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5" r:id="rId1"/>
    <p:sldMasterId id="2147484016" r:id="rId2"/>
    <p:sldMasterId id="2147484028" r:id="rId3"/>
    <p:sldMasterId id="2147484748" r:id="rId4"/>
  </p:sldMasterIdLst>
  <p:notesMasterIdLst>
    <p:notesMasterId r:id="rId41"/>
  </p:notesMasterIdLst>
  <p:handoutMasterIdLst>
    <p:handoutMasterId r:id="rId42"/>
  </p:handoutMasterIdLst>
  <p:sldIdLst>
    <p:sldId id="371" r:id="rId5"/>
    <p:sldId id="280" r:id="rId6"/>
    <p:sldId id="281" r:id="rId7"/>
    <p:sldId id="282" r:id="rId8"/>
    <p:sldId id="283" r:id="rId9"/>
    <p:sldId id="284" r:id="rId10"/>
    <p:sldId id="285" r:id="rId11"/>
    <p:sldId id="312" r:id="rId12"/>
    <p:sldId id="313" r:id="rId13"/>
    <p:sldId id="314" r:id="rId14"/>
    <p:sldId id="315" r:id="rId15"/>
    <p:sldId id="299" r:id="rId16"/>
    <p:sldId id="300" r:id="rId17"/>
    <p:sldId id="301" r:id="rId18"/>
    <p:sldId id="302" r:id="rId19"/>
    <p:sldId id="303" r:id="rId20"/>
    <p:sldId id="304" r:id="rId21"/>
    <p:sldId id="305" r:id="rId22"/>
    <p:sldId id="306" r:id="rId23"/>
    <p:sldId id="320" r:id="rId24"/>
    <p:sldId id="321" r:id="rId25"/>
    <p:sldId id="323" r:id="rId26"/>
    <p:sldId id="322" r:id="rId27"/>
    <p:sldId id="324" r:id="rId28"/>
    <p:sldId id="307" r:id="rId29"/>
    <p:sldId id="325" r:id="rId30"/>
    <p:sldId id="372" r:id="rId31"/>
    <p:sldId id="373" r:id="rId32"/>
    <p:sldId id="374" r:id="rId33"/>
    <p:sldId id="375" r:id="rId34"/>
    <p:sldId id="376" r:id="rId35"/>
    <p:sldId id="377" r:id="rId36"/>
    <p:sldId id="378" r:id="rId37"/>
    <p:sldId id="388" r:id="rId38"/>
    <p:sldId id="308" r:id="rId39"/>
    <p:sldId id="309"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3B2A5"/>
    <a:srgbClr val="002F58"/>
    <a:srgbClr val="15A9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32" autoAdjust="0"/>
    <p:restoredTop sz="91156" autoAdjust="0"/>
  </p:normalViewPr>
  <p:slideViewPr>
    <p:cSldViewPr>
      <p:cViewPr varScale="1">
        <p:scale>
          <a:sx n="59" d="100"/>
          <a:sy n="59" d="100"/>
        </p:scale>
        <p:origin x="102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56"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 Borghi" userId="d8210bf0-dc2a-4bb6-9158-e6f9e5806bbb" providerId="ADAL" clId="{9FA50BEC-23AC-47C3-98BE-B7195DA71EC4}"/>
    <pc:docChg chg="undo custSel addSld delSld modSld">
      <pc:chgData name="Elisa Borghi" userId="d8210bf0-dc2a-4bb6-9158-e6f9e5806bbb" providerId="ADAL" clId="{9FA50BEC-23AC-47C3-98BE-B7195DA71EC4}" dt="2023-02-22T10:53:18.189" v="163" actId="2696"/>
      <pc:docMkLst>
        <pc:docMk/>
      </pc:docMkLst>
      <pc:sldChg chg="modSp modAnim">
        <pc:chgData name="Elisa Borghi" userId="d8210bf0-dc2a-4bb6-9158-e6f9e5806bbb" providerId="ADAL" clId="{9FA50BEC-23AC-47C3-98BE-B7195DA71EC4}" dt="2023-02-22T09:38:56.946" v="9" actId="108"/>
        <pc:sldMkLst>
          <pc:docMk/>
          <pc:sldMk cId="0" sldId="280"/>
        </pc:sldMkLst>
        <pc:spChg chg="mod">
          <ac:chgData name="Elisa Borghi" userId="d8210bf0-dc2a-4bb6-9158-e6f9e5806bbb" providerId="ADAL" clId="{9FA50BEC-23AC-47C3-98BE-B7195DA71EC4}" dt="2023-02-22T09:38:56.946" v="9" actId="108"/>
          <ac:spMkLst>
            <pc:docMk/>
            <pc:sldMk cId="0" sldId="280"/>
            <ac:spMk id="6147" creationId="{C58836D3-D054-914B-8896-2DC95FCB6F1C}"/>
          </ac:spMkLst>
        </pc:spChg>
      </pc:sldChg>
      <pc:sldChg chg="modSp">
        <pc:chgData name="Elisa Borghi" userId="d8210bf0-dc2a-4bb6-9158-e6f9e5806bbb" providerId="ADAL" clId="{9FA50BEC-23AC-47C3-98BE-B7195DA71EC4}" dt="2023-02-22T09:40:04.486" v="76" actId="20577"/>
        <pc:sldMkLst>
          <pc:docMk/>
          <pc:sldMk cId="0" sldId="313"/>
        </pc:sldMkLst>
        <pc:spChg chg="mod">
          <ac:chgData name="Elisa Borghi" userId="d8210bf0-dc2a-4bb6-9158-e6f9e5806bbb" providerId="ADAL" clId="{9FA50BEC-23AC-47C3-98BE-B7195DA71EC4}" dt="2023-02-22T09:40:04.486" v="76" actId="20577"/>
          <ac:spMkLst>
            <pc:docMk/>
            <pc:sldMk cId="0" sldId="313"/>
            <ac:spMk id="54274" creationId="{CDA65E85-F5A3-6E45-8B4F-B321CECF7F51}"/>
          </ac:spMkLst>
        </pc:spChg>
      </pc:sldChg>
      <pc:sldChg chg="addSp delSp modSp">
        <pc:chgData name="Elisa Borghi" userId="d8210bf0-dc2a-4bb6-9158-e6f9e5806bbb" providerId="ADAL" clId="{9FA50BEC-23AC-47C3-98BE-B7195DA71EC4}" dt="2023-02-22T09:39:42.077" v="35" actId="20577"/>
        <pc:sldMkLst>
          <pc:docMk/>
          <pc:sldMk cId="0" sldId="314"/>
        </pc:sldMkLst>
        <pc:spChg chg="add del mod">
          <ac:chgData name="Elisa Borghi" userId="d8210bf0-dc2a-4bb6-9158-e6f9e5806bbb" providerId="ADAL" clId="{9FA50BEC-23AC-47C3-98BE-B7195DA71EC4}" dt="2023-02-22T09:39:34.163" v="13"/>
          <ac:spMkLst>
            <pc:docMk/>
            <pc:sldMk cId="0" sldId="314"/>
            <ac:spMk id="3" creationId="{472A10BB-C5E8-4A23-9562-EE8C9C1149C6}"/>
          </ac:spMkLst>
        </pc:spChg>
        <pc:spChg chg="mod">
          <ac:chgData name="Elisa Borghi" userId="d8210bf0-dc2a-4bb6-9158-e6f9e5806bbb" providerId="ADAL" clId="{9FA50BEC-23AC-47C3-98BE-B7195DA71EC4}" dt="2023-02-22T09:39:42.077" v="35" actId="20577"/>
          <ac:spMkLst>
            <pc:docMk/>
            <pc:sldMk cId="0" sldId="314"/>
            <ac:spMk id="55297" creationId="{2CE5BD4E-71C5-7309-8A1E-DD8DFEE82D7B}"/>
          </ac:spMkLst>
        </pc:spChg>
        <pc:picChg chg="add del mod">
          <ac:chgData name="Elisa Borghi" userId="d8210bf0-dc2a-4bb6-9158-e6f9e5806bbb" providerId="ADAL" clId="{9FA50BEC-23AC-47C3-98BE-B7195DA71EC4}" dt="2023-02-22T09:39:31.577" v="12"/>
          <ac:picMkLst>
            <pc:docMk/>
            <pc:sldMk cId="0" sldId="314"/>
            <ac:picMk id="4" creationId="{5C26B58A-94A3-44F7-B5FF-9EA821B5E8E3}"/>
          </ac:picMkLst>
        </pc:picChg>
        <pc:picChg chg="add mod">
          <ac:chgData name="Elisa Borghi" userId="d8210bf0-dc2a-4bb6-9158-e6f9e5806bbb" providerId="ADAL" clId="{9FA50BEC-23AC-47C3-98BE-B7195DA71EC4}" dt="2023-02-22T09:39:34.163" v="13"/>
          <ac:picMkLst>
            <pc:docMk/>
            <pc:sldMk cId="0" sldId="314"/>
            <ac:picMk id="5" creationId="{B1449452-072B-4E22-8795-FCF051E26CA1}"/>
          </ac:picMkLst>
        </pc:picChg>
        <pc:picChg chg="del">
          <ac:chgData name="Elisa Borghi" userId="d8210bf0-dc2a-4bb6-9158-e6f9e5806bbb" providerId="ADAL" clId="{9FA50BEC-23AC-47C3-98BE-B7195DA71EC4}" dt="2023-02-22T09:39:29.305" v="10" actId="478"/>
          <ac:picMkLst>
            <pc:docMk/>
            <pc:sldMk cId="0" sldId="314"/>
            <ac:picMk id="55300" creationId="{A15E8C54-A8D6-4880-0A2E-3F68A0015D7E}"/>
          </ac:picMkLst>
        </pc:picChg>
      </pc:sldChg>
      <pc:sldChg chg="addSp delSp modSp">
        <pc:chgData name="Elisa Borghi" userId="d8210bf0-dc2a-4bb6-9158-e6f9e5806bbb" providerId="ADAL" clId="{9FA50BEC-23AC-47C3-98BE-B7195DA71EC4}" dt="2023-02-22T09:40:44.633" v="80"/>
        <pc:sldMkLst>
          <pc:docMk/>
          <pc:sldMk cId="0" sldId="315"/>
        </pc:sldMkLst>
        <pc:spChg chg="add del mod">
          <ac:chgData name="Elisa Borghi" userId="d8210bf0-dc2a-4bb6-9158-e6f9e5806bbb" providerId="ADAL" clId="{9FA50BEC-23AC-47C3-98BE-B7195DA71EC4}" dt="2023-02-22T09:40:44.633" v="80"/>
          <ac:spMkLst>
            <pc:docMk/>
            <pc:sldMk cId="0" sldId="315"/>
            <ac:spMk id="3" creationId="{E153EE96-BCFB-4ABE-9EF4-ADF919EA9429}"/>
          </ac:spMkLst>
        </pc:spChg>
        <pc:picChg chg="add del mod">
          <ac:chgData name="Elisa Borghi" userId="d8210bf0-dc2a-4bb6-9158-e6f9e5806bbb" providerId="ADAL" clId="{9FA50BEC-23AC-47C3-98BE-B7195DA71EC4}" dt="2023-02-22T09:40:41.909" v="79"/>
          <ac:picMkLst>
            <pc:docMk/>
            <pc:sldMk cId="0" sldId="315"/>
            <ac:picMk id="4" creationId="{B8D32478-A2ED-45F5-A188-3D0CEC3B6E35}"/>
          </ac:picMkLst>
        </pc:picChg>
        <pc:picChg chg="add mod">
          <ac:chgData name="Elisa Borghi" userId="d8210bf0-dc2a-4bb6-9158-e6f9e5806bbb" providerId="ADAL" clId="{9FA50BEC-23AC-47C3-98BE-B7195DA71EC4}" dt="2023-02-22T09:40:44.633" v="80"/>
          <ac:picMkLst>
            <pc:docMk/>
            <pc:sldMk cId="0" sldId="315"/>
            <ac:picMk id="5" creationId="{00EF3FDB-F155-4787-89BC-1952C686AEC9}"/>
          </ac:picMkLst>
        </pc:picChg>
        <pc:picChg chg="del">
          <ac:chgData name="Elisa Borghi" userId="d8210bf0-dc2a-4bb6-9158-e6f9e5806bbb" providerId="ADAL" clId="{9FA50BEC-23AC-47C3-98BE-B7195DA71EC4}" dt="2023-02-22T09:40:40.003" v="77" actId="478"/>
          <ac:picMkLst>
            <pc:docMk/>
            <pc:sldMk cId="0" sldId="315"/>
            <ac:picMk id="56324" creationId="{47403074-D23E-CF3B-5B29-BD5EC406158B}"/>
          </ac:picMkLst>
        </pc:picChg>
      </pc:sldChg>
      <pc:sldChg chg="addSp delSp modSp">
        <pc:chgData name="Elisa Borghi" userId="d8210bf0-dc2a-4bb6-9158-e6f9e5806bbb" providerId="ADAL" clId="{9FA50BEC-23AC-47C3-98BE-B7195DA71EC4}" dt="2023-02-22T10:48:35.239" v="102" actId="1076"/>
        <pc:sldMkLst>
          <pc:docMk/>
          <pc:sldMk cId="0" sldId="316"/>
        </pc:sldMkLst>
        <pc:spChg chg="add del mod">
          <ac:chgData name="Elisa Borghi" userId="d8210bf0-dc2a-4bb6-9158-e6f9e5806bbb" providerId="ADAL" clId="{9FA50BEC-23AC-47C3-98BE-B7195DA71EC4}" dt="2023-02-22T10:48:07.063" v="90"/>
          <ac:spMkLst>
            <pc:docMk/>
            <pc:sldMk cId="0" sldId="316"/>
            <ac:spMk id="3" creationId="{9276DBD1-7F84-4FF2-80CD-14B62A20A233}"/>
          </ac:spMkLst>
        </pc:spChg>
        <pc:picChg chg="add del mod">
          <ac:chgData name="Elisa Borghi" userId="d8210bf0-dc2a-4bb6-9158-e6f9e5806bbb" providerId="ADAL" clId="{9FA50BEC-23AC-47C3-98BE-B7195DA71EC4}" dt="2023-02-22T10:47:50.679" v="83"/>
          <ac:picMkLst>
            <pc:docMk/>
            <pc:sldMk cId="0" sldId="316"/>
            <ac:picMk id="4" creationId="{3D77BEC6-8C15-417F-80C1-CF0D5BD97F39}"/>
          </ac:picMkLst>
        </pc:picChg>
        <pc:picChg chg="add del mod">
          <ac:chgData name="Elisa Borghi" userId="d8210bf0-dc2a-4bb6-9158-e6f9e5806bbb" providerId="ADAL" clId="{9FA50BEC-23AC-47C3-98BE-B7195DA71EC4}" dt="2023-02-22T10:47:56.264" v="85"/>
          <ac:picMkLst>
            <pc:docMk/>
            <pc:sldMk cId="0" sldId="316"/>
            <ac:picMk id="5" creationId="{0D7BE8CF-65A8-4DAA-8AF5-73A83AE1FD56}"/>
          </ac:picMkLst>
        </pc:picChg>
        <pc:picChg chg="add del mod">
          <ac:chgData name="Elisa Borghi" userId="d8210bf0-dc2a-4bb6-9158-e6f9e5806bbb" providerId="ADAL" clId="{9FA50BEC-23AC-47C3-98BE-B7195DA71EC4}" dt="2023-02-22T10:48:00.975" v="87"/>
          <ac:picMkLst>
            <pc:docMk/>
            <pc:sldMk cId="0" sldId="316"/>
            <ac:picMk id="6" creationId="{9E231CDF-A05F-4900-BEBA-16119689D541}"/>
          </ac:picMkLst>
        </pc:picChg>
        <pc:picChg chg="add del mod">
          <ac:chgData name="Elisa Borghi" userId="d8210bf0-dc2a-4bb6-9158-e6f9e5806bbb" providerId="ADAL" clId="{9FA50BEC-23AC-47C3-98BE-B7195DA71EC4}" dt="2023-02-22T10:48:04.222" v="89"/>
          <ac:picMkLst>
            <pc:docMk/>
            <pc:sldMk cId="0" sldId="316"/>
            <ac:picMk id="7" creationId="{E0DEFA8E-111C-4964-96C9-2EEC6E75DA0B}"/>
          </ac:picMkLst>
        </pc:picChg>
        <pc:picChg chg="add mod">
          <ac:chgData name="Elisa Borghi" userId="d8210bf0-dc2a-4bb6-9158-e6f9e5806bbb" providerId="ADAL" clId="{9FA50BEC-23AC-47C3-98BE-B7195DA71EC4}" dt="2023-02-22T10:48:07.063" v="90"/>
          <ac:picMkLst>
            <pc:docMk/>
            <pc:sldMk cId="0" sldId="316"/>
            <ac:picMk id="8" creationId="{D1EDCF3B-769C-4833-B8EC-217BA80A9341}"/>
          </ac:picMkLst>
        </pc:picChg>
        <pc:picChg chg="add del">
          <ac:chgData name="Elisa Borghi" userId="d8210bf0-dc2a-4bb6-9158-e6f9e5806bbb" providerId="ADAL" clId="{9FA50BEC-23AC-47C3-98BE-B7195DA71EC4}" dt="2023-02-22T10:48:15.601" v="92"/>
          <ac:picMkLst>
            <pc:docMk/>
            <pc:sldMk cId="0" sldId="316"/>
            <ac:picMk id="9" creationId="{8AF21F08-DE02-4800-BFE1-CF05BB932EB9}"/>
          </ac:picMkLst>
        </pc:picChg>
        <pc:picChg chg="add del mod">
          <ac:chgData name="Elisa Borghi" userId="d8210bf0-dc2a-4bb6-9158-e6f9e5806bbb" providerId="ADAL" clId="{9FA50BEC-23AC-47C3-98BE-B7195DA71EC4}" dt="2023-02-22T10:48:26.880" v="98" actId="478"/>
          <ac:picMkLst>
            <pc:docMk/>
            <pc:sldMk cId="0" sldId="316"/>
            <ac:picMk id="10" creationId="{F4AB6EE2-5EE5-4715-88E2-E23E85C1B77E}"/>
          </ac:picMkLst>
        </pc:picChg>
        <pc:picChg chg="add mod">
          <ac:chgData name="Elisa Borghi" userId="d8210bf0-dc2a-4bb6-9158-e6f9e5806bbb" providerId="ADAL" clId="{9FA50BEC-23AC-47C3-98BE-B7195DA71EC4}" dt="2023-02-22T10:48:35.239" v="102" actId="1076"/>
          <ac:picMkLst>
            <pc:docMk/>
            <pc:sldMk cId="0" sldId="316"/>
            <ac:picMk id="11" creationId="{B6A1D932-B13B-4EF9-B178-695458D985F3}"/>
          </ac:picMkLst>
        </pc:picChg>
        <pc:picChg chg="del">
          <ac:chgData name="Elisa Borghi" userId="d8210bf0-dc2a-4bb6-9158-e6f9e5806bbb" providerId="ADAL" clId="{9FA50BEC-23AC-47C3-98BE-B7195DA71EC4}" dt="2023-02-22T10:47:40.822" v="81" actId="478"/>
          <ac:picMkLst>
            <pc:docMk/>
            <pc:sldMk cId="0" sldId="316"/>
            <ac:picMk id="61444" creationId="{53765DAC-4F4F-2FFB-0BC4-37876D78EE2B}"/>
          </ac:picMkLst>
        </pc:picChg>
      </pc:sldChg>
      <pc:sldChg chg="addSp delSp modSp">
        <pc:chgData name="Elisa Borghi" userId="d8210bf0-dc2a-4bb6-9158-e6f9e5806bbb" providerId="ADAL" clId="{9FA50BEC-23AC-47C3-98BE-B7195DA71EC4}" dt="2023-02-22T10:49:14.223" v="107" actId="1076"/>
        <pc:sldMkLst>
          <pc:docMk/>
          <pc:sldMk cId="0" sldId="317"/>
        </pc:sldMkLst>
        <pc:spChg chg="add del mod">
          <ac:chgData name="Elisa Borghi" userId="d8210bf0-dc2a-4bb6-9158-e6f9e5806bbb" providerId="ADAL" clId="{9FA50BEC-23AC-47C3-98BE-B7195DA71EC4}" dt="2023-02-22T10:48:57.777" v="104"/>
          <ac:spMkLst>
            <pc:docMk/>
            <pc:sldMk cId="0" sldId="317"/>
            <ac:spMk id="3" creationId="{B2A94D22-EE29-4F9C-882F-1D600168BF86}"/>
          </ac:spMkLst>
        </pc:spChg>
        <pc:picChg chg="add mod">
          <ac:chgData name="Elisa Borghi" userId="d8210bf0-dc2a-4bb6-9158-e6f9e5806bbb" providerId="ADAL" clId="{9FA50BEC-23AC-47C3-98BE-B7195DA71EC4}" dt="2023-02-22T10:48:57.777" v="104"/>
          <ac:picMkLst>
            <pc:docMk/>
            <pc:sldMk cId="0" sldId="317"/>
            <ac:picMk id="4" creationId="{78AFF993-4D12-4643-ABBC-D937C870E5DB}"/>
          </ac:picMkLst>
        </pc:picChg>
        <pc:picChg chg="add mod">
          <ac:chgData name="Elisa Borghi" userId="d8210bf0-dc2a-4bb6-9158-e6f9e5806bbb" providerId="ADAL" clId="{9FA50BEC-23AC-47C3-98BE-B7195DA71EC4}" dt="2023-02-22T10:49:14.223" v="107" actId="1076"/>
          <ac:picMkLst>
            <pc:docMk/>
            <pc:sldMk cId="0" sldId="317"/>
            <ac:picMk id="5" creationId="{3EA1D0D6-AE8F-4043-B324-EFF4DE02EBF4}"/>
          </ac:picMkLst>
        </pc:picChg>
        <pc:picChg chg="del">
          <ac:chgData name="Elisa Borghi" userId="d8210bf0-dc2a-4bb6-9158-e6f9e5806bbb" providerId="ADAL" clId="{9FA50BEC-23AC-47C3-98BE-B7195DA71EC4}" dt="2023-02-22T10:48:39.135" v="103" actId="478"/>
          <ac:picMkLst>
            <pc:docMk/>
            <pc:sldMk cId="0" sldId="317"/>
            <ac:picMk id="62468" creationId="{25EA7CCB-070C-24C8-F731-50D86657E6C6}"/>
          </ac:picMkLst>
        </pc:picChg>
      </pc:sldChg>
      <pc:sldChg chg="addSp delSp modSp">
        <pc:chgData name="Elisa Borghi" userId="d8210bf0-dc2a-4bb6-9158-e6f9e5806bbb" providerId="ADAL" clId="{9FA50BEC-23AC-47C3-98BE-B7195DA71EC4}" dt="2023-02-22T10:53:16.081" v="162"/>
        <pc:sldMkLst>
          <pc:docMk/>
          <pc:sldMk cId="0" sldId="323"/>
        </pc:sldMkLst>
        <pc:spChg chg="add del mod">
          <ac:chgData name="Elisa Borghi" userId="d8210bf0-dc2a-4bb6-9158-e6f9e5806bbb" providerId="ADAL" clId="{9FA50BEC-23AC-47C3-98BE-B7195DA71EC4}" dt="2023-02-22T10:51:16.037" v="109"/>
          <ac:spMkLst>
            <pc:docMk/>
            <pc:sldMk cId="0" sldId="323"/>
            <ac:spMk id="3" creationId="{F6575430-3CF0-4CA6-8EBB-53ABD61B5E1C}"/>
          </ac:spMkLst>
        </pc:spChg>
        <pc:spChg chg="add del mod">
          <ac:chgData name="Elisa Borghi" userId="d8210bf0-dc2a-4bb6-9158-e6f9e5806bbb" providerId="ADAL" clId="{9FA50BEC-23AC-47C3-98BE-B7195DA71EC4}" dt="2023-02-22T10:53:12.572" v="160" actId="478"/>
          <ac:spMkLst>
            <pc:docMk/>
            <pc:sldMk cId="0" sldId="323"/>
            <ac:spMk id="5" creationId="{B32468D6-F02B-4EB8-9F45-51CF659DE24B}"/>
          </ac:spMkLst>
        </pc:spChg>
        <pc:spChg chg="add del mod">
          <ac:chgData name="Elisa Borghi" userId="d8210bf0-dc2a-4bb6-9158-e6f9e5806bbb" providerId="ADAL" clId="{9FA50BEC-23AC-47C3-98BE-B7195DA71EC4}" dt="2023-02-22T10:53:16.081" v="162"/>
          <ac:spMkLst>
            <pc:docMk/>
            <pc:sldMk cId="0" sldId="323"/>
            <ac:spMk id="7" creationId="{920C3529-CB76-4B43-B55D-0E7A3B8E5115}"/>
          </ac:spMkLst>
        </pc:spChg>
        <pc:picChg chg="add del mod">
          <ac:chgData name="Elisa Borghi" userId="d8210bf0-dc2a-4bb6-9158-e6f9e5806bbb" providerId="ADAL" clId="{9FA50BEC-23AC-47C3-98BE-B7195DA71EC4}" dt="2023-02-22T10:53:07.272" v="156" actId="478"/>
          <ac:picMkLst>
            <pc:docMk/>
            <pc:sldMk cId="0" sldId="323"/>
            <ac:picMk id="4" creationId="{6A57D33F-A66F-4271-B168-F8EE338CB80F}"/>
          </ac:picMkLst>
        </pc:picChg>
        <pc:picChg chg="add del">
          <ac:chgData name="Elisa Borghi" userId="d8210bf0-dc2a-4bb6-9158-e6f9e5806bbb" providerId="ADAL" clId="{9FA50BEC-23AC-47C3-98BE-B7195DA71EC4}" dt="2023-02-22T10:53:08.846" v="158"/>
          <ac:picMkLst>
            <pc:docMk/>
            <pc:sldMk cId="0" sldId="323"/>
            <ac:picMk id="12" creationId="{60E3F950-F68D-4429-9941-C68C8655DA64}"/>
          </ac:picMkLst>
        </pc:picChg>
        <pc:picChg chg="add">
          <ac:chgData name="Elisa Borghi" userId="d8210bf0-dc2a-4bb6-9158-e6f9e5806bbb" providerId="ADAL" clId="{9FA50BEC-23AC-47C3-98BE-B7195DA71EC4}" dt="2023-02-22T10:53:16.081" v="162"/>
          <ac:picMkLst>
            <pc:docMk/>
            <pc:sldMk cId="0" sldId="323"/>
            <ac:picMk id="13" creationId="{CEC1EEAD-E604-40D1-8962-FAD1608A0EC5}"/>
          </ac:picMkLst>
        </pc:picChg>
        <pc:picChg chg="del">
          <ac:chgData name="Elisa Borghi" userId="d8210bf0-dc2a-4bb6-9158-e6f9e5806bbb" providerId="ADAL" clId="{9FA50BEC-23AC-47C3-98BE-B7195DA71EC4}" dt="2023-02-22T10:51:14.232" v="108" actId="478"/>
          <ac:picMkLst>
            <pc:docMk/>
            <pc:sldMk cId="0" sldId="323"/>
            <ac:picMk id="89092" creationId="{0229D000-B214-454C-253C-CF6575614A4C}"/>
          </ac:picMkLst>
        </pc:picChg>
      </pc:sldChg>
      <pc:sldChg chg="addSp delSp modSp add del">
        <pc:chgData name="Elisa Borghi" userId="d8210bf0-dc2a-4bb6-9158-e6f9e5806bbb" providerId="ADAL" clId="{9FA50BEC-23AC-47C3-98BE-B7195DA71EC4}" dt="2023-02-22T10:53:18.189" v="163" actId="2696"/>
        <pc:sldMkLst>
          <pc:docMk/>
          <pc:sldMk cId="558657892" sldId="372"/>
        </pc:sldMkLst>
        <pc:spChg chg="del">
          <ac:chgData name="Elisa Borghi" userId="d8210bf0-dc2a-4bb6-9158-e6f9e5806bbb" providerId="ADAL" clId="{9FA50BEC-23AC-47C3-98BE-B7195DA71EC4}" dt="2023-02-22T10:53:03.200" v="154"/>
          <ac:spMkLst>
            <pc:docMk/>
            <pc:sldMk cId="558657892" sldId="372"/>
            <ac:spMk id="3" creationId="{ED4CCE31-74CD-49F3-A759-E67CAF03AFA0}"/>
          </ac:spMkLst>
        </pc:spChg>
        <pc:spChg chg="add mod">
          <ac:chgData name="Elisa Borghi" userId="d8210bf0-dc2a-4bb6-9158-e6f9e5806bbb" providerId="ADAL" clId="{9FA50BEC-23AC-47C3-98BE-B7195DA71EC4}" dt="2023-02-22T10:53:05.806" v="155"/>
          <ac:spMkLst>
            <pc:docMk/>
            <pc:sldMk cId="558657892" sldId="372"/>
            <ac:spMk id="7" creationId="{0B307CEA-903C-4A6A-9569-276BFB525D1B}"/>
          </ac:spMkLst>
        </pc:spChg>
        <pc:picChg chg="add del mod">
          <ac:chgData name="Elisa Borghi" userId="d8210bf0-dc2a-4bb6-9158-e6f9e5806bbb" providerId="ADAL" clId="{9FA50BEC-23AC-47C3-98BE-B7195DA71EC4}" dt="2023-02-22T10:53:05.806" v="155"/>
          <ac:picMkLst>
            <pc:docMk/>
            <pc:sldMk cId="558657892" sldId="372"/>
            <ac:picMk id="6" creationId="{52E094BD-BA52-4089-9ADA-F3E15102425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1026">
            <a:extLst>
              <a:ext uri="{FF2B5EF4-FFF2-40B4-BE49-F238E27FC236}">
                <a16:creationId xmlns:a16="http://schemas.microsoft.com/office/drawing/2014/main" id="{70FFF504-2FB1-764E-9084-479EE0DD71DB}"/>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Times"/>
              </a:defRPr>
            </a:lvl1pPr>
          </a:lstStyle>
          <a:p>
            <a:pPr>
              <a:defRPr/>
            </a:pPr>
            <a:endParaRPr lang="it-IT"/>
          </a:p>
        </p:txBody>
      </p:sp>
      <p:sp>
        <p:nvSpPr>
          <p:cNvPr id="35843" name="Rectangle 1027">
            <a:extLst>
              <a:ext uri="{FF2B5EF4-FFF2-40B4-BE49-F238E27FC236}">
                <a16:creationId xmlns:a16="http://schemas.microsoft.com/office/drawing/2014/main" id="{F5F96FA7-4B19-E740-8061-9B89163D9129}"/>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Times"/>
              </a:defRPr>
            </a:lvl1pPr>
          </a:lstStyle>
          <a:p>
            <a:pPr>
              <a:defRPr/>
            </a:pPr>
            <a:endParaRPr lang="it-IT"/>
          </a:p>
        </p:txBody>
      </p:sp>
      <p:sp>
        <p:nvSpPr>
          <p:cNvPr id="35844" name="Rectangle 1028">
            <a:extLst>
              <a:ext uri="{FF2B5EF4-FFF2-40B4-BE49-F238E27FC236}">
                <a16:creationId xmlns:a16="http://schemas.microsoft.com/office/drawing/2014/main" id="{FC98BC88-3A3F-124A-B75B-4386A39CF086}"/>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Times"/>
              </a:defRPr>
            </a:lvl1pPr>
          </a:lstStyle>
          <a:p>
            <a:pPr>
              <a:defRPr/>
            </a:pPr>
            <a:endParaRPr lang="it-IT"/>
          </a:p>
        </p:txBody>
      </p:sp>
      <p:sp>
        <p:nvSpPr>
          <p:cNvPr id="35845" name="Rectangle 1029">
            <a:extLst>
              <a:ext uri="{FF2B5EF4-FFF2-40B4-BE49-F238E27FC236}">
                <a16:creationId xmlns:a16="http://schemas.microsoft.com/office/drawing/2014/main" id="{A9C1A76E-FBD2-064F-A836-66F2D2DB9230}"/>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0C03169D-8745-D044-8C18-4F78E9D81BE0}" type="slidenum">
              <a:rPr lang="en-US" altLang="it-IT"/>
              <a:pPr/>
              <a:t>‹N›</a:t>
            </a:fld>
            <a:endParaRPr lang="en-US" alt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a:extLst>
              <a:ext uri="{FF2B5EF4-FFF2-40B4-BE49-F238E27FC236}">
                <a16:creationId xmlns:a16="http://schemas.microsoft.com/office/drawing/2014/main" id="{52E40284-99DE-4B41-9049-3D172BD2CFA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Times"/>
              </a:defRPr>
            </a:lvl1pPr>
          </a:lstStyle>
          <a:p>
            <a:pPr>
              <a:defRPr/>
            </a:pPr>
            <a:endParaRPr lang="it-IT"/>
          </a:p>
        </p:txBody>
      </p:sp>
      <p:sp>
        <p:nvSpPr>
          <p:cNvPr id="22531" name="Rectangle 1027">
            <a:extLst>
              <a:ext uri="{FF2B5EF4-FFF2-40B4-BE49-F238E27FC236}">
                <a16:creationId xmlns:a16="http://schemas.microsoft.com/office/drawing/2014/main" id="{F900F518-A8D1-BB4D-9F24-3ED41AFFED9B}"/>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Times"/>
              </a:defRPr>
            </a:lvl1pPr>
          </a:lstStyle>
          <a:p>
            <a:pPr>
              <a:defRPr/>
            </a:pPr>
            <a:endParaRPr lang="it-IT"/>
          </a:p>
        </p:txBody>
      </p:sp>
      <p:sp>
        <p:nvSpPr>
          <p:cNvPr id="37892" name="Rectangle 1028">
            <a:extLst>
              <a:ext uri="{FF2B5EF4-FFF2-40B4-BE49-F238E27FC236}">
                <a16:creationId xmlns:a16="http://schemas.microsoft.com/office/drawing/2014/main" id="{B6CA2DF7-7CD0-6A9E-EB2E-5FC28BB3DD9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1029">
            <a:extLst>
              <a:ext uri="{FF2B5EF4-FFF2-40B4-BE49-F238E27FC236}">
                <a16:creationId xmlns:a16="http://schemas.microsoft.com/office/drawing/2014/main" id="{27104DB6-B038-8D4D-94BB-F786EFE665D0}"/>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1030">
            <a:extLst>
              <a:ext uri="{FF2B5EF4-FFF2-40B4-BE49-F238E27FC236}">
                <a16:creationId xmlns:a16="http://schemas.microsoft.com/office/drawing/2014/main" id="{1526F6DC-34A3-7B4F-BC5D-32E16BF15550}"/>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Times"/>
              </a:defRPr>
            </a:lvl1pPr>
          </a:lstStyle>
          <a:p>
            <a:pPr>
              <a:defRPr/>
            </a:pPr>
            <a:endParaRPr lang="it-IT"/>
          </a:p>
        </p:txBody>
      </p:sp>
      <p:sp>
        <p:nvSpPr>
          <p:cNvPr id="22535" name="Rectangle 1031">
            <a:extLst>
              <a:ext uri="{FF2B5EF4-FFF2-40B4-BE49-F238E27FC236}">
                <a16:creationId xmlns:a16="http://schemas.microsoft.com/office/drawing/2014/main" id="{76E10CF4-9AFF-B64A-8C5F-A338611168FA}"/>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8FCCA2F0-1633-8049-9A25-836304454062}" type="slidenum">
              <a:rPr lang="en-US" altLang="it-IT"/>
              <a:pPr/>
              <a:t>‹N›</a:t>
            </a:fld>
            <a:endParaRPr lang="en-US" altLang="it-IT"/>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Times"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Times"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Times"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Times"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4FFD5E89-C967-4A3F-8874-5E1F9D614FD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102241DC-7396-F54D-8D07-57C47AB0D4D9}" type="slidenum">
              <a:rPr lang="en-US" altLang="it-IT"/>
              <a:pPr>
                <a:spcBef>
                  <a:spcPct val="0"/>
                </a:spcBef>
              </a:pPr>
              <a:t>2</a:t>
            </a:fld>
            <a:endParaRPr lang="en-US" altLang="it-IT"/>
          </a:p>
        </p:txBody>
      </p:sp>
      <p:sp>
        <p:nvSpPr>
          <p:cNvPr id="41986" name="Rectangle 2">
            <a:extLst>
              <a:ext uri="{FF2B5EF4-FFF2-40B4-BE49-F238E27FC236}">
                <a16:creationId xmlns:a16="http://schemas.microsoft.com/office/drawing/2014/main" id="{CA9B94D6-A6EE-5C56-FE36-3768160805E7}"/>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3AA4A12C-DAA3-F056-5482-FC5A0127756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49D0CA50-E4B2-A811-3C30-47DFC99BF4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5AB1A9CB-767E-1640-8355-ABA3AF1CA7DF}" type="slidenum">
              <a:rPr lang="en-US" altLang="it-IT"/>
              <a:pPr>
                <a:spcBef>
                  <a:spcPct val="0"/>
                </a:spcBef>
              </a:pPr>
              <a:t>15</a:t>
            </a:fld>
            <a:endParaRPr lang="en-US" altLang="it-IT"/>
          </a:p>
        </p:txBody>
      </p:sp>
      <p:sp>
        <p:nvSpPr>
          <p:cNvPr id="76802" name="Rectangle 2">
            <a:extLst>
              <a:ext uri="{FF2B5EF4-FFF2-40B4-BE49-F238E27FC236}">
                <a16:creationId xmlns:a16="http://schemas.microsoft.com/office/drawing/2014/main" id="{3AAF545E-DB8A-D179-0DB1-453045E7C601}"/>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3924A9F2-0459-DB5C-63D2-7BD788F9D59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67BBD4D4-8F13-5522-4627-3E4DF3EB672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FE8FD87B-E90F-C74D-8AAF-E171A86C215B}" type="slidenum">
              <a:rPr lang="en-US" altLang="it-IT"/>
              <a:pPr>
                <a:spcBef>
                  <a:spcPct val="0"/>
                </a:spcBef>
              </a:pPr>
              <a:t>16</a:t>
            </a:fld>
            <a:endParaRPr lang="en-US" altLang="it-IT"/>
          </a:p>
        </p:txBody>
      </p:sp>
      <p:sp>
        <p:nvSpPr>
          <p:cNvPr id="79874" name="Rectangle 2">
            <a:extLst>
              <a:ext uri="{FF2B5EF4-FFF2-40B4-BE49-F238E27FC236}">
                <a16:creationId xmlns:a16="http://schemas.microsoft.com/office/drawing/2014/main" id="{B5A76D2C-8941-A4E9-6E36-1BB481F9CEAF}"/>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1DC1FCAD-1D36-B9A3-1416-954AC05B7C0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5A0FC079-0D8C-829E-270B-4B7D95AFFF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1EDB1F77-D8D4-8B47-9B7B-4CA28C6F5B49}" type="slidenum">
              <a:rPr lang="en-US" altLang="it-IT"/>
              <a:pPr>
                <a:spcBef>
                  <a:spcPct val="0"/>
                </a:spcBef>
              </a:pPr>
              <a:t>17</a:t>
            </a:fld>
            <a:endParaRPr lang="en-US" altLang="it-IT"/>
          </a:p>
        </p:txBody>
      </p:sp>
      <p:sp>
        <p:nvSpPr>
          <p:cNvPr id="81922" name="Rectangle 2">
            <a:extLst>
              <a:ext uri="{FF2B5EF4-FFF2-40B4-BE49-F238E27FC236}">
                <a16:creationId xmlns:a16="http://schemas.microsoft.com/office/drawing/2014/main" id="{BFEDB133-22DE-4F7E-7D30-AF83C1BC627A}"/>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A980E906-1C87-EC82-4534-C9366A6FF15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B7A5F041-36C0-4923-E04A-F22636AFAFD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C608316C-10D6-7F4D-BCF2-25E260B04A3D}" type="slidenum">
              <a:rPr lang="en-US" altLang="it-IT"/>
              <a:pPr>
                <a:spcBef>
                  <a:spcPct val="0"/>
                </a:spcBef>
              </a:pPr>
              <a:t>18</a:t>
            </a:fld>
            <a:endParaRPr lang="en-US" altLang="it-IT"/>
          </a:p>
        </p:txBody>
      </p:sp>
      <p:sp>
        <p:nvSpPr>
          <p:cNvPr id="83970" name="Rectangle 2">
            <a:extLst>
              <a:ext uri="{FF2B5EF4-FFF2-40B4-BE49-F238E27FC236}">
                <a16:creationId xmlns:a16="http://schemas.microsoft.com/office/drawing/2014/main" id="{453DEE66-8F1C-48A9-E4C6-C5D8F36FA945}"/>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FD13568F-16F4-60A9-3F1D-37147892B88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FD42615E-519D-A1EA-0538-7DAE45C6E02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B3124520-3CDE-8C46-94B7-03F5110D7C38}" type="slidenum">
              <a:rPr lang="en-US" altLang="it-IT"/>
              <a:pPr>
                <a:spcBef>
                  <a:spcPct val="0"/>
                </a:spcBef>
              </a:pPr>
              <a:t>19</a:t>
            </a:fld>
            <a:endParaRPr lang="en-US" altLang="it-IT"/>
          </a:p>
        </p:txBody>
      </p:sp>
      <p:sp>
        <p:nvSpPr>
          <p:cNvPr id="86018" name="Rectangle 2">
            <a:extLst>
              <a:ext uri="{FF2B5EF4-FFF2-40B4-BE49-F238E27FC236}">
                <a16:creationId xmlns:a16="http://schemas.microsoft.com/office/drawing/2014/main" id="{6B7C464F-B59E-6669-0297-626F8978419D}"/>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7C409301-4E4B-4B6F-E3B8-CDA24BC7002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B20CD9A4-D55B-17B2-87B3-810F4CE09F7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79BBE9E0-FCD1-4145-952A-056245EFF515}" type="slidenum">
              <a:rPr lang="en-US" altLang="it-IT"/>
              <a:pPr>
                <a:spcBef>
                  <a:spcPct val="0"/>
                </a:spcBef>
              </a:pPr>
              <a:t>25</a:t>
            </a:fld>
            <a:endParaRPr lang="en-US" altLang="it-IT"/>
          </a:p>
        </p:txBody>
      </p:sp>
      <p:sp>
        <p:nvSpPr>
          <p:cNvPr id="93186" name="Rectangle 2">
            <a:extLst>
              <a:ext uri="{FF2B5EF4-FFF2-40B4-BE49-F238E27FC236}">
                <a16:creationId xmlns:a16="http://schemas.microsoft.com/office/drawing/2014/main" id="{14DB54E9-EA41-2B8D-217F-5DCB05BED986}"/>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3BE53A8D-CC6F-D2CE-547A-2DE4577D7D7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FBBF38D9-78D0-6A87-90FA-333FB2896D6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340468BA-27A7-254A-9807-28ACE2874CEB}" type="slidenum">
              <a:rPr lang="en-US" altLang="it-IT"/>
              <a:pPr>
                <a:spcBef>
                  <a:spcPct val="0"/>
                </a:spcBef>
              </a:pPr>
              <a:t>35</a:t>
            </a:fld>
            <a:endParaRPr lang="en-US" altLang="it-IT"/>
          </a:p>
        </p:txBody>
      </p:sp>
      <p:sp>
        <p:nvSpPr>
          <p:cNvPr id="96258" name="Rectangle 2">
            <a:extLst>
              <a:ext uri="{FF2B5EF4-FFF2-40B4-BE49-F238E27FC236}">
                <a16:creationId xmlns:a16="http://schemas.microsoft.com/office/drawing/2014/main" id="{9D9D0317-9674-5485-2AF6-45F6ACE6C621}"/>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3FF962A1-C696-A9D8-1501-D9D71F5CFD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4E667E75-46DA-E49B-5E1B-F8127AED7F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5DB5161C-4088-014C-9F7D-A7D209B2E637}" type="slidenum">
              <a:rPr lang="en-US" altLang="it-IT"/>
              <a:pPr>
                <a:spcBef>
                  <a:spcPct val="0"/>
                </a:spcBef>
              </a:pPr>
              <a:t>36</a:t>
            </a:fld>
            <a:endParaRPr lang="en-US" altLang="it-IT"/>
          </a:p>
        </p:txBody>
      </p:sp>
      <p:sp>
        <p:nvSpPr>
          <p:cNvPr id="98306" name="Rectangle 2">
            <a:extLst>
              <a:ext uri="{FF2B5EF4-FFF2-40B4-BE49-F238E27FC236}">
                <a16:creationId xmlns:a16="http://schemas.microsoft.com/office/drawing/2014/main" id="{AB9120AF-A232-D084-9054-106987A45C77}"/>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D67C9A7E-2043-DF17-C5B5-8E0F0A95E48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69698000-CE31-DC5A-CE89-741588B9368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23E50405-FE35-A849-906B-4E333ACCBB03}" type="slidenum">
              <a:rPr lang="en-US" altLang="it-IT"/>
              <a:pPr>
                <a:spcBef>
                  <a:spcPct val="0"/>
                </a:spcBef>
              </a:pPr>
              <a:t>3</a:t>
            </a:fld>
            <a:endParaRPr lang="en-US" altLang="it-IT"/>
          </a:p>
        </p:txBody>
      </p:sp>
      <p:sp>
        <p:nvSpPr>
          <p:cNvPr id="44034" name="Rectangle 2">
            <a:extLst>
              <a:ext uri="{FF2B5EF4-FFF2-40B4-BE49-F238E27FC236}">
                <a16:creationId xmlns:a16="http://schemas.microsoft.com/office/drawing/2014/main" id="{1DCAEFD5-D173-F763-3018-D989ABC794F6}"/>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977499AD-A307-069F-E2EC-C5CC166EF5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F79CF92F-AB21-06E4-6B75-BE27C7AE603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D5BA889D-BEC7-0B48-8F68-45CCE85061BA}" type="slidenum">
              <a:rPr lang="en-US" altLang="it-IT"/>
              <a:pPr>
                <a:spcBef>
                  <a:spcPct val="0"/>
                </a:spcBef>
              </a:pPr>
              <a:t>4</a:t>
            </a:fld>
            <a:endParaRPr lang="en-US" altLang="it-IT"/>
          </a:p>
        </p:txBody>
      </p:sp>
      <p:sp>
        <p:nvSpPr>
          <p:cNvPr id="46082" name="Rectangle 2">
            <a:extLst>
              <a:ext uri="{FF2B5EF4-FFF2-40B4-BE49-F238E27FC236}">
                <a16:creationId xmlns:a16="http://schemas.microsoft.com/office/drawing/2014/main" id="{0CAA8642-1DB1-9EA9-00E6-8E1BB521D6E4}"/>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6C0483AE-A229-EFE2-FF9A-001E4C4830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3F8C9345-125D-7F90-2FB1-ADB7C72C96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994D17C5-8FBA-6547-9060-96F80052B08D}" type="slidenum">
              <a:rPr lang="en-US" altLang="it-IT"/>
              <a:pPr>
                <a:spcBef>
                  <a:spcPct val="0"/>
                </a:spcBef>
              </a:pPr>
              <a:t>5</a:t>
            </a:fld>
            <a:endParaRPr lang="en-US" altLang="it-IT"/>
          </a:p>
        </p:txBody>
      </p:sp>
      <p:sp>
        <p:nvSpPr>
          <p:cNvPr id="48130" name="Rectangle 2">
            <a:extLst>
              <a:ext uri="{FF2B5EF4-FFF2-40B4-BE49-F238E27FC236}">
                <a16:creationId xmlns:a16="http://schemas.microsoft.com/office/drawing/2014/main" id="{3B4F4FEF-7F25-F5E7-DC94-CA3796958114}"/>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D3DA115C-DD33-A561-D0FC-F74D29F07F9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691255B7-46B8-9E0C-8585-0D92D4D8A67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A3365F9D-FBCD-654F-A5AD-909B56152E04}" type="slidenum">
              <a:rPr lang="en-US" altLang="it-IT"/>
              <a:pPr>
                <a:spcBef>
                  <a:spcPct val="0"/>
                </a:spcBef>
              </a:pPr>
              <a:t>6</a:t>
            </a:fld>
            <a:endParaRPr lang="en-US" altLang="it-IT"/>
          </a:p>
        </p:txBody>
      </p:sp>
      <p:sp>
        <p:nvSpPr>
          <p:cNvPr id="50178" name="Rectangle 2">
            <a:extLst>
              <a:ext uri="{FF2B5EF4-FFF2-40B4-BE49-F238E27FC236}">
                <a16:creationId xmlns:a16="http://schemas.microsoft.com/office/drawing/2014/main" id="{2017742A-F1F6-E325-52CB-5DB30B62ED82}"/>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0B27A0A6-EDC7-257D-672A-60177FF930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975C8A27-EAD7-D42F-4FEC-848297D36B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2FBBEA0C-9D11-504B-8BDE-60E45ED91889}" type="slidenum">
              <a:rPr lang="en-US" altLang="it-IT"/>
              <a:pPr>
                <a:spcBef>
                  <a:spcPct val="0"/>
                </a:spcBef>
              </a:pPr>
              <a:t>7</a:t>
            </a:fld>
            <a:endParaRPr lang="en-US" altLang="it-IT"/>
          </a:p>
        </p:txBody>
      </p:sp>
      <p:sp>
        <p:nvSpPr>
          <p:cNvPr id="52226" name="Rectangle 2">
            <a:extLst>
              <a:ext uri="{FF2B5EF4-FFF2-40B4-BE49-F238E27FC236}">
                <a16:creationId xmlns:a16="http://schemas.microsoft.com/office/drawing/2014/main" id="{94DC6773-B997-EA92-C0AA-893D34C06C96}"/>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F13483B5-E00D-4A4C-327B-9FEDB8FF4D7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A8DAE3C7-37F2-EDB5-CA7C-4BB8DD78FC2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C090D82F-3FA1-BB48-B388-72849CB8BF9B}" type="slidenum">
              <a:rPr lang="en-US" altLang="it-IT"/>
              <a:pPr>
                <a:spcBef>
                  <a:spcPct val="0"/>
                </a:spcBef>
              </a:pPr>
              <a:t>12</a:t>
            </a:fld>
            <a:endParaRPr lang="en-US" altLang="it-IT"/>
          </a:p>
        </p:txBody>
      </p:sp>
      <p:sp>
        <p:nvSpPr>
          <p:cNvPr id="70658" name="Rectangle 2">
            <a:extLst>
              <a:ext uri="{FF2B5EF4-FFF2-40B4-BE49-F238E27FC236}">
                <a16:creationId xmlns:a16="http://schemas.microsoft.com/office/drawing/2014/main" id="{C32DA09A-4C7C-500C-D9F4-4563ED20EA76}"/>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73D8BDDF-5FDB-B282-BBE5-0521BD9A6B2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BAD0D53D-6EE5-13C3-9042-BEC93A69D99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0E183A95-C87A-9A48-A229-23C247460F9F}" type="slidenum">
              <a:rPr lang="en-US" altLang="it-IT"/>
              <a:pPr>
                <a:spcBef>
                  <a:spcPct val="0"/>
                </a:spcBef>
              </a:pPr>
              <a:t>13</a:t>
            </a:fld>
            <a:endParaRPr lang="en-US" altLang="it-IT"/>
          </a:p>
        </p:txBody>
      </p:sp>
      <p:sp>
        <p:nvSpPr>
          <p:cNvPr id="72706" name="Rectangle 2">
            <a:extLst>
              <a:ext uri="{FF2B5EF4-FFF2-40B4-BE49-F238E27FC236}">
                <a16:creationId xmlns:a16="http://schemas.microsoft.com/office/drawing/2014/main" id="{9236433A-2454-823A-A1AF-AECC92A3B6BB}"/>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791B1C05-1EE1-C5D2-0085-2DD060D6F65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12EBEDC5-0EA4-4379-C4D0-AB42B6BA0A7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3FC38391-C60A-DD47-AB64-94797FD5EFDA}" type="slidenum">
              <a:rPr lang="en-US" altLang="it-IT"/>
              <a:pPr>
                <a:spcBef>
                  <a:spcPct val="0"/>
                </a:spcBef>
              </a:pPr>
              <a:t>14</a:t>
            </a:fld>
            <a:endParaRPr lang="en-US" altLang="it-IT"/>
          </a:p>
        </p:txBody>
      </p:sp>
      <p:sp>
        <p:nvSpPr>
          <p:cNvPr id="74754" name="Rectangle 2">
            <a:extLst>
              <a:ext uri="{FF2B5EF4-FFF2-40B4-BE49-F238E27FC236}">
                <a16:creationId xmlns:a16="http://schemas.microsoft.com/office/drawing/2014/main" id="{C8BA663E-1EFA-A286-9DF4-ADED304A6464}"/>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F48A6C67-D688-18CD-95BF-731DC787D74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rgbClr val="FBF5EA"/>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3CF06B3-E73A-7E7D-EE40-BC99DDF21407}"/>
              </a:ext>
            </a:extLst>
          </p:cNvPr>
          <p:cNvSpPr>
            <a:spLocks noChangeArrowheads="1"/>
          </p:cNvSpPr>
          <p:nvPr userDrawn="1"/>
        </p:nvSpPr>
        <p:spPr bwMode="gray">
          <a:xfrm>
            <a:off x="0" y="6397625"/>
            <a:ext cx="9145588" cy="460375"/>
          </a:xfrm>
          <a:prstGeom prst="rect">
            <a:avLst/>
          </a:prstGeom>
          <a:solidFill>
            <a:srgbClr val="9D13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defRPr/>
            </a:pPr>
            <a:endParaRPr lang="it-IT" altLang="it-IT"/>
          </a:p>
        </p:txBody>
      </p:sp>
      <p:pic>
        <p:nvPicPr>
          <p:cNvPr id="3" name="Picture 10" descr="Pearson_Bound_White">
            <a:extLst>
              <a:ext uri="{FF2B5EF4-FFF2-40B4-BE49-F238E27FC236}">
                <a16:creationId xmlns:a16="http://schemas.microsoft.com/office/drawing/2014/main" id="{1E358355-666E-3391-EA31-9FBB8925C3D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a:extLst>
              <a:ext uri="{FF2B5EF4-FFF2-40B4-BE49-F238E27FC236}">
                <a16:creationId xmlns:a16="http://schemas.microsoft.com/office/drawing/2014/main" id="{BF057BD3-87E1-F9BB-3F43-5A12AB0A2D7D}"/>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lways_Learning_Text_Purple_RGB">
            <a:extLst>
              <a:ext uri="{FF2B5EF4-FFF2-40B4-BE49-F238E27FC236}">
                <a16:creationId xmlns:a16="http://schemas.microsoft.com/office/drawing/2014/main" id="{9E6B3554-7E3B-9555-9405-43FB2DCA2D72}"/>
              </a:ext>
            </a:extLst>
          </p:cNvPr>
          <p:cNvPicPr preferRelativeResize="0">
            <a:picLocks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5773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3E1FE777-4E1A-4F7D-7F90-440AFDE8BFBD}"/>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5" name="Rectangle 6">
            <a:extLst>
              <a:ext uri="{FF2B5EF4-FFF2-40B4-BE49-F238E27FC236}">
                <a16:creationId xmlns:a16="http://schemas.microsoft.com/office/drawing/2014/main" id="{FC60099B-88F8-707A-BE45-5B88E7D98874}"/>
              </a:ext>
            </a:extLst>
          </p:cNvPr>
          <p:cNvSpPr>
            <a:spLocks noGrp="1" noChangeArrowheads="1"/>
          </p:cNvSpPr>
          <p:nvPr>
            <p:ph type="sldNum" sz="quarter" idx="11"/>
          </p:nvPr>
        </p:nvSpPr>
        <p:spPr>
          <a:ln/>
        </p:spPr>
        <p:txBody>
          <a:bodyPr/>
          <a:lstStyle>
            <a:lvl1pPr>
              <a:defRPr/>
            </a:lvl1pPr>
          </a:lstStyle>
          <a:p>
            <a:fld id="{EB3E4862-CF27-694B-B96C-072295E1A8EE}" type="slidenum">
              <a:rPr lang="en-US" altLang="it-IT"/>
              <a:pPr/>
              <a:t>‹N›</a:t>
            </a:fld>
            <a:endParaRPr lang="en-US" altLang="it-IT"/>
          </a:p>
        </p:txBody>
      </p:sp>
    </p:spTree>
    <p:extLst>
      <p:ext uri="{BB962C8B-B14F-4D97-AF65-F5344CB8AC3E}">
        <p14:creationId xmlns:p14="http://schemas.microsoft.com/office/powerpoint/2010/main" val="247436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37325" y="395288"/>
            <a:ext cx="2057400" cy="5676900"/>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365125" y="395288"/>
            <a:ext cx="6019800" cy="56769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00CAE1DA-6B90-0881-E5D4-F7D1CF83E9BD}"/>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5" name="Rectangle 6">
            <a:extLst>
              <a:ext uri="{FF2B5EF4-FFF2-40B4-BE49-F238E27FC236}">
                <a16:creationId xmlns:a16="http://schemas.microsoft.com/office/drawing/2014/main" id="{112E4DC5-663C-3817-02D2-F1DD47E9F86D}"/>
              </a:ext>
            </a:extLst>
          </p:cNvPr>
          <p:cNvSpPr>
            <a:spLocks noGrp="1" noChangeArrowheads="1"/>
          </p:cNvSpPr>
          <p:nvPr>
            <p:ph type="sldNum" sz="quarter" idx="11"/>
          </p:nvPr>
        </p:nvSpPr>
        <p:spPr>
          <a:ln/>
        </p:spPr>
        <p:txBody>
          <a:bodyPr/>
          <a:lstStyle>
            <a:lvl1pPr>
              <a:defRPr/>
            </a:lvl1pPr>
          </a:lstStyle>
          <a:p>
            <a:fld id="{4B30903D-E3B6-E343-934C-BED95F45324B}" type="slidenum">
              <a:rPr lang="en-US" altLang="it-IT"/>
              <a:pPr/>
              <a:t>‹N›</a:t>
            </a:fld>
            <a:endParaRPr lang="en-US" altLang="it-IT"/>
          </a:p>
        </p:txBody>
      </p:sp>
    </p:spTree>
    <p:extLst>
      <p:ext uri="{BB962C8B-B14F-4D97-AF65-F5344CB8AC3E}">
        <p14:creationId xmlns:p14="http://schemas.microsoft.com/office/powerpoint/2010/main" val="246284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rgbClr val="FBF5EA"/>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A42705F-7498-9748-0220-A3FCAC00BBA7}"/>
              </a:ext>
            </a:extLst>
          </p:cNvPr>
          <p:cNvSpPr>
            <a:spLocks noChangeArrowheads="1"/>
          </p:cNvSpPr>
          <p:nvPr/>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pic>
        <p:nvPicPr>
          <p:cNvPr id="3" name="Picture 10" descr="Pearson_Bound_White">
            <a:extLst>
              <a:ext uri="{FF2B5EF4-FFF2-40B4-BE49-F238E27FC236}">
                <a16:creationId xmlns:a16="http://schemas.microsoft.com/office/drawing/2014/main" id="{3F346C34-E231-77B6-8BE7-387F04B2DAE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a:extLst>
              <a:ext uri="{FF2B5EF4-FFF2-40B4-BE49-F238E27FC236}">
                <a16:creationId xmlns:a16="http://schemas.microsoft.com/office/drawing/2014/main" id="{17FDFA97-E224-F3F2-E9B4-12743993689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a:extLst>
              <a:ext uri="{FF2B5EF4-FFF2-40B4-BE49-F238E27FC236}">
                <a16:creationId xmlns:a16="http://schemas.microsoft.com/office/drawing/2014/main" id="{256258DF-2589-4216-8572-D9107B439C23}"/>
              </a:ext>
            </a:extLst>
          </p:cNvPr>
          <p:cNvPicPr preferRelativeResize="0">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98834402-C27B-26C5-2AE4-26D9BC38222B}"/>
              </a:ext>
            </a:extLst>
          </p:cNvPr>
          <p:cNvSpPr>
            <a:spLocks noChangeArrowheads="1"/>
          </p:cNvSpPr>
          <p:nvPr userDrawn="1"/>
        </p:nvSpPr>
        <p:spPr bwMode="gray">
          <a:xfrm>
            <a:off x="0" y="6397625"/>
            <a:ext cx="9145588" cy="460375"/>
          </a:xfrm>
          <a:prstGeom prst="rect">
            <a:avLst/>
          </a:prstGeom>
          <a:solidFill>
            <a:srgbClr val="9D13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defRPr/>
            </a:pPr>
            <a:endParaRPr lang="it-IT" altLang="it-IT"/>
          </a:p>
        </p:txBody>
      </p:sp>
      <p:pic>
        <p:nvPicPr>
          <p:cNvPr id="7" name="Picture 10" descr="Pearson_Bound_White">
            <a:extLst>
              <a:ext uri="{FF2B5EF4-FFF2-40B4-BE49-F238E27FC236}">
                <a16:creationId xmlns:a16="http://schemas.microsoft.com/office/drawing/2014/main" id="{F7E1459F-569C-05BE-BDDD-44E0B87D70A9}"/>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Pearson_Strap_Bound_White">
            <a:extLst>
              <a:ext uri="{FF2B5EF4-FFF2-40B4-BE49-F238E27FC236}">
                <a16:creationId xmlns:a16="http://schemas.microsoft.com/office/drawing/2014/main" id="{289BA3C4-9548-4482-786E-AB68148D2B1B}"/>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Always_Learning_Text_Purple_RGB">
            <a:extLst>
              <a:ext uri="{FF2B5EF4-FFF2-40B4-BE49-F238E27FC236}">
                <a16:creationId xmlns:a16="http://schemas.microsoft.com/office/drawing/2014/main" id="{C61697E1-80F4-6E48-D12C-D8BB3AA93D46}"/>
              </a:ext>
            </a:extLst>
          </p:cNvPr>
          <p:cNvPicPr preferRelativeResize="0">
            <a:picLocks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110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1745638F-EF09-E182-6D18-770B0533A2E7}"/>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5" name="Rectangle 6">
            <a:extLst>
              <a:ext uri="{FF2B5EF4-FFF2-40B4-BE49-F238E27FC236}">
                <a16:creationId xmlns:a16="http://schemas.microsoft.com/office/drawing/2014/main" id="{8848A88E-AED1-DB67-DF56-6DD4034AA69A}"/>
              </a:ext>
            </a:extLst>
          </p:cNvPr>
          <p:cNvSpPr>
            <a:spLocks noGrp="1" noChangeArrowheads="1"/>
          </p:cNvSpPr>
          <p:nvPr>
            <p:ph type="sldNum" sz="quarter" idx="11"/>
          </p:nvPr>
        </p:nvSpPr>
        <p:spPr>
          <a:ln/>
        </p:spPr>
        <p:txBody>
          <a:bodyPr/>
          <a:lstStyle>
            <a:lvl1pPr>
              <a:defRPr/>
            </a:lvl1pPr>
          </a:lstStyle>
          <a:p>
            <a:fld id="{50880F9D-F71C-BC40-8B8F-0E222CC06EE8}" type="slidenum">
              <a:rPr lang="en-US" altLang="it-IT"/>
              <a:pPr/>
              <a:t>‹N›</a:t>
            </a:fld>
            <a:endParaRPr lang="en-US" altLang="it-IT"/>
          </a:p>
        </p:txBody>
      </p:sp>
    </p:spTree>
    <p:extLst>
      <p:ext uri="{BB962C8B-B14F-4D97-AF65-F5344CB8AC3E}">
        <p14:creationId xmlns:p14="http://schemas.microsoft.com/office/powerpoint/2010/main" val="4169745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5">
            <a:extLst>
              <a:ext uri="{FF2B5EF4-FFF2-40B4-BE49-F238E27FC236}">
                <a16:creationId xmlns:a16="http://schemas.microsoft.com/office/drawing/2014/main" id="{C3888C8E-70BA-CEAB-EF33-1D1DC28CCE2A}"/>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5" name="Rectangle 6">
            <a:extLst>
              <a:ext uri="{FF2B5EF4-FFF2-40B4-BE49-F238E27FC236}">
                <a16:creationId xmlns:a16="http://schemas.microsoft.com/office/drawing/2014/main" id="{08A072C2-1675-F190-AD5C-926749A790EB}"/>
              </a:ext>
            </a:extLst>
          </p:cNvPr>
          <p:cNvSpPr>
            <a:spLocks noGrp="1" noChangeArrowheads="1"/>
          </p:cNvSpPr>
          <p:nvPr>
            <p:ph type="sldNum" sz="quarter" idx="11"/>
          </p:nvPr>
        </p:nvSpPr>
        <p:spPr>
          <a:ln/>
        </p:spPr>
        <p:txBody>
          <a:bodyPr/>
          <a:lstStyle>
            <a:lvl1pPr>
              <a:defRPr/>
            </a:lvl1pPr>
          </a:lstStyle>
          <a:p>
            <a:fld id="{C61C1113-3AE6-964A-8823-0564A273DB50}" type="slidenum">
              <a:rPr lang="en-US" altLang="it-IT"/>
              <a:pPr/>
              <a:t>‹N›</a:t>
            </a:fld>
            <a:endParaRPr lang="en-US" altLang="it-IT"/>
          </a:p>
        </p:txBody>
      </p:sp>
    </p:spTree>
    <p:extLst>
      <p:ext uri="{BB962C8B-B14F-4D97-AF65-F5344CB8AC3E}">
        <p14:creationId xmlns:p14="http://schemas.microsoft.com/office/powerpoint/2010/main" val="3361194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a:extLst>
              <a:ext uri="{FF2B5EF4-FFF2-40B4-BE49-F238E27FC236}">
                <a16:creationId xmlns:a16="http://schemas.microsoft.com/office/drawing/2014/main" id="{89521CD5-93D1-70A3-9A4E-961CEE516C96}"/>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6" name="Rectangle 6">
            <a:extLst>
              <a:ext uri="{FF2B5EF4-FFF2-40B4-BE49-F238E27FC236}">
                <a16:creationId xmlns:a16="http://schemas.microsoft.com/office/drawing/2014/main" id="{C9994F24-6AC6-5F95-20D2-0961D0356C51}"/>
              </a:ext>
            </a:extLst>
          </p:cNvPr>
          <p:cNvSpPr>
            <a:spLocks noGrp="1" noChangeArrowheads="1"/>
          </p:cNvSpPr>
          <p:nvPr>
            <p:ph type="sldNum" sz="quarter" idx="11"/>
          </p:nvPr>
        </p:nvSpPr>
        <p:spPr>
          <a:ln/>
        </p:spPr>
        <p:txBody>
          <a:bodyPr/>
          <a:lstStyle>
            <a:lvl1pPr>
              <a:defRPr/>
            </a:lvl1pPr>
          </a:lstStyle>
          <a:p>
            <a:fld id="{1A2FC81B-2425-4B4E-AD00-F97C22E744A4}" type="slidenum">
              <a:rPr lang="en-US" altLang="it-IT"/>
              <a:pPr/>
              <a:t>‹N›</a:t>
            </a:fld>
            <a:endParaRPr lang="en-US" altLang="it-IT"/>
          </a:p>
        </p:txBody>
      </p:sp>
    </p:spTree>
    <p:extLst>
      <p:ext uri="{BB962C8B-B14F-4D97-AF65-F5344CB8AC3E}">
        <p14:creationId xmlns:p14="http://schemas.microsoft.com/office/powerpoint/2010/main" val="1953624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
            <a:extLst>
              <a:ext uri="{FF2B5EF4-FFF2-40B4-BE49-F238E27FC236}">
                <a16:creationId xmlns:a16="http://schemas.microsoft.com/office/drawing/2014/main" id="{B1B0B98D-9DE5-355F-9053-0E47A776C39F}"/>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8" name="Rectangle 6">
            <a:extLst>
              <a:ext uri="{FF2B5EF4-FFF2-40B4-BE49-F238E27FC236}">
                <a16:creationId xmlns:a16="http://schemas.microsoft.com/office/drawing/2014/main" id="{BCDA3BC4-103F-1BFF-A227-B08D27EC5A44}"/>
              </a:ext>
            </a:extLst>
          </p:cNvPr>
          <p:cNvSpPr>
            <a:spLocks noGrp="1" noChangeArrowheads="1"/>
          </p:cNvSpPr>
          <p:nvPr>
            <p:ph type="sldNum" sz="quarter" idx="11"/>
          </p:nvPr>
        </p:nvSpPr>
        <p:spPr>
          <a:ln/>
        </p:spPr>
        <p:txBody>
          <a:bodyPr/>
          <a:lstStyle>
            <a:lvl1pPr>
              <a:defRPr/>
            </a:lvl1pPr>
          </a:lstStyle>
          <a:p>
            <a:fld id="{740EFBD0-00E8-A548-B261-FFDBB0A812C4}" type="slidenum">
              <a:rPr lang="en-US" altLang="it-IT"/>
              <a:pPr/>
              <a:t>‹N›</a:t>
            </a:fld>
            <a:endParaRPr lang="en-US" altLang="it-IT"/>
          </a:p>
        </p:txBody>
      </p:sp>
    </p:spTree>
    <p:extLst>
      <p:ext uri="{BB962C8B-B14F-4D97-AF65-F5344CB8AC3E}">
        <p14:creationId xmlns:p14="http://schemas.microsoft.com/office/powerpoint/2010/main" val="3665298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5">
            <a:extLst>
              <a:ext uri="{FF2B5EF4-FFF2-40B4-BE49-F238E27FC236}">
                <a16:creationId xmlns:a16="http://schemas.microsoft.com/office/drawing/2014/main" id="{4DE8D490-E718-271D-D223-78026C911D62}"/>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4" name="Rectangle 6">
            <a:extLst>
              <a:ext uri="{FF2B5EF4-FFF2-40B4-BE49-F238E27FC236}">
                <a16:creationId xmlns:a16="http://schemas.microsoft.com/office/drawing/2014/main" id="{6512F39A-7613-E527-2514-C0865D19C1DF}"/>
              </a:ext>
            </a:extLst>
          </p:cNvPr>
          <p:cNvSpPr>
            <a:spLocks noGrp="1" noChangeArrowheads="1"/>
          </p:cNvSpPr>
          <p:nvPr>
            <p:ph type="sldNum" sz="quarter" idx="11"/>
          </p:nvPr>
        </p:nvSpPr>
        <p:spPr>
          <a:ln/>
        </p:spPr>
        <p:txBody>
          <a:bodyPr/>
          <a:lstStyle>
            <a:lvl1pPr>
              <a:defRPr/>
            </a:lvl1pPr>
          </a:lstStyle>
          <a:p>
            <a:fld id="{0FD14BE7-FA3E-1C40-8664-4823523B747D}" type="slidenum">
              <a:rPr lang="en-US" altLang="it-IT"/>
              <a:pPr/>
              <a:t>‹N›</a:t>
            </a:fld>
            <a:endParaRPr lang="en-US" altLang="it-IT"/>
          </a:p>
        </p:txBody>
      </p:sp>
    </p:spTree>
    <p:extLst>
      <p:ext uri="{BB962C8B-B14F-4D97-AF65-F5344CB8AC3E}">
        <p14:creationId xmlns:p14="http://schemas.microsoft.com/office/powerpoint/2010/main" val="3814264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CA31894-7956-B966-B162-899EE136854D}"/>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3" name="Rectangle 6">
            <a:extLst>
              <a:ext uri="{FF2B5EF4-FFF2-40B4-BE49-F238E27FC236}">
                <a16:creationId xmlns:a16="http://schemas.microsoft.com/office/drawing/2014/main" id="{324C782A-F69E-17D9-4155-A5B5D40004BB}"/>
              </a:ext>
            </a:extLst>
          </p:cNvPr>
          <p:cNvSpPr>
            <a:spLocks noGrp="1" noChangeArrowheads="1"/>
          </p:cNvSpPr>
          <p:nvPr>
            <p:ph type="sldNum" sz="quarter" idx="11"/>
          </p:nvPr>
        </p:nvSpPr>
        <p:spPr>
          <a:ln/>
        </p:spPr>
        <p:txBody>
          <a:bodyPr/>
          <a:lstStyle>
            <a:lvl1pPr>
              <a:defRPr/>
            </a:lvl1pPr>
          </a:lstStyle>
          <a:p>
            <a:fld id="{B3DF919C-1996-8942-AEC7-E8FAF4B0D5CD}" type="slidenum">
              <a:rPr lang="en-US" altLang="it-IT"/>
              <a:pPr/>
              <a:t>‹N›</a:t>
            </a:fld>
            <a:endParaRPr lang="en-US" altLang="it-IT"/>
          </a:p>
        </p:txBody>
      </p:sp>
    </p:spTree>
    <p:extLst>
      <p:ext uri="{BB962C8B-B14F-4D97-AF65-F5344CB8AC3E}">
        <p14:creationId xmlns:p14="http://schemas.microsoft.com/office/powerpoint/2010/main" val="3032295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a:extLst>
              <a:ext uri="{FF2B5EF4-FFF2-40B4-BE49-F238E27FC236}">
                <a16:creationId xmlns:a16="http://schemas.microsoft.com/office/drawing/2014/main" id="{244BFC2B-8C8B-B0A0-8A39-9BA8DBF49940}"/>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6" name="Rectangle 6">
            <a:extLst>
              <a:ext uri="{FF2B5EF4-FFF2-40B4-BE49-F238E27FC236}">
                <a16:creationId xmlns:a16="http://schemas.microsoft.com/office/drawing/2014/main" id="{D6D5B994-9205-BCC9-13A9-60516D0FB4F2}"/>
              </a:ext>
            </a:extLst>
          </p:cNvPr>
          <p:cNvSpPr>
            <a:spLocks noGrp="1" noChangeArrowheads="1"/>
          </p:cNvSpPr>
          <p:nvPr>
            <p:ph type="sldNum" sz="quarter" idx="11"/>
          </p:nvPr>
        </p:nvSpPr>
        <p:spPr>
          <a:ln/>
        </p:spPr>
        <p:txBody>
          <a:bodyPr/>
          <a:lstStyle>
            <a:lvl1pPr>
              <a:defRPr/>
            </a:lvl1pPr>
          </a:lstStyle>
          <a:p>
            <a:fld id="{F3683E10-40D0-BA41-B237-681858A6A662}" type="slidenum">
              <a:rPr lang="en-US" altLang="it-IT"/>
              <a:pPr/>
              <a:t>‹N›</a:t>
            </a:fld>
            <a:endParaRPr lang="en-US" altLang="it-IT"/>
          </a:p>
        </p:txBody>
      </p:sp>
    </p:spTree>
    <p:extLst>
      <p:ext uri="{BB962C8B-B14F-4D97-AF65-F5344CB8AC3E}">
        <p14:creationId xmlns:p14="http://schemas.microsoft.com/office/powerpoint/2010/main" val="155060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FDECB0D1-B1A6-C70B-763C-6D47697C02DB}"/>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5" name="Rectangle 6">
            <a:extLst>
              <a:ext uri="{FF2B5EF4-FFF2-40B4-BE49-F238E27FC236}">
                <a16:creationId xmlns:a16="http://schemas.microsoft.com/office/drawing/2014/main" id="{8B97FDC7-F308-0709-FBB9-FE808DC0274D}"/>
              </a:ext>
            </a:extLst>
          </p:cNvPr>
          <p:cNvSpPr>
            <a:spLocks noGrp="1" noChangeArrowheads="1"/>
          </p:cNvSpPr>
          <p:nvPr>
            <p:ph type="sldNum" sz="quarter" idx="11"/>
          </p:nvPr>
        </p:nvSpPr>
        <p:spPr>
          <a:ln/>
        </p:spPr>
        <p:txBody>
          <a:bodyPr/>
          <a:lstStyle>
            <a:lvl1pPr>
              <a:defRPr/>
            </a:lvl1pPr>
          </a:lstStyle>
          <a:p>
            <a:fld id="{322F6B14-D583-FD4F-B99F-EE5F814CDCE6}" type="slidenum">
              <a:rPr lang="en-US" altLang="it-IT"/>
              <a:pPr/>
              <a:t>‹N›</a:t>
            </a:fld>
            <a:endParaRPr lang="en-US" altLang="it-IT"/>
          </a:p>
        </p:txBody>
      </p:sp>
    </p:spTree>
    <p:extLst>
      <p:ext uri="{BB962C8B-B14F-4D97-AF65-F5344CB8AC3E}">
        <p14:creationId xmlns:p14="http://schemas.microsoft.com/office/powerpoint/2010/main" val="1269946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a:extLst>
              <a:ext uri="{FF2B5EF4-FFF2-40B4-BE49-F238E27FC236}">
                <a16:creationId xmlns:a16="http://schemas.microsoft.com/office/drawing/2014/main" id="{15CC574D-4B95-1ABB-1BDE-DB08C07A6353}"/>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6" name="Rectangle 6">
            <a:extLst>
              <a:ext uri="{FF2B5EF4-FFF2-40B4-BE49-F238E27FC236}">
                <a16:creationId xmlns:a16="http://schemas.microsoft.com/office/drawing/2014/main" id="{3CACC06B-A9D7-9D46-1D03-0B46A69690F7}"/>
              </a:ext>
            </a:extLst>
          </p:cNvPr>
          <p:cNvSpPr>
            <a:spLocks noGrp="1" noChangeArrowheads="1"/>
          </p:cNvSpPr>
          <p:nvPr>
            <p:ph type="sldNum" sz="quarter" idx="11"/>
          </p:nvPr>
        </p:nvSpPr>
        <p:spPr>
          <a:ln/>
        </p:spPr>
        <p:txBody>
          <a:bodyPr/>
          <a:lstStyle>
            <a:lvl1pPr>
              <a:defRPr/>
            </a:lvl1pPr>
          </a:lstStyle>
          <a:p>
            <a:fld id="{BF69F5D5-57DE-2A46-AB7B-F19CA172396C}" type="slidenum">
              <a:rPr lang="en-US" altLang="it-IT"/>
              <a:pPr/>
              <a:t>‹N›</a:t>
            </a:fld>
            <a:endParaRPr lang="en-US" altLang="it-IT"/>
          </a:p>
        </p:txBody>
      </p:sp>
    </p:spTree>
    <p:extLst>
      <p:ext uri="{BB962C8B-B14F-4D97-AF65-F5344CB8AC3E}">
        <p14:creationId xmlns:p14="http://schemas.microsoft.com/office/powerpoint/2010/main" val="3043669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818ED01A-BD51-9AC5-7125-63460A738058}"/>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5" name="Rectangle 6">
            <a:extLst>
              <a:ext uri="{FF2B5EF4-FFF2-40B4-BE49-F238E27FC236}">
                <a16:creationId xmlns:a16="http://schemas.microsoft.com/office/drawing/2014/main" id="{02B08923-68D5-5D3A-D3A9-C1AF45A1D917}"/>
              </a:ext>
            </a:extLst>
          </p:cNvPr>
          <p:cNvSpPr>
            <a:spLocks noGrp="1" noChangeArrowheads="1"/>
          </p:cNvSpPr>
          <p:nvPr>
            <p:ph type="sldNum" sz="quarter" idx="11"/>
          </p:nvPr>
        </p:nvSpPr>
        <p:spPr>
          <a:ln/>
        </p:spPr>
        <p:txBody>
          <a:bodyPr/>
          <a:lstStyle>
            <a:lvl1pPr>
              <a:defRPr/>
            </a:lvl1pPr>
          </a:lstStyle>
          <a:p>
            <a:fld id="{9BD3A35A-A8A8-5E40-91F8-08E6EEE61692}" type="slidenum">
              <a:rPr lang="en-US" altLang="it-IT"/>
              <a:pPr/>
              <a:t>‹N›</a:t>
            </a:fld>
            <a:endParaRPr lang="en-US" altLang="it-IT"/>
          </a:p>
        </p:txBody>
      </p:sp>
    </p:spTree>
    <p:extLst>
      <p:ext uri="{BB962C8B-B14F-4D97-AF65-F5344CB8AC3E}">
        <p14:creationId xmlns:p14="http://schemas.microsoft.com/office/powerpoint/2010/main" val="1112503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37325" y="395288"/>
            <a:ext cx="2057400" cy="56769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65125" y="395288"/>
            <a:ext cx="6019800" cy="56769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4E6A1DCE-17B1-7209-F926-BDC7295A40E8}"/>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5" name="Rectangle 6">
            <a:extLst>
              <a:ext uri="{FF2B5EF4-FFF2-40B4-BE49-F238E27FC236}">
                <a16:creationId xmlns:a16="http://schemas.microsoft.com/office/drawing/2014/main" id="{579BEEE5-B287-4960-7208-7014AEFD8C48}"/>
              </a:ext>
            </a:extLst>
          </p:cNvPr>
          <p:cNvSpPr>
            <a:spLocks noGrp="1" noChangeArrowheads="1"/>
          </p:cNvSpPr>
          <p:nvPr>
            <p:ph type="sldNum" sz="quarter" idx="11"/>
          </p:nvPr>
        </p:nvSpPr>
        <p:spPr>
          <a:ln/>
        </p:spPr>
        <p:txBody>
          <a:bodyPr/>
          <a:lstStyle>
            <a:lvl1pPr>
              <a:defRPr/>
            </a:lvl1pPr>
          </a:lstStyle>
          <a:p>
            <a:fld id="{BF56641B-4DBC-4D4E-8AA9-8EDDED8BD8C8}" type="slidenum">
              <a:rPr lang="en-US" altLang="it-IT"/>
              <a:pPr/>
              <a:t>‹N›</a:t>
            </a:fld>
            <a:endParaRPr lang="en-US" altLang="it-IT"/>
          </a:p>
        </p:txBody>
      </p:sp>
    </p:spTree>
    <p:extLst>
      <p:ext uri="{BB962C8B-B14F-4D97-AF65-F5344CB8AC3E}">
        <p14:creationId xmlns:p14="http://schemas.microsoft.com/office/powerpoint/2010/main" val="1092914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431D8CA0-5CD4-2A0A-D5D7-4C751F8EB2A5}"/>
              </a:ext>
            </a:extLst>
          </p:cNvPr>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pic>
        <p:nvPicPr>
          <p:cNvPr id="3" name="Picture 10" descr="Pearson_Bound_White">
            <a:extLst>
              <a:ext uri="{FF2B5EF4-FFF2-40B4-BE49-F238E27FC236}">
                <a16:creationId xmlns:a16="http://schemas.microsoft.com/office/drawing/2014/main" id="{81F5E649-EC71-6F18-AA86-CFC462D5D44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Pearson_Strap_Bound_White">
            <a:extLst>
              <a:ext uri="{FF2B5EF4-FFF2-40B4-BE49-F238E27FC236}">
                <a16:creationId xmlns:a16="http://schemas.microsoft.com/office/drawing/2014/main" id="{0500C918-C687-1944-4DAD-AAA91352C023}"/>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4594" name="Rectangle 2"/>
          <p:cNvSpPr>
            <a:spLocks noGrp="1" noChangeArrowheads="1"/>
          </p:cNvSpPr>
          <p:nvPr>
            <p:ph type="ctrTitle"/>
          </p:nvPr>
        </p:nvSpPr>
        <p:spPr>
          <a:xfrm>
            <a:off x="365125" y="395288"/>
            <a:ext cx="8407400" cy="1144587"/>
          </a:xfrm>
        </p:spPr>
        <p:txBody>
          <a:bodyPr/>
          <a:lstStyle>
            <a:lvl1pPr>
              <a:defRPr sz="3600"/>
            </a:lvl1pPr>
          </a:lstStyle>
          <a:p>
            <a:pPr lvl="0"/>
            <a:r>
              <a:rPr lang="it-IT" altLang="it-IT" noProof="0"/>
              <a:t>Fare clic per modificare lo stile del titolo</a:t>
            </a:r>
            <a:endParaRPr lang="en-US" altLang="it-IT" noProof="0"/>
          </a:p>
        </p:txBody>
      </p:sp>
      <p:sp>
        <p:nvSpPr>
          <p:cNvPr id="494595" name="Rectangle 3"/>
          <p:cNvSpPr>
            <a:spLocks noGrp="1" noChangeArrowheads="1"/>
          </p:cNvSpPr>
          <p:nvPr>
            <p:ph type="subTitle" idx="1"/>
          </p:nvPr>
        </p:nvSpPr>
        <p:spPr>
          <a:xfrm>
            <a:off x="365125" y="1762125"/>
            <a:ext cx="8407400" cy="1752600"/>
          </a:xfrm>
        </p:spPr>
        <p:txBody>
          <a:bodyPr/>
          <a:lstStyle>
            <a:lvl1pPr>
              <a:spcBef>
                <a:spcPct val="0"/>
              </a:spcBef>
              <a:defRPr sz="2400" b="1">
                <a:solidFill>
                  <a:schemeClr val="accent1"/>
                </a:solidFill>
              </a:defRPr>
            </a:lvl1pPr>
          </a:lstStyle>
          <a:p>
            <a:pPr lvl="0"/>
            <a:r>
              <a:rPr lang="it-IT" altLang="it-IT" noProof="0"/>
              <a:t>Fare clic per modificare lo stile del sottotitolo dello schema</a:t>
            </a:r>
            <a:endParaRPr lang="en-US" altLang="it-IT" noProof="0"/>
          </a:p>
        </p:txBody>
      </p:sp>
    </p:spTree>
    <p:extLst>
      <p:ext uri="{BB962C8B-B14F-4D97-AF65-F5344CB8AC3E}">
        <p14:creationId xmlns:p14="http://schemas.microsoft.com/office/powerpoint/2010/main" val="3572469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2306C394-C086-B001-CBDC-9AC56204F928}"/>
              </a:ext>
            </a:extLst>
          </p:cNvPr>
          <p:cNvSpPr>
            <a:spLocks noGrp="1" noChangeArrowheads="1"/>
          </p:cNvSpPr>
          <p:nvPr>
            <p:ph type="ftr" sz="quarter" idx="10"/>
          </p:nvPr>
        </p:nvSpPr>
        <p:spPr>
          <a:ln/>
        </p:spPr>
        <p:txBody>
          <a:bodyPr/>
          <a:lstStyle>
            <a:lvl1pPr>
              <a:defRPr/>
            </a:lvl1pPr>
          </a:lstStyle>
          <a:p>
            <a:pPr>
              <a:defRPr/>
            </a:pPr>
            <a:r>
              <a:rPr lang="en-US" altLang="it-IT"/>
              <a:t>© 2023 Pearson – Krugman, Obstfeld, Melitz - Economia internazionale  1</a:t>
            </a:r>
          </a:p>
        </p:txBody>
      </p:sp>
      <p:sp>
        <p:nvSpPr>
          <p:cNvPr id="5" name="Rectangle 7">
            <a:extLst>
              <a:ext uri="{FF2B5EF4-FFF2-40B4-BE49-F238E27FC236}">
                <a16:creationId xmlns:a16="http://schemas.microsoft.com/office/drawing/2014/main" id="{006E08D2-B965-C15F-3A5F-50050E540F85}"/>
              </a:ext>
            </a:extLst>
          </p:cNvPr>
          <p:cNvSpPr>
            <a:spLocks noGrp="1" noChangeArrowheads="1"/>
          </p:cNvSpPr>
          <p:nvPr>
            <p:ph type="sldNum" sz="quarter" idx="11"/>
          </p:nvPr>
        </p:nvSpPr>
        <p:spPr>
          <a:ln/>
        </p:spPr>
        <p:txBody>
          <a:bodyPr/>
          <a:lstStyle>
            <a:lvl1pPr>
              <a:defRPr/>
            </a:lvl1pPr>
          </a:lstStyle>
          <a:p>
            <a:fld id="{4E955BD5-0A9E-4D44-90E7-044D497C2397}" type="slidenum">
              <a:rPr lang="en-US" altLang="it-IT"/>
              <a:pPr/>
              <a:t>‹N›</a:t>
            </a:fld>
            <a:endParaRPr lang="en-US" altLang="it-IT"/>
          </a:p>
        </p:txBody>
      </p:sp>
    </p:spTree>
    <p:extLst>
      <p:ext uri="{BB962C8B-B14F-4D97-AF65-F5344CB8AC3E}">
        <p14:creationId xmlns:p14="http://schemas.microsoft.com/office/powerpoint/2010/main" val="4216883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6">
            <a:extLst>
              <a:ext uri="{FF2B5EF4-FFF2-40B4-BE49-F238E27FC236}">
                <a16:creationId xmlns:a16="http://schemas.microsoft.com/office/drawing/2014/main" id="{A486FE14-A3BB-E489-C9AD-25A689FEE60D}"/>
              </a:ext>
            </a:extLst>
          </p:cNvPr>
          <p:cNvSpPr>
            <a:spLocks noGrp="1" noChangeArrowheads="1"/>
          </p:cNvSpPr>
          <p:nvPr>
            <p:ph type="ftr" sz="quarter" idx="10"/>
          </p:nvPr>
        </p:nvSpPr>
        <p:spPr>
          <a:ln/>
        </p:spPr>
        <p:txBody>
          <a:bodyPr/>
          <a:lstStyle>
            <a:lvl1pPr>
              <a:defRPr/>
            </a:lvl1pPr>
          </a:lstStyle>
          <a:p>
            <a:pPr>
              <a:defRPr/>
            </a:pPr>
            <a:r>
              <a:rPr lang="en-US" altLang="it-IT"/>
              <a:t>© 2023 Pearson – Krugman, Obstfeld, Melitz - Economia internazionale  1</a:t>
            </a:r>
          </a:p>
        </p:txBody>
      </p:sp>
      <p:sp>
        <p:nvSpPr>
          <p:cNvPr id="5" name="Rectangle 7">
            <a:extLst>
              <a:ext uri="{FF2B5EF4-FFF2-40B4-BE49-F238E27FC236}">
                <a16:creationId xmlns:a16="http://schemas.microsoft.com/office/drawing/2014/main" id="{C7EDBABE-D976-BB06-7BC3-4477AE5D2BAD}"/>
              </a:ext>
            </a:extLst>
          </p:cNvPr>
          <p:cNvSpPr>
            <a:spLocks noGrp="1" noChangeArrowheads="1"/>
          </p:cNvSpPr>
          <p:nvPr>
            <p:ph type="sldNum" sz="quarter" idx="11"/>
          </p:nvPr>
        </p:nvSpPr>
        <p:spPr>
          <a:ln/>
        </p:spPr>
        <p:txBody>
          <a:bodyPr/>
          <a:lstStyle>
            <a:lvl1pPr>
              <a:defRPr/>
            </a:lvl1pPr>
          </a:lstStyle>
          <a:p>
            <a:fld id="{7D6F6096-1D0C-E643-8187-D1CDB3F71AEC}" type="slidenum">
              <a:rPr lang="en-US" altLang="it-IT"/>
              <a:pPr/>
              <a:t>‹N›</a:t>
            </a:fld>
            <a:endParaRPr lang="en-US" altLang="it-IT"/>
          </a:p>
        </p:txBody>
      </p:sp>
    </p:spTree>
    <p:extLst>
      <p:ext uri="{BB962C8B-B14F-4D97-AF65-F5344CB8AC3E}">
        <p14:creationId xmlns:p14="http://schemas.microsoft.com/office/powerpoint/2010/main" val="4122275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
            <a:extLst>
              <a:ext uri="{FF2B5EF4-FFF2-40B4-BE49-F238E27FC236}">
                <a16:creationId xmlns:a16="http://schemas.microsoft.com/office/drawing/2014/main" id="{B00F1F9F-F39F-6A0E-4DE3-5AF6CEEA81A1}"/>
              </a:ext>
            </a:extLst>
          </p:cNvPr>
          <p:cNvSpPr>
            <a:spLocks noGrp="1" noChangeArrowheads="1"/>
          </p:cNvSpPr>
          <p:nvPr>
            <p:ph type="ftr" sz="quarter" idx="10"/>
          </p:nvPr>
        </p:nvSpPr>
        <p:spPr>
          <a:ln/>
        </p:spPr>
        <p:txBody>
          <a:bodyPr/>
          <a:lstStyle>
            <a:lvl1pPr>
              <a:defRPr/>
            </a:lvl1pPr>
          </a:lstStyle>
          <a:p>
            <a:pPr>
              <a:defRPr/>
            </a:pPr>
            <a:r>
              <a:rPr lang="en-US" altLang="it-IT"/>
              <a:t>© 2023 Pearson – Krugman, Obstfeld, Melitz - Economia internazionale  1</a:t>
            </a:r>
          </a:p>
        </p:txBody>
      </p:sp>
      <p:sp>
        <p:nvSpPr>
          <p:cNvPr id="6" name="Rectangle 7">
            <a:extLst>
              <a:ext uri="{FF2B5EF4-FFF2-40B4-BE49-F238E27FC236}">
                <a16:creationId xmlns:a16="http://schemas.microsoft.com/office/drawing/2014/main" id="{C9630C3C-AC43-BC9C-19E0-EDAE803E08B1}"/>
              </a:ext>
            </a:extLst>
          </p:cNvPr>
          <p:cNvSpPr>
            <a:spLocks noGrp="1" noChangeArrowheads="1"/>
          </p:cNvSpPr>
          <p:nvPr>
            <p:ph type="sldNum" sz="quarter" idx="11"/>
          </p:nvPr>
        </p:nvSpPr>
        <p:spPr>
          <a:ln/>
        </p:spPr>
        <p:txBody>
          <a:bodyPr/>
          <a:lstStyle>
            <a:lvl1pPr>
              <a:defRPr/>
            </a:lvl1pPr>
          </a:lstStyle>
          <a:p>
            <a:fld id="{64A94573-2E34-0A4F-9345-164366CA7562}" type="slidenum">
              <a:rPr lang="en-US" altLang="it-IT"/>
              <a:pPr/>
              <a:t>‹N›</a:t>
            </a:fld>
            <a:endParaRPr lang="en-US" altLang="it-IT"/>
          </a:p>
        </p:txBody>
      </p:sp>
    </p:spTree>
    <p:extLst>
      <p:ext uri="{BB962C8B-B14F-4D97-AF65-F5344CB8AC3E}">
        <p14:creationId xmlns:p14="http://schemas.microsoft.com/office/powerpoint/2010/main" val="1653115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
            <a:extLst>
              <a:ext uri="{FF2B5EF4-FFF2-40B4-BE49-F238E27FC236}">
                <a16:creationId xmlns:a16="http://schemas.microsoft.com/office/drawing/2014/main" id="{512BA61F-129B-8428-32E6-3A54830ED5D3}"/>
              </a:ext>
            </a:extLst>
          </p:cNvPr>
          <p:cNvSpPr>
            <a:spLocks noGrp="1" noChangeArrowheads="1"/>
          </p:cNvSpPr>
          <p:nvPr>
            <p:ph type="ftr" sz="quarter" idx="10"/>
          </p:nvPr>
        </p:nvSpPr>
        <p:spPr>
          <a:ln/>
        </p:spPr>
        <p:txBody>
          <a:bodyPr/>
          <a:lstStyle>
            <a:lvl1pPr>
              <a:defRPr/>
            </a:lvl1pPr>
          </a:lstStyle>
          <a:p>
            <a:pPr>
              <a:defRPr/>
            </a:pPr>
            <a:r>
              <a:rPr lang="en-US" altLang="it-IT"/>
              <a:t>© 2023 Pearson – Krugman, Obstfeld, Melitz - Economia internazionale  1</a:t>
            </a:r>
          </a:p>
        </p:txBody>
      </p:sp>
      <p:sp>
        <p:nvSpPr>
          <p:cNvPr id="8" name="Rectangle 7">
            <a:extLst>
              <a:ext uri="{FF2B5EF4-FFF2-40B4-BE49-F238E27FC236}">
                <a16:creationId xmlns:a16="http://schemas.microsoft.com/office/drawing/2014/main" id="{AA73ED30-25E9-9AA2-4A47-96F6F4B2766A}"/>
              </a:ext>
            </a:extLst>
          </p:cNvPr>
          <p:cNvSpPr>
            <a:spLocks noGrp="1" noChangeArrowheads="1"/>
          </p:cNvSpPr>
          <p:nvPr>
            <p:ph type="sldNum" sz="quarter" idx="11"/>
          </p:nvPr>
        </p:nvSpPr>
        <p:spPr>
          <a:ln/>
        </p:spPr>
        <p:txBody>
          <a:bodyPr/>
          <a:lstStyle>
            <a:lvl1pPr>
              <a:defRPr/>
            </a:lvl1pPr>
          </a:lstStyle>
          <a:p>
            <a:fld id="{204CB431-2530-8A42-983F-A9EAE1D3B7C5}" type="slidenum">
              <a:rPr lang="en-US" altLang="it-IT"/>
              <a:pPr/>
              <a:t>‹N›</a:t>
            </a:fld>
            <a:endParaRPr lang="en-US" altLang="it-IT"/>
          </a:p>
        </p:txBody>
      </p:sp>
    </p:spTree>
    <p:extLst>
      <p:ext uri="{BB962C8B-B14F-4D97-AF65-F5344CB8AC3E}">
        <p14:creationId xmlns:p14="http://schemas.microsoft.com/office/powerpoint/2010/main" val="3141413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6">
            <a:extLst>
              <a:ext uri="{FF2B5EF4-FFF2-40B4-BE49-F238E27FC236}">
                <a16:creationId xmlns:a16="http://schemas.microsoft.com/office/drawing/2014/main" id="{0963DDBE-34A6-888A-84A4-ADD855451457}"/>
              </a:ext>
            </a:extLst>
          </p:cNvPr>
          <p:cNvSpPr>
            <a:spLocks noGrp="1" noChangeArrowheads="1"/>
          </p:cNvSpPr>
          <p:nvPr>
            <p:ph type="ftr" sz="quarter" idx="10"/>
          </p:nvPr>
        </p:nvSpPr>
        <p:spPr>
          <a:ln/>
        </p:spPr>
        <p:txBody>
          <a:bodyPr/>
          <a:lstStyle>
            <a:lvl1pPr>
              <a:defRPr/>
            </a:lvl1pPr>
          </a:lstStyle>
          <a:p>
            <a:pPr>
              <a:defRPr/>
            </a:pPr>
            <a:r>
              <a:rPr lang="en-US" altLang="it-IT"/>
              <a:t>© 2023 Pearson – Krugman, Obstfeld, Melitz - Economia internazionale  1</a:t>
            </a:r>
          </a:p>
        </p:txBody>
      </p:sp>
      <p:sp>
        <p:nvSpPr>
          <p:cNvPr id="4" name="Rectangle 7">
            <a:extLst>
              <a:ext uri="{FF2B5EF4-FFF2-40B4-BE49-F238E27FC236}">
                <a16:creationId xmlns:a16="http://schemas.microsoft.com/office/drawing/2014/main" id="{0E003341-8881-7FA5-63F2-8388B91B8C75}"/>
              </a:ext>
            </a:extLst>
          </p:cNvPr>
          <p:cNvSpPr>
            <a:spLocks noGrp="1" noChangeArrowheads="1"/>
          </p:cNvSpPr>
          <p:nvPr>
            <p:ph type="sldNum" sz="quarter" idx="11"/>
          </p:nvPr>
        </p:nvSpPr>
        <p:spPr>
          <a:ln/>
        </p:spPr>
        <p:txBody>
          <a:bodyPr/>
          <a:lstStyle>
            <a:lvl1pPr>
              <a:defRPr/>
            </a:lvl1pPr>
          </a:lstStyle>
          <a:p>
            <a:fld id="{197DC835-2497-A246-93FF-AB00246E6C70}" type="slidenum">
              <a:rPr lang="en-US" altLang="it-IT"/>
              <a:pPr/>
              <a:t>‹N›</a:t>
            </a:fld>
            <a:endParaRPr lang="en-US" altLang="it-IT"/>
          </a:p>
        </p:txBody>
      </p:sp>
    </p:spTree>
    <p:extLst>
      <p:ext uri="{BB962C8B-B14F-4D97-AF65-F5344CB8AC3E}">
        <p14:creationId xmlns:p14="http://schemas.microsoft.com/office/powerpoint/2010/main" val="2951949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F3CD209-7B65-603F-39BC-27C2E34566FA}"/>
              </a:ext>
            </a:extLst>
          </p:cNvPr>
          <p:cNvSpPr>
            <a:spLocks noGrp="1" noChangeArrowheads="1"/>
          </p:cNvSpPr>
          <p:nvPr>
            <p:ph type="ftr" sz="quarter" idx="10"/>
          </p:nvPr>
        </p:nvSpPr>
        <p:spPr>
          <a:ln/>
        </p:spPr>
        <p:txBody>
          <a:bodyPr/>
          <a:lstStyle>
            <a:lvl1pPr>
              <a:defRPr/>
            </a:lvl1pPr>
          </a:lstStyle>
          <a:p>
            <a:pPr>
              <a:defRPr/>
            </a:pPr>
            <a:r>
              <a:rPr lang="en-US" altLang="it-IT"/>
              <a:t>© 2023 Pearson – Krugman, Obstfeld, Melitz - Economia internazionale  1</a:t>
            </a:r>
          </a:p>
        </p:txBody>
      </p:sp>
      <p:sp>
        <p:nvSpPr>
          <p:cNvPr id="3" name="Rectangle 7">
            <a:extLst>
              <a:ext uri="{FF2B5EF4-FFF2-40B4-BE49-F238E27FC236}">
                <a16:creationId xmlns:a16="http://schemas.microsoft.com/office/drawing/2014/main" id="{03051D7C-A679-1283-567C-16CD138F3D90}"/>
              </a:ext>
            </a:extLst>
          </p:cNvPr>
          <p:cNvSpPr>
            <a:spLocks noGrp="1" noChangeArrowheads="1"/>
          </p:cNvSpPr>
          <p:nvPr>
            <p:ph type="sldNum" sz="quarter" idx="11"/>
          </p:nvPr>
        </p:nvSpPr>
        <p:spPr>
          <a:ln/>
        </p:spPr>
        <p:txBody>
          <a:bodyPr/>
          <a:lstStyle>
            <a:lvl1pPr>
              <a:defRPr/>
            </a:lvl1pPr>
          </a:lstStyle>
          <a:p>
            <a:fld id="{435D8F9F-517A-CC4E-BE29-9257B2361B23}" type="slidenum">
              <a:rPr lang="en-US" altLang="it-IT"/>
              <a:pPr/>
              <a:t>‹N›</a:t>
            </a:fld>
            <a:endParaRPr lang="en-US" altLang="it-IT"/>
          </a:p>
        </p:txBody>
      </p:sp>
    </p:spTree>
    <p:extLst>
      <p:ext uri="{BB962C8B-B14F-4D97-AF65-F5344CB8AC3E}">
        <p14:creationId xmlns:p14="http://schemas.microsoft.com/office/powerpoint/2010/main" val="109090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5">
            <a:extLst>
              <a:ext uri="{FF2B5EF4-FFF2-40B4-BE49-F238E27FC236}">
                <a16:creationId xmlns:a16="http://schemas.microsoft.com/office/drawing/2014/main" id="{F2DFDAA9-232F-87F1-AAA2-622A4FC7542B}"/>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5" name="Rectangle 6">
            <a:extLst>
              <a:ext uri="{FF2B5EF4-FFF2-40B4-BE49-F238E27FC236}">
                <a16:creationId xmlns:a16="http://schemas.microsoft.com/office/drawing/2014/main" id="{4966DFAD-6049-BF11-8991-27112D8FB940}"/>
              </a:ext>
            </a:extLst>
          </p:cNvPr>
          <p:cNvSpPr>
            <a:spLocks noGrp="1" noChangeArrowheads="1"/>
          </p:cNvSpPr>
          <p:nvPr>
            <p:ph type="sldNum" sz="quarter" idx="11"/>
          </p:nvPr>
        </p:nvSpPr>
        <p:spPr>
          <a:ln/>
        </p:spPr>
        <p:txBody>
          <a:bodyPr/>
          <a:lstStyle>
            <a:lvl1pPr>
              <a:defRPr/>
            </a:lvl1pPr>
          </a:lstStyle>
          <a:p>
            <a:fld id="{D0466BF8-A1B9-854C-A395-FE3B23CDFD0D}" type="slidenum">
              <a:rPr lang="en-US" altLang="it-IT"/>
              <a:pPr/>
              <a:t>‹N›</a:t>
            </a:fld>
            <a:endParaRPr lang="en-US" altLang="it-IT"/>
          </a:p>
        </p:txBody>
      </p:sp>
    </p:spTree>
    <p:extLst>
      <p:ext uri="{BB962C8B-B14F-4D97-AF65-F5344CB8AC3E}">
        <p14:creationId xmlns:p14="http://schemas.microsoft.com/office/powerpoint/2010/main" val="7258938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43050EF2-2274-324B-2D74-4C7AD2BF11CC}"/>
              </a:ext>
            </a:extLst>
          </p:cNvPr>
          <p:cNvSpPr>
            <a:spLocks noGrp="1" noChangeArrowheads="1"/>
          </p:cNvSpPr>
          <p:nvPr>
            <p:ph type="ftr" sz="quarter" idx="10"/>
          </p:nvPr>
        </p:nvSpPr>
        <p:spPr>
          <a:ln/>
        </p:spPr>
        <p:txBody>
          <a:bodyPr/>
          <a:lstStyle>
            <a:lvl1pPr>
              <a:defRPr/>
            </a:lvl1pPr>
          </a:lstStyle>
          <a:p>
            <a:pPr>
              <a:defRPr/>
            </a:pPr>
            <a:r>
              <a:rPr lang="en-US" altLang="it-IT"/>
              <a:t>© 2023 Pearson – Krugman, Obstfeld, Melitz - Economia internazionale  1</a:t>
            </a:r>
          </a:p>
        </p:txBody>
      </p:sp>
      <p:sp>
        <p:nvSpPr>
          <p:cNvPr id="6" name="Rectangle 7">
            <a:extLst>
              <a:ext uri="{FF2B5EF4-FFF2-40B4-BE49-F238E27FC236}">
                <a16:creationId xmlns:a16="http://schemas.microsoft.com/office/drawing/2014/main" id="{83B606D0-544D-C3A3-4EAA-1DD5CEDD14E4}"/>
              </a:ext>
            </a:extLst>
          </p:cNvPr>
          <p:cNvSpPr>
            <a:spLocks noGrp="1" noChangeArrowheads="1"/>
          </p:cNvSpPr>
          <p:nvPr>
            <p:ph type="sldNum" sz="quarter" idx="11"/>
          </p:nvPr>
        </p:nvSpPr>
        <p:spPr>
          <a:ln/>
        </p:spPr>
        <p:txBody>
          <a:bodyPr/>
          <a:lstStyle>
            <a:lvl1pPr>
              <a:defRPr/>
            </a:lvl1pPr>
          </a:lstStyle>
          <a:p>
            <a:fld id="{9F4FB804-58E1-0D4D-BA6A-625FA725699C}" type="slidenum">
              <a:rPr lang="en-US" altLang="it-IT"/>
              <a:pPr/>
              <a:t>‹N›</a:t>
            </a:fld>
            <a:endParaRPr lang="en-US" altLang="it-IT"/>
          </a:p>
        </p:txBody>
      </p:sp>
    </p:spTree>
    <p:extLst>
      <p:ext uri="{BB962C8B-B14F-4D97-AF65-F5344CB8AC3E}">
        <p14:creationId xmlns:p14="http://schemas.microsoft.com/office/powerpoint/2010/main" val="2147612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742411CC-0888-474F-54AB-A0A9C81E2472}"/>
              </a:ext>
            </a:extLst>
          </p:cNvPr>
          <p:cNvSpPr>
            <a:spLocks noGrp="1" noChangeArrowheads="1"/>
          </p:cNvSpPr>
          <p:nvPr>
            <p:ph type="ftr" sz="quarter" idx="10"/>
          </p:nvPr>
        </p:nvSpPr>
        <p:spPr>
          <a:ln/>
        </p:spPr>
        <p:txBody>
          <a:bodyPr/>
          <a:lstStyle>
            <a:lvl1pPr>
              <a:defRPr/>
            </a:lvl1pPr>
          </a:lstStyle>
          <a:p>
            <a:pPr>
              <a:defRPr/>
            </a:pPr>
            <a:r>
              <a:rPr lang="en-US" altLang="it-IT"/>
              <a:t>© 2023 Pearson – Krugman, Obstfeld, Melitz - Economia internazionale  1</a:t>
            </a:r>
          </a:p>
        </p:txBody>
      </p:sp>
      <p:sp>
        <p:nvSpPr>
          <p:cNvPr id="6" name="Rectangle 7">
            <a:extLst>
              <a:ext uri="{FF2B5EF4-FFF2-40B4-BE49-F238E27FC236}">
                <a16:creationId xmlns:a16="http://schemas.microsoft.com/office/drawing/2014/main" id="{828AA816-7316-E8B1-6ABA-F79C3A98546F}"/>
              </a:ext>
            </a:extLst>
          </p:cNvPr>
          <p:cNvSpPr>
            <a:spLocks noGrp="1" noChangeArrowheads="1"/>
          </p:cNvSpPr>
          <p:nvPr>
            <p:ph type="sldNum" sz="quarter" idx="11"/>
          </p:nvPr>
        </p:nvSpPr>
        <p:spPr>
          <a:ln/>
        </p:spPr>
        <p:txBody>
          <a:bodyPr/>
          <a:lstStyle>
            <a:lvl1pPr>
              <a:defRPr/>
            </a:lvl1pPr>
          </a:lstStyle>
          <a:p>
            <a:fld id="{A51EACCA-D87E-E644-9AF5-50E6756C838E}" type="slidenum">
              <a:rPr lang="en-US" altLang="it-IT"/>
              <a:pPr/>
              <a:t>‹N›</a:t>
            </a:fld>
            <a:endParaRPr lang="en-US" altLang="it-IT"/>
          </a:p>
        </p:txBody>
      </p:sp>
    </p:spTree>
    <p:extLst>
      <p:ext uri="{BB962C8B-B14F-4D97-AF65-F5344CB8AC3E}">
        <p14:creationId xmlns:p14="http://schemas.microsoft.com/office/powerpoint/2010/main" val="1916702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1E923CCB-DE20-B377-77BE-4E6286D47323}"/>
              </a:ext>
            </a:extLst>
          </p:cNvPr>
          <p:cNvSpPr>
            <a:spLocks noGrp="1" noChangeArrowheads="1"/>
          </p:cNvSpPr>
          <p:nvPr>
            <p:ph type="ftr" sz="quarter" idx="10"/>
          </p:nvPr>
        </p:nvSpPr>
        <p:spPr>
          <a:ln/>
        </p:spPr>
        <p:txBody>
          <a:bodyPr/>
          <a:lstStyle>
            <a:lvl1pPr>
              <a:defRPr/>
            </a:lvl1pPr>
          </a:lstStyle>
          <a:p>
            <a:pPr>
              <a:defRPr/>
            </a:pPr>
            <a:r>
              <a:rPr lang="en-US" altLang="it-IT"/>
              <a:t>© 2023 Pearson – Krugman, Obstfeld, Melitz - Economia internazionale  1</a:t>
            </a:r>
          </a:p>
        </p:txBody>
      </p:sp>
      <p:sp>
        <p:nvSpPr>
          <p:cNvPr id="5" name="Rectangle 7">
            <a:extLst>
              <a:ext uri="{FF2B5EF4-FFF2-40B4-BE49-F238E27FC236}">
                <a16:creationId xmlns:a16="http://schemas.microsoft.com/office/drawing/2014/main" id="{448DC19C-9498-F70C-E595-2E2A713B2B4B}"/>
              </a:ext>
            </a:extLst>
          </p:cNvPr>
          <p:cNvSpPr>
            <a:spLocks noGrp="1" noChangeArrowheads="1"/>
          </p:cNvSpPr>
          <p:nvPr>
            <p:ph type="sldNum" sz="quarter" idx="11"/>
          </p:nvPr>
        </p:nvSpPr>
        <p:spPr>
          <a:ln/>
        </p:spPr>
        <p:txBody>
          <a:bodyPr/>
          <a:lstStyle>
            <a:lvl1pPr>
              <a:defRPr/>
            </a:lvl1pPr>
          </a:lstStyle>
          <a:p>
            <a:fld id="{65F80A01-3AB6-B943-8178-E3B595032481}" type="slidenum">
              <a:rPr lang="en-US" altLang="it-IT"/>
              <a:pPr/>
              <a:t>‹N›</a:t>
            </a:fld>
            <a:endParaRPr lang="en-US" altLang="it-IT"/>
          </a:p>
        </p:txBody>
      </p:sp>
    </p:spTree>
    <p:extLst>
      <p:ext uri="{BB962C8B-B14F-4D97-AF65-F5344CB8AC3E}">
        <p14:creationId xmlns:p14="http://schemas.microsoft.com/office/powerpoint/2010/main" val="9012282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37325" y="395288"/>
            <a:ext cx="2057400" cy="56769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65125" y="395288"/>
            <a:ext cx="6019800" cy="56769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5A2BB431-35BB-70FB-6948-7A0247B849DC}"/>
              </a:ext>
            </a:extLst>
          </p:cNvPr>
          <p:cNvSpPr>
            <a:spLocks noGrp="1" noChangeArrowheads="1"/>
          </p:cNvSpPr>
          <p:nvPr>
            <p:ph type="ftr" sz="quarter" idx="10"/>
          </p:nvPr>
        </p:nvSpPr>
        <p:spPr>
          <a:ln/>
        </p:spPr>
        <p:txBody>
          <a:bodyPr/>
          <a:lstStyle>
            <a:lvl1pPr>
              <a:defRPr/>
            </a:lvl1pPr>
          </a:lstStyle>
          <a:p>
            <a:pPr>
              <a:defRPr/>
            </a:pPr>
            <a:r>
              <a:rPr lang="en-US" altLang="it-IT"/>
              <a:t>© 2023 Pearson – Krugman, Obstfeld, Melitz - Economia internazionale  1</a:t>
            </a:r>
          </a:p>
        </p:txBody>
      </p:sp>
      <p:sp>
        <p:nvSpPr>
          <p:cNvPr id="5" name="Rectangle 7">
            <a:extLst>
              <a:ext uri="{FF2B5EF4-FFF2-40B4-BE49-F238E27FC236}">
                <a16:creationId xmlns:a16="http://schemas.microsoft.com/office/drawing/2014/main" id="{7A79F961-41EA-9437-BC59-1AE28878B752}"/>
              </a:ext>
            </a:extLst>
          </p:cNvPr>
          <p:cNvSpPr>
            <a:spLocks noGrp="1" noChangeArrowheads="1"/>
          </p:cNvSpPr>
          <p:nvPr>
            <p:ph type="sldNum" sz="quarter" idx="11"/>
          </p:nvPr>
        </p:nvSpPr>
        <p:spPr>
          <a:ln/>
        </p:spPr>
        <p:txBody>
          <a:bodyPr/>
          <a:lstStyle>
            <a:lvl1pPr>
              <a:defRPr/>
            </a:lvl1pPr>
          </a:lstStyle>
          <a:p>
            <a:fld id="{DFD240A5-8366-7B47-AEDA-203552E3A130}" type="slidenum">
              <a:rPr lang="en-US" altLang="it-IT"/>
              <a:pPr/>
              <a:t>‹N›</a:t>
            </a:fld>
            <a:endParaRPr lang="en-US" altLang="it-IT"/>
          </a:p>
        </p:txBody>
      </p:sp>
    </p:spTree>
    <p:extLst>
      <p:ext uri="{BB962C8B-B14F-4D97-AF65-F5344CB8AC3E}">
        <p14:creationId xmlns:p14="http://schemas.microsoft.com/office/powerpoint/2010/main" val="298499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woman working on a laptop on a table.&#10;&#10;Description automatically generated with low confidence">
            <a:extLst>
              <a:ext uri="{FF2B5EF4-FFF2-40B4-BE49-F238E27FC236}">
                <a16:creationId xmlns:a16="http://schemas.microsoft.com/office/drawing/2014/main" id="{E108760E-2A64-6C42-8F96-E7682515D21A}"/>
              </a:ext>
            </a:extLst>
          </p:cNvPr>
          <p:cNvPicPr>
            <a:picLocks noChangeAspect="1"/>
          </p:cNvPicPr>
          <p:nvPr userDrawn="1"/>
        </p:nvPicPr>
        <p:blipFill rotWithShape="1">
          <a:blip r:embed="rId2"/>
          <a:srcRect/>
          <a:stretch/>
        </p:blipFill>
        <p:spPr>
          <a:xfrm>
            <a:off x="1428750" y="0"/>
            <a:ext cx="7715250" cy="6858000"/>
          </a:xfrm>
          <a:prstGeom prst="rect">
            <a:avLst/>
          </a:prstGeom>
        </p:spPr>
      </p:pic>
      <p:sp>
        <p:nvSpPr>
          <p:cNvPr id="6" name="Rectangle 5">
            <a:extLst>
              <a:ext uri="{FF2B5EF4-FFF2-40B4-BE49-F238E27FC236}">
                <a16:creationId xmlns:a16="http://schemas.microsoft.com/office/drawing/2014/main" id="{163B64CE-4EAB-F044-B85C-68C7BCA1FD88}"/>
              </a:ext>
            </a:extLst>
          </p:cNvPr>
          <p:cNvSpPr/>
          <p:nvPr/>
        </p:nvSpPr>
        <p:spPr>
          <a:xfrm>
            <a:off x="741760" y="577850"/>
            <a:ext cx="3070622" cy="36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pic>
        <p:nvPicPr>
          <p:cNvPr id="7" name="Picture 6" descr="Pearson Logo&#10;&#10;Description automatically generated with medium confidence">
            <a:extLst>
              <a:ext uri="{FF2B5EF4-FFF2-40B4-BE49-F238E27FC236}">
                <a16:creationId xmlns:a16="http://schemas.microsoft.com/office/drawing/2014/main" id="{3AB65259-F1A0-2A4F-B433-2D30793D51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0735" y="5497513"/>
            <a:ext cx="1160859"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Lst>
          </p:cNvPr>
          <p:cNvCxnSpPr>
            <a:cxnSpLocks/>
          </p:cNvCxnSpPr>
          <p:nvPr/>
        </p:nvCxnSpPr>
        <p:spPr>
          <a:xfrm>
            <a:off x="741760" y="565150"/>
            <a:ext cx="0" cy="367665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6956822" y="6488115"/>
            <a:ext cx="2057400" cy="365125"/>
          </a:xfrm>
        </p:spPr>
        <p:txBody>
          <a:bodyPr/>
          <a:lstStyle>
            <a:lvl1pPr>
              <a:defRPr/>
            </a:lvl1pPr>
          </a:lstStyle>
          <a:p>
            <a:pPr>
              <a:defRPr/>
            </a:pPr>
            <a:fld id="{3A223C01-11D7-E049-8252-D38AEC7B21E1}" type="slidenum">
              <a:rPr lang="en-US"/>
              <a:pPr>
                <a:defRPr/>
              </a:pPr>
              <a:t>‹N›</a:t>
            </a:fld>
            <a:endParaRPr lang="en-US" dirty="0"/>
          </a:p>
        </p:txBody>
      </p:sp>
      <p:sp>
        <p:nvSpPr>
          <p:cNvPr id="16" name="Subtitle 2"/>
          <p:cNvSpPr>
            <a:spLocks noGrp="1"/>
          </p:cNvSpPr>
          <p:nvPr>
            <p:ph type="subTitle" idx="1"/>
          </p:nvPr>
        </p:nvSpPr>
        <p:spPr>
          <a:xfrm>
            <a:off x="830582" y="3027683"/>
            <a:ext cx="2857494" cy="1168399"/>
          </a:xfrm>
          <a:prstGeom prst="rect">
            <a:avLst/>
          </a:prstGeom>
          <a:noFill/>
        </p:spPr>
        <p:txBody>
          <a:bodyPr/>
          <a:lstStyle>
            <a:lvl1pPr marL="0" indent="0" algn="l">
              <a:buNone/>
              <a:defRPr sz="1350"/>
            </a:lvl1pPr>
            <a:lvl2pPr marL="257181" indent="0" algn="ctr">
              <a:buNone/>
              <a:defRPr sz="1125"/>
            </a:lvl2pPr>
            <a:lvl3pPr marL="514363" indent="0" algn="ctr">
              <a:buNone/>
              <a:defRPr sz="1013"/>
            </a:lvl3pPr>
            <a:lvl4pPr marL="771545" indent="0" algn="ctr">
              <a:buNone/>
              <a:defRPr sz="900"/>
            </a:lvl4pPr>
            <a:lvl5pPr marL="1028726" indent="0" algn="ctr">
              <a:buNone/>
              <a:defRPr sz="900"/>
            </a:lvl5pPr>
            <a:lvl6pPr marL="1285907" indent="0" algn="ctr">
              <a:buNone/>
              <a:defRPr sz="900"/>
            </a:lvl6pPr>
            <a:lvl7pPr marL="1543089" indent="0" algn="ctr">
              <a:buNone/>
              <a:defRPr sz="900"/>
            </a:lvl7pPr>
            <a:lvl8pPr marL="1800270" indent="0" algn="ctr">
              <a:buNone/>
              <a:defRPr sz="900"/>
            </a:lvl8pPr>
            <a:lvl9pPr marL="2057451" indent="0" algn="ctr">
              <a:buNone/>
              <a:defRPr sz="900"/>
            </a:lvl9pPr>
          </a:lstStyle>
          <a:p>
            <a:r>
              <a:rPr lang="en-US"/>
              <a:t>Click to edit Master subtitle style</a:t>
            </a:r>
            <a:endParaRPr lang="en-US" dirty="0"/>
          </a:p>
        </p:txBody>
      </p:sp>
      <p:sp>
        <p:nvSpPr>
          <p:cNvPr id="2" name="Title 1"/>
          <p:cNvSpPr>
            <a:spLocks noGrp="1"/>
          </p:cNvSpPr>
          <p:nvPr>
            <p:ph type="title"/>
          </p:nvPr>
        </p:nvSpPr>
        <p:spPr>
          <a:xfrm>
            <a:off x="828575" y="700406"/>
            <a:ext cx="2867126" cy="226631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6025846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A71FAE9-C1B8-B140-BFE5-1F27C052AFC0}"/>
              </a:ext>
            </a:extLst>
          </p:cNvPr>
          <p:cNvSpPr>
            <a:spLocks noGrp="1"/>
          </p:cNvSpPr>
          <p:nvPr>
            <p:ph type="pic" sz="quarter" idx="11" hasCustomPrompt="1"/>
          </p:nvPr>
        </p:nvSpPr>
        <p:spPr>
          <a:xfrm>
            <a:off x="1478756" y="14289"/>
            <a:ext cx="7665244"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pic>
        <p:nvPicPr>
          <p:cNvPr id="8" name="Picture 7" descr="Pearson Logo&#10;&#10;Description automatically generated with medium confidence">
            <a:extLst>
              <a:ext uri="{FF2B5EF4-FFF2-40B4-BE49-F238E27FC236}">
                <a16:creationId xmlns:a16="http://schemas.microsoft.com/office/drawing/2014/main" id="{DB102E86-1969-6D47-A759-4EFFEBD89B1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5050" y="6093296"/>
            <a:ext cx="79401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A300EF95-8460-5947-89D1-CA6AF8DAA081}"/>
              </a:ext>
            </a:extLst>
          </p:cNvPr>
          <p:cNvSpPr>
            <a:spLocks noGrp="1"/>
          </p:cNvSpPr>
          <p:nvPr>
            <p:ph type="sldNum" sz="quarter" idx="10"/>
          </p:nvPr>
        </p:nvSpPr>
        <p:spPr/>
        <p:txBody>
          <a:bodyPr/>
          <a:lstStyle>
            <a:lvl1pPr>
              <a:defRPr/>
            </a:lvl1pPr>
          </a:lstStyle>
          <a:p>
            <a:pPr>
              <a:defRPr/>
            </a:pPr>
            <a:fld id="{1BE0104A-9AB8-0446-89F9-4E3E478B7FB3}" type="slidenum">
              <a:rPr lang="en-US"/>
              <a:pPr>
                <a:defRPr/>
              </a:pPr>
              <a:t>‹N›</a:t>
            </a:fld>
            <a:endParaRPr lang="en-US"/>
          </a:p>
        </p:txBody>
      </p:sp>
    </p:spTree>
    <p:extLst>
      <p:ext uri="{BB962C8B-B14F-4D97-AF65-F5344CB8AC3E}">
        <p14:creationId xmlns:p14="http://schemas.microsoft.com/office/powerpoint/2010/main" val="11684976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descr="A dark curly haired young woman wearing headphones working on a laptop.&#10;&#10;Description automatically generated">
            <a:extLst>
              <a:ext uri="{FF2B5EF4-FFF2-40B4-BE49-F238E27FC236}">
                <a16:creationId xmlns:a16="http://schemas.microsoft.com/office/drawing/2014/main" id="{1036BB36-3C99-C34C-B289-33A3A2B0EC2A}"/>
              </a:ext>
            </a:extLst>
          </p:cNvPr>
          <p:cNvPicPr>
            <a:picLocks noChangeAspect="1"/>
          </p:cNvPicPr>
          <p:nvPr userDrawn="1"/>
        </p:nvPicPr>
        <p:blipFill>
          <a:blip r:embed="rId2"/>
          <a:stretch>
            <a:fillRect/>
          </a:stretch>
        </p:blipFill>
        <p:spPr>
          <a:xfrm>
            <a:off x="1420130" y="11151"/>
            <a:ext cx="7723870" cy="6858000"/>
          </a:xfrm>
          <a:prstGeom prst="rect">
            <a:avLst/>
          </a:prstGeom>
        </p:spPr>
      </p:pic>
      <p:sp>
        <p:nvSpPr>
          <p:cNvPr id="4" name="Rectangle 3">
            <a:extLst>
              <a:ext uri="{FF2B5EF4-FFF2-40B4-BE49-F238E27FC236}">
                <a16:creationId xmlns:a16="http://schemas.microsoft.com/office/drawing/2014/main" id="{3D34DD50-A150-F346-8CA6-DC3DFA468690}"/>
              </a:ext>
            </a:extLst>
          </p:cNvPr>
          <p:cNvSpPr/>
          <p:nvPr/>
        </p:nvSpPr>
        <p:spPr>
          <a:xfrm>
            <a:off x="1" y="2244727"/>
            <a:ext cx="3031331" cy="4613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pic>
        <p:nvPicPr>
          <p:cNvPr id="6" name="Picture 4" descr="Pearson Logo&#10;&#10;Description automatically generated with medium confidence">
            <a:extLst>
              <a:ext uri="{FF2B5EF4-FFF2-40B4-BE49-F238E27FC236}">
                <a16:creationId xmlns:a16="http://schemas.microsoft.com/office/drawing/2014/main" id="{E2D351A7-A44D-7745-8C4C-03503B3DB0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76" y="239715"/>
            <a:ext cx="116086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‹N›</a:t>
            </a:fld>
            <a:endParaRPr lang="en-US" dirty="0"/>
          </a:p>
        </p:txBody>
      </p:sp>
      <p:cxnSp>
        <p:nvCxnSpPr>
          <p:cNvPr id="7" name="Straight Connector 6">
            <a:extLst>
              <a:ext uri="{FF2B5EF4-FFF2-40B4-BE49-F238E27FC236}">
                <a16:creationId xmlns:a16="http://schemas.microsoft.com/office/drawing/2014/main" id="{E17D1088-45D1-4D4A-9A89-7D61BA508D4A}"/>
              </a:ext>
            </a:extLst>
          </p:cNvPr>
          <p:cNvCxnSpPr>
            <a:cxnSpLocks/>
          </p:cNvCxnSpPr>
          <p:nvPr/>
        </p:nvCxnSpPr>
        <p:spPr>
          <a:xfrm>
            <a:off x="325041"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6B0F900-9AC6-B944-A108-1A54B56FBCBD}"/>
              </a:ext>
            </a:extLst>
          </p:cNvPr>
          <p:cNvSpPr/>
          <p:nvPr/>
        </p:nvSpPr>
        <p:spPr>
          <a:xfrm>
            <a:off x="857251" y="1144588"/>
            <a:ext cx="51435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sp>
        <p:nvSpPr>
          <p:cNvPr id="9" name="Rectangle 8">
            <a:extLst>
              <a:ext uri="{FF2B5EF4-FFF2-40B4-BE49-F238E27FC236}">
                <a16:creationId xmlns:a16="http://schemas.microsoft.com/office/drawing/2014/main" id="{8BBB6C28-BA73-ED49-B769-78F692DFEEF8}"/>
              </a:ext>
            </a:extLst>
          </p:cNvPr>
          <p:cNvSpPr/>
          <p:nvPr/>
        </p:nvSpPr>
        <p:spPr>
          <a:xfrm>
            <a:off x="351236" y="1695452"/>
            <a:ext cx="2693194" cy="4594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sp>
        <p:nvSpPr>
          <p:cNvPr id="13" name="Subtitle 2"/>
          <p:cNvSpPr>
            <a:spLocks noGrp="1"/>
          </p:cNvSpPr>
          <p:nvPr>
            <p:ph type="subTitle" idx="1"/>
          </p:nvPr>
        </p:nvSpPr>
        <p:spPr>
          <a:xfrm>
            <a:off x="435414" y="5130609"/>
            <a:ext cx="2508508" cy="1047169"/>
          </a:xfrm>
          <a:prstGeom prst="rect">
            <a:avLst/>
          </a:prstGeom>
          <a:noFill/>
        </p:spPr>
        <p:txBody>
          <a:bodyPr/>
          <a:lstStyle>
            <a:lvl1pPr marL="0" indent="0" algn="l">
              <a:buNone/>
              <a:defRPr sz="1350"/>
            </a:lvl1pPr>
            <a:lvl2pPr marL="257181" indent="0" algn="ctr">
              <a:buNone/>
              <a:defRPr sz="1125"/>
            </a:lvl2pPr>
            <a:lvl3pPr marL="514363" indent="0" algn="ctr">
              <a:buNone/>
              <a:defRPr sz="1013"/>
            </a:lvl3pPr>
            <a:lvl4pPr marL="771545" indent="0" algn="ctr">
              <a:buNone/>
              <a:defRPr sz="900"/>
            </a:lvl4pPr>
            <a:lvl5pPr marL="1028726" indent="0" algn="ctr">
              <a:buNone/>
              <a:defRPr sz="900"/>
            </a:lvl5pPr>
            <a:lvl6pPr marL="1285907" indent="0" algn="ctr">
              <a:buNone/>
              <a:defRPr sz="900"/>
            </a:lvl6pPr>
            <a:lvl7pPr marL="1543089" indent="0" algn="ctr">
              <a:buNone/>
              <a:defRPr sz="900"/>
            </a:lvl7pPr>
            <a:lvl8pPr marL="1800270" indent="0" algn="ctr">
              <a:buNone/>
              <a:defRPr sz="900"/>
            </a:lvl8pPr>
            <a:lvl9pPr marL="2057451" indent="0" algn="ctr">
              <a:buNone/>
              <a:defRPr sz="900"/>
            </a:lvl9pPr>
          </a:lstStyle>
          <a:p>
            <a:r>
              <a:rPr lang="en-US"/>
              <a:t>Click to edit Master subtitle style</a:t>
            </a:r>
            <a:endParaRPr lang="en-US" dirty="0"/>
          </a:p>
        </p:txBody>
      </p:sp>
      <p:sp>
        <p:nvSpPr>
          <p:cNvPr id="12" name="Title 1"/>
          <p:cNvSpPr>
            <a:spLocks noGrp="1"/>
          </p:cNvSpPr>
          <p:nvPr>
            <p:ph type="ctrTitle"/>
          </p:nvPr>
        </p:nvSpPr>
        <p:spPr>
          <a:xfrm>
            <a:off x="435413" y="1918011"/>
            <a:ext cx="2500146" cy="3166946"/>
          </a:xfrm>
          <a:prstGeom prst="rect">
            <a:avLst/>
          </a:prstGeom>
          <a:noFill/>
        </p:spPr>
        <p:txBody>
          <a:bodyPr anchor="t" anchorCtr="0"/>
          <a:lstStyle>
            <a:lvl1pPr algn="l">
              <a:defRPr sz="3375">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8742853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1">
    <p:spTree>
      <p:nvGrpSpPr>
        <p:cNvPr id="1" name=""/>
        <p:cNvGrpSpPr/>
        <p:nvPr/>
      </p:nvGrpSpPr>
      <p:grpSpPr>
        <a:xfrm>
          <a:off x="0" y="0"/>
          <a:ext cx="0" cy="0"/>
          <a:chOff x="0" y="0"/>
          <a:chExt cx="0" cy="0"/>
        </a:xfrm>
      </p:grpSpPr>
      <p:sp>
        <p:nvSpPr>
          <p:cNvPr id="14" name="Picture Placeholder 15">
            <a:extLst>
              <a:ext uri="{FF2B5EF4-FFF2-40B4-BE49-F238E27FC236}">
                <a16:creationId xmlns:a16="http://schemas.microsoft.com/office/drawing/2014/main" id="{0900EAA3-9446-DB4A-B571-54385A4B82D6}"/>
              </a:ext>
            </a:extLst>
          </p:cNvPr>
          <p:cNvSpPr>
            <a:spLocks noGrp="1"/>
          </p:cNvSpPr>
          <p:nvPr>
            <p:ph type="pic" sz="quarter" idx="11" hasCustomPrompt="1"/>
          </p:nvPr>
        </p:nvSpPr>
        <p:spPr>
          <a:xfrm>
            <a:off x="1423680" y="14289"/>
            <a:ext cx="7720320"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pic>
        <p:nvPicPr>
          <p:cNvPr id="10" name="Picture 9" descr="Pearson Logo&#10;&#10;Description automatically generated with medium confidence">
            <a:extLst>
              <a:ext uri="{FF2B5EF4-FFF2-40B4-BE49-F238E27FC236}">
                <a16:creationId xmlns:a16="http://schemas.microsoft.com/office/drawing/2014/main" id="{73EF2D69-5C87-1045-B1D2-C5325C7A086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2876" y="239715"/>
            <a:ext cx="116086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ECD129E-E1A9-E644-BEAA-BDD35653978E}"/>
              </a:ext>
            </a:extLst>
          </p:cNvPr>
          <p:cNvSpPr/>
          <p:nvPr/>
        </p:nvSpPr>
        <p:spPr>
          <a:xfrm>
            <a:off x="857251" y="1144588"/>
            <a:ext cx="51435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sp>
        <p:nvSpPr>
          <p:cNvPr id="12" name="Slide Number Placeholder 5">
            <a:extLst>
              <a:ext uri="{FF2B5EF4-FFF2-40B4-BE49-F238E27FC236}">
                <a16:creationId xmlns:a16="http://schemas.microsoft.com/office/drawing/2014/main" id="{14247EC7-23BF-AA40-9891-6E96CD5F5B23}"/>
              </a:ext>
            </a:extLst>
          </p:cNvPr>
          <p:cNvSpPr>
            <a:spLocks noGrp="1"/>
          </p:cNvSpPr>
          <p:nvPr>
            <p:ph type="sldNum" sz="quarter" idx="10"/>
          </p:nvPr>
        </p:nvSpPr>
        <p:spPr/>
        <p:txBody>
          <a:bodyPr/>
          <a:lstStyle>
            <a:lvl1pPr>
              <a:defRPr/>
            </a:lvl1pPr>
          </a:lstStyle>
          <a:p>
            <a:pPr>
              <a:defRPr/>
            </a:pPr>
            <a:fld id="{2AE1BD45-F546-314D-A112-F46526F08477}" type="slidenum">
              <a:rPr lang="en-US"/>
              <a:pPr>
                <a:defRPr/>
              </a:pPr>
              <a:t>‹N›</a:t>
            </a:fld>
            <a:endParaRPr lang="en-US"/>
          </a:p>
        </p:txBody>
      </p:sp>
    </p:spTree>
    <p:extLst>
      <p:ext uri="{BB962C8B-B14F-4D97-AF65-F5344CB8AC3E}">
        <p14:creationId xmlns:p14="http://schemas.microsoft.com/office/powerpoint/2010/main" val="35767736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descr="A man with glasses and a beard sitting on a couch with a computer&#10;&#10;Description automatically generated with medium confidence">
            <a:extLst>
              <a:ext uri="{FF2B5EF4-FFF2-40B4-BE49-F238E27FC236}">
                <a16:creationId xmlns:a16="http://schemas.microsoft.com/office/drawing/2014/main" id="{13A9EBCB-A696-8548-86C6-E4F061F88A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94963" y="0"/>
            <a:ext cx="7763337" cy="6858000"/>
          </a:xfrm>
          <a:prstGeom prst="rect">
            <a:avLst/>
          </a:prstGeom>
        </p:spPr>
      </p:pic>
      <p:pic>
        <p:nvPicPr>
          <p:cNvPr id="5" name="Picture 3" descr="Pearson Logo&#10;&#10;Description automatically generated with medium confidence">
            <a:extLst>
              <a:ext uri="{FF2B5EF4-FFF2-40B4-BE49-F238E27FC236}">
                <a16:creationId xmlns:a16="http://schemas.microsoft.com/office/drawing/2014/main" id="{C09C0B44-4507-2345-911C-50084F8F04A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4781" y="139702"/>
            <a:ext cx="116086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‹N›</a:t>
            </a:fld>
            <a:endParaRPr lang="en-US"/>
          </a:p>
        </p:txBody>
      </p:sp>
      <p:sp>
        <p:nvSpPr>
          <p:cNvPr id="7" name="Rectangle 6">
            <a:extLst>
              <a:ext uri="{FF2B5EF4-FFF2-40B4-BE49-F238E27FC236}">
                <a16:creationId xmlns:a16="http://schemas.microsoft.com/office/drawing/2014/main" id="{862A9720-8D95-D345-AF5F-631F23E63162}"/>
              </a:ext>
            </a:extLst>
          </p:cNvPr>
          <p:cNvSpPr/>
          <p:nvPr/>
        </p:nvSpPr>
        <p:spPr>
          <a:xfrm>
            <a:off x="567929" y="2222500"/>
            <a:ext cx="3294459" cy="4021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cxnSp>
        <p:nvCxnSpPr>
          <p:cNvPr id="8" name="Straight Connector 7">
            <a:extLst>
              <a:ext uri="{FF2B5EF4-FFF2-40B4-BE49-F238E27FC236}">
                <a16:creationId xmlns:a16="http://schemas.microsoft.com/office/drawing/2014/main" id="{A91430FE-6CC8-9F4B-8A9D-85A24F74470B}"/>
              </a:ext>
            </a:extLst>
          </p:cNvPr>
          <p:cNvCxnSpPr>
            <a:cxnSpLocks/>
          </p:cNvCxnSpPr>
          <p:nvPr/>
        </p:nvCxnSpPr>
        <p:spPr>
          <a:xfrm>
            <a:off x="560785" y="2247977"/>
            <a:ext cx="0" cy="4021138"/>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727037" y="4702290"/>
            <a:ext cx="2984351" cy="1348887"/>
          </a:xfrm>
          <a:prstGeom prst="rect">
            <a:avLst/>
          </a:prstGeom>
        </p:spPr>
        <p:txBody>
          <a:bodyPr anchor="t"/>
          <a:lstStyle>
            <a:lvl1pPr marL="0" indent="0" algn="l">
              <a:buNone/>
              <a:defRPr sz="1350"/>
            </a:lvl1pPr>
            <a:lvl2pPr marL="342909" indent="0" algn="ctr">
              <a:buNone/>
              <a:defRPr sz="1500"/>
            </a:lvl2pPr>
            <a:lvl3pPr marL="685817" indent="0" algn="ctr">
              <a:buNone/>
              <a:defRPr sz="1350"/>
            </a:lvl3pPr>
            <a:lvl4pPr marL="1028726" indent="0" algn="ctr">
              <a:buNone/>
              <a:defRPr sz="1200"/>
            </a:lvl4pPr>
            <a:lvl5pPr marL="1371634" indent="0" algn="ctr">
              <a:buNone/>
              <a:defRPr sz="1200"/>
            </a:lvl5pPr>
            <a:lvl6pPr marL="1714543" indent="0" algn="ctr">
              <a:buNone/>
              <a:defRPr sz="1200"/>
            </a:lvl6pPr>
            <a:lvl7pPr marL="2057451" indent="0" algn="ctr">
              <a:buNone/>
              <a:defRPr sz="1200"/>
            </a:lvl7pPr>
            <a:lvl8pPr marL="2400360" indent="0" algn="ctr">
              <a:buNone/>
              <a:defRPr sz="1200"/>
            </a:lvl8pPr>
            <a:lvl9pPr marL="2743269" indent="0" algn="ctr">
              <a:buNone/>
              <a:defRPr sz="1200"/>
            </a:lvl9pPr>
          </a:lstStyle>
          <a:p>
            <a:r>
              <a:rPr lang="en-US"/>
              <a:t>Click to edit Master subtitle style</a:t>
            </a:r>
            <a:endParaRPr lang="en-US" dirty="0"/>
          </a:p>
        </p:txBody>
      </p:sp>
      <p:sp>
        <p:nvSpPr>
          <p:cNvPr id="13" name="Title 1"/>
          <p:cNvSpPr>
            <a:spLocks noGrp="1"/>
          </p:cNvSpPr>
          <p:nvPr>
            <p:ph type="title"/>
          </p:nvPr>
        </p:nvSpPr>
        <p:spPr>
          <a:xfrm>
            <a:off x="717637" y="2421631"/>
            <a:ext cx="2983666" cy="226631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430607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3.1">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761BA690-FE8C-B746-BF89-25A50EAC9B3E}"/>
              </a:ext>
            </a:extLst>
          </p:cNvPr>
          <p:cNvSpPr>
            <a:spLocks noGrp="1"/>
          </p:cNvSpPr>
          <p:nvPr>
            <p:ph type="pic" sz="quarter" idx="11" hasCustomPrompt="1"/>
          </p:nvPr>
        </p:nvSpPr>
        <p:spPr>
          <a:xfrm>
            <a:off x="1493665" y="14289"/>
            <a:ext cx="7665244"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pic>
        <p:nvPicPr>
          <p:cNvPr id="7" name="Picture 6" descr="Pearson Logo&#10;&#10;Description automatically generated with medium confidence">
            <a:extLst>
              <a:ext uri="{FF2B5EF4-FFF2-40B4-BE49-F238E27FC236}">
                <a16:creationId xmlns:a16="http://schemas.microsoft.com/office/drawing/2014/main" id="{8FF5F658-53EB-0C4B-B8F7-4F11D369C32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4781" y="139702"/>
            <a:ext cx="116086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1B55EFE5-810E-D24E-85E6-D8C65DAA1452}"/>
              </a:ext>
            </a:extLst>
          </p:cNvPr>
          <p:cNvSpPr>
            <a:spLocks noGrp="1"/>
          </p:cNvSpPr>
          <p:nvPr>
            <p:ph type="sldNum" sz="quarter" idx="10"/>
          </p:nvPr>
        </p:nvSpPr>
        <p:spPr/>
        <p:txBody>
          <a:bodyPr/>
          <a:lstStyle>
            <a:lvl1pPr>
              <a:defRPr/>
            </a:lvl1pPr>
          </a:lstStyle>
          <a:p>
            <a:pPr>
              <a:defRPr/>
            </a:pPr>
            <a:fld id="{71ACA669-379D-D04A-8F8C-BC9C266E00AE}" type="slidenum">
              <a:rPr lang="en-US"/>
              <a:pPr>
                <a:defRPr/>
              </a:pPr>
              <a:t>‹N›</a:t>
            </a:fld>
            <a:endParaRPr lang="en-US"/>
          </a:p>
        </p:txBody>
      </p:sp>
    </p:spTree>
    <p:extLst>
      <p:ext uri="{BB962C8B-B14F-4D97-AF65-F5344CB8AC3E}">
        <p14:creationId xmlns:p14="http://schemas.microsoft.com/office/powerpoint/2010/main" val="3075853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a:extLst>
              <a:ext uri="{FF2B5EF4-FFF2-40B4-BE49-F238E27FC236}">
                <a16:creationId xmlns:a16="http://schemas.microsoft.com/office/drawing/2014/main" id="{8F16FDAC-9B57-E947-514D-11AA636A1452}"/>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6" name="Rectangle 6">
            <a:extLst>
              <a:ext uri="{FF2B5EF4-FFF2-40B4-BE49-F238E27FC236}">
                <a16:creationId xmlns:a16="http://schemas.microsoft.com/office/drawing/2014/main" id="{F81D5AA3-4888-D933-6A50-D8601E86C30A}"/>
              </a:ext>
            </a:extLst>
          </p:cNvPr>
          <p:cNvSpPr>
            <a:spLocks noGrp="1" noChangeArrowheads="1"/>
          </p:cNvSpPr>
          <p:nvPr>
            <p:ph type="sldNum" sz="quarter" idx="11"/>
          </p:nvPr>
        </p:nvSpPr>
        <p:spPr>
          <a:ln/>
        </p:spPr>
        <p:txBody>
          <a:bodyPr/>
          <a:lstStyle>
            <a:lvl1pPr>
              <a:defRPr/>
            </a:lvl1pPr>
          </a:lstStyle>
          <a:p>
            <a:fld id="{559D3F6F-E1AA-A54B-B4C6-4FB351AA5D9A}" type="slidenum">
              <a:rPr lang="en-US" altLang="it-IT"/>
              <a:pPr/>
              <a:t>‹N›</a:t>
            </a:fld>
            <a:endParaRPr lang="en-US" altLang="it-IT"/>
          </a:p>
        </p:txBody>
      </p:sp>
    </p:spTree>
    <p:extLst>
      <p:ext uri="{BB962C8B-B14F-4D97-AF65-F5344CB8AC3E}">
        <p14:creationId xmlns:p14="http://schemas.microsoft.com/office/powerpoint/2010/main" val="19563578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49AB9-ED06-5D4A-B185-0CD59BD7AAA7}"/>
              </a:ext>
            </a:extLst>
          </p:cNvPr>
          <p:cNvSpPr/>
          <p:nvPr/>
        </p:nvSpPr>
        <p:spPr>
          <a:xfrm>
            <a:off x="1488282" y="0"/>
            <a:ext cx="765571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pic>
        <p:nvPicPr>
          <p:cNvPr id="3" name="Picture 2" descr="A person sitting at a table&#10;&#10;Description automatically generated with low confidence">
            <a:extLst>
              <a:ext uri="{FF2B5EF4-FFF2-40B4-BE49-F238E27FC236}">
                <a16:creationId xmlns:a16="http://schemas.microsoft.com/office/drawing/2014/main" id="{2D6C6F61-BA41-144D-B6FE-E8A9E2E4B8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69774"/>
            <a:ext cx="6096000" cy="5188226"/>
          </a:xfrm>
          <a:prstGeom prst="rect">
            <a:avLst/>
          </a:prstGeom>
        </p:spPr>
      </p:pic>
      <p:sp>
        <p:nvSpPr>
          <p:cNvPr id="11" name="Slide Number Placeholder 5">
            <a:extLst>
              <a:ext uri="{FF2B5EF4-FFF2-40B4-BE49-F238E27FC236}">
                <a16:creationId xmlns:a16="http://schemas.microsoft.com/office/drawing/2014/main" id="{311C53FD-8B93-304B-A4BA-37BE3ED828F3}"/>
              </a:ext>
            </a:extLst>
          </p:cNvPr>
          <p:cNvSpPr>
            <a:spLocks noGrp="1"/>
          </p:cNvSpPr>
          <p:nvPr>
            <p:ph type="sldNum" sz="quarter" idx="10"/>
          </p:nvPr>
        </p:nvSpPr>
        <p:spPr/>
        <p:txBody>
          <a:bodyPr/>
          <a:lstStyle>
            <a:lvl1pPr>
              <a:defRPr/>
            </a:lvl1pPr>
          </a:lstStyle>
          <a:p>
            <a:pPr>
              <a:defRPr/>
            </a:pPr>
            <a:fld id="{E0D39E1D-6812-3F44-9317-2804B1690F48}" type="slidenum">
              <a:rPr lang="en-US"/>
              <a:pPr>
                <a:defRPr/>
              </a:pPr>
              <a:t>‹N›</a:t>
            </a:fld>
            <a:endParaRPr lang="en-US"/>
          </a:p>
        </p:txBody>
      </p:sp>
      <p:cxnSp>
        <p:nvCxnSpPr>
          <p:cNvPr id="6" name="Straight Connector 5">
            <a:extLst>
              <a:ext uri="{FF2B5EF4-FFF2-40B4-BE49-F238E27FC236}">
                <a16:creationId xmlns:a16="http://schemas.microsoft.com/office/drawing/2014/main" id="{E2D77FD4-D276-424C-88E8-25E8B8431904}"/>
              </a:ext>
            </a:extLst>
          </p:cNvPr>
          <p:cNvCxnSpPr>
            <a:cxnSpLocks/>
          </p:cNvCxnSpPr>
          <p:nvPr/>
        </p:nvCxnSpPr>
        <p:spPr>
          <a:xfrm>
            <a:off x="5635229"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CC425CF-E238-E348-89D2-D88E0270CBE9}"/>
              </a:ext>
            </a:extLst>
          </p:cNvPr>
          <p:cNvSpPr/>
          <p:nvPr/>
        </p:nvSpPr>
        <p:spPr>
          <a:xfrm>
            <a:off x="5662613" y="568327"/>
            <a:ext cx="2692003" cy="4594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pic>
        <p:nvPicPr>
          <p:cNvPr id="8" name="Picture 7" descr="Pearson Logo&#10;&#10;Description automatically generated with medium confidence">
            <a:extLst>
              <a:ext uri="{FF2B5EF4-FFF2-40B4-BE49-F238E27FC236}">
                <a16:creationId xmlns:a16="http://schemas.microsoft.com/office/drawing/2014/main" id="{EFAE6E9B-DFFB-9D4C-884F-65F4D0A124E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76" y="239715"/>
            <a:ext cx="116086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D19E820-DD47-D74A-939B-4B45CA9D8B57}"/>
              </a:ext>
            </a:extLst>
          </p:cNvPr>
          <p:cNvSpPr/>
          <p:nvPr/>
        </p:nvSpPr>
        <p:spPr>
          <a:xfrm>
            <a:off x="857251" y="1144588"/>
            <a:ext cx="51435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sp>
        <p:nvSpPr>
          <p:cNvPr id="21" name="Subtitle 2"/>
          <p:cNvSpPr>
            <a:spLocks noGrp="1"/>
          </p:cNvSpPr>
          <p:nvPr>
            <p:ph type="subTitle" idx="1"/>
          </p:nvPr>
        </p:nvSpPr>
        <p:spPr>
          <a:xfrm>
            <a:off x="5746182" y="4004336"/>
            <a:ext cx="2508508" cy="1047169"/>
          </a:xfrm>
          <a:prstGeom prst="rect">
            <a:avLst/>
          </a:prstGeom>
          <a:noFill/>
        </p:spPr>
        <p:txBody>
          <a:bodyPr/>
          <a:lstStyle>
            <a:lvl1pPr marL="0" indent="0" algn="l">
              <a:buNone/>
              <a:defRPr sz="1350"/>
            </a:lvl1pPr>
            <a:lvl2pPr marL="257181" indent="0" algn="ctr">
              <a:buNone/>
              <a:defRPr sz="1125"/>
            </a:lvl2pPr>
            <a:lvl3pPr marL="514363" indent="0" algn="ctr">
              <a:buNone/>
              <a:defRPr sz="1013"/>
            </a:lvl3pPr>
            <a:lvl4pPr marL="771545" indent="0" algn="ctr">
              <a:buNone/>
              <a:defRPr sz="900"/>
            </a:lvl4pPr>
            <a:lvl5pPr marL="1028726" indent="0" algn="ctr">
              <a:buNone/>
              <a:defRPr sz="900"/>
            </a:lvl5pPr>
            <a:lvl6pPr marL="1285907" indent="0" algn="ctr">
              <a:buNone/>
              <a:defRPr sz="900"/>
            </a:lvl6pPr>
            <a:lvl7pPr marL="1543089" indent="0" algn="ctr">
              <a:buNone/>
              <a:defRPr sz="900"/>
            </a:lvl7pPr>
            <a:lvl8pPr marL="1800270" indent="0" algn="ctr">
              <a:buNone/>
              <a:defRPr sz="900"/>
            </a:lvl8pPr>
            <a:lvl9pPr marL="2057451" indent="0" algn="ctr">
              <a:buNone/>
              <a:defRPr sz="900"/>
            </a:lvl9pPr>
          </a:lstStyle>
          <a:p>
            <a:r>
              <a:rPr lang="en-US"/>
              <a:t>Click to edit Master subtitle style</a:t>
            </a:r>
            <a:endParaRPr lang="en-US" dirty="0"/>
          </a:p>
        </p:txBody>
      </p:sp>
      <p:sp>
        <p:nvSpPr>
          <p:cNvPr id="13" name="Title 1"/>
          <p:cNvSpPr>
            <a:spLocks noGrp="1"/>
          </p:cNvSpPr>
          <p:nvPr>
            <p:ph type="ctrTitle"/>
          </p:nvPr>
        </p:nvSpPr>
        <p:spPr>
          <a:xfrm>
            <a:off x="5746181" y="791739"/>
            <a:ext cx="2500146" cy="3486711"/>
          </a:xfrm>
          <a:prstGeom prst="rect">
            <a:avLst/>
          </a:prstGeom>
          <a:noFill/>
        </p:spPr>
        <p:txBody>
          <a:bodyPr anchor="t" anchorCtr="0"/>
          <a:lstStyle>
            <a:lvl1pPr algn="l">
              <a:defRPr sz="3375">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32787798"/>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4.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BF40AA-AE6F-5749-8C97-DE3834BA09D0}"/>
              </a:ext>
            </a:extLst>
          </p:cNvPr>
          <p:cNvSpPr/>
          <p:nvPr/>
        </p:nvSpPr>
        <p:spPr>
          <a:xfrm>
            <a:off x="1488282" y="0"/>
            <a:ext cx="765571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sp>
        <p:nvSpPr>
          <p:cNvPr id="5" name="Rectangle 4">
            <a:extLst>
              <a:ext uri="{FF2B5EF4-FFF2-40B4-BE49-F238E27FC236}">
                <a16:creationId xmlns:a16="http://schemas.microsoft.com/office/drawing/2014/main" id="{133199F5-F834-8D47-A789-D89AD268BC33}"/>
              </a:ext>
            </a:extLst>
          </p:cNvPr>
          <p:cNvSpPr/>
          <p:nvPr/>
        </p:nvSpPr>
        <p:spPr>
          <a:xfrm>
            <a:off x="0" y="1706565"/>
            <a:ext cx="6548438" cy="5151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dirty="0"/>
          </a:p>
        </p:txBody>
      </p:sp>
      <p:sp>
        <p:nvSpPr>
          <p:cNvPr id="14" name="Picture Placeholder 15">
            <a:extLst>
              <a:ext uri="{FF2B5EF4-FFF2-40B4-BE49-F238E27FC236}">
                <a16:creationId xmlns:a16="http://schemas.microsoft.com/office/drawing/2014/main" id="{6EF18240-552B-1149-9D44-905FD72272EE}"/>
              </a:ext>
            </a:extLst>
          </p:cNvPr>
          <p:cNvSpPr>
            <a:spLocks noGrp="1"/>
          </p:cNvSpPr>
          <p:nvPr>
            <p:ph type="pic" sz="quarter" idx="11" hasCustomPrompt="1"/>
          </p:nvPr>
        </p:nvSpPr>
        <p:spPr>
          <a:xfrm>
            <a:off x="2" y="1710813"/>
            <a:ext cx="6526160" cy="5132900"/>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12" name="Slide Number Placeholder 5">
            <a:extLst>
              <a:ext uri="{FF2B5EF4-FFF2-40B4-BE49-F238E27FC236}">
                <a16:creationId xmlns:a16="http://schemas.microsoft.com/office/drawing/2014/main" id="{3FADDC1B-22E5-C441-BDA9-8EEB86CF3328}"/>
              </a:ext>
            </a:extLst>
          </p:cNvPr>
          <p:cNvSpPr>
            <a:spLocks noGrp="1"/>
          </p:cNvSpPr>
          <p:nvPr>
            <p:ph type="sldNum" sz="quarter" idx="10"/>
          </p:nvPr>
        </p:nvSpPr>
        <p:spPr/>
        <p:txBody>
          <a:bodyPr/>
          <a:lstStyle>
            <a:lvl1pPr>
              <a:defRPr/>
            </a:lvl1pPr>
          </a:lstStyle>
          <a:p>
            <a:pPr>
              <a:defRPr/>
            </a:pPr>
            <a:fld id="{6C756944-AAA6-A948-ABFF-0210BDF7DF7A}" type="slidenum">
              <a:rPr lang="en-US"/>
              <a:pPr>
                <a:defRPr/>
              </a:pPr>
              <a:t>‹N›</a:t>
            </a:fld>
            <a:endParaRPr lang="en-US"/>
          </a:p>
        </p:txBody>
      </p:sp>
      <p:pic>
        <p:nvPicPr>
          <p:cNvPr id="10" name="Picture 9" descr="Pearson Logo&#10;&#10;Description automatically generated with medium confidence">
            <a:extLst>
              <a:ext uri="{FF2B5EF4-FFF2-40B4-BE49-F238E27FC236}">
                <a16:creationId xmlns:a16="http://schemas.microsoft.com/office/drawing/2014/main" id="{7A9DC1FD-8034-E548-95C2-CD957F1D008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2876" y="239715"/>
            <a:ext cx="116086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72839B8F-D638-0741-BB57-07FD6FB44296}"/>
              </a:ext>
            </a:extLst>
          </p:cNvPr>
          <p:cNvSpPr/>
          <p:nvPr/>
        </p:nvSpPr>
        <p:spPr>
          <a:xfrm>
            <a:off x="857251" y="1144588"/>
            <a:ext cx="51435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spTree>
    <p:extLst>
      <p:ext uri="{BB962C8B-B14F-4D97-AF65-F5344CB8AC3E}">
        <p14:creationId xmlns:p14="http://schemas.microsoft.com/office/powerpoint/2010/main" val="3163850963"/>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Lst>
          </p:cNvPr>
          <p:cNvSpPr/>
          <p:nvPr/>
        </p:nvSpPr>
        <p:spPr>
          <a:xfrm>
            <a:off x="0" y="264078"/>
            <a:ext cx="764382" cy="1158875"/>
          </a:xfrm>
          <a:prstGeom prst="rect">
            <a:avLst/>
          </a:prstGeom>
          <a:solidFill>
            <a:srgbClr val="11B2A5"/>
          </a:solidFill>
          <a:ln>
            <a:solidFill>
              <a:srgbClr val="DF60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dirty="0"/>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777478" y="264078"/>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‹N›</a:t>
            </a:fld>
            <a:endParaRPr lang="en-US"/>
          </a:p>
        </p:txBody>
      </p:sp>
      <p:sp>
        <p:nvSpPr>
          <p:cNvPr id="8" name="Text Placeholder 3"/>
          <p:cNvSpPr>
            <a:spLocks noGrp="1"/>
          </p:cNvSpPr>
          <p:nvPr>
            <p:ph type="body" sz="half" idx="14"/>
          </p:nvPr>
        </p:nvSpPr>
        <p:spPr>
          <a:xfrm>
            <a:off x="887797" y="1828800"/>
            <a:ext cx="7475154" cy="3927978"/>
          </a:xfrm>
          <a:prstGeom prst="rect">
            <a:avLst/>
          </a:prstGeom>
        </p:spPr>
        <p:txBody>
          <a:bodyPr>
            <a:normAutofit/>
          </a:bodyPr>
          <a:lstStyle>
            <a:lvl1pPr marL="0" marR="0" indent="0" algn="l" defTabSz="514363" rtl="0" eaLnBrk="1" fontAlgn="auto" latinLnBrk="0" hangingPunct="1">
              <a:lnSpc>
                <a:spcPct val="100000"/>
              </a:lnSpc>
              <a:spcBef>
                <a:spcPts val="113"/>
              </a:spcBef>
              <a:spcAft>
                <a:spcPts val="0"/>
              </a:spcAft>
              <a:buClrTx/>
              <a:buSzTx/>
              <a:buFontTx/>
              <a:buNone/>
              <a:tabLst/>
              <a:defRPr sz="1200" b="0" i="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defRPr>
            </a:lvl1pPr>
            <a:lvl2pPr marL="257181" indent="0">
              <a:buNone/>
              <a:defRPr sz="787"/>
            </a:lvl2pPr>
            <a:lvl3pPr marL="514363" indent="0">
              <a:buNone/>
              <a:defRPr sz="675"/>
            </a:lvl3pPr>
            <a:lvl4pPr marL="771545" indent="0">
              <a:buNone/>
              <a:defRPr sz="562"/>
            </a:lvl4pPr>
            <a:lvl5pPr marL="1028726" indent="0">
              <a:buNone/>
              <a:defRPr sz="562"/>
            </a:lvl5pPr>
            <a:lvl6pPr marL="1285907" indent="0">
              <a:buNone/>
              <a:defRPr sz="562"/>
            </a:lvl6pPr>
            <a:lvl7pPr marL="1543089" indent="0">
              <a:buNone/>
              <a:defRPr sz="562"/>
            </a:lvl7pPr>
            <a:lvl8pPr marL="1800270" indent="0">
              <a:buNone/>
              <a:defRPr sz="562"/>
            </a:lvl8pPr>
            <a:lvl9pPr marL="2057451" indent="0">
              <a:buNone/>
              <a:defRPr sz="562"/>
            </a:lvl9pPr>
          </a:lstStyle>
          <a:p>
            <a:pPr lvl="0"/>
            <a:r>
              <a:rPr lang="en-US" dirty="0"/>
              <a:t>Click to edit Master text styles</a:t>
            </a:r>
          </a:p>
          <a:p>
            <a:pPr marL="0" marR="0" lvl="0" indent="0" algn="l" defTabSz="514363" rtl="0" eaLnBrk="1" fontAlgn="auto" latinLnBrk="0" hangingPunct="1">
              <a:lnSpc>
                <a:spcPct val="90000"/>
              </a:lnSpc>
              <a:spcBef>
                <a:spcPts val="562"/>
              </a:spcBef>
              <a:spcAft>
                <a:spcPts val="900"/>
              </a:spcAft>
              <a:buClrTx/>
              <a:buSzTx/>
              <a:buFontTx/>
              <a:buNone/>
              <a:tabLst/>
              <a:defRPr/>
            </a:pPr>
            <a:r>
              <a:rPr lang="en-US" dirty="0"/>
              <a:t>Click to edit Master text styles</a:t>
            </a:r>
          </a:p>
          <a:p>
            <a:pPr lvl="0"/>
            <a:endParaRPr lang="en-US" dirty="0"/>
          </a:p>
        </p:txBody>
      </p:sp>
      <p:sp>
        <p:nvSpPr>
          <p:cNvPr id="3" name="Title 1"/>
          <p:cNvSpPr>
            <a:spLocks noGrp="1"/>
          </p:cNvSpPr>
          <p:nvPr>
            <p:ph type="title" hasCustomPrompt="1"/>
          </p:nvPr>
        </p:nvSpPr>
        <p:spPr>
          <a:xfrm>
            <a:off x="887797" y="279951"/>
            <a:ext cx="7475154" cy="1119188"/>
          </a:xfrm>
          <a:prstGeom prst="rect">
            <a:avLst/>
          </a:prstGeom>
        </p:spPr>
        <p:txBody>
          <a:bodyPr anchor="ctr" anchorCtr="0">
            <a:normAutofit/>
          </a:bodyPr>
          <a:lstStyle>
            <a:lvl1pPr>
              <a:defRPr sz="1800" b="1">
                <a:solidFill>
                  <a:srgbClr val="003057"/>
                </a:solidFill>
              </a:defRPr>
            </a:lvl1pPr>
          </a:lstStyle>
          <a:p>
            <a:r>
              <a:rPr lang="en-US" dirty="0"/>
              <a:t>TITOLO </a:t>
            </a:r>
            <a:r>
              <a:rPr lang="en-US" dirty="0" err="1"/>
              <a:t>paragrafo</a:t>
            </a:r>
            <a:r>
              <a:rPr lang="en-US" dirty="0"/>
              <a:t> prima slide</a:t>
            </a:r>
          </a:p>
        </p:txBody>
      </p:sp>
      <p:pic>
        <p:nvPicPr>
          <p:cNvPr id="10" name="Immagine 9">
            <a:extLst>
              <a:ext uri="{FF2B5EF4-FFF2-40B4-BE49-F238E27FC236}">
                <a16:creationId xmlns:a16="http://schemas.microsoft.com/office/drawing/2014/main" id="{ECB413AB-0B05-9444-A342-CCBD6D6EAA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615" y="6382545"/>
            <a:ext cx="618182" cy="365125"/>
          </a:xfrm>
          <a:prstGeom prst="rect">
            <a:avLst/>
          </a:prstGeom>
        </p:spPr>
      </p:pic>
      <p:sp>
        <p:nvSpPr>
          <p:cNvPr id="11" name="Segnaposto piè di pagina 1">
            <a:extLst>
              <a:ext uri="{FF2B5EF4-FFF2-40B4-BE49-F238E27FC236}">
                <a16:creationId xmlns:a16="http://schemas.microsoft.com/office/drawing/2014/main" id="{571913D8-91F9-D945-BC39-4A087433A36D}"/>
              </a:ext>
            </a:extLst>
          </p:cNvPr>
          <p:cNvSpPr>
            <a:spLocks noGrp="1"/>
          </p:cNvSpPr>
          <p:nvPr>
            <p:ph type="ftr" sz="quarter" idx="11"/>
          </p:nvPr>
        </p:nvSpPr>
        <p:spPr>
          <a:xfrm>
            <a:off x="3581400" y="6538916"/>
            <a:ext cx="3696891" cy="211137"/>
          </a:xfrm>
          <a:prstGeom prst="rect">
            <a:avLst/>
          </a:prstGeom>
        </p:spPr>
        <p:txBody>
          <a:bodyPr/>
          <a:lstStyle>
            <a:lvl1pPr marL="0" marR="0" indent="0" algn="l" defTabSz="685817" rtl="0" eaLnBrk="1" fontAlgn="auto" latinLnBrk="0" hangingPunct="1">
              <a:lnSpc>
                <a:spcPct val="100000"/>
              </a:lnSpc>
              <a:spcBef>
                <a:spcPts val="0"/>
              </a:spcBef>
              <a:spcAft>
                <a:spcPts val="0"/>
              </a:spcAft>
              <a:buClrTx/>
              <a:buSzTx/>
              <a:buFontTx/>
              <a:buNone/>
              <a:tabLst/>
              <a:defRPr>
                <a:solidFill>
                  <a:srgbClr val="003057"/>
                </a:solidFill>
              </a:defRPr>
            </a:lvl1pPr>
          </a:lstStyle>
          <a:p>
            <a:r>
              <a:rPr lang="en-US" altLang="it-IT" sz="675"/>
              <a:t>© 2023 Pearson – Krugman, Obstfeld, Melitz - Economia internazionale  1</a:t>
            </a:r>
            <a:endParaRPr lang="en-US" altLang="it-IT" sz="675" dirty="0"/>
          </a:p>
        </p:txBody>
      </p:sp>
    </p:spTree>
    <p:extLst>
      <p:ext uri="{BB962C8B-B14F-4D97-AF65-F5344CB8AC3E}">
        <p14:creationId xmlns:p14="http://schemas.microsoft.com/office/powerpoint/2010/main" val="4451708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 slide_accent left">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74022F54-3193-9E4C-96F5-25AFA073F62F}"/>
              </a:ext>
            </a:extLst>
          </p:cNvPr>
          <p:cNvGrpSpPr>
            <a:grpSpLocks noChangeAspect="1"/>
          </p:cNvGrpSpPr>
          <p:nvPr userDrawn="1"/>
        </p:nvGrpSpPr>
        <p:grpSpPr>
          <a:xfrm>
            <a:off x="3" y="270881"/>
            <a:ext cx="627953" cy="936000"/>
            <a:chOff x="0" y="555625"/>
            <a:chExt cx="1036638" cy="1158875"/>
          </a:xfrm>
          <a:solidFill>
            <a:srgbClr val="11B2A5"/>
          </a:solidFill>
        </p:grpSpPr>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dirty="0"/>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grpFill/>
            <a:ln w="635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‹N›</a:t>
            </a:fld>
            <a:endParaRPr lang="en-US"/>
          </a:p>
        </p:txBody>
      </p:sp>
      <p:sp>
        <p:nvSpPr>
          <p:cNvPr id="8" name="Text Placeholder 3"/>
          <p:cNvSpPr>
            <a:spLocks noGrp="1"/>
          </p:cNvSpPr>
          <p:nvPr>
            <p:ph type="body" sz="half" idx="14"/>
          </p:nvPr>
        </p:nvSpPr>
        <p:spPr>
          <a:xfrm>
            <a:off x="887797" y="1828800"/>
            <a:ext cx="7475154" cy="3927978"/>
          </a:xfrm>
          <a:prstGeom prst="rect">
            <a:avLst/>
          </a:prstGeom>
        </p:spPr>
        <p:txBody>
          <a:bodyPr>
            <a:normAutofit/>
          </a:bodyPr>
          <a:lstStyle>
            <a:lvl1pPr marL="0" marR="0" indent="0" algn="l" defTabSz="514363" rtl="0" eaLnBrk="1" fontAlgn="auto" latinLnBrk="0" hangingPunct="1">
              <a:lnSpc>
                <a:spcPct val="100000"/>
              </a:lnSpc>
              <a:spcBef>
                <a:spcPts val="113"/>
              </a:spcBef>
              <a:spcAft>
                <a:spcPts val="0"/>
              </a:spcAft>
              <a:buClrTx/>
              <a:buSzTx/>
              <a:buFontTx/>
              <a:buNone/>
              <a:tabLst/>
              <a:defRPr sz="1200" b="0" i="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defRPr>
            </a:lvl1pPr>
            <a:lvl2pPr marL="257181" indent="0">
              <a:buNone/>
              <a:defRPr sz="787"/>
            </a:lvl2pPr>
            <a:lvl3pPr marL="514363" indent="0">
              <a:buNone/>
              <a:defRPr sz="675"/>
            </a:lvl3pPr>
            <a:lvl4pPr marL="771545" indent="0">
              <a:buNone/>
              <a:defRPr sz="562"/>
            </a:lvl4pPr>
            <a:lvl5pPr marL="1028726" indent="0">
              <a:buNone/>
              <a:defRPr sz="562"/>
            </a:lvl5pPr>
            <a:lvl6pPr marL="1285907" indent="0">
              <a:buNone/>
              <a:defRPr sz="562"/>
            </a:lvl6pPr>
            <a:lvl7pPr marL="1543089" indent="0">
              <a:buNone/>
              <a:defRPr sz="562"/>
            </a:lvl7pPr>
            <a:lvl8pPr marL="1800270" indent="0">
              <a:buNone/>
              <a:defRPr sz="562"/>
            </a:lvl8pPr>
            <a:lvl9pPr marL="2057451" indent="0">
              <a:buNone/>
              <a:defRPr sz="562"/>
            </a:lvl9pPr>
          </a:lstStyle>
          <a:p>
            <a:pPr lvl="0"/>
            <a:r>
              <a:rPr lang="en-US" dirty="0"/>
              <a:t>Click to edit Master text styles</a:t>
            </a:r>
          </a:p>
          <a:p>
            <a:pPr marL="0" marR="0" lvl="0" indent="0" algn="l" defTabSz="514363" rtl="0" eaLnBrk="1" fontAlgn="auto" latinLnBrk="0" hangingPunct="1">
              <a:lnSpc>
                <a:spcPct val="90000"/>
              </a:lnSpc>
              <a:spcBef>
                <a:spcPts val="562"/>
              </a:spcBef>
              <a:spcAft>
                <a:spcPts val="900"/>
              </a:spcAft>
              <a:buClrTx/>
              <a:buSzTx/>
              <a:buFontTx/>
              <a:buNone/>
              <a:tabLst/>
              <a:defRPr/>
            </a:pPr>
            <a:r>
              <a:rPr lang="en-US" dirty="0"/>
              <a:t>Click to edit Master text styles</a:t>
            </a:r>
          </a:p>
          <a:p>
            <a:pPr lvl="0"/>
            <a:endParaRPr lang="en-US" dirty="0"/>
          </a:p>
        </p:txBody>
      </p:sp>
      <p:sp>
        <p:nvSpPr>
          <p:cNvPr id="3" name="Title 1"/>
          <p:cNvSpPr>
            <a:spLocks noGrp="1"/>
          </p:cNvSpPr>
          <p:nvPr>
            <p:ph type="title" hasCustomPrompt="1"/>
          </p:nvPr>
        </p:nvSpPr>
        <p:spPr>
          <a:xfrm>
            <a:off x="887798" y="286758"/>
            <a:ext cx="7475154" cy="916279"/>
          </a:xfrm>
          <a:prstGeom prst="rect">
            <a:avLst/>
          </a:prstGeom>
        </p:spPr>
        <p:txBody>
          <a:bodyPr anchor="ctr" anchorCtr="0">
            <a:normAutofit/>
          </a:bodyPr>
          <a:lstStyle>
            <a:lvl1pPr>
              <a:defRPr sz="1500" b="1" i="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dirty="0" err="1"/>
              <a:t>Titolo</a:t>
            </a:r>
            <a:r>
              <a:rPr lang="en-US" dirty="0"/>
              <a:t> </a:t>
            </a:r>
            <a:r>
              <a:rPr lang="en-US" dirty="0" err="1"/>
              <a:t>paragrafo</a:t>
            </a:r>
            <a:r>
              <a:rPr lang="en-US" dirty="0"/>
              <a:t> </a:t>
            </a:r>
            <a:r>
              <a:rPr lang="en-US" dirty="0" err="1"/>
              <a:t>seconda</a:t>
            </a:r>
            <a:r>
              <a:rPr lang="en-US" dirty="0"/>
              <a:t> slide</a:t>
            </a:r>
          </a:p>
        </p:txBody>
      </p:sp>
      <p:pic>
        <p:nvPicPr>
          <p:cNvPr id="10" name="Immagine 9">
            <a:extLst>
              <a:ext uri="{FF2B5EF4-FFF2-40B4-BE49-F238E27FC236}">
                <a16:creationId xmlns:a16="http://schemas.microsoft.com/office/drawing/2014/main" id="{ECB413AB-0B05-9444-A342-CCBD6D6EAA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615" y="6382545"/>
            <a:ext cx="618182" cy="365125"/>
          </a:xfrm>
          <a:prstGeom prst="rect">
            <a:avLst/>
          </a:prstGeom>
        </p:spPr>
      </p:pic>
      <p:sp>
        <p:nvSpPr>
          <p:cNvPr id="11" name="Segnaposto piè di pagina 1">
            <a:extLst>
              <a:ext uri="{FF2B5EF4-FFF2-40B4-BE49-F238E27FC236}">
                <a16:creationId xmlns:a16="http://schemas.microsoft.com/office/drawing/2014/main" id="{6B0AA249-2CE3-A64A-80E6-0EA7BAAAC533}"/>
              </a:ext>
            </a:extLst>
          </p:cNvPr>
          <p:cNvSpPr>
            <a:spLocks noGrp="1"/>
          </p:cNvSpPr>
          <p:nvPr>
            <p:ph type="ftr" sz="quarter" idx="11"/>
          </p:nvPr>
        </p:nvSpPr>
        <p:spPr>
          <a:xfrm>
            <a:off x="3581400" y="6538916"/>
            <a:ext cx="3696891" cy="211137"/>
          </a:xfrm>
          <a:prstGeom prst="rect">
            <a:avLst/>
          </a:prstGeom>
        </p:spPr>
        <p:txBody>
          <a:bodyPr/>
          <a:lstStyle>
            <a:lvl1pPr algn="l">
              <a:defRPr>
                <a:solidFill>
                  <a:srgbClr val="003057"/>
                </a:solidFill>
              </a:defRPr>
            </a:lvl1pPr>
          </a:lstStyle>
          <a:p>
            <a:r>
              <a:rPr lang="en-US" altLang="it-IT" sz="675"/>
              <a:t>© 2023 Pearson – Krugman, Obstfeld, Melitz - Economia internazionale  1</a:t>
            </a:r>
            <a:endParaRPr lang="en-US" altLang="it-IT" sz="675" dirty="0"/>
          </a:p>
        </p:txBody>
      </p:sp>
    </p:spTree>
    <p:extLst>
      <p:ext uri="{BB962C8B-B14F-4D97-AF65-F5344CB8AC3E}">
        <p14:creationId xmlns:p14="http://schemas.microsoft.com/office/powerpoint/2010/main" val="608254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ntent slide_accent left">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74022F54-3193-9E4C-96F5-25AFA073F62F}"/>
              </a:ext>
            </a:extLst>
          </p:cNvPr>
          <p:cNvGrpSpPr>
            <a:grpSpLocks/>
          </p:cNvGrpSpPr>
          <p:nvPr userDrawn="1"/>
        </p:nvGrpSpPr>
        <p:grpSpPr>
          <a:xfrm>
            <a:off x="3" y="330341"/>
            <a:ext cx="1577337" cy="932400"/>
            <a:chOff x="0" y="555625"/>
            <a:chExt cx="1036638" cy="1158875"/>
          </a:xfrm>
        </p:grpSpPr>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rgbClr val="11B2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dirty="0"/>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rgbClr val="003057"/>
              </a:solidFill>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‹N›</a:t>
            </a:fld>
            <a:endParaRPr lang="en-US"/>
          </a:p>
        </p:txBody>
      </p:sp>
      <p:sp>
        <p:nvSpPr>
          <p:cNvPr id="8" name="Text Placeholder 3"/>
          <p:cNvSpPr>
            <a:spLocks noGrp="1"/>
          </p:cNvSpPr>
          <p:nvPr>
            <p:ph type="body" sz="half" idx="14"/>
          </p:nvPr>
        </p:nvSpPr>
        <p:spPr>
          <a:xfrm>
            <a:off x="887797" y="1828800"/>
            <a:ext cx="7475154" cy="3927978"/>
          </a:xfrm>
          <a:prstGeom prst="rect">
            <a:avLst/>
          </a:prstGeom>
        </p:spPr>
        <p:txBody>
          <a:bodyPr>
            <a:normAutofit/>
          </a:bodyPr>
          <a:lstStyle>
            <a:lvl1pPr marL="0" marR="0" indent="0" algn="l" defTabSz="514363" rtl="0" eaLnBrk="1" fontAlgn="auto" latinLnBrk="0" hangingPunct="1">
              <a:lnSpc>
                <a:spcPct val="100000"/>
              </a:lnSpc>
              <a:spcBef>
                <a:spcPts val="113"/>
              </a:spcBef>
              <a:spcAft>
                <a:spcPts val="0"/>
              </a:spcAft>
              <a:buClrTx/>
              <a:buSzTx/>
              <a:buFontTx/>
              <a:buNone/>
              <a:tabLst/>
              <a:defRPr sz="1200" b="0" i="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defRPr>
            </a:lvl1pPr>
            <a:lvl2pPr marL="257181" indent="0">
              <a:buNone/>
              <a:defRPr sz="787"/>
            </a:lvl2pPr>
            <a:lvl3pPr marL="514363" indent="0">
              <a:buNone/>
              <a:defRPr sz="675"/>
            </a:lvl3pPr>
            <a:lvl4pPr marL="771545" indent="0">
              <a:buNone/>
              <a:defRPr sz="562"/>
            </a:lvl4pPr>
            <a:lvl5pPr marL="1028726" indent="0">
              <a:buNone/>
              <a:defRPr sz="562"/>
            </a:lvl5pPr>
            <a:lvl6pPr marL="1285907" indent="0">
              <a:buNone/>
              <a:defRPr sz="562"/>
            </a:lvl6pPr>
            <a:lvl7pPr marL="1543089" indent="0">
              <a:buNone/>
              <a:defRPr sz="562"/>
            </a:lvl7pPr>
            <a:lvl8pPr marL="1800270" indent="0">
              <a:buNone/>
              <a:defRPr sz="562"/>
            </a:lvl8pPr>
            <a:lvl9pPr marL="2057451" indent="0">
              <a:buNone/>
              <a:defRPr sz="562"/>
            </a:lvl9pPr>
          </a:lstStyle>
          <a:p>
            <a:pPr lvl="0"/>
            <a:r>
              <a:rPr lang="en-US" dirty="0"/>
              <a:t>Click to edit Master text styles</a:t>
            </a:r>
          </a:p>
          <a:p>
            <a:pPr marL="0" marR="0" lvl="0" indent="0" algn="l" defTabSz="514363" rtl="0" eaLnBrk="1" fontAlgn="auto" latinLnBrk="0" hangingPunct="1">
              <a:lnSpc>
                <a:spcPct val="90000"/>
              </a:lnSpc>
              <a:spcBef>
                <a:spcPts val="562"/>
              </a:spcBef>
              <a:spcAft>
                <a:spcPts val="900"/>
              </a:spcAft>
              <a:buClrTx/>
              <a:buSzTx/>
              <a:buFontTx/>
              <a:buNone/>
              <a:tabLst/>
              <a:defRPr/>
            </a:pPr>
            <a:r>
              <a:rPr lang="en-US" dirty="0"/>
              <a:t>Click to edit Master text styles</a:t>
            </a:r>
          </a:p>
          <a:p>
            <a:pPr lvl="0"/>
            <a:endParaRPr lang="en-US" dirty="0"/>
          </a:p>
        </p:txBody>
      </p:sp>
      <p:sp>
        <p:nvSpPr>
          <p:cNvPr id="3" name="Title 1"/>
          <p:cNvSpPr>
            <a:spLocks noGrp="1"/>
          </p:cNvSpPr>
          <p:nvPr>
            <p:ph type="title" hasCustomPrompt="1"/>
          </p:nvPr>
        </p:nvSpPr>
        <p:spPr>
          <a:xfrm>
            <a:off x="1645925" y="346218"/>
            <a:ext cx="6717026" cy="916279"/>
          </a:xfrm>
          <a:prstGeom prst="rect">
            <a:avLst/>
          </a:prstGeom>
        </p:spPr>
        <p:txBody>
          <a:bodyPr anchor="ctr" anchorCtr="0">
            <a:normAutofit/>
          </a:bodyPr>
          <a:lstStyle>
            <a:lvl1pPr>
              <a:defRPr sz="1500" b="1">
                <a:solidFill>
                  <a:srgbClr val="003057"/>
                </a:solidFill>
              </a:defRPr>
            </a:lvl1pPr>
          </a:lstStyle>
          <a:p>
            <a:r>
              <a:rPr lang="en-US" dirty="0" err="1"/>
              <a:t>Titolo</a:t>
            </a:r>
            <a:r>
              <a:rPr lang="en-US" dirty="0"/>
              <a:t> </a:t>
            </a:r>
            <a:r>
              <a:rPr lang="en-US" dirty="0" err="1"/>
              <a:t>scheda</a:t>
            </a:r>
            <a:r>
              <a:rPr lang="en-US" dirty="0"/>
              <a:t> / Box</a:t>
            </a:r>
          </a:p>
        </p:txBody>
      </p:sp>
      <p:pic>
        <p:nvPicPr>
          <p:cNvPr id="10" name="Immagine 9">
            <a:extLst>
              <a:ext uri="{FF2B5EF4-FFF2-40B4-BE49-F238E27FC236}">
                <a16:creationId xmlns:a16="http://schemas.microsoft.com/office/drawing/2014/main" id="{ECB413AB-0B05-9444-A342-CCBD6D6EAA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615" y="6382545"/>
            <a:ext cx="618182" cy="365125"/>
          </a:xfrm>
          <a:prstGeom prst="rect">
            <a:avLst/>
          </a:prstGeom>
        </p:spPr>
      </p:pic>
      <p:sp>
        <p:nvSpPr>
          <p:cNvPr id="11" name="Segnaposto piè di pagina 1">
            <a:extLst>
              <a:ext uri="{FF2B5EF4-FFF2-40B4-BE49-F238E27FC236}">
                <a16:creationId xmlns:a16="http://schemas.microsoft.com/office/drawing/2014/main" id="{6B0AA249-2CE3-A64A-80E6-0EA7BAAAC533}"/>
              </a:ext>
            </a:extLst>
          </p:cNvPr>
          <p:cNvSpPr>
            <a:spLocks noGrp="1"/>
          </p:cNvSpPr>
          <p:nvPr>
            <p:ph type="ftr" sz="quarter" idx="11"/>
          </p:nvPr>
        </p:nvSpPr>
        <p:spPr>
          <a:xfrm>
            <a:off x="3581400" y="6538916"/>
            <a:ext cx="3696891" cy="211137"/>
          </a:xfrm>
          <a:prstGeom prst="rect">
            <a:avLst/>
          </a:prstGeom>
        </p:spPr>
        <p:txBody>
          <a:bodyPr/>
          <a:lstStyle>
            <a:lvl1pPr algn="l">
              <a:defRPr>
                <a:solidFill>
                  <a:srgbClr val="003057"/>
                </a:solidFill>
              </a:defRPr>
            </a:lvl1pPr>
          </a:lstStyle>
          <a:p>
            <a:r>
              <a:rPr lang="en-US" altLang="it-IT" sz="675"/>
              <a:t>© 2023 Pearson – Krugman, Obstfeld, Melitz - Economia internazionale  1</a:t>
            </a:r>
            <a:endParaRPr lang="en-US" altLang="it-IT" sz="675" dirty="0"/>
          </a:p>
        </p:txBody>
      </p:sp>
      <p:sp>
        <p:nvSpPr>
          <p:cNvPr id="7" name="CasellaDiTesto 6">
            <a:extLst>
              <a:ext uri="{FF2B5EF4-FFF2-40B4-BE49-F238E27FC236}">
                <a16:creationId xmlns:a16="http://schemas.microsoft.com/office/drawing/2014/main" id="{DC68421C-4D26-404C-B888-35A7F82C0ED4}"/>
              </a:ext>
            </a:extLst>
          </p:cNvPr>
          <p:cNvSpPr txBox="1"/>
          <p:nvPr userDrawn="1"/>
        </p:nvSpPr>
        <p:spPr>
          <a:xfrm>
            <a:off x="152400" y="594572"/>
            <a:ext cx="1257300" cy="346377"/>
          </a:xfrm>
          <a:prstGeom prst="rect">
            <a:avLst/>
          </a:prstGeom>
          <a:noFill/>
        </p:spPr>
        <p:txBody>
          <a:bodyPr wrap="square" rtlCol="0">
            <a:spAutoFit/>
          </a:bodyPr>
          <a:lstStyle/>
          <a:p>
            <a:r>
              <a:rPr lang="it-IT" sz="1651" b="1" i="0" kern="1200" cap="small"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scheda</a:t>
            </a:r>
            <a:r>
              <a:rPr lang="it-IT" sz="1651" b="1" i="0" cap="small"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it-IT" sz="1651" b="1" i="0" kern="1200" cap="small"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x.x</a:t>
            </a:r>
            <a:endParaRPr lang="it-IT" sz="1651" b="1" i="0" kern="1200" cap="small"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51304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accen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21293-6FA6-7445-BD11-05A0ADD6C222}"/>
              </a:ext>
            </a:extLst>
          </p:cNvPr>
          <p:cNvSpPr/>
          <p:nvPr/>
        </p:nvSpPr>
        <p:spPr>
          <a:xfrm>
            <a:off x="8357192" y="555627"/>
            <a:ext cx="786810" cy="11588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cxnSp>
        <p:nvCxnSpPr>
          <p:cNvPr id="5" name="Straight Connector 4">
            <a:extLst>
              <a:ext uri="{FF2B5EF4-FFF2-40B4-BE49-F238E27FC236}">
                <a16:creationId xmlns:a16="http://schemas.microsoft.com/office/drawing/2014/main" id="{A9563D79-D413-6C4E-AF46-45AD23481DA0}"/>
              </a:ext>
            </a:extLst>
          </p:cNvPr>
          <p:cNvCxnSpPr>
            <a:cxnSpLocks/>
          </p:cNvCxnSpPr>
          <p:nvPr/>
        </p:nvCxnSpPr>
        <p:spPr>
          <a:xfrm>
            <a:off x="8348662" y="555627"/>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B6DE9E4-24AE-FD46-93D2-E9B05008A6D5}"/>
              </a:ext>
            </a:extLst>
          </p:cNvPr>
          <p:cNvSpPr>
            <a:spLocks noGrp="1"/>
          </p:cNvSpPr>
          <p:nvPr>
            <p:ph type="sldNum" sz="quarter" idx="15"/>
          </p:nvPr>
        </p:nvSpPr>
        <p:spPr/>
        <p:txBody>
          <a:bodyPr/>
          <a:lstStyle>
            <a:lvl1pPr>
              <a:defRPr/>
            </a:lvl1pPr>
          </a:lstStyle>
          <a:p>
            <a:pPr>
              <a:defRPr/>
            </a:pPr>
            <a:fld id="{449BB740-7204-9B4C-9E22-6EC5FC26FE50}" type="slidenum">
              <a:rPr lang="en-US"/>
              <a:pPr>
                <a:defRPr/>
              </a:pPr>
              <a:t>‹N›</a:t>
            </a:fld>
            <a:endParaRPr lang="en-US"/>
          </a:p>
        </p:txBody>
      </p:sp>
      <p:sp>
        <p:nvSpPr>
          <p:cNvPr id="8" name="Text Placeholder 3"/>
          <p:cNvSpPr>
            <a:spLocks noGrp="1"/>
          </p:cNvSpPr>
          <p:nvPr>
            <p:ph type="body" sz="half" idx="14"/>
          </p:nvPr>
        </p:nvSpPr>
        <p:spPr>
          <a:xfrm>
            <a:off x="750637" y="1778000"/>
            <a:ext cx="7475154" cy="3978778"/>
          </a:xfrm>
          <a:prstGeom prst="rect">
            <a:avLst/>
          </a:prstGeom>
        </p:spPr>
        <p:txBody>
          <a:bodyPr>
            <a:normAutofit/>
          </a:bodyPr>
          <a:lstStyle>
            <a:lvl1pPr marL="0" marR="0" indent="0" algn="l" defTabSz="514363" rtl="0" eaLnBrk="1" fontAlgn="auto" latinLnBrk="0" hangingPunct="1">
              <a:lnSpc>
                <a:spcPct val="90000"/>
              </a:lnSpc>
              <a:spcBef>
                <a:spcPts val="562"/>
              </a:spcBef>
              <a:spcAft>
                <a:spcPts val="900"/>
              </a:spcAft>
              <a:buClrTx/>
              <a:buSzTx/>
              <a:buFontTx/>
              <a:buNone/>
              <a:tabLst/>
              <a:defRPr sz="1200" b="0" i="0">
                <a:latin typeface="Open Sans Light" panose="020B0306030504020204" pitchFamily="34" charset="0"/>
                <a:ea typeface="Open Sans Light" panose="020B0306030504020204" pitchFamily="34" charset="0"/>
                <a:cs typeface="Open Sans Light" panose="020B0306030504020204" pitchFamily="34" charset="0"/>
              </a:defRPr>
            </a:lvl1pPr>
            <a:lvl2pPr marL="257181" indent="0">
              <a:buNone/>
              <a:defRPr sz="787"/>
            </a:lvl2pPr>
            <a:lvl3pPr marL="514363" indent="0">
              <a:buNone/>
              <a:defRPr sz="675"/>
            </a:lvl3pPr>
            <a:lvl4pPr marL="771545" indent="0">
              <a:buNone/>
              <a:defRPr sz="562"/>
            </a:lvl4pPr>
            <a:lvl5pPr marL="1028726" indent="0">
              <a:buNone/>
              <a:defRPr sz="562"/>
            </a:lvl5pPr>
            <a:lvl6pPr marL="1285907" indent="0">
              <a:buNone/>
              <a:defRPr sz="562"/>
            </a:lvl6pPr>
            <a:lvl7pPr marL="1543089" indent="0">
              <a:buNone/>
              <a:defRPr sz="562"/>
            </a:lvl7pPr>
            <a:lvl8pPr marL="1800270" indent="0">
              <a:buNone/>
              <a:defRPr sz="562"/>
            </a:lvl8pPr>
            <a:lvl9pPr marL="2057451" indent="0">
              <a:buNone/>
              <a:defRPr sz="562"/>
            </a:lvl9pPr>
          </a:lstStyle>
          <a:p>
            <a:pPr lvl="0"/>
            <a:r>
              <a:rPr lang="en-US" dirty="0"/>
              <a:t>Click to edit Master text styles</a:t>
            </a:r>
          </a:p>
          <a:p>
            <a:pPr marL="0" marR="0" lvl="0" indent="0" algn="l" defTabSz="514363" rtl="0" eaLnBrk="1" fontAlgn="auto" latinLnBrk="0" hangingPunct="1">
              <a:lnSpc>
                <a:spcPct val="90000"/>
              </a:lnSpc>
              <a:spcBef>
                <a:spcPts val="562"/>
              </a:spcBef>
              <a:spcAft>
                <a:spcPts val="900"/>
              </a:spcAft>
              <a:buClrTx/>
              <a:buSzTx/>
              <a:buFontTx/>
              <a:buNone/>
              <a:tabLst/>
              <a:defRPr/>
            </a:pPr>
            <a:r>
              <a:rPr lang="en-US" dirty="0"/>
              <a:t>Click to edit Master text styles</a:t>
            </a:r>
          </a:p>
          <a:p>
            <a:pPr lvl="0"/>
            <a:endParaRPr lang="en-US" dirty="0"/>
          </a:p>
        </p:txBody>
      </p:sp>
      <p:sp>
        <p:nvSpPr>
          <p:cNvPr id="3" name="Title 1"/>
          <p:cNvSpPr>
            <a:spLocks noGrp="1"/>
          </p:cNvSpPr>
          <p:nvPr>
            <p:ph type="title"/>
          </p:nvPr>
        </p:nvSpPr>
        <p:spPr>
          <a:xfrm>
            <a:off x="750637" y="571500"/>
            <a:ext cx="7475154" cy="1119188"/>
          </a:xfrm>
          <a:prstGeom prst="rect">
            <a:avLst/>
          </a:prstGeom>
        </p:spPr>
        <p:txBody>
          <a:bodyPr anchor="ctr" anchorCtr="0">
            <a:norm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42534886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_ 2 column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6D37C-7584-E94F-BD5E-47BD8D71902C}"/>
              </a:ext>
            </a:extLst>
          </p:cNvPr>
          <p:cNvSpPr/>
          <p:nvPr/>
        </p:nvSpPr>
        <p:spPr>
          <a:xfrm>
            <a:off x="0" y="555627"/>
            <a:ext cx="764382" cy="11588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cxnSp>
        <p:nvCxnSpPr>
          <p:cNvPr id="6" name="Straight Connector 5">
            <a:extLst>
              <a:ext uri="{FF2B5EF4-FFF2-40B4-BE49-F238E27FC236}">
                <a16:creationId xmlns:a16="http://schemas.microsoft.com/office/drawing/2014/main" id="{77829038-C33E-E14F-A39E-A9A3AB5CFBF1}"/>
              </a:ext>
            </a:extLst>
          </p:cNvPr>
          <p:cNvCxnSpPr>
            <a:cxnSpLocks/>
          </p:cNvCxnSpPr>
          <p:nvPr/>
        </p:nvCxnSpPr>
        <p:spPr>
          <a:xfrm>
            <a:off x="777478" y="555627"/>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683BD36-B2E0-E34D-A0C0-77A7165923F9}"/>
              </a:ext>
            </a:extLst>
          </p:cNvPr>
          <p:cNvSpPr>
            <a:spLocks noGrp="1"/>
          </p:cNvSpPr>
          <p:nvPr>
            <p:ph type="sldNum" sz="quarter" idx="16"/>
          </p:nvPr>
        </p:nvSpPr>
        <p:spPr/>
        <p:txBody>
          <a:bodyPr/>
          <a:lstStyle>
            <a:lvl1pPr>
              <a:defRPr/>
            </a:lvl1pPr>
          </a:lstStyle>
          <a:p>
            <a:pPr>
              <a:defRPr/>
            </a:pPr>
            <a:fld id="{16F0F2AA-7572-DC4D-AB68-865F32F517C3}" type="slidenum">
              <a:rPr lang="en-US"/>
              <a:pPr>
                <a:defRPr/>
              </a:pPr>
              <a:t>‹N›</a:t>
            </a:fld>
            <a:endParaRPr lang="en-US"/>
          </a:p>
        </p:txBody>
      </p:sp>
      <p:sp>
        <p:nvSpPr>
          <p:cNvPr id="9" name="Text Placeholder 3"/>
          <p:cNvSpPr>
            <a:spLocks noGrp="1"/>
          </p:cNvSpPr>
          <p:nvPr>
            <p:ph type="body" sz="half" idx="15"/>
          </p:nvPr>
        </p:nvSpPr>
        <p:spPr>
          <a:xfrm>
            <a:off x="4572000" y="1828800"/>
            <a:ext cx="3561540" cy="3927978"/>
          </a:xfrm>
          <a:prstGeom prst="rect">
            <a:avLst/>
          </a:prstGeom>
        </p:spPr>
        <p:txBody>
          <a:bodyPr>
            <a:normAutofit/>
          </a:bodyPr>
          <a:lstStyle>
            <a:lvl1pPr marL="214318" marR="0" indent="-214318" algn="l" defTabSz="514363" rtl="0" eaLnBrk="1" fontAlgn="auto" latinLnBrk="0" hangingPunct="1">
              <a:lnSpc>
                <a:spcPct val="90000"/>
              </a:lnSpc>
              <a:spcBef>
                <a:spcPts val="562"/>
              </a:spcBef>
              <a:spcAft>
                <a:spcPts val="900"/>
              </a:spcAft>
              <a:buClrTx/>
              <a:buSzTx/>
              <a:buFont typeface="Arial" panose="020B0604020202020204" pitchFamily="34" charset="0"/>
              <a:buChar char="•"/>
              <a:tabLst/>
              <a:defRPr sz="1200" b="0" i="0">
                <a:latin typeface="Open Sans Light" panose="020B0306030504020204" pitchFamily="34" charset="0"/>
                <a:ea typeface="Open Sans Light" panose="020B0306030504020204" pitchFamily="34" charset="0"/>
                <a:cs typeface="Open Sans Light" panose="020B0306030504020204" pitchFamily="34" charset="0"/>
              </a:defRPr>
            </a:lvl1pPr>
            <a:lvl2pPr marL="257181" indent="0">
              <a:buNone/>
              <a:defRPr sz="787"/>
            </a:lvl2pPr>
            <a:lvl3pPr marL="514363" indent="0">
              <a:buNone/>
              <a:defRPr sz="675"/>
            </a:lvl3pPr>
            <a:lvl4pPr marL="771545" indent="0">
              <a:buNone/>
              <a:defRPr sz="562"/>
            </a:lvl4pPr>
            <a:lvl5pPr marL="1028726" indent="0">
              <a:buNone/>
              <a:defRPr sz="562"/>
            </a:lvl5pPr>
            <a:lvl6pPr marL="1285907" indent="0">
              <a:buNone/>
              <a:defRPr sz="562"/>
            </a:lvl6pPr>
            <a:lvl7pPr marL="1543089" indent="0">
              <a:buNone/>
              <a:defRPr sz="562"/>
            </a:lvl7pPr>
            <a:lvl8pPr marL="1800270" indent="0">
              <a:buNone/>
              <a:defRPr sz="562"/>
            </a:lvl8pPr>
            <a:lvl9pPr marL="2057451" indent="0">
              <a:buNone/>
              <a:defRPr sz="562"/>
            </a:lvl9pPr>
          </a:lstStyle>
          <a:p>
            <a:pPr marL="214318" marR="0" lvl="0" indent="-214318" algn="l" defTabSz="514363" rtl="0" eaLnBrk="1" fontAlgn="auto" latinLnBrk="0" hangingPunct="1">
              <a:lnSpc>
                <a:spcPct val="90000"/>
              </a:lnSpc>
              <a:spcBef>
                <a:spcPts val="562"/>
              </a:spcBef>
              <a:spcAft>
                <a:spcPts val="900"/>
              </a:spcAft>
              <a:buClrTx/>
              <a:buSzTx/>
              <a:buFont typeface="Arial" panose="020B0604020202020204" pitchFamily="34" charset="0"/>
              <a:buChar char="•"/>
              <a:tabLst/>
              <a:defRPr/>
            </a:pPr>
            <a:r>
              <a:rPr lang="en-US" dirty="0"/>
              <a:t>Click to edit Master text styles</a:t>
            </a:r>
          </a:p>
          <a:p>
            <a:pPr marL="214318" marR="0" lvl="0" indent="-214318" algn="l" defTabSz="514363" rtl="0" eaLnBrk="1" fontAlgn="auto" latinLnBrk="0" hangingPunct="1">
              <a:lnSpc>
                <a:spcPct val="90000"/>
              </a:lnSpc>
              <a:spcBef>
                <a:spcPts val="562"/>
              </a:spcBef>
              <a:spcAft>
                <a:spcPts val="900"/>
              </a:spcAft>
              <a:buClrTx/>
              <a:buSzTx/>
              <a:buFont typeface="Arial" panose="020B0604020202020204" pitchFamily="34" charset="0"/>
              <a:buChar char="•"/>
              <a:tabLst/>
              <a:defRPr/>
            </a:pPr>
            <a:r>
              <a:rPr lang="en-US" dirty="0"/>
              <a:t>Click to edit Master text styles</a:t>
            </a:r>
          </a:p>
          <a:p>
            <a:pPr lvl="0"/>
            <a:endParaRPr lang="en-US" dirty="0"/>
          </a:p>
        </p:txBody>
      </p:sp>
      <p:sp>
        <p:nvSpPr>
          <p:cNvPr id="8" name="Text Placeholder 3"/>
          <p:cNvSpPr>
            <a:spLocks noGrp="1"/>
          </p:cNvSpPr>
          <p:nvPr>
            <p:ph type="body" sz="half" idx="14"/>
          </p:nvPr>
        </p:nvSpPr>
        <p:spPr>
          <a:xfrm>
            <a:off x="887798" y="1828800"/>
            <a:ext cx="3561540" cy="3927978"/>
          </a:xfrm>
          <a:prstGeom prst="rect">
            <a:avLst/>
          </a:prstGeom>
        </p:spPr>
        <p:txBody>
          <a:bodyPr>
            <a:normAutofit/>
          </a:bodyPr>
          <a:lstStyle>
            <a:lvl1pPr marL="214318" marR="0" indent="-214318" algn="l" defTabSz="514363" rtl="0" eaLnBrk="1" fontAlgn="auto" latinLnBrk="0" hangingPunct="1">
              <a:lnSpc>
                <a:spcPct val="90000"/>
              </a:lnSpc>
              <a:spcBef>
                <a:spcPts val="562"/>
              </a:spcBef>
              <a:spcAft>
                <a:spcPts val="900"/>
              </a:spcAft>
              <a:buClrTx/>
              <a:buSzTx/>
              <a:buFont typeface="Arial" panose="020B0604020202020204" pitchFamily="34" charset="0"/>
              <a:buChar char="•"/>
              <a:tabLst/>
              <a:defRPr sz="1200" b="0" i="0">
                <a:latin typeface="Open Sans Light" panose="020B0306030504020204" pitchFamily="34" charset="0"/>
                <a:ea typeface="Open Sans Light" panose="020B0306030504020204" pitchFamily="34" charset="0"/>
                <a:cs typeface="Open Sans Light" panose="020B0306030504020204" pitchFamily="34" charset="0"/>
              </a:defRPr>
            </a:lvl1pPr>
            <a:lvl2pPr marL="257181" indent="0">
              <a:buNone/>
              <a:defRPr sz="787"/>
            </a:lvl2pPr>
            <a:lvl3pPr marL="514363" indent="0">
              <a:buNone/>
              <a:defRPr sz="675"/>
            </a:lvl3pPr>
            <a:lvl4pPr marL="771545" indent="0">
              <a:buNone/>
              <a:defRPr sz="562"/>
            </a:lvl4pPr>
            <a:lvl5pPr marL="1028726" indent="0">
              <a:buNone/>
              <a:defRPr sz="562"/>
            </a:lvl5pPr>
            <a:lvl6pPr marL="1285907" indent="0">
              <a:buNone/>
              <a:defRPr sz="562"/>
            </a:lvl6pPr>
            <a:lvl7pPr marL="1543089" indent="0">
              <a:buNone/>
              <a:defRPr sz="562"/>
            </a:lvl7pPr>
            <a:lvl8pPr marL="1800270" indent="0">
              <a:buNone/>
              <a:defRPr sz="562"/>
            </a:lvl8pPr>
            <a:lvl9pPr marL="2057451" indent="0">
              <a:buNone/>
              <a:defRPr sz="562"/>
            </a:lvl9pPr>
          </a:lstStyle>
          <a:p>
            <a:pPr lvl="0"/>
            <a:r>
              <a:rPr lang="en-US" dirty="0"/>
              <a:t>Click to edit Master text styles</a:t>
            </a:r>
          </a:p>
          <a:p>
            <a:pPr marL="214318" marR="0" lvl="0" indent="-214318" algn="l" defTabSz="514363" rtl="0" eaLnBrk="1" fontAlgn="auto" latinLnBrk="0" hangingPunct="1">
              <a:lnSpc>
                <a:spcPct val="90000"/>
              </a:lnSpc>
              <a:spcBef>
                <a:spcPts val="562"/>
              </a:spcBef>
              <a:spcAft>
                <a:spcPts val="900"/>
              </a:spcAft>
              <a:buClrTx/>
              <a:buSzTx/>
              <a:buFont typeface="Arial" panose="020B0604020202020204" pitchFamily="34" charset="0"/>
              <a:buChar char="•"/>
              <a:tabLst/>
              <a:defRPr/>
            </a:pPr>
            <a:r>
              <a:rPr lang="en-US" dirty="0"/>
              <a:t>Click to edit Master text styles</a:t>
            </a:r>
          </a:p>
          <a:p>
            <a:pPr lvl="0"/>
            <a:endParaRPr lang="en-US" dirty="0"/>
          </a:p>
        </p:txBody>
      </p:sp>
      <p:sp>
        <p:nvSpPr>
          <p:cNvPr id="3" name="Title 1"/>
          <p:cNvSpPr>
            <a:spLocks noGrp="1"/>
          </p:cNvSpPr>
          <p:nvPr>
            <p:ph type="title"/>
          </p:nvPr>
        </p:nvSpPr>
        <p:spPr>
          <a:xfrm>
            <a:off x="887797" y="571500"/>
            <a:ext cx="7475154" cy="1119188"/>
          </a:xfrm>
          <a:prstGeom prst="rect">
            <a:avLst/>
          </a:prstGeom>
        </p:spPr>
        <p:txBody>
          <a:bodyPr anchor="ctr" anchorCtr="0">
            <a:norm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2138286657"/>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with photo 1">
    <p:spTree>
      <p:nvGrpSpPr>
        <p:cNvPr id="1" name=""/>
        <p:cNvGrpSpPr/>
        <p:nvPr/>
      </p:nvGrpSpPr>
      <p:grpSpPr>
        <a:xfrm>
          <a:off x="0" y="0"/>
          <a:ext cx="0" cy="0"/>
          <a:chOff x="0" y="0"/>
          <a:chExt cx="0" cy="0"/>
        </a:xfrm>
      </p:grpSpPr>
      <p:pic>
        <p:nvPicPr>
          <p:cNvPr id="3" name="Picture 2" descr="Three people looking at a piece of paper&#10;&#10;Description automatically generated with low confidence">
            <a:extLst>
              <a:ext uri="{FF2B5EF4-FFF2-40B4-BE49-F238E27FC236}">
                <a16:creationId xmlns:a16="http://schemas.microsoft.com/office/drawing/2014/main" id="{6D0442BF-1B48-8B43-BC34-80C73F38FC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69776" y="2"/>
            <a:ext cx="6664186" cy="5705061"/>
          </a:xfrm>
          <a:prstGeom prst="rect">
            <a:avLst/>
          </a:prstGeom>
        </p:spPr>
      </p:pic>
      <p:sp>
        <p:nvSpPr>
          <p:cNvPr id="14" name="Rectangle 13">
            <a:extLst>
              <a:ext uri="{FF2B5EF4-FFF2-40B4-BE49-F238E27FC236}">
                <a16:creationId xmlns:a16="http://schemas.microsoft.com/office/drawing/2014/main" id="{D3A46BF2-4302-0B48-8AEA-10EA3FBA8BDD}"/>
              </a:ext>
            </a:extLst>
          </p:cNvPr>
          <p:cNvSpPr/>
          <p:nvPr userDrawn="1"/>
        </p:nvSpPr>
        <p:spPr>
          <a:xfrm>
            <a:off x="0" y="2257065"/>
            <a:ext cx="3048000" cy="46009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‹N›</a:t>
            </a:fld>
            <a:endParaRPr lang="en-US"/>
          </a:p>
        </p:txBody>
      </p:sp>
      <p:sp>
        <p:nvSpPr>
          <p:cNvPr id="4" name="Rectangle 3">
            <a:extLst>
              <a:ext uri="{FF2B5EF4-FFF2-40B4-BE49-F238E27FC236}">
                <a16:creationId xmlns:a16="http://schemas.microsoft.com/office/drawing/2014/main" id="{443023CC-B05B-804F-A031-47090036ADC9}"/>
              </a:ext>
            </a:extLst>
          </p:cNvPr>
          <p:cNvSpPr/>
          <p:nvPr/>
        </p:nvSpPr>
        <p:spPr>
          <a:xfrm>
            <a:off x="7656616" y="2"/>
            <a:ext cx="1487384" cy="16981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sp>
        <p:nvSpPr>
          <p:cNvPr id="6" name="Rectangle 5">
            <a:extLst>
              <a:ext uri="{FF2B5EF4-FFF2-40B4-BE49-F238E27FC236}">
                <a16:creationId xmlns:a16="http://schemas.microsoft.com/office/drawing/2014/main" id="{E0773250-8295-4A4A-B23C-4614C545CBF4}"/>
              </a:ext>
            </a:extLst>
          </p:cNvPr>
          <p:cNvSpPr/>
          <p:nvPr/>
        </p:nvSpPr>
        <p:spPr>
          <a:xfrm>
            <a:off x="505918" y="1678330"/>
            <a:ext cx="3313728" cy="467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cxnSp>
        <p:nvCxnSpPr>
          <p:cNvPr id="16" name="Straight Connector 15">
            <a:extLst>
              <a:ext uri="{FF2B5EF4-FFF2-40B4-BE49-F238E27FC236}">
                <a16:creationId xmlns:a16="http://schemas.microsoft.com/office/drawing/2014/main" id="{CBA35C7A-29D6-D040-9CCD-0B926B59CEBE}"/>
              </a:ext>
            </a:extLst>
          </p:cNvPr>
          <p:cNvCxnSpPr/>
          <p:nvPr userDrawn="1"/>
        </p:nvCxnSpPr>
        <p:spPr>
          <a:xfrm>
            <a:off x="515188"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14"/>
          </p:nvPr>
        </p:nvSpPr>
        <p:spPr>
          <a:xfrm>
            <a:off x="629588" y="3429000"/>
            <a:ext cx="3111930" cy="2775030"/>
          </a:xfrm>
          <a:prstGeom prst="rect">
            <a:avLst/>
          </a:prstGeom>
        </p:spPr>
        <p:txBody>
          <a:bodyPr>
            <a:normAutofit/>
          </a:bodyPr>
          <a:lstStyle>
            <a:lvl1pPr marL="0" marR="0" indent="0" algn="l" defTabSz="514363" rtl="0" eaLnBrk="1" fontAlgn="auto" latinLnBrk="0" hangingPunct="1">
              <a:lnSpc>
                <a:spcPct val="90000"/>
              </a:lnSpc>
              <a:spcBef>
                <a:spcPts val="562"/>
              </a:spcBef>
              <a:spcAft>
                <a:spcPts val="900"/>
              </a:spcAft>
              <a:buClrTx/>
              <a:buSzTx/>
              <a:buFontTx/>
              <a:buNone/>
              <a:tabLst/>
              <a:defRPr sz="1200" b="0" i="0">
                <a:latin typeface="Open Sans Light" panose="020B0306030504020204" pitchFamily="34" charset="0"/>
                <a:ea typeface="Open Sans Light" panose="020B0306030504020204" pitchFamily="34" charset="0"/>
                <a:cs typeface="Open Sans Light" panose="020B0306030504020204" pitchFamily="34" charset="0"/>
              </a:defRPr>
            </a:lvl1pPr>
            <a:lvl2pPr marL="257181" indent="0">
              <a:buNone/>
              <a:defRPr sz="787"/>
            </a:lvl2pPr>
            <a:lvl3pPr marL="514363" indent="0">
              <a:buNone/>
              <a:defRPr sz="675"/>
            </a:lvl3pPr>
            <a:lvl4pPr marL="771545" indent="0">
              <a:buNone/>
              <a:defRPr sz="562"/>
            </a:lvl4pPr>
            <a:lvl5pPr marL="1028726" indent="0">
              <a:buNone/>
              <a:defRPr sz="562"/>
            </a:lvl5pPr>
            <a:lvl6pPr marL="1285907" indent="0">
              <a:buNone/>
              <a:defRPr sz="562"/>
            </a:lvl6pPr>
            <a:lvl7pPr marL="1543089" indent="0">
              <a:buNone/>
              <a:defRPr sz="562"/>
            </a:lvl7pPr>
            <a:lvl8pPr marL="1800270" indent="0">
              <a:buNone/>
              <a:defRPr sz="562"/>
            </a:lvl8pPr>
            <a:lvl9pPr marL="2057451" indent="0">
              <a:buNone/>
              <a:defRPr sz="562"/>
            </a:lvl9pPr>
          </a:lstStyle>
          <a:p>
            <a:pPr lvl="0"/>
            <a:endParaRPr lang="en-US" dirty="0"/>
          </a:p>
        </p:txBody>
      </p:sp>
      <p:sp>
        <p:nvSpPr>
          <p:cNvPr id="5" name="Title 1"/>
          <p:cNvSpPr>
            <a:spLocks noGrp="1"/>
          </p:cNvSpPr>
          <p:nvPr>
            <p:ph type="title"/>
          </p:nvPr>
        </p:nvSpPr>
        <p:spPr>
          <a:xfrm>
            <a:off x="629587" y="1793267"/>
            <a:ext cx="3110167" cy="1635735"/>
          </a:xfrm>
          <a:prstGeom prst="rect">
            <a:avLst/>
          </a:prstGeom>
        </p:spPr>
        <p:txBody>
          <a:bodyPr anchor="ctr" anchorCtr="0">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42317370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with photo 1.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E96EC9-A5FE-9449-A973-644128A0E481}"/>
              </a:ext>
            </a:extLst>
          </p:cNvPr>
          <p:cNvSpPr/>
          <p:nvPr userDrawn="1"/>
        </p:nvSpPr>
        <p:spPr>
          <a:xfrm>
            <a:off x="1718840" y="1"/>
            <a:ext cx="6687334" cy="57121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dirty="0"/>
          </a:p>
        </p:txBody>
      </p:sp>
      <p:sp>
        <p:nvSpPr>
          <p:cNvPr id="12" name="Picture Placeholder 15">
            <a:extLst>
              <a:ext uri="{FF2B5EF4-FFF2-40B4-BE49-F238E27FC236}">
                <a16:creationId xmlns:a16="http://schemas.microsoft.com/office/drawing/2014/main" id="{9B41BB31-88FF-E84E-BE7D-9BF8BFD31B46}"/>
              </a:ext>
            </a:extLst>
          </p:cNvPr>
          <p:cNvSpPr>
            <a:spLocks noGrp="1"/>
          </p:cNvSpPr>
          <p:nvPr>
            <p:ph type="pic" sz="quarter" idx="11" hasCustomPrompt="1"/>
          </p:nvPr>
        </p:nvSpPr>
        <p:spPr>
          <a:xfrm>
            <a:off x="1714500" y="1"/>
            <a:ext cx="6692081" cy="5707626"/>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‹N›</a:t>
            </a:fld>
            <a:endParaRPr lang="en-US"/>
          </a:p>
        </p:txBody>
      </p:sp>
    </p:spTree>
    <p:extLst>
      <p:ext uri="{BB962C8B-B14F-4D97-AF65-F5344CB8AC3E}">
        <p14:creationId xmlns:p14="http://schemas.microsoft.com/office/powerpoint/2010/main" val="39462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with photo 1.3">
    <p:spTree>
      <p:nvGrpSpPr>
        <p:cNvPr id="1" name=""/>
        <p:cNvGrpSpPr/>
        <p:nvPr/>
      </p:nvGrpSpPr>
      <p:grpSpPr>
        <a:xfrm>
          <a:off x="0" y="0"/>
          <a:ext cx="0" cy="0"/>
          <a:chOff x="0" y="0"/>
          <a:chExt cx="0" cy="0"/>
        </a:xfrm>
      </p:grpSpPr>
      <p:pic>
        <p:nvPicPr>
          <p:cNvPr id="3" name="Picture 2" descr="A learner writing an a glass wall with a marker&#10;&#10;Description automatically generated">
            <a:extLst>
              <a:ext uri="{FF2B5EF4-FFF2-40B4-BE49-F238E27FC236}">
                <a16:creationId xmlns:a16="http://schemas.microsoft.com/office/drawing/2014/main" id="{0E494689-C6C2-A64B-8C35-09134E0C51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3" r="-1"/>
          <a:stretch/>
        </p:blipFill>
        <p:spPr>
          <a:xfrm>
            <a:off x="730526" y="2"/>
            <a:ext cx="6820400" cy="5705061"/>
          </a:xfrm>
          <a:prstGeom prst="rect">
            <a:avLst/>
          </a:prstGeom>
        </p:spPr>
      </p:pic>
      <p:sp>
        <p:nvSpPr>
          <p:cNvPr id="14" name="Rectangle 13">
            <a:extLst>
              <a:ext uri="{FF2B5EF4-FFF2-40B4-BE49-F238E27FC236}">
                <a16:creationId xmlns:a16="http://schemas.microsoft.com/office/drawing/2014/main" id="{D3A46BF2-4302-0B48-8AEA-10EA3FBA8BDD}"/>
              </a:ext>
            </a:extLst>
          </p:cNvPr>
          <p:cNvSpPr/>
          <p:nvPr userDrawn="1"/>
        </p:nvSpPr>
        <p:spPr>
          <a:xfrm>
            <a:off x="6124699" y="2257065"/>
            <a:ext cx="3019302" cy="46009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‹N›</a:t>
            </a:fld>
            <a:endParaRPr lang="en-US"/>
          </a:p>
        </p:txBody>
      </p:sp>
      <p:sp>
        <p:nvSpPr>
          <p:cNvPr id="4" name="Rectangle 3">
            <a:extLst>
              <a:ext uri="{FF2B5EF4-FFF2-40B4-BE49-F238E27FC236}">
                <a16:creationId xmlns:a16="http://schemas.microsoft.com/office/drawing/2014/main" id="{443023CC-B05B-804F-A031-47090036ADC9}"/>
              </a:ext>
            </a:extLst>
          </p:cNvPr>
          <p:cNvSpPr/>
          <p:nvPr/>
        </p:nvSpPr>
        <p:spPr>
          <a:xfrm>
            <a:off x="1" y="2"/>
            <a:ext cx="1487384" cy="16981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sp>
        <p:nvSpPr>
          <p:cNvPr id="6" name="Rectangle 5">
            <a:extLst>
              <a:ext uri="{FF2B5EF4-FFF2-40B4-BE49-F238E27FC236}">
                <a16:creationId xmlns:a16="http://schemas.microsoft.com/office/drawing/2014/main" id="{E0773250-8295-4A4A-B23C-4614C545CBF4}"/>
              </a:ext>
            </a:extLst>
          </p:cNvPr>
          <p:cNvSpPr/>
          <p:nvPr/>
        </p:nvSpPr>
        <p:spPr>
          <a:xfrm>
            <a:off x="5244636" y="1678330"/>
            <a:ext cx="3513367" cy="467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cxnSp>
        <p:nvCxnSpPr>
          <p:cNvPr id="16" name="Straight Connector 15">
            <a:extLst>
              <a:ext uri="{FF2B5EF4-FFF2-40B4-BE49-F238E27FC236}">
                <a16:creationId xmlns:a16="http://schemas.microsoft.com/office/drawing/2014/main" id="{CBA35C7A-29D6-D040-9CCD-0B926B59CEBE}"/>
              </a:ext>
            </a:extLst>
          </p:cNvPr>
          <p:cNvCxnSpPr/>
          <p:nvPr userDrawn="1"/>
        </p:nvCxnSpPr>
        <p:spPr>
          <a:xfrm>
            <a:off x="5248315"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14"/>
          </p:nvPr>
        </p:nvSpPr>
        <p:spPr>
          <a:xfrm>
            <a:off x="5352684" y="3429000"/>
            <a:ext cx="3225438" cy="2775030"/>
          </a:xfrm>
          <a:prstGeom prst="rect">
            <a:avLst/>
          </a:prstGeom>
        </p:spPr>
        <p:txBody>
          <a:bodyPr>
            <a:normAutofit/>
          </a:bodyPr>
          <a:lstStyle>
            <a:lvl1pPr marL="0" marR="0" indent="0" algn="l" defTabSz="514363" rtl="0" eaLnBrk="1" fontAlgn="auto" latinLnBrk="0" hangingPunct="1">
              <a:lnSpc>
                <a:spcPct val="90000"/>
              </a:lnSpc>
              <a:spcBef>
                <a:spcPts val="562"/>
              </a:spcBef>
              <a:spcAft>
                <a:spcPts val="900"/>
              </a:spcAft>
              <a:buClrTx/>
              <a:buSzTx/>
              <a:buFontTx/>
              <a:buNone/>
              <a:tabLst/>
              <a:defRPr sz="1200" b="0" i="0">
                <a:latin typeface="Open Sans Light" panose="020B0306030504020204" pitchFamily="34" charset="0"/>
                <a:ea typeface="Open Sans Light" panose="020B0306030504020204" pitchFamily="34" charset="0"/>
                <a:cs typeface="Open Sans Light" panose="020B0306030504020204" pitchFamily="34" charset="0"/>
              </a:defRPr>
            </a:lvl1pPr>
            <a:lvl2pPr marL="257181" indent="0">
              <a:buNone/>
              <a:defRPr sz="787"/>
            </a:lvl2pPr>
            <a:lvl3pPr marL="514363" indent="0">
              <a:buNone/>
              <a:defRPr sz="675"/>
            </a:lvl3pPr>
            <a:lvl4pPr marL="771545" indent="0">
              <a:buNone/>
              <a:defRPr sz="562"/>
            </a:lvl4pPr>
            <a:lvl5pPr marL="1028726" indent="0">
              <a:buNone/>
              <a:defRPr sz="562"/>
            </a:lvl5pPr>
            <a:lvl6pPr marL="1285907" indent="0">
              <a:buNone/>
              <a:defRPr sz="562"/>
            </a:lvl6pPr>
            <a:lvl7pPr marL="1543089" indent="0">
              <a:buNone/>
              <a:defRPr sz="562"/>
            </a:lvl7pPr>
            <a:lvl8pPr marL="1800270" indent="0">
              <a:buNone/>
              <a:defRPr sz="562"/>
            </a:lvl8pPr>
            <a:lvl9pPr marL="2057451" indent="0">
              <a:buNone/>
              <a:defRPr sz="562"/>
            </a:lvl9pPr>
          </a:lstStyle>
          <a:p>
            <a:pPr lvl="0"/>
            <a:endParaRPr lang="en-US" dirty="0"/>
          </a:p>
        </p:txBody>
      </p:sp>
      <p:sp>
        <p:nvSpPr>
          <p:cNvPr id="5" name="Title 1"/>
          <p:cNvSpPr>
            <a:spLocks noGrp="1"/>
          </p:cNvSpPr>
          <p:nvPr>
            <p:ph type="title"/>
          </p:nvPr>
        </p:nvSpPr>
        <p:spPr>
          <a:xfrm>
            <a:off x="5344623" y="1793267"/>
            <a:ext cx="3233499" cy="1635735"/>
          </a:xfrm>
          <a:prstGeom prst="rect">
            <a:avLst/>
          </a:prstGeom>
        </p:spPr>
        <p:txBody>
          <a:bodyPr anchor="ctr" anchorCtr="0">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1536465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
            <a:extLst>
              <a:ext uri="{FF2B5EF4-FFF2-40B4-BE49-F238E27FC236}">
                <a16:creationId xmlns:a16="http://schemas.microsoft.com/office/drawing/2014/main" id="{FCBCCA01-5A08-8B5B-E4C5-49B8977E7D2D}"/>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8" name="Rectangle 6">
            <a:extLst>
              <a:ext uri="{FF2B5EF4-FFF2-40B4-BE49-F238E27FC236}">
                <a16:creationId xmlns:a16="http://schemas.microsoft.com/office/drawing/2014/main" id="{CAB1A445-804B-236B-C6F4-3149732E67BE}"/>
              </a:ext>
            </a:extLst>
          </p:cNvPr>
          <p:cNvSpPr>
            <a:spLocks noGrp="1" noChangeArrowheads="1"/>
          </p:cNvSpPr>
          <p:nvPr>
            <p:ph type="sldNum" sz="quarter" idx="11"/>
          </p:nvPr>
        </p:nvSpPr>
        <p:spPr>
          <a:ln/>
        </p:spPr>
        <p:txBody>
          <a:bodyPr/>
          <a:lstStyle>
            <a:lvl1pPr>
              <a:defRPr/>
            </a:lvl1pPr>
          </a:lstStyle>
          <a:p>
            <a:fld id="{A71CA1E2-B603-FE41-8BA3-6643BFACCAC4}" type="slidenum">
              <a:rPr lang="en-US" altLang="it-IT"/>
              <a:pPr/>
              <a:t>‹N›</a:t>
            </a:fld>
            <a:endParaRPr lang="en-US" altLang="it-IT"/>
          </a:p>
        </p:txBody>
      </p:sp>
    </p:spTree>
    <p:extLst>
      <p:ext uri="{BB962C8B-B14F-4D97-AF65-F5344CB8AC3E}">
        <p14:creationId xmlns:p14="http://schemas.microsoft.com/office/powerpoint/2010/main" val="14149991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with photo 1.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E96EC9-A5FE-9449-A973-644128A0E481}"/>
              </a:ext>
            </a:extLst>
          </p:cNvPr>
          <p:cNvSpPr/>
          <p:nvPr userDrawn="1"/>
        </p:nvSpPr>
        <p:spPr>
          <a:xfrm>
            <a:off x="908350" y="1"/>
            <a:ext cx="6687334" cy="57121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dirty="0"/>
          </a:p>
        </p:txBody>
      </p:sp>
      <p:sp>
        <p:nvSpPr>
          <p:cNvPr id="12" name="Picture Placeholder 15">
            <a:extLst>
              <a:ext uri="{FF2B5EF4-FFF2-40B4-BE49-F238E27FC236}">
                <a16:creationId xmlns:a16="http://schemas.microsoft.com/office/drawing/2014/main" id="{6DFC91A5-4FBB-F44D-9464-12AEFAC9581B}"/>
              </a:ext>
            </a:extLst>
          </p:cNvPr>
          <p:cNvSpPr>
            <a:spLocks noGrp="1"/>
          </p:cNvSpPr>
          <p:nvPr>
            <p:ph type="pic" sz="quarter" idx="11" hasCustomPrompt="1"/>
          </p:nvPr>
        </p:nvSpPr>
        <p:spPr>
          <a:xfrm>
            <a:off x="907027" y="1"/>
            <a:ext cx="6703141" cy="5707626"/>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‹N›</a:t>
            </a:fld>
            <a:endParaRPr lang="en-US"/>
          </a:p>
        </p:txBody>
      </p:sp>
    </p:spTree>
    <p:extLst>
      <p:ext uri="{BB962C8B-B14F-4D97-AF65-F5344CB8AC3E}">
        <p14:creationId xmlns:p14="http://schemas.microsoft.com/office/powerpoint/2010/main" val="4586720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 with photo 2">
    <p:spTree>
      <p:nvGrpSpPr>
        <p:cNvPr id="1" name=""/>
        <p:cNvGrpSpPr/>
        <p:nvPr/>
      </p:nvGrpSpPr>
      <p:grpSpPr>
        <a:xfrm>
          <a:off x="0" y="0"/>
          <a:ext cx="0" cy="0"/>
          <a:chOff x="0" y="0"/>
          <a:chExt cx="0" cy="0"/>
        </a:xfrm>
      </p:grpSpPr>
      <p:pic>
        <p:nvPicPr>
          <p:cNvPr id="3" name="Picture 2" descr="A learner on a spiral staircase using a laptop.&#10;&#10;Description automatically generated">
            <a:extLst>
              <a:ext uri="{FF2B5EF4-FFF2-40B4-BE49-F238E27FC236}">
                <a16:creationId xmlns:a16="http://schemas.microsoft.com/office/drawing/2014/main" id="{F3DC312F-B9C0-D744-AD30-A434A20A7DEF}"/>
              </a:ext>
            </a:extLst>
          </p:cNvPr>
          <p:cNvPicPr>
            <a:picLocks noChangeAspect="1"/>
          </p:cNvPicPr>
          <p:nvPr userDrawn="1"/>
        </p:nvPicPr>
        <p:blipFill>
          <a:blip r:embed="rId2"/>
          <a:stretch>
            <a:fillRect/>
          </a:stretch>
        </p:blipFill>
        <p:spPr>
          <a:xfrm>
            <a:off x="1426358" y="0"/>
            <a:ext cx="7717642" cy="6858000"/>
          </a:xfrm>
          <a:prstGeom prst="rect">
            <a:avLst/>
          </a:prstGeom>
        </p:spPr>
      </p:pic>
      <p:sp>
        <p:nvSpPr>
          <p:cNvPr id="5" name="Rectangle 4">
            <a:extLst>
              <a:ext uri="{FF2B5EF4-FFF2-40B4-BE49-F238E27FC236}">
                <a16:creationId xmlns:a16="http://schemas.microsoft.com/office/drawing/2014/main" id="{FB6487DB-31A3-3549-AFBF-3BABD3184ED2}"/>
              </a:ext>
            </a:extLst>
          </p:cNvPr>
          <p:cNvSpPr/>
          <p:nvPr/>
        </p:nvSpPr>
        <p:spPr>
          <a:xfrm>
            <a:off x="720328" y="574675"/>
            <a:ext cx="4601766" cy="507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cxnSp>
        <p:nvCxnSpPr>
          <p:cNvPr id="6" name="Straight Connector 5">
            <a:extLst>
              <a:ext uri="{FF2B5EF4-FFF2-40B4-BE49-F238E27FC236}">
                <a16:creationId xmlns:a16="http://schemas.microsoft.com/office/drawing/2014/main" id="{C622D27A-F32D-EB48-9A03-1735E67359D1}"/>
              </a:ext>
            </a:extLst>
          </p:cNvPr>
          <p:cNvCxnSpPr>
            <a:cxnSpLocks/>
          </p:cNvCxnSpPr>
          <p:nvPr/>
        </p:nvCxnSpPr>
        <p:spPr>
          <a:xfrm>
            <a:off x="720329" y="555625"/>
            <a:ext cx="0" cy="5164138"/>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‹N›</a:t>
            </a:fld>
            <a:endParaRPr lang="en-US"/>
          </a:p>
        </p:txBody>
      </p:sp>
      <p:sp>
        <p:nvSpPr>
          <p:cNvPr id="11" name="Text Placeholder 3"/>
          <p:cNvSpPr>
            <a:spLocks noGrp="1"/>
          </p:cNvSpPr>
          <p:nvPr>
            <p:ph type="body" sz="half" idx="14"/>
          </p:nvPr>
        </p:nvSpPr>
        <p:spPr>
          <a:xfrm>
            <a:off x="836997" y="2743200"/>
            <a:ext cx="4382703" cy="2777068"/>
          </a:xfrm>
          <a:prstGeom prst="rect">
            <a:avLst/>
          </a:prstGeom>
        </p:spPr>
        <p:txBody>
          <a:bodyPr>
            <a:normAutofit/>
          </a:bodyPr>
          <a:lstStyle>
            <a:lvl1pPr marL="0" marR="0" indent="0" algn="l" defTabSz="514363" rtl="0" eaLnBrk="1" fontAlgn="auto" latinLnBrk="0" hangingPunct="1">
              <a:lnSpc>
                <a:spcPct val="90000"/>
              </a:lnSpc>
              <a:spcBef>
                <a:spcPts val="562"/>
              </a:spcBef>
              <a:spcAft>
                <a:spcPts val="900"/>
              </a:spcAft>
              <a:buClrTx/>
              <a:buSzTx/>
              <a:buFontTx/>
              <a:buNone/>
              <a:tabLst/>
              <a:defRPr sz="1200" b="0" i="0">
                <a:latin typeface="Open Sans Light" panose="020B0306030504020204" pitchFamily="34" charset="0"/>
                <a:ea typeface="Open Sans Light" panose="020B0306030504020204" pitchFamily="34" charset="0"/>
                <a:cs typeface="Open Sans Light" panose="020B0306030504020204" pitchFamily="34" charset="0"/>
              </a:defRPr>
            </a:lvl1pPr>
            <a:lvl2pPr marL="257181" indent="0">
              <a:buNone/>
              <a:defRPr sz="787"/>
            </a:lvl2pPr>
            <a:lvl3pPr marL="514363" indent="0">
              <a:buNone/>
              <a:defRPr sz="675"/>
            </a:lvl3pPr>
            <a:lvl4pPr marL="771545" indent="0">
              <a:buNone/>
              <a:defRPr sz="562"/>
            </a:lvl4pPr>
            <a:lvl5pPr marL="1028726" indent="0">
              <a:buNone/>
              <a:defRPr sz="562"/>
            </a:lvl5pPr>
            <a:lvl6pPr marL="1285907" indent="0">
              <a:buNone/>
              <a:defRPr sz="562"/>
            </a:lvl6pPr>
            <a:lvl7pPr marL="1543089" indent="0">
              <a:buNone/>
              <a:defRPr sz="562"/>
            </a:lvl7pPr>
            <a:lvl8pPr marL="1800270" indent="0">
              <a:buNone/>
              <a:defRPr sz="562"/>
            </a:lvl8pPr>
            <a:lvl9pPr marL="2057451" indent="0">
              <a:buNone/>
              <a:defRPr sz="562"/>
            </a:lvl9pPr>
          </a:lstStyle>
          <a:p>
            <a:pPr lvl="0"/>
            <a:r>
              <a:rPr lang="en-US" dirty="0"/>
              <a:t>Click to edit Master text styles</a:t>
            </a:r>
          </a:p>
          <a:p>
            <a:pPr marL="0" marR="0" lvl="0" indent="0" algn="l" defTabSz="514363" rtl="0" eaLnBrk="1" fontAlgn="auto" latinLnBrk="0" hangingPunct="1">
              <a:lnSpc>
                <a:spcPct val="90000"/>
              </a:lnSpc>
              <a:spcBef>
                <a:spcPts val="562"/>
              </a:spcBef>
              <a:spcAft>
                <a:spcPts val="900"/>
              </a:spcAft>
              <a:buClrTx/>
              <a:buSzTx/>
              <a:buFontTx/>
              <a:buNone/>
              <a:tabLst/>
              <a:defRPr/>
            </a:pPr>
            <a:r>
              <a:rPr lang="en-US" dirty="0"/>
              <a:t>Click to edit Master text styles</a:t>
            </a:r>
          </a:p>
          <a:p>
            <a:pPr lvl="0"/>
            <a:endParaRPr lang="en-US" dirty="0"/>
          </a:p>
          <a:p>
            <a:pPr lvl="0"/>
            <a:endParaRPr lang="en-US" dirty="0"/>
          </a:p>
        </p:txBody>
      </p:sp>
      <p:sp>
        <p:nvSpPr>
          <p:cNvPr id="7" name="Title 1"/>
          <p:cNvSpPr>
            <a:spLocks noGrp="1"/>
          </p:cNvSpPr>
          <p:nvPr>
            <p:ph type="title"/>
          </p:nvPr>
        </p:nvSpPr>
        <p:spPr>
          <a:xfrm>
            <a:off x="818464" y="738680"/>
            <a:ext cx="4379900" cy="1900052"/>
          </a:xfrm>
          <a:prstGeom prst="rect">
            <a:avLst/>
          </a:prstGeom>
        </p:spPr>
        <p:txBody>
          <a:bodyPr anchor="t" anchorCtr="0">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35327751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 with photo 2.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96A5E4-DFE4-AD45-BDAA-6B3F581EE98A}"/>
              </a:ext>
            </a:extLst>
          </p:cNvPr>
          <p:cNvSpPr/>
          <p:nvPr/>
        </p:nvSpPr>
        <p:spPr>
          <a:xfrm>
            <a:off x="1515667" y="6350"/>
            <a:ext cx="7710487" cy="68516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dirty="0"/>
          </a:p>
        </p:txBody>
      </p:sp>
      <p:sp>
        <p:nvSpPr>
          <p:cNvPr id="9" name="Picture Placeholder 15">
            <a:extLst>
              <a:ext uri="{FF2B5EF4-FFF2-40B4-BE49-F238E27FC236}">
                <a16:creationId xmlns:a16="http://schemas.microsoft.com/office/drawing/2014/main" id="{BCAF36EB-7281-0542-A053-B16B67DBE880}"/>
              </a:ext>
            </a:extLst>
          </p:cNvPr>
          <p:cNvSpPr>
            <a:spLocks noGrp="1"/>
          </p:cNvSpPr>
          <p:nvPr>
            <p:ph type="pic" sz="quarter" idx="11" hasCustomPrompt="1"/>
          </p:nvPr>
        </p:nvSpPr>
        <p:spPr>
          <a:xfrm>
            <a:off x="1537288" y="2"/>
            <a:ext cx="7665244" cy="6843713"/>
          </a:xfrm>
          <a:prstGeom prst="rect">
            <a:avLst/>
          </a:prstGeom>
          <a:solidFill>
            <a:schemeClr val="bg2">
              <a:lumMod val="75000"/>
            </a:schemeClr>
          </a:solidFill>
        </p:spPr>
        <p:txBody>
          <a:bodyPr/>
          <a:lstStyle>
            <a:lvl1pPr marL="0" indent="0" algn="ctr">
              <a:buNone/>
              <a:defRPr/>
            </a:lvl1pPr>
          </a:lstStyle>
          <a:p>
            <a:r>
              <a:rPr lang="en-US" dirty="0"/>
              <a:t>Click to insert a picture</a:t>
            </a:r>
          </a:p>
        </p:txBody>
      </p:sp>
      <p:sp>
        <p:nvSpPr>
          <p:cNvPr id="10" name="Slide Number Placeholder 5">
            <a:extLst>
              <a:ext uri="{FF2B5EF4-FFF2-40B4-BE49-F238E27FC236}">
                <a16:creationId xmlns:a16="http://schemas.microsoft.com/office/drawing/2014/main" id="{1D01FEC8-19EE-7E49-B9A4-C8922CDD24A0}"/>
              </a:ext>
            </a:extLst>
          </p:cNvPr>
          <p:cNvSpPr>
            <a:spLocks noGrp="1"/>
          </p:cNvSpPr>
          <p:nvPr>
            <p:ph type="sldNum" sz="quarter" idx="15"/>
          </p:nvPr>
        </p:nvSpPr>
        <p:spPr/>
        <p:txBody>
          <a:bodyPr/>
          <a:lstStyle>
            <a:lvl1pPr>
              <a:defRPr/>
            </a:lvl1pPr>
          </a:lstStyle>
          <a:p>
            <a:pPr>
              <a:defRPr/>
            </a:pPr>
            <a:fld id="{A914E856-619C-2145-B9B7-7AECB542A099}" type="slidenum">
              <a:rPr lang="en-US"/>
              <a:pPr>
                <a:defRPr/>
              </a:pPr>
              <a:t>‹N›</a:t>
            </a:fld>
            <a:endParaRPr lang="en-US"/>
          </a:p>
        </p:txBody>
      </p:sp>
    </p:spTree>
    <p:extLst>
      <p:ext uri="{BB962C8B-B14F-4D97-AF65-F5344CB8AC3E}">
        <p14:creationId xmlns:p14="http://schemas.microsoft.com/office/powerpoint/2010/main" val="19550024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1521619" y="0"/>
            <a:ext cx="762238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‹N›</a:t>
            </a:fld>
            <a:endParaRPr lang="en-US"/>
          </a:p>
        </p:txBody>
      </p:sp>
      <p:sp>
        <p:nvSpPr>
          <p:cNvPr id="13" name="Segnaposto piè di pagina 1">
            <a:extLst>
              <a:ext uri="{FF2B5EF4-FFF2-40B4-BE49-F238E27FC236}">
                <a16:creationId xmlns:a16="http://schemas.microsoft.com/office/drawing/2014/main" id="{73A29626-D08C-DB45-86A6-021D23326E81}"/>
              </a:ext>
            </a:extLst>
          </p:cNvPr>
          <p:cNvSpPr>
            <a:spLocks noGrp="1"/>
          </p:cNvSpPr>
          <p:nvPr>
            <p:ph type="ftr" sz="quarter" idx="11"/>
          </p:nvPr>
        </p:nvSpPr>
        <p:spPr>
          <a:xfrm>
            <a:off x="3581400" y="6538916"/>
            <a:ext cx="3696891" cy="211137"/>
          </a:xfrm>
          <a:prstGeom prst="rect">
            <a:avLst/>
          </a:prstGeom>
        </p:spPr>
        <p:txBody>
          <a:bodyPr/>
          <a:lstStyle>
            <a:lvl1pPr>
              <a:defRPr>
                <a:solidFill>
                  <a:srgbClr val="003057"/>
                </a:solidFill>
              </a:defRPr>
            </a:lvl1pPr>
          </a:lstStyle>
          <a:p>
            <a:r>
              <a:rPr lang="en-US" altLang="it-IT" sz="675"/>
              <a:t>© 2023 Pearson – Krugman, Obstfeld, Melitz - Economia internazionale  1</a:t>
            </a:r>
            <a:endParaRPr lang="en-US" altLang="it-IT" sz="675" dirty="0"/>
          </a:p>
        </p:txBody>
      </p:sp>
      <p:pic>
        <p:nvPicPr>
          <p:cNvPr id="16" name="Immagine 15">
            <a:extLst>
              <a:ext uri="{FF2B5EF4-FFF2-40B4-BE49-F238E27FC236}">
                <a16:creationId xmlns:a16="http://schemas.microsoft.com/office/drawing/2014/main" id="{71D2E719-CC66-4E49-92AD-E946A3D50A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615" y="6382545"/>
            <a:ext cx="618182" cy="365125"/>
          </a:xfrm>
          <a:prstGeom prst="rect">
            <a:avLst/>
          </a:prstGeom>
        </p:spPr>
      </p:pic>
      <p:sp>
        <p:nvSpPr>
          <p:cNvPr id="4" name="Rectangle 3">
            <a:extLst>
              <a:ext uri="{FF2B5EF4-FFF2-40B4-BE49-F238E27FC236}">
                <a16:creationId xmlns:a16="http://schemas.microsoft.com/office/drawing/2014/main" id="{4A2CEFA8-BE9F-9B4F-90B8-37FFD3E0BCD9}"/>
              </a:ext>
            </a:extLst>
          </p:cNvPr>
          <p:cNvSpPr/>
          <p:nvPr/>
        </p:nvSpPr>
        <p:spPr>
          <a:xfrm>
            <a:off x="635097" y="459747"/>
            <a:ext cx="7914543" cy="5938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dirty="0"/>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a:off x="736521" y="560705"/>
            <a:ext cx="0" cy="5837548"/>
          </a:xfrm>
          <a:prstGeom prst="line">
            <a:avLst/>
          </a:prstGeom>
          <a:ln w="63500">
            <a:solidFill>
              <a:srgbClr val="11B2A5"/>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837946" y="564670"/>
            <a:ext cx="7315416" cy="438528"/>
          </a:xfrm>
          <a:prstGeom prst="rect">
            <a:avLst/>
          </a:prstGeom>
          <a:ln>
            <a:solidFill>
              <a:srgbClr val="DF6030"/>
            </a:solidFill>
          </a:ln>
        </p:spPr>
        <p:txBody>
          <a:bodyPr anchor="t">
            <a:noAutofit/>
          </a:bodyPr>
          <a:lstStyle>
            <a:lvl1pPr marL="0" indent="0" algn="l">
              <a:lnSpc>
                <a:spcPct val="100000"/>
              </a:lnSpc>
              <a:buClr>
                <a:srgbClr val="11B2A5"/>
              </a:buClr>
              <a:buFont typeface="+mj-lt"/>
              <a:buNone/>
              <a:defRPr sz="1800" b="1" i="0" cap="small" baseline="0">
                <a:solidFill>
                  <a:srgbClr val="11B2A5"/>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In </a:t>
            </a:r>
            <a:r>
              <a:rPr lang="en-US" dirty="0" err="1"/>
              <a:t>questo</a:t>
            </a:r>
            <a:r>
              <a:rPr lang="en-US" dirty="0"/>
              <a:t> </a:t>
            </a:r>
            <a:r>
              <a:rPr lang="en-US" dirty="0" err="1"/>
              <a:t>capitolo</a:t>
            </a:r>
            <a:endParaRPr lang="en-US" dirty="0"/>
          </a:p>
        </p:txBody>
      </p:sp>
    </p:spTree>
    <p:extLst>
      <p:ext uri="{BB962C8B-B14F-4D97-AF65-F5344CB8AC3E}">
        <p14:creationId xmlns:p14="http://schemas.microsoft.com/office/powerpoint/2010/main" val="828443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C28AE0-6FC5-9844-BF88-91D90E24F479}"/>
              </a:ext>
            </a:extLst>
          </p:cNvPr>
          <p:cNvSpPr/>
          <p:nvPr/>
        </p:nvSpPr>
        <p:spPr>
          <a:xfrm>
            <a:off x="3042049" y="0"/>
            <a:ext cx="3034902" cy="462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pic>
        <p:nvPicPr>
          <p:cNvPr id="3" name="Picture 3" descr="Pearson Logo&#10;&#10;Description automatically generated with medium confidence">
            <a:extLst>
              <a:ext uri="{FF2B5EF4-FFF2-40B4-BE49-F238E27FC236}">
                <a16:creationId xmlns:a16="http://schemas.microsoft.com/office/drawing/2014/main" id="{08A350FE-0EC2-E14A-9D3E-CB51507DCC5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13460" y="1417638"/>
            <a:ext cx="3290887"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44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5">
            <a:extLst>
              <a:ext uri="{FF2B5EF4-FFF2-40B4-BE49-F238E27FC236}">
                <a16:creationId xmlns:a16="http://schemas.microsoft.com/office/drawing/2014/main" id="{1384F65E-AA7F-90F0-9268-09C90FF5D7A5}"/>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4" name="Rectangle 6">
            <a:extLst>
              <a:ext uri="{FF2B5EF4-FFF2-40B4-BE49-F238E27FC236}">
                <a16:creationId xmlns:a16="http://schemas.microsoft.com/office/drawing/2014/main" id="{7128FF5F-AEE8-B32F-516C-88426E001B31}"/>
              </a:ext>
            </a:extLst>
          </p:cNvPr>
          <p:cNvSpPr>
            <a:spLocks noGrp="1" noChangeArrowheads="1"/>
          </p:cNvSpPr>
          <p:nvPr>
            <p:ph type="sldNum" sz="quarter" idx="11"/>
          </p:nvPr>
        </p:nvSpPr>
        <p:spPr>
          <a:ln/>
        </p:spPr>
        <p:txBody>
          <a:bodyPr/>
          <a:lstStyle>
            <a:lvl1pPr>
              <a:defRPr/>
            </a:lvl1pPr>
          </a:lstStyle>
          <a:p>
            <a:fld id="{475641E2-8AB1-2E42-B126-2E35A13DC44A}" type="slidenum">
              <a:rPr lang="en-US" altLang="it-IT"/>
              <a:pPr/>
              <a:t>‹N›</a:t>
            </a:fld>
            <a:endParaRPr lang="en-US" altLang="it-IT"/>
          </a:p>
        </p:txBody>
      </p:sp>
    </p:spTree>
    <p:extLst>
      <p:ext uri="{BB962C8B-B14F-4D97-AF65-F5344CB8AC3E}">
        <p14:creationId xmlns:p14="http://schemas.microsoft.com/office/powerpoint/2010/main" val="76978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56520270-F3C7-2928-0AE0-0F4EB020F0EA}"/>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3" name="Rectangle 6">
            <a:extLst>
              <a:ext uri="{FF2B5EF4-FFF2-40B4-BE49-F238E27FC236}">
                <a16:creationId xmlns:a16="http://schemas.microsoft.com/office/drawing/2014/main" id="{7883A7D3-FAE6-0414-B874-0399C1745F22}"/>
              </a:ext>
            </a:extLst>
          </p:cNvPr>
          <p:cNvSpPr>
            <a:spLocks noGrp="1" noChangeArrowheads="1"/>
          </p:cNvSpPr>
          <p:nvPr>
            <p:ph type="sldNum" sz="quarter" idx="11"/>
          </p:nvPr>
        </p:nvSpPr>
        <p:spPr>
          <a:ln/>
        </p:spPr>
        <p:txBody>
          <a:bodyPr/>
          <a:lstStyle>
            <a:lvl1pPr>
              <a:defRPr/>
            </a:lvl1pPr>
          </a:lstStyle>
          <a:p>
            <a:fld id="{C3810965-9BFE-4846-A1D7-8F795E16C1BB}" type="slidenum">
              <a:rPr lang="en-US" altLang="it-IT"/>
              <a:pPr/>
              <a:t>‹N›</a:t>
            </a:fld>
            <a:endParaRPr lang="en-US" altLang="it-IT"/>
          </a:p>
        </p:txBody>
      </p:sp>
    </p:spTree>
    <p:extLst>
      <p:ext uri="{BB962C8B-B14F-4D97-AF65-F5344CB8AC3E}">
        <p14:creationId xmlns:p14="http://schemas.microsoft.com/office/powerpoint/2010/main" val="339427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5">
            <a:extLst>
              <a:ext uri="{FF2B5EF4-FFF2-40B4-BE49-F238E27FC236}">
                <a16:creationId xmlns:a16="http://schemas.microsoft.com/office/drawing/2014/main" id="{BF2C0968-AD36-612A-1A3A-080F586FAA8F}"/>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6" name="Rectangle 6">
            <a:extLst>
              <a:ext uri="{FF2B5EF4-FFF2-40B4-BE49-F238E27FC236}">
                <a16:creationId xmlns:a16="http://schemas.microsoft.com/office/drawing/2014/main" id="{1FD421AB-EEAF-6730-731F-D0631CA7E1ED}"/>
              </a:ext>
            </a:extLst>
          </p:cNvPr>
          <p:cNvSpPr>
            <a:spLocks noGrp="1" noChangeArrowheads="1"/>
          </p:cNvSpPr>
          <p:nvPr>
            <p:ph type="sldNum" sz="quarter" idx="11"/>
          </p:nvPr>
        </p:nvSpPr>
        <p:spPr>
          <a:ln/>
        </p:spPr>
        <p:txBody>
          <a:bodyPr/>
          <a:lstStyle>
            <a:lvl1pPr>
              <a:defRPr/>
            </a:lvl1pPr>
          </a:lstStyle>
          <a:p>
            <a:fld id="{2BABFA01-5C55-0746-A68E-0632ABE24753}" type="slidenum">
              <a:rPr lang="en-US" altLang="it-IT"/>
              <a:pPr/>
              <a:t>‹N›</a:t>
            </a:fld>
            <a:endParaRPr lang="en-US" altLang="it-IT"/>
          </a:p>
        </p:txBody>
      </p:sp>
    </p:spTree>
    <p:extLst>
      <p:ext uri="{BB962C8B-B14F-4D97-AF65-F5344CB8AC3E}">
        <p14:creationId xmlns:p14="http://schemas.microsoft.com/office/powerpoint/2010/main" val="2877764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5">
            <a:extLst>
              <a:ext uri="{FF2B5EF4-FFF2-40B4-BE49-F238E27FC236}">
                <a16:creationId xmlns:a16="http://schemas.microsoft.com/office/drawing/2014/main" id="{E6EC74BE-9381-B27A-FF21-4159F01636D9}"/>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6" name="Rectangle 6">
            <a:extLst>
              <a:ext uri="{FF2B5EF4-FFF2-40B4-BE49-F238E27FC236}">
                <a16:creationId xmlns:a16="http://schemas.microsoft.com/office/drawing/2014/main" id="{75487211-5039-44FB-561E-73D646755891}"/>
              </a:ext>
            </a:extLst>
          </p:cNvPr>
          <p:cNvSpPr>
            <a:spLocks noGrp="1" noChangeArrowheads="1"/>
          </p:cNvSpPr>
          <p:nvPr>
            <p:ph type="sldNum" sz="quarter" idx="11"/>
          </p:nvPr>
        </p:nvSpPr>
        <p:spPr>
          <a:ln/>
        </p:spPr>
        <p:txBody>
          <a:bodyPr/>
          <a:lstStyle>
            <a:lvl1pPr>
              <a:defRPr/>
            </a:lvl1pPr>
          </a:lstStyle>
          <a:p>
            <a:fld id="{7ABF4960-9BFD-4842-A8A8-2EB45B45FCF5}" type="slidenum">
              <a:rPr lang="en-US" altLang="it-IT"/>
              <a:pPr/>
              <a:t>‹N›</a:t>
            </a:fld>
            <a:endParaRPr lang="en-US" altLang="it-IT"/>
          </a:p>
        </p:txBody>
      </p:sp>
    </p:spTree>
    <p:extLst>
      <p:ext uri="{BB962C8B-B14F-4D97-AF65-F5344CB8AC3E}">
        <p14:creationId xmlns:p14="http://schemas.microsoft.com/office/powerpoint/2010/main" val="103730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a:extLst>
              <a:ext uri="{FF2B5EF4-FFF2-40B4-BE49-F238E27FC236}">
                <a16:creationId xmlns:a16="http://schemas.microsoft.com/office/drawing/2014/main" id="{567A7EA9-D63F-2549-88AE-29693D5BB0D0}"/>
              </a:ext>
            </a:extLst>
          </p:cNvPr>
          <p:cNvSpPr>
            <a:spLocks noChangeArrowheads="1"/>
          </p:cNvSpPr>
          <p:nvPr/>
        </p:nvSpPr>
        <p:spPr bwMode="gray">
          <a:xfrm>
            <a:off x="0" y="6397625"/>
            <a:ext cx="9145588" cy="460375"/>
          </a:xfrm>
          <a:prstGeom prst="rect">
            <a:avLst/>
          </a:prstGeom>
          <a:solidFill>
            <a:srgbClr val="9D13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defRPr/>
            </a:pPr>
            <a:endParaRPr lang="it-IT" altLang="it-IT"/>
          </a:p>
        </p:txBody>
      </p:sp>
      <p:sp>
        <p:nvSpPr>
          <p:cNvPr id="1027" name="Rectangle 2">
            <a:extLst>
              <a:ext uri="{FF2B5EF4-FFF2-40B4-BE49-F238E27FC236}">
                <a16:creationId xmlns:a16="http://schemas.microsoft.com/office/drawing/2014/main" id="{1C7492AF-BC45-E8D5-1606-F3483776459A}"/>
              </a:ext>
            </a:extLst>
          </p:cNvPr>
          <p:cNvSpPr>
            <a:spLocks noGrp="1" noChangeArrowheads="1"/>
          </p:cNvSpPr>
          <p:nvPr>
            <p:ph type="title"/>
          </p:nvPr>
        </p:nvSpPr>
        <p:spPr bwMode="auto">
          <a:xfrm>
            <a:off x="365125" y="395288"/>
            <a:ext cx="82296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ltLang="it-IT"/>
              <a:t>Click to edit Master title style</a:t>
            </a:r>
          </a:p>
        </p:txBody>
      </p:sp>
      <p:sp>
        <p:nvSpPr>
          <p:cNvPr id="1028" name="Rectangle 3">
            <a:extLst>
              <a:ext uri="{FF2B5EF4-FFF2-40B4-BE49-F238E27FC236}">
                <a16:creationId xmlns:a16="http://schemas.microsoft.com/office/drawing/2014/main" id="{667D1BD6-C92C-A47B-0F36-CDFFA9A8AA45}"/>
              </a:ext>
            </a:extLst>
          </p:cNvPr>
          <p:cNvSpPr>
            <a:spLocks noGrp="1" noChangeArrowheads="1"/>
          </p:cNvSpPr>
          <p:nvPr>
            <p:ph type="body" idx="1"/>
          </p:nvPr>
        </p:nvSpPr>
        <p:spPr bwMode="auto">
          <a:xfrm>
            <a:off x="365125" y="15462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p:txBody>
      </p:sp>
      <p:sp>
        <p:nvSpPr>
          <p:cNvPr id="472069" name="Rectangle 5">
            <a:extLst>
              <a:ext uri="{FF2B5EF4-FFF2-40B4-BE49-F238E27FC236}">
                <a16:creationId xmlns:a16="http://schemas.microsoft.com/office/drawing/2014/main" id="{5773D57E-BD0B-2643-BF8D-F03072CF2DED}"/>
              </a:ext>
            </a:extLst>
          </p:cNvPr>
          <p:cNvSpPr>
            <a:spLocks noGrp="1" noChangeArrowheads="1"/>
          </p:cNvSpPr>
          <p:nvPr>
            <p:ph type="ftr" sz="quarter" idx="3"/>
          </p:nvPr>
        </p:nvSpPr>
        <p:spPr bwMode="gray">
          <a:xfrm>
            <a:off x="381000" y="6545263"/>
            <a:ext cx="4984750" cy="1793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eaLnBrk="0" hangingPunct="0">
              <a:spcBef>
                <a:spcPct val="0"/>
              </a:spcBef>
              <a:defRPr sz="900">
                <a:solidFill>
                  <a:schemeClr val="bg1"/>
                </a:solidFill>
                <a:latin typeface="Times" charset="0"/>
                <a:ea typeface="ＭＳ Ｐゴシック" charset="0"/>
                <a:cs typeface="+mn-cs"/>
              </a:defRPr>
            </a:lvl1pPr>
          </a:lstStyle>
          <a:p>
            <a:pPr>
              <a:defRPr/>
            </a:pPr>
            <a:r>
              <a:rPr lang="en-US"/>
              <a:t>© 2023 Pearson – Krugman, Obstfeld, Melitz - Economia internazionale  1</a:t>
            </a:r>
          </a:p>
        </p:txBody>
      </p:sp>
      <p:sp>
        <p:nvSpPr>
          <p:cNvPr id="472070" name="Rectangle 6">
            <a:extLst>
              <a:ext uri="{FF2B5EF4-FFF2-40B4-BE49-F238E27FC236}">
                <a16:creationId xmlns:a16="http://schemas.microsoft.com/office/drawing/2014/main" id="{81C67A8D-DBC2-DC47-B7DD-520250DC2C08}"/>
              </a:ext>
            </a:extLst>
          </p:cNvPr>
          <p:cNvSpPr>
            <a:spLocks noGrp="1" noChangeArrowheads="1"/>
          </p:cNvSpPr>
          <p:nvPr>
            <p:ph type="sldNum" sz="quarter" idx="4"/>
          </p:nvPr>
        </p:nvSpPr>
        <p:spPr bwMode="gray">
          <a:xfrm>
            <a:off x="152400" y="6545263"/>
            <a:ext cx="674688" cy="1793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a:defRPr sz="900">
                <a:solidFill>
                  <a:schemeClr val="bg1"/>
                </a:solidFill>
              </a:defRPr>
            </a:lvl1pPr>
          </a:lstStyle>
          <a:p>
            <a:fld id="{59A6B39E-1FE8-8D4B-BCE5-3BB8ABD03391}" type="slidenum">
              <a:rPr lang="en-US" altLang="it-IT"/>
              <a:pPr/>
              <a:t>‹N›</a:t>
            </a:fld>
            <a:endParaRPr lang="en-US" altLang="it-IT"/>
          </a:p>
        </p:txBody>
      </p:sp>
      <p:pic>
        <p:nvPicPr>
          <p:cNvPr id="1031" name="Picture 12" descr="Pearson_Bound_White">
            <a:extLst>
              <a:ext uri="{FF2B5EF4-FFF2-40B4-BE49-F238E27FC236}">
                <a16:creationId xmlns:a16="http://schemas.microsoft.com/office/drawing/2014/main" id="{58E1BB08-3C83-5D33-1472-B6BD569D6865}"/>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45" r:id="rId1"/>
    <p:sldLayoutId id="2147484715" r:id="rId2"/>
    <p:sldLayoutId id="2147484716" r:id="rId3"/>
    <p:sldLayoutId id="2147484717" r:id="rId4"/>
    <p:sldLayoutId id="2147484718" r:id="rId5"/>
    <p:sldLayoutId id="2147484719" r:id="rId6"/>
    <p:sldLayoutId id="2147484720" r:id="rId7"/>
    <p:sldLayoutId id="2147484721" r:id="rId8"/>
    <p:sldLayoutId id="2147484722" r:id="rId9"/>
    <p:sldLayoutId id="2147484723" r:id="rId10"/>
    <p:sldLayoutId id="2147484724" r:id="rId11"/>
  </p:sldLayoutIdLst>
  <p:hf hdr="0" dt="0"/>
  <p:txStyles>
    <p:titleStyle>
      <a:lvl1pPr algn="l" rtl="0" eaLnBrk="0" fontAlgn="base" hangingPunct="0">
        <a:spcBef>
          <a:spcPct val="0"/>
        </a:spcBef>
        <a:spcAft>
          <a:spcPct val="0"/>
        </a:spcAft>
        <a:defRPr sz="2400" b="1">
          <a:solidFill>
            <a:schemeClr val="tx2"/>
          </a:solidFill>
          <a:latin typeface="+mj-lt"/>
          <a:ea typeface="MS PGothic" pitchFamily="34" charset="-128"/>
          <a:cs typeface="+mj-cs"/>
        </a:defRPr>
      </a:lvl1pPr>
      <a:lvl2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2pPr>
      <a:lvl3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3pPr>
      <a:lvl4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4pPr>
      <a:lvl5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5pPr>
      <a:lvl6pPr marL="457200" algn="l" rtl="0" fontAlgn="base">
        <a:spcBef>
          <a:spcPct val="0"/>
        </a:spcBef>
        <a:spcAft>
          <a:spcPct val="0"/>
        </a:spcAft>
        <a:defRPr sz="2400" b="1">
          <a:solidFill>
            <a:schemeClr val="tx2"/>
          </a:solidFill>
          <a:latin typeface="Verdana" charset="0"/>
          <a:ea typeface="ＭＳ Ｐゴシック" charset="0"/>
          <a:cs typeface="Arial" charset="0"/>
        </a:defRPr>
      </a:lvl6pPr>
      <a:lvl7pPr marL="914400" algn="l" rtl="0" fontAlgn="base">
        <a:spcBef>
          <a:spcPct val="0"/>
        </a:spcBef>
        <a:spcAft>
          <a:spcPct val="0"/>
        </a:spcAft>
        <a:defRPr sz="2400" b="1">
          <a:solidFill>
            <a:schemeClr val="tx2"/>
          </a:solidFill>
          <a:latin typeface="Verdana" charset="0"/>
          <a:ea typeface="ＭＳ Ｐゴシック" charset="0"/>
          <a:cs typeface="Arial" charset="0"/>
        </a:defRPr>
      </a:lvl7pPr>
      <a:lvl8pPr marL="1371600" algn="l" rtl="0" fontAlgn="base">
        <a:spcBef>
          <a:spcPct val="0"/>
        </a:spcBef>
        <a:spcAft>
          <a:spcPct val="0"/>
        </a:spcAft>
        <a:defRPr sz="2400" b="1">
          <a:solidFill>
            <a:schemeClr val="tx2"/>
          </a:solidFill>
          <a:latin typeface="Verdana" charset="0"/>
          <a:ea typeface="ＭＳ Ｐゴシック" charset="0"/>
          <a:cs typeface="Arial" charset="0"/>
        </a:defRPr>
      </a:lvl8pPr>
      <a:lvl9pPr marL="1828800" algn="l" rtl="0" fontAlgn="base">
        <a:spcBef>
          <a:spcPct val="0"/>
        </a:spcBef>
        <a:spcAft>
          <a:spcPct val="0"/>
        </a:spcAft>
        <a:defRPr sz="2400" b="1">
          <a:solidFill>
            <a:schemeClr val="tx2"/>
          </a:solidFill>
          <a:latin typeface="Verdana" charset="0"/>
          <a:ea typeface="ＭＳ Ｐゴシック" charset="0"/>
          <a:cs typeface="Arial" charset="0"/>
        </a:defRPr>
      </a:lvl9pPr>
    </p:titleStyle>
    <p:bodyStyle>
      <a:lvl1pPr marL="342900" indent="-342900" algn="l" rtl="0" eaLnBrk="0" fontAlgn="base" hangingPunct="0">
        <a:spcBef>
          <a:spcPct val="50000"/>
        </a:spcBef>
        <a:spcAft>
          <a:spcPct val="0"/>
        </a:spcAft>
        <a:buSzPct val="80000"/>
        <a:buFont typeface="Verdana" panose="020B0604030504040204" pitchFamily="34" charset="0"/>
        <a:buChar char="•"/>
        <a:defRPr sz="2000">
          <a:solidFill>
            <a:schemeClr val="tx1"/>
          </a:solidFill>
          <a:latin typeface="+mn-lt"/>
          <a:ea typeface="MS PGothic" pitchFamily="34" charset="-128"/>
          <a:cs typeface="+mn-cs"/>
        </a:defRPr>
      </a:lvl1pPr>
      <a:lvl2pPr marL="179388" indent="-177800" algn="l" rtl="0" eaLnBrk="0" fontAlgn="base" hangingPunct="0">
        <a:spcBef>
          <a:spcPct val="50000"/>
        </a:spcBef>
        <a:spcAft>
          <a:spcPct val="0"/>
        </a:spcAft>
        <a:buSzPct val="80000"/>
        <a:buFont typeface="Verdana" panose="020B0604030504040204" pitchFamily="34" charset="0"/>
        <a:buChar char="•"/>
        <a:defRPr sz="2000">
          <a:solidFill>
            <a:schemeClr val="tx1"/>
          </a:solidFill>
          <a:latin typeface="+mn-lt"/>
          <a:ea typeface="Arial" charset="0"/>
          <a:cs typeface="+mn-cs"/>
        </a:defRPr>
      </a:lvl2pPr>
      <a:lvl3pPr marL="350838" indent="-16986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ea typeface="Arial" charset="0"/>
          <a:cs typeface="+mn-cs"/>
        </a:defRPr>
      </a:lvl3pPr>
      <a:lvl4pPr marL="541338" indent="-18891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ea typeface="Arial" charset="0"/>
          <a:cs typeface="+mn-cs"/>
        </a:defRPr>
      </a:lvl4pPr>
      <a:lvl5pPr marL="2057400" indent="-228600" algn="l"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ea typeface="Arial" charset="0"/>
          <a:cs typeface="+mn-cs"/>
        </a:defRPr>
      </a:lvl5pPr>
      <a:lvl6pPr marL="25146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6pPr>
      <a:lvl7pPr marL="29718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7pPr>
      <a:lvl8pPr marL="34290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8pPr>
      <a:lvl9pPr marL="38862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1">
            <a:extLst>
              <a:ext uri="{FF2B5EF4-FFF2-40B4-BE49-F238E27FC236}">
                <a16:creationId xmlns:a16="http://schemas.microsoft.com/office/drawing/2014/main" id="{3C9570A7-3D51-1A42-805E-CAE1603579A2}"/>
              </a:ext>
            </a:extLst>
          </p:cNvPr>
          <p:cNvSpPr>
            <a:spLocks noChangeArrowheads="1"/>
          </p:cNvSpPr>
          <p:nvPr/>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sp>
        <p:nvSpPr>
          <p:cNvPr id="13315" name="Rectangle 2">
            <a:extLst>
              <a:ext uri="{FF2B5EF4-FFF2-40B4-BE49-F238E27FC236}">
                <a16:creationId xmlns:a16="http://schemas.microsoft.com/office/drawing/2014/main" id="{34CC9ECF-BF6A-0178-3584-33C2989F0B05}"/>
              </a:ext>
            </a:extLst>
          </p:cNvPr>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it-IT" altLang="it-IT"/>
              <a:t>Fare clic per modificare lo stile del titolo</a:t>
            </a:r>
            <a:endParaRPr lang="en-US" altLang="it-IT"/>
          </a:p>
        </p:txBody>
      </p:sp>
      <p:sp>
        <p:nvSpPr>
          <p:cNvPr id="13316" name="Rectangle 3">
            <a:extLst>
              <a:ext uri="{FF2B5EF4-FFF2-40B4-BE49-F238E27FC236}">
                <a16:creationId xmlns:a16="http://schemas.microsoft.com/office/drawing/2014/main" id="{465A0826-DC60-3CCB-4685-6F9DADF1CA73}"/>
              </a:ext>
            </a:extLst>
          </p:cNvPr>
          <p:cNvSpPr>
            <a:spLocks noGrp="1" noChangeArrowheads="1"/>
          </p:cNvSpPr>
          <p:nvPr>
            <p:ph type="body" idx="1"/>
          </p:nvPr>
        </p:nvSpPr>
        <p:spPr bwMode="auto">
          <a:xfrm>
            <a:off x="365125" y="154622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p:txBody>
      </p:sp>
      <p:sp>
        <p:nvSpPr>
          <p:cNvPr id="472069" name="Rectangle 5">
            <a:extLst>
              <a:ext uri="{FF2B5EF4-FFF2-40B4-BE49-F238E27FC236}">
                <a16:creationId xmlns:a16="http://schemas.microsoft.com/office/drawing/2014/main" id="{69DA29C6-CE79-A344-9004-C52F9F509808}"/>
              </a:ext>
            </a:extLst>
          </p:cNvPr>
          <p:cNvSpPr>
            <a:spLocks noGrp="1" noChangeArrowheads="1"/>
          </p:cNvSpPr>
          <p:nvPr>
            <p:ph type="ftr" sz="quarter" idx="3"/>
          </p:nvPr>
        </p:nvSpPr>
        <p:spPr bwMode="gray">
          <a:xfrm>
            <a:off x="381000" y="6545263"/>
            <a:ext cx="49847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spcBef>
                <a:spcPct val="0"/>
              </a:spcBef>
              <a:defRPr sz="900">
                <a:solidFill>
                  <a:schemeClr val="bg1"/>
                </a:solidFill>
                <a:latin typeface="Times" charset="0"/>
              </a:defRPr>
            </a:lvl1pPr>
          </a:lstStyle>
          <a:p>
            <a:pPr>
              <a:defRPr/>
            </a:pPr>
            <a:r>
              <a:rPr lang="en-US"/>
              <a:t>© 2023 Pearson – Krugman, Obstfeld, Melitz - Economia internazionale  1</a:t>
            </a:r>
          </a:p>
        </p:txBody>
      </p:sp>
      <p:sp>
        <p:nvSpPr>
          <p:cNvPr id="472070" name="Rectangle 6">
            <a:extLst>
              <a:ext uri="{FF2B5EF4-FFF2-40B4-BE49-F238E27FC236}">
                <a16:creationId xmlns:a16="http://schemas.microsoft.com/office/drawing/2014/main" id="{4C2FB7FD-90C0-0947-8B57-06F9DF63425A}"/>
              </a:ext>
            </a:extLst>
          </p:cNvPr>
          <p:cNvSpPr>
            <a:spLocks noGrp="1" noChangeArrowheads="1"/>
          </p:cNvSpPr>
          <p:nvPr>
            <p:ph type="sldNum" sz="quarter" idx="4"/>
          </p:nvPr>
        </p:nvSpPr>
        <p:spPr bwMode="gray">
          <a:xfrm>
            <a:off x="152400" y="6545263"/>
            <a:ext cx="331788"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defRPr sz="900">
                <a:solidFill>
                  <a:schemeClr val="bg1"/>
                </a:solidFill>
              </a:defRPr>
            </a:lvl1pPr>
          </a:lstStyle>
          <a:p>
            <a:fld id="{A24905F5-3BBF-674A-AEC1-D65ABAA1704D}" type="slidenum">
              <a:rPr lang="en-US" altLang="it-IT"/>
              <a:pPr/>
              <a:t>‹N›</a:t>
            </a:fld>
            <a:endParaRPr lang="en-US" altLang="it-IT"/>
          </a:p>
        </p:txBody>
      </p:sp>
      <p:pic>
        <p:nvPicPr>
          <p:cNvPr id="13319" name="Picture 12" descr="Pearson_Bound_White">
            <a:extLst>
              <a:ext uri="{FF2B5EF4-FFF2-40B4-BE49-F238E27FC236}">
                <a16:creationId xmlns:a16="http://schemas.microsoft.com/office/drawing/2014/main" id="{2EBA5966-3045-7F7D-B4FF-06D1014F4763}"/>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46" r:id="rId1"/>
    <p:sldLayoutId id="2147484725" r:id="rId2"/>
    <p:sldLayoutId id="2147484726" r:id="rId3"/>
    <p:sldLayoutId id="2147484727" r:id="rId4"/>
    <p:sldLayoutId id="2147484728" r:id="rId5"/>
    <p:sldLayoutId id="2147484729" r:id="rId6"/>
    <p:sldLayoutId id="2147484730" r:id="rId7"/>
    <p:sldLayoutId id="2147484731" r:id="rId8"/>
    <p:sldLayoutId id="2147484732" r:id="rId9"/>
    <p:sldLayoutId id="2147484733" r:id="rId10"/>
    <p:sldLayoutId id="2147484734" r:id="rId11"/>
  </p:sldLayoutIdLst>
  <p:hf hd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pitchFamily="34" charset="0"/>
        </a:defRPr>
      </a:lvl2pPr>
      <a:lvl3pPr algn="l" rtl="0" eaLnBrk="0" fontAlgn="base" hangingPunct="0">
        <a:spcBef>
          <a:spcPct val="0"/>
        </a:spcBef>
        <a:spcAft>
          <a:spcPct val="0"/>
        </a:spcAft>
        <a:defRPr sz="2400" b="1">
          <a:solidFill>
            <a:schemeClr val="accent1"/>
          </a:solidFill>
          <a:latin typeface="Verdana" pitchFamily="34" charset="0"/>
          <a:cs typeface="Arial" pitchFamily="34" charset="0"/>
        </a:defRPr>
      </a:lvl3pPr>
      <a:lvl4pPr algn="l" rtl="0" eaLnBrk="0" fontAlgn="base" hangingPunct="0">
        <a:spcBef>
          <a:spcPct val="0"/>
        </a:spcBef>
        <a:spcAft>
          <a:spcPct val="0"/>
        </a:spcAft>
        <a:defRPr sz="2400" b="1">
          <a:solidFill>
            <a:schemeClr val="accent1"/>
          </a:solidFill>
          <a:latin typeface="Verdana" pitchFamily="34" charset="0"/>
          <a:cs typeface="Arial" pitchFamily="34" charset="0"/>
        </a:defRPr>
      </a:lvl4pPr>
      <a:lvl5pPr algn="l" rtl="0" eaLnBrk="0" fontAlgn="base" hangingPunct="0">
        <a:spcBef>
          <a:spcPct val="0"/>
        </a:spcBef>
        <a:spcAft>
          <a:spcPct val="0"/>
        </a:spcAft>
        <a:defRPr sz="2400" b="1">
          <a:solidFill>
            <a:schemeClr val="accent1"/>
          </a:solidFill>
          <a:latin typeface="Verdana" pitchFamily="34" charset="0"/>
          <a:cs typeface="Arial" pitchFamily="34" charset="0"/>
        </a:defRPr>
      </a:lvl5pPr>
      <a:lvl6pPr marL="457200" algn="l" rtl="0" eaLnBrk="1" fontAlgn="base" hangingPunct="1">
        <a:spcBef>
          <a:spcPct val="0"/>
        </a:spcBef>
        <a:spcAft>
          <a:spcPct val="0"/>
        </a:spcAft>
        <a:defRPr sz="2400" b="1">
          <a:solidFill>
            <a:schemeClr val="accent1"/>
          </a:solidFill>
          <a:latin typeface="Verdana" pitchFamily="34" charset="0"/>
          <a:cs typeface="Arial" pitchFamily="34" charset="0"/>
        </a:defRPr>
      </a:lvl6pPr>
      <a:lvl7pPr marL="914400" algn="l" rtl="0" eaLnBrk="1" fontAlgn="base" hangingPunct="1">
        <a:spcBef>
          <a:spcPct val="0"/>
        </a:spcBef>
        <a:spcAft>
          <a:spcPct val="0"/>
        </a:spcAft>
        <a:defRPr sz="2400" b="1">
          <a:solidFill>
            <a:schemeClr val="accent1"/>
          </a:solidFill>
          <a:latin typeface="Verdana" pitchFamily="34" charset="0"/>
          <a:cs typeface="Arial" pitchFamily="34" charset="0"/>
        </a:defRPr>
      </a:lvl7pPr>
      <a:lvl8pPr marL="1371600" algn="l" rtl="0" eaLnBrk="1" fontAlgn="base" hangingPunct="1">
        <a:spcBef>
          <a:spcPct val="0"/>
        </a:spcBef>
        <a:spcAft>
          <a:spcPct val="0"/>
        </a:spcAft>
        <a:defRPr sz="2400" b="1">
          <a:solidFill>
            <a:schemeClr val="accent1"/>
          </a:solidFill>
          <a:latin typeface="Verdana" pitchFamily="34" charset="0"/>
          <a:cs typeface="Arial" pitchFamily="34" charset="0"/>
        </a:defRPr>
      </a:lvl8pPr>
      <a:lvl9pPr marL="1828800" algn="l" rtl="0" eaLnBrk="1" fontAlgn="base" hangingPunct="1">
        <a:spcBef>
          <a:spcPct val="0"/>
        </a:spcBef>
        <a:spcAft>
          <a:spcPct val="0"/>
        </a:spcAft>
        <a:defRPr sz="2400" b="1">
          <a:solidFill>
            <a:schemeClr val="accent1"/>
          </a:solidFill>
          <a:latin typeface="Verdana" pitchFamily="34" charset="0"/>
          <a:cs typeface="Arial" pitchFamily="34" charset="0"/>
        </a:defRPr>
      </a:lvl9pPr>
    </p:titleStyle>
    <p:bodyStyle>
      <a:lvl1pPr algn="l" rtl="0" eaLnBrk="0" fontAlgn="base" hangingPunct="0">
        <a:spcBef>
          <a:spcPct val="50000"/>
        </a:spcBef>
        <a:spcAft>
          <a:spcPct val="0"/>
        </a:spcAft>
        <a:buSzPct val="80000"/>
        <a:buFont typeface="Verdana" panose="020B0604030504040204" pitchFamily="34" charset="0"/>
        <a:defRPr sz="2000">
          <a:solidFill>
            <a:schemeClr val="tx1"/>
          </a:solidFill>
          <a:latin typeface="+mn-lt"/>
          <a:ea typeface="+mn-ea"/>
          <a:cs typeface="+mn-cs"/>
        </a:defRPr>
      </a:lvl1pPr>
      <a:lvl2pPr marL="179388" indent="-177800" algn="l" rtl="0" eaLnBrk="0" fontAlgn="base" hangingPunct="0">
        <a:spcBef>
          <a:spcPct val="50000"/>
        </a:spcBef>
        <a:spcAft>
          <a:spcPct val="0"/>
        </a:spcAft>
        <a:buSzPct val="80000"/>
        <a:buFont typeface="Verdana" panose="020B0604030504040204" pitchFamily="34" charset="0"/>
        <a:buChar char="•"/>
        <a:defRPr sz="2000">
          <a:solidFill>
            <a:schemeClr val="tx1"/>
          </a:solidFill>
          <a:latin typeface="+mn-lt"/>
          <a:cs typeface="+mn-cs"/>
        </a:defRPr>
      </a:lvl2pPr>
      <a:lvl3pPr marL="350838" indent="-16986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cs typeface="+mn-cs"/>
        </a:defRPr>
      </a:lvl3pPr>
      <a:lvl4pPr marL="541338" indent="-18891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cs typeface="+mn-cs"/>
        </a:defRPr>
      </a:lvl4pPr>
      <a:lvl5pPr marL="2057400" indent="-228600" algn="l"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5pPr>
      <a:lvl6pPr marL="25146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4" name="Rectangle 8">
            <a:extLst>
              <a:ext uri="{FF2B5EF4-FFF2-40B4-BE49-F238E27FC236}">
                <a16:creationId xmlns:a16="http://schemas.microsoft.com/office/drawing/2014/main" id="{5BEAEA77-E229-2C40-88F0-3DA6DAA330C5}"/>
              </a:ext>
            </a:extLst>
          </p:cNvPr>
          <p:cNvSpPr>
            <a:spLocks noChangeArrowheads="1"/>
          </p:cNvSpPr>
          <p:nvPr/>
        </p:nvSpPr>
        <p:spPr bwMode="gray">
          <a:xfrm>
            <a:off x="0" y="6397625"/>
            <a:ext cx="9145588" cy="460375"/>
          </a:xfrm>
          <a:prstGeom prst="rect">
            <a:avLst/>
          </a:prstGeom>
          <a:solidFill>
            <a:srgbClr val="13B2A5"/>
          </a:solidFill>
          <a:ln>
            <a:noFill/>
          </a:ln>
          <a:effec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dirty="0"/>
          </a:p>
        </p:txBody>
      </p:sp>
      <p:sp>
        <p:nvSpPr>
          <p:cNvPr id="25603" name="Rectangle 2">
            <a:extLst>
              <a:ext uri="{FF2B5EF4-FFF2-40B4-BE49-F238E27FC236}">
                <a16:creationId xmlns:a16="http://schemas.microsoft.com/office/drawing/2014/main" id="{240AF64E-1786-0DB5-6080-AA15D21A7F3F}"/>
              </a:ext>
            </a:extLst>
          </p:cNvPr>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it-IT" altLang="it-IT"/>
              <a:t>Fare clic per modificare lo stile del titolo</a:t>
            </a:r>
            <a:endParaRPr lang="en-US" altLang="it-IT"/>
          </a:p>
        </p:txBody>
      </p:sp>
      <p:sp>
        <p:nvSpPr>
          <p:cNvPr id="25604" name="Rectangle 3">
            <a:extLst>
              <a:ext uri="{FF2B5EF4-FFF2-40B4-BE49-F238E27FC236}">
                <a16:creationId xmlns:a16="http://schemas.microsoft.com/office/drawing/2014/main" id="{AC0AD887-F574-3C88-08B7-5A39BDCB76AF}"/>
              </a:ext>
            </a:extLst>
          </p:cNvPr>
          <p:cNvSpPr>
            <a:spLocks noGrp="1" noChangeArrowheads="1"/>
          </p:cNvSpPr>
          <p:nvPr>
            <p:ph type="body" idx="1"/>
          </p:nvPr>
        </p:nvSpPr>
        <p:spPr bwMode="auto">
          <a:xfrm>
            <a:off x="365125" y="154622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p:txBody>
      </p:sp>
      <p:sp>
        <p:nvSpPr>
          <p:cNvPr id="490502" name="Rectangle 6">
            <a:extLst>
              <a:ext uri="{FF2B5EF4-FFF2-40B4-BE49-F238E27FC236}">
                <a16:creationId xmlns:a16="http://schemas.microsoft.com/office/drawing/2014/main" id="{C5919358-718E-FB45-9712-D3E4897B4A37}"/>
              </a:ext>
            </a:extLst>
          </p:cNvPr>
          <p:cNvSpPr>
            <a:spLocks noGrp="1" noChangeArrowheads="1"/>
          </p:cNvSpPr>
          <p:nvPr>
            <p:ph type="ftr" sz="quarter" idx="3"/>
          </p:nvPr>
        </p:nvSpPr>
        <p:spPr bwMode="gray">
          <a:xfrm>
            <a:off x="381000" y="6545263"/>
            <a:ext cx="49847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spcBef>
                <a:spcPct val="0"/>
              </a:spcBef>
              <a:defRPr sz="900">
                <a:solidFill>
                  <a:schemeClr val="bg1"/>
                </a:solidFill>
                <a:latin typeface="Times" charset="0"/>
              </a:defRPr>
            </a:lvl1pPr>
          </a:lstStyle>
          <a:p>
            <a:pPr marL="365125">
              <a:defRPr/>
            </a:pPr>
            <a:r>
              <a:rPr lang="en-US" altLang="it-IT" dirty="0"/>
              <a:t>© 2023 Pearson – Krugman, Obstfeld, Melitz - Economia </a:t>
            </a:r>
            <a:r>
              <a:rPr lang="en-US" altLang="it-IT" dirty="0" err="1"/>
              <a:t>internazionale</a:t>
            </a:r>
            <a:r>
              <a:rPr lang="en-US" altLang="it-IT" dirty="0"/>
              <a:t>  1</a:t>
            </a:r>
          </a:p>
        </p:txBody>
      </p:sp>
      <p:sp>
        <p:nvSpPr>
          <p:cNvPr id="490503" name="Rectangle 7">
            <a:extLst>
              <a:ext uri="{FF2B5EF4-FFF2-40B4-BE49-F238E27FC236}">
                <a16:creationId xmlns:a16="http://schemas.microsoft.com/office/drawing/2014/main" id="{F300FB99-C03B-724E-A88A-5C1ABDF53E3A}"/>
              </a:ext>
            </a:extLst>
          </p:cNvPr>
          <p:cNvSpPr>
            <a:spLocks noGrp="1" noChangeArrowheads="1"/>
          </p:cNvSpPr>
          <p:nvPr>
            <p:ph type="sldNum" sz="quarter" idx="4"/>
          </p:nvPr>
        </p:nvSpPr>
        <p:spPr bwMode="gray">
          <a:xfrm>
            <a:off x="150813" y="6545263"/>
            <a:ext cx="331787"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defRPr sz="900">
                <a:solidFill>
                  <a:schemeClr val="bg1"/>
                </a:solidFill>
              </a:defRPr>
            </a:lvl1pPr>
          </a:lstStyle>
          <a:p>
            <a:fld id="{70B64040-A14D-A541-97EB-6BD83B28B45E}" type="slidenum">
              <a:rPr lang="en-US" altLang="it-IT"/>
              <a:pPr/>
              <a:t>‹N›</a:t>
            </a:fld>
            <a:endParaRPr lang="en-US" altLang="it-IT"/>
          </a:p>
        </p:txBody>
      </p:sp>
      <p:pic>
        <p:nvPicPr>
          <p:cNvPr id="2" name="Immagine 1">
            <a:extLst>
              <a:ext uri="{FF2B5EF4-FFF2-40B4-BE49-F238E27FC236}">
                <a16:creationId xmlns:a16="http://schemas.microsoft.com/office/drawing/2014/main" id="{C9EF4029-D1FC-C292-84EB-4089514BC85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840366" y="6424311"/>
            <a:ext cx="936104" cy="407002"/>
          </a:xfrm>
          <a:prstGeom prst="rect">
            <a:avLst/>
          </a:prstGeom>
        </p:spPr>
      </p:pic>
    </p:spTree>
  </p:cSld>
  <p:clrMap bg1="lt1" tx1="dk1" bg2="lt2" tx2="dk2" accent1="accent1" accent2="accent2" accent3="accent3" accent4="accent4" accent5="accent5" accent6="accent6" hlink="hlink" folHlink="folHlink"/>
  <p:sldLayoutIdLst>
    <p:sldLayoutId id="2147484747" r:id="rId1"/>
    <p:sldLayoutId id="2147484735" r:id="rId2"/>
    <p:sldLayoutId id="2147484736" r:id="rId3"/>
    <p:sldLayoutId id="2147484737" r:id="rId4"/>
    <p:sldLayoutId id="2147484738" r:id="rId5"/>
    <p:sldLayoutId id="2147484739" r:id="rId6"/>
    <p:sldLayoutId id="2147484740" r:id="rId7"/>
    <p:sldLayoutId id="2147484741" r:id="rId8"/>
    <p:sldLayoutId id="2147484742" r:id="rId9"/>
    <p:sldLayoutId id="2147484743" r:id="rId10"/>
    <p:sldLayoutId id="2147484744" r:id="rId11"/>
  </p:sldLayoutIdLst>
  <p:hf hdr="0" dt="0"/>
  <p:txStyles>
    <p:titleStyle>
      <a:lvl1pPr algn="l" rtl="0" eaLnBrk="0" fontAlgn="base" hangingPunct="0">
        <a:spcBef>
          <a:spcPct val="0"/>
        </a:spcBef>
        <a:spcAft>
          <a:spcPct val="0"/>
        </a:spcAft>
        <a:defRPr sz="2400" b="1">
          <a:solidFill>
            <a:srgbClr val="15A99D"/>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pitchFamily="34" charset="0"/>
        </a:defRPr>
      </a:lvl2pPr>
      <a:lvl3pPr algn="l" rtl="0" eaLnBrk="0" fontAlgn="base" hangingPunct="0">
        <a:spcBef>
          <a:spcPct val="0"/>
        </a:spcBef>
        <a:spcAft>
          <a:spcPct val="0"/>
        </a:spcAft>
        <a:defRPr sz="2400" b="1">
          <a:solidFill>
            <a:schemeClr val="accent1"/>
          </a:solidFill>
          <a:latin typeface="Verdana" pitchFamily="34" charset="0"/>
          <a:cs typeface="Arial" pitchFamily="34" charset="0"/>
        </a:defRPr>
      </a:lvl3pPr>
      <a:lvl4pPr algn="l" rtl="0" eaLnBrk="0" fontAlgn="base" hangingPunct="0">
        <a:spcBef>
          <a:spcPct val="0"/>
        </a:spcBef>
        <a:spcAft>
          <a:spcPct val="0"/>
        </a:spcAft>
        <a:defRPr sz="2400" b="1">
          <a:solidFill>
            <a:schemeClr val="accent1"/>
          </a:solidFill>
          <a:latin typeface="Verdana" pitchFamily="34" charset="0"/>
          <a:cs typeface="Arial" pitchFamily="34" charset="0"/>
        </a:defRPr>
      </a:lvl4pPr>
      <a:lvl5pPr algn="l" rtl="0" eaLnBrk="0" fontAlgn="base" hangingPunct="0">
        <a:spcBef>
          <a:spcPct val="0"/>
        </a:spcBef>
        <a:spcAft>
          <a:spcPct val="0"/>
        </a:spcAft>
        <a:defRPr sz="2400" b="1">
          <a:solidFill>
            <a:schemeClr val="accent1"/>
          </a:solidFill>
          <a:latin typeface="Verdana" pitchFamily="34" charset="0"/>
          <a:cs typeface="Arial" pitchFamily="34" charset="0"/>
        </a:defRPr>
      </a:lvl5pPr>
      <a:lvl6pPr marL="457200" algn="l" rtl="0" eaLnBrk="1" fontAlgn="base" hangingPunct="1">
        <a:spcBef>
          <a:spcPct val="0"/>
        </a:spcBef>
        <a:spcAft>
          <a:spcPct val="0"/>
        </a:spcAft>
        <a:defRPr sz="2400" b="1">
          <a:solidFill>
            <a:schemeClr val="accent1"/>
          </a:solidFill>
          <a:latin typeface="Verdana" pitchFamily="34" charset="0"/>
          <a:cs typeface="Arial" pitchFamily="34" charset="0"/>
        </a:defRPr>
      </a:lvl6pPr>
      <a:lvl7pPr marL="914400" algn="l" rtl="0" eaLnBrk="1" fontAlgn="base" hangingPunct="1">
        <a:spcBef>
          <a:spcPct val="0"/>
        </a:spcBef>
        <a:spcAft>
          <a:spcPct val="0"/>
        </a:spcAft>
        <a:defRPr sz="2400" b="1">
          <a:solidFill>
            <a:schemeClr val="accent1"/>
          </a:solidFill>
          <a:latin typeface="Verdana" pitchFamily="34" charset="0"/>
          <a:cs typeface="Arial" pitchFamily="34" charset="0"/>
        </a:defRPr>
      </a:lvl7pPr>
      <a:lvl8pPr marL="1371600" algn="l" rtl="0" eaLnBrk="1" fontAlgn="base" hangingPunct="1">
        <a:spcBef>
          <a:spcPct val="0"/>
        </a:spcBef>
        <a:spcAft>
          <a:spcPct val="0"/>
        </a:spcAft>
        <a:defRPr sz="2400" b="1">
          <a:solidFill>
            <a:schemeClr val="accent1"/>
          </a:solidFill>
          <a:latin typeface="Verdana" pitchFamily="34" charset="0"/>
          <a:cs typeface="Arial" pitchFamily="34" charset="0"/>
        </a:defRPr>
      </a:lvl8pPr>
      <a:lvl9pPr marL="1828800" algn="l" rtl="0" eaLnBrk="1" fontAlgn="base" hangingPunct="1">
        <a:spcBef>
          <a:spcPct val="0"/>
        </a:spcBef>
        <a:spcAft>
          <a:spcPct val="0"/>
        </a:spcAft>
        <a:defRPr sz="2400" b="1">
          <a:solidFill>
            <a:schemeClr val="accent1"/>
          </a:solidFill>
          <a:latin typeface="Verdana" pitchFamily="34" charset="0"/>
          <a:cs typeface="Arial" pitchFamily="34" charset="0"/>
        </a:defRPr>
      </a:lvl9pPr>
    </p:titleStyle>
    <p:bodyStyle>
      <a:lvl1pPr algn="l" rtl="0" eaLnBrk="0" fontAlgn="base" hangingPunct="0">
        <a:spcBef>
          <a:spcPct val="50000"/>
        </a:spcBef>
        <a:spcAft>
          <a:spcPct val="0"/>
        </a:spcAft>
        <a:buSzPct val="80000"/>
        <a:buFont typeface="Verdana" panose="020B0604030504040204" pitchFamily="34" charset="0"/>
        <a:defRPr sz="2000">
          <a:solidFill>
            <a:srgbClr val="002F58"/>
          </a:solidFill>
          <a:latin typeface="+mn-lt"/>
          <a:ea typeface="+mn-ea"/>
          <a:cs typeface="+mn-cs"/>
        </a:defRPr>
      </a:lvl1pPr>
      <a:lvl2pPr marL="179388" indent="-177800" algn="l" rtl="0" eaLnBrk="0" fontAlgn="base" hangingPunct="0">
        <a:spcBef>
          <a:spcPct val="50000"/>
        </a:spcBef>
        <a:spcAft>
          <a:spcPct val="0"/>
        </a:spcAft>
        <a:buSzPct val="80000"/>
        <a:buFont typeface="Verdana" panose="020B0604030504040204" pitchFamily="34" charset="0"/>
        <a:buChar char="•"/>
        <a:defRPr sz="2000">
          <a:solidFill>
            <a:srgbClr val="002F58"/>
          </a:solidFill>
          <a:latin typeface="+mn-lt"/>
          <a:cs typeface="+mn-cs"/>
        </a:defRPr>
      </a:lvl2pPr>
      <a:lvl3pPr marL="350838" indent="-169863" algn="l" rtl="0" eaLnBrk="0" fontAlgn="base" hangingPunct="0">
        <a:spcBef>
          <a:spcPct val="20000"/>
        </a:spcBef>
        <a:spcAft>
          <a:spcPct val="0"/>
        </a:spcAft>
        <a:buSzPct val="80000"/>
        <a:buFont typeface="Arial" panose="020B0604020202020204" pitchFamily="34" charset="0"/>
        <a:buChar char="–"/>
        <a:defRPr sz="2000">
          <a:solidFill>
            <a:srgbClr val="002F58"/>
          </a:solidFill>
          <a:latin typeface="+mn-lt"/>
          <a:cs typeface="+mn-cs"/>
        </a:defRPr>
      </a:lvl3pPr>
      <a:lvl4pPr marL="541338" indent="-188913" algn="l" rtl="0" eaLnBrk="0" fontAlgn="base" hangingPunct="0">
        <a:spcBef>
          <a:spcPct val="20000"/>
        </a:spcBef>
        <a:spcAft>
          <a:spcPct val="0"/>
        </a:spcAft>
        <a:buSzPct val="80000"/>
        <a:buFont typeface="Arial" panose="020B0604020202020204" pitchFamily="34" charset="0"/>
        <a:buChar char="○"/>
        <a:defRPr sz="2000">
          <a:solidFill>
            <a:srgbClr val="002F58"/>
          </a:solidFill>
          <a:latin typeface="+mn-lt"/>
          <a:cs typeface="+mn-cs"/>
        </a:defRPr>
      </a:lvl4pPr>
      <a:lvl5pPr marL="2057400" indent="-228600" algn="l"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5pPr>
      <a:lvl6pPr marL="25146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20655D-586E-6845-AE67-B05206A8CA89}"/>
              </a:ext>
            </a:extLst>
          </p:cNvPr>
          <p:cNvSpPr>
            <a:spLocks noGrp="1"/>
          </p:cNvSpPr>
          <p:nvPr>
            <p:ph type="sldNum" sz="quarter" idx="4"/>
          </p:nvPr>
        </p:nvSpPr>
        <p:spPr>
          <a:xfrm>
            <a:off x="6906816" y="6488115"/>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75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AA4DBC8-4739-8E4E-8BD6-5C75040D97B1}" type="slidenum">
              <a:rPr lang="en-US"/>
              <a:pPr>
                <a:defRPr/>
              </a:pPr>
              <a:t>‹N›</a:t>
            </a:fld>
            <a:endParaRPr lang="en-US" dirty="0"/>
          </a:p>
        </p:txBody>
      </p:sp>
      <p:sp>
        <p:nvSpPr>
          <p:cNvPr id="3" name="Segnaposto piè di pagina 2">
            <a:extLst>
              <a:ext uri="{FF2B5EF4-FFF2-40B4-BE49-F238E27FC236}">
                <a16:creationId xmlns:a16="http://schemas.microsoft.com/office/drawing/2014/main" id="{0D0911B8-1D4B-672A-ACD2-A99F1642FE1E}"/>
              </a:ext>
            </a:extLst>
          </p:cNvPr>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900">
                <a:solidFill>
                  <a:srgbClr val="003057"/>
                </a:solidFill>
              </a:defRPr>
            </a:lvl1pPr>
          </a:lstStyle>
          <a:p>
            <a:r>
              <a:rPr lang="en-US" altLang="it-IT"/>
              <a:t>© 2023 Pearson – Krugman, Obstfeld, Melitz - Economia internazionale  1</a:t>
            </a:r>
            <a:endParaRPr lang="en-US" altLang="it-IT" dirty="0"/>
          </a:p>
        </p:txBody>
      </p:sp>
    </p:spTree>
    <p:extLst>
      <p:ext uri="{BB962C8B-B14F-4D97-AF65-F5344CB8AC3E}">
        <p14:creationId xmlns:p14="http://schemas.microsoft.com/office/powerpoint/2010/main" val="1316926218"/>
      </p:ext>
    </p:extLst>
  </p:cSld>
  <p:clrMap bg1="lt1" tx1="dk1" bg2="lt2" tx2="dk2" accent1="accent1" accent2="accent2" accent3="accent3" accent4="accent4" accent5="accent5" accent6="accent6" hlink="hlink" folHlink="folHlink"/>
  <p:sldLayoutIdLst>
    <p:sldLayoutId id="2147484749" r:id="rId1"/>
    <p:sldLayoutId id="2147484750" r:id="rId2"/>
    <p:sldLayoutId id="2147484751" r:id="rId3"/>
    <p:sldLayoutId id="2147484752" r:id="rId4"/>
    <p:sldLayoutId id="2147484753" r:id="rId5"/>
    <p:sldLayoutId id="2147484754" r:id="rId6"/>
    <p:sldLayoutId id="2147484755" r:id="rId7"/>
    <p:sldLayoutId id="2147484756" r:id="rId8"/>
    <p:sldLayoutId id="2147484757" r:id="rId9"/>
    <p:sldLayoutId id="2147484758" r:id="rId10"/>
    <p:sldLayoutId id="2147484759" r:id="rId11"/>
    <p:sldLayoutId id="2147484760" r:id="rId12"/>
    <p:sldLayoutId id="2147484761" r:id="rId13"/>
    <p:sldLayoutId id="2147484762" r:id="rId14"/>
    <p:sldLayoutId id="2147484763" r:id="rId15"/>
    <p:sldLayoutId id="2147484764" r:id="rId16"/>
    <p:sldLayoutId id="2147484765" r:id="rId17"/>
    <p:sldLayoutId id="2147484766" r:id="rId18"/>
    <p:sldLayoutId id="2147484767" r:id="rId19"/>
    <p:sldLayoutId id="2147484768" r:id="rId20"/>
    <p:sldLayoutId id="2147484769" r:id="rId21"/>
  </p:sldLayoutIdLst>
  <p:hf hdr="0" dt="0"/>
  <p:txStyles>
    <p:titleStyle>
      <a:lvl1pPr algn="l" rtl="0" eaLnBrk="0" fontAlgn="base" hangingPunct="0">
        <a:lnSpc>
          <a:spcPct val="90000"/>
        </a:lnSpc>
        <a:spcBef>
          <a:spcPct val="0"/>
        </a:spcBef>
        <a:spcAft>
          <a:spcPct val="0"/>
        </a:spcAft>
        <a:defRPr sz="3375"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3375">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3375">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3375">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3375">
          <a:solidFill>
            <a:schemeClr val="tx1"/>
          </a:solidFill>
          <a:latin typeface="Open Sans Light" panose="020B0306030504020204" pitchFamily="34" charset="0"/>
        </a:defRPr>
      </a:lvl5pPr>
      <a:lvl6pPr marL="342909" algn="l" rtl="0" eaLnBrk="1" fontAlgn="base" hangingPunct="1">
        <a:lnSpc>
          <a:spcPct val="90000"/>
        </a:lnSpc>
        <a:spcBef>
          <a:spcPct val="0"/>
        </a:spcBef>
        <a:spcAft>
          <a:spcPct val="0"/>
        </a:spcAft>
        <a:defRPr sz="3375">
          <a:solidFill>
            <a:schemeClr val="tx1"/>
          </a:solidFill>
          <a:latin typeface="Open Sans Light" panose="020B0306030504020204" pitchFamily="34" charset="0"/>
        </a:defRPr>
      </a:lvl6pPr>
      <a:lvl7pPr marL="685817" algn="l" rtl="0" eaLnBrk="1" fontAlgn="base" hangingPunct="1">
        <a:lnSpc>
          <a:spcPct val="90000"/>
        </a:lnSpc>
        <a:spcBef>
          <a:spcPct val="0"/>
        </a:spcBef>
        <a:spcAft>
          <a:spcPct val="0"/>
        </a:spcAft>
        <a:defRPr sz="3375">
          <a:solidFill>
            <a:schemeClr val="tx1"/>
          </a:solidFill>
          <a:latin typeface="Open Sans Light" panose="020B0306030504020204" pitchFamily="34" charset="0"/>
        </a:defRPr>
      </a:lvl7pPr>
      <a:lvl8pPr marL="1028726" algn="l" rtl="0" eaLnBrk="1" fontAlgn="base" hangingPunct="1">
        <a:lnSpc>
          <a:spcPct val="90000"/>
        </a:lnSpc>
        <a:spcBef>
          <a:spcPct val="0"/>
        </a:spcBef>
        <a:spcAft>
          <a:spcPct val="0"/>
        </a:spcAft>
        <a:defRPr sz="3375">
          <a:solidFill>
            <a:schemeClr val="tx1"/>
          </a:solidFill>
          <a:latin typeface="Open Sans Light" panose="020B0306030504020204" pitchFamily="34" charset="0"/>
        </a:defRPr>
      </a:lvl8pPr>
      <a:lvl9pPr marL="1371634" algn="l" rtl="0" eaLnBrk="1" fontAlgn="base" hangingPunct="1">
        <a:lnSpc>
          <a:spcPct val="90000"/>
        </a:lnSpc>
        <a:spcBef>
          <a:spcPct val="0"/>
        </a:spcBef>
        <a:spcAft>
          <a:spcPct val="0"/>
        </a:spcAft>
        <a:defRPr sz="3375">
          <a:solidFill>
            <a:schemeClr val="tx1"/>
          </a:solidFill>
          <a:latin typeface="Open Sans Light" panose="020B0306030504020204" pitchFamily="34" charset="0"/>
        </a:defRPr>
      </a:lvl9pPr>
    </p:titleStyle>
    <p:bodyStyle>
      <a:lvl1pPr marL="171455" indent="-171455" algn="l" rtl="0" eaLnBrk="0" fontAlgn="base" hangingPunct="0">
        <a:lnSpc>
          <a:spcPct val="90000"/>
        </a:lnSpc>
        <a:spcBef>
          <a:spcPts val="750"/>
        </a:spcBef>
        <a:spcAft>
          <a:spcPct val="0"/>
        </a:spcAft>
        <a:buFont typeface="Arial" panose="020B0604020202020204" pitchFamily="34" charset="0"/>
        <a:buChar char="•"/>
        <a:defRPr sz="1575"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514363" indent="-171455"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2pPr>
      <a:lvl3pPr marL="857272" indent="-171455"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Open Sans Light" panose="020B0306030504020204" pitchFamily="34" charset="0"/>
          <a:ea typeface="+mn-ea"/>
          <a:cs typeface="Open Sans Semibold" panose="020B0606030504020204" pitchFamily="34" charset="0"/>
        </a:defRPr>
      </a:lvl3pPr>
      <a:lvl4pPr marL="1200180" indent="-171455"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4pPr>
      <a:lvl5pPr marL="1543089" indent="-171455"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5pPr>
      <a:lvl6pPr marL="1885998"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3"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hyperlink" Target="https://www.adm.gov.it/portale/cbam-carbon-border-adjustment-mechanism" TargetMode="Externa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hyperlink" Target="https://www.adm.gov.it/portale/cbam-carbon-border-adjustment-mechanism" TargetMode="Externa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hyperlink" Target="https://taxation-customs.ec.europa.eu/carbon-border-adjustment-mechanism_en"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hyperlink" Target="https://www.adm.gov.it/portale/cbam-carbon-border-adjustment-mechanism" TargetMode="Externa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hyperlink" Target="https://taxation-customs.ec.europa.eu/carbon-border-adjustment-mechanism_en" TargetMode="Externa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hyperlink" Target="https://taxation-customs.ec.europa.eu/carbon-border-adjustment-mechanism_en" TargetMode="Externa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hyperlink" Target="https://www.piie.com/events/globalization-really-retreat" TargetMode="External"/><Relationship Id="rId2" Type="http://schemas.openxmlformats.org/officeDocument/2006/relationships/hyperlink" Target="https://www.piie.com/commentary/speeches-papers/economics-and-politics-narrowing-gap" TargetMode="External"/><Relationship Id="rId1" Type="http://schemas.openxmlformats.org/officeDocument/2006/relationships/slideLayout" Target="../slideLayouts/slideLayout24.xml"/><Relationship Id="rId6" Type="http://schemas.openxmlformats.org/officeDocument/2006/relationships/hyperlink" Target="https://www.youtube.com/watch?v=X34OvIpdvjA" TargetMode="External"/><Relationship Id="rId5" Type="http://schemas.openxmlformats.org/officeDocument/2006/relationships/hyperlink" Target="https://www.youtube.com/watch?v=eGqaOhTq060&amp;t=1s" TargetMode="External"/><Relationship Id="rId4" Type="http://schemas.openxmlformats.org/officeDocument/2006/relationships/hyperlink" Target="https://www.youtube.com/watch?v=-7g5fIxe2z0&amp;t=1661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DF9F74-64F2-9545-BEFD-148C0F11BEEE}"/>
              </a:ext>
            </a:extLst>
          </p:cNvPr>
          <p:cNvSpPr/>
          <p:nvPr/>
        </p:nvSpPr>
        <p:spPr>
          <a:xfrm>
            <a:off x="741759" y="1290638"/>
            <a:ext cx="4297710" cy="2570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1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430808BC-5FC0-0347-9B02-658C989BE000}"/>
              </a:ext>
            </a:extLst>
          </p:cNvPr>
          <p:cNvCxnSpPr>
            <a:cxnSpLocks/>
          </p:cNvCxnSpPr>
          <p:nvPr/>
        </p:nvCxnSpPr>
        <p:spPr>
          <a:xfrm flipH="1">
            <a:off x="741759" y="1281113"/>
            <a:ext cx="1" cy="3228007"/>
          </a:xfrm>
          <a:prstGeom prst="line">
            <a:avLst/>
          </a:prstGeom>
          <a:ln w="63500">
            <a:solidFill>
              <a:srgbClr val="11B2A5"/>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731EB548-84A3-F94E-A678-E39A04512159}"/>
              </a:ext>
            </a:extLst>
          </p:cNvPr>
          <p:cNvSpPr txBox="1">
            <a:spLocks/>
          </p:cNvSpPr>
          <p:nvPr/>
        </p:nvSpPr>
        <p:spPr>
          <a:xfrm>
            <a:off x="879613" y="2895116"/>
            <a:ext cx="3980602" cy="1565068"/>
          </a:xfrm>
          <a:prstGeom prst="rect">
            <a:avLst/>
          </a:prstGeom>
        </p:spPr>
        <p:txBody>
          <a:bodyPr anchor="t"/>
          <a:lstStyle>
            <a:lvl1pPr marL="0" indent="0" algn="l" rtl="0" eaLnBrk="0" fontAlgn="base" hangingPunct="0">
              <a:lnSpc>
                <a:spcPct val="90000"/>
              </a:lnSpc>
              <a:spcBef>
                <a:spcPts val="1000"/>
              </a:spcBef>
              <a:spcAft>
                <a:spcPct val="0"/>
              </a:spcAft>
              <a:buFont typeface="Arial" panose="020B0604020202020204" pitchFamily="34" charset="0"/>
              <a:buNone/>
              <a:defRPr sz="18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Open Sans Light" panose="020B0306030504020204" pitchFamily="34" charset="0"/>
                <a:ea typeface="+mn-ea"/>
                <a:cs typeface="Open Sans Semibold" panose="020B0606030504020204" pitchFamily="34" charset="0"/>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Open Sans Light" panose="020B0306030504020204" pitchFamily="34" charset="0"/>
                <a:ea typeface="+mn-ea"/>
                <a:cs typeface="Open Sans Semibold" panose="020B0606030504020204" pitchFamily="34" charset="0"/>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Open Sans Light" panose="020B0306030504020204" pitchFamily="34" charset="0"/>
                <a:ea typeface="+mn-ea"/>
                <a:cs typeface="Open Sans Semibold" panose="020B0606030504020204" pitchFamily="34" charset="0"/>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Open Sans Light" panose="020B0306030504020204" pitchFamily="34" charset="0"/>
                <a:ea typeface="+mn-ea"/>
                <a:cs typeface="Open Sans Semibold"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685817" rtl="0" eaLnBrk="0" fontAlgn="base" latinLnBrk="0" hangingPunct="0">
              <a:lnSpc>
                <a:spcPct val="90000"/>
              </a:lnSpc>
              <a:spcBef>
                <a:spcPts val="450"/>
              </a:spcBef>
              <a:spcAft>
                <a:spcPts val="450"/>
              </a:spcAft>
              <a:buClrTx/>
              <a:buSzTx/>
              <a:buFont typeface="Arial" panose="020B0604020202020204" pitchFamily="34" charset="0"/>
              <a:buNone/>
              <a:tabLst/>
              <a:defRPr/>
            </a:pPr>
            <a:r>
              <a:rPr kumimoji="0" lang="en-US" sz="2100" b="1" i="0" u="none" strike="noStrike" kern="1200" cap="small" spc="0" normalizeH="0" baseline="0" noProof="0" dirty="0">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Capitolo 12</a:t>
            </a:r>
          </a:p>
          <a:p>
            <a:pPr marL="0" marR="0" lvl="0" indent="0" algn="l" defTabSz="685817" rtl="0" eaLnBrk="0" fontAlgn="base" latinLnBrk="0" hangingPunct="0">
              <a:lnSpc>
                <a:spcPts val="3080"/>
              </a:lnSpc>
              <a:spcBef>
                <a:spcPts val="1800"/>
              </a:spcBef>
              <a:spcAft>
                <a:spcPts val="1800"/>
              </a:spcAft>
              <a:buClrTx/>
              <a:buSzTx/>
              <a:buFont typeface="Arial" panose="020B0604020202020204" pitchFamily="34" charset="0"/>
              <a:buNone/>
              <a:tabLst/>
              <a:defRPr/>
            </a:pPr>
            <a:r>
              <a:rPr kumimoji="0" lang="en-US" sz="2100" b="1" i="0" u="none" strike="noStrike" kern="1200" cap="small" spc="0" normalizeH="0" baseline="0" noProof="0" dirty="0" err="1">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Controversie</a:t>
            </a:r>
            <a:r>
              <a:rPr kumimoji="0" lang="en-US" sz="2100" b="1" i="0" u="none" strike="noStrike" kern="1200" cap="small" spc="0" normalizeH="0" baseline="0" noProof="0" dirty="0">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100" b="1" i="0" u="none" strike="noStrike" kern="1200" cap="small" spc="0" normalizeH="0" baseline="0" noProof="0" dirty="0" err="1">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sulla</a:t>
            </a:r>
            <a:r>
              <a:rPr kumimoji="0" lang="en-US" sz="2100" b="1" i="0" u="none" strike="noStrike" kern="1200" cap="small" spc="0" normalizeH="0" baseline="0" noProof="0" dirty="0">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100" b="1" i="0" u="none" strike="noStrike" kern="1200" cap="small" spc="0" normalizeH="0" baseline="0" noProof="0" dirty="0" err="1">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politica</a:t>
            </a:r>
            <a:r>
              <a:rPr kumimoji="0" lang="en-US" sz="2100" b="1" i="0" u="none" strike="noStrike" kern="1200" cap="small" spc="0" normalizeH="0" baseline="0" noProof="0" dirty="0">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100" b="1" i="0" u="none" strike="noStrike" kern="1200" cap="small" spc="0" normalizeH="0" baseline="0" noProof="0" dirty="0" err="1">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commerciale</a:t>
            </a:r>
            <a:endParaRPr kumimoji="0" lang="en-US" sz="1350" b="1" i="0" u="none" strike="noStrike" kern="1200" cap="small" spc="0" normalizeH="0" baseline="0" noProof="0" dirty="0">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8B6935FF-4C8F-264D-BCFE-C83CF4FF3DD3}"/>
              </a:ext>
            </a:extLst>
          </p:cNvPr>
          <p:cNvSpPr txBox="1">
            <a:spLocks/>
          </p:cNvSpPr>
          <p:nvPr/>
        </p:nvSpPr>
        <p:spPr>
          <a:xfrm>
            <a:off x="879613" y="1398271"/>
            <a:ext cx="3820290" cy="999546"/>
          </a:xfrm>
          <a:prstGeom prst="rect">
            <a:avLst/>
          </a:prstGeom>
        </p:spPr>
        <p:txBody>
          <a:bodyPr anchor="t"/>
          <a:lst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a:lstStyle>
          <a:p>
            <a:pPr marL="0" marR="0" lvl="0" indent="0" algn="l" defTabSz="685817" rtl="0" eaLnBrk="0" fontAlgn="base" latinLnBrk="0" hangingPunct="0">
              <a:lnSpc>
                <a:spcPts val="3151"/>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Economia </a:t>
            </a:r>
            <a:r>
              <a:rPr kumimoji="0" lang="en-US" sz="3000" b="1" i="0" u="none" strike="noStrike" kern="1200" cap="none" spc="0" normalizeH="0" baseline="0" noProof="0" dirty="0" err="1">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internazionale</a:t>
            </a:r>
            <a:r>
              <a:rPr kumimoji="0" lang="en-US" sz="3000" b="1" i="0" u="none" strike="noStrike" kern="1200" cap="none" spc="0" normalizeH="0" baseline="0" noProof="0" dirty="0">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 1</a:t>
            </a:r>
          </a:p>
        </p:txBody>
      </p:sp>
      <p:sp>
        <p:nvSpPr>
          <p:cNvPr id="2" name="Segnaposto numero diapositiva 1">
            <a:extLst>
              <a:ext uri="{FF2B5EF4-FFF2-40B4-BE49-F238E27FC236}">
                <a16:creationId xmlns:a16="http://schemas.microsoft.com/office/drawing/2014/main" id="{1535C0DE-F615-6B43-8DBA-CFD9262BCDD6}"/>
              </a:ext>
            </a:extLst>
          </p:cNvPr>
          <p:cNvSpPr>
            <a:spLocks noGrp="1"/>
          </p:cNvSpPr>
          <p:nvPr>
            <p:ph type="sldNum" sz="quarter" idx="10"/>
          </p:nvPr>
        </p:nvSpPr>
        <p:spPr/>
        <p:txBody>
          <a:bodyPr/>
          <a:lstStyle/>
          <a:p>
            <a:pPr marL="0" marR="0" lvl="0" indent="0" algn="r" defTabSz="685817" rtl="0" eaLnBrk="1" fontAlgn="auto" latinLnBrk="0" hangingPunct="1">
              <a:lnSpc>
                <a:spcPct val="100000"/>
              </a:lnSpc>
              <a:spcBef>
                <a:spcPts val="0"/>
              </a:spcBef>
              <a:spcAft>
                <a:spcPts val="0"/>
              </a:spcAft>
              <a:buClrTx/>
              <a:buSzTx/>
              <a:buFontTx/>
              <a:buNone/>
              <a:tabLst/>
              <a:defRPr/>
            </a:pPr>
            <a:fld id="{1BE0104A-9AB8-0446-89F9-4E3E478B7FB3}" type="slidenum">
              <a:rPr kumimoji="0" lang="en-US" sz="7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685817" rtl="0" eaLnBrk="1" fontAlgn="auto" latinLnBrk="0" hangingPunct="1">
                <a:lnSpc>
                  <a:spcPct val="100000"/>
                </a:lnSpc>
                <a:spcBef>
                  <a:spcPts val="0"/>
                </a:spcBef>
                <a:spcAft>
                  <a:spcPts val="0"/>
                </a:spcAft>
                <a:buClrTx/>
                <a:buSzTx/>
                <a:buFontTx/>
                <a:buNone/>
                <a:tabLst/>
                <a:defRPr/>
              </a:pPr>
              <a:t>1</a:t>
            </a:fld>
            <a:endParaRPr kumimoji="0" lang="en-US" sz="7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Immagine 8">
            <a:extLst>
              <a:ext uri="{FF2B5EF4-FFF2-40B4-BE49-F238E27FC236}">
                <a16:creationId xmlns:a16="http://schemas.microsoft.com/office/drawing/2014/main" id="{C7893EA5-780D-DD76-5091-8E6EC986F57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99903" y="1052736"/>
            <a:ext cx="3752592" cy="5028473"/>
          </a:xfrm>
          <a:prstGeom prst="rect">
            <a:avLst/>
          </a:prstGeom>
        </p:spPr>
      </p:pic>
    </p:spTree>
    <p:extLst>
      <p:ext uri="{BB962C8B-B14F-4D97-AF65-F5344CB8AC3E}">
        <p14:creationId xmlns:p14="http://schemas.microsoft.com/office/powerpoint/2010/main" val="461183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olo 1">
            <a:extLst>
              <a:ext uri="{FF2B5EF4-FFF2-40B4-BE49-F238E27FC236}">
                <a16:creationId xmlns:a16="http://schemas.microsoft.com/office/drawing/2014/main" id="{2CE5BD4E-71C5-7309-8A1E-DD8DFEE82D7B}"/>
              </a:ext>
            </a:extLst>
          </p:cNvPr>
          <p:cNvSpPr>
            <a:spLocks noGrp="1" noChangeArrowheads="1"/>
          </p:cNvSpPr>
          <p:nvPr>
            <p:ph type="title"/>
          </p:nvPr>
        </p:nvSpPr>
        <p:spPr/>
        <p:txBody>
          <a:bodyPr/>
          <a:lstStyle/>
          <a:p>
            <a:pPr eaLnBrk="1" hangingPunct="1"/>
            <a:r>
              <a:rPr lang="it-IT" altLang="it-IT" b="0" dirty="0"/>
              <a:t>Figura 12.1 </a:t>
            </a:r>
            <a:r>
              <a:rPr lang="it-IT" altLang="it-IT" dirty="0"/>
              <a:t>La bilancia commerciale degli Stati Uniti per i beni intensivi in R&amp;S</a:t>
            </a:r>
          </a:p>
        </p:txBody>
      </p:sp>
      <p:sp>
        <p:nvSpPr>
          <p:cNvPr id="55298" name="Segnaposto piè di pagina 3">
            <a:extLst>
              <a:ext uri="{FF2B5EF4-FFF2-40B4-BE49-F238E27FC236}">
                <a16:creationId xmlns:a16="http://schemas.microsoft.com/office/drawing/2014/main" id="{03715C21-6775-6959-147A-6E07D447A780}"/>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55299" name="Segnaposto numero diapositiva 4">
            <a:extLst>
              <a:ext uri="{FF2B5EF4-FFF2-40B4-BE49-F238E27FC236}">
                <a16:creationId xmlns:a16="http://schemas.microsoft.com/office/drawing/2014/main" id="{E80E2A29-2D65-D09E-AFA1-0A5DC8D9664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D1DA6E99-BE20-C441-BDEE-DD215AD7B088}" type="slidenum">
              <a:rPr lang="en-US" altLang="it-IT" sz="900">
                <a:solidFill>
                  <a:schemeClr val="bg1"/>
                </a:solidFill>
                <a:latin typeface="Times" pitchFamily="2" charset="0"/>
              </a:rPr>
              <a:pPr eaLnBrk="0" hangingPunct="0">
                <a:spcBef>
                  <a:spcPct val="0"/>
                </a:spcBef>
                <a:buSzTx/>
                <a:buFontTx/>
                <a:buNone/>
              </a:pPr>
              <a:t>10</a:t>
            </a:fld>
            <a:endParaRPr lang="en-US" altLang="it-IT" sz="900">
              <a:solidFill>
                <a:schemeClr val="bg1"/>
              </a:solidFill>
              <a:latin typeface="Times" pitchFamily="2" charset="0"/>
            </a:endParaRPr>
          </a:p>
        </p:txBody>
      </p:sp>
      <p:pic>
        <p:nvPicPr>
          <p:cNvPr id="5" name="Segnaposto contenuto 4">
            <a:extLst>
              <a:ext uri="{FF2B5EF4-FFF2-40B4-BE49-F238E27FC236}">
                <a16:creationId xmlns:a16="http://schemas.microsoft.com/office/drawing/2014/main" id="{B1449452-072B-4E22-8795-FCF051E26CA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65125" y="1827504"/>
            <a:ext cx="8229600" cy="396340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olo 1">
            <a:extLst>
              <a:ext uri="{FF2B5EF4-FFF2-40B4-BE49-F238E27FC236}">
                <a16:creationId xmlns:a16="http://schemas.microsoft.com/office/drawing/2014/main" id="{87EE95E1-6663-22FE-C628-D58277CD8E44}"/>
              </a:ext>
            </a:extLst>
          </p:cNvPr>
          <p:cNvSpPr>
            <a:spLocks noGrp="1" noChangeArrowheads="1"/>
          </p:cNvSpPr>
          <p:nvPr>
            <p:ph type="title"/>
          </p:nvPr>
        </p:nvSpPr>
        <p:spPr/>
        <p:txBody>
          <a:bodyPr/>
          <a:lstStyle/>
          <a:p>
            <a:pPr eaLnBrk="1" hangingPunct="1"/>
            <a:r>
              <a:rPr lang="it-IT" altLang="it-IT" b="0"/>
              <a:t>Figura 12.2 </a:t>
            </a:r>
            <a:r>
              <a:rPr lang="it-IT" altLang="it-IT"/>
              <a:t>Occupazione manifatturiera statunitense</a:t>
            </a:r>
          </a:p>
        </p:txBody>
      </p:sp>
      <p:sp>
        <p:nvSpPr>
          <p:cNvPr id="56322" name="Segnaposto piè di pagina 3">
            <a:extLst>
              <a:ext uri="{FF2B5EF4-FFF2-40B4-BE49-F238E27FC236}">
                <a16:creationId xmlns:a16="http://schemas.microsoft.com/office/drawing/2014/main" id="{A56281DD-6D38-D01B-37CF-91DC153D24CC}"/>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56323" name="Segnaposto numero diapositiva 4">
            <a:extLst>
              <a:ext uri="{FF2B5EF4-FFF2-40B4-BE49-F238E27FC236}">
                <a16:creationId xmlns:a16="http://schemas.microsoft.com/office/drawing/2014/main" id="{0F38DACD-BA19-0ED5-A2B9-10630BF7B89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78EF3F4E-5545-5B4D-968A-5508888EE7F8}" type="slidenum">
              <a:rPr lang="en-US" altLang="it-IT" sz="900">
                <a:solidFill>
                  <a:schemeClr val="bg1"/>
                </a:solidFill>
                <a:latin typeface="Times" pitchFamily="2" charset="0"/>
              </a:rPr>
              <a:pPr eaLnBrk="0" hangingPunct="0">
                <a:spcBef>
                  <a:spcPct val="0"/>
                </a:spcBef>
                <a:buSzTx/>
                <a:buFontTx/>
                <a:buNone/>
              </a:pPr>
              <a:t>11</a:t>
            </a:fld>
            <a:endParaRPr lang="en-US" altLang="it-IT" sz="900">
              <a:solidFill>
                <a:schemeClr val="bg1"/>
              </a:solidFill>
              <a:latin typeface="Times" pitchFamily="2" charset="0"/>
            </a:endParaRPr>
          </a:p>
        </p:txBody>
      </p:sp>
      <p:pic>
        <p:nvPicPr>
          <p:cNvPr id="5" name="Segnaposto contenuto 4">
            <a:extLst>
              <a:ext uri="{FF2B5EF4-FFF2-40B4-BE49-F238E27FC236}">
                <a16:creationId xmlns:a16="http://schemas.microsoft.com/office/drawing/2014/main" id="{00EF3FDB-F155-4787-89BC-1952C686AEC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65125" y="2026057"/>
            <a:ext cx="8229600" cy="35662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47EEE12C-262A-BEA5-FBF3-32994769B562}"/>
              </a:ext>
            </a:extLst>
          </p:cNvPr>
          <p:cNvSpPr>
            <a:spLocks noGrp="1" noChangeArrowheads="1"/>
          </p:cNvSpPr>
          <p:nvPr>
            <p:ph type="title"/>
          </p:nvPr>
        </p:nvSpPr>
        <p:spPr/>
        <p:txBody>
          <a:bodyPr/>
          <a:lstStyle/>
          <a:p>
            <a:pPr eaLnBrk="1" hangingPunct="1"/>
            <a:r>
              <a:rPr lang="it-IT" altLang="it-IT" sz="2800"/>
              <a:t>Globalizzazione e lavoro a basso salario</a:t>
            </a:r>
          </a:p>
        </p:txBody>
      </p:sp>
      <p:sp>
        <p:nvSpPr>
          <p:cNvPr id="25603" name="Rectangle 3">
            <a:extLst>
              <a:ext uri="{FF2B5EF4-FFF2-40B4-BE49-F238E27FC236}">
                <a16:creationId xmlns:a16="http://schemas.microsoft.com/office/drawing/2014/main" id="{3AA8DB0F-BEE8-F145-9FA3-0A16B488D493}"/>
              </a:ext>
            </a:extLst>
          </p:cNvPr>
          <p:cNvSpPr>
            <a:spLocks noGrp="1" noChangeArrowheads="1"/>
          </p:cNvSpPr>
          <p:nvPr>
            <p:ph idx="1"/>
          </p:nvPr>
        </p:nvSpPr>
        <p:spPr>
          <a:xfrm>
            <a:off x="365125" y="1412875"/>
            <a:ext cx="8229600" cy="4176713"/>
          </a:xfrm>
        </p:spPr>
        <p:txBody>
          <a:bodyPr/>
          <a:lstStyle/>
          <a:p>
            <a:pPr eaLnBrk="1" hangingPunct="1">
              <a:lnSpc>
                <a:spcPct val="90000"/>
              </a:lnSpc>
              <a:defRPr/>
            </a:pPr>
            <a:r>
              <a:rPr lang="it-IT" altLang="it-IT" sz="2400" dirty="0"/>
              <a:t>Le esportazioni di manufatti dai paesi a basso e medio reddito sono aumentate nel tempo.</a:t>
            </a:r>
          </a:p>
          <a:p>
            <a:pPr eaLnBrk="1" hangingPunct="1">
              <a:lnSpc>
                <a:spcPct val="90000"/>
              </a:lnSpc>
              <a:defRPr/>
            </a:pPr>
            <a:endParaRPr lang="it-IT" altLang="it-IT" sz="1050" dirty="0"/>
          </a:p>
          <a:p>
            <a:pPr eaLnBrk="1" hangingPunct="1">
              <a:lnSpc>
                <a:spcPct val="90000"/>
              </a:lnSpc>
              <a:defRPr/>
            </a:pPr>
            <a:r>
              <a:rPr lang="it-IT" altLang="it-IT" sz="2400" dirty="0"/>
              <a:t>Rispetto agli standard dei paesi ricchi, i lavoratori che producono questi beni ricevono salari molto bassi e sperimentano condizioni lavorative molto precarie.</a:t>
            </a:r>
          </a:p>
          <a:p>
            <a:pPr eaLnBrk="1" hangingPunct="1">
              <a:lnSpc>
                <a:spcPct val="90000"/>
              </a:lnSpc>
              <a:defRPr/>
            </a:pPr>
            <a:endParaRPr lang="it-IT" altLang="it-IT" sz="1050" dirty="0"/>
          </a:p>
          <a:p>
            <a:pPr eaLnBrk="1" hangingPunct="1">
              <a:lnSpc>
                <a:spcPct val="90000"/>
              </a:lnSpc>
              <a:defRPr/>
            </a:pPr>
            <a:r>
              <a:rPr lang="it-IT" altLang="it-IT" sz="2400" dirty="0"/>
              <a:t>Alcuni si oppongono al libero commercio per questo motivo.</a:t>
            </a:r>
          </a:p>
          <a:p>
            <a:pPr algn="ctr" eaLnBrk="1" hangingPunct="1">
              <a:lnSpc>
                <a:spcPct val="90000"/>
              </a:lnSpc>
              <a:defRPr/>
            </a:pPr>
            <a:r>
              <a:rPr lang="it-IT" altLang="it-IT" sz="2400" b="1" dirty="0">
                <a:latin typeface="Symbol" pitchFamily="2" charset="2"/>
              </a:rPr>
              <a:t>®</a:t>
            </a:r>
            <a:r>
              <a:rPr lang="it-IT" altLang="it-IT" sz="2400" b="1" dirty="0"/>
              <a:t>	Movimento anti-globalizzazione</a:t>
            </a:r>
          </a:p>
        </p:txBody>
      </p:sp>
      <p:sp>
        <p:nvSpPr>
          <p:cNvPr id="69635" name="Segnaposto piè di pagina 3">
            <a:extLst>
              <a:ext uri="{FF2B5EF4-FFF2-40B4-BE49-F238E27FC236}">
                <a16:creationId xmlns:a16="http://schemas.microsoft.com/office/drawing/2014/main" id="{8B852D1C-9148-155A-BE9A-A9D116FAF450}"/>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69636" name="Segnaposto numero diapositiva 4">
            <a:extLst>
              <a:ext uri="{FF2B5EF4-FFF2-40B4-BE49-F238E27FC236}">
                <a16:creationId xmlns:a16="http://schemas.microsoft.com/office/drawing/2014/main" id="{6498DB25-7E1D-25EC-BB05-30E06C9CC40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2B10EA51-2762-9144-9BDA-6B7957734E95}" type="slidenum">
              <a:rPr lang="en-US" altLang="it-IT" sz="900">
                <a:solidFill>
                  <a:schemeClr val="bg1"/>
                </a:solidFill>
                <a:latin typeface="Times" pitchFamily="2" charset="0"/>
              </a:rPr>
              <a:pPr eaLnBrk="0" hangingPunct="0">
                <a:spcBef>
                  <a:spcPct val="0"/>
                </a:spcBef>
                <a:buSzTx/>
                <a:buFontTx/>
                <a:buNone/>
              </a:pPr>
              <a:t>12</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trips(downRight)">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strips(downRight)">
                                      <p:cBhvr>
                                        <p:cTn id="12" dur="500"/>
                                        <p:tgtEl>
                                          <p:spTgt spid="256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25603">
                                            <p:txEl>
                                              <p:pRg st="4" end="4"/>
                                            </p:txEl>
                                          </p:spTgt>
                                        </p:tgtEl>
                                        <p:attrNameLst>
                                          <p:attrName>style.visibility</p:attrName>
                                        </p:attrNameLst>
                                      </p:cBhvr>
                                      <p:to>
                                        <p:strVal val="visible"/>
                                      </p:to>
                                    </p:set>
                                    <p:animEffect transition="in" filter="strips(downRight)">
                                      <p:cBhvr>
                                        <p:cTn id="17" dur="500"/>
                                        <p:tgtEl>
                                          <p:spTgt spid="2560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25603">
                                            <p:txEl>
                                              <p:pRg st="5" end="5"/>
                                            </p:txEl>
                                          </p:spTgt>
                                        </p:tgtEl>
                                        <p:attrNameLst>
                                          <p:attrName>style.visibility</p:attrName>
                                        </p:attrNameLst>
                                      </p:cBhvr>
                                      <p:to>
                                        <p:strVal val="visible"/>
                                      </p:to>
                                    </p:set>
                                    <p:animEffect transition="in" filter="strips(downRight)">
                                      <p:cBhvr>
                                        <p:cTn id="22" dur="5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06130730-6D1B-A379-DEB2-A8CD245A49E0}"/>
              </a:ext>
            </a:extLst>
          </p:cNvPr>
          <p:cNvSpPr>
            <a:spLocks noGrp="1" noChangeArrowheads="1"/>
          </p:cNvSpPr>
          <p:nvPr>
            <p:ph type="title"/>
          </p:nvPr>
        </p:nvSpPr>
        <p:spPr/>
        <p:txBody>
          <a:bodyPr/>
          <a:lstStyle/>
          <a:p>
            <a:pPr eaLnBrk="1" hangingPunct="1"/>
            <a:r>
              <a:rPr lang="it-IT" altLang="it-IT"/>
              <a:t>Globalizzazione e lavoro a basso salario </a:t>
            </a:r>
          </a:p>
        </p:txBody>
      </p:sp>
      <p:sp>
        <p:nvSpPr>
          <p:cNvPr id="26627" name="Rectangle 3">
            <a:extLst>
              <a:ext uri="{FF2B5EF4-FFF2-40B4-BE49-F238E27FC236}">
                <a16:creationId xmlns:a16="http://schemas.microsoft.com/office/drawing/2014/main" id="{88E67ED3-0C04-0AD2-9129-2C85C566A7AB}"/>
              </a:ext>
            </a:extLst>
          </p:cNvPr>
          <p:cNvSpPr>
            <a:spLocks noGrp="1" noChangeArrowheads="1"/>
          </p:cNvSpPr>
          <p:nvPr>
            <p:ph idx="1"/>
          </p:nvPr>
        </p:nvSpPr>
        <p:spPr>
          <a:xfrm>
            <a:off x="365125" y="1295400"/>
            <a:ext cx="8229600" cy="3970338"/>
          </a:xfrm>
        </p:spPr>
        <p:txBody>
          <a:bodyPr/>
          <a:lstStyle/>
          <a:p>
            <a:pPr eaLnBrk="1" hangingPunct="1"/>
            <a:r>
              <a:rPr lang="it-IT" altLang="it-IT" sz="2400" dirty="0"/>
              <a:t>Un esempio riguarda il Giappone e i suoi investimenti nel Vietnam.</a:t>
            </a:r>
          </a:p>
          <a:p>
            <a:pPr eaLnBrk="1" hangingPunct="1"/>
            <a:r>
              <a:rPr lang="it-IT" altLang="it-IT" sz="2400" dirty="0"/>
              <a:t>Nel Vietnam la forza lavoro è costituita per il 50% da persone giovani con salari molto bassi.</a:t>
            </a:r>
          </a:p>
          <a:p>
            <a:pPr eaLnBrk="1" hangingPunct="1"/>
            <a:r>
              <a:rPr lang="it-IT" altLang="it-IT" sz="2400" dirty="0"/>
              <a:t>Per il Giappone è vantaggioso investire nel Vietnam dove l’</a:t>
            </a:r>
            <a:r>
              <a:rPr lang="it-IT" altLang="it-IT" sz="2400" dirty="0">
                <a:solidFill>
                  <a:srgbClr val="FF0000"/>
                </a:solidFill>
              </a:rPr>
              <a:t>offerta di lavoro a basso salario è molto alta</a:t>
            </a:r>
            <a:r>
              <a:rPr lang="it-IT" altLang="it-IT" sz="2400" dirty="0"/>
              <a:t>.</a:t>
            </a:r>
          </a:p>
          <a:p>
            <a:pPr eaLnBrk="1" hangingPunct="1"/>
            <a:r>
              <a:rPr lang="it-IT" altLang="it-IT" sz="2400" dirty="0"/>
              <a:t>Questi </a:t>
            </a:r>
            <a:r>
              <a:rPr lang="it-IT" altLang="it-IT" sz="2400" dirty="0">
                <a:solidFill>
                  <a:srgbClr val="FF0000"/>
                </a:solidFill>
              </a:rPr>
              <a:t>investimenti non hanno ancora però significativamente migliorato le condizioni di vita dei lavoratori vietnamiti</a:t>
            </a:r>
            <a:r>
              <a:rPr lang="it-IT" altLang="it-IT" sz="2400" dirty="0"/>
              <a:t>.</a:t>
            </a:r>
          </a:p>
        </p:txBody>
      </p:sp>
      <p:sp>
        <p:nvSpPr>
          <p:cNvPr id="71683" name="Segnaposto piè di pagina 3">
            <a:extLst>
              <a:ext uri="{FF2B5EF4-FFF2-40B4-BE49-F238E27FC236}">
                <a16:creationId xmlns:a16="http://schemas.microsoft.com/office/drawing/2014/main" id="{A83CC121-EEC1-3856-1C6E-399BC8C0EF89}"/>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71684" name="Segnaposto numero diapositiva 4">
            <a:extLst>
              <a:ext uri="{FF2B5EF4-FFF2-40B4-BE49-F238E27FC236}">
                <a16:creationId xmlns:a16="http://schemas.microsoft.com/office/drawing/2014/main" id="{ED0BF74F-8A12-4AB3-F2DB-862BC4ED1F5E}"/>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9D4BB8EA-F0E8-EC40-A802-FDE0CFB3899C}" type="slidenum">
              <a:rPr lang="en-US" altLang="it-IT" sz="900">
                <a:solidFill>
                  <a:schemeClr val="bg1"/>
                </a:solidFill>
                <a:latin typeface="Times" pitchFamily="2" charset="0"/>
              </a:rPr>
              <a:pPr eaLnBrk="0" hangingPunct="0">
                <a:spcBef>
                  <a:spcPct val="0"/>
                </a:spcBef>
                <a:buSzTx/>
                <a:buFontTx/>
                <a:buNone/>
              </a:pPr>
              <a:t>13</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strips(downRigh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strips(downRight)">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strips(downRight)">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strips(downRight)">
                                      <p:cBhvr>
                                        <p:cTn id="22"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58B0FE3D-859D-7E54-BD5F-C3B9CF690093}"/>
              </a:ext>
            </a:extLst>
          </p:cNvPr>
          <p:cNvSpPr>
            <a:spLocks noGrp="1" noChangeArrowheads="1"/>
          </p:cNvSpPr>
          <p:nvPr>
            <p:ph type="title"/>
          </p:nvPr>
        </p:nvSpPr>
        <p:spPr/>
        <p:txBody>
          <a:bodyPr/>
          <a:lstStyle/>
          <a:p>
            <a:pPr eaLnBrk="1" hangingPunct="1"/>
            <a:r>
              <a:rPr lang="it-IT" altLang="it-IT"/>
              <a:t>Globalizzazione e lavoro a basso salario </a:t>
            </a:r>
          </a:p>
        </p:txBody>
      </p:sp>
      <p:sp>
        <p:nvSpPr>
          <p:cNvPr id="27651" name="Rectangle 3">
            <a:extLst>
              <a:ext uri="{FF2B5EF4-FFF2-40B4-BE49-F238E27FC236}">
                <a16:creationId xmlns:a16="http://schemas.microsoft.com/office/drawing/2014/main" id="{57AF2065-9607-3832-5BF3-CEAF058CBD96}"/>
              </a:ext>
            </a:extLst>
          </p:cNvPr>
          <p:cNvSpPr>
            <a:spLocks noGrp="1" noChangeArrowheads="1"/>
          </p:cNvSpPr>
          <p:nvPr>
            <p:ph idx="1"/>
          </p:nvPr>
        </p:nvSpPr>
        <p:spPr>
          <a:xfrm>
            <a:off x="365125" y="1296988"/>
            <a:ext cx="8229600" cy="4392612"/>
          </a:xfrm>
        </p:spPr>
        <p:txBody>
          <a:bodyPr/>
          <a:lstStyle/>
          <a:p>
            <a:pPr eaLnBrk="1" hangingPunct="1">
              <a:lnSpc>
                <a:spcPct val="90000"/>
              </a:lnSpc>
            </a:pPr>
            <a:r>
              <a:rPr lang="it-IT" altLang="it-IT" sz="2400" dirty="0"/>
              <a:t>Questa affermazione potrebbe essere vera, ma non è sufficiente a concludere che il commercio danneggia i lavoratori.</a:t>
            </a:r>
          </a:p>
          <a:p>
            <a:pPr eaLnBrk="1" hangingPunct="1">
              <a:lnSpc>
                <a:spcPct val="90000"/>
              </a:lnSpc>
            </a:pPr>
            <a:r>
              <a:rPr lang="it-IT" altLang="it-IT" sz="2400" dirty="0"/>
              <a:t>Il modello di Ricardo prevede che, benché i salari vietnamiti rimangano inferiori a quelli del Giappone a causa della minore produttività del lavoro, essi aumentino rispetto al livello precedente all’apertura degli scambi.</a:t>
            </a:r>
          </a:p>
          <a:p>
            <a:pPr eaLnBrk="1" hangingPunct="1">
              <a:lnSpc>
                <a:spcPct val="90000"/>
              </a:lnSpc>
            </a:pPr>
            <a:r>
              <a:rPr lang="it-IT" altLang="it-IT" sz="2400" dirty="0">
                <a:solidFill>
                  <a:srgbClr val="FF0000"/>
                </a:solidFill>
              </a:rPr>
              <a:t>Il modello di </a:t>
            </a:r>
            <a:r>
              <a:rPr lang="it-IT" altLang="it-IT" sz="2400" dirty="0" err="1">
                <a:solidFill>
                  <a:srgbClr val="FF0000"/>
                </a:solidFill>
              </a:rPr>
              <a:t>Heckscher-Ohlin</a:t>
            </a:r>
            <a:r>
              <a:rPr lang="it-IT" altLang="it-IT" sz="2400" dirty="0">
                <a:solidFill>
                  <a:srgbClr val="FF0000"/>
                </a:solidFill>
              </a:rPr>
              <a:t> prevede che i lavoratori non qualificati del Giappone perdano, ma prevede anche che i lavoratori non qualificati del Vietnam guadagnino</a:t>
            </a:r>
            <a:r>
              <a:rPr lang="it-IT" altLang="it-IT" sz="2400" dirty="0"/>
              <a:t>.</a:t>
            </a:r>
          </a:p>
        </p:txBody>
      </p:sp>
      <p:sp>
        <p:nvSpPr>
          <p:cNvPr id="73731" name="Segnaposto piè di pagina 3">
            <a:extLst>
              <a:ext uri="{FF2B5EF4-FFF2-40B4-BE49-F238E27FC236}">
                <a16:creationId xmlns:a16="http://schemas.microsoft.com/office/drawing/2014/main" id="{A578E063-6C9E-E36A-FAD4-212FD9BF7718}"/>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73732" name="Segnaposto numero diapositiva 4">
            <a:extLst>
              <a:ext uri="{FF2B5EF4-FFF2-40B4-BE49-F238E27FC236}">
                <a16:creationId xmlns:a16="http://schemas.microsoft.com/office/drawing/2014/main" id="{86960282-51EE-C928-EF0F-3E7691FAD56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7DF88DEF-324D-AE4F-87AD-55BE2B5CBF9E}" type="slidenum">
              <a:rPr lang="en-US" altLang="it-IT" sz="900">
                <a:solidFill>
                  <a:schemeClr val="bg1"/>
                </a:solidFill>
                <a:latin typeface="Times" pitchFamily="2" charset="0"/>
              </a:rPr>
              <a:pPr eaLnBrk="0" hangingPunct="0">
                <a:spcBef>
                  <a:spcPct val="0"/>
                </a:spcBef>
                <a:buSzTx/>
                <a:buFontTx/>
                <a:buNone/>
              </a:pPr>
              <a:t>14</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strips(downRight)">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strips(downRight)">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strips(downRight)">
                                      <p:cBhvr>
                                        <p:cTn id="17"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67567ED6-0FBD-6030-4BF9-617C1A168E36}"/>
              </a:ext>
            </a:extLst>
          </p:cNvPr>
          <p:cNvSpPr>
            <a:spLocks noGrp="1" noChangeArrowheads="1"/>
          </p:cNvSpPr>
          <p:nvPr>
            <p:ph type="title"/>
          </p:nvPr>
        </p:nvSpPr>
        <p:spPr/>
        <p:txBody>
          <a:bodyPr/>
          <a:lstStyle/>
          <a:p>
            <a:pPr eaLnBrk="1" hangingPunct="1"/>
            <a:r>
              <a:rPr lang="it-IT" altLang="it-IT"/>
              <a:t>Globalizzazione e lavoro a basso salario </a:t>
            </a:r>
          </a:p>
        </p:txBody>
      </p:sp>
      <p:sp>
        <p:nvSpPr>
          <p:cNvPr id="28675" name="Rectangle 3">
            <a:extLst>
              <a:ext uri="{FF2B5EF4-FFF2-40B4-BE49-F238E27FC236}">
                <a16:creationId xmlns:a16="http://schemas.microsoft.com/office/drawing/2014/main" id="{E4E36B77-C8FD-ED1F-6377-67818DD8980A}"/>
              </a:ext>
            </a:extLst>
          </p:cNvPr>
          <p:cNvSpPr>
            <a:spLocks noGrp="1" noChangeArrowheads="1"/>
          </p:cNvSpPr>
          <p:nvPr>
            <p:ph idx="1"/>
          </p:nvPr>
        </p:nvSpPr>
        <p:spPr>
          <a:xfrm>
            <a:off x="365125" y="1270000"/>
            <a:ext cx="8229600" cy="4535488"/>
          </a:xfrm>
        </p:spPr>
        <p:txBody>
          <a:bodyPr/>
          <a:lstStyle/>
          <a:p>
            <a:pPr eaLnBrk="1" hangingPunct="1"/>
            <a:r>
              <a:rPr lang="it-IT" altLang="it-IT" sz="2400"/>
              <a:t>Nonostante i bassi salari guadagnati dai lavoratori vietnamiti, entrambi i modelli prevedono che quei lavoratori stiano meglio grazie all’apertura degli scambi.</a:t>
            </a:r>
          </a:p>
          <a:p>
            <a:pPr eaLnBrk="1" hangingPunct="1"/>
            <a:r>
              <a:rPr lang="it-IT" altLang="it-IT" sz="2400"/>
              <a:t>I salari e le condizioni lavorative in Vietnam appaiono comunque terribili, principalmente per mancanza di alternative reali.</a:t>
            </a:r>
          </a:p>
          <a:p>
            <a:pPr eaLnBrk="1" hangingPunct="1"/>
            <a:r>
              <a:rPr lang="it-IT" altLang="it-IT" sz="2400"/>
              <a:t>Un’argomentazione popolare tra gli attivisti è che il capitale è perfettamente mobile tra i paesi mentre il lavoro non lo è: questa mobilità dà maggiore potere contrattuale ai capitalisti.</a:t>
            </a:r>
          </a:p>
        </p:txBody>
      </p:sp>
      <p:sp>
        <p:nvSpPr>
          <p:cNvPr id="75779" name="Segnaposto piè di pagina 3">
            <a:extLst>
              <a:ext uri="{FF2B5EF4-FFF2-40B4-BE49-F238E27FC236}">
                <a16:creationId xmlns:a16="http://schemas.microsoft.com/office/drawing/2014/main" id="{ABF3BA02-27AE-653C-61B6-9C6F2195F896}"/>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75780" name="Segnaposto numero diapositiva 4">
            <a:extLst>
              <a:ext uri="{FF2B5EF4-FFF2-40B4-BE49-F238E27FC236}">
                <a16:creationId xmlns:a16="http://schemas.microsoft.com/office/drawing/2014/main" id="{4B72E7A0-8F63-9038-A96F-2453D69D3CA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DFDAE1C6-7985-3649-A5D1-EDAD4B1F4F71}" type="slidenum">
              <a:rPr lang="en-US" altLang="it-IT" sz="900">
                <a:solidFill>
                  <a:schemeClr val="bg1"/>
                </a:solidFill>
                <a:latin typeface="Times" pitchFamily="2" charset="0"/>
              </a:rPr>
              <a:pPr eaLnBrk="0" hangingPunct="0">
                <a:spcBef>
                  <a:spcPct val="0"/>
                </a:spcBef>
                <a:buSzTx/>
                <a:buFontTx/>
                <a:buNone/>
              </a:pPr>
              <a:t>15</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trips(downRight)">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trips(downRight)">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trips(downRigh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3B0740AF-3880-D528-15AC-5885AA3BF88D}"/>
              </a:ext>
            </a:extLst>
          </p:cNvPr>
          <p:cNvSpPr>
            <a:spLocks noGrp="1" noChangeArrowheads="1"/>
          </p:cNvSpPr>
          <p:nvPr>
            <p:ph type="title"/>
          </p:nvPr>
        </p:nvSpPr>
        <p:spPr/>
        <p:txBody>
          <a:bodyPr/>
          <a:lstStyle/>
          <a:p>
            <a:pPr eaLnBrk="1" hangingPunct="1"/>
            <a:r>
              <a:rPr lang="it-IT" altLang="it-IT"/>
              <a:t>Globalizzazione e lavoro a basso salario </a:t>
            </a:r>
          </a:p>
        </p:txBody>
      </p:sp>
      <p:sp>
        <p:nvSpPr>
          <p:cNvPr id="29699" name="Rectangle 3">
            <a:extLst>
              <a:ext uri="{FF2B5EF4-FFF2-40B4-BE49-F238E27FC236}">
                <a16:creationId xmlns:a16="http://schemas.microsoft.com/office/drawing/2014/main" id="{11799555-EB0D-7F42-A2F7-AC73863019FB}"/>
              </a:ext>
            </a:extLst>
          </p:cNvPr>
          <p:cNvSpPr>
            <a:spLocks noGrp="1" noChangeArrowheads="1"/>
          </p:cNvSpPr>
          <p:nvPr>
            <p:ph idx="1"/>
          </p:nvPr>
        </p:nvSpPr>
        <p:spPr>
          <a:xfrm>
            <a:off x="381000" y="1412875"/>
            <a:ext cx="8229600" cy="3725863"/>
          </a:xfrm>
        </p:spPr>
        <p:txBody>
          <a:bodyPr/>
          <a:lstStyle/>
          <a:p>
            <a:pPr eaLnBrk="1" hangingPunct="1">
              <a:lnSpc>
                <a:spcPct val="80000"/>
              </a:lnSpc>
              <a:defRPr/>
            </a:pPr>
            <a:r>
              <a:rPr lang="it-IT" altLang="it-IT" sz="2400" dirty="0" smtClean="0"/>
              <a:t>Alcuni attivisti vorrebbero includere gli </a:t>
            </a:r>
            <a:r>
              <a:rPr lang="it-IT" altLang="it-IT" sz="2400" dirty="0" smtClean="0">
                <a:solidFill>
                  <a:srgbClr val="FF0000"/>
                </a:solidFill>
              </a:rPr>
              <a:t>standard di lavoro</a:t>
            </a:r>
            <a:r>
              <a:rPr lang="it-IT" altLang="it-IT" sz="2400" dirty="0" smtClean="0"/>
              <a:t> nei negoziati internazionali.</a:t>
            </a:r>
          </a:p>
          <a:p>
            <a:pPr eaLnBrk="1" hangingPunct="1">
              <a:lnSpc>
                <a:spcPct val="80000"/>
              </a:lnSpc>
              <a:defRPr/>
            </a:pPr>
            <a:endParaRPr lang="it-IT" altLang="it-IT" sz="2400" dirty="0" smtClean="0"/>
          </a:p>
          <a:p>
            <a:pPr marL="342900" indent="-342900" eaLnBrk="1" hangingPunct="1">
              <a:lnSpc>
                <a:spcPct val="80000"/>
              </a:lnSpc>
              <a:buFont typeface="Courier New" panose="02070309020205020404" pitchFamily="49" charset="0"/>
              <a:buChar char="o"/>
              <a:defRPr/>
            </a:pPr>
            <a:r>
              <a:rPr lang="it-IT" altLang="it-IT" dirty="0" smtClean="0"/>
              <a:t>Tuttavia, </a:t>
            </a:r>
            <a:r>
              <a:rPr lang="it-IT" altLang="it-IT" dirty="0" smtClean="0">
                <a:solidFill>
                  <a:srgbClr val="FF0000"/>
                </a:solidFill>
              </a:rPr>
              <a:t>i governi dei paesi a basso e medio reddito si oppongono a standard di lavoro imposti dai paesi esteri</a:t>
            </a:r>
            <a:r>
              <a:rPr lang="it-IT" altLang="it-IT" dirty="0" smtClean="0"/>
              <a:t>.</a:t>
            </a:r>
          </a:p>
          <a:p>
            <a:pPr marL="342900" indent="-342900" eaLnBrk="1" hangingPunct="1">
              <a:lnSpc>
                <a:spcPct val="80000"/>
              </a:lnSpc>
              <a:buFont typeface="Courier New" panose="02070309020205020404" pitchFamily="49" charset="0"/>
              <a:buChar char="o"/>
              <a:defRPr/>
            </a:pPr>
            <a:r>
              <a:rPr lang="it-IT" altLang="it-IT" dirty="0" smtClean="0"/>
              <a:t>Gli standard internazionali potrebbero essere utilizzati come politica protezionistica o come pretesto per azioni legali qualora i produttori esteri non dovessero rispettarli.</a:t>
            </a:r>
          </a:p>
          <a:p>
            <a:pPr marL="342900" indent="-342900" eaLnBrk="1" hangingPunct="1">
              <a:lnSpc>
                <a:spcPct val="80000"/>
              </a:lnSpc>
              <a:buFont typeface="Courier New" panose="02070309020205020404" pitchFamily="49" charset="0"/>
              <a:buChar char="o"/>
              <a:defRPr/>
            </a:pPr>
            <a:r>
              <a:rPr lang="it-IT" altLang="it-IT" dirty="0" smtClean="0"/>
              <a:t>Gli standard stabiliti dai paesi ad alto reddito sarebbero troppo costosi da soddisfare per i paesi a basso e medio reddito.</a:t>
            </a:r>
            <a:endParaRPr lang="it-IT" altLang="it-IT" dirty="0"/>
          </a:p>
        </p:txBody>
      </p:sp>
      <p:sp>
        <p:nvSpPr>
          <p:cNvPr id="78851" name="Segnaposto piè di pagina 3">
            <a:extLst>
              <a:ext uri="{FF2B5EF4-FFF2-40B4-BE49-F238E27FC236}">
                <a16:creationId xmlns:a16="http://schemas.microsoft.com/office/drawing/2014/main" id="{6B4A8CEF-BE89-F9BF-7636-1466247605E7}"/>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78852" name="Segnaposto numero diapositiva 4">
            <a:extLst>
              <a:ext uri="{FF2B5EF4-FFF2-40B4-BE49-F238E27FC236}">
                <a16:creationId xmlns:a16="http://schemas.microsoft.com/office/drawing/2014/main" id="{479F7698-658E-1863-F549-1071AC2321B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82B7BECE-77B5-404F-A2B6-107785CD0261}" type="slidenum">
              <a:rPr lang="en-US" altLang="it-IT" sz="900">
                <a:solidFill>
                  <a:schemeClr val="bg1"/>
                </a:solidFill>
                <a:latin typeface="Times" pitchFamily="2" charset="0"/>
              </a:rPr>
              <a:pPr eaLnBrk="0" hangingPunct="0">
                <a:spcBef>
                  <a:spcPct val="0"/>
                </a:spcBef>
                <a:buSzTx/>
                <a:buFontTx/>
                <a:buNone/>
              </a:pPr>
              <a:t>16</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strips(downRight)">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strips(downRight)">
                                      <p:cBhvr>
                                        <p:cTn id="12" dur="500"/>
                                        <p:tgtEl>
                                          <p:spTgt spid="296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Effect transition="in" filter="strips(downRight)">
                                      <p:cBhvr>
                                        <p:cTn id="17" dur="500"/>
                                        <p:tgtEl>
                                          <p:spTgt spid="296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29699">
                                            <p:txEl>
                                              <p:pRg st="4" end="4"/>
                                            </p:txEl>
                                          </p:spTgt>
                                        </p:tgtEl>
                                        <p:attrNameLst>
                                          <p:attrName>style.visibility</p:attrName>
                                        </p:attrNameLst>
                                      </p:cBhvr>
                                      <p:to>
                                        <p:strVal val="visible"/>
                                      </p:to>
                                    </p:set>
                                    <p:animEffect transition="in" filter="strips(downRight)">
                                      <p:cBhvr>
                                        <p:cTn id="22"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2B6539F8-7931-B0BE-87D2-E1DD742ADED5}"/>
              </a:ext>
            </a:extLst>
          </p:cNvPr>
          <p:cNvSpPr>
            <a:spLocks noGrp="1" noChangeArrowheads="1"/>
          </p:cNvSpPr>
          <p:nvPr>
            <p:ph type="title"/>
          </p:nvPr>
        </p:nvSpPr>
        <p:spPr/>
        <p:txBody>
          <a:bodyPr/>
          <a:lstStyle/>
          <a:p>
            <a:pPr eaLnBrk="1" hangingPunct="1"/>
            <a:r>
              <a:rPr lang="it-IT" altLang="it-IT"/>
              <a:t>Globalizzazione e lavoro a basso salario </a:t>
            </a:r>
          </a:p>
        </p:txBody>
      </p:sp>
      <p:sp>
        <p:nvSpPr>
          <p:cNvPr id="30723" name="Rectangle 3">
            <a:extLst>
              <a:ext uri="{FF2B5EF4-FFF2-40B4-BE49-F238E27FC236}">
                <a16:creationId xmlns:a16="http://schemas.microsoft.com/office/drawing/2014/main" id="{FB1D793F-49D4-1E4B-95E9-5B23FD95C0BD}"/>
              </a:ext>
            </a:extLst>
          </p:cNvPr>
          <p:cNvSpPr>
            <a:spLocks noGrp="1" noChangeArrowheads="1"/>
          </p:cNvSpPr>
          <p:nvPr>
            <p:ph idx="1"/>
          </p:nvPr>
        </p:nvSpPr>
        <p:spPr>
          <a:xfrm>
            <a:off x="365125" y="1412875"/>
            <a:ext cx="8229600" cy="3683000"/>
          </a:xfrm>
        </p:spPr>
        <p:txBody>
          <a:bodyPr/>
          <a:lstStyle/>
          <a:p>
            <a:pPr eaLnBrk="1" hangingPunct="1">
              <a:lnSpc>
                <a:spcPct val="80000"/>
              </a:lnSpc>
            </a:pPr>
            <a:r>
              <a:rPr lang="it-IT" altLang="it-IT" sz="2400" dirty="0"/>
              <a:t>Una politica che i governi dei paesi a basso e medio reddito potrebbero accettare è la costituzione di un sistema di monitoraggio delle condizioni salariali e lavorative, che renda disponibili queste informazioni ai consumatori.</a:t>
            </a:r>
          </a:p>
          <a:p>
            <a:pPr eaLnBrk="1" hangingPunct="1">
              <a:lnSpc>
                <a:spcPct val="80000"/>
              </a:lnSpc>
            </a:pPr>
            <a:endParaRPr lang="it-IT" altLang="it-IT" sz="2400" dirty="0"/>
          </a:p>
          <a:p>
            <a:pPr marL="333375" lvl="1" indent="-342900" eaLnBrk="1" hangingPunct="1">
              <a:lnSpc>
                <a:spcPct val="80000"/>
              </a:lnSpc>
              <a:buFont typeface="Courier New" panose="02070309020205020404" pitchFamily="49" charset="0"/>
              <a:buChar char="o"/>
            </a:pPr>
            <a:r>
              <a:rPr lang="it-IT" altLang="it-IT" dirty="0"/>
              <a:t>Si </a:t>
            </a:r>
            <a:r>
              <a:rPr lang="it-IT" altLang="it-IT" dirty="0">
                <a:solidFill>
                  <a:srgbClr val="FF0000"/>
                </a:solidFill>
              </a:rPr>
              <a:t>potrebbero certificare i prodotti realizzati con condizioni salariali e lavorative accettabili</a:t>
            </a:r>
            <a:r>
              <a:rPr lang="it-IT" altLang="it-IT" dirty="0"/>
              <a:t>.</a:t>
            </a:r>
          </a:p>
          <a:p>
            <a:pPr marL="333375" lvl="1" indent="-342900" eaLnBrk="1" hangingPunct="1">
              <a:lnSpc>
                <a:spcPct val="80000"/>
              </a:lnSpc>
              <a:buFont typeface="Courier New" panose="02070309020205020404" pitchFamily="49" charset="0"/>
              <a:buChar char="o"/>
            </a:pPr>
            <a:r>
              <a:rPr lang="it-IT" altLang="it-IT" dirty="0"/>
              <a:t>Tale politica avrebbe un </a:t>
            </a:r>
            <a:r>
              <a:rPr lang="it-IT" altLang="it-IT" dirty="0">
                <a:solidFill>
                  <a:srgbClr val="FF0000"/>
                </a:solidFill>
              </a:rPr>
              <a:t>effetto modesto, poiché la maggioranza dei lavoratori nei paesi a basso e medio salario non è occupata nelle industrie esportatrici</a:t>
            </a:r>
            <a:r>
              <a:rPr lang="it-IT" altLang="it-IT" dirty="0"/>
              <a:t>.</a:t>
            </a:r>
          </a:p>
        </p:txBody>
      </p:sp>
      <p:sp>
        <p:nvSpPr>
          <p:cNvPr id="80899" name="Segnaposto piè di pagina 3">
            <a:extLst>
              <a:ext uri="{FF2B5EF4-FFF2-40B4-BE49-F238E27FC236}">
                <a16:creationId xmlns:a16="http://schemas.microsoft.com/office/drawing/2014/main" id="{B28DD6E3-9868-60B6-CD4C-68E3788916FF}"/>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80900" name="Segnaposto numero diapositiva 4">
            <a:extLst>
              <a:ext uri="{FF2B5EF4-FFF2-40B4-BE49-F238E27FC236}">
                <a16:creationId xmlns:a16="http://schemas.microsoft.com/office/drawing/2014/main" id="{8B39D419-940F-5EBD-AEE2-3A1C714F1A1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C764D338-062F-0640-BF56-FEE2EE54CCD8}" type="slidenum">
              <a:rPr lang="en-US" altLang="it-IT" sz="900">
                <a:solidFill>
                  <a:schemeClr val="bg1"/>
                </a:solidFill>
                <a:latin typeface="Times" pitchFamily="2" charset="0"/>
              </a:rPr>
              <a:pPr eaLnBrk="0" hangingPunct="0">
                <a:spcBef>
                  <a:spcPct val="0"/>
                </a:spcBef>
                <a:buSzTx/>
                <a:buFontTx/>
                <a:buNone/>
              </a:pPr>
              <a:t>17</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strips(downRight)">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strips(downRight)">
                                      <p:cBhvr>
                                        <p:cTn id="12" dur="500"/>
                                        <p:tgtEl>
                                          <p:spTgt spid="307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Effect transition="in" filter="strips(downRight)">
                                      <p:cBhvr>
                                        <p:cTn id="17"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1E3EB321-5385-07ED-939F-A1DE16294F2B}"/>
              </a:ext>
            </a:extLst>
          </p:cNvPr>
          <p:cNvSpPr>
            <a:spLocks noGrp="1" noChangeArrowheads="1"/>
          </p:cNvSpPr>
          <p:nvPr>
            <p:ph type="title"/>
          </p:nvPr>
        </p:nvSpPr>
        <p:spPr>
          <a:xfrm>
            <a:off x="365125" y="395288"/>
            <a:ext cx="8229600" cy="585787"/>
          </a:xfrm>
        </p:spPr>
        <p:txBody>
          <a:bodyPr/>
          <a:lstStyle/>
          <a:p>
            <a:pPr eaLnBrk="1" hangingPunct="1"/>
            <a:r>
              <a:rPr lang="it-IT" altLang="it-IT" sz="2800"/>
              <a:t>Globalizzazione e ambiente</a:t>
            </a:r>
          </a:p>
        </p:txBody>
      </p:sp>
      <p:sp>
        <p:nvSpPr>
          <p:cNvPr id="31747" name="Rectangle 3">
            <a:extLst>
              <a:ext uri="{FF2B5EF4-FFF2-40B4-BE49-F238E27FC236}">
                <a16:creationId xmlns:a16="http://schemas.microsoft.com/office/drawing/2014/main" id="{8FD60DF1-555A-916D-F1DE-896123DD3FEC}"/>
              </a:ext>
            </a:extLst>
          </p:cNvPr>
          <p:cNvSpPr>
            <a:spLocks noGrp="1" noChangeArrowheads="1"/>
          </p:cNvSpPr>
          <p:nvPr>
            <p:ph idx="1"/>
          </p:nvPr>
        </p:nvSpPr>
        <p:spPr>
          <a:xfrm>
            <a:off x="357188" y="1357313"/>
            <a:ext cx="8229600" cy="3871912"/>
          </a:xfrm>
        </p:spPr>
        <p:txBody>
          <a:bodyPr/>
          <a:lstStyle/>
          <a:p>
            <a:pPr eaLnBrk="1" hangingPunct="1"/>
            <a:r>
              <a:rPr lang="it-IT" altLang="it-IT" sz="2400" dirty="0"/>
              <a:t>Rispetto agli standard dei paesi ricchi, </a:t>
            </a:r>
            <a:r>
              <a:rPr lang="it-IT" altLang="it-IT" sz="2400" dirty="0">
                <a:solidFill>
                  <a:srgbClr val="FF0000"/>
                </a:solidFill>
              </a:rPr>
              <a:t>gli standard ambientali dei paesi a basso e medio reddito sono molto bassi</a:t>
            </a:r>
            <a:r>
              <a:rPr lang="it-IT" altLang="it-IT" sz="2400" dirty="0"/>
              <a:t>.</a:t>
            </a:r>
          </a:p>
          <a:p>
            <a:pPr eaLnBrk="1" hangingPunct="1"/>
            <a:r>
              <a:rPr lang="it-IT" altLang="it-IT" sz="2400" dirty="0"/>
              <a:t>Alcuni si sono opposti al libero scambio per questo motivo.</a:t>
            </a:r>
          </a:p>
          <a:p>
            <a:pPr eaLnBrk="1" hangingPunct="1"/>
            <a:r>
              <a:rPr lang="it-IT" altLang="it-IT" sz="2400" dirty="0"/>
              <a:t>Ma non è possibile concludere che il commercio danneggia l’ambiente, perché, </a:t>
            </a:r>
            <a:r>
              <a:rPr lang="it-IT" altLang="it-IT" sz="2400" dirty="0">
                <a:solidFill>
                  <a:srgbClr val="FF0000"/>
                </a:solidFill>
              </a:rPr>
              <a:t>anche in assenza di scambi, le politiche pubbliche hanno indotto degrado ambientale</a:t>
            </a:r>
            <a:r>
              <a:rPr lang="it-IT" altLang="it-IT" sz="2400" dirty="0"/>
              <a:t> (es. disboscamento foresta amazzonica).</a:t>
            </a:r>
          </a:p>
        </p:txBody>
      </p:sp>
      <p:sp>
        <p:nvSpPr>
          <p:cNvPr id="82947" name="Segnaposto piè di pagina 3">
            <a:extLst>
              <a:ext uri="{FF2B5EF4-FFF2-40B4-BE49-F238E27FC236}">
                <a16:creationId xmlns:a16="http://schemas.microsoft.com/office/drawing/2014/main" id="{C0448145-F766-6C19-8820-2962C6F609C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82948" name="Segnaposto numero diapositiva 4">
            <a:extLst>
              <a:ext uri="{FF2B5EF4-FFF2-40B4-BE49-F238E27FC236}">
                <a16:creationId xmlns:a16="http://schemas.microsoft.com/office/drawing/2014/main" id="{499643B5-9777-2C3F-9C51-11767FFB80A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64290F32-02E8-4E47-9087-D1045BB0355C}" type="slidenum">
              <a:rPr lang="en-US" altLang="it-IT" sz="900">
                <a:solidFill>
                  <a:schemeClr val="bg1"/>
                </a:solidFill>
                <a:latin typeface="Times" pitchFamily="2" charset="0"/>
              </a:rPr>
              <a:pPr eaLnBrk="0" hangingPunct="0">
                <a:spcBef>
                  <a:spcPct val="0"/>
                </a:spcBef>
                <a:buSzTx/>
                <a:buFontTx/>
                <a:buNone/>
              </a:pPr>
              <a:t>18</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strips(downRight)">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strips(downRight)">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strips(downRight)">
                                      <p:cBhvr>
                                        <p:cTn id="17"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A89FCA45-2075-21BD-0A3F-A02909C8CDFB}"/>
              </a:ext>
            </a:extLst>
          </p:cNvPr>
          <p:cNvSpPr>
            <a:spLocks noGrp="1" noChangeArrowheads="1"/>
          </p:cNvSpPr>
          <p:nvPr>
            <p:ph type="title"/>
          </p:nvPr>
        </p:nvSpPr>
        <p:spPr>
          <a:xfrm>
            <a:off x="365125" y="395288"/>
            <a:ext cx="8229600" cy="585787"/>
          </a:xfrm>
        </p:spPr>
        <p:txBody>
          <a:bodyPr/>
          <a:lstStyle/>
          <a:p>
            <a:pPr eaLnBrk="1" hangingPunct="1"/>
            <a:r>
              <a:rPr lang="it-IT" altLang="it-IT"/>
              <a:t>Globalizzazione e ambiente</a:t>
            </a:r>
          </a:p>
        </p:txBody>
      </p:sp>
      <p:sp>
        <p:nvSpPr>
          <p:cNvPr id="32771" name="Rectangle 3">
            <a:extLst>
              <a:ext uri="{FF2B5EF4-FFF2-40B4-BE49-F238E27FC236}">
                <a16:creationId xmlns:a16="http://schemas.microsoft.com/office/drawing/2014/main" id="{D1293166-2133-41EA-D321-907ED8DCCAF6}"/>
              </a:ext>
            </a:extLst>
          </p:cNvPr>
          <p:cNvSpPr>
            <a:spLocks noGrp="1" noChangeArrowheads="1"/>
          </p:cNvSpPr>
          <p:nvPr>
            <p:ph idx="1"/>
          </p:nvPr>
        </p:nvSpPr>
        <p:spPr>
          <a:xfrm>
            <a:off x="365125" y="1484313"/>
            <a:ext cx="8229600" cy="3727450"/>
          </a:xfrm>
        </p:spPr>
        <p:txBody>
          <a:bodyPr/>
          <a:lstStyle/>
          <a:p>
            <a:pPr eaLnBrk="1" hangingPunct="1">
              <a:lnSpc>
                <a:spcPct val="80000"/>
              </a:lnSpc>
            </a:pPr>
            <a:r>
              <a:rPr lang="it-IT" altLang="it-IT" sz="2400" dirty="0"/>
              <a:t>Alcuni ambientalisti vorrebbero includere gli standard ambientali nei negoziati commerciali.</a:t>
            </a:r>
          </a:p>
          <a:p>
            <a:pPr eaLnBrk="1" hangingPunct="1">
              <a:lnSpc>
                <a:spcPct val="80000"/>
              </a:lnSpc>
            </a:pPr>
            <a:endParaRPr lang="it-IT" altLang="it-IT" sz="2400" dirty="0"/>
          </a:p>
          <a:p>
            <a:pPr marL="333375" lvl="1" indent="-342900" eaLnBrk="1" hangingPunct="1">
              <a:lnSpc>
                <a:spcPct val="80000"/>
              </a:lnSpc>
              <a:buFont typeface="Courier New" panose="02070309020205020404" pitchFamily="49" charset="0"/>
              <a:buChar char="o"/>
            </a:pPr>
            <a:r>
              <a:rPr lang="it-IT" altLang="it-IT" dirty="0"/>
              <a:t>Tuttavia, </a:t>
            </a:r>
            <a:r>
              <a:rPr lang="it-IT" altLang="it-IT" dirty="0">
                <a:solidFill>
                  <a:srgbClr val="FF0000"/>
                </a:solidFill>
              </a:rPr>
              <a:t>i governi dei paesi a basso e medio reddito si oppongono a standard ambientali imposti dai paesi esteri</a:t>
            </a:r>
            <a:r>
              <a:rPr lang="it-IT" altLang="it-IT" dirty="0"/>
              <a:t>.</a:t>
            </a:r>
          </a:p>
          <a:p>
            <a:pPr marL="333375" lvl="1" indent="-342900" eaLnBrk="1" hangingPunct="1">
              <a:lnSpc>
                <a:spcPct val="80000"/>
              </a:lnSpc>
              <a:buFont typeface="Courier New" panose="02070309020205020404" pitchFamily="49" charset="0"/>
              <a:buChar char="o"/>
            </a:pPr>
            <a:r>
              <a:rPr lang="it-IT" altLang="it-IT" dirty="0"/>
              <a:t>Gli standard internazionali, anche in questo caso, potrebbero essere utilizzati come politica protezionistica o come pretesto per azioni legali qualora i produttori esteri non dovessero rispettarli.</a:t>
            </a:r>
          </a:p>
          <a:p>
            <a:pPr marL="333375" lvl="1" indent="-342900" eaLnBrk="1" hangingPunct="1">
              <a:lnSpc>
                <a:spcPct val="80000"/>
              </a:lnSpc>
              <a:buFont typeface="Courier New" panose="02070309020205020404" pitchFamily="49" charset="0"/>
              <a:buChar char="o"/>
            </a:pPr>
            <a:r>
              <a:rPr lang="it-IT" altLang="it-IT" dirty="0"/>
              <a:t>Gli standard stabiliti dai paesi ad alto reddito sarebbero troppo costosi da soddisfare per i paesi a basso e medio reddito.</a:t>
            </a:r>
          </a:p>
        </p:txBody>
      </p:sp>
      <p:sp>
        <p:nvSpPr>
          <p:cNvPr id="84995" name="Segnaposto piè di pagina 3">
            <a:extLst>
              <a:ext uri="{FF2B5EF4-FFF2-40B4-BE49-F238E27FC236}">
                <a16:creationId xmlns:a16="http://schemas.microsoft.com/office/drawing/2014/main" id="{4C995F6B-04D4-F02C-C7EA-45246FB39D28}"/>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84996" name="Segnaposto numero diapositiva 4">
            <a:extLst>
              <a:ext uri="{FF2B5EF4-FFF2-40B4-BE49-F238E27FC236}">
                <a16:creationId xmlns:a16="http://schemas.microsoft.com/office/drawing/2014/main" id="{18035CC6-36CB-C8B8-C126-B97F920CC31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4DFF3336-294B-6649-8B6A-BE3ABA80923F}" type="slidenum">
              <a:rPr lang="en-US" altLang="it-IT" sz="900">
                <a:solidFill>
                  <a:schemeClr val="bg1"/>
                </a:solidFill>
                <a:latin typeface="Times" pitchFamily="2" charset="0"/>
              </a:rPr>
              <a:pPr eaLnBrk="0" hangingPunct="0">
                <a:spcBef>
                  <a:spcPct val="0"/>
                </a:spcBef>
                <a:buSzTx/>
                <a:buFontTx/>
                <a:buNone/>
              </a:pPr>
              <a:t>19</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strips(downRight)">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strips(downRight)">
                                      <p:cBhvr>
                                        <p:cTn id="12" dur="500"/>
                                        <p:tgtEl>
                                          <p:spTgt spid="327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animEffect transition="in" filter="strips(downRight)">
                                      <p:cBhvr>
                                        <p:cTn id="17" dur="500"/>
                                        <p:tgtEl>
                                          <p:spTgt spid="327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2771">
                                            <p:txEl>
                                              <p:pRg st="4" end="4"/>
                                            </p:txEl>
                                          </p:spTgt>
                                        </p:tgtEl>
                                        <p:attrNameLst>
                                          <p:attrName>style.visibility</p:attrName>
                                        </p:attrNameLst>
                                      </p:cBhvr>
                                      <p:to>
                                        <p:strVal val="visible"/>
                                      </p:to>
                                    </p:set>
                                    <p:animEffect transition="in" filter="strips(downRight)">
                                      <p:cBhvr>
                                        <p:cTn id="22"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0F95ACFB-559F-F40E-2282-6F38A4E5754F}"/>
              </a:ext>
            </a:extLst>
          </p:cNvPr>
          <p:cNvSpPr>
            <a:spLocks noGrp="1" noChangeArrowheads="1"/>
          </p:cNvSpPr>
          <p:nvPr>
            <p:ph type="title"/>
          </p:nvPr>
        </p:nvSpPr>
        <p:spPr>
          <a:xfrm>
            <a:off x="365125" y="395288"/>
            <a:ext cx="8229600" cy="730250"/>
          </a:xfrm>
        </p:spPr>
        <p:txBody>
          <a:bodyPr/>
          <a:lstStyle/>
          <a:p>
            <a:pPr eaLnBrk="1" hangingPunct="1"/>
            <a:r>
              <a:rPr lang="it-IT" altLang="it-IT"/>
              <a:t>Struttura della presentazione</a:t>
            </a:r>
          </a:p>
        </p:txBody>
      </p:sp>
      <p:sp>
        <p:nvSpPr>
          <p:cNvPr id="6147" name="Rectangle 3">
            <a:extLst>
              <a:ext uri="{FF2B5EF4-FFF2-40B4-BE49-F238E27FC236}">
                <a16:creationId xmlns:a16="http://schemas.microsoft.com/office/drawing/2014/main" id="{C58836D3-D054-914B-8896-2DC95FCB6F1C}"/>
              </a:ext>
            </a:extLst>
          </p:cNvPr>
          <p:cNvSpPr>
            <a:spLocks noGrp="1" noChangeArrowheads="1"/>
          </p:cNvSpPr>
          <p:nvPr>
            <p:ph idx="1"/>
          </p:nvPr>
        </p:nvSpPr>
        <p:spPr>
          <a:xfrm>
            <a:off x="381000" y="1628774"/>
            <a:ext cx="8388350" cy="3744441"/>
          </a:xfrm>
        </p:spPr>
        <p:txBody>
          <a:bodyPr/>
          <a:lstStyle/>
          <a:p>
            <a:pPr>
              <a:defRPr/>
            </a:pPr>
            <a:r>
              <a:rPr lang="it-IT" sz="2400" dirty="0"/>
              <a:t>Le argomentazioni più sofisticate a sostegno della politica economica</a:t>
            </a:r>
          </a:p>
          <a:p>
            <a:pPr marL="342900" indent="-342900">
              <a:buFont typeface="Courier New" panose="02070309020205020404" pitchFamily="49" charset="0"/>
              <a:buChar char="o"/>
              <a:defRPr/>
            </a:pPr>
            <a:r>
              <a:rPr lang="it-IT" dirty="0"/>
              <a:t>Tecnologia ed esternalità</a:t>
            </a:r>
          </a:p>
          <a:p>
            <a:pPr>
              <a:defRPr/>
            </a:pPr>
            <a:r>
              <a:rPr lang="it-IT" sz="2400" dirty="0" smtClean="0"/>
              <a:t>Globalizzazione </a:t>
            </a:r>
            <a:r>
              <a:rPr lang="it-IT" sz="2400" dirty="0"/>
              <a:t>e lavoro a basso salario</a:t>
            </a:r>
          </a:p>
          <a:p>
            <a:pPr>
              <a:defRPr/>
            </a:pPr>
            <a:r>
              <a:rPr lang="it-IT" sz="2400" dirty="0"/>
              <a:t>Globalizzazione e ambiente</a:t>
            </a:r>
          </a:p>
          <a:p>
            <a:pPr marL="342900" indent="-342900">
              <a:buFont typeface="Courier New" panose="02070309020205020404" pitchFamily="49" charset="0"/>
              <a:buChar char="o"/>
              <a:defRPr/>
            </a:pPr>
            <a:r>
              <a:rPr lang="it-IT" dirty="0"/>
              <a:t>La disputa sul dazio verde</a:t>
            </a:r>
          </a:p>
          <a:p>
            <a:pPr>
              <a:defRPr/>
            </a:pPr>
            <a:r>
              <a:rPr lang="en-US" sz="2400" dirty="0" err="1"/>
              <a:t>Gli</a:t>
            </a:r>
            <a:r>
              <a:rPr lang="en-US" sz="2400" dirty="0"/>
              <a:t> shock del </a:t>
            </a:r>
            <a:r>
              <a:rPr lang="en-US" sz="2400" dirty="0" err="1"/>
              <a:t>commercio</a:t>
            </a:r>
            <a:r>
              <a:rPr lang="en-US" sz="2400" dirty="0"/>
              <a:t> </a:t>
            </a:r>
            <a:r>
              <a:rPr lang="it-IT" sz="2400" dirty="0"/>
              <a:t>e il loro impatto sulle </a:t>
            </a:r>
            <a:r>
              <a:rPr lang="en-US" sz="2400" dirty="0" err="1"/>
              <a:t>comunità</a:t>
            </a:r>
            <a:endParaRPr lang="it-IT" sz="2400" dirty="0"/>
          </a:p>
        </p:txBody>
      </p:sp>
      <p:sp>
        <p:nvSpPr>
          <p:cNvPr id="40963" name="Segnaposto piè di pagina 3">
            <a:extLst>
              <a:ext uri="{FF2B5EF4-FFF2-40B4-BE49-F238E27FC236}">
                <a16:creationId xmlns:a16="http://schemas.microsoft.com/office/drawing/2014/main" id="{61948E7F-C243-3FF7-E5DD-EB4E0CD9492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40964" name="Segnaposto numero diapositiva 4">
            <a:extLst>
              <a:ext uri="{FF2B5EF4-FFF2-40B4-BE49-F238E27FC236}">
                <a16:creationId xmlns:a16="http://schemas.microsoft.com/office/drawing/2014/main" id="{EC2B61A6-9EFA-BD65-F547-B9EFC5FA699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F0097BF8-E6AB-D148-8072-F60729C3D4A8}" type="slidenum">
              <a:rPr lang="en-US" altLang="it-IT" sz="900">
                <a:solidFill>
                  <a:schemeClr val="bg1"/>
                </a:solidFill>
                <a:latin typeface="Times" pitchFamily="2" charset="0"/>
              </a:rPr>
              <a:pPr eaLnBrk="0" hangingPunct="0">
                <a:spcBef>
                  <a:spcPct val="0"/>
                </a:spcBef>
                <a:buSzTx/>
                <a:buFontTx/>
                <a:buNone/>
              </a:pPr>
              <a:t>2</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strips(downRight)">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strips(downRight)">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strips(downRight)">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strips(downRight)">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strips(downRight)">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strips(downRight)">
                                      <p:cBhvr>
                                        <p:cTn id="32"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olo 1">
            <a:extLst>
              <a:ext uri="{FF2B5EF4-FFF2-40B4-BE49-F238E27FC236}">
                <a16:creationId xmlns:a16="http://schemas.microsoft.com/office/drawing/2014/main" id="{1028E7C8-C5A6-37E2-6862-C7AB47B4838F}"/>
              </a:ext>
            </a:extLst>
          </p:cNvPr>
          <p:cNvSpPr>
            <a:spLocks noGrp="1" noChangeArrowheads="1"/>
          </p:cNvSpPr>
          <p:nvPr>
            <p:ph type="title"/>
          </p:nvPr>
        </p:nvSpPr>
        <p:spPr/>
        <p:txBody>
          <a:bodyPr/>
          <a:lstStyle/>
          <a:p>
            <a:pPr eaLnBrk="1" hangingPunct="1"/>
            <a:r>
              <a:rPr lang="it-IT" altLang="it-IT"/>
              <a:t>Globalizzazione e ambiente</a:t>
            </a:r>
          </a:p>
        </p:txBody>
      </p:sp>
      <p:sp>
        <p:nvSpPr>
          <p:cNvPr id="87042" name="Segnaposto contenuto 2">
            <a:extLst>
              <a:ext uri="{FF2B5EF4-FFF2-40B4-BE49-F238E27FC236}">
                <a16:creationId xmlns:a16="http://schemas.microsoft.com/office/drawing/2014/main" id="{1B4EC532-20FC-2F82-325E-CF5870D83C83}"/>
              </a:ext>
            </a:extLst>
          </p:cNvPr>
          <p:cNvSpPr>
            <a:spLocks noGrp="1" noChangeArrowheads="1"/>
          </p:cNvSpPr>
          <p:nvPr>
            <p:ph idx="1"/>
          </p:nvPr>
        </p:nvSpPr>
        <p:spPr>
          <a:xfrm>
            <a:off x="350838" y="1295400"/>
            <a:ext cx="8229600" cy="4403725"/>
          </a:xfrm>
        </p:spPr>
        <p:txBody>
          <a:bodyPr/>
          <a:lstStyle/>
          <a:p>
            <a:pPr eaLnBrk="1" hangingPunct="1"/>
            <a:r>
              <a:rPr lang="it-IT" altLang="it-IT" sz="2400" dirty="0">
                <a:solidFill>
                  <a:srgbClr val="FF0000"/>
                </a:solidFill>
              </a:rPr>
              <a:t>La crescita economica</a:t>
            </a:r>
            <a:r>
              <a:rPr lang="it-IT" altLang="it-IT" sz="2400" dirty="0"/>
              <a:t>, in parte legata anche al commercio, </a:t>
            </a:r>
            <a:r>
              <a:rPr lang="it-IT" altLang="it-IT" sz="2400" dirty="0">
                <a:solidFill>
                  <a:srgbClr val="FF0000"/>
                </a:solidFill>
              </a:rPr>
              <a:t>fa aumentare la produzione e il consumo e porta a un maggior danno ambientale</a:t>
            </a:r>
            <a:r>
              <a:rPr lang="it-IT" altLang="it-IT" sz="2400" dirty="0"/>
              <a:t>.</a:t>
            </a:r>
          </a:p>
          <a:p>
            <a:pPr eaLnBrk="1" hangingPunct="1"/>
            <a:r>
              <a:rPr lang="it-IT" altLang="it-IT" sz="2400" dirty="0">
                <a:solidFill>
                  <a:srgbClr val="FF0000"/>
                </a:solidFill>
              </a:rPr>
              <a:t>L’aumento di ricchezza tende a far crescere anche la domanda di qualità ambientale</a:t>
            </a:r>
            <a:r>
              <a:rPr lang="it-IT" altLang="it-IT" sz="2400" dirty="0"/>
              <a:t>.</a:t>
            </a:r>
          </a:p>
          <a:p>
            <a:pPr eaLnBrk="1" hangingPunct="1"/>
            <a:endParaRPr lang="it-IT" altLang="it-IT" sz="2400" dirty="0"/>
          </a:p>
          <a:p>
            <a:pPr eaLnBrk="1" hangingPunct="1"/>
            <a:r>
              <a:rPr lang="it-IT" altLang="it-IT" sz="2400" dirty="0"/>
              <a:t>Entrambe queste idee sono rappresentate nella </a:t>
            </a:r>
            <a:r>
              <a:rPr lang="it-IT" altLang="it-IT" sz="2400" b="1" dirty="0"/>
              <a:t>curva ambientale di </a:t>
            </a:r>
            <a:r>
              <a:rPr lang="it-IT" altLang="it-IT" sz="2400" b="1" dirty="0" err="1"/>
              <a:t>Kuznets</a:t>
            </a:r>
            <a:r>
              <a:rPr lang="it-IT" altLang="it-IT" sz="2400" dirty="0"/>
              <a:t>:</a:t>
            </a:r>
          </a:p>
          <a:p>
            <a:pPr marL="333375" lvl="1" indent="-342900" eaLnBrk="1" hangingPunct="1">
              <a:buFont typeface="Courier New" panose="02070309020205020404" pitchFamily="49" charset="0"/>
              <a:buChar char="o"/>
            </a:pPr>
            <a:r>
              <a:rPr lang="it-IT" altLang="it-IT" dirty="0">
                <a:solidFill>
                  <a:srgbClr val="FF0000"/>
                </a:solidFill>
              </a:rPr>
              <a:t>una relazione a “U rovesciata” tra il reddito pro capite e il danno ambientale</a:t>
            </a:r>
            <a:r>
              <a:rPr lang="it-IT" altLang="it-IT" dirty="0"/>
              <a:t>.</a:t>
            </a:r>
          </a:p>
        </p:txBody>
      </p:sp>
      <p:sp>
        <p:nvSpPr>
          <p:cNvPr id="87043" name="Segnaposto piè di pagina 3">
            <a:extLst>
              <a:ext uri="{FF2B5EF4-FFF2-40B4-BE49-F238E27FC236}">
                <a16:creationId xmlns:a16="http://schemas.microsoft.com/office/drawing/2014/main" id="{A8DCE116-E01A-1D2A-B628-37E65AA9C54F}"/>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87044" name="Segnaposto numero diapositiva 4">
            <a:extLst>
              <a:ext uri="{FF2B5EF4-FFF2-40B4-BE49-F238E27FC236}">
                <a16:creationId xmlns:a16="http://schemas.microsoft.com/office/drawing/2014/main" id="{BF6BEA24-F1A5-1555-078B-42177C505A4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0E40D6BD-221F-8A48-9ED6-BD15CFB6C55F}" type="slidenum">
              <a:rPr lang="en-US" altLang="it-IT" sz="900">
                <a:solidFill>
                  <a:schemeClr val="bg1"/>
                </a:solidFill>
                <a:latin typeface="Times" pitchFamily="2" charset="0"/>
              </a:rPr>
              <a:pPr eaLnBrk="0" hangingPunct="0">
                <a:spcBef>
                  <a:spcPct val="0"/>
                </a:spcBef>
                <a:buSzTx/>
                <a:buFontTx/>
                <a:buNone/>
              </a:pPr>
              <a:t>20</a:t>
            </a:fld>
            <a:endParaRPr lang="en-US" altLang="it-IT" sz="900">
              <a:solidFill>
                <a:schemeClr val="bg1"/>
              </a:solidFill>
              <a:latin typeface="Times"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olo 1">
            <a:extLst>
              <a:ext uri="{FF2B5EF4-FFF2-40B4-BE49-F238E27FC236}">
                <a16:creationId xmlns:a16="http://schemas.microsoft.com/office/drawing/2014/main" id="{D617A9BB-D4ED-ED2C-21D7-8A6E9702BD1E}"/>
              </a:ext>
            </a:extLst>
          </p:cNvPr>
          <p:cNvSpPr>
            <a:spLocks noGrp="1" noChangeArrowheads="1"/>
          </p:cNvSpPr>
          <p:nvPr>
            <p:ph type="title"/>
          </p:nvPr>
        </p:nvSpPr>
        <p:spPr/>
        <p:txBody>
          <a:bodyPr/>
          <a:lstStyle/>
          <a:p>
            <a:pPr eaLnBrk="1" hangingPunct="1"/>
            <a:r>
              <a:rPr lang="it-IT" altLang="it-IT" b="0"/>
              <a:t>Figura 12.3 </a:t>
            </a:r>
            <a:r>
              <a:rPr lang="it-IT" altLang="it-IT"/>
              <a:t>La curva ambientale di Kuznets</a:t>
            </a:r>
          </a:p>
        </p:txBody>
      </p:sp>
      <p:sp>
        <p:nvSpPr>
          <p:cNvPr id="88066" name="Segnaposto piè di pagina 3">
            <a:extLst>
              <a:ext uri="{FF2B5EF4-FFF2-40B4-BE49-F238E27FC236}">
                <a16:creationId xmlns:a16="http://schemas.microsoft.com/office/drawing/2014/main" id="{37B1E0AE-E2E0-A203-48FE-8178D59D6565}"/>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88067" name="Segnaposto numero diapositiva 4">
            <a:extLst>
              <a:ext uri="{FF2B5EF4-FFF2-40B4-BE49-F238E27FC236}">
                <a16:creationId xmlns:a16="http://schemas.microsoft.com/office/drawing/2014/main" id="{010F4CDB-5437-0AE8-B4E0-81F2C6D74153}"/>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92495453-6D37-C645-8935-60E50442C883}" type="slidenum">
              <a:rPr lang="en-US" altLang="it-IT" sz="900">
                <a:solidFill>
                  <a:schemeClr val="bg1"/>
                </a:solidFill>
                <a:latin typeface="Times" pitchFamily="2" charset="0"/>
              </a:rPr>
              <a:pPr eaLnBrk="0" hangingPunct="0">
                <a:spcBef>
                  <a:spcPct val="0"/>
                </a:spcBef>
                <a:buSzTx/>
                <a:buFontTx/>
                <a:buNone/>
              </a:pPr>
              <a:t>21</a:t>
            </a:fld>
            <a:endParaRPr lang="en-US" altLang="it-IT" sz="900">
              <a:solidFill>
                <a:schemeClr val="bg1"/>
              </a:solidFill>
              <a:latin typeface="Times" pitchFamily="2" charset="0"/>
            </a:endParaRPr>
          </a:p>
        </p:txBody>
      </p:sp>
      <p:pic>
        <p:nvPicPr>
          <p:cNvPr id="88068" name="Segnaposto contenuto 4">
            <a:extLst>
              <a:ext uri="{FF2B5EF4-FFF2-40B4-BE49-F238E27FC236}">
                <a16:creationId xmlns:a16="http://schemas.microsoft.com/office/drawing/2014/main" id="{973DF33F-A5DC-611D-261C-1A13D2DF2A2F}"/>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50813" y="1844675"/>
            <a:ext cx="8723312" cy="31400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olo 1">
            <a:extLst>
              <a:ext uri="{FF2B5EF4-FFF2-40B4-BE49-F238E27FC236}">
                <a16:creationId xmlns:a16="http://schemas.microsoft.com/office/drawing/2014/main" id="{D9D05C25-63F5-C621-5B92-E310BB157484}"/>
              </a:ext>
            </a:extLst>
          </p:cNvPr>
          <p:cNvSpPr>
            <a:spLocks noGrp="1" noChangeArrowheads="1"/>
          </p:cNvSpPr>
          <p:nvPr>
            <p:ph type="title"/>
          </p:nvPr>
        </p:nvSpPr>
        <p:spPr/>
        <p:txBody>
          <a:bodyPr/>
          <a:lstStyle/>
          <a:p>
            <a:pPr eaLnBrk="1" hangingPunct="1"/>
            <a:r>
              <a:rPr lang="it-IT" altLang="it-IT" b="0"/>
              <a:t>Figura 12.4 </a:t>
            </a:r>
            <a:r>
              <a:rPr lang="it-IT" altLang="it-IT"/>
              <a:t>Emissioni di anidride carbonica</a:t>
            </a:r>
          </a:p>
        </p:txBody>
      </p:sp>
      <p:sp>
        <p:nvSpPr>
          <p:cNvPr id="89090" name="Segnaposto piè di pagina 3">
            <a:extLst>
              <a:ext uri="{FF2B5EF4-FFF2-40B4-BE49-F238E27FC236}">
                <a16:creationId xmlns:a16="http://schemas.microsoft.com/office/drawing/2014/main" id="{23DAEC10-E9EE-EA48-52A0-CEBD8655F9DF}"/>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89091" name="Segnaposto numero diapositiva 4">
            <a:extLst>
              <a:ext uri="{FF2B5EF4-FFF2-40B4-BE49-F238E27FC236}">
                <a16:creationId xmlns:a16="http://schemas.microsoft.com/office/drawing/2014/main" id="{049763C9-14FA-004E-0251-0F88F86B4FA3}"/>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5B9C7354-489C-8146-AFFA-6386F3EA4B31}" type="slidenum">
              <a:rPr lang="en-US" altLang="it-IT" sz="900">
                <a:solidFill>
                  <a:schemeClr val="bg1"/>
                </a:solidFill>
                <a:latin typeface="Times" pitchFamily="2" charset="0"/>
              </a:rPr>
              <a:pPr eaLnBrk="0" hangingPunct="0">
                <a:spcBef>
                  <a:spcPct val="0"/>
                </a:spcBef>
                <a:buSzTx/>
                <a:buFontTx/>
                <a:buNone/>
              </a:pPr>
              <a:t>22</a:t>
            </a:fld>
            <a:endParaRPr lang="en-US" altLang="it-IT" sz="900">
              <a:solidFill>
                <a:schemeClr val="bg1"/>
              </a:solidFill>
              <a:latin typeface="Times" pitchFamily="2" charset="0"/>
            </a:endParaRPr>
          </a:p>
        </p:txBody>
      </p:sp>
      <p:pic>
        <p:nvPicPr>
          <p:cNvPr id="13" name="Segnaposto contenuto 5">
            <a:extLst>
              <a:ext uri="{FF2B5EF4-FFF2-40B4-BE49-F238E27FC236}">
                <a16:creationId xmlns:a16="http://schemas.microsoft.com/office/drawing/2014/main" id="{CEC1EEAD-E604-40D1-8962-FAD1608A0EC5}"/>
              </a:ext>
            </a:extLst>
          </p:cNvPr>
          <p:cNvPicPr>
            <a:picLocks noGrp="1" noChangeAspect="1"/>
          </p:cNvPicPr>
          <p:nvPr>
            <p:ph idx="1"/>
          </p:nvPr>
        </p:nvPicPr>
        <p:blipFill>
          <a:blip r:embed="rId2"/>
          <a:stretch>
            <a:fillRect/>
          </a:stretch>
        </p:blipFill>
        <p:spPr>
          <a:xfrm>
            <a:off x="1051008" y="1485482"/>
            <a:ext cx="6876884" cy="452362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olo 1">
            <a:extLst>
              <a:ext uri="{FF2B5EF4-FFF2-40B4-BE49-F238E27FC236}">
                <a16:creationId xmlns:a16="http://schemas.microsoft.com/office/drawing/2014/main" id="{B3813753-476D-800B-0B1C-BDBDDF8BC28D}"/>
              </a:ext>
            </a:extLst>
          </p:cNvPr>
          <p:cNvSpPr>
            <a:spLocks noGrp="1" noChangeArrowheads="1"/>
          </p:cNvSpPr>
          <p:nvPr>
            <p:ph type="title"/>
          </p:nvPr>
        </p:nvSpPr>
        <p:spPr/>
        <p:txBody>
          <a:bodyPr/>
          <a:lstStyle/>
          <a:p>
            <a:pPr eaLnBrk="1" hangingPunct="1"/>
            <a:r>
              <a:rPr lang="it-IT" altLang="it-IT"/>
              <a:t>Globalizzazione e ambiente</a:t>
            </a:r>
          </a:p>
        </p:txBody>
      </p:sp>
      <p:sp>
        <p:nvSpPr>
          <p:cNvPr id="90114" name="Segnaposto contenuto 2">
            <a:extLst>
              <a:ext uri="{FF2B5EF4-FFF2-40B4-BE49-F238E27FC236}">
                <a16:creationId xmlns:a16="http://schemas.microsoft.com/office/drawing/2014/main" id="{D119A7D6-E5BF-EA4B-AC08-7EF63A752863}"/>
              </a:ext>
            </a:extLst>
          </p:cNvPr>
          <p:cNvSpPr>
            <a:spLocks noGrp="1" noChangeArrowheads="1"/>
          </p:cNvSpPr>
          <p:nvPr>
            <p:ph idx="1"/>
          </p:nvPr>
        </p:nvSpPr>
        <p:spPr>
          <a:xfrm>
            <a:off x="365125" y="1268413"/>
            <a:ext cx="8229600" cy="4537075"/>
          </a:xfrm>
        </p:spPr>
        <p:txBody>
          <a:bodyPr/>
          <a:lstStyle/>
          <a:p>
            <a:pPr eaLnBrk="1" hangingPunct="1">
              <a:defRPr/>
            </a:pPr>
            <a:r>
              <a:rPr lang="it-IT" altLang="it-IT" sz="2400" dirty="0"/>
              <a:t>Poiché i paesi più ricchi adottano delle severe normative ambientali che generalmente i paesi più poveri ignorano, </a:t>
            </a:r>
            <a:r>
              <a:rPr lang="it-IT" altLang="it-IT" sz="2400" dirty="0">
                <a:solidFill>
                  <a:srgbClr val="FF0000"/>
                </a:solidFill>
              </a:rPr>
              <a:t>le attività più dannose per l’ambiente vengono spostate in questi ultimi</a:t>
            </a:r>
            <a:r>
              <a:rPr lang="it-IT" altLang="it-IT" sz="2400" dirty="0"/>
              <a:t>. </a:t>
            </a:r>
          </a:p>
          <a:p>
            <a:pPr eaLnBrk="1" hangingPunct="1">
              <a:defRPr/>
            </a:pPr>
            <a:endParaRPr lang="it-IT" altLang="it-IT" sz="1050" dirty="0"/>
          </a:p>
          <a:p>
            <a:pPr marL="333375" lvl="1" indent="-342900" eaLnBrk="1" hangingPunct="1">
              <a:buFont typeface="Courier New" panose="02070309020205020404" pitchFamily="49" charset="0"/>
              <a:buChar char="o"/>
              <a:defRPr/>
            </a:pPr>
            <a:r>
              <a:rPr lang="it-IT" altLang="it-IT" dirty="0"/>
              <a:t>Un</a:t>
            </a:r>
            <a:r>
              <a:rPr lang="it-IT" altLang="it-IT" b="1" dirty="0"/>
              <a:t> </a:t>
            </a:r>
            <a:r>
              <a:rPr lang="it-IT" altLang="it-IT" b="1" dirty="0">
                <a:solidFill>
                  <a:srgbClr val="FF0000"/>
                </a:solidFill>
              </a:rPr>
              <a:t>paradiso dell’inquinamento </a:t>
            </a:r>
            <a:r>
              <a:rPr lang="it-IT" altLang="it-IT" dirty="0">
                <a:solidFill>
                  <a:srgbClr val="FF0000"/>
                </a:solidFill>
              </a:rPr>
              <a:t>è un luogo dove un’attività economica soggetta a severi controlli ambientali in alcuni paesi viene spostata (o venduta) in altri paesi caratterizzati da una regolamentazione meno rigorosa</a:t>
            </a:r>
            <a:r>
              <a:rPr lang="it-IT" altLang="it-IT" dirty="0"/>
              <a:t>.</a:t>
            </a:r>
          </a:p>
          <a:p>
            <a:pPr marL="333375" lvl="1" indent="-342900" eaLnBrk="1" hangingPunct="1">
              <a:buFont typeface="Courier New" panose="02070309020205020404" pitchFamily="49" charset="0"/>
              <a:buChar char="o"/>
              <a:defRPr/>
            </a:pPr>
            <a:r>
              <a:rPr lang="it-IT" altLang="it-IT" dirty="0"/>
              <a:t>L’effetto paradiso dell’inquinamento sul commercio internazionale è relativamente piccolo, cioè </a:t>
            </a:r>
            <a:r>
              <a:rPr lang="it-IT" altLang="it-IT" dirty="0">
                <a:solidFill>
                  <a:srgbClr val="FF0000"/>
                </a:solidFill>
              </a:rPr>
              <a:t>non c’è molta evidenza del fatto che i settori “inquinanti” si trasferiscano verso paesi con deboli regolamentazioni ambientali</a:t>
            </a:r>
            <a:r>
              <a:rPr lang="it-IT" altLang="it-IT" dirty="0"/>
              <a:t>.</a:t>
            </a:r>
          </a:p>
        </p:txBody>
      </p:sp>
      <p:sp>
        <p:nvSpPr>
          <p:cNvPr id="90115" name="Segnaposto piè di pagina 3">
            <a:extLst>
              <a:ext uri="{FF2B5EF4-FFF2-40B4-BE49-F238E27FC236}">
                <a16:creationId xmlns:a16="http://schemas.microsoft.com/office/drawing/2014/main" id="{028A66C4-186E-C9A4-F3E0-A990F19B7A9C}"/>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90116" name="Segnaposto numero diapositiva 4">
            <a:extLst>
              <a:ext uri="{FF2B5EF4-FFF2-40B4-BE49-F238E27FC236}">
                <a16:creationId xmlns:a16="http://schemas.microsoft.com/office/drawing/2014/main" id="{DD4A054B-6CC5-C3D5-30D3-1BF7E307BB2F}"/>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84BD6373-23EC-A641-A5DE-D9F8A80484C7}" type="slidenum">
              <a:rPr lang="en-US" altLang="it-IT" sz="900">
                <a:solidFill>
                  <a:schemeClr val="bg1"/>
                </a:solidFill>
                <a:latin typeface="Times" pitchFamily="2" charset="0"/>
              </a:rPr>
              <a:pPr eaLnBrk="0" hangingPunct="0">
                <a:spcBef>
                  <a:spcPct val="0"/>
                </a:spcBef>
                <a:buSzTx/>
                <a:buFontTx/>
                <a:buNone/>
              </a:pPr>
              <a:t>23</a:t>
            </a:fld>
            <a:endParaRPr lang="en-US" altLang="it-IT" sz="900">
              <a:solidFill>
                <a:schemeClr val="bg1"/>
              </a:solidFill>
              <a:latin typeface="Times" pitchFamily="2"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olo 1">
            <a:extLst>
              <a:ext uri="{FF2B5EF4-FFF2-40B4-BE49-F238E27FC236}">
                <a16:creationId xmlns:a16="http://schemas.microsoft.com/office/drawing/2014/main" id="{5060D8B7-79DA-35A2-7106-FC3EF4C0EBA8}"/>
              </a:ext>
            </a:extLst>
          </p:cNvPr>
          <p:cNvSpPr>
            <a:spLocks noGrp="1" noChangeArrowheads="1"/>
          </p:cNvSpPr>
          <p:nvPr>
            <p:ph type="title"/>
          </p:nvPr>
        </p:nvSpPr>
        <p:spPr/>
        <p:txBody>
          <a:bodyPr/>
          <a:lstStyle/>
          <a:p>
            <a:pPr eaLnBrk="1" hangingPunct="1"/>
            <a:r>
              <a:rPr lang="it-IT" altLang="it-IT"/>
              <a:t>Globalizzazione e ambiente</a:t>
            </a:r>
          </a:p>
        </p:txBody>
      </p:sp>
      <p:sp>
        <p:nvSpPr>
          <p:cNvPr id="51203" name="Segnaposto contenuto 2">
            <a:extLst>
              <a:ext uri="{FF2B5EF4-FFF2-40B4-BE49-F238E27FC236}">
                <a16:creationId xmlns:a16="http://schemas.microsoft.com/office/drawing/2014/main" id="{E4BDDE0D-764F-C249-9080-894BDAF80573}"/>
              </a:ext>
            </a:extLst>
          </p:cNvPr>
          <p:cNvSpPr>
            <a:spLocks noGrp="1"/>
          </p:cNvSpPr>
          <p:nvPr>
            <p:ph idx="1"/>
          </p:nvPr>
        </p:nvSpPr>
        <p:spPr>
          <a:xfrm>
            <a:off x="365125" y="1295400"/>
            <a:ext cx="8229600" cy="4160838"/>
          </a:xfrm>
        </p:spPr>
        <p:txBody>
          <a:bodyPr/>
          <a:lstStyle/>
          <a:p>
            <a:pPr eaLnBrk="1" hangingPunct="1">
              <a:defRPr/>
            </a:pPr>
            <a:r>
              <a:rPr lang="it-IT" altLang="it-IT" sz="2400" dirty="0" smtClean="0">
                <a:solidFill>
                  <a:srgbClr val="FF0000"/>
                </a:solidFill>
              </a:rPr>
              <a:t>L’inquinamento in alcuni paesi può causare esternalità negative per altri paesi</a:t>
            </a:r>
            <a:r>
              <a:rPr lang="it-IT" altLang="it-IT" sz="2400" dirty="0" smtClean="0"/>
              <a:t>.</a:t>
            </a:r>
          </a:p>
          <a:p>
            <a:pPr eaLnBrk="1" hangingPunct="1">
              <a:defRPr/>
            </a:pPr>
            <a:endParaRPr lang="it-IT" altLang="it-IT" sz="1050" dirty="0" smtClean="0"/>
          </a:p>
          <a:p>
            <a:pPr marL="342900" indent="-342900">
              <a:buFont typeface="Courier New" panose="02070309020205020404" pitchFamily="49" charset="0"/>
              <a:buChar char="o"/>
              <a:defRPr/>
            </a:pPr>
            <a:r>
              <a:rPr lang="it-IT" altLang="it-IT" dirty="0" smtClean="0"/>
              <a:t>Per esempio</a:t>
            </a:r>
            <a:r>
              <a:rPr lang="it-IT" dirty="0" smtClean="0"/>
              <a:t> la demolizione di navi nei paesi avanzati è soggetta a una rigorosa regolamentazione ambientale. Quando una nave viene smantellata a Baltimora o a Rotterdam, si pone grande attenzione a evitare danni ambientali. </a:t>
            </a:r>
          </a:p>
          <a:p>
            <a:pPr marL="342900" indent="-342900">
              <a:buFont typeface="Courier New" panose="02070309020205020404" pitchFamily="49" charset="0"/>
              <a:buChar char="o"/>
              <a:defRPr/>
            </a:pPr>
            <a:r>
              <a:rPr lang="it-IT" dirty="0" smtClean="0"/>
              <a:t>Ma attualmente, la demolizione avviene più spesso in luoghi come il centro indiano di </a:t>
            </a:r>
            <a:r>
              <a:rPr lang="it-IT" dirty="0" err="1" smtClean="0"/>
              <a:t>Alang</a:t>
            </a:r>
            <a:r>
              <a:rPr lang="it-IT" dirty="0" smtClean="0"/>
              <a:t>, dove le navi sono tirate in secca su una spiaggia e quindi smantellate da uomini muniti di fiamma ossidrica che producono molto inquinamento</a:t>
            </a:r>
            <a:r>
              <a:rPr lang="it-IT" altLang="it-IT" dirty="0" smtClean="0"/>
              <a:t>.</a:t>
            </a:r>
            <a:endParaRPr lang="it-IT" altLang="it-IT" dirty="0"/>
          </a:p>
        </p:txBody>
      </p:sp>
      <p:sp>
        <p:nvSpPr>
          <p:cNvPr id="91139" name="Segnaposto piè di pagina 3">
            <a:extLst>
              <a:ext uri="{FF2B5EF4-FFF2-40B4-BE49-F238E27FC236}">
                <a16:creationId xmlns:a16="http://schemas.microsoft.com/office/drawing/2014/main" id="{6D276EA8-7E65-7035-F9F8-502E6795E4B2}"/>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91140" name="Segnaposto numero diapositiva 4">
            <a:extLst>
              <a:ext uri="{FF2B5EF4-FFF2-40B4-BE49-F238E27FC236}">
                <a16:creationId xmlns:a16="http://schemas.microsoft.com/office/drawing/2014/main" id="{A3841D69-A5DD-5E15-5DC8-83F1F4B2478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70805B29-D511-964C-AF1B-47E631FBFD88}" type="slidenum">
              <a:rPr lang="en-US" altLang="it-IT" sz="900">
                <a:solidFill>
                  <a:schemeClr val="bg1"/>
                </a:solidFill>
                <a:latin typeface="Times" pitchFamily="2" charset="0"/>
              </a:rPr>
              <a:pPr eaLnBrk="0" hangingPunct="0">
                <a:spcBef>
                  <a:spcPct val="0"/>
                </a:spcBef>
                <a:buSzTx/>
                <a:buFontTx/>
                <a:buNone/>
              </a:pPr>
              <a:t>24</a:t>
            </a:fld>
            <a:endParaRPr lang="en-US" altLang="it-IT" sz="900">
              <a:solidFill>
                <a:schemeClr val="bg1"/>
              </a:solidFill>
              <a:latin typeface="Times" pitchFamily="2"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23895CDA-D316-A9E5-3565-4F740FD386E6}"/>
              </a:ext>
            </a:extLst>
          </p:cNvPr>
          <p:cNvSpPr>
            <a:spLocks noGrp="1" noChangeArrowheads="1"/>
          </p:cNvSpPr>
          <p:nvPr>
            <p:ph type="title"/>
          </p:nvPr>
        </p:nvSpPr>
        <p:spPr/>
        <p:txBody>
          <a:bodyPr/>
          <a:lstStyle/>
          <a:p>
            <a:pPr eaLnBrk="1" hangingPunct="1"/>
            <a:r>
              <a:rPr lang="it-IT" altLang="it-IT"/>
              <a:t>La disputa sul dazio verde</a:t>
            </a:r>
          </a:p>
        </p:txBody>
      </p:sp>
      <p:sp>
        <p:nvSpPr>
          <p:cNvPr id="33795" name="Rectangle 3">
            <a:extLst>
              <a:ext uri="{FF2B5EF4-FFF2-40B4-BE49-F238E27FC236}">
                <a16:creationId xmlns:a16="http://schemas.microsoft.com/office/drawing/2014/main" id="{59E6D46C-9DB5-F2DA-91E9-377EFAA646FE}"/>
              </a:ext>
            </a:extLst>
          </p:cNvPr>
          <p:cNvSpPr>
            <a:spLocks noGrp="1" noChangeArrowheads="1"/>
          </p:cNvSpPr>
          <p:nvPr>
            <p:ph idx="1"/>
          </p:nvPr>
        </p:nvSpPr>
        <p:spPr>
          <a:xfrm>
            <a:off x="365125" y="1317625"/>
            <a:ext cx="8229600" cy="4343400"/>
          </a:xfrm>
        </p:spPr>
        <p:txBody>
          <a:bodyPr/>
          <a:lstStyle/>
          <a:p>
            <a:r>
              <a:rPr lang="it-IT" altLang="it-IT" sz="2400" dirty="0"/>
              <a:t>Nel 2009 negli Stati Uniti è stata approvata una legge con lo scopo di creare un sistema di limiti e scambio per i gas serra, in cui si distribuisce un numero limitato di licenze di emissione e le imprese ne devono acquistare un numero sufficiente a coprire le emissioni effettive, mettendo di fatto un prezzo sull’anidride carbonica e altri gas</a:t>
            </a:r>
            <a:r>
              <a:rPr lang="it-IT" altLang="it-IT" dirty="0"/>
              <a:t>.</a:t>
            </a:r>
          </a:p>
          <a:p>
            <a:r>
              <a:rPr lang="it-IT" altLang="it-IT" sz="2400" dirty="0"/>
              <a:t>Nella legge vi è un provvedimento fondamentale sul commercio che impone dei </a:t>
            </a:r>
            <a:r>
              <a:rPr lang="it-IT" altLang="it-IT" sz="2400" i="1" dirty="0"/>
              <a:t>dazi verdi</a:t>
            </a:r>
            <a:r>
              <a:rPr lang="it-IT" altLang="it-IT" sz="2400" dirty="0"/>
              <a:t> (</a:t>
            </a:r>
            <a:r>
              <a:rPr lang="it-IT" altLang="it-IT" sz="2400" i="1" dirty="0"/>
              <a:t>carbon </a:t>
            </a:r>
            <a:r>
              <a:rPr lang="it-IT" altLang="it-IT" sz="2400" i="1" dirty="0" err="1"/>
              <a:t>tariffs</a:t>
            </a:r>
            <a:r>
              <a:rPr lang="it-IT" altLang="it-IT" sz="2400" dirty="0"/>
              <a:t>) </a:t>
            </a:r>
            <a:r>
              <a:rPr lang="it-IT" altLang="it-IT" sz="2400" dirty="0">
                <a:solidFill>
                  <a:srgbClr val="FF0000"/>
                </a:solidFill>
              </a:rPr>
              <a:t>sulle importazioni dai paesi che non attuano politiche simili</a:t>
            </a:r>
            <a:r>
              <a:rPr lang="it-IT" altLang="it-IT" sz="2400" dirty="0"/>
              <a:t>.</a:t>
            </a:r>
          </a:p>
        </p:txBody>
      </p:sp>
      <p:sp>
        <p:nvSpPr>
          <p:cNvPr id="92163" name="Segnaposto piè di pagina 3">
            <a:extLst>
              <a:ext uri="{FF2B5EF4-FFF2-40B4-BE49-F238E27FC236}">
                <a16:creationId xmlns:a16="http://schemas.microsoft.com/office/drawing/2014/main" id="{D34722CD-4625-F9B2-F87C-F72E961C5350}"/>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92164" name="Segnaposto numero diapositiva 4">
            <a:extLst>
              <a:ext uri="{FF2B5EF4-FFF2-40B4-BE49-F238E27FC236}">
                <a16:creationId xmlns:a16="http://schemas.microsoft.com/office/drawing/2014/main" id="{3B0D4374-41B0-0963-FF06-DBB8D2C8811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59D2683F-20E2-9746-ADB9-4D69E9E05D4F}" type="slidenum">
              <a:rPr lang="en-US" altLang="it-IT" sz="900">
                <a:solidFill>
                  <a:schemeClr val="bg1"/>
                </a:solidFill>
                <a:latin typeface="Times" pitchFamily="2" charset="0"/>
              </a:rPr>
              <a:pPr eaLnBrk="0" hangingPunct="0">
                <a:spcBef>
                  <a:spcPct val="0"/>
                </a:spcBef>
                <a:buSzTx/>
                <a:buFontTx/>
                <a:buNone/>
              </a:pPr>
              <a:t>25</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strips(downRight)">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strips(downRight)">
                                      <p:cBhvr>
                                        <p:cTn id="12" dur="500"/>
                                        <p:tgtEl>
                                          <p:spTgt spid="33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olo 1">
            <a:extLst>
              <a:ext uri="{FF2B5EF4-FFF2-40B4-BE49-F238E27FC236}">
                <a16:creationId xmlns:a16="http://schemas.microsoft.com/office/drawing/2014/main" id="{D9B8D741-9697-EB1B-75F6-B279B81CB5CE}"/>
              </a:ext>
            </a:extLst>
          </p:cNvPr>
          <p:cNvSpPr>
            <a:spLocks noGrp="1" noChangeArrowheads="1"/>
          </p:cNvSpPr>
          <p:nvPr>
            <p:ph type="title"/>
          </p:nvPr>
        </p:nvSpPr>
        <p:spPr>
          <a:xfrm>
            <a:off x="365125" y="395288"/>
            <a:ext cx="8229600" cy="585787"/>
          </a:xfrm>
        </p:spPr>
        <p:txBody>
          <a:bodyPr/>
          <a:lstStyle/>
          <a:p>
            <a:r>
              <a:rPr lang="it-IT" altLang="it-IT"/>
              <a:t>La disputa sul dazio verde</a:t>
            </a:r>
          </a:p>
        </p:txBody>
      </p:sp>
      <p:sp>
        <p:nvSpPr>
          <p:cNvPr id="94210" name="Segnaposto contenuto 2">
            <a:extLst>
              <a:ext uri="{FF2B5EF4-FFF2-40B4-BE49-F238E27FC236}">
                <a16:creationId xmlns:a16="http://schemas.microsoft.com/office/drawing/2014/main" id="{C336DDFD-BC4A-E223-3E13-72A3333D4548}"/>
              </a:ext>
            </a:extLst>
          </p:cNvPr>
          <p:cNvSpPr>
            <a:spLocks noGrp="1" noChangeArrowheads="1"/>
          </p:cNvSpPr>
          <p:nvPr>
            <p:ph idx="1"/>
          </p:nvPr>
        </p:nvSpPr>
        <p:spPr>
          <a:xfrm>
            <a:off x="365125" y="1546225"/>
            <a:ext cx="8229600" cy="3611563"/>
          </a:xfrm>
        </p:spPr>
        <p:txBody>
          <a:bodyPr/>
          <a:lstStyle/>
          <a:p>
            <a:pPr marL="342900" indent="-342900">
              <a:buFont typeface="Courier New" panose="02070309020205020404" pitchFamily="49" charset="0"/>
              <a:buChar char="o"/>
            </a:pPr>
            <a:r>
              <a:rPr lang="it-IT" altLang="it-IT" dirty="0"/>
              <a:t>I </a:t>
            </a:r>
            <a:r>
              <a:rPr lang="it-IT" altLang="it-IT" dirty="0">
                <a:solidFill>
                  <a:srgbClr val="FF0000"/>
                </a:solidFill>
              </a:rPr>
              <a:t>critici</a:t>
            </a:r>
            <a:r>
              <a:rPr lang="it-IT" altLang="it-IT" dirty="0"/>
              <a:t> del dazio verde sostengono che questo è un </a:t>
            </a:r>
            <a:r>
              <a:rPr lang="it-IT" altLang="it-IT" dirty="0">
                <a:solidFill>
                  <a:srgbClr val="FF0000"/>
                </a:solidFill>
              </a:rPr>
              <a:t>intervento protezionista</a:t>
            </a:r>
            <a:r>
              <a:rPr lang="it-IT" altLang="it-IT" dirty="0"/>
              <a:t> e vìola anche le regole del commercio internazionale che vietano la discriminazione</a:t>
            </a:r>
            <a:br>
              <a:rPr lang="it-IT" altLang="it-IT" dirty="0"/>
            </a:br>
            <a:r>
              <a:rPr lang="it-IT" altLang="it-IT" dirty="0"/>
              <a:t>tra i produttori nazionali e esteri.</a:t>
            </a:r>
          </a:p>
          <a:p>
            <a:pPr marL="342900" indent="-342900">
              <a:buFont typeface="Courier New" panose="02070309020205020404" pitchFamily="49" charset="0"/>
              <a:buChar char="o"/>
            </a:pPr>
            <a:r>
              <a:rPr lang="it-IT" altLang="it-IT" dirty="0"/>
              <a:t>I </a:t>
            </a:r>
            <a:r>
              <a:rPr lang="it-IT" altLang="it-IT" dirty="0">
                <a:solidFill>
                  <a:srgbClr val="FF0000"/>
                </a:solidFill>
              </a:rPr>
              <a:t>sostenitori affermano che tali dazi mettono sullo stesso piano i produttori di beni importati e i produttori nazionali, perché a entrambi viene richiesto di pagare per le emissioni di gas serra</a:t>
            </a:r>
            <a:r>
              <a:rPr lang="it-IT" altLang="it-IT" dirty="0"/>
              <a:t>. E poiché il dazio verde introduce condizioni uguali per tutti, sostengono che, se attentamente applicato, dovrebbe anche essere legale secondo le attuali regole di commercio internazionale.</a:t>
            </a:r>
          </a:p>
        </p:txBody>
      </p:sp>
      <p:sp>
        <p:nvSpPr>
          <p:cNvPr id="94211" name="Segnaposto piè di pagina 3">
            <a:extLst>
              <a:ext uri="{FF2B5EF4-FFF2-40B4-BE49-F238E27FC236}">
                <a16:creationId xmlns:a16="http://schemas.microsoft.com/office/drawing/2014/main" id="{4670BE8E-1C6C-8EDD-F688-DF72C88BA2A7}"/>
              </a:ext>
            </a:extLst>
          </p:cNvPr>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94212" name="Segnaposto numero diapositiva 4">
            <a:extLst>
              <a:ext uri="{FF2B5EF4-FFF2-40B4-BE49-F238E27FC236}">
                <a16:creationId xmlns:a16="http://schemas.microsoft.com/office/drawing/2014/main" id="{DC9B5469-2A08-133A-4AF3-FDB898A3A7E6}"/>
              </a:ext>
            </a:extLst>
          </p:cNvPr>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F1582BA1-E6BA-6649-BEA5-F1F3F9A831DA}" type="slidenum">
              <a:rPr lang="en-US" altLang="it-IT" sz="900">
                <a:solidFill>
                  <a:schemeClr val="bg1"/>
                </a:solidFill>
                <a:latin typeface="Times" pitchFamily="2" charset="0"/>
              </a:rPr>
              <a:pPr>
                <a:spcBef>
                  <a:spcPct val="0"/>
                </a:spcBef>
                <a:buSzTx/>
                <a:buFontTx/>
                <a:buNone/>
              </a:pPr>
              <a:t>26</a:t>
            </a:fld>
            <a:endParaRPr lang="en-US" altLang="it-IT" sz="900">
              <a:solidFill>
                <a:schemeClr val="bg1"/>
              </a:solidFill>
              <a:latin typeface="Times" pitchFamily="2"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olo 1"/>
          <p:cNvSpPr>
            <a:spLocks noGrp="1" noChangeArrowheads="1"/>
          </p:cNvSpPr>
          <p:nvPr>
            <p:ph type="title"/>
          </p:nvPr>
        </p:nvSpPr>
        <p:spPr>
          <a:xfrm>
            <a:off x="365125" y="395288"/>
            <a:ext cx="8229600" cy="585787"/>
          </a:xfrm>
        </p:spPr>
        <p:txBody>
          <a:bodyPr/>
          <a:lstStyle/>
          <a:p>
            <a:r>
              <a:rPr lang="it-IT" altLang="it-IT" smtClean="0"/>
              <a:t>Carbon Border Adjustment Mechanism</a:t>
            </a:r>
          </a:p>
        </p:txBody>
      </p:sp>
      <p:sp>
        <p:nvSpPr>
          <p:cNvPr id="62467" name="Segnaposto contenuto 2"/>
          <p:cNvSpPr>
            <a:spLocks noGrp="1" noChangeArrowheads="1"/>
          </p:cNvSpPr>
          <p:nvPr>
            <p:ph idx="1"/>
          </p:nvPr>
        </p:nvSpPr>
        <p:spPr>
          <a:xfrm>
            <a:off x="150813" y="963613"/>
            <a:ext cx="8669337" cy="5327650"/>
          </a:xfrm>
        </p:spPr>
        <p:txBody>
          <a:bodyPr/>
          <a:lstStyle/>
          <a:p>
            <a:pPr marL="342900" indent="-342900">
              <a:buFont typeface="Courier New" panose="02070309020205020404" pitchFamily="49" charset="0"/>
              <a:buChar char="o"/>
              <a:defRPr/>
            </a:pPr>
            <a:r>
              <a:rPr lang="it-IT" dirty="0"/>
              <a:t>Con il Regolamento (UE) 2023/956 del Parlamento europeo e del Consiglio del 10 maggio 2023, pubblicato in Gazzetta Ufficiale dell’Unione europea il 16 maggio 2023, è stata introdotta una nuova entrata fiscale destinata al bilancio dell’Unione europea basata sul così detto “</a:t>
            </a:r>
            <a:r>
              <a:rPr lang="it-IT" b="1" dirty="0"/>
              <a:t>meccanismo di adeguamento del carbonio alle frontiere</a:t>
            </a:r>
            <a:r>
              <a:rPr lang="it-IT" dirty="0"/>
              <a:t>” denominato </a:t>
            </a:r>
            <a:r>
              <a:rPr lang="it-IT" b="1" dirty="0"/>
              <a:t>CBAM</a:t>
            </a:r>
            <a:r>
              <a:rPr lang="it-IT" dirty="0"/>
              <a:t> (“</a:t>
            </a:r>
            <a:r>
              <a:rPr lang="it-IT" dirty="0">
                <a:solidFill>
                  <a:srgbClr val="FF0000"/>
                </a:solidFill>
              </a:rPr>
              <a:t>Carbon </a:t>
            </a:r>
            <a:r>
              <a:rPr lang="it-IT" dirty="0" err="1">
                <a:solidFill>
                  <a:srgbClr val="FF0000"/>
                </a:solidFill>
              </a:rPr>
              <a:t>Border</a:t>
            </a:r>
            <a:r>
              <a:rPr lang="it-IT" dirty="0">
                <a:solidFill>
                  <a:srgbClr val="FF0000"/>
                </a:solidFill>
              </a:rPr>
              <a:t> </a:t>
            </a:r>
            <a:r>
              <a:rPr lang="it-IT" dirty="0" err="1">
                <a:solidFill>
                  <a:srgbClr val="FF0000"/>
                </a:solidFill>
              </a:rPr>
              <a:t>Adjustment</a:t>
            </a:r>
            <a:r>
              <a:rPr lang="it-IT" dirty="0">
                <a:solidFill>
                  <a:srgbClr val="FF0000"/>
                </a:solidFill>
              </a:rPr>
              <a:t> </a:t>
            </a:r>
            <a:r>
              <a:rPr lang="it-IT" dirty="0" err="1">
                <a:solidFill>
                  <a:srgbClr val="FF0000"/>
                </a:solidFill>
              </a:rPr>
              <a:t>Mechanism</a:t>
            </a:r>
            <a:r>
              <a:rPr lang="it-IT" dirty="0"/>
              <a:t>”).</a:t>
            </a:r>
          </a:p>
          <a:p>
            <a:pPr>
              <a:defRPr/>
            </a:pPr>
            <a:endParaRPr lang="it-IT" dirty="0"/>
          </a:p>
          <a:p>
            <a:pPr marL="342900" indent="-342900">
              <a:buFont typeface="Courier New" panose="02070309020205020404" pitchFamily="49" charset="0"/>
              <a:buChar char="o"/>
              <a:defRPr/>
            </a:pPr>
            <a:r>
              <a:rPr lang="it-IT" dirty="0"/>
              <a:t>Il CBAM rappresenta un elemento essenziale del Green Deal europeo, in cui si colloca l’insieme di proposte “</a:t>
            </a:r>
            <a:r>
              <a:rPr lang="it-IT" dirty="0" err="1"/>
              <a:t>Fit</a:t>
            </a:r>
            <a:r>
              <a:rPr lang="it-IT" dirty="0"/>
              <a:t> for 55” che </a:t>
            </a:r>
            <a:r>
              <a:rPr lang="it-IT" dirty="0">
                <a:solidFill>
                  <a:srgbClr val="FF0000"/>
                </a:solidFill>
              </a:rPr>
              <a:t>mirano a ridurre, entro il 2030, le emissioni di gas a effetto serra di almeno il 55% rispetto ai livelli del 1990 e di raggiungere la neutralità climatica entro il 2050</a:t>
            </a:r>
            <a:r>
              <a:rPr lang="it-IT" dirty="0"/>
              <a:t>.</a:t>
            </a:r>
          </a:p>
          <a:p>
            <a:pPr>
              <a:defRPr/>
            </a:pPr>
            <a:endParaRPr lang="it-IT" sz="1800" dirty="0" smtClean="0"/>
          </a:p>
          <a:p>
            <a:pPr>
              <a:defRPr/>
            </a:pPr>
            <a:r>
              <a:rPr lang="it-IT" sz="1800" dirty="0" smtClean="0"/>
              <a:t>Fonte: </a:t>
            </a:r>
            <a:r>
              <a:rPr lang="it-IT" sz="1800" dirty="0" smtClean="0">
                <a:hlinkClick r:id="rId2"/>
              </a:rPr>
              <a:t>https://www.adm.gov.it/portale/cbam-carbon-border-adjustment-mechanism</a:t>
            </a:r>
            <a:r>
              <a:rPr lang="it-IT" sz="1800" dirty="0" smtClean="0"/>
              <a:t> </a:t>
            </a:r>
          </a:p>
          <a:p>
            <a:pPr>
              <a:defRPr/>
            </a:pPr>
            <a:endParaRPr lang="it-IT" dirty="0" smtClean="0"/>
          </a:p>
        </p:txBody>
      </p:sp>
      <p:sp>
        <p:nvSpPr>
          <p:cNvPr id="51204" name="Segnaposto piè di pagina 3"/>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smtClean="0">
                <a:solidFill>
                  <a:schemeClr val="bg1"/>
                </a:solidFill>
                <a:latin typeface="Times" panose="02020603050405020304" pitchFamily="18" charset="0"/>
              </a:rPr>
              <a:t>© 2019 Pearson Italia – Milano, Torino - Krugman, Obstfeld, Melitz - Economia internazionale 1</a:t>
            </a:r>
          </a:p>
        </p:txBody>
      </p:sp>
      <p:sp>
        <p:nvSpPr>
          <p:cNvPr id="51205" name="Segnaposto numero diapositiva 4"/>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ED2B07C2-2C84-40F3-9E73-DFAC2D3FA365}" type="slidenum">
              <a:rPr lang="en-US" altLang="it-IT" sz="900" smtClean="0">
                <a:solidFill>
                  <a:schemeClr val="bg1"/>
                </a:solidFill>
                <a:latin typeface="Times" panose="02020603050405020304" pitchFamily="18" charset="0"/>
              </a:rPr>
              <a:pPr>
                <a:spcBef>
                  <a:spcPct val="0"/>
                </a:spcBef>
                <a:buSzTx/>
                <a:buFontTx/>
                <a:buNone/>
              </a:pPr>
              <a:t>27</a:t>
            </a:fld>
            <a:endParaRPr lang="en-US" altLang="it-IT" sz="900" smtClean="0">
              <a:solidFill>
                <a:schemeClr val="bg1"/>
              </a:solidFill>
              <a:latin typeface="Times" panose="02020603050405020304" pitchFamily="18" charset="0"/>
            </a:endParaRPr>
          </a:p>
        </p:txBody>
      </p:sp>
    </p:spTree>
    <p:extLst>
      <p:ext uri="{BB962C8B-B14F-4D97-AF65-F5344CB8AC3E}">
        <p14:creationId xmlns:p14="http://schemas.microsoft.com/office/powerpoint/2010/main" val="320023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olo 1"/>
          <p:cNvSpPr>
            <a:spLocks noGrp="1" noChangeArrowheads="1"/>
          </p:cNvSpPr>
          <p:nvPr>
            <p:ph type="title"/>
          </p:nvPr>
        </p:nvSpPr>
        <p:spPr>
          <a:xfrm>
            <a:off x="365125" y="395288"/>
            <a:ext cx="8229600" cy="585787"/>
          </a:xfrm>
        </p:spPr>
        <p:txBody>
          <a:bodyPr/>
          <a:lstStyle/>
          <a:p>
            <a:r>
              <a:rPr lang="it-IT" altLang="it-IT" smtClean="0"/>
              <a:t>Carbon Border Adjustment Mechanism</a:t>
            </a:r>
          </a:p>
        </p:txBody>
      </p:sp>
      <p:sp>
        <p:nvSpPr>
          <p:cNvPr id="62467" name="Segnaposto contenuto 2"/>
          <p:cNvSpPr>
            <a:spLocks noGrp="1" noChangeArrowheads="1"/>
          </p:cNvSpPr>
          <p:nvPr>
            <p:ph idx="1"/>
          </p:nvPr>
        </p:nvSpPr>
        <p:spPr>
          <a:xfrm>
            <a:off x="150813" y="1412875"/>
            <a:ext cx="8669337" cy="4824413"/>
          </a:xfrm>
        </p:spPr>
        <p:txBody>
          <a:bodyPr/>
          <a:lstStyle/>
          <a:p>
            <a:pPr marL="342900" indent="-342900">
              <a:buFont typeface="Courier New" panose="02070309020205020404" pitchFamily="49" charset="0"/>
              <a:buChar char="o"/>
              <a:defRPr/>
            </a:pPr>
            <a:r>
              <a:rPr lang="it-IT" dirty="0"/>
              <a:t>Il nuovo </a:t>
            </a:r>
            <a:r>
              <a:rPr lang="it-IT" i="1" dirty="0"/>
              <a:t>tributo ambientale</a:t>
            </a:r>
            <a:r>
              <a:rPr lang="it-IT" dirty="0"/>
              <a:t> è finalizzato a garantire che gli sforzi di riduzione delle emissioni di gas serra in ambito Ue </a:t>
            </a:r>
            <a:r>
              <a:rPr lang="it-IT" dirty="0">
                <a:solidFill>
                  <a:srgbClr val="FF0000"/>
                </a:solidFill>
              </a:rPr>
              <a:t>non siano contrastati da un contestuale aumento delle emissioni al di fuori dei suoi confini per le merci prodotte nei Paesi extra UE che vengono importate nell’Unione europea</a:t>
            </a:r>
            <a:r>
              <a:rPr lang="it-IT" dirty="0" smtClean="0"/>
              <a:t>.</a:t>
            </a:r>
          </a:p>
          <a:p>
            <a:pPr marL="342900" indent="-342900">
              <a:buFont typeface="Courier New" panose="02070309020205020404" pitchFamily="49" charset="0"/>
              <a:buChar char="o"/>
              <a:defRPr/>
            </a:pPr>
            <a:r>
              <a:rPr lang="it-IT" dirty="0"/>
              <a:t>Il meccanismo CBAM comporta l’applicazione di un prezzo per le emissioni incorporate nei prodotti di alcune tipologie di industrie, </a:t>
            </a:r>
            <a:r>
              <a:rPr lang="it-IT" dirty="0">
                <a:solidFill>
                  <a:srgbClr val="FF0000"/>
                </a:solidFill>
              </a:rPr>
              <a:t>paragonabile a quello sostenuto dai produttori </a:t>
            </a:r>
            <a:r>
              <a:rPr lang="it-IT" dirty="0" err="1">
                <a:solidFill>
                  <a:srgbClr val="FF0000"/>
                </a:solidFill>
              </a:rPr>
              <a:t>unionali</a:t>
            </a:r>
            <a:r>
              <a:rPr lang="it-IT" dirty="0">
                <a:solidFill>
                  <a:srgbClr val="FF0000"/>
                </a:solidFill>
              </a:rPr>
              <a:t> nell'ambito del vigente sistema di scambio delle quote di emissione (EU ETS</a:t>
            </a:r>
            <a:r>
              <a:rPr lang="it-IT" dirty="0" smtClean="0">
                <a:solidFill>
                  <a:srgbClr val="FF0000"/>
                </a:solidFill>
              </a:rPr>
              <a:t>)</a:t>
            </a:r>
            <a:r>
              <a:rPr lang="it-IT" dirty="0" smtClean="0"/>
              <a:t>.</a:t>
            </a:r>
          </a:p>
          <a:p>
            <a:pPr marL="342900" indent="-342900">
              <a:buFont typeface="Courier New" panose="02070309020205020404" pitchFamily="49" charset="0"/>
              <a:buChar char="o"/>
              <a:defRPr/>
            </a:pPr>
            <a:endParaRPr lang="it-IT" altLang="it-IT" dirty="0"/>
          </a:p>
          <a:p>
            <a:pPr>
              <a:defRPr/>
            </a:pPr>
            <a:r>
              <a:rPr lang="it-IT" dirty="0"/>
              <a:t>Fonte: </a:t>
            </a:r>
            <a:r>
              <a:rPr lang="it-IT" dirty="0">
                <a:hlinkClick r:id="rId2"/>
              </a:rPr>
              <a:t>https://www.adm.gov.it/portale/cbam-carbon-border-adjustment-mechanism</a:t>
            </a:r>
            <a:r>
              <a:rPr lang="it-IT" dirty="0"/>
              <a:t> </a:t>
            </a:r>
          </a:p>
          <a:p>
            <a:pPr>
              <a:defRPr/>
            </a:pPr>
            <a:endParaRPr lang="it-IT" altLang="it-IT" dirty="0" smtClean="0"/>
          </a:p>
        </p:txBody>
      </p:sp>
      <p:sp>
        <p:nvSpPr>
          <p:cNvPr id="52228" name="Segnaposto piè di pagina 3"/>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smtClean="0">
                <a:solidFill>
                  <a:schemeClr val="bg1"/>
                </a:solidFill>
                <a:latin typeface="Times" panose="02020603050405020304" pitchFamily="18" charset="0"/>
              </a:rPr>
              <a:t>© 2019 Pearson Italia – Milano, Torino - Krugman, Obstfeld, Melitz - Economia internazionale 1</a:t>
            </a:r>
          </a:p>
        </p:txBody>
      </p:sp>
      <p:sp>
        <p:nvSpPr>
          <p:cNvPr id="52229" name="Segnaposto numero diapositiva 4"/>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942A9B62-A5C4-4CA9-AC75-226EAEF14E61}" type="slidenum">
              <a:rPr lang="en-US" altLang="it-IT" sz="900" smtClean="0">
                <a:solidFill>
                  <a:schemeClr val="bg1"/>
                </a:solidFill>
                <a:latin typeface="Times" panose="02020603050405020304" pitchFamily="18" charset="0"/>
              </a:rPr>
              <a:pPr>
                <a:spcBef>
                  <a:spcPct val="0"/>
                </a:spcBef>
                <a:buSzTx/>
                <a:buFontTx/>
                <a:buNone/>
              </a:pPr>
              <a:t>28</a:t>
            </a:fld>
            <a:endParaRPr lang="en-US" altLang="it-IT" sz="900" smtClean="0">
              <a:solidFill>
                <a:schemeClr val="bg1"/>
              </a:solidFill>
              <a:latin typeface="Times" panose="02020603050405020304" pitchFamily="18" charset="0"/>
            </a:endParaRPr>
          </a:p>
        </p:txBody>
      </p:sp>
    </p:spTree>
    <p:extLst>
      <p:ext uri="{BB962C8B-B14F-4D97-AF65-F5344CB8AC3E}">
        <p14:creationId xmlns:p14="http://schemas.microsoft.com/office/powerpoint/2010/main" val="419170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noChangeArrowheads="1"/>
          </p:cNvSpPr>
          <p:nvPr>
            <p:ph type="title"/>
          </p:nvPr>
        </p:nvSpPr>
        <p:spPr>
          <a:xfrm>
            <a:off x="365125" y="395288"/>
            <a:ext cx="8229600" cy="585787"/>
          </a:xfrm>
        </p:spPr>
        <p:txBody>
          <a:bodyPr/>
          <a:lstStyle/>
          <a:p>
            <a:r>
              <a:rPr lang="it-IT" altLang="it-IT" smtClean="0"/>
              <a:t>Carbon Border Adjustment Mechanism</a:t>
            </a:r>
          </a:p>
        </p:txBody>
      </p:sp>
      <p:sp>
        <p:nvSpPr>
          <p:cNvPr id="62467" name="Segnaposto contenuto 2"/>
          <p:cNvSpPr>
            <a:spLocks noGrp="1" noChangeArrowheads="1"/>
          </p:cNvSpPr>
          <p:nvPr>
            <p:ph idx="1"/>
          </p:nvPr>
        </p:nvSpPr>
        <p:spPr>
          <a:xfrm>
            <a:off x="150813" y="1412875"/>
            <a:ext cx="8669337" cy="4824413"/>
          </a:xfrm>
        </p:spPr>
        <p:txBody>
          <a:bodyPr/>
          <a:lstStyle/>
          <a:p>
            <a:pPr marL="342900" indent="-342900">
              <a:buFont typeface="Courier New" panose="02070309020205020404" pitchFamily="49" charset="0"/>
              <a:buChar char="o"/>
              <a:defRPr/>
            </a:pPr>
            <a:r>
              <a:rPr lang="it-IT" dirty="0" smtClean="0"/>
              <a:t>La graduale introduzione della CBAM è in linea con la graduale eliminazione dell’attribuzione di quote gratuite nell’ambito del sistema di scambio di quote di emissioni dell’UE (ETS) per sostenere la </a:t>
            </a:r>
            <a:r>
              <a:rPr lang="it-IT" dirty="0" err="1" smtClean="0"/>
              <a:t>decarbonizzazione</a:t>
            </a:r>
            <a:r>
              <a:rPr lang="it-IT" dirty="0" smtClean="0"/>
              <a:t> dell’industria dell’UE.</a:t>
            </a:r>
          </a:p>
          <a:p>
            <a:pPr marL="342900" indent="-342900">
              <a:buFont typeface="Courier New" panose="02070309020205020404" pitchFamily="49" charset="0"/>
              <a:buChar char="o"/>
              <a:defRPr/>
            </a:pPr>
            <a:r>
              <a:rPr lang="it-IT" dirty="0" smtClean="0"/>
              <a:t>Confermando che è stato pagato un prezzo per le emissioni di carbonio generate nella produzione di determinati beni importati nell'UE, </a:t>
            </a:r>
            <a:r>
              <a:rPr lang="it-IT" dirty="0" smtClean="0">
                <a:solidFill>
                  <a:srgbClr val="FF0000"/>
                </a:solidFill>
              </a:rPr>
              <a:t>il CBAM garantirà che il prezzo del carbonio delle importazioni sia equivalente al prezzo del carbonio della produzione nazionale e che gli obiettivi climatici dell'UE siano rispettati</a:t>
            </a:r>
            <a:r>
              <a:rPr lang="it-IT" dirty="0" smtClean="0"/>
              <a:t>. </a:t>
            </a:r>
          </a:p>
          <a:p>
            <a:pPr>
              <a:defRPr/>
            </a:pPr>
            <a:endParaRPr lang="it-IT" dirty="0" smtClean="0"/>
          </a:p>
          <a:p>
            <a:pPr>
              <a:defRPr/>
            </a:pPr>
            <a:r>
              <a:rPr lang="it-IT" dirty="0" smtClean="0"/>
              <a:t>Fonte</a:t>
            </a:r>
            <a:r>
              <a:rPr lang="it-IT" dirty="0"/>
              <a:t>: </a:t>
            </a:r>
            <a:r>
              <a:rPr lang="it-IT" dirty="0" smtClean="0">
                <a:hlinkClick r:id="rId2"/>
              </a:rPr>
              <a:t>https://taxation-customs.ec.europa.eu/carbon-border-adjustment-mechanism_en</a:t>
            </a:r>
            <a:r>
              <a:rPr lang="it-IT" dirty="0" smtClean="0"/>
              <a:t> </a:t>
            </a:r>
            <a:endParaRPr lang="it-IT" altLang="it-IT" dirty="0" smtClean="0"/>
          </a:p>
        </p:txBody>
      </p:sp>
      <p:sp>
        <p:nvSpPr>
          <p:cNvPr id="53252" name="Segnaposto piè di pagina 3"/>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smtClean="0">
                <a:solidFill>
                  <a:schemeClr val="bg1"/>
                </a:solidFill>
                <a:latin typeface="Times" panose="02020603050405020304" pitchFamily="18" charset="0"/>
              </a:rPr>
              <a:t>© 2019 Pearson Italia – Milano, Torino - Krugman, Obstfeld, Melitz - Economia internazionale 1</a:t>
            </a:r>
          </a:p>
        </p:txBody>
      </p:sp>
      <p:sp>
        <p:nvSpPr>
          <p:cNvPr id="53253" name="Segnaposto numero diapositiva 4"/>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DD5ACA2F-65F9-442A-8382-087C9D31EDA3}" type="slidenum">
              <a:rPr lang="en-US" altLang="it-IT" sz="900" smtClean="0">
                <a:solidFill>
                  <a:schemeClr val="bg1"/>
                </a:solidFill>
                <a:latin typeface="Times" panose="02020603050405020304" pitchFamily="18" charset="0"/>
              </a:rPr>
              <a:pPr>
                <a:spcBef>
                  <a:spcPct val="0"/>
                </a:spcBef>
                <a:buSzTx/>
                <a:buFontTx/>
                <a:buNone/>
              </a:pPr>
              <a:t>29</a:t>
            </a:fld>
            <a:endParaRPr lang="en-US" altLang="it-IT" sz="900" smtClean="0">
              <a:solidFill>
                <a:schemeClr val="bg1"/>
              </a:solidFill>
              <a:latin typeface="Times" panose="02020603050405020304" pitchFamily="18" charset="0"/>
            </a:endParaRPr>
          </a:p>
        </p:txBody>
      </p:sp>
    </p:spTree>
    <p:extLst>
      <p:ext uri="{BB962C8B-B14F-4D97-AF65-F5344CB8AC3E}">
        <p14:creationId xmlns:p14="http://schemas.microsoft.com/office/powerpoint/2010/main" val="575877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2D77BE9B-A3AE-412A-5966-DF7078A081E2}"/>
              </a:ext>
            </a:extLst>
          </p:cNvPr>
          <p:cNvSpPr>
            <a:spLocks noGrp="1" noChangeArrowheads="1"/>
          </p:cNvSpPr>
          <p:nvPr>
            <p:ph idx="1"/>
          </p:nvPr>
        </p:nvSpPr>
        <p:spPr>
          <a:xfrm>
            <a:off x="365125" y="1989138"/>
            <a:ext cx="8459788" cy="3240087"/>
          </a:xfrm>
        </p:spPr>
        <p:txBody>
          <a:bodyPr/>
          <a:lstStyle/>
          <a:p>
            <a:pPr eaLnBrk="1" hangingPunct="1">
              <a:lnSpc>
                <a:spcPct val="80000"/>
              </a:lnSpc>
              <a:spcBef>
                <a:spcPct val="40000"/>
              </a:spcBef>
            </a:pPr>
            <a:r>
              <a:rPr lang="it-IT" altLang="it-IT" sz="2400" dirty="0"/>
              <a:t>In questo capitolo si descriveranno tre controversie emerse di recente nell’ambito dell’economia internazionale.</a:t>
            </a:r>
          </a:p>
          <a:p>
            <a:pPr eaLnBrk="1" hangingPunct="1">
              <a:lnSpc>
                <a:spcPct val="80000"/>
              </a:lnSpc>
              <a:spcBef>
                <a:spcPct val="40000"/>
              </a:spcBef>
            </a:pPr>
            <a:endParaRPr lang="it-IT" altLang="it-IT" sz="2400" dirty="0"/>
          </a:p>
          <a:p>
            <a:pPr lvl="1" eaLnBrk="1" hangingPunct="1">
              <a:lnSpc>
                <a:spcPct val="80000"/>
              </a:lnSpc>
              <a:spcBef>
                <a:spcPct val="40000"/>
              </a:spcBef>
              <a:buFont typeface="Courier New" panose="02070309020205020404" pitchFamily="49" charset="0"/>
              <a:buChar char="o"/>
            </a:pPr>
            <a:r>
              <a:rPr lang="it-IT" altLang="it-IT" dirty="0"/>
              <a:t>L’intervento pubblico nel commercio estero dei paesi avanzati, in particolare nelle industrie dell’</a:t>
            </a:r>
            <a:r>
              <a:rPr lang="it-IT" altLang="it-IT" i="1" dirty="0"/>
              <a:t>high </a:t>
            </a:r>
            <a:r>
              <a:rPr lang="it-IT" altLang="it-IT" i="1" dirty="0" err="1"/>
              <a:t>tech</a:t>
            </a:r>
            <a:r>
              <a:rPr lang="it-IT" altLang="it-IT" dirty="0"/>
              <a:t>.</a:t>
            </a:r>
          </a:p>
          <a:p>
            <a:pPr lvl="1" eaLnBrk="1" hangingPunct="1">
              <a:lnSpc>
                <a:spcPct val="80000"/>
              </a:lnSpc>
              <a:spcBef>
                <a:spcPct val="40000"/>
              </a:spcBef>
              <a:buFont typeface="Courier New" panose="02070309020205020404" pitchFamily="49" charset="0"/>
              <a:buChar char="o"/>
            </a:pPr>
            <a:r>
              <a:rPr lang="it-IT" altLang="it-IT" dirty="0" smtClean="0"/>
              <a:t>La </a:t>
            </a:r>
            <a:r>
              <a:rPr lang="it-IT" altLang="it-IT" dirty="0"/>
              <a:t>disputa sugli effetti della globalizzazione.</a:t>
            </a:r>
          </a:p>
          <a:p>
            <a:pPr lvl="1" eaLnBrk="1" hangingPunct="1">
              <a:lnSpc>
                <a:spcPct val="80000"/>
              </a:lnSpc>
              <a:spcBef>
                <a:spcPct val="40000"/>
              </a:spcBef>
              <a:buFont typeface="Courier New" panose="02070309020205020404" pitchFamily="49" charset="0"/>
              <a:buChar char="o"/>
            </a:pPr>
            <a:r>
              <a:rPr lang="it-IT" altLang="it-IT" dirty="0"/>
              <a:t>L’interazione tra questioni ambientali e politica commerciale.</a:t>
            </a:r>
          </a:p>
        </p:txBody>
      </p:sp>
      <p:sp>
        <p:nvSpPr>
          <p:cNvPr id="43010" name="Segnaposto piè di pagina 3">
            <a:extLst>
              <a:ext uri="{FF2B5EF4-FFF2-40B4-BE49-F238E27FC236}">
                <a16:creationId xmlns:a16="http://schemas.microsoft.com/office/drawing/2014/main" id="{43B32586-345A-525C-3086-EA7C54FCB10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43011" name="Segnaposto numero diapositiva 4">
            <a:extLst>
              <a:ext uri="{FF2B5EF4-FFF2-40B4-BE49-F238E27FC236}">
                <a16:creationId xmlns:a16="http://schemas.microsoft.com/office/drawing/2014/main" id="{ED178089-9A41-4A88-3335-5CFD911E7D7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65349712-A71B-D141-A1E7-066B6A5168D5}" type="slidenum">
              <a:rPr lang="en-US" altLang="it-IT" sz="900">
                <a:solidFill>
                  <a:schemeClr val="bg1"/>
                </a:solidFill>
                <a:latin typeface="Times" pitchFamily="2" charset="0"/>
              </a:rPr>
              <a:pPr eaLnBrk="0" hangingPunct="0">
                <a:spcBef>
                  <a:spcPct val="0"/>
                </a:spcBef>
                <a:buSzTx/>
                <a:buFontTx/>
                <a:buNone/>
              </a:pPr>
              <a:t>3</a:t>
            </a:fld>
            <a:endParaRPr lang="en-US" altLang="it-IT" sz="900">
              <a:solidFill>
                <a:schemeClr val="bg1"/>
              </a:solidFill>
              <a:latin typeface="Times" pitchFamily="2" charset="0"/>
            </a:endParaRPr>
          </a:p>
        </p:txBody>
      </p:sp>
      <p:sp>
        <p:nvSpPr>
          <p:cNvPr id="43012" name="Titolo 2">
            <a:extLst>
              <a:ext uri="{FF2B5EF4-FFF2-40B4-BE49-F238E27FC236}">
                <a16:creationId xmlns:a16="http://schemas.microsoft.com/office/drawing/2014/main" id="{1AE0AC0F-64A6-FDBB-8B4B-745169CA2A2D}"/>
              </a:ext>
            </a:extLst>
          </p:cNvPr>
          <p:cNvSpPr>
            <a:spLocks noGrp="1" noChangeArrowheads="1"/>
          </p:cNvSpPr>
          <p:nvPr>
            <p:ph type="title"/>
          </p:nvPr>
        </p:nvSpPr>
        <p:spPr/>
        <p:txBody>
          <a:bodyPr/>
          <a:lstStyle/>
          <a:p>
            <a:r>
              <a:rPr lang="it-IT" altLang="it-IT" sz="2800"/>
              <a:t>Le argomentazioni più sofisticate a sostegno della politica commerciale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trips(downRight)">
                                      <p:cBhvr>
                                        <p:cTn id="7" dur="500"/>
                                        <p:tgtEl>
                                          <p:spTgt spid="7171">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7171">
                                            <p:txEl>
                                              <p:pRg st="2" end="2"/>
                                            </p:txEl>
                                          </p:spTgt>
                                        </p:tgtEl>
                                        <p:attrNameLst>
                                          <p:attrName>style.visibility</p:attrName>
                                        </p:attrNameLst>
                                      </p:cBhvr>
                                      <p:to>
                                        <p:strVal val="visible"/>
                                      </p:to>
                                    </p:set>
                                    <p:animEffect transition="in" filter="strips(downRight)">
                                      <p:cBhvr>
                                        <p:cTn id="10" dur="500"/>
                                        <p:tgtEl>
                                          <p:spTgt spid="7171">
                                            <p:txEl>
                                              <p:pRg st="2" end="2"/>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Effect transition="in" filter="strips(downRight)">
                                      <p:cBhvr>
                                        <p:cTn id="13" dur="500"/>
                                        <p:tgtEl>
                                          <p:spTgt spid="7171">
                                            <p:txEl>
                                              <p:pRg st="3" end="3"/>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7171">
                                            <p:txEl>
                                              <p:pRg st="4" end="4"/>
                                            </p:txEl>
                                          </p:spTgt>
                                        </p:tgtEl>
                                        <p:attrNameLst>
                                          <p:attrName>style.visibility</p:attrName>
                                        </p:attrNameLst>
                                      </p:cBhvr>
                                      <p:to>
                                        <p:strVal val="visible"/>
                                      </p:to>
                                    </p:set>
                                    <p:animEffect transition="in" filter="strips(downRight)">
                                      <p:cBhvr>
                                        <p:cTn id="16"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1"/>
          <p:cNvSpPr>
            <a:spLocks noGrp="1" noChangeArrowheads="1"/>
          </p:cNvSpPr>
          <p:nvPr>
            <p:ph type="title"/>
          </p:nvPr>
        </p:nvSpPr>
        <p:spPr>
          <a:xfrm>
            <a:off x="365125" y="395288"/>
            <a:ext cx="8229600" cy="585787"/>
          </a:xfrm>
        </p:spPr>
        <p:txBody>
          <a:bodyPr/>
          <a:lstStyle/>
          <a:p>
            <a:r>
              <a:rPr lang="it-IT" altLang="it-IT" smtClean="0"/>
              <a:t>Carbon Border Adjustment Mechanism</a:t>
            </a:r>
          </a:p>
        </p:txBody>
      </p:sp>
      <p:pic>
        <p:nvPicPr>
          <p:cNvPr id="54275" name="Segnaposto contenuto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9213" y="836613"/>
            <a:ext cx="8986837" cy="5113337"/>
          </a:xfrm>
        </p:spPr>
      </p:pic>
      <p:sp>
        <p:nvSpPr>
          <p:cNvPr id="54276" name="Segnaposto piè di pagina 3"/>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smtClean="0">
                <a:solidFill>
                  <a:schemeClr val="bg1"/>
                </a:solidFill>
                <a:latin typeface="Times" panose="02020603050405020304" pitchFamily="18" charset="0"/>
              </a:rPr>
              <a:t>© 2019 Pearson Italia – Milano, Torino - Krugman, Obstfeld, Melitz - Economia internazionale 1</a:t>
            </a:r>
          </a:p>
        </p:txBody>
      </p:sp>
      <p:sp>
        <p:nvSpPr>
          <p:cNvPr id="54277" name="Segnaposto numero diapositiva 4"/>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B4CCF14F-95DA-4F25-A025-D497292CCAB5}" type="slidenum">
              <a:rPr lang="en-US" altLang="it-IT" sz="900" smtClean="0">
                <a:solidFill>
                  <a:schemeClr val="bg1"/>
                </a:solidFill>
                <a:latin typeface="Times" panose="02020603050405020304" pitchFamily="18" charset="0"/>
              </a:rPr>
              <a:pPr>
                <a:spcBef>
                  <a:spcPct val="0"/>
                </a:spcBef>
                <a:buSzTx/>
                <a:buFontTx/>
                <a:buNone/>
              </a:pPr>
              <a:t>30</a:t>
            </a:fld>
            <a:endParaRPr lang="en-US" altLang="it-IT" sz="900" smtClean="0">
              <a:solidFill>
                <a:schemeClr val="bg1"/>
              </a:solidFill>
              <a:latin typeface="Times" panose="02020603050405020304" pitchFamily="18" charset="0"/>
            </a:endParaRPr>
          </a:p>
        </p:txBody>
      </p:sp>
    </p:spTree>
    <p:extLst>
      <p:ext uri="{BB962C8B-B14F-4D97-AF65-F5344CB8AC3E}">
        <p14:creationId xmlns:p14="http://schemas.microsoft.com/office/powerpoint/2010/main" val="2927228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olo 1"/>
          <p:cNvSpPr>
            <a:spLocks noGrp="1" noChangeArrowheads="1"/>
          </p:cNvSpPr>
          <p:nvPr>
            <p:ph type="title"/>
          </p:nvPr>
        </p:nvSpPr>
        <p:spPr>
          <a:xfrm>
            <a:off x="406400" y="82550"/>
            <a:ext cx="8229600" cy="585788"/>
          </a:xfrm>
        </p:spPr>
        <p:txBody>
          <a:bodyPr/>
          <a:lstStyle/>
          <a:p>
            <a:r>
              <a:rPr lang="it-IT" altLang="it-IT" smtClean="0"/>
              <a:t>Carbon Border Adjustment Mechanism</a:t>
            </a:r>
          </a:p>
        </p:txBody>
      </p:sp>
      <p:sp>
        <p:nvSpPr>
          <p:cNvPr id="62467" name="Segnaposto contenuto 2"/>
          <p:cNvSpPr>
            <a:spLocks noGrp="1" noChangeArrowheads="1"/>
          </p:cNvSpPr>
          <p:nvPr>
            <p:ph idx="1"/>
          </p:nvPr>
        </p:nvSpPr>
        <p:spPr>
          <a:xfrm>
            <a:off x="150813" y="668338"/>
            <a:ext cx="8742362" cy="5568950"/>
          </a:xfrm>
        </p:spPr>
        <p:txBody>
          <a:bodyPr/>
          <a:lstStyle/>
          <a:p>
            <a:pPr>
              <a:defRPr/>
            </a:pPr>
            <a:r>
              <a:rPr lang="it-IT" dirty="0"/>
              <a:t>Il Regolamento prevede due fasi d’implementazione:</a:t>
            </a:r>
          </a:p>
          <a:p>
            <a:pPr marL="342900" indent="-342900">
              <a:buFont typeface="Courier New" panose="02070309020205020404" pitchFamily="49" charset="0"/>
              <a:buChar char="o"/>
              <a:defRPr/>
            </a:pPr>
            <a:r>
              <a:rPr lang="it-IT" dirty="0" smtClean="0"/>
              <a:t>la </a:t>
            </a:r>
            <a:r>
              <a:rPr lang="it-IT" dirty="0"/>
              <a:t>fase “transitoria”, che ha inizio con la data di entrata in vigore del Regolamento (1° ottobre 2023) e terminerà il 31 dicembre 2025. In tale periodo transitorio il </a:t>
            </a:r>
            <a:r>
              <a:rPr lang="it-IT" i="1" dirty="0"/>
              <a:t>tributo</a:t>
            </a:r>
            <a:r>
              <a:rPr lang="it-IT" dirty="0"/>
              <a:t> non sarà applicato alle merci importate, ma saranno solo acquisite informazioni sulle quantità dei prodotti in entrata soggetti al CBAM, compresa la valutazione delle emissioni incorporate. In tale fase inizierà l’attività di autorizzazione dei soggetti obbligati da parte delle autorità competenti nazionali (in Italia ha sede presso il Ministero dell’Ambiente e della Sicurezza Energetica</a:t>
            </a:r>
            <a:r>
              <a:rPr lang="it-IT" dirty="0" smtClean="0"/>
              <a:t>)</a:t>
            </a:r>
          </a:p>
          <a:p>
            <a:pPr marL="342900" indent="-342900">
              <a:buFont typeface="Courier New" panose="02070309020205020404" pitchFamily="49" charset="0"/>
              <a:buChar char="o"/>
              <a:defRPr/>
            </a:pPr>
            <a:r>
              <a:rPr lang="it-IT" dirty="0"/>
              <a:t>la fase “definitiva”, dal 1° gennaio 2026, quando il meccanismo entrerà in funzione in maniera definitiva. In base a quanto previsto dal Regolamento, la prima dichiarazione CBAM, relativa alle merci importate nell'anno civile 2026, dovrebbe essere presentata entro il 31 maggio </a:t>
            </a:r>
            <a:r>
              <a:rPr lang="it-IT" dirty="0" smtClean="0"/>
              <a:t>2027</a:t>
            </a:r>
          </a:p>
          <a:p>
            <a:pPr>
              <a:defRPr/>
            </a:pPr>
            <a:r>
              <a:rPr lang="it-IT" dirty="0" smtClean="0"/>
              <a:t>Fonte</a:t>
            </a:r>
            <a:r>
              <a:rPr lang="it-IT" dirty="0"/>
              <a:t>: </a:t>
            </a:r>
            <a:r>
              <a:rPr lang="it-IT" dirty="0">
                <a:hlinkClick r:id="rId2"/>
              </a:rPr>
              <a:t>https://www.adm.gov.it/portale/cbam-carbon-border-adjustment-mechanism</a:t>
            </a:r>
            <a:r>
              <a:rPr lang="it-IT" dirty="0"/>
              <a:t> </a:t>
            </a:r>
          </a:p>
        </p:txBody>
      </p:sp>
      <p:sp>
        <p:nvSpPr>
          <p:cNvPr id="55300" name="Segnaposto piè di pagina 3"/>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smtClean="0">
                <a:solidFill>
                  <a:schemeClr val="bg1"/>
                </a:solidFill>
                <a:latin typeface="Times" panose="02020603050405020304" pitchFamily="18" charset="0"/>
              </a:rPr>
              <a:t>© 2019 Pearson Italia – Milano, Torino - Krugman, Obstfeld, Melitz - Economia internazionale 1</a:t>
            </a:r>
          </a:p>
        </p:txBody>
      </p:sp>
      <p:sp>
        <p:nvSpPr>
          <p:cNvPr id="55301" name="Segnaposto numero diapositiva 4"/>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0814AB8E-C244-4446-AA4C-3243B3E73843}" type="slidenum">
              <a:rPr lang="en-US" altLang="it-IT" sz="900" smtClean="0">
                <a:solidFill>
                  <a:schemeClr val="bg1"/>
                </a:solidFill>
                <a:latin typeface="Times" panose="02020603050405020304" pitchFamily="18" charset="0"/>
              </a:rPr>
              <a:pPr>
                <a:spcBef>
                  <a:spcPct val="0"/>
                </a:spcBef>
                <a:buSzTx/>
                <a:buFontTx/>
                <a:buNone/>
              </a:pPr>
              <a:t>31</a:t>
            </a:fld>
            <a:endParaRPr lang="en-US" altLang="it-IT" sz="900" smtClean="0">
              <a:solidFill>
                <a:schemeClr val="bg1"/>
              </a:solidFill>
              <a:latin typeface="Times" panose="02020603050405020304" pitchFamily="18" charset="0"/>
            </a:endParaRPr>
          </a:p>
        </p:txBody>
      </p:sp>
    </p:spTree>
    <p:extLst>
      <p:ext uri="{BB962C8B-B14F-4D97-AF65-F5344CB8AC3E}">
        <p14:creationId xmlns:p14="http://schemas.microsoft.com/office/powerpoint/2010/main" val="3084772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olo 1"/>
          <p:cNvSpPr>
            <a:spLocks noGrp="1" noChangeArrowheads="1"/>
          </p:cNvSpPr>
          <p:nvPr>
            <p:ph type="title"/>
          </p:nvPr>
        </p:nvSpPr>
        <p:spPr>
          <a:xfrm>
            <a:off x="482600" y="168275"/>
            <a:ext cx="8229600" cy="585788"/>
          </a:xfrm>
        </p:spPr>
        <p:txBody>
          <a:bodyPr/>
          <a:lstStyle/>
          <a:p>
            <a:r>
              <a:rPr lang="it-IT" altLang="it-IT" smtClean="0"/>
              <a:t>Carbon Border Adjustment Mechanism</a:t>
            </a:r>
          </a:p>
        </p:txBody>
      </p:sp>
      <p:sp>
        <p:nvSpPr>
          <p:cNvPr id="62467" name="Segnaposto contenuto 2"/>
          <p:cNvSpPr>
            <a:spLocks noGrp="1" noChangeArrowheads="1"/>
          </p:cNvSpPr>
          <p:nvPr>
            <p:ph idx="1"/>
          </p:nvPr>
        </p:nvSpPr>
        <p:spPr>
          <a:xfrm>
            <a:off x="150813" y="908050"/>
            <a:ext cx="8742362" cy="5329238"/>
          </a:xfrm>
        </p:spPr>
        <p:txBody>
          <a:bodyPr/>
          <a:lstStyle/>
          <a:p>
            <a:pPr marL="342900" indent="-342900">
              <a:buFont typeface="Courier New" panose="02070309020205020404" pitchFamily="49" charset="0"/>
              <a:buChar char="o"/>
              <a:defRPr/>
            </a:pPr>
            <a:endParaRPr lang="it-IT" dirty="0" smtClean="0"/>
          </a:p>
          <a:p>
            <a:pPr marL="342900" indent="-342900">
              <a:buFont typeface="Courier New" panose="02070309020205020404" pitchFamily="49" charset="0"/>
              <a:buChar char="o"/>
              <a:defRPr/>
            </a:pPr>
            <a:endParaRPr lang="it-IT" dirty="0"/>
          </a:p>
          <a:p>
            <a:pPr marL="342900" indent="-342900">
              <a:buFont typeface="Courier New" panose="02070309020205020404" pitchFamily="49" charset="0"/>
              <a:buChar char="o"/>
              <a:defRPr/>
            </a:pPr>
            <a:endParaRPr lang="it-IT" dirty="0" smtClean="0"/>
          </a:p>
          <a:p>
            <a:pPr>
              <a:defRPr/>
            </a:pPr>
            <a:r>
              <a:rPr lang="it-IT" dirty="0" smtClean="0"/>
              <a:t>Nel </a:t>
            </a:r>
            <a:r>
              <a:rPr lang="it-IT" dirty="0"/>
              <a:t>periodo iniziale tali previsioni si applicheranno ad un numero ristretto di merci la cui produzione è caratterizzata da un’alta intensità di carbonio: cemento, prodotti siderurgici, alluminio, fertilizzanti, energia elettrica e idrogeno</a:t>
            </a:r>
            <a:r>
              <a:rPr lang="it-IT" dirty="0" smtClean="0"/>
              <a:t>.</a:t>
            </a:r>
          </a:p>
          <a:p>
            <a:pPr>
              <a:defRPr/>
            </a:pPr>
            <a:endParaRPr lang="it-IT" dirty="0" smtClean="0"/>
          </a:p>
          <a:p>
            <a:pPr>
              <a:defRPr/>
            </a:pPr>
            <a:r>
              <a:rPr lang="it-IT" dirty="0" smtClean="0"/>
              <a:t>Fonte</a:t>
            </a:r>
            <a:r>
              <a:rPr lang="it-IT" dirty="0"/>
              <a:t>: </a:t>
            </a:r>
            <a:r>
              <a:rPr lang="it-IT" dirty="0" smtClean="0">
                <a:hlinkClick r:id="rId2"/>
              </a:rPr>
              <a:t>https://taxation-customs.ec.europa.eu/carbon-border-adjustment-mechanism_en</a:t>
            </a:r>
            <a:r>
              <a:rPr lang="it-IT" dirty="0" smtClean="0"/>
              <a:t>  </a:t>
            </a:r>
            <a:endParaRPr lang="it-IT" dirty="0"/>
          </a:p>
        </p:txBody>
      </p:sp>
      <p:sp>
        <p:nvSpPr>
          <p:cNvPr id="56324" name="Segnaposto piè di pagina 3"/>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smtClean="0">
                <a:solidFill>
                  <a:schemeClr val="bg1"/>
                </a:solidFill>
                <a:latin typeface="Times" panose="02020603050405020304" pitchFamily="18" charset="0"/>
              </a:rPr>
              <a:t>© 2019 Pearson Italia – Milano, Torino - Krugman, Obstfeld, Melitz - Economia internazionale 1</a:t>
            </a:r>
          </a:p>
        </p:txBody>
      </p:sp>
      <p:sp>
        <p:nvSpPr>
          <p:cNvPr id="56325" name="Segnaposto numero diapositiva 4"/>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40C90578-2F23-4B27-AA7B-FD192250341C}" type="slidenum">
              <a:rPr lang="en-US" altLang="it-IT" sz="900" smtClean="0">
                <a:solidFill>
                  <a:schemeClr val="bg1"/>
                </a:solidFill>
                <a:latin typeface="Times" panose="02020603050405020304" pitchFamily="18" charset="0"/>
              </a:rPr>
              <a:pPr>
                <a:spcBef>
                  <a:spcPct val="0"/>
                </a:spcBef>
                <a:buSzTx/>
                <a:buFontTx/>
                <a:buNone/>
              </a:pPr>
              <a:t>32</a:t>
            </a:fld>
            <a:endParaRPr lang="en-US" altLang="it-IT" sz="900" smtClean="0">
              <a:solidFill>
                <a:schemeClr val="bg1"/>
              </a:solidFill>
              <a:latin typeface="Times" panose="02020603050405020304" pitchFamily="18" charset="0"/>
            </a:endParaRPr>
          </a:p>
        </p:txBody>
      </p:sp>
    </p:spTree>
    <p:extLst>
      <p:ext uri="{BB962C8B-B14F-4D97-AF65-F5344CB8AC3E}">
        <p14:creationId xmlns:p14="http://schemas.microsoft.com/office/powerpoint/2010/main" val="1125028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olo 1"/>
          <p:cNvSpPr>
            <a:spLocks noGrp="1" noChangeArrowheads="1"/>
          </p:cNvSpPr>
          <p:nvPr>
            <p:ph type="title"/>
          </p:nvPr>
        </p:nvSpPr>
        <p:spPr>
          <a:xfrm>
            <a:off x="514350" y="374650"/>
            <a:ext cx="8229600" cy="585788"/>
          </a:xfrm>
        </p:spPr>
        <p:txBody>
          <a:bodyPr/>
          <a:lstStyle/>
          <a:p>
            <a:r>
              <a:rPr lang="it-IT" altLang="it-IT" smtClean="0"/>
              <a:t>Carbon Border Adjustment Mechanism</a:t>
            </a:r>
          </a:p>
        </p:txBody>
      </p:sp>
      <p:sp>
        <p:nvSpPr>
          <p:cNvPr id="62467" name="Segnaposto contenuto 2"/>
          <p:cNvSpPr>
            <a:spLocks noGrp="1" noChangeArrowheads="1"/>
          </p:cNvSpPr>
          <p:nvPr>
            <p:ph idx="1"/>
          </p:nvPr>
        </p:nvSpPr>
        <p:spPr>
          <a:xfrm>
            <a:off x="150813" y="668338"/>
            <a:ext cx="8742362" cy="5568950"/>
          </a:xfrm>
        </p:spPr>
        <p:txBody>
          <a:bodyPr/>
          <a:lstStyle/>
          <a:p>
            <a:pPr marL="342900" indent="-342900">
              <a:buFont typeface="Courier New" panose="02070309020205020404" pitchFamily="49" charset="0"/>
              <a:buChar char="o"/>
              <a:defRPr/>
            </a:pPr>
            <a:endParaRPr lang="it-IT" dirty="0" smtClean="0"/>
          </a:p>
          <a:p>
            <a:pPr marL="342900" indent="-342900">
              <a:buFont typeface="Courier New" panose="02070309020205020404" pitchFamily="49" charset="0"/>
              <a:buChar char="o"/>
              <a:defRPr/>
            </a:pPr>
            <a:r>
              <a:rPr lang="it-IT" dirty="0" smtClean="0"/>
              <a:t>Una volta che il sistema permanente entrerà in vigore il 1° gennaio 2026, gli importatori dovranno dichiarare ogni anno la quantità di beni importati nell’UE nell’anno precedente e i relativi gas serra incorporati. Quindi consegneranno il numero corrispondente di certificati CBAM. </a:t>
            </a:r>
          </a:p>
          <a:p>
            <a:pPr marL="342900" indent="-342900">
              <a:buFont typeface="Courier New" panose="02070309020205020404" pitchFamily="49" charset="0"/>
              <a:buChar char="o"/>
              <a:defRPr/>
            </a:pPr>
            <a:r>
              <a:rPr lang="it-IT" dirty="0" smtClean="0">
                <a:solidFill>
                  <a:srgbClr val="FF0000"/>
                </a:solidFill>
              </a:rPr>
              <a:t>Il prezzo dei certificati sarà calcolato in base al prezzo medio settimanale d'asta delle quote EU ETS espresso in €/tonnellata di CO2 emessa</a:t>
            </a:r>
            <a:r>
              <a:rPr lang="it-IT" dirty="0" smtClean="0"/>
              <a:t>. </a:t>
            </a:r>
          </a:p>
          <a:p>
            <a:pPr marL="342900" indent="-342900">
              <a:buFont typeface="Courier New" panose="02070309020205020404" pitchFamily="49" charset="0"/>
              <a:buChar char="o"/>
              <a:defRPr/>
            </a:pPr>
            <a:r>
              <a:rPr lang="it-IT" dirty="0" smtClean="0"/>
              <a:t>La graduale eliminazione dell’assegnazione gratuita nell’ambito dell’EU ETS avverrà parallelamente all’introduzione progressiva del CBAM nel periodo 2026-2034.</a:t>
            </a:r>
          </a:p>
          <a:p>
            <a:pPr>
              <a:defRPr/>
            </a:pPr>
            <a:endParaRPr lang="it-IT" dirty="0" smtClean="0"/>
          </a:p>
          <a:p>
            <a:pPr>
              <a:defRPr/>
            </a:pPr>
            <a:r>
              <a:rPr lang="it-IT" dirty="0" smtClean="0"/>
              <a:t>Fonte</a:t>
            </a:r>
            <a:r>
              <a:rPr lang="it-IT" dirty="0"/>
              <a:t>: </a:t>
            </a:r>
            <a:r>
              <a:rPr lang="it-IT" dirty="0" smtClean="0">
                <a:hlinkClick r:id="rId2"/>
              </a:rPr>
              <a:t>https://taxation-customs.ec.europa.eu/carbon-border-adjustment-mechanism_en</a:t>
            </a:r>
            <a:r>
              <a:rPr lang="it-IT" dirty="0" smtClean="0"/>
              <a:t>  </a:t>
            </a:r>
            <a:endParaRPr lang="it-IT" dirty="0"/>
          </a:p>
        </p:txBody>
      </p:sp>
      <p:sp>
        <p:nvSpPr>
          <p:cNvPr id="57348" name="Segnaposto piè di pagina 3"/>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smtClean="0">
                <a:solidFill>
                  <a:schemeClr val="bg1"/>
                </a:solidFill>
                <a:latin typeface="Times" panose="02020603050405020304" pitchFamily="18" charset="0"/>
              </a:rPr>
              <a:t>© 2019 Pearson Italia – Milano, Torino - Krugman, Obstfeld, Melitz - Economia internazionale 1</a:t>
            </a:r>
          </a:p>
        </p:txBody>
      </p:sp>
      <p:sp>
        <p:nvSpPr>
          <p:cNvPr id="57349" name="Segnaposto numero diapositiva 4"/>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C03F7E02-415E-4E13-9444-E876C12BAD10}" type="slidenum">
              <a:rPr lang="en-US" altLang="it-IT" sz="900" smtClean="0">
                <a:solidFill>
                  <a:schemeClr val="bg1"/>
                </a:solidFill>
                <a:latin typeface="Times" panose="02020603050405020304" pitchFamily="18" charset="0"/>
              </a:rPr>
              <a:pPr>
                <a:spcBef>
                  <a:spcPct val="0"/>
                </a:spcBef>
                <a:buSzTx/>
                <a:buFontTx/>
                <a:buNone/>
              </a:pPr>
              <a:t>33</a:t>
            </a:fld>
            <a:endParaRPr lang="en-US" altLang="it-IT" sz="900" smtClean="0">
              <a:solidFill>
                <a:schemeClr val="bg1"/>
              </a:solidFill>
              <a:latin typeface="Times" panose="02020603050405020304" pitchFamily="18" charset="0"/>
            </a:endParaRPr>
          </a:p>
        </p:txBody>
      </p:sp>
    </p:spTree>
    <p:extLst>
      <p:ext uri="{BB962C8B-B14F-4D97-AF65-F5344CB8AC3E}">
        <p14:creationId xmlns:p14="http://schemas.microsoft.com/office/powerpoint/2010/main" val="152577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olo 1"/>
          <p:cNvSpPr>
            <a:spLocks noGrp="1" noChangeArrowheads="1"/>
          </p:cNvSpPr>
          <p:nvPr>
            <p:ph type="title"/>
          </p:nvPr>
        </p:nvSpPr>
        <p:spPr>
          <a:xfrm>
            <a:off x="482600" y="106363"/>
            <a:ext cx="8229600" cy="700087"/>
          </a:xfrm>
        </p:spPr>
        <p:txBody>
          <a:bodyPr/>
          <a:lstStyle/>
          <a:p>
            <a:pPr algn="ctr"/>
            <a:r>
              <a:rPr lang="it-IT" altLang="it-IT" smtClean="0"/>
              <a:t>Letture e video</a:t>
            </a:r>
          </a:p>
        </p:txBody>
      </p:sp>
      <p:sp>
        <p:nvSpPr>
          <p:cNvPr id="78851" name="Segnaposto contenuto 2"/>
          <p:cNvSpPr>
            <a:spLocks noGrp="1" noChangeArrowheads="1"/>
          </p:cNvSpPr>
          <p:nvPr>
            <p:ph idx="1"/>
          </p:nvPr>
        </p:nvSpPr>
        <p:spPr>
          <a:xfrm>
            <a:off x="150813" y="960438"/>
            <a:ext cx="8742362" cy="5276850"/>
          </a:xfrm>
        </p:spPr>
        <p:txBody>
          <a:bodyPr/>
          <a:lstStyle/>
          <a:p>
            <a:pPr>
              <a:defRPr/>
            </a:pPr>
            <a:endParaRPr lang="it-IT" altLang="it-IT" dirty="0" smtClean="0"/>
          </a:p>
          <a:p>
            <a:pPr>
              <a:defRPr/>
            </a:pPr>
            <a:endParaRPr lang="it-IT" dirty="0"/>
          </a:p>
          <a:p>
            <a:pPr marL="342900" indent="-342900">
              <a:buFont typeface="Courier New" panose="02070309020205020404" pitchFamily="49" charset="0"/>
              <a:buChar char="o"/>
              <a:defRPr/>
            </a:pPr>
            <a:r>
              <a:rPr lang="en-US" dirty="0" smtClean="0"/>
              <a:t>Economics </a:t>
            </a:r>
            <a:r>
              <a:rPr lang="en-US" dirty="0"/>
              <a:t>and Politics: On Narrowing the Gap (Blinder, </a:t>
            </a:r>
            <a:r>
              <a:rPr lang="en-US" dirty="0" smtClean="0"/>
              <a:t>2023</a:t>
            </a:r>
            <a:r>
              <a:rPr lang="en-US" dirty="0"/>
              <a:t>) </a:t>
            </a:r>
            <a:r>
              <a:rPr lang="en-US" dirty="0" smtClean="0"/>
              <a:t>(</a:t>
            </a:r>
            <a:r>
              <a:rPr lang="en-US" dirty="0" smtClean="0">
                <a:hlinkClick r:id="rId2"/>
              </a:rPr>
              <a:t>https</a:t>
            </a:r>
            <a:r>
              <a:rPr lang="en-US" dirty="0">
                <a:hlinkClick r:id="rId2"/>
              </a:rPr>
              <a:t>://</a:t>
            </a:r>
            <a:r>
              <a:rPr lang="en-US" dirty="0" smtClean="0">
                <a:hlinkClick r:id="rId2"/>
              </a:rPr>
              <a:t>www.piie.com/commentary/speeches-papers/economics-and-politics-narrowing-gap</a:t>
            </a:r>
            <a:r>
              <a:rPr lang="en-US" dirty="0" smtClean="0"/>
              <a:t>, pdf </a:t>
            </a:r>
            <a:r>
              <a:rPr lang="en-US" dirty="0" err="1" smtClean="0"/>
              <a:t>su</a:t>
            </a:r>
            <a:r>
              <a:rPr lang="en-US" dirty="0" smtClean="0"/>
              <a:t> </a:t>
            </a:r>
            <a:r>
              <a:rPr lang="en-US" dirty="0" err="1" smtClean="0"/>
              <a:t>moodle</a:t>
            </a:r>
            <a:r>
              <a:rPr lang="en-US" dirty="0" smtClean="0"/>
              <a:t>) </a:t>
            </a:r>
          </a:p>
          <a:p>
            <a:pPr marL="342900" indent="-342900">
              <a:buFont typeface="Courier New" panose="02070309020205020404" pitchFamily="49" charset="0"/>
              <a:buChar char="o"/>
              <a:defRPr/>
            </a:pPr>
            <a:r>
              <a:rPr lang="en-US" dirty="0"/>
              <a:t>Is globalization really in retreat? </a:t>
            </a:r>
            <a:r>
              <a:rPr lang="en-US" dirty="0" smtClean="0"/>
              <a:t>(</a:t>
            </a:r>
            <a:r>
              <a:rPr lang="en-US" dirty="0" smtClean="0">
                <a:hlinkClick r:id="rId3"/>
              </a:rPr>
              <a:t>https</a:t>
            </a:r>
            <a:r>
              <a:rPr lang="en-US" dirty="0">
                <a:hlinkClick r:id="rId3"/>
              </a:rPr>
              <a:t>://</a:t>
            </a:r>
            <a:r>
              <a:rPr lang="en-US" dirty="0" smtClean="0">
                <a:hlinkClick r:id="rId3"/>
              </a:rPr>
              <a:t>www.piie.com/events/globalization-really-retreat</a:t>
            </a:r>
            <a:r>
              <a:rPr lang="en-US" dirty="0" smtClean="0"/>
              <a:t>)</a:t>
            </a:r>
          </a:p>
          <a:p>
            <a:pPr marL="342900" indent="-342900">
              <a:buFont typeface="Courier New" panose="02070309020205020404" pitchFamily="49" charset="0"/>
              <a:buChar char="o"/>
              <a:defRPr/>
            </a:pPr>
            <a:r>
              <a:rPr lang="en-US" dirty="0"/>
              <a:t>Power and Progress Power and Progress: Our Thousand-Year Struggle Over Technology and </a:t>
            </a:r>
            <a:r>
              <a:rPr lang="en-US" dirty="0" smtClean="0"/>
              <a:t>Prosperity (</a:t>
            </a:r>
            <a:r>
              <a:rPr lang="en-US" dirty="0" err="1" smtClean="0"/>
              <a:t>Acemoglu</a:t>
            </a:r>
            <a:r>
              <a:rPr lang="en-US" dirty="0" smtClean="0"/>
              <a:t> and Johnson, 2023). Diverse </a:t>
            </a:r>
            <a:r>
              <a:rPr lang="en-US" dirty="0" err="1" smtClean="0"/>
              <a:t>presentazioni</a:t>
            </a:r>
            <a:r>
              <a:rPr lang="en-US" dirty="0" smtClean="0"/>
              <a:t> </a:t>
            </a:r>
            <a:r>
              <a:rPr lang="en-US" dirty="0" err="1" smtClean="0"/>
              <a:t>disponibili</a:t>
            </a:r>
            <a:r>
              <a:rPr lang="en-US" dirty="0" smtClean="0"/>
              <a:t>:</a:t>
            </a:r>
          </a:p>
          <a:p>
            <a:pPr marL="693738" lvl="2" indent="-342900">
              <a:buFont typeface="Courier New" panose="02070309020205020404" pitchFamily="49" charset="0"/>
              <a:buChar char="o"/>
              <a:defRPr/>
            </a:pPr>
            <a:r>
              <a:rPr lang="en-US" u="sng" dirty="0">
                <a:hlinkClick r:id="rId4"/>
              </a:rPr>
              <a:t>https://www.youtube.com/watch?v=-</a:t>
            </a:r>
            <a:r>
              <a:rPr lang="en-US" u="sng" dirty="0" smtClean="0">
                <a:hlinkClick r:id="rId4"/>
              </a:rPr>
              <a:t>7g5fIxe2z0&amp;t=1661s</a:t>
            </a:r>
            <a:endParaRPr lang="en-US" u="sng" dirty="0" smtClean="0"/>
          </a:p>
          <a:p>
            <a:pPr marL="693738" lvl="2" indent="-342900">
              <a:buFont typeface="Courier New" panose="02070309020205020404" pitchFamily="49" charset="0"/>
              <a:buChar char="o"/>
              <a:defRPr/>
            </a:pPr>
            <a:r>
              <a:rPr lang="en-US" u="sng" dirty="0">
                <a:hlinkClick r:id="rId5"/>
              </a:rPr>
              <a:t>https://www.youtube.com/watch?v=eGqaOhTq060&amp;t=1s</a:t>
            </a:r>
            <a:endParaRPr lang="en-US" dirty="0" smtClean="0"/>
          </a:p>
          <a:p>
            <a:pPr marL="693738" lvl="2" indent="-342900">
              <a:buFont typeface="Courier New" panose="02070309020205020404" pitchFamily="49" charset="0"/>
              <a:buChar char="o"/>
              <a:defRPr/>
            </a:pPr>
            <a:r>
              <a:rPr lang="en-US" u="sng" dirty="0">
                <a:hlinkClick r:id="rId6"/>
              </a:rPr>
              <a:t>https://</a:t>
            </a:r>
            <a:r>
              <a:rPr lang="en-US" u="sng" dirty="0" smtClean="0">
                <a:hlinkClick r:id="rId6"/>
              </a:rPr>
              <a:t>www.youtube.com/watch?v=X34OvIpdvjA</a:t>
            </a:r>
            <a:r>
              <a:rPr lang="en-US" u="sng" dirty="0" smtClean="0"/>
              <a:t>	</a:t>
            </a:r>
            <a:endParaRPr lang="en-US" dirty="0" smtClean="0"/>
          </a:p>
          <a:p>
            <a:pPr marL="342900" indent="-342900">
              <a:buFont typeface="Courier New" panose="02070309020205020404" pitchFamily="49" charset="0"/>
              <a:buChar char="o"/>
              <a:defRPr/>
            </a:pPr>
            <a:endParaRPr lang="en-US" dirty="0"/>
          </a:p>
          <a:p>
            <a:pPr marL="342900" indent="-342900">
              <a:buFont typeface="Courier New" panose="02070309020205020404" pitchFamily="49" charset="0"/>
              <a:buChar char="o"/>
              <a:defRPr/>
            </a:pPr>
            <a:endParaRPr lang="en-US" dirty="0"/>
          </a:p>
          <a:p>
            <a:pPr marL="342900" indent="-342900">
              <a:buFont typeface="Courier New" panose="02070309020205020404" pitchFamily="49" charset="0"/>
              <a:buChar char="o"/>
              <a:defRPr/>
            </a:pPr>
            <a:endParaRPr lang="it-IT" altLang="it-IT" dirty="0"/>
          </a:p>
        </p:txBody>
      </p:sp>
      <p:sp>
        <p:nvSpPr>
          <p:cNvPr id="67588" name="Segnaposto piè di pagina 3"/>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smtClean="0">
                <a:solidFill>
                  <a:schemeClr val="bg1"/>
                </a:solidFill>
                <a:latin typeface="Times" panose="02020603050405020304" pitchFamily="18" charset="0"/>
              </a:rPr>
              <a:t>© 2019 Pearson Italia – Milano, Torino - Krugman, Obstfeld, Melitz - Economia internazionale 1</a:t>
            </a:r>
          </a:p>
        </p:txBody>
      </p:sp>
      <p:sp>
        <p:nvSpPr>
          <p:cNvPr id="67589" name="Segnaposto numero diapositiva 4"/>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9C2B4260-6829-49D5-BAF4-7E769009D848}" type="slidenum">
              <a:rPr lang="en-US" altLang="it-IT" sz="900" smtClean="0">
                <a:solidFill>
                  <a:schemeClr val="bg1"/>
                </a:solidFill>
                <a:latin typeface="Times" panose="02020603050405020304" pitchFamily="18" charset="0"/>
              </a:rPr>
              <a:pPr>
                <a:spcBef>
                  <a:spcPct val="0"/>
                </a:spcBef>
                <a:buSzTx/>
                <a:buFontTx/>
                <a:buNone/>
              </a:pPr>
              <a:t>34</a:t>
            </a:fld>
            <a:endParaRPr lang="en-US" altLang="it-IT" sz="900" smtClean="0">
              <a:solidFill>
                <a:schemeClr val="bg1"/>
              </a:solidFill>
              <a:latin typeface="Times" panose="02020603050405020304" pitchFamily="18" charset="0"/>
            </a:endParaRPr>
          </a:p>
        </p:txBody>
      </p:sp>
    </p:spTree>
    <p:extLst>
      <p:ext uri="{BB962C8B-B14F-4D97-AF65-F5344CB8AC3E}">
        <p14:creationId xmlns:p14="http://schemas.microsoft.com/office/powerpoint/2010/main" val="2617479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7F3FA1AB-EEEE-DB8A-1B13-16C9FD7A46D9}"/>
              </a:ext>
            </a:extLst>
          </p:cNvPr>
          <p:cNvSpPr>
            <a:spLocks noGrp="1" noChangeArrowheads="1"/>
          </p:cNvSpPr>
          <p:nvPr>
            <p:ph type="title"/>
          </p:nvPr>
        </p:nvSpPr>
        <p:spPr>
          <a:xfrm>
            <a:off x="365125" y="404813"/>
            <a:ext cx="8229600" cy="441325"/>
          </a:xfrm>
        </p:spPr>
        <p:txBody>
          <a:bodyPr/>
          <a:lstStyle/>
          <a:p>
            <a:pPr eaLnBrk="1" hangingPunct="1"/>
            <a:r>
              <a:rPr lang="it-IT" altLang="it-IT"/>
              <a:t>Riassunto</a:t>
            </a:r>
          </a:p>
        </p:txBody>
      </p:sp>
      <p:sp>
        <p:nvSpPr>
          <p:cNvPr id="34819" name="Rectangle 3">
            <a:extLst>
              <a:ext uri="{FF2B5EF4-FFF2-40B4-BE49-F238E27FC236}">
                <a16:creationId xmlns:a16="http://schemas.microsoft.com/office/drawing/2014/main" id="{6D754D09-DE21-1748-BBA0-BC3352588C57}"/>
              </a:ext>
            </a:extLst>
          </p:cNvPr>
          <p:cNvSpPr>
            <a:spLocks noGrp="1" noChangeArrowheads="1"/>
          </p:cNvSpPr>
          <p:nvPr>
            <p:ph idx="1"/>
          </p:nvPr>
        </p:nvSpPr>
        <p:spPr>
          <a:xfrm>
            <a:off x="365125" y="1341438"/>
            <a:ext cx="8229600" cy="4607842"/>
          </a:xfrm>
        </p:spPr>
        <p:txBody>
          <a:bodyPr/>
          <a:lstStyle/>
          <a:p>
            <a:pPr marL="533400" indent="-533400" eaLnBrk="1" hangingPunct="1">
              <a:lnSpc>
                <a:spcPct val="90000"/>
              </a:lnSpc>
              <a:buFont typeface="Times" pitchFamily="2" charset="0"/>
              <a:buAutoNum type="arabicPeriod"/>
              <a:defRPr/>
            </a:pPr>
            <a:r>
              <a:rPr lang="it-IT" altLang="it-IT" dirty="0"/>
              <a:t>Una prima argomentazione a favore di politiche commerciali attiviste è che gli investimenti in settori ad alta tecnologia producono esternalità per l’economia.</a:t>
            </a:r>
          </a:p>
          <a:p>
            <a:pPr marL="914400" lvl="1" indent="-457200" eaLnBrk="1" hangingPunct="1">
              <a:lnSpc>
                <a:spcPct val="90000"/>
              </a:lnSpc>
              <a:buFont typeface="Courier New" panose="02070309020205020404" pitchFamily="49" charset="0"/>
              <a:buChar char="o"/>
              <a:defRPr/>
            </a:pPr>
            <a:r>
              <a:rPr lang="it-IT" altLang="it-IT" sz="1800" dirty="0"/>
              <a:t>Tuttavia è difficile identificare quali attività producano esternalità e l’entità di queste ultime.</a:t>
            </a:r>
          </a:p>
          <a:p>
            <a:pPr marL="914400" lvl="1" indent="-457200" eaLnBrk="1" hangingPunct="1">
              <a:lnSpc>
                <a:spcPct val="90000"/>
              </a:lnSpc>
              <a:buFont typeface="Courier New" panose="02070309020205020404" pitchFamily="49" charset="0"/>
              <a:buChar char="o"/>
              <a:defRPr/>
            </a:pPr>
            <a:endParaRPr lang="it-IT" altLang="it-IT" sz="1800" dirty="0"/>
          </a:p>
          <a:p>
            <a:pPr marL="533400" indent="-533400" eaLnBrk="1" hangingPunct="1">
              <a:buFont typeface="+mj-lt"/>
              <a:buAutoNum type="arabicPeriod" startAt="2"/>
              <a:defRPr/>
            </a:pPr>
            <a:r>
              <a:rPr lang="it-IT" altLang="it-IT" dirty="0"/>
              <a:t>Alcuni si sono opposti al libero scambio sulla base del fatto che i lavoratori in paesi a basso e medio salario guadagnano salari inferiori e subiscono condizioni lavorative peggiori rispetto ai lavoratori dei paesi ricchi.</a:t>
            </a:r>
          </a:p>
          <a:p>
            <a:pPr marL="914400" lvl="1" indent="-457200" eaLnBrk="1" hangingPunct="1">
              <a:spcBef>
                <a:spcPct val="40000"/>
              </a:spcBef>
              <a:buFont typeface="Courier New" panose="02070309020205020404" pitchFamily="49" charset="0"/>
              <a:buChar char="o"/>
              <a:defRPr/>
            </a:pPr>
            <a:r>
              <a:rPr lang="it-IT" altLang="it-IT" sz="1800" dirty="0"/>
              <a:t>Tuttavia </a:t>
            </a:r>
            <a:r>
              <a:rPr lang="it-IT" altLang="it-IT" sz="1800" dirty="0">
                <a:solidFill>
                  <a:srgbClr val="FF0000"/>
                </a:solidFill>
              </a:rPr>
              <a:t>i lavoratori dei paesi a basso e medio reddito ricevono salari inferiori perché sono meno produttivi; inoltre, ricevono comunque salari maggiori rispetto a quelli che riceverebbero in assenza di commercio</a:t>
            </a:r>
            <a:r>
              <a:rPr lang="it-IT" altLang="it-IT" sz="1800" dirty="0"/>
              <a:t>.</a:t>
            </a:r>
          </a:p>
        </p:txBody>
      </p:sp>
      <p:sp>
        <p:nvSpPr>
          <p:cNvPr id="95235" name="Segnaposto piè di pagina 3">
            <a:extLst>
              <a:ext uri="{FF2B5EF4-FFF2-40B4-BE49-F238E27FC236}">
                <a16:creationId xmlns:a16="http://schemas.microsoft.com/office/drawing/2014/main" id="{6CB2F700-FE22-E466-A8A8-F8A129AD08E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95236" name="Segnaposto numero diapositiva 4">
            <a:extLst>
              <a:ext uri="{FF2B5EF4-FFF2-40B4-BE49-F238E27FC236}">
                <a16:creationId xmlns:a16="http://schemas.microsoft.com/office/drawing/2014/main" id="{3C8B5C6E-EA4F-1798-944E-719EB1A851A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3FB714C7-A97B-C94F-A8F2-7A48A80489B1}" type="slidenum">
              <a:rPr lang="en-US" altLang="it-IT" sz="900">
                <a:solidFill>
                  <a:schemeClr val="bg1"/>
                </a:solidFill>
                <a:latin typeface="Times" pitchFamily="2" charset="0"/>
              </a:rPr>
              <a:pPr eaLnBrk="0" hangingPunct="0">
                <a:spcBef>
                  <a:spcPct val="0"/>
                </a:spcBef>
                <a:buSzTx/>
                <a:buFontTx/>
                <a:buNone/>
              </a:pPr>
              <a:t>35</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strips(downRight)">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strips(downRight)">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strips(downRight)">
                                      <p:cBhvr>
                                        <p:cTn id="17" dur="500"/>
                                        <p:tgtEl>
                                          <p:spTgt spid="348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4819">
                                            <p:txEl>
                                              <p:pRg st="4" end="4"/>
                                            </p:txEl>
                                          </p:spTgt>
                                        </p:tgtEl>
                                        <p:attrNameLst>
                                          <p:attrName>style.visibility</p:attrName>
                                        </p:attrNameLst>
                                      </p:cBhvr>
                                      <p:to>
                                        <p:strVal val="visible"/>
                                      </p:to>
                                    </p:set>
                                    <p:animEffect transition="in" filter="strips(downRight)">
                                      <p:cBhvr>
                                        <p:cTn id="22"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E2E48F70-6E4F-DE5C-9F92-3814AEE11C88}"/>
              </a:ext>
            </a:extLst>
          </p:cNvPr>
          <p:cNvSpPr>
            <a:spLocks noGrp="1" noChangeArrowheads="1"/>
          </p:cNvSpPr>
          <p:nvPr>
            <p:ph type="title"/>
          </p:nvPr>
        </p:nvSpPr>
        <p:spPr/>
        <p:txBody>
          <a:bodyPr/>
          <a:lstStyle/>
          <a:p>
            <a:pPr eaLnBrk="1" hangingPunct="1"/>
            <a:r>
              <a:rPr lang="it-IT" altLang="it-IT"/>
              <a:t>Riassunto </a:t>
            </a:r>
          </a:p>
        </p:txBody>
      </p:sp>
      <p:sp>
        <p:nvSpPr>
          <p:cNvPr id="35843" name="Rectangle 3">
            <a:extLst>
              <a:ext uri="{FF2B5EF4-FFF2-40B4-BE49-F238E27FC236}">
                <a16:creationId xmlns:a16="http://schemas.microsoft.com/office/drawing/2014/main" id="{3F10BD9E-F3EE-5B45-9C25-61449AF4F9FC}"/>
              </a:ext>
            </a:extLst>
          </p:cNvPr>
          <p:cNvSpPr>
            <a:spLocks noGrp="1" noChangeArrowheads="1"/>
          </p:cNvSpPr>
          <p:nvPr>
            <p:ph idx="1"/>
          </p:nvPr>
        </p:nvSpPr>
        <p:spPr>
          <a:xfrm>
            <a:off x="381000" y="1290638"/>
            <a:ext cx="8229600" cy="4330700"/>
          </a:xfrm>
        </p:spPr>
        <p:txBody>
          <a:bodyPr/>
          <a:lstStyle/>
          <a:p>
            <a:pPr marL="457200" indent="-457200" eaLnBrk="1" hangingPunct="1">
              <a:spcBef>
                <a:spcPct val="40000"/>
              </a:spcBef>
              <a:buFont typeface="+mj-lt"/>
              <a:buAutoNum type="arabicPeriod" startAt="3"/>
              <a:defRPr/>
            </a:pPr>
            <a:r>
              <a:rPr lang="it-IT" altLang="it-IT"/>
              <a:t>Alcuni hanno proposto che i negoziati commerciali includano la definizione di standard lavorativi, ambientali e culturali, </a:t>
            </a:r>
            <a:r>
              <a:rPr lang="it-IT" altLang="it-IT">
                <a:solidFill>
                  <a:srgbClr val="FF0000"/>
                </a:solidFill>
              </a:rPr>
              <a:t>ma i governi dei paesi a basso e medio reddito generalmente si oppongono a questi standard</a:t>
            </a:r>
            <a:r>
              <a:rPr lang="it-IT" altLang="it-IT"/>
              <a:t>.</a:t>
            </a:r>
          </a:p>
          <a:p>
            <a:pPr marL="457200" lvl="1" indent="0" eaLnBrk="1" hangingPunct="1">
              <a:spcBef>
                <a:spcPct val="40000"/>
              </a:spcBef>
              <a:buNone/>
              <a:defRPr/>
            </a:pPr>
            <a:endParaRPr lang="it-IT" altLang="it-IT" dirty="0"/>
          </a:p>
        </p:txBody>
      </p:sp>
      <p:sp>
        <p:nvSpPr>
          <p:cNvPr id="97283" name="Segnaposto piè di pagina 3">
            <a:extLst>
              <a:ext uri="{FF2B5EF4-FFF2-40B4-BE49-F238E27FC236}">
                <a16:creationId xmlns:a16="http://schemas.microsoft.com/office/drawing/2014/main" id="{0A8184DD-F9EC-E0B4-DE5A-36D68F3FFED6}"/>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97284" name="Segnaposto numero diapositiva 4">
            <a:extLst>
              <a:ext uri="{FF2B5EF4-FFF2-40B4-BE49-F238E27FC236}">
                <a16:creationId xmlns:a16="http://schemas.microsoft.com/office/drawing/2014/main" id="{22C4F84C-38BD-0A54-7326-A68D50CC04EE}"/>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53F49E1A-C928-2245-B8FC-8FC151BCBA70}" type="slidenum">
              <a:rPr lang="en-US" altLang="it-IT" sz="900">
                <a:solidFill>
                  <a:schemeClr val="bg1"/>
                </a:solidFill>
                <a:latin typeface="Times" pitchFamily="2" charset="0"/>
              </a:rPr>
              <a:pPr eaLnBrk="0" hangingPunct="0">
                <a:spcBef>
                  <a:spcPct val="0"/>
                </a:spcBef>
                <a:buSzTx/>
                <a:buFontTx/>
                <a:buNone/>
              </a:pPr>
              <a:t>36</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strips(downRight)">
                                      <p:cBhvr>
                                        <p:cTn id="7" dur="500"/>
                                        <p:tgtEl>
                                          <p:spTgt spid="35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C53E44BF-6885-F26C-7A03-F86BDC6D4D1A}"/>
              </a:ext>
            </a:extLst>
          </p:cNvPr>
          <p:cNvSpPr>
            <a:spLocks noGrp="1" noChangeArrowheads="1"/>
          </p:cNvSpPr>
          <p:nvPr>
            <p:ph type="title"/>
          </p:nvPr>
        </p:nvSpPr>
        <p:spPr>
          <a:xfrm>
            <a:off x="365125" y="395288"/>
            <a:ext cx="8229600" cy="441325"/>
          </a:xfrm>
        </p:spPr>
        <p:txBody>
          <a:bodyPr/>
          <a:lstStyle/>
          <a:p>
            <a:pPr eaLnBrk="1" hangingPunct="1"/>
            <a:r>
              <a:rPr lang="it-IT" altLang="it-IT"/>
              <a:t>Tecnologia ed esternalità</a:t>
            </a:r>
          </a:p>
        </p:txBody>
      </p:sp>
      <p:sp>
        <p:nvSpPr>
          <p:cNvPr id="8195" name="Rectangle 3">
            <a:extLst>
              <a:ext uri="{FF2B5EF4-FFF2-40B4-BE49-F238E27FC236}">
                <a16:creationId xmlns:a16="http://schemas.microsoft.com/office/drawing/2014/main" id="{6060C6B0-6DFF-B6A9-8F74-EBCEA5408458}"/>
              </a:ext>
            </a:extLst>
          </p:cNvPr>
          <p:cNvSpPr>
            <a:spLocks noGrp="1" noChangeArrowheads="1"/>
          </p:cNvSpPr>
          <p:nvPr>
            <p:ph idx="1"/>
          </p:nvPr>
        </p:nvSpPr>
        <p:spPr>
          <a:xfrm>
            <a:off x="377825" y="1268413"/>
            <a:ext cx="8229600" cy="4392612"/>
          </a:xfrm>
        </p:spPr>
        <p:txBody>
          <a:bodyPr/>
          <a:lstStyle/>
          <a:p>
            <a:pPr eaLnBrk="1" hangingPunct="1">
              <a:lnSpc>
                <a:spcPct val="90000"/>
              </a:lnSpc>
            </a:pPr>
            <a:r>
              <a:rPr lang="it-IT" altLang="it-IT" sz="2400" dirty="0"/>
              <a:t>Le imprese che investono in nuove tecnologie generalmente sviluppano conoscenza che altre imprese possono utilizzare senza pagare.</a:t>
            </a:r>
          </a:p>
          <a:p>
            <a:pPr eaLnBrk="1" hangingPunct="1">
              <a:lnSpc>
                <a:spcPct val="90000"/>
              </a:lnSpc>
            </a:pPr>
            <a:endParaRPr lang="it-IT" altLang="it-IT" sz="2400" dirty="0"/>
          </a:p>
          <a:p>
            <a:pPr marL="333375" lvl="1" indent="-342900" eaLnBrk="1" hangingPunct="1">
              <a:lnSpc>
                <a:spcPct val="90000"/>
              </a:lnSpc>
              <a:buFont typeface="Courier New" panose="02070309020205020404" pitchFamily="49" charset="0"/>
              <a:buChar char="o"/>
            </a:pPr>
            <a:r>
              <a:rPr lang="it-IT" altLang="it-IT" dirty="0"/>
              <a:t>Investendo in nuove tecnologie, le imprese creano un beneficio aggiuntivo per la società, che altre imprese possono facilmente catturare.</a:t>
            </a:r>
          </a:p>
          <a:p>
            <a:pPr marL="333375" lvl="1" indent="-342900" eaLnBrk="1" hangingPunct="1">
              <a:lnSpc>
                <a:spcPct val="90000"/>
              </a:lnSpc>
              <a:buFont typeface="Courier New" panose="02070309020205020404" pitchFamily="49" charset="0"/>
              <a:buChar char="o"/>
            </a:pPr>
            <a:r>
              <a:rPr lang="it-IT" altLang="it-IT" dirty="0"/>
              <a:t>Il problema dell’</a:t>
            </a:r>
            <a:r>
              <a:rPr lang="it-IT" altLang="it-IT" dirty="0" err="1"/>
              <a:t>appropriabilità</a:t>
            </a:r>
            <a:r>
              <a:rPr lang="it-IT" altLang="it-IT" dirty="0"/>
              <a:t> </a:t>
            </a:r>
            <a:r>
              <a:rPr lang="it-IT" altLang="it-IT" dirty="0">
                <a:solidFill>
                  <a:srgbClr val="FF0000"/>
                </a:solidFill>
              </a:rPr>
              <a:t>è un esempio di </a:t>
            </a:r>
            <a:r>
              <a:rPr lang="it-IT" altLang="it-IT" b="1" dirty="0">
                <a:solidFill>
                  <a:srgbClr val="FF0000"/>
                </a:solidFill>
              </a:rPr>
              <a:t>esternalità</a:t>
            </a:r>
            <a:r>
              <a:rPr lang="it-IT" altLang="it-IT" dirty="0">
                <a:solidFill>
                  <a:srgbClr val="FF0000"/>
                </a:solidFill>
              </a:rPr>
              <a:t>: benefici o costi che vanno a soggetti diversi da quelli che li hanno generati</a:t>
            </a:r>
            <a:r>
              <a:rPr lang="it-IT" altLang="it-IT" dirty="0"/>
              <a:t>.</a:t>
            </a:r>
          </a:p>
          <a:p>
            <a:pPr marL="333375" lvl="1" indent="-342900" eaLnBrk="1" hangingPunct="1">
              <a:lnSpc>
                <a:spcPct val="90000"/>
              </a:lnSpc>
              <a:buFont typeface="Courier New" panose="02070309020205020404" pitchFamily="49" charset="0"/>
              <a:buChar char="o"/>
            </a:pPr>
            <a:r>
              <a:rPr lang="it-IT" altLang="it-IT" dirty="0">
                <a:solidFill>
                  <a:srgbClr val="00B050"/>
                </a:solidFill>
              </a:rPr>
              <a:t>L’esternalità implica che il beneficio marginale sociale dell’investimento non si rifletta nel surplus del produttore.</a:t>
            </a:r>
            <a:endParaRPr lang="it-IT" altLang="it-IT" sz="2400" dirty="0">
              <a:solidFill>
                <a:srgbClr val="00B050"/>
              </a:solidFill>
            </a:endParaRPr>
          </a:p>
        </p:txBody>
      </p:sp>
      <p:sp>
        <p:nvSpPr>
          <p:cNvPr id="45059" name="Segnaposto piè di pagina 3">
            <a:extLst>
              <a:ext uri="{FF2B5EF4-FFF2-40B4-BE49-F238E27FC236}">
                <a16:creationId xmlns:a16="http://schemas.microsoft.com/office/drawing/2014/main" id="{E2701A65-7A78-8589-CF6F-C794B96F2D36}"/>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45060" name="Segnaposto numero diapositiva 4">
            <a:extLst>
              <a:ext uri="{FF2B5EF4-FFF2-40B4-BE49-F238E27FC236}">
                <a16:creationId xmlns:a16="http://schemas.microsoft.com/office/drawing/2014/main" id="{D92A19E9-7116-9E62-9D4B-6364C34DA5D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0B17A9D7-BCCC-A84A-BF99-C36A00DFE650}" type="slidenum">
              <a:rPr lang="en-US" altLang="it-IT" sz="900">
                <a:solidFill>
                  <a:schemeClr val="bg1"/>
                </a:solidFill>
                <a:latin typeface="Times" pitchFamily="2" charset="0"/>
              </a:rPr>
              <a:pPr eaLnBrk="0" hangingPunct="0">
                <a:spcBef>
                  <a:spcPct val="0"/>
                </a:spcBef>
                <a:buSzTx/>
                <a:buFontTx/>
                <a:buNone/>
              </a:pPr>
              <a:t>4</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strips(downRight)">
                                      <p:cBhvr>
                                        <p:cTn id="7" dur="500"/>
                                        <p:tgtEl>
                                          <p:spTgt spid="8195">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8195">
                                            <p:txEl>
                                              <p:pRg st="2" end="2"/>
                                            </p:txEl>
                                          </p:spTgt>
                                        </p:tgtEl>
                                        <p:attrNameLst>
                                          <p:attrName>style.visibility</p:attrName>
                                        </p:attrNameLst>
                                      </p:cBhvr>
                                      <p:to>
                                        <p:strVal val="visible"/>
                                      </p:to>
                                    </p:set>
                                    <p:animEffect transition="in" filter="strips(downRight)">
                                      <p:cBhvr>
                                        <p:cTn id="10" dur="500"/>
                                        <p:tgtEl>
                                          <p:spTgt spid="8195">
                                            <p:txEl>
                                              <p:pRg st="2" end="2"/>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animEffect transition="in" filter="strips(downRight)">
                                      <p:cBhvr>
                                        <p:cTn id="13" dur="500"/>
                                        <p:tgtEl>
                                          <p:spTgt spid="8195">
                                            <p:txEl>
                                              <p:pRg st="3" end="3"/>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8195">
                                            <p:txEl>
                                              <p:pRg st="4" end="4"/>
                                            </p:txEl>
                                          </p:spTgt>
                                        </p:tgtEl>
                                        <p:attrNameLst>
                                          <p:attrName>style.visibility</p:attrName>
                                        </p:attrNameLst>
                                      </p:cBhvr>
                                      <p:to>
                                        <p:strVal val="visible"/>
                                      </p:to>
                                    </p:set>
                                    <p:animEffect transition="in" filter="strips(downRight)">
                                      <p:cBhvr>
                                        <p:cTn id="16"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0BB6BAC8-D855-41D3-412C-ACC26669A7D9}"/>
              </a:ext>
            </a:extLst>
          </p:cNvPr>
          <p:cNvSpPr>
            <a:spLocks noGrp="1" noChangeArrowheads="1"/>
          </p:cNvSpPr>
          <p:nvPr>
            <p:ph type="title"/>
          </p:nvPr>
        </p:nvSpPr>
        <p:spPr/>
        <p:txBody>
          <a:bodyPr/>
          <a:lstStyle/>
          <a:p>
            <a:pPr eaLnBrk="1" hangingPunct="1"/>
            <a:r>
              <a:rPr lang="it-IT" altLang="it-IT"/>
              <a:t>Tecnologia ed esternalità </a:t>
            </a:r>
          </a:p>
        </p:txBody>
      </p:sp>
      <p:sp>
        <p:nvSpPr>
          <p:cNvPr id="9219" name="Rectangle 3">
            <a:extLst>
              <a:ext uri="{FF2B5EF4-FFF2-40B4-BE49-F238E27FC236}">
                <a16:creationId xmlns:a16="http://schemas.microsoft.com/office/drawing/2014/main" id="{94DD7AC6-0F65-E435-7866-A8672F5ED289}"/>
              </a:ext>
            </a:extLst>
          </p:cNvPr>
          <p:cNvSpPr>
            <a:spLocks noGrp="1" noChangeArrowheads="1"/>
          </p:cNvSpPr>
          <p:nvPr>
            <p:ph idx="1"/>
          </p:nvPr>
        </p:nvSpPr>
        <p:spPr>
          <a:xfrm>
            <a:off x="365125" y="1412875"/>
            <a:ext cx="8229600" cy="3683000"/>
          </a:xfrm>
        </p:spPr>
        <p:txBody>
          <a:bodyPr/>
          <a:lstStyle/>
          <a:p>
            <a:pPr eaLnBrk="1" hangingPunct="1"/>
            <a:r>
              <a:rPr lang="it-IT" altLang="it-IT" sz="2400" dirty="0"/>
              <a:t>I governi potrebbero voler </a:t>
            </a:r>
            <a:r>
              <a:rPr lang="it-IT" altLang="it-IT" sz="2400" b="1" dirty="0"/>
              <a:t>incoraggiare attivamente gli investimenti in nuove tecnologie</a:t>
            </a:r>
            <a:r>
              <a:rPr lang="it-IT" altLang="it-IT" sz="2400" dirty="0"/>
              <a:t>, </a:t>
            </a:r>
            <a:r>
              <a:rPr lang="it-IT" altLang="it-IT" sz="2400" dirty="0">
                <a:solidFill>
                  <a:srgbClr val="00B050"/>
                </a:solidFill>
              </a:rPr>
              <a:t>quando le esternalità prodotte da tali tecnologie creano un elevato beneficio marginale sociale</a:t>
            </a:r>
            <a:r>
              <a:rPr lang="it-IT" altLang="it-IT" sz="2400" dirty="0"/>
              <a:t>.</a:t>
            </a:r>
          </a:p>
          <a:p>
            <a:pPr eaLnBrk="1" hangingPunct="1">
              <a:spcBef>
                <a:spcPct val="70000"/>
              </a:spcBef>
            </a:pPr>
            <a:r>
              <a:rPr lang="it-IT" altLang="it-IT" sz="2400" dirty="0"/>
              <a:t>Dovrebbero le economie in via di sviluppo che cercano di sostenere la crescita economica attraverso l’innovazione tecnologica, </a:t>
            </a:r>
            <a:r>
              <a:rPr lang="it-IT" altLang="it-IT" sz="2400" dirty="0" smtClean="0"/>
              <a:t>sussidiare </a:t>
            </a:r>
            <a:r>
              <a:rPr lang="it-IT" altLang="it-IT" sz="2400" dirty="0"/>
              <a:t>i settori ad alta tecnologia?</a:t>
            </a:r>
          </a:p>
        </p:txBody>
      </p:sp>
      <p:sp>
        <p:nvSpPr>
          <p:cNvPr id="47107" name="Segnaposto piè di pagina 3">
            <a:extLst>
              <a:ext uri="{FF2B5EF4-FFF2-40B4-BE49-F238E27FC236}">
                <a16:creationId xmlns:a16="http://schemas.microsoft.com/office/drawing/2014/main" id="{D901CE1B-EE08-B966-3C3D-4B6A5539EBEB}"/>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47108" name="Segnaposto numero diapositiva 4">
            <a:extLst>
              <a:ext uri="{FF2B5EF4-FFF2-40B4-BE49-F238E27FC236}">
                <a16:creationId xmlns:a16="http://schemas.microsoft.com/office/drawing/2014/main" id="{ABA7EBF8-52C4-9D1F-D096-3D1140888FE3}"/>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08E98DF3-B2DC-034C-B654-6CCD3778B4DF}" type="slidenum">
              <a:rPr lang="en-US" altLang="it-IT" sz="900">
                <a:solidFill>
                  <a:schemeClr val="bg1"/>
                </a:solidFill>
                <a:latin typeface="Times" pitchFamily="2" charset="0"/>
              </a:rPr>
              <a:pPr eaLnBrk="0" hangingPunct="0">
                <a:spcBef>
                  <a:spcPct val="0"/>
                </a:spcBef>
                <a:buSzTx/>
                <a:buFontTx/>
                <a:buNone/>
              </a:pPr>
              <a:t>5</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strips(downRight)">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strips(downRight)">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2DAAF6B5-D451-C942-A7D5-94E3FCD9FDAC}"/>
              </a:ext>
            </a:extLst>
          </p:cNvPr>
          <p:cNvSpPr>
            <a:spLocks noGrp="1" noChangeArrowheads="1"/>
          </p:cNvSpPr>
          <p:nvPr>
            <p:ph type="title"/>
          </p:nvPr>
        </p:nvSpPr>
        <p:spPr>
          <a:xfrm>
            <a:off x="286261" y="191123"/>
            <a:ext cx="8229600" cy="900112"/>
          </a:xfrm>
        </p:spPr>
        <p:txBody>
          <a:bodyPr/>
          <a:lstStyle/>
          <a:p>
            <a:pPr eaLnBrk="1" hangingPunct="1"/>
            <a:r>
              <a:rPr lang="it-IT" altLang="it-IT" dirty="0"/>
              <a:t>Tecnologia ed esternalità </a:t>
            </a:r>
          </a:p>
        </p:txBody>
      </p:sp>
      <p:sp>
        <p:nvSpPr>
          <p:cNvPr id="10243" name="Rectangle 3">
            <a:extLst>
              <a:ext uri="{FF2B5EF4-FFF2-40B4-BE49-F238E27FC236}">
                <a16:creationId xmlns:a16="http://schemas.microsoft.com/office/drawing/2014/main" id="{058742AD-3CB0-B547-A9E4-B5E804962AFF}"/>
              </a:ext>
            </a:extLst>
          </p:cNvPr>
          <p:cNvSpPr>
            <a:spLocks noGrp="1" noChangeArrowheads="1"/>
          </p:cNvSpPr>
          <p:nvPr>
            <p:ph idx="1"/>
          </p:nvPr>
        </p:nvSpPr>
        <p:spPr>
          <a:xfrm>
            <a:off x="289120" y="692696"/>
            <a:ext cx="7835900" cy="5350994"/>
          </a:xfrm>
        </p:spPr>
        <p:txBody>
          <a:bodyPr/>
          <a:lstStyle/>
          <a:p>
            <a:pPr eaLnBrk="1" hangingPunct="1">
              <a:lnSpc>
                <a:spcPct val="90000"/>
              </a:lnSpc>
              <a:spcBef>
                <a:spcPct val="40000"/>
              </a:spcBef>
              <a:defRPr/>
            </a:pPr>
            <a:r>
              <a:rPr lang="it-IT" altLang="it-IT" sz="2400" dirty="0"/>
              <a:t>Nel decidere se un governo deve sussidiare settori ad alta tecnologia, è necessario considerare quanto segue.</a:t>
            </a:r>
          </a:p>
          <a:p>
            <a:pPr eaLnBrk="1" hangingPunct="1">
              <a:lnSpc>
                <a:spcPct val="90000"/>
              </a:lnSpc>
              <a:spcBef>
                <a:spcPct val="40000"/>
              </a:spcBef>
              <a:defRPr/>
            </a:pPr>
            <a:endParaRPr lang="it-IT" altLang="it-IT" sz="1050" dirty="0"/>
          </a:p>
          <a:p>
            <a:pPr marL="533400" indent="-533400" eaLnBrk="1" hangingPunct="1">
              <a:lnSpc>
                <a:spcPct val="90000"/>
              </a:lnSpc>
              <a:spcBef>
                <a:spcPct val="40000"/>
              </a:spcBef>
              <a:buFont typeface="Times" pitchFamily="2" charset="0"/>
              <a:buAutoNum type="arabicPeriod"/>
              <a:defRPr/>
            </a:pPr>
            <a:r>
              <a:rPr lang="it-IT" altLang="it-IT" sz="2400" dirty="0"/>
              <a:t>La capacità del governo di sussidiare l’attività corretta.</a:t>
            </a:r>
          </a:p>
          <a:p>
            <a:pPr marL="914400" lvl="1" indent="-457200" eaLnBrk="1" hangingPunct="1">
              <a:lnSpc>
                <a:spcPct val="90000"/>
              </a:lnSpc>
              <a:spcBef>
                <a:spcPct val="40000"/>
              </a:spcBef>
              <a:buFont typeface="Courier New" panose="02070309020205020404" pitchFamily="49" charset="0"/>
              <a:buChar char="o"/>
              <a:defRPr/>
            </a:pPr>
            <a:r>
              <a:rPr lang="it-IT" altLang="it-IT" dirty="0"/>
              <a:t>Molte attività di imprese ad alta tecnologia non hanno nulla a che fare con la creazione di conoscenza: </a:t>
            </a:r>
            <a:r>
              <a:rPr lang="it-IT" altLang="it-IT" dirty="0">
                <a:solidFill>
                  <a:srgbClr val="FF0000"/>
                </a:solidFill>
              </a:rPr>
              <a:t>sussidiare gli acquisti di attrezzature o l’assunzione di lavoratori non specializzati (in industrie ad alta tecnologia) generalmente non contribuisce a creare nuova tecnologia</a:t>
            </a:r>
            <a:r>
              <a:rPr lang="it-IT" altLang="it-IT" dirty="0"/>
              <a:t>.</a:t>
            </a:r>
          </a:p>
          <a:p>
            <a:pPr marL="914400" lvl="1" indent="-457200" eaLnBrk="1" hangingPunct="1">
              <a:lnSpc>
                <a:spcPct val="90000"/>
              </a:lnSpc>
              <a:spcBef>
                <a:spcPct val="40000"/>
              </a:spcBef>
              <a:buFont typeface="Courier New" panose="02070309020205020404" pitchFamily="49" charset="0"/>
              <a:buChar char="o"/>
              <a:defRPr/>
            </a:pPr>
            <a:r>
              <a:rPr lang="it-IT" altLang="it-IT" dirty="0"/>
              <a:t>Conoscenza e innovazione possono essere create in settori </a:t>
            </a:r>
            <a:r>
              <a:rPr lang="it-IT" altLang="it-IT" dirty="0">
                <a:solidFill>
                  <a:srgbClr val="FF0000"/>
                </a:solidFill>
              </a:rPr>
              <a:t>che </a:t>
            </a:r>
            <a:r>
              <a:rPr lang="it-IT" altLang="it-IT" b="1" dirty="0">
                <a:solidFill>
                  <a:srgbClr val="FF0000"/>
                </a:solidFill>
              </a:rPr>
              <a:t>non</a:t>
            </a:r>
            <a:r>
              <a:rPr lang="it-IT" altLang="it-IT" dirty="0">
                <a:solidFill>
                  <a:srgbClr val="FF0000"/>
                </a:solidFill>
              </a:rPr>
              <a:t> sono classificati come “ad alta tecnologia</a:t>
            </a:r>
            <a:r>
              <a:rPr lang="it-IT" altLang="it-IT" dirty="0"/>
              <a:t>”.</a:t>
            </a:r>
          </a:p>
          <a:p>
            <a:pPr marL="914400" lvl="1" indent="-457200" eaLnBrk="1" hangingPunct="1">
              <a:lnSpc>
                <a:spcPct val="90000"/>
              </a:lnSpc>
              <a:spcBef>
                <a:spcPct val="40000"/>
              </a:spcBef>
              <a:buFont typeface="Courier New" panose="02070309020205020404" pitchFamily="49" charset="0"/>
              <a:buChar char="o"/>
              <a:defRPr/>
            </a:pPr>
            <a:r>
              <a:rPr lang="it-IT" altLang="it-IT" u="sng" dirty="0">
                <a:effectLst>
                  <a:outerShdw blurRad="38100" dist="38100" dir="2700000" algn="tl">
                    <a:srgbClr val="000000">
                      <a:alpha val="43137"/>
                    </a:srgbClr>
                  </a:outerShdw>
                </a:effectLst>
              </a:rPr>
              <a:t>La politica commerciale ed industriale dovrebbe essere rivolta a quei settori in cui si ritiene esista un fallimento del mercato.</a:t>
            </a:r>
          </a:p>
        </p:txBody>
      </p:sp>
      <p:sp>
        <p:nvSpPr>
          <p:cNvPr id="49155" name="Segnaposto piè di pagina 3">
            <a:extLst>
              <a:ext uri="{FF2B5EF4-FFF2-40B4-BE49-F238E27FC236}">
                <a16:creationId xmlns:a16="http://schemas.microsoft.com/office/drawing/2014/main" id="{5C47FA6E-CEB0-C048-F20D-F103B66FF1D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49156" name="Segnaposto numero diapositiva 4">
            <a:extLst>
              <a:ext uri="{FF2B5EF4-FFF2-40B4-BE49-F238E27FC236}">
                <a16:creationId xmlns:a16="http://schemas.microsoft.com/office/drawing/2014/main" id="{27875A58-6362-037C-2539-58FFE24427E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E987F21F-87BE-4E4F-B3FE-040F60F58C0F}" type="slidenum">
              <a:rPr lang="en-US" altLang="it-IT" sz="900">
                <a:solidFill>
                  <a:schemeClr val="bg1"/>
                </a:solidFill>
                <a:latin typeface="Times" pitchFamily="2" charset="0"/>
              </a:rPr>
              <a:pPr eaLnBrk="0" hangingPunct="0">
                <a:spcBef>
                  <a:spcPct val="0"/>
                </a:spcBef>
                <a:buSzTx/>
                <a:buFontTx/>
                <a:buNone/>
              </a:pPr>
              <a:t>6</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trips(downRight)">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strips(downRight)">
                                      <p:cBhvr>
                                        <p:cTn id="12" dur="500"/>
                                        <p:tgtEl>
                                          <p:spTgt spid="10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Effect transition="in" filter="strips(downRight)">
                                      <p:cBhvr>
                                        <p:cTn id="17" dur="500"/>
                                        <p:tgtEl>
                                          <p:spTgt spid="102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strips(downRight)">
                                      <p:cBhvr>
                                        <p:cTn id="22" dur="500"/>
                                        <p:tgtEl>
                                          <p:spTgt spid="102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Effect transition="in" filter="strips(downRight)">
                                      <p:cBhvr>
                                        <p:cTn id="27"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4562BE3B-EB2F-8B49-5C5E-6AE6D78D58EF}"/>
              </a:ext>
            </a:extLst>
          </p:cNvPr>
          <p:cNvSpPr>
            <a:spLocks noGrp="1" noChangeArrowheads="1"/>
          </p:cNvSpPr>
          <p:nvPr>
            <p:ph type="title"/>
          </p:nvPr>
        </p:nvSpPr>
        <p:spPr>
          <a:xfrm>
            <a:off x="349193" y="283415"/>
            <a:ext cx="8229600" cy="900112"/>
          </a:xfrm>
        </p:spPr>
        <p:txBody>
          <a:bodyPr/>
          <a:lstStyle/>
          <a:p>
            <a:pPr eaLnBrk="1" hangingPunct="1"/>
            <a:r>
              <a:rPr lang="it-IT" altLang="it-IT" dirty="0"/>
              <a:t>Tecnologia e esternalità </a:t>
            </a:r>
          </a:p>
        </p:txBody>
      </p:sp>
      <p:sp>
        <p:nvSpPr>
          <p:cNvPr id="11267" name="Rectangle 3">
            <a:extLst>
              <a:ext uri="{FF2B5EF4-FFF2-40B4-BE49-F238E27FC236}">
                <a16:creationId xmlns:a16="http://schemas.microsoft.com/office/drawing/2014/main" id="{EF619BE3-19C2-5047-A7EB-8C1B19330159}"/>
              </a:ext>
            </a:extLst>
          </p:cNvPr>
          <p:cNvSpPr>
            <a:spLocks noGrp="1" noChangeArrowheads="1"/>
          </p:cNvSpPr>
          <p:nvPr>
            <p:ph idx="1"/>
          </p:nvPr>
        </p:nvSpPr>
        <p:spPr>
          <a:xfrm>
            <a:off x="365125" y="764704"/>
            <a:ext cx="8229600" cy="5328121"/>
          </a:xfrm>
        </p:spPr>
        <p:txBody>
          <a:bodyPr/>
          <a:lstStyle/>
          <a:p>
            <a:pPr marL="457200" indent="-457200" eaLnBrk="1" hangingPunct="1">
              <a:buFont typeface="+mj-lt"/>
              <a:buAutoNum type="arabicPeriod" startAt="2"/>
              <a:defRPr/>
            </a:pPr>
            <a:r>
              <a:rPr lang="it-IT" sz="2400" dirty="0"/>
              <a:t>Invece di sussidiare specifici settori, è opportuno sussidiare la ricerca e sviluppo, a prescindere dal settore. </a:t>
            </a:r>
          </a:p>
          <a:p>
            <a:pPr marL="914400" lvl="1" indent="-457200" eaLnBrk="1" hangingPunct="1">
              <a:lnSpc>
                <a:spcPct val="90000"/>
              </a:lnSpc>
              <a:buFont typeface="Courier New" panose="02070309020205020404" pitchFamily="49" charset="0"/>
              <a:buChar char="o"/>
              <a:defRPr/>
            </a:pPr>
            <a:r>
              <a:rPr lang="it-IT" sz="1800" dirty="0"/>
              <a:t>Appare utile il ricorso ad </a:t>
            </a:r>
            <a:r>
              <a:rPr lang="it-IT" sz="1800" dirty="0">
                <a:solidFill>
                  <a:srgbClr val="FF0000"/>
                </a:solidFill>
              </a:rPr>
              <a:t>incentivi fiscali</a:t>
            </a:r>
            <a:r>
              <a:rPr lang="it-IT" sz="1800" dirty="0"/>
              <a:t>. Infatti, le spese in ricerca e sviluppo possono essere dedotte dal reddito di impresa a fini fiscali.</a:t>
            </a:r>
          </a:p>
          <a:p>
            <a:pPr marL="533400" indent="-533400" eaLnBrk="1" hangingPunct="1">
              <a:lnSpc>
                <a:spcPct val="90000"/>
              </a:lnSpc>
              <a:buFont typeface="+mj-lt"/>
              <a:buAutoNum type="arabicPeriod" startAt="3"/>
              <a:defRPr/>
            </a:pPr>
            <a:r>
              <a:rPr lang="it-IT" sz="2400" dirty="0"/>
              <a:t>Importanza economica delle esternalità.</a:t>
            </a:r>
          </a:p>
          <a:p>
            <a:pPr marL="914400" lvl="1" indent="-457200" eaLnBrk="1" hangingPunct="1">
              <a:lnSpc>
                <a:spcPct val="90000"/>
              </a:lnSpc>
              <a:buFont typeface="Courier New" panose="02070309020205020404" pitchFamily="49" charset="0"/>
              <a:buChar char="o"/>
              <a:defRPr/>
            </a:pPr>
            <a:r>
              <a:rPr lang="it-IT" sz="1800" dirty="0"/>
              <a:t>È </a:t>
            </a:r>
            <a:r>
              <a:rPr lang="it-IT" sz="1800" dirty="0">
                <a:solidFill>
                  <a:srgbClr val="FF0000"/>
                </a:solidFill>
              </a:rPr>
              <a:t>difficile quantificare </a:t>
            </a:r>
            <a:r>
              <a:rPr lang="it-IT" sz="1800" dirty="0"/>
              <a:t>l’importanza delle esternalità per l’economia.</a:t>
            </a:r>
          </a:p>
          <a:p>
            <a:pPr marL="914400" lvl="1" indent="-457200" eaLnBrk="1" hangingPunct="1">
              <a:lnSpc>
                <a:spcPct val="90000"/>
              </a:lnSpc>
              <a:buFont typeface="Courier New" panose="02070309020205020404" pitchFamily="49" charset="0"/>
              <a:buChar char="o"/>
              <a:defRPr/>
            </a:pPr>
            <a:r>
              <a:rPr lang="it-IT" sz="1800" dirty="0"/>
              <a:t>Pertanto, è difficile stabilire quanto sussidiare le attività che creano esternalità.</a:t>
            </a:r>
          </a:p>
          <a:p>
            <a:pPr marL="533400" indent="-533400" eaLnBrk="1" hangingPunct="1">
              <a:lnSpc>
                <a:spcPct val="90000"/>
              </a:lnSpc>
              <a:spcBef>
                <a:spcPct val="40000"/>
              </a:spcBef>
              <a:buFont typeface="Times"/>
              <a:buAutoNum type="arabicPeriod" startAt="3"/>
              <a:defRPr/>
            </a:pPr>
            <a:r>
              <a:rPr lang="it-IT" sz="2400" dirty="0"/>
              <a:t>Le esternalità possono anche esistere tra paesi diversi</a:t>
            </a:r>
          </a:p>
          <a:p>
            <a:pPr marL="742950" lvl="1" indent="-285750" eaLnBrk="1" hangingPunct="1">
              <a:lnSpc>
                <a:spcPct val="90000"/>
              </a:lnSpc>
              <a:buFont typeface="Courier New" panose="02070309020205020404" pitchFamily="49" charset="0"/>
              <a:buChar char="o"/>
              <a:defRPr/>
            </a:pPr>
            <a:r>
              <a:rPr lang="it-IT" sz="1800" dirty="0"/>
              <a:t>Nessun paese ha incentivo a sussidiare un settore se gli altri paesi possono beneficiare delle esternalità che esso genera.</a:t>
            </a:r>
          </a:p>
          <a:p>
            <a:pPr lvl="3" eaLnBrk="1" hangingPunct="1">
              <a:spcBef>
                <a:spcPct val="50000"/>
              </a:spcBef>
              <a:defRPr/>
            </a:pPr>
            <a:endParaRPr lang="it-IT" dirty="0"/>
          </a:p>
          <a:p>
            <a:pPr eaLnBrk="1" hangingPunct="1">
              <a:defRPr/>
            </a:pPr>
            <a:endParaRPr lang="it-IT" sz="2400" dirty="0"/>
          </a:p>
        </p:txBody>
      </p:sp>
      <p:sp>
        <p:nvSpPr>
          <p:cNvPr id="51203" name="Segnaposto piè di pagina 3">
            <a:extLst>
              <a:ext uri="{FF2B5EF4-FFF2-40B4-BE49-F238E27FC236}">
                <a16:creationId xmlns:a16="http://schemas.microsoft.com/office/drawing/2014/main" id="{D5AD2B7E-B2FF-520D-0B74-192634E00676}"/>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51204" name="Segnaposto numero diapositiva 4">
            <a:extLst>
              <a:ext uri="{FF2B5EF4-FFF2-40B4-BE49-F238E27FC236}">
                <a16:creationId xmlns:a16="http://schemas.microsoft.com/office/drawing/2014/main" id="{48360A89-F909-B9E5-52A5-820ECDEDDEB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6EFDA222-B477-4244-AACA-FDAA3A8B5543}" type="slidenum">
              <a:rPr lang="en-US" altLang="it-IT" sz="900">
                <a:solidFill>
                  <a:schemeClr val="bg1"/>
                </a:solidFill>
                <a:latin typeface="Times" pitchFamily="2" charset="0"/>
              </a:rPr>
              <a:pPr eaLnBrk="0" hangingPunct="0">
                <a:spcBef>
                  <a:spcPct val="0"/>
                </a:spcBef>
                <a:buSzTx/>
                <a:buFontTx/>
                <a:buNone/>
              </a:pPr>
              <a:t>7</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par>
    </p:tnLst>
    <p:bldLst>
      <p:bldP spid="1126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olo 1">
            <a:extLst>
              <a:ext uri="{FF2B5EF4-FFF2-40B4-BE49-F238E27FC236}">
                <a16:creationId xmlns:a16="http://schemas.microsoft.com/office/drawing/2014/main" id="{DED26293-B84D-20E6-7795-F93F37016E4A}"/>
              </a:ext>
            </a:extLst>
          </p:cNvPr>
          <p:cNvSpPr>
            <a:spLocks noGrp="1" noChangeArrowheads="1"/>
          </p:cNvSpPr>
          <p:nvPr>
            <p:ph type="title"/>
          </p:nvPr>
        </p:nvSpPr>
        <p:spPr/>
        <p:txBody>
          <a:bodyPr/>
          <a:lstStyle/>
          <a:p>
            <a:pPr eaLnBrk="1" hangingPunct="1"/>
            <a:r>
              <a:rPr lang="it-IT" altLang="it-IT"/>
              <a:t>Tecnologia ed esternalità </a:t>
            </a:r>
          </a:p>
        </p:txBody>
      </p:sp>
      <p:sp>
        <p:nvSpPr>
          <p:cNvPr id="53250" name="Segnaposto contenuto 2">
            <a:extLst>
              <a:ext uri="{FF2B5EF4-FFF2-40B4-BE49-F238E27FC236}">
                <a16:creationId xmlns:a16="http://schemas.microsoft.com/office/drawing/2014/main" id="{6B66B997-B5F6-FD40-AE9B-F902E718C00E}"/>
              </a:ext>
            </a:extLst>
          </p:cNvPr>
          <p:cNvSpPr>
            <a:spLocks noGrp="1" noChangeArrowheads="1"/>
          </p:cNvSpPr>
          <p:nvPr>
            <p:ph idx="1"/>
          </p:nvPr>
        </p:nvSpPr>
        <p:spPr>
          <a:xfrm>
            <a:off x="365125" y="1546225"/>
            <a:ext cx="8229600" cy="3611563"/>
          </a:xfrm>
        </p:spPr>
        <p:txBody>
          <a:bodyPr/>
          <a:lstStyle/>
          <a:p>
            <a:pPr eaLnBrk="1" hangingPunct="1">
              <a:defRPr/>
            </a:pPr>
            <a:r>
              <a:rPr lang="it-IT" altLang="it-IT" sz="2400" dirty="0"/>
              <a:t>Alcuni osservatori sostengono che gli Stati Uniti abbiano esplicitamente adottato una politica volta alla promozione dei settori dell’alta tecnologia e al loro sostegno contro i concorrenti esteri.</a:t>
            </a:r>
          </a:p>
          <a:p>
            <a:pPr eaLnBrk="1" hangingPunct="1">
              <a:defRPr/>
            </a:pPr>
            <a:endParaRPr lang="it-IT" altLang="it-IT" sz="1050" dirty="0"/>
          </a:p>
          <a:p>
            <a:pPr eaLnBrk="1" hangingPunct="1">
              <a:defRPr/>
            </a:pPr>
            <a:r>
              <a:rPr lang="it-IT" altLang="it-IT" sz="2400" dirty="0">
                <a:solidFill>
                  <a:srgbClr val="FF0000"/>
                </a:solidFill>
              </a:rPr>
              <a:t>Il timore che il dominio giapponese del mercato delle memorie dei semiconduttori diventasse più ampio dei computer e delle tecnologie a essi collegate si dimostrò infondato.</a:t>
            </a:r>
          </a:p>
        </p:txBody>
      </p:sp>
      <p:sp>
        <p:nvSpPr>
          <p:cNvPr id="53251" name="Segnaposto piè di pagina 3">
            <a:extLst>
              <a:ext uri="{FF2B5EF4-FFF2-40B4-BE49-F238E27FC236}">
                <a16:creationId xmlns:a16="http://schemas.microsoft.com/office/drawing/2014/main" id="{1C999500-247E-53E2-2399-101A33FBF050}"/>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53252" name="Segnaposto numero diapositiva 4">
            <a:extLst>
              <a:ext uri="{FF2B5EF4-FFF2-40B4-BE49-F238E27FC236}">
                <a16:creationId xmlns:a16="http://schemas.microsoft.com/office/drawing/2014/main" id="{27859FC4-739C-1F54-3CFE-98705F70294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15B12602-D423-C64D-9970-DAA068FEE463}" type="slidenum">
              <a:rPr lang="en-US" altLang="it-IT" sz="900">
                <a:solidFill>
                  <a:schemeClr val="bg1"/>
                </a:solidFill>
                <a:latin typeface="Times" pitchFamily="2" charset="0"/>
              </a:rPr>
              <a:pPr eaLnBrk="0" hangingPunct="0">
                <a:spcBef>
                  <a:spcPct val="0"/>
                </a:spcBef>
                <a:buSzTx/>
                <a:buFontTx/>
                <a:buNone/>
              </a:pPr>
              <a:t>8</a:t>
            </a:fld>
            <a:endParaRPr lang="en-US" altLang="it-IT" sz="900">
              <a:solidFill>
                <a:schemeClr val="bg1"/>
              </a:solidFill>
              <a:latin typeface="Times"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olo 1">
            <a:extLst>
              <a:ext uri="{FF2B5EF4-FFF2-40B4-BE49-F238E27FC236}">
                <a16:creationId xmlns:a16="http://schemas.microsoft.com/office/drawing/2014/main" id="{84DEA3BF-D9D6-F0E3-4188-7D00C30782F1}"/>
              </a:ext>
            </a:extLst>
          </p:cNvPr>
          <p:cNvSpPr>
            <a:spLocks noGrp="1" noChangeArrowheads="1"/>
          </p:cNvSpPr>
          <p:nvPr>
            <p:ph type="title"/>
          </p:nvPr>
        </p:nvSpPr>
        <p:spPr/>
        <p:txBody>
          <a:bodyPr/>
          <a:lstStyle/>
          <a:p>
            <a:pPr eaLnBrk="1" hangingPunct="1"/>
            <a:r>
              <a:rPr lang="it-IT" altLang="it-IT"/>
              <a:t>Tecnologia ed esternalità </a:t>
            </a:r>
          </a:p>
        </p:txBody>
      </p:sp>
      <p:sp>
        <p:nvSpPr>
          <p:cNvPr id="54274" name="Segnaposto contenuto 2">
            <a:extLst>
              <a:ext uri="{FF2B5EF4-FFF2-40B4-BE49-F238E27FC236}">
                <a16:creationId xmlns:a16="http://schemas.microsoft.com/office/drawing/2014/main" id="{CDA65E85-F5A3-6E45-8B4F-B321CECF7F51}"/>
              </a:ext>
            </a:extLst>
          </p:cNvPr>
          <p:cNvSpPr>
            <a:spLocks noGrp="1" noChangeArrowheads="1"/>
          </p:cNvSpPr>
          <p:nvPr>
            <p:ph idx="1"/>
          </p:nvPr>
        </p:nvSpPr>
        <p:spPr>
          <a:xfrm>
            <a:off x="365125" y="1916113"/>
            <a:ext cx="8229600" cy="2819400"/>
          </a:xfrm>
        </p:spPr>
        <p:txBody>
          <a:bodyPr/>
          <a:lstStyle/>
          <a:p>
            <a:pPr eaLnBrk="1" hangingPunct="1"/>
            <a:r>
              <a:rPr lang="it-IT" altLang="it-IT" sz="2400" dirty="0"/>
              <a:t>Di recente sono </a:t>
            </a:r>
            <a:r>
              <a:rPr lang="it-IT" altLang="it-IT" sz="2400" dirty="0">
                <a:solidFill>
                  <a:srgbClr val="FF0000"/>
                </a:solidFill>
              </a:rPr>
              <a:t>riemerse preoccupazioni sullo stato dei settori ad alta tecnologia statunitensi</a:t>
            </a:r>
            <a:r>
              <a:rPr lang="it-IT" altLang="it-IT" sz="2400" dirty="0"/>
              <a:t>. Un fattore centrale alla base di esse è stato il </a:t>
            </a:r>
            <a:r>
              <a:rPr lang="it-IT" altLang="it-IT" sz="2400" dirty="0">
                <a:solidFill>
                  <a:srgbClr val="FF0000"/>
                </a:solidFill>
              </a:rPr>
              <a:t>declino dell’occupazione statunitense nei settori chiamati ATP </a:t>
            </a:r>
            <a:r>
              <a:rPr lang="it-IT" altLang="it-IT" sz="2400" dirty="0"/>
              <a:t>(</a:t>
            </a:r>
            <a:r>
              <a:rPr lang="it-IT" altLang="it-IT" sz="2400" i="1" dirty="0" err="1">
                <a:solidFill>
                  <a:srgbClr val="FF0000"/>
                </a:solidFill>
              </a:rPr>
              <a:t>advanced</a:t>
            </a:r>
            <a:r>
              <a:rPr lang="it-IT" altLang="it-IT" sz="2400" i="1" dirty="0">
                <a:solidFill>
                  <a:srgbClr val="FF0000"/>
                </a:solidFill>
              </a:rPr>
              <a:t> </a:t>
            </a:r>
            <a:r>
              <a:rPr lang="it-IT" altLang="it-IT" sz="2400" i="1" dirty="0" err="1">
                <a:solidFill>
                  <a:srgbClr val="FF0000"/>
                </a:solidFill>
              </a:rPr>
              <a:t>technology</a:t>
            </a:r>
            <a:r>
              <a:rPr lang="it-IT" altLang="it-IT" sz="2400" i="1" dirty="0">
                <a:solidFill>
                  <a:srgbClr val="FF0000"/>
                </a:solidFill>
              </a:rPr>
              <a:t> </a:t>
            </a:r>
            <a:r>
              <a:rPr lang="it-IT" altLang="it-IT" sz="2400" i="1" dirty="0" err="1">
                <a:solidFill>
                  <a:srgbClr val="FF0000"/>
                </a:solidFill>
              </a:rPr>
              <a:t>products</a:t>
            </a:r>
            <a:r>
              <a:rPr lang="it-IT" altLang="it-IT" sz="2400" dirty="0"/>
              <a:t>) che rappresentano il cuore della rivoluzione dell’</a:t>
            </a:r>
            <a:r>
              <a:rPr lang="it-IT" altLang="it-IT" sz="2400" i="1" dirty="0"/>
              <a:t>information </a:t>
            </a:r>
            <a:r>
              <a:rPr lang="it-IT" altLang="it-IT" sz="2400" i="1" dirty="0" err="1"/>
              <a:t>tecnhology</a:t>
            </a:r>
            <a:r>
              <a:rPr lang="it-IT" altLang="it-IT" sz="2400" i="1" dirty="0"/>
              <a:t> </a:t>
            </a:r>
            <a:r>
              <a:rPr lang="it-IT" altLang="it-IT" sz="2400" dirty="0"/>
              <a:t>(Figura 12.1).</a:t>
            </a:r>
          </a:p>
        </p:txBody>
      </p:sp>
      <p:sp>
        <p:nvSpPr>
          <p:cNvPr id="54275" name="Segnaposto piè di pagina 3">
            <a:extLst>
              <a:ext uri="{FF2B5EF4-FFF2-40B4-BE49-F238E27FC236}">
                <a16:creationId xmlns:a16="http://schemas.microsoft.com/office/drawing/2014/main" id="{61A57197-8EBE-5378-CD07-8AEE133692D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 2023 Pearson – Krugman, Obstfeld, Melitz - Economia internazionale  1</a:t>
            </a:r>
          </a:p>
        </p:txBody>
      </p:sp>
      <p:sp>
        <p:nvSpPr>
          <p:cNvPr id="54276" name="Segnaposto numero diapositiva 4">
            <a:extLst>
              <a:ext uri="{FF2B5EF4-FFF2-40B4-BE49-F238E27FC236}">
                <a16:creationId xmlns:a16="http://schemas.microsoft.com/office/drawing/2014/main" id="{6BD65413-811B-6F5B-1B08-863BE5BA2AEE}"/>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EC57AB78-9CCA-824D-9F96-3C5CE783AF55}" type="slidenum">
              <a:rPr lang="en-US" altLang="it-IT" sz="900">
                <a:solidFill>
                  <a:schemeClr val="bg1"/>
                </a:solidFill>
                <a:latin typeface="Times" pitchFamily="2" charset="0"/>
              </a:rPr>
              <a:pPr eaLnBrk="0" hangingPunct="0">
                <a:spcBef>
                  <a:spcPct val="0"/>
                </a:spcBef>
                <a:buSzTx/>
                <a:buFontTx/>
                <a:buNone/>
              </a:pPr>
              <a:t>9</a:t>
            </a:fld>
            <a:endParaRPr lang="en-US" altLang="it-IT" sz="900">
              <a:solidFill>
                <a:schemeClr val="bg1"/>
              </a:solidFill>
              <a:latin typeface="Times" pitchFamily="2" charset="0"/>
            </a:endParaRPr>
          </a:p>
        </p:txBody>
      </p:sp>
    </p:spTree>
  </p:cSld>
  <p:clrMapOvr>
    <a:masterClrMapping/>
  </p:clrMapOvr>
</p:sld>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charset="0"/>
            <a:ea typeface="ＭＳ Ｐゴシック"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charset="0"/>
            <a:ea typeface="ＭＳ Ｐゴシック"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1_Custom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Pearson New VI colors">
      <a:dk1>
        <a:srgbClr val="000000"/>
      </a:dk1>
      <a:lt1>
        <a:srgbClr val="FFFFFF"/>
      </a:lt1>
      <a:dk2>
        <a:srgbClr val="002F56"/>
      </a:dk2>
      <a:lt2>
        <a:srgbClr val="DEE1E1"/>
      </a:lt2>
      <a:accent1>
        <a:srgbClr val="D2DA0D"/>
      </a:accent1>
      <a:accent2>
        <a:srgbClr val="94E6E9"/>
      </a:accent2>
      <a:accent3>
        <a:srgbClr val="FFBA1C"/>
      </a:accent3>
      <a:accent4>
        <a:srgbClr val="FF7479"/>
      </a:accent4>
      <a:accent5>
        <a:srgbClr val="83BD00"/>
      </a:accent5>
      <a:accent6>
        <a:srgbClr val="11B2A5"/>
      </a:accent6>
      <a:hlink>
        <a:srgbClr val="007FA3"/>
      </a:hlink>
      <a:folHlink>
        <a:srgbClr val="9D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5C88237D-8817-144F-BF7C-A60170470934}" vid="{7B8DA1B8-EF55-E844-B6B8-5DBFC66AD915}"/>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514</TotalTime>
  <Words>2717</Words>
  <Application>Microsoft Office PowerPoint</Application>
  <PresentationFormat>Presentazione su schermo (4:3)</PresentationFormat>
  <Paragraphs>255</Paragraphs>
  <Slides>36</Slides>
  <Notes>17</Notes>
  <HiddenSlides>0</HiddenSlides>
  <MMClips>0</MMClips>
  <ScaleCrop>false</ScaleCrop>
  <HeadingPairs>
    <vt:vector size="6" baseType="variant">
      <vt:variant>
        <vt:lpstr>Caratteri utilizzati</vt:lpstr>
      </vt:variant>
      <vt:variant>
        <vt:i4>11</vt:i4>
      </vt:variant>
      <vt:variant>
        <vt:lpstr>Tema</vt:lpstr>
      </vt:variant>
      <vt:variant>
        <vt:i4>4</vt:i4>
      </vt:variant>
      <vt:variant>
        <vt:lpstr>Titoli diapositive</vt:lpstr>
      </vt:variant>
      <vt:variant>
        <vt:i4>36</vt:i4>
      </vt:variant>
    </vt:vector>
  </HeadingPairs>
  <TitlesOfParts>
    <vt:vector size="51" baseType="lpstr">
      <vt:lpstr>MS PGothic</vt:lpstr>
      <vt:lpstr>MS PGothic</vt:lpstr>
      <vt:lpstr>Arial</vt:lpstr>
      <vt:lpstr>Calibri</vt:lpstr>
      <vt:lpstr>Courier New</vt:lpstr>
      <vt:lpstr>Open Sans</vt:lpstr>
      <vt:lpstr>Open Sans Light</vt:lpstr>
      <vt:lpstr>Open Sans Semibold</vt:lpstr>
      <vt:lpstr>Symbol</vt:lpstr>
      <vt:lpstr>Times</vt:lpstr>
      <vt:lpstr>Verdana</vt:lpstr>
      <vt:lpstr>Custom Design</vt:lpstr>
      <vt:lpstr>1_Custom Design</vt:lpstr>
      <vt:lpstr>2_Custom Design</vt:lpstr>
      <vt:lpstr>Office Theme</vt:lpstr>
      <vt:lpstr>Presentazione standard di PowerPoint</vt:lpstr>
      <vt:lpstr>Struttura della presentazione</vt:lpstr>
      <vt:lpstr>Le argomentazioni più sofisticate a sostegno della politica commerciale</vt:lpstr>
      <vt:lpstr>Tecnologia ed esternalità</vt:lpstr>
      <vt:lpstr>Tecnologia ed esternalità </vt:lpstr>
      <vt:lpstr>Tecnologia ed esternalità </vt:lpstr>
      <vt:lpstr>Tecnologia e esternalità </vt:lpstr>
      <vt:lpstr>Tecnologia ed esternalità </vt:lpstr>
      <vt:lpstr>Tecnologia ed esternalità </vt:lpstr>
      <vt:lpstr>Figura 12.1 La bilancia commerciale degli Stati Uniti per i beni intensivi in R&amp;S</vt:lpstr>
      <vt:lpstr>Figura 12.2 Occupazione manifatturiera statunitense</vt:lpstr>
      <vt:lpstr>Globalizzazione e lavoro a basso salario</vt:lpstr>
      <vt:lpstr>Globalizzazione e lavoro a basso salario </vt:lpstr>
      <vt:lpstr>Globalizzazione e lavoro a basso salario </vt:lpstr>
      <vt:lpstr>Globalizzazione e lavoro a basso salario </vt:lpstr>
      <vt:lpstr>Globalizzazione e lavoro a basso salario </vt:lpstr>
      <vt:lpstr>Globalizzazione e lavoro a basso salario </vt:lpstr>
      <vt:lpstr>Globalizzazione e ambiente</vt:lpstr>
      <vt:lpstr>Globalizzazione e ambiente</vt:lpstr>
      <vt:lpstr>Globalizzazione e ambiente</vt:lpstr>
      <vt:lpstr>Figura 12.3 La curva ambientale di Kuznets</vt:lpstr>
      <vt:lpstr>Figura 12.4 Emissioni di anidride carbonica</vt:lpstr>
      <vt:lpstr>Globalizzazione e ambiente</vt:lpstr>
      <vt:lpstr>Globalizzazione e ambiente</vt:lpstr>
      <vt:lpstr>La disputa sul dazio verde</vt:lpstr>
      <vt:lpstr>La disputa sul dazio verde</vt:lpstr>
      <vt:lpstr>Carbon Border Adjustment Mechanism</vt:lpstr>
      <vt:lpstr>Carbon Border Adjustment Mechanism</vt:lpstr>
      <vt:lpstr>Carbon Border Adjustment Mechanism</vt:lpstr>
      <vt:lpstr>Carbon Border Adjustment Mechanism</vt:lpstr>
      <vt:lpstr>Carbon Border Adjustment Mechanism</vt:lpstr>
      <vt:lpstr>Carbon Border Adjustment Mechanism</vt:lpstr>
      <vt:lpstr>Carbon Border Adjustment Mechanism</vt:lpstr>
      <vt:lpstr>Letture e video</vt:lpstr>
      <vt:lpstr>Riassunto</vt:lpstr>
      <vt:lpstr>Riassunto </vt:lpstr>
    </vt:vector>
  </TitlesOfParts>
  <Company>© 2012 Pearson Addison-Wesley. All rights reserved.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subject>Introduction</dc:subject>
  <dc:creator>Paul R. Krugman</dc:creator>
  <cp:lastModifiedBy>Marco Giansoldati</cp:lastModifiedBy>
  <cp:revision>372</cp:revision>
  <dcterms:created xsi:type="dcterms:W3CDTF">2005-08-05T21:46:31Z</dcterms:created>
  <dcterms:modified xsi:type="dcterms:W3CDTF">2025-11-12T21:59:32Z</dcterms:modified>
</cp:coreProperties>
</file>