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3"/>
  </p:notesMasterIdLst>
  <p:sldIdLst>
    <p:sldId id="317" r:id="rId3"/>
    <p:sldId id="339" r:id="rId4"/>
    <p:sldId id="323" r:id="rId5"/>
    <p:sldId id="340" r:id="rId6"/>
    <p:sldId id="341" r:id="rId7"/>
    <p:sldId id="343" r:id="rId8"/>
    <p:sldId id="336" r:id="rId9"/>
    <p:sldId id="337" r:id="rId10"/>
    <p:sldId id="345" r:id="rId11"/>
    <p:sldId id="346" r:id="rId12"/>
    <p:sldId id="347" r:id="rId13"/>
    <p:sldId id="338" r:id="rId14"/>
    <p:sldId id="285" r:id="rId15"/>
    <p:sldId id="328" r:id="rId16"/>
    <p:sldId id="318" r:id="rId17"/>
    <p:sldId id="287" r:id="rId18"/>
    <p:sldId id="331" r:id="rId19"/>
    <p:sldId id="288" r:id="rId20"/>
    <p:sldId id="348" r:id="rId21"/>
    <p:sldId id="330" r:id="rId22"/>
    <p:sldId id="286" r:id="rId23"/>
    <p:sldId id="283" r:id="rId24"/>
    <p:sldId id="344" r:id="rId25"/>
    <p:sldId id="350" r:id="rId26"/>
    <p:sldId id="322" r:id="rId27"/>
    <p:sldId id="275" r:id="rId28"/>
    <p:sldId id="276" r:id="rId29"/>
    <p:sldId id="277" r:id="rId30"/>
    <p:sldId id="349" r:id="rId31"/>
    <p:sldId id="280" r:id="rId3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456"/>
    <a:srgbClr val="A4274F"/>
    <a:srgbClr val="DAD8F6"/>
    <a:srgbClr val="98B9E4"/>
    <a:srgbClr val="E7E7E7"/>
    <a:srgbClr val="B85676"/>
    <a:srgbClr val="18355A"/>
    <a:srgbClr val="CA2E61"/>
    <a:srgbClr val="FFFFFF"/>
    <a:srgbClr val="C3D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362E5-F019-4B8F-A827-E1E44328BFA4}" v="44" dt="2025-11-12T13:13:25.8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2" autoAdjust="0"/>
    <p:restoredTop sz="94660"/>
  </p:normalViewPr>
  <p:slideViewPr>
    <p:cSldViewPr snapToGrid="0">
      <p:cViewPr varScale="1">
        <p:scale>
          <a:sx n="78" d="100"/>
          <a:sy n="78" d="100"/>
        </p:scale>
        <p:origin x="66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5/10/relationships/revisionInfo" Target="revisionInfo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De Giusti" userId="809270d4fab10929" providerId="LiveId" clId="{3A65380D-5B5D-4BD6-B948-4E6B8FE4753E}"/>
    <pc:docChg chg="undo custSel addSld delSld modSld sldOrd delMainMaster">
      <pc:chgData name="Lisa De Giusti" userId="809270d4fab10929" providerId="LiveId" clId="{3A65380D-5B5D-4BD6-B948-4E6B8FE4753E}" dt="2025-11-12T13:17:59.093" v="4602" actId="113"/>
      <pc:docMkLst>
        <pc:docMk/>
      </pc:docMkLst>
      <pc:sldChg chg="add del">
        <pc:chgData name="Lisa De Giusti" userId="809270d4fab10929" providerId="LiveId" clId="{3A65380D-5B5D-4BD6-B948-4E6B8FE4753E}" dt="2025-11-12T08:44:04.639" v="2870" actId="47"/>
        <pc:sldMkLst>
          <pc:docMk/>
          <pc:sldMk cId="0" sldId="273"/>
        </pc:sldMkLst>
      </pc:sldChg>
      <pc:sldChg chg="add del">
        <pc:chgData name="Lisa De Giusti" userId="809270d4fab10929" providerId="LiveId" clId="{3A65380D-5B5D-4BD6-B948-4E6B8FE4753E}" dt="2025-11-12T08:44:06.625" v="2871" actId="47"/>
        <pc:sldMkLst>
          <pc:docMk/>
          <pc:sldMk cId="0" sldId="274"/>
        </pc:sldMkLst>
      </pc:sldChg>
      <pc:sldChg chg="modSp add mod">
        <pc:chgData name="Lisa De Giusti" userId="809270d4fab10929" providerId="LiveId" clId="{3A65380D-5B5D-4BD6-B948-4E6B8FE4753E}" dt="2025-11-11T13:53:34.161" v="679" actId="14100"/>
        <pc:sldMkLst>
          <pc:docMk/>
          <pc:sldMk cId="0" sldId="275"/>
        </pc:sldMkLst>
        <pc:picChg chg="mod">
          <ac:chgData name="Lisa De Giusti" userId="809270d4fab10929" providerId="LiveId" clId="{3A65380D-5B5D-4BD6-B948-4E6B8FE4753E}" dt="2025-11-11T13:53:34.161" v="679" actId="14100"/>
          <ac:picMkLst>
            <pc:docMk/>
            <pc:sldMk cId="0" sldId="275"/>
            <ac:picMk id="5" creationId="{00000000-0000-0000-0000-000000000000}"/>
          </ac:picMkLst>
        </pc:picChg>
      </pc:sldChg>
      <pc:sldChg chg="modSp add mod">
        <pc:chgData name="Lisa De Giusti" userId="809270d4fab10929" providerId="LiveId" clId="{3A65380D-5B5D-4BD6-B948-4E6B8FE4753E}" dt="2025-11-11T13:53:48.959" v="680" actId="14100"/>
        <pc:sldMkLst>
          <pc:docMk/>
          <pc:sldMk cId="0" sldId="276"/>
        </pc:sldMkLst>
        <pc:picChg chg="mod">
          <ac:chgData name="Lisa De Giusti" userId="809270d4fab10929" providerId="LiveId" clId="{3A65380D-5B5D-4BD6-B948-4E6B8FE4753E}" dt="2025-11-11T13:53:48.959" v="680" actId="14100"/>
          <ac:picMkLst>
            <pc:docMk/>
            <pc:sldMk cId="0" sldId="276"/>
            <ac:picMk id="5" creationId="{00000000-0000-0000-0000-000000000000}"/>
          </ac:picMkLst>
        </pc:picChg>
      </pc:sldChg>
      <pc:sldChg chg="add">
        <pc:chgData name="Lisa De Giusti" userId="809270d4fab10929" providerId="LiveId" clId="{3A65380D-5B5D-4BD6-B948-4E6B8FE4753E}" dt="2025-11-11T13:52:53.788" v="677"/>
        <pc:sldMkLst>
          <pc:docMk/>
          <pc:sldMk cId="0" sldId="277"/>
        </pc:sldMkLst>
      </pc:sldChg>
      <pc:sldChg chg="add del">
        <pc:chgData name="Lisa De Giusti" userId="809270d4fab10929" providerId="LiveId" clId="{3A65380D-5B5D-4BD6-B948-4E6B8FE4753E}" dt="2025-11-12T12:52:02.478" v="4322" actId="2696"/>
        <pc:sldMkLst>
          <pc:docMk/>
          <pc:sldMk cId="0" sldId="278"/>
        </pc:sldMkLst>
      </pc:sldChg>
      <pc:sldChg chg="add del">
        <pc:chgData name="Lisa De Giusti" userId="809270d4fab10929" providerId="LiveId" clId="{3A65380D-5B5D-4BD6-B948-4E6B8FE4753E}" dt="2025-11-12T12:52:07.334" v="4323" actId="2696"/>
        <pc:sldMkLst>
          <pc:docMk/>
          <pc:sldMk cId="0" sldId="279"/>
        </pc:sldMkLst>
      </pc:sldChg>
      <pc:sldChg chg="add">
        <pc:chgData name="Lisa De Giusti" userId="809270d4fab10929" providerId="LiveId" clId="{3A65380D-5B5D-4BD6-B948-4E6B8FE4753E}" dt="2025-11-11T13:52:53.788" v="677"/>
        <pc:sldMkLst>
          <pc:docMk/>
          <pc:sldMk cId="0" sldId="280"/>
        </pc:sldMkLst>
      </pc:sldChg>
      <pc:sldChg chg="add del ord">
        <pc:chgData name="Lisa De Giusti" userId="809270d4fab10929" providerId="LiveId" clId="{3A65380D-5B5D-4BD6-B948-4E6B8FE4753E}" dt="2025-11-12T09:45:31.119" v="3506" actId="2696"/>
        <pc:sldMkLst>
          <pc:docMk/>
          <pc:sldMk cId="0" sldId="281"/>
        </pc:sldMkLst>
      </pc:sldChg>
      <pc:sldChg chg="add del">
        <pc:chgData name="Lisa De Giusti" userId="809270d4fab10929" providerId="LiveId" clId="{3A65380D-5B5D-4BD6-B948-4E6B8FE4753E}" dt="2025-11-12T12:36:08.419" v="4316" actId="47"/>
        <pc:sldMkLst>
          <pc:docMk/>
          <pc:sldMk cId="0" sldId="282"/>
        </pc:sldMkLst>
      </pc:sldChg>
      <pc:sldChg chg="delSp modSp add mod ord">
        <pc:chgData name="Lisa De Giusti" userId="809270d4fab10929" providerId="LiveId" clId="{3A65380D-5B5D-4BD6-B948-4E6B8FE4753E}" dt="2025-11-12T12:53:04.752" v="4348" actId="20577"/>
        <pc:sldMkLst>
          <pc:docMk/>
          <pc:sldMk cId="0" sldId="283"/>
        </pc:sldMkLst>
        <pc:spChg chg="mod">
          <ac:chgData name="Lisa De Giusti" userId="809270d4fab10929" providerId="LiveId" clId="{3A65380D-5B5D-4BD6-B948-4E6B8FE4753E}" dt="2025-11-12T12:53:04.752" v="4348" actId="20577"/>
          <ac:spMkLst>
            <pc:docMk/>
            <pc:sldMk cId="0" sldId="283"/>
            <ac:spMk id="3" creationId="{00000000-0000-0000-0000-000000000000}"/>
          </ac:spMkLst>
        </pc:spChg>
        <pc:spChg chg="mod">
          <ac:chgData name="Lisa De Giusti" userId="809270d4fab10929" providerId="LiveId" clId="{3A65380D-5B5D-4BD6-B948-4E6B8FE4753E}" dt="2025-11-12T12:36:03.026" v="4315" actId="255"/>
          <ac:spMkLst>
            <pc:docMk/>
            <pc:sldMk cId="0" sldId="283"/>
            <ac:spMk id="4" creationId="{00000000-0000-0000-0000-000000000000}"/>
          </ac:spMkLst>
        </pc:spChg>
        <pc:spChg chg="del">
          <ac:chgData name="Lisa De Giusti" userId="809270d4fab10929" providerId="LiveId" clId="{3A65380D-5B5D-4BD6-B948-4E6B8FE4753E}" dt="2025-11-12T12:33:17.173" v="4256" actId="478"/>
          <ac:spMkLst>
            <pc:docMk/>
            <pc:sldMk cId="0" sldId="283"/>
            <ac:spMk id="5" creationId="{00000000-0000-0000-0000-000000000000}"/>
          </ac:spMkLst>
        </pc:spChg>
        <pc:grpChg chg="del">
          <ac:chgData name="Lisa De Giusti" userId="809270d4fab10929" providerId="LiveId" clId="{3A65380D-5B5D-4BD6-B948-4E6B8FE4753E}" dt="2025-11-12T12:33:13.082" v="4255" actId="478"/>
          <ac:grpSpMkLst>
            <pc:docMk/>
            <pc:sldMk cId="0" sldId="283"/>
            <ac:grpSpMk id="6" creationId="{00000000-0000-0000-0000-000000000000}"/>
          </ac:grpSpMkLst>
        </pc:grpChg>
      </pc:sldChg>
      <pc:sldChg chg="add del">
        <pc:chgData name="Lisa De Giusti" userId="809270d4fab10929" providerId="LiveId" clId="{3A65380D-5B5D-4BD6-B948-4E6B8FE4753E}" dt="2025-11-12T12:36:11.661" v="4317" actId="47"/>
        <pc:sldMkLst>
          <pc:docMk/>
          <pc:sldMk cId="0" sldId="284"/>
        </pc:sldMkLst>
      </pc:sldChg>
      <pc:sldChg chg="modSp add mod ord">
        <pc:chgData name="Lisa De Giusti" userId="809270d4fab10929" providerId="LiveId" clId="{3A65380D-5B5D-4BD6-B948-4E6B8FE4753E}" dt="2025-11-11T13:59:15.300" v="694" actId="113"/>
        <pc:sldMkLst>
          <pc:docMk/>
          <pc:sldMk cId="0" sldId="285"/>
        </pc:sldMkLst>
        <pc:spChg chg="mod">
          <ac:chgData name="Lisa De Giusti" userId="809270d4fab10929" providerId="LiveId" clId="{3A65380D-5B5D-4BD6-B948-4E6B8FE4753E}" dt="2025-11-11T13:59:15.300" v="694" actId="113"/>
          <ac:spMkLst>
            <pc:docMk/>
            <pc:sldMk cId="0" sldId="285"/>
            <ac:spMk id="6" creationId="{00000000-0000-0000-0000-000000000000}"/>
          </ac:spMkLst>
        </pc:spChg>
        <pc:spChg chg="mod">
          <ac:chgData name="Lisa De Giusti" userId="809270d4fab10929" providerId="LiveId" clId="{3A65380D-5B5D-4BD6-B948-4E6B8FE4753E}" dt="2025-11-11T13:59:15.300" v="694" actId="113"/>
          <ac:spMkLst>
            <pc:docMk/>
            <pc:sldMk cId="0" sldId="285"/>
            <ac:spMk id="7" creationId="{00000000-0000-0000-0000-000000000000}"/>
          </ac:spMkLst>
        </pc:spChg>
        <pc:spChg chg="mod">
          <ac:chgData name="Lisa De Giusti" userId="809270d4fab10929" providerId="LiveId" clId="{3A65380D-5B5D-4BD6-B948-4E6B8FE4753E}" dt="2025-11-11T13:58:38.698" v="687" actId="12"/>
          <ac:spMkLst>
            <pc:docMk/>
            <pc:sldMk cId="0" sldId="285"/>
            <ac:spMk id="12" creationId="{00000000-0000-0000-0000-000000000000}"/>
          </ac:spMkLst>
        </pc:spChg>
        <pc:spChg chg="mod">
          <ac:chgData name="Lisa De Giusti" userId="809270d4fab10929" providerId="LiveId" clId="{3A65380D-5B5D-4BD6-B948-4E6B8FE4753E}" dt="2025-11-11T13:58:51.071" v="690" actId="14100"/>
          <ac:spMkLst>
            <pc:docMk/>
            <pc:sldMk cId="0" sldId="285"/>
            <ac:spMk id="21" creationId="{00000000-0000-0000-0000-000000000000}"/>
          </ac:spMkLst>
        </pc:spChg>
        <pc:spChg chg="mod">
          <ac:chgData name="Lisa De Giusti" userId="809270d4fab10929" providerId="LiveId" clId="{3A65380D-5B5D-4BD6-B948-4E6B8FE4753E}" dt="2025-11-11T13:59:04.598" v="693" actId="14100"/>
          <ac:spMkLst>
            <pc:docMk/>
            <pc:sldMk cId="0" sldId="285"/>
            <ac:spMk id="30" creationId="{00000000-0000-0000-0000-000000000000}"/>
          </ac:spMkLst>
        </pc:spChg>
      </pc:sldChg>
      <pc:sldChg chg="addSp delSp modSp add mod ord">
        <pc:chgData name="Lisa De Giusti" userId="809270d4fab10929" providerId="LiveId" clId="{3A65380D-5B5D-4BD6-B948-4E6B8FE4753E}" dt="2025-11-12T12:55:07.811" v="4396"/>
        <pc:sldMkLst>
          <pc:docMk/>
          <pc:sldMk cId="0" sldId="286"/>
        </pc:sldMkLst>
        <pc:spChg chg="del mod">
          <ac:chgData name="Lisa De Giusti" userId="809270d4fab10929" providerId="LiveId" clId="{3A65380D-5B5D-4BD6-B948-4E6B8FE4753E}" dt="2025-11-12T12:25:34.795" v="4108" actId="478"/>
          <ac:spMkLst>
            <pc:docMk/>
            <pc:sldMk cId="0" sldId="286"/>
            <ac:spMk id="7" creationId="{00000000-0000-0000-0000-000000000000}"/>
          </ac:spMkLst>
        </pc:spChg>
        <pc:spChg chg="mod">
          <ac:chgData name="Lisa De Giusti" userId="809270d4fab10929" providerId="LiveId" clId="{3A65380D-5B5D-4BD6-B948-4E6B8FE4753E}" dt="2025-11-12T12:32:15.252" v="4254" actId="20577"/>
          <ac:spMkLst>
            <pc:docMk/>
            <pc:sldMk cId="0" sldId="286"/>
            <ac:spMk id="11" creationId="{00000000-0000-0000-0000-000000000000}"/>
          </ac:spMkLst>
        </pc:spChg>
        <pc:spChg chg="mod">
          <ac:chgData name="Lisa De Giusti" userId="809270d4fab10929" providerId="LiveId" clId="{3A65380D-5B5D-4BD6-B948-4E6B8FE4753E}" dt="2025-11-12T12:27:10.730" v="4131" actId="1076"/>
          <ac:spMkLst>
            <pc:docMk/>
            <pc:sldMk cId="0" sldId="286"/>
            <ac:spMk id="13" creationId="{00000000-0000-0000-0000-000000000000}"/>
          </ac:spMkLst>
        </pc:spChg>
        <pc:spChg chg="mod">
          <ac:chgData name="Lisa De Giusti" userId="809270d4fab10929" providerId="LiveId" clId="{3A65380D-5B5D-4BD6-B948-4E6B8FE4753E}" dt="2025-11-12T12:28:36.497" v="4252" actId="20577"/>
          <ac:spMkLst>
            <pc:docMk/>
            <pc:sldMk cId="0" sldId="286"/>
            <ac:spMk id="14" creationId="{00000000-0000-0000-0000-000000000000}"/>
          </ac:spMkLst>
        </pc:spChg>
        <pc:spChg chg="add del mod">
          <ac:chgData name="Lisa De Giusti" userId="809270d4fab10929" providerId="LiveId" clId="{3A65380D-5B5D-4BD6-B948-4E6B8FE4753E}" dt="2025-11-12T12:27:16.880" v="4133" actId="478"/>
          <ac:spMkLst>
            <pc:docMk/>
            <pc:sldMk cId="0" sldId="286"/>
            <ac:spMk id="20" creationId="{9BEDCCA0-C668-762F-1045-A709EEF61E7C}"/>
          </ac:spMkLst>
        </pc:spChg>
        <pc:grpChg chg="del">
          <ac:chgData name="Lisa De Giusti" userId="809270d4fab10929" providerId="LiveId" clId="{3A65380D-5B5D-4BD6-B948-4E6B8FE4753E}" dt="2025-11-12T12:25:28.046" v="4106" actId="478"/>
          <ac:grpSpMkLst>
            <pc:docMk/>
            <pc:sldMk cId="0" sldId="286"/>
            <ac:grpSpMk id="4" creationId="{00000000-0000-0000-0000-000000000000}"/>
          </ac:grpSpMkLst>
        </pc:grpChg>
        <pc:grpChg chg="del">
          <ac:chgData name="Lisa De Giusti" userId="809270d4fab10929" providerId="LiveId" clId="{3A65380D-5B5D-4BD6-B948-4E6B8FE4753E}" dt="2025-11-12T12:25:40.776" v="4109" actId="478"/>
          <ac:grpSpMkLst>
            <pc:docMk/>
            <pc:sldMk cId="0" sldId="286"/>
            <ac:grpSpMk id="8" creationId="{00000000-0000-0000-0000-000000000000}"/>
          </ac:grpSpMkLst>
        </pc:grpChg>
        <pc:grpChg chg="del">
          <ac:chgData name="Lisa De Giusti" userId="809270d4fab10929" providerId="LiveId" clId="{3A65380D-5B5D-4BD6-B948-4E6B8FE4753E}" dt="2025-11-12T12:25:23.775" v="4105" actId="478"/>
          <ac:grpSpMkLst>
            <pc:docMk/>
            <pc:sldMk cId="0" sldId="286"/>
            <ac:grpSpMk id="15" creationId="{00000000-0000-0000-0000-000000000000}"/>
          </ac:grpSpMkLst>
        </pc:grpChg>
        <pc:picChg chg="del">
          <ac:chgData name="Lisa De Giusti" userId="809270d4fab10929" providerId="LiveId" clId="{3A65380D-5B5D-4BD6-B948-4E6B8FE4753E}" dt="2025-11-12T12:26:21.914" v="4124" actId="478"/>
          <ac:picMkLst>
            <pc:docMk/>
            <pc:sldMk cId="0" sldId="286"/>
            <ac:picMk id="12" creationId="{00000000-0000-0000-0000-000000000000}"/>
          </ac:picMkLst>
        </pc:picChg>
      </pc:sldChg>
      <pc:sldChg chg="add ord">
        <pc:chgData name="Lisa De Giusti" userId="809270d4fab10929" providerId="LiveId" clId="{3A65380D-5B5D-4BD6-B948-4E6B8FE4753E}" dt="2025-11-12T12:55:44.669" v="4402"/>
        <pc:sldMkLst>
          <pc:docMk/>
          <pc:sldMk cId="0" sldId="287"/>
        </pc:sldMkLst>
      </pc:sldChg>
      <pc:sldChg chg="addSp delSp modSp add mod ord">
        <pc:chgData name="Lisa De Giusti" userId="809270d4fab10929" providerId="LiveId" clId="{3A65380D-5B5D-4BD6-B948-4E6B8FE4753E}" dt="2025-11-12T12:13:11.874" v="4009" actId="1076"/>
        <pc:sldMkLst>
          <pc:docMk/>
          <pc:sldMk cId="0" sldId="288"/>
        </pc:sldMkLst>
        <pc:spChg chg="add del">
          <ac:chgData name="Lisa De Giusti" userId="809270d4fab10929" providerId="LiveId" clId="{3A65380D-5B5D-4BD6-B948-4E6B8FE4753E}" dt="2025-11-12T10:08:25.606" v="3510" actId="478"/>
          <ac:spMkLst>
            <pc:docMk/>
            <pc:sldMk cId="0" sldId="288"/>
            <ac:spMk id="7" creationId="{2B79BD53-3B70-C775-EA11-3F9A48692CE2}"/>
          </ac:spMkLst>
        </pc:spChg>
        <pc:spChg chg="add mod">
          <ac:chgData name="Lisa De Giusti" userId="809270d4fab10929" providerId="LiveId" clId="{3A65380D-5B5D-4BD6-B948-4E6B8FE4753E}" dt="2025-11-12T10:20:18.076" v="3771" actId="1076"/>
          <ac:spMkLst>
            <pc:docMk/>
            <pc:sldMk cId="0" sldId="288"/>
            <ac:spMk id="10" creationId="{2799202F-B7BD-84C8-DE66-49513792F190}"/>
          </ac:spMkLst>
        </pc:spChg>
        <pc:spChg chg="add del mod">
          <ac:chgData name="Lisa De Giusti" userId="809270d4fab10929" providerId="LiveId" clId="{3A65380D-5B5D-4BD6-B948-4E6B8FE4753E}" dt="2025-11-12T10:17:35.922" v="3752" actId="478"/>
          <ac:spMkLst>
            <pc:docMk/>
            <pc:sldMk cId="0" sldId="288"/>
            <ac:spMk id="11" creationId="{ECEC93C4-693E-9EEE-1963-A24A02E9AEBA}"/>
          </ac:spMkLst>
        </pc:spChg>
        <pc:spChg chg="add mod">
          <ac:chgData name="Lisa De Giusti" userId="809270d4fab10929" providerId="LiveId" clId="{3A65380D-5B5D-4BD6-B948-4E6B8FE4753E}" dt="2025-11-12T12:12:02.639" v="3981" actId="14100"/>
          <ac:spMkLst>
            <pc:docMk/>
            <pc:sldMk cId="0" sldId="288"/>
            <ac:spMk id="12" creationId="{1F2AACC6-6995-9741-4D1E-CCA3EFDED715}"/>
          </ac:spMkLst>
        </pc:spChg>
        <pc:spChg chg="add mod">
          <ac:chgData name="Lisa De Giusti" userId="809270d4fab10929" providerId="LiveId" clId="{3A65380D-5B5D-4BD6-B948-4E6B8FE4753E}" dt="2025-11-12T12:13:11.874" v="4009" actId="1076"/>
          <ac:spMkLst>
            <pc:docMk/>
            <pc:sldMk cId="0" sldId="288"/>
            <ac:spMk id="13" creationId="{0FB91351-0B85-67F4-0922-3808EA33B3D8}"/>
          </ac:spMkLst>
        </pc:spChg>
        <pc:picChg chg="del">
          <ac:chgData name="Lisa De Giusti" userId="809270d4fab10929" providerId="LiveId" clId="{3A65380D-5B5D-4BD6-B948-4E6B8FE4753E}" dt="2025-11-12T10:08:01.216" v="3507" actId="478"/>
          <ac:picMkLst>
            <pc:docMk/>
            <pc:sldMk cId="0" sldId="288"/>
            <ac:picMk id="3" creationId="{00000000-0000-0000-0000-000000000000}"/>
          </ac:picMkLst>
        </pc:picChg>
        <pc:picChg chg="add del">
          <ac:chgData name="Lisa De Giusti" userId="809270d4fab10929" providerId="LiveId" clId="{3A65380D-5B5D-4BD6-B948-4E6B8FE4753E}" dt="2025-11-12T10:08:29.959" v="3511" actId="478"/>
          <ac:picMkLst>
            <pc:docMk/>
            <pc:sldMk cId="0" sldId="288"/>
            <ac:picMk id="5" creationId="{5762357B-7BF6-6205-67ED-A5727EFFC8D5}"/>
          </ac:picMkLst>
        </pc:picChg>
        <pc:picChg chg="add mod">
          <ac:chgData name="Lisa De Giusti" userId="809270d4fab10929" providerId="LiveId" clId="{3A65380D-5B5D-4BD6-B948-4E6B8FE4753E}" dt="2025-11-12T10:20:30.957" v="3773" actId="14100"/>
          <ac:picMkLst>
            <pc:docMk/>
            <pc:sldMk cId="0" sldId="288"/>
            <ac:picMk id="9" creationId="{31986DCF-3C55-862C-DFEF-AABA7432E1D4}"/>
          </ac:picMkLst>
        </pc:picChg>
      </pc:sldChg>
      <pc:sldChg chg="add del">
        <pc:chgData name="Lisa De Giusti" userId="809270d4fab10929" providerId="LiveId" clId="{3A65380D-5B5D-4BD6-B948-4E6B8FE4753E}" dt="2025-11-12T10:43:56.323" v="3976" actId="47"/>
        <pc:sldMkLst>
          <pc:docMk/>
          <pc:sldMk cId="0" sldId="289"/>
        </pc:sldMkLst>
      </pc:sldChg>
      <pc:sldChg chg="addSp delSp modSp mod">
        <pc:chgData name="Lisa De Giusti" userId="809270d4fab10929" providerId="LiveId" clId="{3A65380D-5B5D-4BD6-B948-4E6B8FE4753E}" dt="2025-11-12T13:17:59.093" v="4602" actId="113"/>
        <pc:sldMkLst>
          <pc:docMk/>
          <pc:sldMk cId="2417018167" sldId="317"/>
        </pc:sldMkLst>
        <pc:spChg chg="mod">
          <ac:chgData name="Lisa De Giusti" userId="809270d4fab10929" providerId="LiveId" clId="{3A65380D-5B5D-4BD6-B948-4E6B8FE4753E}" dt="2025-11-12T13:17:59.093" v="4602" actId="113"/>
          <ac:spMkLst>
            <pc:docMk/>
            <pc:sldMk cId="2417018167" sldId="317"/>
            <ac:spMk id="2" creationId="{00000000-0000-0000-0000-000000000000}"/>
          </ac:spMkLst>
        </pc:spChg>
        <pc:picChg chg="add del">
          <ac:chgData name="Lisa De Giusti" userId="809270d4fab10929" providerId="LiveId" clId="{3A65380D-5B5D-4BD6-B948-4E6B8FE4753E}" dt="2025-11-11T16:34:50.616" v="1298" actId="478"/>
          <ac:picMkLst>
            <pc:docMk/>
            <pc:sldMk cId="2417018167" sldId="317"/>
            <ac:picMk id="3" creationId="{CF155AF4-883A-C909-835B-730FB9B0DB55}"/>
          </ac:picMkLst>
        </pc:picChg>
      </pc:sldChg>
      <pc:sldChg chg="addSp delSp modSp mod">
        <pc:chgData name="Lisa De Giusti" userId="809270d4fab10929" providerId="LiveId" clId="{3A65380D-5B5D-4BD6-B948-4E6B8FE4753E}" dt="2025-11-06T11:03:56.107" v="418" actId="1076"/>
        <pc:sldMkLst>
          <pc:docMk/>
          <pc:sldMk cId="949979918" sldId="318"/>
        </pc:sldMkLst>
        <pc:spChg chg="mod">
          <ac:chgData name="Lisa De Giusti" userId="809270d4fab10929" providerId="LiveId" clId="{3A65380D-5B5D-4BD6-B948-4E6B8FE4753E}" dt="2025-11-06T11:03:24.110" v="412" actId="1076"/>
          <ac:spMkLst>
            <pc:docMk/>
            <pc:sldMk cId="949979918" sldId="318"/>
            <ac:spMk id="2" creationId="{A6ADEC9B-35DA-4BEC-B0BC-8CA31FC2DBEC}"/>
          </ac:spMkLst>
        </pc:spChg>
        <pc:spChg chg="add mod">
          <ac:chgData name="Lisa De Giusti" userId="809270d4fab10929" providerId="LiveId" clId="{3A65380D-5B5D-4BD6-B948-4E6B8FE4753E}" dt="2025-11-06T11:03:47.675" v="417" actId="20577"/>
          <ac:spMkLst>
            <pc:docMk/>
            <pc:sldMk cId="949979918" sldId="318"/>
            <ac:spMk id="4" creationId="{60732F6C-9908-4906-AA5A-4C957BDA9A1E}"/>
          </ac:spMkLst>
        </pc:spChg>
        <pc:picChg chg="mod">
          <ac:chgData name="Lisa De Giusti" userId="809270d4fab10929" providerId="LiveId" clId="{3A65380D-5B5D-4BD6-B948-4E6B8FE4753E}" dt="2025-11-06T11:03:56.107" v="418" actId="1076"/>
          <ac:picMkLst>
            <pc:docMk/>
            <pc:sldMk cId="949979918" sldId="318"/>
            <ac:picMk id="12" creationId="{57165264-58AA-46EC-9896-0A459E409C56}"/>
          </ac:picMkLst>
        </pc:picChg>
      </pc:sldChg>
      <pc:sldChg chg="addSp delSp modSp del mod">
        <pc:chgData name="Lisa De Giusti" userId="809270d4fab10929" providerId="LiveId" clId="{3A65380D-5B5D-4BD6-B948-4E6B8FE4753E}" dt="2025-11-12T10:42:30.304" v="3973" actId="47"/>
        <pc:sldMkLst>
          <pc:docMk/>
          <pc:sldMk cId="3166471067" sldId="319"/>
        </pc:sldMkLst>
      </pc:sldChg>
      <pc:sldChg chg="delSp modSp add del mod">
        <pc:chgData name="Lisa De Giusti" userId="809270d4fab10929" providerId="LiveId" clId="{3A65380D-5B5D-4BD6-B948-4E6B8FE4753E}" dt="2025-11-12T12:13:25.641" v="4010" actId="47"/>
        <pc:sldMkLst>
          <pc:docMk/>
          <pc:sldMk cId="1642892777" sldId="320"/>
        </pc:sldMkLst>
      </pc:sldChg>
      <pc:sldChg chg="del">
        <pc:chgData name="Lisa De Giusti" userId="809270d4fab10929" providerId="LiveId" clId="{3A65380D-5B5D-4BD6-B948-4E6B8FE4753E}" dt="2025-11-06T09:42:26.730" v="2" actId="47"/>
        <pc:sldMkLst>
          <pc:docMk/>
          <pc:sldMk cId="1903996817" sldId="321"/>
        </pc:sldMkLst>
      </pc:sldChg>
      <pc:sldChg chg="addSp delSp modSp mod">
        <pc:chgData name="Lisa De Giusti" userId="809270d4fab10929" providerId="LiveId" clId="{3A65380D-5B5D-4BD6-B948-4E6B8FE4753E}" dt="2025-11-12T12:54:47.315" v="4394" actId="255"/>
        <pc:sldMkLst>
          <pc:docMk/>
          <pc:sldMk cId="1896390071" sldId="322"/>
        </pc:sldMkLst>
        <pc:spChg chg="del mod">
          <ac:chgData name="Lisa De Giusti" userId="809270d4fab10929" providerId="LiveId" clId="{3A65380D-5B5D-4BD6-B948-4E6B8FE4753E}" dt="2025-11-12T12:53:53.800" v="4378"/>
          <ac:spMkLst>
            <pc:docMk/>
            <pc:sldMk cId="1896390071" sldId="322"/>
            <ac:spMk id="2" creationId="{A4D9A3B2-7A63-4F8A-889E-61C7457DD4BB}"/>
          </ac:spMkLst>
        </pc:spChg>
        <pc:spChg chg="add mod">
          <ac:chgData name="Lisa De Giusti" userId="809270d4fab10929" providerId="LiveId" clId="{3A65380D-5B5D-4BD6-B948-4E6B8FE4753E}" dt="2025-11-12T12:54:47.315" v="4394" actId="255"/>
          <ac:spMkLst>
            <pc:docMk/>
            <pc:sldMk cId="1896390071" sldId="322"/>
            <ac:spMk id="4" creationId="{D6A5DE67-046F-0D8F-9BB6-EFC568FBCFAB}"/>
          </ac:spMkLst>
        </pc:spChg>
        <pc:picChg chg="del mod modCrop">
          <ac:chgData name="Lisa De Giusti" userId="809270d4fab10929" providerId="LiveId" clId="{3A65380D-5B5D-4BD6-B948-4E6B8FE4753E}" dt="2025-11-12T12:53:53.783" v="4376" actId="478"/>
          <ac:picMkLst>
            <pc:docMk/>
            <pc:sldMk cId="1896390071" sldId="322"/>
            <ac:picMk id="6" creationId="{CF438A5D-DEE5-4E4B-BE5F-A401F945404F}"/>
          </ac:picMkLst>
        </pc:picChg>
      </pc:sldChg>
      <pc:sldChg chg="addSp delSp modSp mod ord">
        <pc:chgData name="Lisa De Giusti" userId="809270d4fab10929" providerId="LiveId" clId="{3A65380D-5B5D-4BD6-B948-4E6B8FE4753E}" dt="2025-11-11T16:11:34.776" v="1071" actId="1076"/>
        <pc:sldMkLst>
          <pc:docMk/>
          <pc:sldMk cId="2447957271" sldId="323"/>
        </pc:sldMkLst>
        <pc:spChg chg="del mod">
          <ac:chgData name="Lisa De Giusti" userId="809270d4fab10929" providerId="LiveId" clId="{3A65380D-5B5D-4BD6-B948-4E6B8FE4753E}" dt="2025-11-11T16:06:47.014" v="1024"/>
          <ac:spMkLst>
            <pc:docMk/>
            <pc:sldMk cId="2447957271" sldId="323"/>
            <ac:spMk id="2" creationId="{2CAEBCA4-C1D6-4A6D-8AE7-0FD6D3C03945}"/>
          </ac:spMkLst>
        </pc:spChg>
        <pc:spChg chg="add mod">
          <ac:chgData name="Lisa De Giusti" userId="809270d4fab10929" providerId="LiveId" clId="{3A65380D-5B5D-4BD6-B948-4E6B8FE4753E}" dt="2025-11-11T16:11:34.776" v="1071" actId="1076"/>
          <ac:spMkLst>
            <pc:docMk/>
            <pc:sldMk cId="2447957271" sldId="323"/>
            <ac:spMk id="4" creationId="{F5DAF30C-D6C0-E151-8898-C1FD8F690BCC}"/>
          </ac:spMkLst>
        </pc:spChg>
        <pc:spChg chg="add mod">
          <ac:chgData name="Lisa De Giusti" userId="809270d4fab10929" providerId="LiveId" clId="{3A65380D-5B5D-4BD6-B948-4E6B8FE4753E}" dt="2025-11-11T16:08:13.027" v="1028" actId="1076"/>
          <ac:spMkLst>
            <pc:docMk/>
            <pc:sldMk cId="2447957271" sldId="323"/>
            <ac:spMk id="5" creationId="{646CAFFB-2386-BCFF-8D74-99B581B55E89}"/>
          </ac:spMkLst>
        </pc:spChg>
      </pc:sldChg>
      <pc:sldChg chg="delSp modSp del mod ord">
        <pc:chgData name="Lisa De Giusti" userId="809270d4fab10929" providerId="LiveId" clId="{3A65380D-5B5D-4BD6-B948-4E6B8FE4753E}" dt="2025-11-12T10:37:45.670" v="3800" actId="2696"/>
        <pc:sldMkLst>
          <pc:docMk/>
          <pc:sldMk cId="682143588" sldId="324"/>
        </pc:sldMkLst>
      </pc:sldChg>
      <pc:sldChg chg="delSp modSp del mod ord">
        <pc:chgData name="Lisa De Giusti" userId="809270d4fab10929" providerId="LiveId" clId="{3A65380D-5B5D-4BD6-B948-4E6B8FE4753E}" dt="2025-11-12T08:40:51.127" v="2867" actId="47"/>
        <pc:sldMkLst>
          <pc:docMk/>
          <pc:sldMk cId="469893894" sldId="325"/>
        </pc:sldMkLst>
      </pc:sldChg>
      <pc:sldChg chg="delSp del mod">
        <pc:chgData name="Lisa De Giusti" userId="809270d4fab10929" providerId="LiveId" clId="{3A65380D-5B5D-4BD6-B948-4E6B8FE4753E}" dt="2025-11-12T12:51:51.906" v="4321" actId="2696"/>
        <pc:sldMkLst>
          <pc:docMk/>
          <pc:sldMk cId="3093010753" sldId="326"/>
        </pc:sldMkLst>
      </pc:sldChg>
      <pc:sldChg chg="del">
        <pc:chgData name="Lisa De Giusti" userId="809270d4fab10929" providerId="LiveId" clId="{3A65380D-5B5D-4BD6-B948-4E6B8FE4753E}" dt="2025-11-06T09:54:04.602" v="253" actId="47"/>
        <pc:sldMkLst>
          <pc:docMk/>
          <pc:sldMk cId="14388523" sldId="327"/>
        </pc:sldMkLst>
      </pc:sldChg>
      <pc:sldChg chg="addSp delSp modSp add mod">
        <pc:chgData name="Lisa De Giusti" userId="809270d4fab10929" providerId="LiveId" clId="{3A65380D-5B5D-4BD6-B948-4E6B8FE4753E}" dt="2025-11-12T10:38:47.900" v="3803" actId="255"/>
        <pc:sldMkLst>
          <pc:docMk/>
          <pc:sldMk cId="983248724" sldId="328"/>
        </pc:sldMkLst>
        <pc:spChg chg="mod">
          <ac:chgData name="Lisa De Giusti" userId="809270d4fab10929" providerId="LiveId" clId="{3A65380D-5B5D-4BD6-B948-4E6B8FE4753E}" dt="2025-11-12T10:38:47.900" v="3803" actId="255"/>
          <ac:spMkLst>
            <pc:docMk/>
            <pc:sldMk cId="983248724" sldId="328"/>
            <ac:spMk id="2" creationId="{CB32D5C2-FA18-4601-C93D-37966381F86E}"/>
          </ac:spMkLst>
        </pc:spChg>
        <pc:spChg chg="add mod">
          <ac:chgData name="Lisa De Giusti" userId="809270d4fab10929" providerId="LiveId" clId="{3A65380D-5B5D-4BD6-B948-4E6B8FE4753E}" dt="2025-11-12T08:48:55.944" v="2885" actId="20577"/>
          <ac:spMkLst>
            <pc:docMk/>
            <pc:sldMk cId="983248724" sldId="328"/>
            <ac:spMk id="5" creationId="{F0431427-5314-0A3E-992D-668D4871E1B4}"/>
          </ac:spMkLst>
        </pc:spChg>
        <pc:picChg chg="del mod modCrop">
          <ac:chgData name="Lisa De Giusti" userId="809270d4fab10929" providerId="LiveId" clId="{3A65380D-5B5D-4BD6-B948-4E6B8FE4753E}" dt="2025-11-12T08:45:23.846" v="2874" actId="478"/>
          <ac:picMkLst>
            <pc:docMk/>
            <pc:sldMk cId="983248724" sldId="328"/>
            <ac:picMk id="11" creationId="{16CF7A66-ED8C-F760-E7CA-BC232B7192D3}"/>
          </ac:picMkLst>
        </pc:picChg>
      </pc:sldChg>
      <pc:sldChg chg="addSp delSp modSp add del mod">
        <pc:chgData name="Lisa De Giusti" userId="809270d4fab10929" providerId="LiveId" clId="{3A65380D-5B5D-4BD6-B948-4E6B8FE4753E}" dt="2025-11-12T12:51:40.246" v="4319" actId="2696"/>
        <pc:sldMkLst>
          <pc:docMk/>
          <pc:sldMk cId="3623107888" sldId="329"/>
        </pc:sldMkLst>
        <pc:spChg chg="del">
          <ac:chgData name="Lisa De Giusti" userId="809270d4fab10929" providerId="LiveId" clId="{3A65380D-5B5D-4BD6-B948-4E6B8FE4753E}" dt="2025-11-12T12:15:04.738" v="4012" actId="478"/>
          <ac:spMkLst>
            <pc:docMk/>
            <pc:sldMk cId="3623107888" sldId="329"/>
            <ac:spMk id="2" creationId="{E8DB3D24-DFE9-CDCF-F297-E76920221A86}"/>
          </ac:spMkLst>
        </pc:spChg>
        <pc:spChg chg="add mod">
          <ac:chgData name="Lisa De Giusti" userId="809270d4fab10929" providerId="LiveId" clId="{3A65380D-5B5D-4BD6-B948-4E6B8FE4753E}" dt="2025-11-12T12:23:24.318" v="4100" actId="1076"/>
          <ac:spMkLst>
            <pc:docMk/>
            <pc:sldMk cId="3623107888" sldId="329"/>
            <ac:spMk id="5" creationId="{D028E225-0EEF-6B43-55EE-41A4153335BB}"/>
          </ac:spMkLst>
        </pc:spChg>
      </pc:sldChg>
      <pc:sldChg chg="addSp delSp modSp add mod">
        <pc:chgData name="Lisa De Giusti" userId="809270d4fab10929" providerId="LiveId" clId="{3A65380D-5B5D-4BD6-B948-4E6B8FE4753E}" dt="2025-11-06T11:10:28.898" v="534" actId="20577"/>
        <pc:sldMkLst>
          <pc:docMk/>
          <pc:sldMk cId="2102347050" sldId="330"/>
        </pc:sldMkLst>
        <pc:spChg chg="add mod">
          <ac:chgData name="Lisa De Giusti" userId="809270d4fab10929" providerId="LiveId" clId="{3A65380D-5B5D-4BD6-B948-4E6B8FE4753E}" dt="2025-11-06T11:10:28.898" v="534" actId="20577"/>
          <ac:spMkLst>
            <pc:docMk/>
            <pc:sldMk cId="2102347050" sldId="330"/>
            <ac:spMk id="5" creationId="{2E3E327C-E244-47A2-3528-5781F4A05DF1}"/>
          </ac:spMkLst>
        </pc:spChg>
        <pc:spChg chg="add mod">
          <ac:chgData name="Lisa De Giusti" userId="809270d4fab10929" providerId="LiveId" clId="{3A65380D-5B5D-4BD6-B948-4E6B8FE4753E}" dt="2025-11-06T11:08:17.040" v="516" actId="12"/>
          <ac:spMkLst>
            <pc:docMk/>
            <pc:sldMk cId="2102347050" sldId="330"/>
            <ac:spMk id="7" creationId="{08FB7A95-6B0F-005D-2045-AAEF00A21A7E}"/>
          </ac:spMkLst>
        </pc:spChg>
        <pc:picChg chg="mod">
          <ac:chgData name="Lisa De Giusti" userId="809270d4fab10929" providerId="LiveId" clId="{3A65380D-5B5D-4BD6-B948-4E6B8FE4753E}" dt="2025-11-06T11:07:47.857" v="483" actId="1076"/>
          <ac:picMkLst>
            <pc:docMk/>
            <pc:sldMk cId="2102347050" sldId="330"/>
            <ac:picMk id="12" creationId="{4F366841-8989-5E83-2065-CBB0B5E3E746}"/>
          </ac:picMkLst>
        </pc:picChg>
      </pc:sldChg>
      <pc:sldChg chg="delSp modSp add mod ord">
        <pc:chgData name="Lisa De Giusti" userId="809270d4fab10929" providerId="LiveId" clId="{3A65380D-5B5D-4BD6-B948-4E6B8FE4753E}" dt="2025-11-12T12:22:04.846" v="4098" actId="255"/>
        <pc:sldMkLst>
          <pc:docMk/>
          <pc:sldMk cId="790449707" sldId="331"/>
        </pc:sldMkLst>
        <pc:spChg chg="mod">
          <ac:chgData name="Lisa De Giusti" userId="809270d4fab10929" providerId="LiveId" clId="{3A65380D-5B5D-4BD6-B948-4E6B8FE4753E}" dt="2025-11-12T10:41:01.730" v="3954" actId="1076"/>
          <ac:spMkLst>
            <pc:docMk/>
            <pc:sldMk cId="790449707" sldId="331"/>
            <ac:spMk id="2" creationId="{E8B73C6E-6833-A9F0-DBBE-46602D2BF3E4}"/>
          </ac:spMkLst>
        </pc:spChg>
        <pc:spChg chg="mod">
          <ac:chgData name="Lisa De Giusti" userId="809270d4fab10929" providerId="LiveId" clId="{3A65380D-5B5D-4BD6-B948-4E6B8FE4753E}" dt="2025-11-12T12:22:04.846" v="4098" actId="255"/>
          <ac:spMkLst>
            <pc:docMk/>
            <pc:sldMk cId="790449707" sldId="331"/>
            <ac:spMk id="5" creationId="{8821BCCC-1CB0-48AC-4F86-22BC17E2EFD2}"/>
          </ac:spMkLst>
        </pc:spChg>
        <pc:picChg chg="del">
          <ac:chgData name="Lisa De Giusti" userId="809270d4fab10929" providerId="LiveId" clId="{3A65380D-5B5D-4BD6-B948-4E6B8FE4753E}" dt="2025-11-12T09:01:01.830" v="2996" actId="478"/>
          <ac:picMkLst>
            <pc:docMk/>
            <pc:sldMk cId="790449707" sldId="331"/>
            <ac:picMk id="12" creationId="{70C484BC-3523-604C-8657-2EAA096A9ACC}"/>
          </ac:picMkLst>
        </pc:picChg>
      </pc:sldChg>
      <pc:sldChg chg="addSp delSp modSp add del mod">
        <pc:chgData name="Lisa De Giusti" userId="809270d4fab10929" providerId="LiveId" clId="{3A65380D-5B5D-4BD6-B948-4E6B8FE4753E}" dt="2025-11-12T12:22:59.879" v="4099" actId="47"/>
        <pc:sldMkLst>
          <pc:docMk/>
          <pc:sldMk cId="3254053646" sldId="332"/>
        </pc:sldMkLst>
      </pc:sldChg>
      <pc:sldChg chg="modSp new del mod">
        <pc:chgData name="Lisa De Giusti" userId="809270d4fab10929" providerId="LiveId" clId="{3A65380D-5B5D-4BD6-B948-4E6B8FE4753E}" dt="2025-11-12T12:51:02.986" v="4318" actId="47"/>
        <pc:sldMkLst>
          <pc:docMk/>
          <pc:sldMk cId="1291870430" sldId="333"/>
        </pc:sldMkLst>
      </pc:sldChg>
      <pc:sldChg chg="addSp delSp modSp new del mod">
        <pc:chgData name="Lisa De Giusti" userId="809270d4fab10929" providerId="LiveId" clId="{3A65380D-5B5D-4BD6-B948-4E6B8FE4753E}" dt="2025-11-11T13:59:54.530" v="695" actId="47"/>
        <pc:sldMkLst>
          <pc:docMk/>
          <pc:sldMk cId="3391271775" sldId="334"/>
        </pc:sldMkLst>
      </pc:sldChg>
      <pc:sldChg chg="new del">
        <pc:chgData name="Lisa De Giusti" userId="809270d4fab10929" providerId="LiveId" clId="{3A65380D-5B5D-4BD6-B948-4E6B8FE4753E}" dt="2025-11-12T12:51:44.470" v="4320" actId="2696"/>
        <pc:sldMkLst>
          <pc:docMk/>
          <pc:sldMk cId="3278035491" sldId="335"/>
        </pc:sldMkLst>
      </pc:sldChg>
      <pc:sldChg chg="addSp modSp new mod ord modClrScheme chgLayout">
        <pc:chgData name="Lisa De Giusti" userId="809270d4fab10929" providerId="LiveId" clId="{3A65380D-5B5D-4BD6-B948-4E6B8FE4753E}" dt="2025-11-12T10:32:20.898" v="3780" actId="1076"/>
        <pc:sldMkLst>
          <pc:docMk/>
          <pc:sldMk cId="3056045450" sldId="336"/>
        </pc:sldMkLst>
        <pc:spChg chg="mod">
          <ac:chgData name="Lisa De Giusti" userId="809270d4fab10929" providerId="LiveId" clId="{3A65380D-5B5D-4BD6-B948-4E6B8FE4753E}" dt="2025-11-12T09:43:09.989" v="3493" actId="122"/>
          <ac:spMkLst>
            <pc:docMk/>
            <pc:sldMk cId="3056045450" sldId="336"/>
            <ac:spMk id="2" creationId="{B3312490-3E54-4D7C-1374-576BC2B1678E}"/>
          </ac:spMkLst>
        </pc:spChg>
        <pc:spChg chg="mod">
          <ac:chgData name="Lisa De Giusti" userId="809270d4fab10929" providerId="LiveId" clId="{3A65380D-5B5D-4BD6-B948-4E6B8FE4753E}" dt="2025-11-12T10:32:10.430" v="3778" actId="14100"/>
          <ac:spMkLst>
            <pc:docMk/>
            <pc:sldMk cId="3056045450" sldId="336"/>
            <ac:spMk id="3" creationId="{36B36ECB-86FD-B6A2-396C-24FBC28CD9D8}"/>
          </ac:spMkLst>
        </pc:spChg>
        <pc:picChg chg="add mod">
          <ac:chgData name="Lisa De Giusti" userId="809270d4fab10929" providerId="LiveId" clId="{3A65380D-5B5D-4BD6-B948-4E6B8FE4753E}" dt="2025-11-12T10:32:20.898" v="3780" actId="1076"/>
          <ac:picMkLst>
            <pc:docMk/>
            <pc:sldMk cId="3056045450" sldId="336"/>
            <ac:picMk id="4" creationId="{814E9F6B-2525-B50A-5E72-2C32B1F32B6E}"/>
          </ac:picMkLst>
        </pc:picChg>
      </pc:sldChg>
      <pc:sldChg chg="addSp modSp add del mod ord modClrScheme chgLayout">
        <pc:chgData name="Lisa De Giusti" userId="809270d4fab10929" providerId="LiveId" clId="{3A65380D-5B5D-4BD6-B948-4E6B8FE4753E}" dt="2025-11-12T07:30:58.569" v="2214" actId="13926"/>
        <pc:sldMkLst>
          <pc:docMk/>
          <pc:sldMk cId="2952001245" sldId="337"/>
        </pc:sldMkLst>
        <pc:spChg chg="mod">
          <ac:chgData name="Lisa De Giusti" userId="809270d4fab10929" providerId="LiveId" clId="{3A65380D-5B5D-4BD6-B948-4E6B8FE4753E}" dt="2025-11-12T07:28:58.826" v="2213" actId="20577"/>
          <ac:spMkLst>
            <pc:docMk/>
            <pc:sldMk cId="2952001245" sldId="337"/>
            <ac:spMk id="2" creationId="{AA85EF32-AFF8-DC93-6462-7B7B067590F1}"/>
          </ac:spMkLst>
        </pc:spChg>
        <pc:spChg chg="mod ord">
          <ac:chgData name="Lisa De Giusti" userId="809270d4fab10929" providerId="LiveId" clId="{3A65380D-5B5D-4BD6-B948-4E6B8FE4753E}" dt="2025-11-12T07:30:58.569" v="2214" actId="13926"/>
          <ac:spMkLst>
            <pc:docMk/>
            <pc:sldMk cId="2952001245" sldId="337"/>
            <ac:spMk id="3" creationId="{69212713-FF64-6EEB-4B88-8C7A9CF61787}"/>
          </ac:spMkLst>
        </pc:spChg>
        <pc:picChg chg="add mod">
          <ac:chgData name="Lisa De Giusti" userId="809270d4fab10929" providerId="LiveId" clId="{3A65380D-5B5D-4BD6-B948-4E6B8FE4753E}" dt="2025-11-12T07:26:31.490" v="2016" actId="1076"/>
          <ac:picMkLst>
            <pc:docMk/>
            <pc:sldMk cId="2952001245" sldId="337"/>
            <ac:picMk id="4" creationId="{8C874A92-B830-843D-3E52-1C99DC224BCD}"/>
          </ac:picMkLst>
        </pc:picChg>
      </pc:sldChg>
      <pc:sldChg chg="addSp delSp modSp add mod ord modClrScheme chgLayout">
        <pc:chgData name="Lisa De Giusti" userId="809270d4fab10929" providerId="LiveId" clId="{3A65380D-5B5D-4BD6-B948-4E6B8FE4753E}" dt="2025-11-12T10:37:26.479" v="3799" actId="14100"/>
        <pc:sldMkLst>
          <pc:docMk/>
          <pc:sldMk cId="2531643847" sldId="338"/>
        </pc:sldMkLst>
        <pc:spChg chg="mod">
          <ac:chgData name="Lisa De Giusti" userId="809270d4fab10929" providerId="LiveId" clId="{3A65380D-5B5D-4BD6-B948-4E6B8FE4753E}" dt="2025-11-12T09:43:46.926" v="3504" actId="20577"/>
          <ac:spMkLst>
            <pc:docMk/>
            <pc:sldMk cId="2531643847" sldId="338"/>
            <ac:spMk id="2" creationId="{1FC12C0F-ED67-674D-84EB-4E515B0CD112}"/>
          </ac:spMkLst>
        </pc:spChg>
        <pc:spChg chg="mod">
          <ac:chgData name="Lisa De Giusti" userId="809270d4fab10929" providerId="LiveId" clId="{3A65380D-5B5D-4BD6-B948-4E6B8FE4753E}" dt="2025-11-12T10:37:26.479" v="3799" actId="14100"/>
          <ac:spMkLst>
            <pc:docMk/>
            <pc:sldMk cId="2531643847" sldId="338"/>
            <ac:spMk id="3" creationId="{79E1C358-4C16-5EDA-709A-A346E99FE62B}"/>
          </ac:spMkLst>
        </pc:spChg>
        <pc:picChg chg="add del mod">
          <ac:chgData name="Lisa De Giusti" userId="809270d4fab10929" providerId="LiveId" clId="{3A65380D-5B5D-4BD6-B948-4E6B8FE4753E}" dt="2025-11-12T08:04:53.905" v="2767" actId="478"/>
          <ac:picMkLst>
            <pc:docMk/>
            <pc:sldMk cId="2531643847" sldId="338"/>
            <ac:picMk id="4" creationId="{71F63C9D-23F1-8163-FC2D-AE3843DE0584}"/>
          </ac:picMkLst>
        </pc:picChg>
        <pc:picChg chg="add mod">
          <ac:chgData name="Lisa De Giusti" userId="809270d4fab10929" providerId="LiveId" clId="{3A65380D-5B5D-4BD6-B948-4E6B8FE4753E}" dt="2025-11-12T10:36:51.706" v="3792" actId="29295"/>
          <ac:picMkLst>
            <pc:docMk/>
            <pc:sldMk cId="2531643847" sldId="338"/>
            <ac:picMk id="5" creationId="{F0312ECE-2073-C8D3-8293-D0ADDD356357}"/>
          </ac:picMkLst>
        </pc:picChg>
      </pc:sldChg>
      <pc:sldChg chg="delSp modSp add mod">
        <pc:chgData name="Lisa De Giusti" userId="809270d4fab10929" providerId="LiveId" clId="{3A65380D-5B5D-4BD6-B948-4E6B8FE4753E}" dt="2025-11-11T16:16:21.792" v="1153" actId="14100"/>
        <pc:sldMkLst>
          <pc:docMk/>
          <pc:sldMk cId="851417015" sldId="339"/>
        </pc:sldMkLst>
        <pc:spChg chg="del mod">
          <ac:chgData name="Lisa De Giusti" userId="809270d4fab10929" providerId="LiveId" clId="{3A65380D-5B5D-4BD6-B948-4E6B8FE4753E}" dt="2025-11-11T16:09:14.668" v="1032" actId="478"/>
          <ac:spMkLst>
            <pc:docMk/>
            <pc:sldMk cId="851417015" sldId="339"/>
            <ac:spMk id="2" creationId="{9602D91C-71C6-8FB0-6385-7D37779A801E}"/>
          </ac:spMkLst>
        </pc:spChg>
        <pc:picChg chg="mod modCrop">
          <ac:chgData name="Lisa De Giusti" userId="809270d4fab10929" providerId="LiveId" clId="{3A65380D-5B5D-4BD6-B948-4E6B8FE4753E}" dt="2025-11-11T16:16:21.792" v="1153" actId="14100"/>
          <ac:picMkLst>
            <pc:docMk/>
            <pc:sldMk cId="851417015" sldId="339"/>
            <ac:picMk id="3" creationId="{035154F9-CAA4-8214-B208-1E15D60C4184}"/>
          </ac:picMkLst>
        </pc:picChg>
      </pc:sldChg>
      <pc:sldChg chg="modSp add mod">
        <pc:chgData name="Lisa De Giusti" userId="809270d4fab10929" providerId="LiveId" clId="{3A65380D-5B5D-4BD6-B948-4E6B8FE4753E}" dt="2025-11-12T09:20:30.720" v="3329" actId="20577"/>
        <pc:sldMkLst>
          <pc:docMk/>
          <pc:sldMk cId="1796846318" sldId="340"/>
        </pc:sldMkLst>
        <pc:spChg chg="mod">
          <ac:chgData name="Lisa De Giusti" userId="809270d4fab10929" providerId="LiveId" clId="{3A65380D-5B5D-4BD6-B948-4E6B8FE4753E}" dt="2025-11-12T06:49:41.854" v="1649" actId="20577"/>
          <ac:spMkLst>
            <pc:docMk/>
            <pc:sldMk cId="1796846318" sldId="340"/>
            <ac:spMk id="4" creationId="{625F58CE-5340-CA56-8DB2-DE35AC73A934}"/>
          </ac:spMkLst>
        </pc:spChg>
        <pc:spChg chg="mod">
          <ac:chgData name="Lisa De Giusti" userId="809270d4fab10929" providerId="LiveId" clId="{3A65380D-5B5D-4BD6-B948-4E6B8FE4753E}" dt="2025-11-12T09:20:30.720" v="3329" actId="20577"/>
          <ac:spMkLst>
            <pc:docMk/>
            <pc:sldMk cId="1796846318" sldId="340"/>
            <ac:spMk id="5" creationId="{F7B3ABF7-2DBC-6C92-9308-D0F07F1AC5CB}"/>
          </ac:spMkLst>
        </pc:spChg>
      </pc:sldChg>
      <pc:sldChg chg="modSp add mod">
        <pc:chgData name="Lisa De Giusti" userId="809270d4fab10929" providerId="LiveId" clId="{3A65380D-5B5D-4BD6-B948-4E6B8FE4753E}" dt="2025-11-12T06:45:04.411" v="1635" actId="20577"/>
        <pc:sldMkLst>
          <pc:docMk/>
          <pc:sldMk cId="4241607671" sldId="341"/>
        </pc:sldMkLst>
        <pc:spChg chg="mod">
          <ac:chgData name="Lisa De Giusti" userId="809270d4fab10929" providerId="LiveId" clId="{3A65380D-5B5D-4BD6-B948-4E6B8FE4753E}" dt="2025-11-12T06:45:04.411" v="1635" actId="20577"/>
          <ac:spMkLst>
            <pc:docMk/>
            <pc:sldMk cId="4241607671" sldId="341"/>
            <ac:spMk id="4" creationId="{BCEC902D-D4DD-CB8D-6E76-8F946F828332}"/>
          </ac:spMkLst>
        </pc:spChg>
        <pc:spChg chg="mod">
          <ac:chgData name="Lisa De Giusti" userId="809270d4fab10929" providerId="LiveId" clId="{3A65380D-5B5D-4BD6-B948-4E6B8FE4753E}" dt="2025-11-11T18:55:25.873" v="1577" actId="113"/>
          <ac:spMkLst>
            <pc:docMk/>
            <pc:sldMk cId="4241607671" sldId="341"/>
            <ac:spMk id="5" creationId="{A3397EDE-82B0-F838-8A51-29CBCA703F06}"/>
          </ac:spMkLst>
        </pc:spChg>
      </pc:sldChg>
      <pc:sldChg chg="modSp add del mod">
        <pc:chgData name="Lisa De Giusti" userId="809270d4fab10929" providerId="LiveId" clId="{3A65380D-5B5D-4BD6-B948-4E6B8FE4753E}" dt="2025-11-12T09:20:36.637" v="3330" actId="2696"/>
        <pc:sldMkLst>
          <pc:docMk/>
          <pc:sldMk cId="433562883" sldId="342"/>
        </pc:sldMkLst>
        <pc:spChg chg="mod">
          <ac:chgData name="Lisa De Giusti" userId="809270d4fab10929" providerId="LiveId" clId="{3A65380D-5B5D-4BD6-B948-4E6B8FE4753E}" dt="2025-11-12T09:19:14.625" v="3320" actId="20577"/>
          <ac:spMkLst>
            <pc:docMk/>
            <pc:sldMk cId="433562883" sldId="342"/>
            <ac:spMk id="4" creationId="{CED759FD-5BD4-2877-CB43-3B20D7805C9C}"/>
          </ac:spMkLst>
        </pc:spChg>
        <pc:spChg chg="mod">
          <ac:chgData name="Lisa De Giusti" userId="809270d4fab10929" providerId="LiveId" clId="{3A65380D-5B5D-4BD6-B948-4E6B8FE4753E}" dt="2025-11-12T07:01:23.939" v="1679" actId="20577"/>
          <ac:spMkLst>
            <pc:docMk/>
            <pc:sldMk cId="433562883" sldId="342"/>
            <ac:spMk id="5" creationId="{ECF2014B-62C4-72AF-EF14-39CA1AAD56CA}"/>
          </ac:spMkLst>
        </pc:spChg>
      </pc:sldChg>
      <pc:sldChg chg="addSp modSp add mod">
        <pc:chgData name="Lisa De Giusti" userId="809270d4fab10929" providerId="LiveId" clId="{3A65380D-5B5D-4BD6-B948-4E6B8FE4753E}" dt="2025-11-12T06:44:57.296" v="1634" actId="20577"/>
        <pc:sldMkLst>
          <pc:docMk/>
          <pc:sldMk cId="2588529929" sldId="343"/>
        </pc:sldMkLst>
        <pc:spChg chg="add">
          <ac:chgData name="Lisa De Giusti" userId="809270d4fab10929" providerId="LiveId" clId="{3A65380D-5B5D-4BD6-B948-4E6B8FE4753E}" dt="2025-11-11T17:02:56.336" v="1329"/>
          <ac:spMkLst>
            <pc:docMk/>
            <pc:sldMk cId="2588529929" sldId="343"/>
            <ac:spMk id="2" creationId="{1781B1B6-846D-1F1B-79F4-17E90AA38972}"/>
          </ac:spMkLst>
        </pc:spChg>
        <pc:spChg chg="mod">
          <ac:chgData name="Lisa De Giusti" userId="809270d4fab10929" providerId="LiveId" clId="{3A65380D-5B5D-4BD6-B948-4E6B8FE4753E}" dt="2025-11-12T06:44:57.296" v="1634" actId="20577"/>
          <ac:spMkLst>
            <pc:docMk/>
            <pc:sldMk cId="2588529929" sldId="343"/>
            <ac:spMk id="4" creationId="{D0483A4A-50E9-875C-0308-43E5F6E0DB8D}"/>
          </ac:spMkLst>
        </pc:spChg>
        <pc:spChg chg="mod">
          <ac:chgData name="Lisa De Giusti" userId="809270d4fab10929" providerId="LiveId" clId="{3A65380D-5B5D-4BD6-B948-4E6B8FE4753E}" dt="2025-11-11T17:07:04.994" v="1375" actId="20577"/>
          <ac:spMkLst>
            <pc:docMk/>
            <pc:sldMk cId="2588529929" sldId="343"/>
            <ac:spMk id="5" creationId="{6A38B1E2-02B8-4C4C-818E-F4226B053594}"/>
          </ac:spMkLst>
        </pc:spChg>
        <pc:spChg chg="add mod">
          <ac:chgData name="Lisa De Giusti" userId="809270d4fab10929" providerId="LiveId" clId="{3A65380D-5B5D-4BD6-B948-4E6B8FE4753E}" dt="2025-11-11T17:03:27.797" v="1332" actId="14100"/>
          <ac:spMkLst>
            <pc:docMk/>
            <pc:sldMk cId="2588529929" sldId="343"/>
            <ac:spMk id="6" creationId="{28F843B0-1D39-2E1E-1163-C487827FF1A2}"/>
          </ac:spMkLst>
        </pc:spChg>
        <pc:spChg chg="add mod">
          <ac:chgData name="Lisa De Giusti" userId="809270d4fab10929" providerId="LiveId" clId="{3A65380D-5B5D-4BD6-B948-4E6B8FE4753E}" dt="2025-11-11T17:03:34.208" v="1333"/>
          <ac:spMkLst>
            <pc:docMk/>
            <pc:sldMk cId="2588529929" sldId="343"/>
            <ac:spMk id="7" creationId="{0ABA58D1-014B-3E04-9AEF-2EC6AF0B1BE6}"/>
          </ac:spMkLst>
        </pc:spChg>
        <pc:picChg chg="add mod">
          <ac:chgData name="Lisa De Giusti" userId="809270d4fab10929" providerId="LiveId" clId="{3A65380D-5B5D-4BD6-B948-4E6B8FE4753E}" dt="2025-11-11T17:07:08.576" v="1376" actId="1076"/>
          <ac:picMkLst>
            <pc:docMk/>
            <pc:sldMk cId="2588529929" sldId="343"/>
            <ac:picMk id="11" creationId="{8A5EA392-2B57-3EA4-D528-D230A54F4834}"/>
          </ac:picMkLst>
        </pc:picChg>
      </pc:sldChg>
      <pc:sldChg chg="modSp new mod ord">
        <pc:chgData name="Lisa De Giusti" userId="809270d4fab10929" providerId="LiveId" clId="{3A65380D-5B5D-4BD6-B948-4E6B8FE4753E}" dt="2025-11-12T12:11:22.597" v="3977" actId="113"/>
        <pc:sldMkLst>
          <pc:docMk/>
          <pc:sldMk cId="183863187" sldId="344"/>
        </pc:sldMkLst>
        <pc:spChg chg="mod">
          <ac:chgData name="Lisa De Giusti" userId="809270d4fab10929" providerId="LiveId" clId="{3A65380D-5B5D-4BD6-B948-4E6B8FE4753E}" dt="2025-11-11T18:39:04.131" v="1566" actId="20577"/>
          <ac:spMkLst>
            <pc:docMk/>
            <pc:sldMk cId="183863187" sldId="344"/>
            <ac:spMk id="2" creationId="{B2ADF716-0AB7-3EB4-9A9D-D6E2BBC35355}"/>
          </ac:spMkLst>
        </pc:spChg>
        <pc:spChg chg="mod">
          <ac:chgData name="Lisa De Giusti" userId="809270d4fab10929" providerId="LiveId" clId="{3A65380D-5B5D-4BD6-B948-4E6B8FE4753E}" dt="2025-11-12T12:11:22.597" v="3977" actId="113"/>
          <ac:spMkLst>
            <pc:docMk/>
            <pc:sldMk cId="183863187" sldId="344"/>
            <ac:spMk id="3" creationId="{D3A52C1D-C06F-EDA7-AF85-8FC8ED8281EF}"/>
          </ac:spMkLst>
        </pc:spChg>
      </pc:sldChg>
      <pc:sldChg chg="addSp delSp modSp add mod">
        <pc:chgData name="Lisa De Giusti" userId="809270d4fab10929" providerId="LiveId" clId="{3A65380D-5B5D-4BD6-B948-4E6B8FE4753E}" dt="2025-11-12T07:36:48.644" v="2307" actId="14100"/>
        <pc:sldMkLst>
          <pc:docMk/>
          <pc:sldMk cId="3059991648" sldId="345"/>
        </pc:sldMkLst>
        <pc:spChg chg="mod">
          <ac:chgData name="Lisa De Giusti" userId="809270d4fab10929" providerId="LiveId" clId="{3A65380D-5B5D-4BD6-B948-4E6B8FE4753E}" dt="2025-11-12T07:34:15.926" v="2266" actId="14100"/>
          <ac:spMkLst>
            <pc:docMk/>
            <pc:sldMk cId="3059991648" sldId="345"/>
            <ac:spMk id="2" creationId="{50CFAC4F-4160-2605-4248-C08FB1F4BE6F}"/>
          </ac:spMkLst>
        </pc:spChg>
        <pc:spChg chg="del mod">
          <ac:chgData name="Lisa De Giusti" userId="809270d4fab10929" providerId="LiveId" clId="{3A65380D-5B5D-4BD6-B948-4E6B8FE4753E}" dt="2025-11-12T07:33:29.525" v="2220" actId="22"/>
          <ac:spMkLst>
            <pc:docMk/>
            <pc:sldMk cId="3059991648" sldId="345"/>
            <ac:spMk id="3" creationId="{DE10A9F1-2CC4-ACDF-33A5-702CFDB50A9C}"/>
          </ac:spMkLst>
        </pc:spChg>
        <pc:spChg chg="add mod">
          <ac:chgData name="Lisa De Giusti" userId="809270d4fab10929" providerId="LiveId" clId="{3A65380D-5B5D-4BD6-B948-4E6B8FE4753E}" dt="2025-11-12T07:36:30.558" v="2305" actId="20577"/>
          <ac:spMkLst>
            <pc:docMk/>
            <pc:sldMk cId="3059991648" sldId="345"/>
            <ac:spMk id="8" creationId="{473DADD2-6B2F-D2EA-4A1B-364465D0A5C6}"/>
          </ac:spMkLst>
        </pc:spChg>
        <pc:picChg chg="mod">
          <ac:chgData name="Lisa De Giusti" userId="809270d4fab10929" providerId="LiveId" clId="{3A65380D-5B5D-4BD6-B948-4E6B8FE4753E}" dt="2025-11-12T07:36:48.644" v="2307" actId="14100"/>
          <ac:picMkLst>
            <pc:docMk/>
            <pc:sldMk cId="3059991648" sldId="345"/>
            <ac:picMk id="4" creationId="{B610F168-AA04-B0CF-56D8-1D422BBF52AD}"/>
          </ac:picMkLst>
        </pc:picChg>
        <pc:picChg chg="add mod ord">
          <ac:chgData name="Lisa De Giusti" userId="809270d4fab10929" providerId="LiveId" clId="{3A65380D-5B5D-4BD6-B948-4E6B8FE4753E}" dt="2025-11-12T07:35:11.493" v="2276" actId="14100"/>
          <ac:picMkLst>
            <pc:docMk/>
            <pc:sldMk cId="3059991648" sldId="345"/>
            <ac:picMk id="6" creationId="{EF50DF68-1E9E-470F-6B94-F9C8537F3A89}"/>
          </ac:picMkLst>
        </pc:picChg>
      </pc:sldChg>
      <pc:sldChg chg="addSp delSp modSp add mod">
        <pc:chgData name="Lisa De Giusti" userId="809270d4fab10929" providerId="LiveId" clId="{3A65380D-5B5D-4BD6-B948-4E6B8FE4753E}" dt="2025-11-12T08:09:13.153" v="2775" actId="20577"/>
        <pc:sldMkLst>
          <pc:docMk/>
          <pc:sldMk cId="226570054" sldId="346"/>
        </pc:sldMkLst>
        <pc:spChg chg="mod">
          <ac:chgData name="Lisa De Giusti" userId="809270d4fab10929" providerId="LiveId" clId="{3A65380D-5B5D-4BD6-B948-4E6B8FE4753E}" dt="2025-11-12T07:49:17.956" v="2582" actId="20577"/>
          <ac:spMkLst>
            <pc:docMk/>
            <pc:sldMk cId="226570054" sldId="346"/>
            <ac:spMk id="2" creationId="{8F31BD57-0753-C140-958C-0E0B19ACFAB8}"/>
          </ac:spMkLst>
        </pc:spChg>
        <pc:spChg chg="add del mod">
          <ac:chgData name="Lisa De Giusti" userId="809270d4fab10929" providerId="LiveId" clId="{3A65380D-5B5D-4BD6-B948-4E6B8FE4753E}" dt="2025-11-12T07:40:04.103" v="2313" actId="478"/>
          <ac:spMkLst>
            <pc:docMk/>
            <pc:sldMk cId="226570054" sldId="346"/>
            <ac:spMk id="5" creationId="{F4471143-1455-9015-6C56-621C329E0F9B}"/>
          </ac:spMkLst>
        </pc:spChg>
        <pc:spChg chg="del mod">
          <ac:chgData name="Lisa De Giusti" userId="809270d4fab10929" providerId="LiveId" clId="{3A65380D-5B5D-4BD6-B948-4E6B8FE4753E}" dt="2025-11-12T07:39:59.440" v="2312" actId="478"/>
          <ac:spMkLst>
            <pc:docMk/>
            <pc:sldMk cId="226570054" sldId="346"/>
            <ac:spMk id="8" creationId="{5237329A-41D6-A681-44AD-E2CBE4F570E8}"/>
          </ac:spMkLst>
        </pc:spChg>
        <pc:spChg chg="add del">
          <ac:chgData name="Lisa De Giusti" userId="809270d4fab10929" providerId="LiveId" clId="{3A65380D-5B5D-4BD6-B948-4E6B8FE4753E}" dt="2025-11-12T07:41:16.047" v="2364" actId="478"/>
          <ac:spMkLst>
            <pc:docMk/>
            <pc:sldMk cId="226570054" sldId="346"/>
            <ac:spMk id="9" creationId="{F7F65AA4-0F8A-5B87-1EAB-26CF8A8B2419}"/>
          </ac:spMkLst>
        </pc:spChg>
        <pc:spChg chg="add mod">
          <ac:chgData name="Lisa De Giusti" userId="809270d4fab10929" providerId="LiveId" clId="{3A65380D-5B5D-4BD6-B948-4E6B8FE4753E}" dt="2025-11-12T08:09:13.153" v="2775" actId="20577"/>
          <ac:spMkLst>
            <pc:docMk/>
            <pc:sldMk cId="226570054" sldId="346"/>
            <ac:spMk id="11" creationId="{8FF0FC0D-406D-7A0B-971B-6E48EBC5F701}"/>
          </ac:spMkLst>
        </pc:spChg>
        <pc:picChg chg="del">
          <ac:chgData name="Lisa De Giusti" userId="809270d4fab10929" providerId="LiveId" clId="{3A65380D-5B5D-4BD6-B948-4E6B8FE4753E}" dt="2025-11-12T07:39:49.351" v="2310" actId="478"/>
          <ac:picMkLst>
            <pc:docMk/>
            <pc:sldMk cId="226570054" sldId="346"/>
            <ac:picMk id="6" creationId="{3C40111A-6BB4-D8BA-3B9A-7E4D49A50D79}"/>
          </ac:picMkLst>
        </pc:picChg>
      </pc:sldChg>
      <pc:sldChg chg="modSp add mod">
        <pc:chgData name="Lisa De Giusti" userId="809270d4fab10929" providerId="LiveId" clId="{3A65380D-5B5D-4BD6-B948-4E6B8FE4753E}" dt="2025-11-12T09:43:39.521" v="3498" actId="20577"/>
        <pc:sldMkLst>
          <pc:docMk/>
          <pc:sldMk cId="3603641051" sldId="347"/>
        </pc:sldMkLst>
        <pc:spChg chg="mod">
          <ac:chgData name="Lisa De Giusti" userId="809270d4fab10929" providerId="LiveId" clId="{3A65380D-5B5D-4BD6-B948-4E6B8FE4753E}" dt="2025-11-12T09:43:39.521" v="3498" actId="20577"/>
          <ac:spMkLst>
            <pc:docMk/>
            <pc:sldMk cId="3603641051" sldId="347"/>
            <ac:spMk id="2" creationId="{5E8C167C-C9EF-EEBF-3DFC-F68BA2AAEC8F}"/>
          </ac:spMkLst>
        </pc:spChg>
        <pc:spChg chg="mod">
          <ac:chgData name="Lisa De Giusti" userId="809270d4fab10929" providerId="LiveId" clId="{3A65380D-5B5D-4BD6-B948-4E6B8FE4753E}" dt="2025-11-12T08:30:04.538" v="2866" actId="20577"/>
          <ac:spMkLst>
            <pc:docMk/>
            <pc:sldMk cId="3603641051" sldId="347"/>
            <ac:spMk id="11" creationId="{5B08F16B-0B7C-F561-DE57-7FA3939ED22A}"/>
          </ac:spMkLst>
        </pc:spChg>
        <pc:picChg chg="mod">
          <ac:chgData name="Lisa De Giusti" userId="809270d4fab10929" providerId="LiveId" clId="{3A65380D-5B5D-4BD6-B948-4E6B8FE4753E}" dt="2025-11-12T08:25:39.327" v="2808" actId="1076"/>
          <ac:picMkLst>
            <pc:docMk/>
            <pc:sldMk cId="3603641051" sldId="347"/>
            <ac:picMk id="4" creationId="{17D0A9E6-75C4-374B-4C74-CA2433866077}"/>
          </ac:picMkLst>
        </pc:picChg>
      </pc:sldChg>
      <pc:sldChg chg="addSp delSp modSp add mod">
        <pc:chgData name="Lisa De Giusti" userId="809270d4fab10929" providerId="LiveId" clId="{3A65380D-5B5D-4BD6-B948-4E6B8FE4753E}" dt="2025-11-12T12:21:27.321" v="4094" actId="20577"/>
        <pc:sldMkLst>
          <pc:docMk/>
          <pc:sldMk cId="1142537346" sldId="348"/>
        </pc:sldMkLst>
        <pc:spChg chg="add mod">
          <ac:chgData name="Lisa De Giusti" userId="809270d4fab10929" providerId="LiveId" clId="{3A65380D-5B5D-4BD6-B948-4E6B8FE4753E}" dt="2025-11-12T12:21:27.321" v="4094" actId="20577"/>
          <ac:spMkLst>
            <pc:docMk/>
            <pc:sldMk cId="1142537346" sldId="348"/>
            <ac:spMk id="4" creationId="{751B2B9B-DB61-D75C-3983-0BF5A93CE524}"/>
          </ac:spMkLst>
        </pc:spChg>
        <pc:spChg chg="del">
          <ac:chgData name="Lisa De Giusti" userId="809270d4fab10929" providerId="LiveId" clId="{3A65380D-5B5D-4BD6-B948-4E6B8FE4753E}" dt="2025-11-12T12:19:09.273" v="4026" actId="478"/>
          <ac:spMkLst>
            <pc:docMk/>
            <pc:sldMk cId="1142537346" sldId="348"/>
            <ac:spMk id="10" creationId="{A8AE4A69-52F1-93EC-7A83-D5395AA9C27B}"/>
          </ac:spMkLst>
        </pc:spChg>
        <pc:spChg chg="del">
          <ac:chgData name="Lisa De Giusti" userId="809270d4fab10929" providerId="LiveId" clId="{3A65380D-5B5D-4BD6-B948-4E6B8FE4753E}" dt="2025-11-12T12:19:11.174" v="4027" actId="478"/>
          <ac:spMkLst>
            <pc:docMk/>
            <pc:sldMk cId="1142537346" sldId="348"/>
            <ac:spMk id="12" creationId="{DD9538B1-E92D-3F35-2C60-0894E2A15F58}"/>
          </ac:spMkLst>
        </pc:spChg>
        <pc:spChg chg="del">
          <ac:chgData name="Lisa De Giusti" userId="809270d4fab10929" providerId="LiveId" clId="{3A65380D-5B5D-4BD6-B948-4E6B8FE4753E}" dt="2025-11-12T12:19:13.035" v="4028" actId="478"/>
          <ac:spMkLst>
            <pc:docMk/>
            <pc:sldMk cId="1142537346" sldId="348"/>
            <ac:spMk id="13" creationId="{45B963AC-5E0B-C0FD-B6FB-E107D67B430D}"/>
          </ac:spMkLst>
        </pc:spChg>
        <pc:picChg chg="del">
          <ac:chgData name="Lisa De Giusti" userId="809270d4fab10929" providerId="LiveId" clId="{3A65380D-5B5D-4BD6-B948-4E6B8FE4753E}" dt="2025-11-12T12:18:08.680" v="4018" actId="478"/>
          <ac:picMkLst>
            <pc:docMk/>
            <pc:sldMk cId="1142537346" sldId="348"/>
            <ac:picMk id="9" creationId="{91834783-34D1-441B-56AD-4B00CA64B4DC}"/>
          </ac:picMkLst>
        </pc:picChg>
      </pc:sldChg>
      <pc:sldChg chg="addSp delSp modSp add mod chgLayout">
        <pc:chgData name="Lisa De Giusti" userId="809270d4fab10929" providerId="LiveId" clId="{3A65380D-5B5D-4BD6-B948-4E6B8FE4753E}" dt="2025-11-12T13:08:26.085" v="4489" actId="113"/>
        <pc:sldMkLst>
          <pc:docMk/>
          <pc:sldMk cId="1325762853" sldId="349"/>
        </pc:sldMkLst>
        <pc:spChg chg="mod ord">
          <ac:chgData name="Lisa De Giusti" userId="809270d4fab10929" providerId="LiveId" clId="{3A65380D-5B5D-4BD6-B948-4E6B8FE4753E}" dt="2025-11-12T13:06:51.368" v="4462" actId="700"/>
          <ac:spMkLst>
            <pc:docMk/>
            <pc:sldMk cId="1325762853" sldId="349"/>
            <ac:spMk id="3" creationId="{29DE8FA2-8C19-221D-77D1-F86BF414DE22}"/>
          </ac:spMkLst>
        </pc:spChg>
        <pc:spChg chg="del">
          <ac:chgData name="Lisa De Giusti" userId="809270d4fab10929" providerId="LiveId" clId="{3A65380D-5B5D-4BD6-B948-4E6B8FE4753E}" dt="2025-11-12T13:07:26.591" v="4471" actId="478"/>
          <ac:spMkLst>
            <pc:docMk/>
            <pc:sldMk cId="1325762853" sldId="349"/>
            <ac:spMk id="7" creationId="{7DA7BF69-7C03-AF47-5847-DF03D60F0EB0}"/>
          </ac:spMkLst>
        </pc:spChg>
        <pc:spChg chg="del mod">
          <ac:chgData name="Lisa De Giusti" userId="809270d4fab10929" providerId="LiveId" clId="{3A65380D-5B5D-4BD6-B948-4E6B8FE4753E}" dt="2025-11-12T13:07:02.337" v="4465" actId="478"/>
          <ac:spMkLst>
            <pc:docMk/>
            <pc:sldMk cId="1325762853" sldId="349"/>
            <ac:spMk id="9" creationId="{F1C9CB91-11F8-367F-79BF-DDC154A382C2}"/>
          </ac:spMkLst>
        </pc:spChg>
        <pc:spChg chg="del">
          <ac:chgData name="Lisa De Giusti" userId="809270d4fab10929" providerId="LiveId" clId="{3A65380D-5B5D-4BD6-B948-4E6B8FE4753E}" dt="2025-11-12T13:07:23.066" v="4470" actId="478"/>
          <ac:spMkLst>
            <pc:docMk/>
            <pc:sldMk cId="1325762853" sldId="349"/>
            <ac:spMk id="13" creationId="{13E12920-3A0E-D2A9-192D-24DA9F754864}"/>
          </ac:spMkLst>
        </pc:spChg>
        <pc:spChg chg="del mod">
          <ac:chgData name="Lisa De Giusti" userId="809270d4fab10929" providerId="LiveId" clId="{3A65380D-5B5D-4BD6-B948-4E6B8FE4753E}" dt="2025-11-12T13:07:16.184" v="4469" actId="478"/>
          <ac:spMkLst>
            <pc:docMk/>
            <pc:sldMk cId="1325762853" sldId="349"/>
            <ac:spMk id="15" creationId="{E9753C2D-5650-34B4-DCB5-DB905606EE19}"/>
          </ac:spMkLst>
        </pc:spChg>
        <pc:spChg chg="add mod ord">
          <ac:chgData name="Lisa De Giusti" userId="809270d4fab10929" providerId="LiveId" clId="{3A65380D-5B5D-4BD6-B948-4E6B8FE4753E}" dt="2025-11-12T13:08:26.085" v="4489" actId="113"/>
          <ac:spMkLst>
            <pc:docMk/>
            <pc:sldMk cId="1325762853" sldId="349"/>
            <ac:spMk id="16" creationId="{6EBFF958-8702-E0B4-3C35-E62328437926}"/>
          </ac:spMkLst>
        </pc:spChg>
        <pc:grpChg chg="del">
          <ac:chgData name="Lisa De Giusti" userId="809270d4fab10929" providerId="LiveId" clId="{3A65380D-5B5D-4BD6-B948-4E6B8FE4753E}" dt="2025-11-12T13:06:40.036" v="4461" actId="478"/>
          <ac:grpSpMkLst>
            <pc:docMk/>
            <pc:sldMk cId="1325762853" sldId="349"/>
            <ac:grpSpMk id="4" creationId="{FBB8D2FD-E14A-38D9-969D-1179CAA0E73E}"/>
          </ac:grpSpMkLst>
        </pc:grpChg>
        <pc:grpChg chg="del">
          <ac:chgData name="Lisa De Giusti" userId="809270d4fab10929" providerId="LiveId" clId="{3A65380D-5B5D-4BD6-B948-4E6B8FE4753E}" dt="2025-11-12T13:07:09.930" v="4467" actId="478"/>
          <ac:grpSpMkLst>
            <pc:docMk/>
            <pc:sldMk cId="1325762853" sldId="349"/>
            <ac:grpSpMk id="10" creationId="{667B5C8D-5139-3847-6DFD-45F8E3004A9B}"/>
          </ac:grpSpMkLst>
        </pc:grpChg>
        <pc:picChg chg="del">
          <ac:chgData name="Lisa De Giusti" userId="809270d4fab10929" providerId="LiveId" clId="{3A65380D-5B5D-4BD6-B948-4E6B8FE4753E}" dt="2025-11-12T13:06:58.339" v="4464" actId="478"/>
          <ac:picMkLst>
            <pc:docMk/>
            <pc:sldMk cId="1325762853" sldId="349"/>
            <ac:picMk id="8" creationId="{52B4490E-8F1C-C518-47A1-605E5BB1BBDA}"/>
          </ac:picMkLst>
        </pc:picChg>
        <pc:picChg chg="del">
          <ac:chgData name="Lisa De Giusti" userId="809270d4fab10929" providerId="LiveId" clId="{3A65380D-5B5D-4BD6-B948-4E6B8FE4753E}" dt="2025-11-12T13:07:07.108" v="4466" actId="478"/>
          <ac:picMkLst>
            <pc:docMk/>
            <pc:sldMk cId="1325762853" sldId="349"/>
            <ac:picMk id="14" creationId="{5D5F9B4B-B575-E924-2850-E456273FD45B}"/>
          </ac:picMkLst>
        </pc:picChg>
      </pc:sldChg>
      <pc:sldChg chg="modSp add mod">
        <pc:chgData name="Lisa De Giusti" userId="809270d4fab10929" providerId="LiveId" clId="{3A65380D-5B5D-4BD6-B948-4E6B8FE4753E}" dt="2025-11-12T13:13:54.373" v="4576" actId="20577"/>
        <pc:sldMkLst>
          <pc:docMk/>
          <pc:sldMk cId="1861692653" sldId="350"/>
        </pc:sldMkLst>
        <pc:spChg chg="mod">
          <ac:chgData name="Lisa De Giusti" userId="809270d4fab10929" providerId="LiveId" clId="{3A65380D-5B5D-4BD6-B948-4E6B8FE4753E}" dt="2025-11-12T13:13:25.826" v="4538" actId="20577"/>
          <ac:spMkLst>
            <pc:docMk/>
            <pc:sldMk cId="1861692653" sldId="350"/>
            <ac:spMk id="2" creationId="{91E2AA53-DBE0-645D-3425-4FFBA461C127}"/>
          </ac:spMkLst>
        </pc:spChg>
        <pc:spChg chg="mod">
          <ac:chgData name="Lisa De Giusti" userId="809270d4fab10929" providerId="LiveId" clId="{3A65380D-5B5D-4BD6-B948-4E6B8FE4753E}" dt="2025-11-12T13:13:54.373" v="4576" actId="20577"/>
          <ac:spMkLst>
            <pc:docMk/>
            <pc:sldMk cId="1861692653" sldId="350"/>
            <ac:spMk id="3" creationId="{92817824-420E-0794-ACA5-38AB71FF91B7}"/>
          </ac:spMkLst>
        </pc:spChg>
      </pc:sldChg>
      <pc:sldMasterChg chg="del delSldLayout">
        <pc:chgData name="Lisa De Giusti" userId="809270d4fab10929" providerId="LiveId" clId="{3A65380D-5B5D-4BD6-B948-4E6B8FE4753E}" dt="2025-11-12T12:51:02.986" v="4318" actId="47"/>
        <pc:sldMasterMkLst>
          <pc:docMk/>
          <pc:sldMasterMk cId="4287982604" sldId="2147483660"/>
        </pc:sldMasterMkLst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2828683934" sldId="2147483661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3125077564" sldId="2147483662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3254573668" sldId="2147483663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461428904" sldId="2147483664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3336105420" sldId="2147483665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4158993833" sldId="2147483666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2823307603" sldId="2147483667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1021093183" sldId="2147483668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1775506993" sldId="2147483669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2755431653" sldId="2147483670"/>
          </pc:sldLayoutMkLst>
        </pc:sldLayoutChg>
        <pc:sldLayoutChg chg="del">
          <pc:chgData name="Lisa De Giusti" userId="809270d4fab10929" providerId="LiveId" clId="{3A65380D-5B5D-4BD6-B948-4E6B8FE4753E}" dt="2025-11-12T12:51:02.986" v="4318" actId="47"/>
          <pc:sldLayoutMkLst>
            <pc:docMk/>
            <pc:sldMasterMk cId="4287982604" sldId="2147483660"/>
            <pc:sldLayoutMk cId="3414755823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CD8C-DFAC-4880-82C0-8823CA76F67A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F7C5E-8E72-49F3-AB6D-988F0ADC954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6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399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67510-7841-54E7-4B6C-E91FEC6E9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100C337-D4D6-7ACF-C34B-9ADCFE45B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A78DDFE-8894-564D-5B39-76C3338E1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8F9D41-BC9E-8FAD-6CFC-AEB8E6120F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8409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A8D9B-A2F2-87B3-DF22-640C33933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3B60C8-31DD-57D0-0E18-BC53C74C4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4544986-5FE1-F6FD-1315-237944AAD3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1E818E-E5BF-308C-8938-3B9C2D081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2423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BEA22-EAA2-B4C2-9DD9-19E14DA34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94497C6-91A0-144D-37C7-52FDFE5C73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5801AC3-F7D7-5B6A-506D-AFB3F4EBDD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76FCCF-4ABD-DBC2-5147-920B3529E8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4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8C1D8-D060-3369-C20D-2E144A072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2EC3281-D226-E661-0DF0-2B772561D6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19DC3984-53D4-DC74-3A3A-33A59F939A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54CFE2-FB87-A815-F1F6-A550158857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940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3F7C5E-8E72-49F3-AB6D-988F0ADC9542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82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6690EA-6809-0DDE-52C5-7C6004C9D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7F624F-CD56-0C94-9BD9-FBAAA7C75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4CEB09-5872-8C31-3146-F7C9EAB3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92E859-645E-B2FE-AB84-006C5320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4AD49F-0946-E1C8-0DCE-32C3CC474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25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E2FD7-3B25-1B87-883C-71E0A435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162C0C-1A73-BDE3-3D2E-88B9D5B861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D4BB945-1048-AAD4-5662-43A41B16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8B993D-1A51-DABE-D591-EE75B720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454EF6-2C4C-F861-D8B3-01F6C59C8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53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4D6E2E1-748C-B552-67FF-3E51749B0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482F7EC-EB2A-2D98-C34E-82471030D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CE87724-8F75-BE95-9DF8-B5DAEF31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11B779-F35B-68A0-B0BC-DFA14D15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2BA79E-CC61-870B-5F84-F2994BAC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0542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3274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355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1736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3274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7355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426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3274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42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A3274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36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2592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393DB8-4876-4B47-9868-4697198F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8F9279-80C6-4DDC-5233-1DF08AE4F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790696-F80E-6AFD-9383-B01862313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0185251-DFFC-8621-2A35-671650385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AD2F27-D346-1CEA-FEDE-2FA1FF3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584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1CF40-50F0-6613-7559-7F2ACE1A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281713-11F3-F7A2-193E-0E4A4BDD2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0A2334-EEDF-0568-AD92-620D6E2F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E5466-2556-12A6-0578-D51AB2829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518C89-48EA-1F9A-1E21-B19EE7D4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9536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4F78EE-E94A-C823-EC93-02A7B1501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247DAE-B570-B15C-FFDA-0876F5A02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FCBDBF-A311-FB1E-7689-DB9081456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642F22A-8D47-DEB9-4623-38AD6A485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0F3B8E4-0AB5-0FB7-FC37-DE73AA211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4434734-A646-24E1-CB02-D87CE52D9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002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56EF4F-B246-3F81-08D7-99194BBBC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9228080-52F7-6F60-405F-257A5B07D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68805B-AAD2-9F7D-1855-DCFE7520E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5F42F16-574B-9218-E9AE-46219B4BEF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B966447-D452-3CBA-27F3-0D21F3260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4DCFD95-D847-A0E0-EA76-0E4BD2167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4839B97-C86E-955B-ED7D-E743E7674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CBFCD2-A2C8-0713-8B1F-3A7753BA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01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D06B59-FB03-C3CE-C099-1332537D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4FC5214-C7A7-B14C-9370-B951D73D9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83575D-C39E-99A1-006F-CEDD9528A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2DEFBB1-6A9A-A294-FC85-F6413A68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844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BCE6546-55AD-806E-4A0B-95B648FB6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8887505-D52B-477C-B926-767C7DE39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DEBB0E6-02EF-7C30-F931-256FD4FC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519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178852-774F-0883-B6E1-38FDF16C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62FDDF-5877-5108-6BA4-1C48E7B47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0F2B5E0-D737-D8E2-6C24-1CE8172640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F2A87BC-1898-7937-EFC3-091A0D8B1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8F78382-6DF9-2FF3-F435-7A2553AA1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AD144FE-0EAC-E239-15C8-04E764F08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81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E4A9F3-F7E3-E94E-7493-8AADD1831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137231C-6CEB-3579-2F83-79E1637056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C0197DE-1B48-8BFC-F18D-1D353F344F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5B6181-5AE2-B5C7-BFF3-95F4232B1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DF1F5F7-496D-7BCA-0CBB-991E095D8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17DA12E-FDB2-A624-75E7-230027E4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474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8586454-92A5-90FE-77C5-2CDCEE4E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A8B347-7565-F959-79FC-9D7D9FFE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897BC9E-0355-1B5A-AA3C-20F5096D4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0F0C3-ED5D-4E42-91E1-253D185B1BFC}" type="datetimeFigureOut">
              <a:rPr lang="it-IT" smtClean="0"/>
              <a:t>12/11/2025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01BD2B-E1A1-E88A-FA0B-843AF063C3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71D087-BA95-F4E7-573C-665AE4360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DE8CA-D011-F34D-A2BD-CE6ED9576DA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1576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1999" cy="3429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5250" y="409575"/>
            <a:ext cx="2200275" cy="54292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8901176" y="414401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3200400" y="0"/>
                </a:moveTo>
                <a:lnTo>
                  <a:pt x="0" y="0"/>
                </a:lnTo>
                <a:lnTo>
                  <a:pt x="0" y="457200"/>
                </a:lnTo>
                <a:lnTo>
                  <a:pt x="3200400" y="457200"/>
                </a:lnTo>
                <a:lnTo>
                  <a:pt x="3200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01176" y="414401"/>
            <a:ext cx="3200400" cy="457200"/>
          </a:xfrm>
          <a:custGeom>
            <a:avLst/>
            <a:gdLst/>
            <a:ahLst/>
            <a:cxnLst/>
            <a:rect l="l" t="t" r="r" b="b"/>
            <a:pathLst>
              <a:path w="3200400" h="457200">
                <a:moveTo>
                  <a:pt x="0" y="457200"/>
                </a:moveTo>
                <a:lnTo>
                  <a:pt x="3200400" y="457200"/>
                </a:lnTo>
                <a:lnTo>
                  <a:pt x="3200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31750">
            <a:solidFill>
              <a:srgbClr val="173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93059" y="647128"/>
            <a:ext cx="5405881" cy="1003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A3274F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1509" y="1909762"/>
            <a:ext cx="10888980" cy="47891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7355A"/>
                </a:solidFill>
                <a:latin typeface="Calibri" panose="020F0502020204030204"/>
                <a:cs typeface="Calibri" panose="020F0502020204030204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245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unica.istruzione.gov.it/cercalatuascuola/istituti/PNIC83600V/ic-brugneraprata-di-pordenone/valutazione/sintesi/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ur.gov.it/-/sidi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cspace.spaggiari.eu/pub/PNME0018/sito%20scuola/A.S.%202024-25/Atto_Indirizzo_DS_24_25-4.pdf" TargetMode="Externa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m.gov.it/documents/7673905/8783413/m_pi.AOODGOSV.REGISTRO+UFFICIALE%28U%29.0066850.29-10-2025.pdf/f927db91-f4cc-eea6-d6ed-f477bd9ef6ad?version=1.0&amp;t=1761898287505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pratadipordenone.edu.it/pagine/piano-delle-attivit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nv.pubblica.istruzione.it/snv-portale-web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nv.pubblica.istruzione.it/snv-portale-web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snv.pubblica.istruzione.it/snv-portale-web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mim.gov.it/documents/20182/0/QUESTIONARIO+DOCENTE_DEF.pdf/2927a6c8-4a07-5cd7-0ca8-f109d5010f9d?t=1757513482413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Rettangolo 1"/>
          <p:cNvSpPr/>
          <p:nvPr/>
        </p:nvSpPr>
        <p:spPr>
          <a:xfrm>
            <a:off x="561790" y="932783"/>
            <a:ext cx="11068418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800" b="1" dirty="0">
                <a:solidFill>
                  <a:srgbClr val="000000"/>
                </a:solidFill>
                <a:latin typeface="Maiandra GD" panose="020E0502030308020204" pitchFamily="34" charset="0"/>
              </a:rPr>
              <a:t>TIROCINIO 1</a:t>
            </a:r>
          </a:p>
          <a:p>
            <a:pPr algn="ctr" fontAlgn="base"/>
            <a:r>
              <a:rPr lang="it-IT" sz="2800" b="1" dirty="0">
                <a:solidFill>
                  <a:srgbClr val="000000"/>
                </a:solidFill>
                <a:latin typeface="Maiandra GD" panose="020E0502030308020204" pitchFamily="34" charset="0"/>
              </a:rPr>
              <a:t>A.A 2025-26​</a:t>
            </a:r>
            <a:endParaRPr lang="it-IT" sz="2800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0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4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2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endParaRPr lang="en-US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1600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4400" b="1" dirty="0">
                <a:solidFill>
                  <a:srgbClr val="A4274F"/>
                </a:solidFill>
              </a:rPr>
              <a:t>LA VALUTAZIONE DEGLI ISTITUTI SCOLASTICI E I  DOCUMENTI DI SISTEMA</a:t>
            </a:r>
            <a:r>
              <a:rPr lang="en-US" sz="4400" dirty="0">
                <a:solidFill>
                  <a:srgbClr val="000000"/>
                </a:solidFill>
              </a:rPr>
              <a:t>​</a:t>
            </a:r>
          </a:p>
          <a:p>
            <a:pPr algn="ctr" fontAlgn="base"/>
            <a:r>
              <a:rPr lang="it-IT" sz="4400" dirty="0">
                <a:solidFill>
                  <a:srgbClr val="000000"/>
                </a:solidFill>
              </a:rPr>
              <a:t>​</a:t>
            </a:r>
          </a:p>
          <a:p>
            <a:pPr algn="ctr" fontAlgn="base"/>
            <a:r>
              <a:rPr lang="it-IT" sz="4400" dirty="0">
                <a:solidFill>
                  <a:srgbClr val="A4274F"/>
                </a:solidFill>
              </a:rPr>
              <a:t>14.11.25</a:t>
            </a:r>
            <a:endParaRPr lang="it-IT" sz="4400" dirty="0">
              <a:solidFill>
                <a:srgbClr val="000000"/>
              </a:solidFill>
            </a:endParaRPr>
          </a:p>
          <a:p>
            <a:pPr algn="ctr" fontAlgn="base"/>
            <a:endParaRPr lang="it-IT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dirty="0">
                <a:solidFill>
                  <a:srgbClr val="000000"/>
                </a:solidFill>
                <a:latin typeface="Maiandra GD" panose="020E0502030308020204" pitchFamily="34" charset="0"/>
              </a:rPr>
              <a:t>​</a:t>
            </a:r>
            <a:endParaRPr lang="it-IT" sz="2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it-IT" sz="2400" dirty="0">
                <a:solidFill>
                  <a:srgbClr val="18355A"/>
                </a:solidFill>
                <a:latin typeface="Maiandra GD" panose="020E0502030308020204" pitchFamily="34" charset="0"/>
              </a:rPr>
              <a:t>A cura di LISA DE GIUSTI, ROSARIA GUAGGENTI, AMBRA SIGNORI</a:t>
            </a:r>
            <a:endParaRPr lang="en-US" sz="2400" dirty="0">
              <a:solidFill>
                <a:srgbClr val="000000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018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E8F82-54B9-960B-DD23-703169788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31BD57-0753-C140-958C-0E0B19ACF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577" y="450483"/>
            <a:ext cx="5405881" cy="542575"/>
          </a:xfrm>
        </p:spPr>
        <p:txBody>
          <a:bodyPr wrap="square">
            <a:normAutofit fontScale="90000"/>
          </a:bodyPr>
          <a:lstStyle/>
          <a:p>
            <a:r>
              <a:rPr lang="it-IT" dirty="0"/>
              <a:t>LE PRIORITÀ E I TRAGUARDI , OBIETTIVI DI PROCESSO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9DC53B-4958-6FDF-C86C-B894DD8E2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459" y="17706"/>
            <a:ext cx="3311630" cy="2631512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FF0FC0D-406D-7A0B-971B-6E48EBC5F701}"/>
              </a:ext>
            </a:extLst>
          </p:cNvPr>
          <p:cNvSpPr txBox="1"/>
          <p:nvPr/>
        </p:nvSpPr>
        <p:spPr>
          <a:xfrm>
            <a:off x="157316" y="1425835"/>
            <a:ext cx="898668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it-IT" sz="2400" dirty="0"/>
          </a:p>
          <a:p>
            <a:pPr marL="342900" indent="-342900">
              <a:buAutoNum type="arabicPeriod"/>
            </a:pPr>
            <a:r>
              <a:rPr lang="it-IT" sz="2400" b="1" dirty="0"/>
              <a:t>Priorità</a:t>
            </a:r>
            <a:r>
              <a:rPr lang="it-IT" sz="2400" dirty="0"/>
              <a:t>= obiettivi generali, strategici e di lungo periodo che la scuola si prefigge di realizzare per migliorare. Sono il punto di partenza del processo di miglioramento.</a:t>
            </a:r>
          </a:p>
          <a:p>
            <a:pPr marL="342900" indent="-342900">
              <a:buAutoNum type="arabicPeriod"/>
            </a:pPr>
            <a:r>
              <a:rPr lang="it-IT" sz="2400" b="1" dirty="0"/>
              <a:t>Traguardi</a:t>
            </a:r>
            <a:r>
              <a:rPr lang="it-IT" sz="2400" dirty="0"/>
              <a:t>= risultati attesi e misurabili che articolano le priorità in modo più specifico e orientano l'azione di miglioramento nel lungo periodo (circa 3 anni). Rappresentano le mete che la scuola vuole raggiungere.</a:t>
            </a:r>
          </a:p>
          <a:p>
            <a:pPr marL="342900" indent="-342900">
              <a:buAutoNum type="arabicPeriod"/>
            </a:pPr>
            <a:r>
              <a:rPr lang="it-IT" sz="2400" b="1" dirty="0"/>
              <a:t>Obiettivi di processo</a:t>
            </a:r>
            <a:r>
              <a:rPr lang="it-IT" sz="2400" dirty="0"/>
              <a:t>= attività concrete da svolgere nel breve periodo (un anno scolastico)  per raggiungere i traguardi. Costituiscono le azioni operative necessarie per ottenere i traguardi.</a:t>
            </a:r>
          </a:p>
        </p:txBody>
      </p:sp>
    </p:spTree>
    <p:extLst>
      <p:ext uri="{BB962C8B-B14F-4D97-AF65-F5344CB8AC3E}">
        <p14:creationId xmlns:p14="http://schemas.microsoft.com/office/powerpoint/2010/main" val="2265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4E04C-1FE8-D992-0281-046BDEFD81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8C167C-C9EF-EEBF-3DFC-F68BA2AA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577" y="450483"/>
            <a:ext cx="5405881" cy="542575"/>
          </a:xfrm>
        </p:spPr>
        <p:txBody>
          <a:bodyPr wrap="square">
            <a:normAutofit fontScale="90000"/>
          </a:bodyPr>
          <a:lstStyle/>
          <a:p>
            <a:r>
              <a:rPr lang="it-IT" dirty="0"/>
              <a:t>LE PRIORITÀ E I TRAGUARDI , OBIETTIVI DI PROCESSO: ESEMPIO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7D0A9E6-75C4-374B-4C74-CA243386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6953" y="0"/>
            <a:ext cx="2108689" cy="1675622"/>
          </a:xfrm>
          <a:prstGeom prst="rect">
            <a:avLst/>
          </a:prstGeom>
          <a:noFill/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B08F16B-0B7C-F561-DE57-7FA3939ED22A}"/>
              </a:ext>
            </a:extLst>
          </p:cNvPr>
          <p:cNvSpPr txBox="1"/>
          <p:nvPr/>
        </p:nvSpPr>
        <p:spPr>
          <a:xfrm>
            <a:off x="157316" y="1425835"/>
            <a:ext cx="1203468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/>
              <a:t>PRIORITA’</a:t>
            </a:r>
          </a:p>
          <a:p>
            <a:r>
              <a:rPr lang="it-IT" sz="1600" dirty="0"/>
              <a:t>Sviluppare le competenze chiave per l'apprendimento permanente promuovendo percorsi educativi e formativi atti a sviluppare la competenza sociale e civica in materia di cittadinanza.</a:t>
            </a:r>
          </a:p>
          <a:p>
            <a:endParaRPr lang="it-IT" sz="1600" dirty="0"/>
          </a:p>
          <a:p>
            <a:r>
              <a:rPr lang="it-IT" sz="1600" b="1" dirty="0"/>
              <a:t>TRAGUARDO</a:t>
            </a:r>
          </a:p>
          <a:p>
            <a:r>
              <a:rPr lang="it-IT" sz="1600" dirty="0"/>
              <a:t>Innalzare del 4% la percentuale di alunni che al termine di ogni segmento formativo si colloca nel livello superiore della competenza indagata. Il monitoraggio coinvolgerà i plessi di Brugnera.</a:t>
            </a:r>
          </a:p>
          <a:p>
            <a:endParaRPr lang="it-IT" sz="1600" dirty="0"/>
          </a:p>
          <a:p>
            <a:endParaRPr lang="it-IT" sz="1600" dirty="0"/>
          </a:p>
          <a:p>
            <a:r>
              <a:rPr lang="it-IT" sz="1600" b="1" dirty="0"/>
              <a:t>OBIETTIVI DI PROCESSO COLLEGATI </a:t>
            </a:r>
          </a:p>
          <a:p>
            <a:r>
              <a:rPr lang="it-IT" sz="1600" dirty="0"/>
              <a:t>Sviluppo e valorizzazione delle risorse umane</a:t>
            </a:r>
          </a:p>
          <a:p>
            <a:r>
              <a:rPr lang="it-IT" sz="1600" dirty="0"/>
              <a:t>Attivare percorsi di formazione per migliorare le competenze metodologico -didattiche e tecnologiche.</a:t>
            </a:r>
          </a:p>
          <a:p>
            <a:endParaRPr lang="it-IT" sz="1600" dirty="0"/>
          </a:p>
          <a:p>
            <a:r>
              <a:rPr lang="it-IT" sz="1600" dirty="0"/>
              <a:t>Curricolo, progettazione e valutazione</a:t>
            </a:r>
          </a:p>
          <a:p>
            <a:r>
              <a:rPr lang="it-IT" sz="1600" dirty="0"/>
              <a:t>Rielaborare il curricolo verticale d'Istituto, al fine di attivare una didattica efficace che promuova l'acquisizione delle competenze attese.</a:t>
            </a:r>
          </a:p>
          <a:p>
            <a:endParaRPr lang="it-IT" sz="1600" dirty="0"/>
          </a:p>
          <a:p>
            <a:r>
              <a:rPr lang="it-IT" sz="1600" dirty="0"/>
              <a:t>Curricolo, progettazione e valutazione</a:t>
            </a:r>
          </a:p>
          <a:p>
            <a:r>
              <a:rPr lang="it-IT" sz="1600" dirty="0"/>
              <a:t>Elaborare prove e/o griglie di osservazione da rivolgere agli alunni di 5^ Primaria e 3^ Secondaria e ridefinire le prove elaborate negli anni precedenti. I risultati raggiunti, attraverso i percorsi educativi avviati per sviluppare competenze sociali e civiche in materia di cittadinanza, verranno tabulati annualmente e resi noti a fine triennio.</a:t>
            </a:r>
          </a:p>
        </p:txBody>
      </p:sp>
    </p:spTree>
    <p:extLst>
      <p:ext uri="{BB962C8B-B14F-4D97-AF65-F5344CB8AC3E}">
        <p14:creationId xmlns:p14="http://schemas.microsoft.com/office/powerpoint/2010/main" val="3603641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8FB9-BDD9-6C54-CDC4-7C6E24C80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12C0F-ED67-674D-84EB-4E515B0CD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059" y="647128"/>
            <a:ext cx="5405881" cy="1003935"/>
          </a:xfrm>
        </p:spPr>
        <p:txBody>
          <a:bodyPr wrap="square">
            <a:normAutofit/>
          </a:bodyPr>
          <a:lstStyle/>
          <a:p>
            <a:r>
              <a:rPr lang="it-IT" dirty="0"/>
              <a:t>COMPILAZIONE  DEL RAV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E1C358-4C16-5EDA-709A-A346E99FE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102" y="1532707"/>
            <a:ext cx="8377086" cy="4526280"/>
          </a:xfrm>
        </p:spPr>
        <p:txBody>
          <a:bodyPr wrap="square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it-IT" b="0" dirty="0"/>
              <a:t>L’obbligo di compilare il RAV ricade materialmente su:</a:t>
            </a:r>
          </a:p>
          <a:p>
            <a:pPr>
              <a:spcAft>
                <a:spcPts val="600"/>
              </a:spcAft>
            </a:pPr>
            <a:endParaRPr lang="it-IT" b="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dirty="0"/>
              <a:t>Dirigente Scolastico;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dirty="0"/>
              <a:t>Nucleo Interno di Valutazione (costituito da un gruppo di docenti dell’Istituto)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b="0" dirty="0"/>
          </a:p>
          <a:p>
            <a:pPr>
              <a:spcAft>
                <a:spcPts val="600"/>
              </a:spcAft>
            </a:pPr>
            <a:r>
              <a:rPr lang="it-IT" b="0" dirty="0"/>
              <a:t>Il RAV viene compilato online sul sito del SNV, accedendo al portale tramite le credenziali apposite.</a:t>
            </a:r>
          </a:p>
          <a:p>
            <a:pPr>
              <a:spcAft>
                <a:spcPts val="600"/>
              </a:spcAft>
            </a:pPr>
            <a:r>
              <a:rPr lang="it-IT" b="0" dirty="0"/>
              <a:t>i RAV vengono pubblicati nell’apposita sezione del portale “Scuola in chiaro“.</a:t>
            </a:r>
          </a:p>
          <a:p>
            <a:pPr>
              <a:spcAft>
                <a:spcPts val="600"/>
              </a:spcAft>
            </a:pPr>
            <a:endParaRPr lang="it-IT" b="0" dirty="0"/>
          </a:p>
          <a:p>
            <a:pPr>
              <a:spcAft>
                <a:spcPts val="600"/>
              </a:spcAft>
            </a:pPr>
            <a:r>
              <a:rPr lang="it-IT" b="0" dirty="0"/>
              <a:t>UN ESEMPIO:</a:t>
            </a:r>
          </a:p>
          <a:p>
            <a:pPr>
              <a:spcAft>
                <a:spcPts val="600"/>
              </a:spcAft>
            </a:pPr>
            <a:r>
              <a:rPr lang="it-IT" dirty="0">
                <a:hlinkClick r:id="rId2"/>
              </a:rPr>
              <a:t>https://unica.istruzione.gov.it/cercalatuascuola/istituti/PNIC83600V/ic-brugneraprata-di-pordenone/valutazione/sintesi/</a:t>
            </a:r>
            <a:r>
              <a:rPr lang="it-IT" dirty="0"/>
              <a:t> </a:t>
            </a:r>
          </a:p>
          <a:p>
            <a:pPr>
              <a:spcAft>
                <a:spcPts val="600"/>
              </a:spcAft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0312ECE-2073-C8D3-8293-D0ADDD356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0275" y="0"/>
            <a:ext cx="3331725" cy="38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3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88434" y="941387"/>
            <a:ext cx="4207510" cy="5175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DOCUMENTI</a:t>
            </a:r>
            <a:r>
              <a:rPr kumimoji="0" sz="3200" b="1" i="0" u="none" strike="noStrike" kern="0" cap="none" spc="-7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3200" b="1" i="0" u="none" strike="noStrike" kern="0" cap="none" spc="-8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SISTEMA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3375" y="1714500"/>
            <a:ext cx="2562225" cy="256222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417951" y="2751201"/>
            <a:ext cx="1879600" cy="831850"/>
            <a:chOff x="3417951" y="2751201"/>
            <a:chExt cx="1879600" cy="831850"/>
          </a:xfrm>
        </p:grpSpPr>
        <p:sp>
          <p:nvSpPr>
            <p:cNvPr id="6" name="object 6"/>
            <p:cNvSpPr/>
            <p:nvPr/>
          </p:nvSpPr>
          <p:spPr>
            <a:xfrm>
              <a:off x="3424301" y="2757551"/>
              <a:ext cx="1866900" cy="819150"/>
            </a:xfrm>
            <a:custGeom>
              <a:avLst/>
              <a:gdLst/>
              <a:ahLst/>
              <a:cxnLst/>
              <a:rect l="l" t="t" r="r" b="b"/>
              <a:pathLst>
                <a:path w="1866900" h="819150">
                  <a:moveTo>
                    <a:pt x="1784858" y="0"/>
                  </a:moveTo>
                  <a:lnTo>
                    <a:pt x="81914" y="0"/>
                  </a:lnTo>
                  <a:lnTo>
                    <a:pt x="49988" y="6423"/>
                  </a:lnTo>
                  <a:lnTo>
                    <a:pt x="23955" y="23955"/>
                  </a:lnTo>
                  <a:lnTo>
                    <a:pt x="6423" y="49988"/>
                  </a:lnTo>
                  <a:lnTo>
                    <a:pt x="0" y="81914"/>
                  </a:lnTo>
                  <a:lnTo>
                    <a:pt x="0" y="737108"/>
                  </a:lnTo>
                  <a:lnTo>
                    <a:pt x="6423" y="769054"/>
                  </a:lnTo>
                  <a:lnTo>
                    <a:pt x="23955" y="795131"/>
                  </a:lnTo>
                  <a:lnTo>
                    <a:pt x="49988" y="812706"/>
                  </a:lnTo>
                  <a:lnTo>
                    <a:pt x="81914" y="819150"/>
                  </a:lnTo>
                  <a:lnTo>
                    <a:pt x="1784858" y="819150"/>
                  </a:lnTo>
                  <a:lnTo>
                    <a:pt x="1816804" y="812706"/>
                  </a:lnTo>
                  <a:lnTo>
                    <a:pt x="1842881" y="795131"/>
                  </a:lnTo>
                  <a:lnTo>
                    <a:pt x="1860456" y="769054"/>
                  </a:lnTo>
                  <a:lnTo>
                    <a:pt x="1866900" y="737108"/>
                  </a:lnTo>
                  <a:lnTo>
                    <a:pt x="1866900" y="81914"/>
                  </a:lnTo>
                  <a:lnTo>
                    <a:pt x="1860456" y="49988"/>
                  </a:lnTo>
                  <a:lnTo>
                    <a:pt x="1842881" y="23955"/>
                  </a:lnTo>
                  <a:lnTo>
                    <a:pt x="1816804" y="6423"/>
                  </a:lnTo>
                  <a:lnTo>
                    <a:pt x="1784858" y="0"/>
                  </a:lnTo>
                  <a:close/>
                </a:path>
              </a:pathLst>
            </a:custGeom>
            <a:solidFill>
              <a:srgbClr val="A9D18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424301" y="2757551"/>
              <a:ext cx="1866900" cy="819150"/>
            </a:xfrm>
            <a:custGeom>
              <a:avLst/>
              <a:gdLst/>
              <a:ahLst/>
              <a:cxnLst/>
              <a:rect l="l" t="t" r="r" b="b"/>
              <a:pathLst>
                <a:path w="1866900" h="819150">
                  <a:moveTo>
                    <a:pt x="0" y="81914"/>
                  </a:moveTo>
                  <a:lnTo>
                    <a:pt x="6423" y="49988"/>
                  </a:lnTo>
                  <a:lnTo>
                    <a:pt x="23955" y="23955"/>
                  </a:lnTo>
                  <a:lnTo>
                    <a:pt x="49988" y="6423"/>
                  </a:lnTo>
                  <a:lnTo>
                    <a:pt x="81914" y="0"/>
                  </a:lnTo>
                  <a:lnTo>
                    <a:pt x="1784858" y="0"/>
                  </a:lnTo>
                  <a:lnTo>
                    <a:pt x="1816804" y="6423"/>
                  </a:lnTo>
                  <a:lnTo>
                    <a:pt x="1842881" y="23955"/>
                  </a:lnTo>
                  <a:lnTo>
                    <a:pt x="1860456" y="49988"/>
                  </a:lnTo>
                  <a:lnTo>
                    <a:pt x="1866900" y="81914"/>
                  </a:lnTo>
                  <a:lnTo>
                    <a:pt x="1866900" y="737108"/>
                  </a:lnTo>
                  <a:lnTo>
                    <a:pt x="1860456" y="769054"/>
                  </a:lnTo>
                  <a:lnTo>
                    <a:pt x="1842881" y="795131"/>
                  </a:lnTo>
                  <a:lnTo>
                    <a:pt x="1816804" y="812706"/>
                  </a:lnTo>
                  <a:lnTo>
                    <a:pt x="1784858" y="819150"/>
                  </a:lnTo>
                  <a:lnTo>
                    <a:pt x="81914" y="819150"/>
                  </a:lnTo>
                  <a:lnTo>
                    <a:pt x="49988" y="812706"/>
                  </a:lnTo>
                  <a:lnTo>
                    <a:pt x="23955" y="795131"/>
                  </a:lnTo>
                  <a:lnTo>
                    <a:pt x="6423" y="769054"/>
                  </a:lnTo>
                  <a:lnTo>
                    <a:pt x="0" y="737108"/>
                  </a:lnTo>
                  <a:lnTo>
                    <a:pt x="0" y="819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544570" y="2841942"/>
            <a:ext cx="51117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R.A.V</a:t>
            </a:r>
            <a:endParaRPr kumimoji="0" sz="18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98951" y="3303651"/>
            <a:ext cx="1879600" cy="1098550"/>
            <a:chOff x="3798951" y="3303651"/>
            <a:chExt cx="1879600" cy="1098550"/>
          </a:xfrm>
        </p:grpSpPr>
        <p:sp>
          <p:nvSpPr>
            <p:cNvPr id="10" name="object 10"/>
            <p:cNvSpPr/>
            <p:nvPr/>
          </p:nvSpPr>
          <p:spPr>
            <a:xfrm>
              <a:off x="3805301" y="3310001"/>
              <a:ext cx="1866900" cy="1085850"/>
            </a:xfrm>
            <a:custGeom>
              <a:avLst/>
              <a:gdLst/>
              <a:ahLst/>
              <a:cxnLst/>
              <a:rect l="l" t="t" r="r" b="b"/>
              <a:pathLst>
                <a:path w="1866900" h="1085850">
                  <a:moveTo>
                    <a:pt x="1758314" y="0"/>
                  </a:moveTo>
                  <a:lnTo>
                    <a:pt x="108458" y="0"/>
                  </a:lnTo>
                  <a:lnTo>
                    <a:pt x="66222" y="8516"/>
                  </a:lnTo>
                  <a:lnTo>
                    <a:pt x="31750" y="31750"/>
                  </a:lnTo>
                  <a:lnTo>
                    <a:pt x="8516" y="66222"/>
                  </a:lnTo>
                  <a:lnTo>
                    <a:pt x="0" y="108458"/>
                  </a:lnTo>
                  <a:lnTo>
                    <a:pt x="0" y="977265"/>
                  </a:lnTo>
                  <a:lnTo>
                    <a:pt x="8516" y="1019520"/>
                  </a:lnTo>
                  <a:lnTo>
                    <a:pt x="31750" y="1054036"/>
                  </a:lnTo>
                  <a:lnTo>
                    <a:pt x="66222" y="1077313"/>
                  </a:lnTo>
                  <a:lnTo>
                    <a:pt x="108458" y="1085850"/>
                  </a:lnTo>
                  <a:lnTo>
                    <a:pt x="1758314" y="1085850"/>
                  </a:lnTo>
                  <a:lnTo>
                    <a:pt x="1800570" y="1077313"/>
                  </a:lnTo>
                  <a:lnTo>
                    <a:pt x="1835086" y="1054036"/>
                  </a:lnTo>
                  <a:lnTo>
                    <a:pt x="1858363" y="1019520"/>
                  </a:lnTo>
                  <a:lnTo>
                    <a:pt x="1866900" y="977265"/>
                  </a:lnTo>
                  <a:lnTo>
                    <a:pt x="1866900" y="108458"/>
                  </a:lnTo>
                  <a:lnTo>
                    <a:pt x="1858363" y="66222"/>
                  </a:lnTo>
                  <a:lnTo>
                    <a:pt x="1835086" y="31750"/>
                  </a:lnTo>
                  <a:lnTo>
                    <a:pt x="1800570" y="8516"/>
                  </a:lnTo>
                  <a:lnTo>
                    <a:pt x="1758314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805301" y="3310001"/>
              <a:ext cx="1866900" cy="1085850"/>
            </a:xfrm>
            <a:custGeom>
              <a:avLst/>
              <a:gdLst/>
              <a:ahLst/>
              <a:cxnLst/>
              <a:rect l="l" t="t" r="r" b="b"/>
              <a:pathLst>
                <a:path w="1866900" h="1085850">
                  <a:moveTo>
                    <a:pt x="0" y="108458"/>
                  </a:moveTo>
                  <a:lnTo>
                    <a:pt x="8516" y="66222"/>
                  </a:lnTo>
                  <a:lnTo>
                    <a:pt x="31750" y="31750"/>
                  </a:lnTo>
                  <a:lnTo>
                    <a:pt x="66222" y="8516"/>
                  </a:lnTo>
                  <a:lnTo>
                    <a:pt x="108458" y="0"/>
                  </a:lnTo>
                  <a:lnTo>
                    <a:pt x="1758314" y="0"/>
                  </a:lnTo>
                  <a:lnTo>
                    <a:pt x="1800570" y="8516"/>
                  </a:lnTo>
                  <a:lnTo>
                    <a:pt x="1835086" y="31750"/>
                  </a:lnTo>
                  <a:lnTo>
                    <a:pt x="1858363" y="66222"/>
                  </a:lnTo>
                  <a:lnTo>
                    <a:pt x="1866900" y="108458"/>
                  </a:lnTo>
                  <a:lnTo>
                    <a:pt x="1866900" y="977265"/>
                  </a:lnTo>
                  <a:lnTo>
                    <a:pt x="1858363" y="1019520"/>
                  </a:lnTo>
                  <a:lnTo>
                    <a:pt x="1835086" y="1054036"/>
                  </a:lnTo>
                  <a:lnTo>
                    <a:pt x="1800570" y="1077313"/>
                  </a:lnTo>
                  <a:lnTo>
                    <a:pt x="1758314" y="1085850"/>
                  </a:lnTo>
                  <a:lnTo>
                    <a:pt x="108458" y="1085850"/>
                  </a:lnTo>
                  <a:lnTo>
                    <a:pt x="66222" y="1077313"/>
                  </a:lnTo>
                  <a:lnTo>
                    <a:pt x="31750" y="1054036"/>
                  </a:lnTo>
                  <a:lnTo>
                    <a:pt x="8516" y="1019520"/>
                  </a:lnTo>
                  <a:lnTo>
                    <a:pt x="0" y="977265"/>
                  </a:lnTo>
                  <a:lnTo>
                    <a:pt x="0" y="10845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59225" y="3422078"/>
            <a:ext cx="1722501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tabLst>
                <a:tab pos="18288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Riflessione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72125" y="2790825"/>
            <a:ext cx="590550" cy="466725"/>
          </a:xfrm>
          <a:custGeom>
            <a:avLst/>
            <a:gdLst/>
            <a:ahLst/>
            <a:cxnLst/>
            <a:rect l="l" t="t" r="r" b="b"/>
            <a:pathLst>
              <a:path w="590550" h="466725">
                <a:moveTo>
                  <a:pt x="357250" y="0"/>
                </a:moveTo>
                <a:lnTo>
                  <a:pt x="357250" y="93345"/>
                </a:lnTo>
                <a:lnTo>
                  <a:pt x="0" y="93345"/>
                </a:lnTo>
                <a:lnTo>
                  <a:pt x="0" y="373379"/>
                </a:lnTo>
                <a:lnTo>
                  <a:pt x="357250" y="373379"/>
                </a:lnTo>
                <a:lnTo>
                  <a:pt x="357250" y="466725"/>
                </a:lnTo>
                <a:lnTo>
                  <a:pt x="590550" y="233425"/>
                </a:lnTo>
                <a:lnTo>
                  <a:pt x="357250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418326" y="2751201"/>
            <a:ext cx="1870075" cy="831850"/>
            <a:chOff x="6418326" y="2751201"/>
            <a:chExt cx="1870075" cy="831850"/>
          </a:xfrm>
        </p:grpSpPr>
        <p:sp>
          <p:nvSpPr>
            <p:cNvPr id="15" name="object 15"/>
            <p:cNvSpPr/>
            <p:nvPr/>
          </p:nvSpPr>
          <p:spPr>
            <a:xfrm>
              <a:off x="6424676" y="2757551"/>
              <a:ext cx="1857375" cy="819150"/>
            </a:xfrm>
            <a:custGeom>
              <a:avLst/>
              <a:gdLst/>
              <a:ahLst/>
              <a:cxnLst/>
              <a:rect l="l" t="t" r="r" b="b"/>
              <a:pathLst>
                <a:path w="1857375" h="819150">
                  <a:moveTo>
                    <a:pt x="1775459" y="0"/>
                  </a:moveTo>
                  <a:lnTo>
                    <a:pt x="81788" y="0"/>
                  </a:lnTo>
                  <a:lnTo>
                    <a:pt x="49934" y="6423"/>
                  </a:lnTo>
                  <a:lnTo>
                    <a:pt x="23939" y="23955"/>
                  </a:lnTo>
                  <a:lnTo>
                    <a:pt x="6421" y="49988"/>
                  </a:lnTo>
                  <a:lnTo>
                    <a:pt x="0" y="81914"/>
                  </a:lnTo>
                  <a:lnTo>
                    <a:pt x="0" y="737235"/>
                  </a:lnTo>
                  <a:lnTo>
                    <a:pt x="6421" y="769108"/>
                  </a:lnTo>
                  <a:lnTo>
                    <a:pt x="23939" y="795147"/>
                  </a:lnTo>
                  <a:lnTo>
                    <a:pt x="49934" y="812708"/>
                  </a:lnTo>
                  <a:lnTo>
                    <a:pt x="81788" y="819150"/>
                  </a:lnTo>
                  <a:lnTo>
                    <a:pt x="1775459" y="819150"/>
                  </a:lnTo>
                  <a:lnTo>
                    <a:pt x="1807333" y="812708"/>
                  </a:lnTo>
                  <a:lnTo>
                    <a:pt x="1833372" y="795147"/>
                  </a:lnTo>
                  <a:lnTo>
                    <a:pt x="1850933" y="769108"/>
                  </a:lnTo>
                  <a:lnTo>
                    <a:pt x="1857375" y="737235"/>
                  </a:lnTo>
                  <a:lnTo>
                    <a:pt x="1857375" y="81914"/>
                  </a:lnTo>
                  <a:lnTo>
                    <a:pt x="1850933" y="49988"/>
                  </a:lnTo>
                  <a:lnTo>
                    <a:pt x="1833372" y="23955"/>
                  </a:lnTo>
                  <a:lnTo>
                    <a:pt x="1807333" y="6423"/>
                  </a:lnTo>
                  <a:lnTo>
                    <a:pt x="1775459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424676" y="2757551"/>
              <a:ext cx="1857375" cy="819150"/>
            </a:xfrm>
            <a:custGeom>
              <a:avLst/>
              <a:gdLst/>
              <a:ahLst/>
              <a:cxnLst/>
              <a:rect l="l" t="t" r="r" b="b"/>
              <a:pathLst>
                <a:path w="1857375" h="819150">
                  <a:moveTo>
                    <a:pt x="0" y="81914"/>
                  </a:moveTo>
                  <a:lnTo>
                    <a:pt x="6421" y="49988"/>
                  </a:lnTo>
                  <a:lnTo>
                    <a:pt x="23939" y="23955"/>
                  </a:lnTo>
                  <a:lnTo>
                    <a:pt x="49934" y="6423"/>
                  </a:lnTo>
                  <a:lnTo>
                    <a:pt x="81788" y="0"/>
                  </a:lnTo>
                  <a:lnTo>
                    <a:pt x="1775459" y="0"/>
                  </a:lnTo>
                  <a:lnTo>
                    <a:pt x="1807333" y="6423"/>
                  </a:lnTo>
                  <a:lnTo>
                    <a:pt x="1833372" y="23955"/>
                  </a:lnTo>
                  <a:lnTo>
                    <a:pt x="1850933" y="49988"/>
                  </a:lnTo>
                  <a:lnTo>
                    <a:pt x="1857375" y="81914"/>
                  </a:lnTo>
                  <a:lnTo>
                    <a:pt x="1857375" y="737235"/>
                  </a:lnTo>
                  <a:lnTo>
                    <a:pt x="1850933" y="769108"/>
                  </a:lnTo>
                  <a:lnTo>
                    <a:pt x="1833372" y="795147"/>
                  </a:lnTo>
                  <a:lnTo>
                    <a:pt x="1807333" y="812708"/>
                  </a:lnTo>
                  <a:lnTo>
                    <a:pt x="1775459" y="819150"/>
                  </a:lnTo>
                  <a:lnTo>
                    <a:pt x="81788" y="819150"/>
                  </a:lnTo>
                  <a:lnTo>
                    <a:pt x="49934" y="812708"/>
                  </a:lnTo>
                  <a:lnTo>
                    <a:pt x="23939" y="795147"/>
                  </a:lnTo>
                  <a:lnTo>
                    <a:pt x="6421" y="769108"/>
                  </a:lnTo>
                  <a:lnTo>
                    <a:pt x="0" y="737235"/>
                  </a:lnTo>
                  <a:lnTo>
                    <a:pt x="0" y="819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543293" y="2841942"/>
            <a:ext cx="560705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P.d.M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799326" y="3303651"/>
            <a:ext cx="1879600" cy="1098550"/>
            <a:chOff x="6799326" y="3303651"/>
            <a:chExt cx="1879600" cy="1098550"/>
          </a:xfrm>
        </p:grpSpPr>
        <p:sp>
          <p:nvSpPr>
            <p:cNvPr id="19" name="object 19"/>
            <p:cNvSpPr/>
            <p:nvPr/>
          </p:nvSpPr>
          <p:spPr>
            <a:xfrm>
              <a:off x="6805676" y="3310001"/>
              <a:ext cx="1866900" cy="1085850"/>
            </a:xfrm>
            <a:custGeom>
              <a:avLst/>
              <a:gdLst/>
              <a:ahLst/>
              <a:cxnLst/>
              <a:rect l="l" t="t" r="r" b="b"/>
              <a:pathLst>
                <a:path w="1866900" h="1085850">
                  <a:moveTo>
                    <a:pt x="1758315" y="0"/>
                  </a:moveTo>
                  <a:lnTo>
                    <a:pt x="108457" y="0"/>
                  </a:lnTo>
                  <a:lnTo>
                    <a:pt x="66222" y="8516"/>
                  </a:lnTo>
                  <a:lnTo>
                    <a:pt x="31750" y="31750"/>
                  </a:lnTo>
                  <a:lnTo>
                    <a:pt x="8516" y="66222"/>
                  </a:lnTo>
                  <a:lnTo>
                    <a:pt x="0" y="108458"/>
                  </a:lnTo>
                  <a:lnTo>
                    <a:pt x="0" y="977265"/>
                  </a:lnTo>
                  <a:lnTo>
                    <a:pt x="8516" y="1019520"/>
                  </a:lnTo>
                  <a:lnTo>
                    <a:pt x="31750" y="1054036"/>
                  </a:lnTo>
                  <a:lnTo>
                    <a:pt x="66222" y="1077313"/>
                  </a:lnTo>
                  <a:lnTo>
                    <a:pt x="108457" y="1085850"/>
                  </a:lnTo>
                  <a:lnTo>
                    <a:pt x="1758315" y="1085850"/>
                  </a:lnTo>
                  <a:lnTo>
                    <a:pt x="1800570" y="1077313"/>
                  </a:lnTo>
                  <a:lnTo>
                    <a:pt x="1835086" y="1054036"/>
                  </a:lnTo>
                  <a:lnTo>
                    <a:pt x="1858363" y="1019520"/>
                  </a:lnTo>
                  <a:lnTo>
                    <a:pt x="1866900" y="977265"/>
                  </a:lnTo>
                  <a:lnTo>
                    <a:pt x="1866900" y="108458"/>
                  </a:lnTo>
                  <a:lnTo>
                    <a:pt x="1858363" y="66222"/>
                  </a:lnTo>
                  <a:lnTo>
                    <a:pt x="1835086" y="31750"/>
                  </a:lnTo>
                  <a:lnTo>
                    <a:pt x="1800570" y="8516"/>
                  </a:lnTo>
                  <a:lnTo>
                    <a:pt x="1758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805676" y="3310001"/>
              <a:ext cx="1866900" cy="1085850"/>
            </a:xfrm>
            <a:custGeom>
              <a:avLst/>
              <a:gdLst/>
              <a:ahLst/>
              <a:cxnLst/>
              <a:rect l="l" t="t" r="r" b="b"/>
              <a:pathLst>
                <a:path w="1866900" h="1085850">
                  <a:moveTo>
                    <a:pt x="0" y="108458"/>
                  </a:moveTo>
                  <a:lnTo>
                    <a:pt x="8516" y="66222"/>
                  </a:lnTo>
                  <a:lnTo>
                    <a:pt x="31750" y="31750"/>
                  </a:lnTo>
                  <a:lnTo>
                    <a:pt x="66222" y="8516"/>
                  </a:lnTo>
                  <a:lnTo>
                    <a:pt x="108457" y="0"/>
                  </a:lnTo>
                  <a:lnTo>
                    <a:pt x="1758315" y="0"/>
                  </a:lnTo>
                  <a:lnTo>
                    <a:pt x="1800570" y="8516"/>
                  </a:lnTo>
                  <a:lnTo>
                    <a:pt x="1835086" y="31750"/>
                  </a:lnTo>
                  <a:lnTo>
                    <a:pt x="1858363" y="66222"/>
                  </a:lnTo>
                  <a:lnTo>
                    <a:pt x="1866900" y="108458"/>
                  </a:lnTo>
                  <a:lnTo>
                    <a:pt x="1866900" y="977265"/>
                  </a:lnTo>
                  <a:lnTo>
                    <a:pt x="1858363" y="1019520"/>
                  </a:lnTo>
                  <a:lnTo>
                    <a:pt x="1835086" y="1054036"/>
                  </a:lnTo>
                  <a:lnTo>
                    <a:pt x="1800570" y="1077313"/>
                  </a:lnTo>
                  <a:lnTo>
                    <a:pt x="1758315" y="1085850"/>
                  </a:lnTo>
                  <a:lnTo>
                    <a:pt x="108457" y="1085850"/>
                  </a:lnTo>
                  <a:lnTo>
                    <a:pt x="66222" y="1077313"/>
                  </a:lnTo>
                  <a:lnTo>
                    <a:pt x="31750" y="1054036"/>
                  </a:lnTo>
                  <a:lnTo>
                    <a:pt x="8516" y="1019520"/>
                  </a:lnTo>
                  <a:lnTo>
                    <a:pt x="0" y="977265"/>
                  </a:lnTo>
                  <a:lnTo>
                    <a:pt x="0" y="10845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957693" y="3422078"/>
            <a:ext cx="1705357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tabLst>
                <a:tab pos="18288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Pianificazione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562975" y="2790825"/>
            <a:ext cx="600075" cy="466725"/>
          </a:xfrm>
          <a:custGeom>
            <a:avLst/>
            <a:gdLst/>
            <a:ahLst/>
            <a:cxnLst/>
            <a:rect l="l" t="t" r="r" b="b"/>
            <a:pathLst>
              <a:path w="600075" h="466725">
                <a:moveTo>
                  <a:pt x="366775" y="0"/>
                </a:moveTo>
                <a:lnTo>
                  <a:pt x="366775" y="93345"/>
                </a:lnTo>
                <a:lnTo>
                  <a:pt x="0" y="93345"/>
                </a:lnTo>
                <a:lnTo>
                  <a:pt x="0" y="373379"/>
                </a:lnTo>
                <a:lnTo>
                  <a:pt x="366775" y="373379"/>
                </a:lnTo>
                <a:lnTo>
                  <a:pt x="366775" y="466725"/>
                </a:lnTo>
                <a:lnTo>
                  <a:pt x="600075" y="233299"/>
                </a:lnTo>
                <a:lnTo>
                  <a:pt x="366775" y="0"/>
                </a:lnTo>
                <a:close/>
              </a:path>
            </a:pathLst>
          </a:custGeom>
          <a:solidFill>
            <a:srgbClr val="AFBBDE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409176" y="2751201"/>
            <a:ext cx="1879600" cy="831850"/>
            <a:chOff x="9409176" y="2751201"/>
            <a:chExt cx="1879600" cy="831850"/>
          </a:xfrm>
        </p:grpSpPr>
        <p:sp>
          <p:nvSpPr>
            <p:cNvPr id="24" name="object 24"/>
            <p:cNvSpPr/>
            <p:nvPr/>
          </p:nvSpPr>
          <p:spPr>
            <a:xfrm>
              <a:off x="9415526" y="2757551"/>
              <a:ext cx="1866900" cy="819150"/>
            </a:xfrm>
            <a:custGeom>
              <a:avLst/>
              <a:gdLst/>
              <a:ahLst/>
              <a:cxnLst/>
              <a:rect l="l" t="t" r="r" b="b"/>
              <a:pathLst>
                <a:path w="1866900" h="819150">
                  <a:moveTo>
                    <a:pt x="1784857" y="0"/>
                  </a:moveTo>
                  <a:lnTo>
                    <a:pt x="81915" y="0"/>
                  </a:lnTo>
                  <a:lnTo>
                    <a:pt x="49988" y="6423"/>
                  </a:lnTo>
                  <a:lnTo>
                    <a:pt x="23955" y="23955"/>
                  </a:lnTo>
                  <a:lnTo>
                    <a:pt x="6423" y="49988"/>
                  </a:lnTo>
                  <a:lnTo>
                    <a:pt x="0" y="81914"/>
                  </a:lnTo>
                  <a:lnTo>
                    <a:pt x="0" y="737108"/>
                  </a:lnTo>
                  <a:lnTo>
                    <a:pt x="6423" y="769054"/>
                  </a:lnTo>
                  <a:lnTo>
                    <a:pt x="23955" y="795131"/>
                  </a:lnTo>
                  <a:lnTo>
                    <a:pt x="49988" y="812706"/>
                  </a:lnTo>
                  <a:lnTo>
                    <a:pt x="81915" y="819150"/>
                  </a:lnTo>
                  <a:lnTo>
                    <a:pt x="1784857" y="819150"/>
                  </a:lnTo>
                  <a:lnTo>
                    <a:pt x="1816804" y="812706"/>
                  </a:lnTo>
                  <a:lnTo>
                    <a:pt x="1842881" y="795131"/>
                  </a:lnTo>
                  <a:lnTo>
                    <a:pt x="1860456" y="769054"/>
                  </a:lnTo>
                  <a:lnTo>
                    <a:pt x="1866900" y="737108"/>
                  </a:lnTo>
                  <a:lnTo>
                    <a:pt x="1866900" y="81914"/>
                  </a:lnTo>
                  <a:lnTo>
                    <a:pt x="1860456" y="49988"/>
                  </a:lnTo>
                  <a:lnTo>
                    <a:pt x="1842881" y="23955"/>
                  </a:lnTo>
                  <a:lnTo>
                    <a:pt x="1816804" y="6423"/>
                  </a:lnTo>
                  <a:lnTo>
                    <a:pt x="1784857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415526" y="2757551"/>
              <a:ext cx="1866900" cy="819150"/>
            </a:xfrm>
            <a:custGeom>
              <a:avLst/>
              <a:gdLst/>
              <a:ahLst/>
              <a:cxnLst/>
              <a:rect l="l" t="t" r="r" b="b"/>
              <a:pathLst>
                <a:path w="1866900" h="819150">
                  <a:moveTo>
                    <a:pt x="0" y="81914"/>
                  </a:moveTo>
                  <a:lnTo>
                    <a:pt x="6423" y="49988"/>
                  </a:lnTo>
                  <a:lnTo>
                    <a:pt x="23955" y="23955"/>
                  </a:lnTo>
                  <a:lnTo>
                    <a:pt x="49988" y="6423"/>
                  </a:lnTo>
                  <a:lnTo>
                    <a:pt x="81915" y="0"/>
                  </a:lnTo>
                  <a:lnTo>
                    <a:pt x="1784857" y="0"/>
                  </a:lnTo>
                  <a:lnTo>
                    <a:pt x="1816804" y="6423"/>
                  </a:lnTo>
                  <a:lnTo>
                    <a:pt x="1842881" y="23955"/>
                  </a:lnTo>
                  <a:lnTo>
                    <a:pt x="1860456" y="49988"/>
                  </a:lnTo>
                  <a:lnTo>
                    <a:pt x="1866900" y="81914"/>
                  </a:lnTo>
                  <a:lnTo>
                    <a:pt x="1866900" y="737108"/>
                  </a:lnTo>
                  <a:lnTo>
                    <a:pt x="1860456" y="769054"/>
                  </a:lnTo>
                  <a:lnTo>
                    <a:pt x="1842881" y="795131"/>
                  </a:lnTo>
                  <a:lnTo>
                    <a:pt x="1816804" y="812706"/>
                  </a:lnTo>
                  <a:lnTo>
                    <a:pt x="1784857" y="819150"/>
                  </a:lnTo>
                  <a:lnTo>
                    <a:pt x="81915" y="819150"/>
                  </a:lnTo>
                  <a:lnTo>
                    <a:pt x="49988" y="812706"/>
                  </a:lnTo>
                  <a:lnTo>
                    <a:pt x="23955" y="795131"/>
                  </a:lnTo>
                  <a:lnTo>
                    <a:pt x="6423" y="769054"/>
                  </a:lnTo>
                  <a:lnTo>
                    <a:pt x="0" y="737108"/>
                  </a:lnTo>
                  <a:lnTo>
                    <a:pt x="0" y="81914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541891" y="2841942"/>
            <a:ext cx="622300" cy="3117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P.T.O.F</a:t>
            </a:r>
            <a:endParaRPr kumimoji="0" sz="18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790176" y="3303651"/>
            <a:ext cx="1879600" cy="1098550"/>
            <a:chOff x="9790176" y="3303651"/>
            <a:chExt cx="1879600" cy="1098550"/>
          </a:xfrm>
        </p:grpSpPr>
        <p:sp>
          <p:nvSpPr>
            <p:cNvPr id="28" name="object 28"/>
            <p:cNvSpPr/>
            <p:nvPr/>
          </p:nvSpPr>
          <p:spPr>
            <a:xfrm>
              <a:off x="9796526" y="3310001"/>
              <a:ext cx="1866900" cy="1085850"/>
            </a:xfrm>
            <a:custGeom>
              <a:avLst/>
              <a:gdLst/>
              <a:ahLst/>
              <a:cxnLst/>
              <a:rect l="l" t="t" r="r" b="b"/>
              <a:pathLst>
                <a:path w="1866900" h="1085850">
                  <a:moveTo>
                    <a:pt x="1758315" y="0"/>
                  </a:moveTo>
                  <a:lnTo>
                    <a:pt x="108457" y="0"/>
                  </a:lnTo>
                  <a:lnTo>
                    <a:pt x="66222" y="8516"/>
                  </a:lnTo>
                  <a:lnTo>
                    <a:pt x="31750" y="31750"/>
                  </a:lnTo>
                  <a:lnTo>
                    <a:pt x="8516" y="66222"/>
                  </a:lnTo>
                  <a:lnTo>
                    <a:pt x="0" y="108458"/>
                  </a:lnTo>
                  <a:lnTo>
                    <a:pt x="0" y="977265"/>
                  </a:lnTo>
                  <a:lnTo>
                    <a:pt x="8516" y="1019520"/>
                  </a:lnTo>
                  <a:lnTo>
                    <a:pt x="31750" y="1054036"/>
                  </a:lnTo>
                  <a:lnTo>
                    <a:pt x="66222" y="1077313"/>
                  </a:lnTo>
                  <a:lnTo>
                    <a:pt x="108457" y="1085850"/>
                  </a:lnTo>
                  <a:lnTo>
                    <a:pt x="1758315" y="1085850"/>
                  </a:lnTo>
                  <a:lnTo>
                    <a:pt x="1800570" y="1077313"/>
                  </a:lnTo>
                  <a:lnTo>
                    <a:pt x="1835086" y="1054036"/>
                  </a:lnTo>
                  <a:lnTo>
                    <a:pt x="1858363" y="1019520"/>
                  </a:lnTo>
                  <a:lnTo>
                    <a:pt x="1866900" y="977265"/>
                  </a:lnTo>
                  <a:lnTo>
                    <a:pt x="1866900" y="108458"/>
                  </a:lnTo>
                  <a:lnTo>
                    <a:pt x="1858363" y="66222"/>
                  </a:lnTo>
                  <a:lnTo>
                    <a:pt x="1835086" y="31750"/>
                  </a:lnTo>
                  <a:lnTo>
                    <a:pt x="1800570" y="8516"/>
                  </a:lnTo>
                  <a:lnTo>
                    <a:pt x="1758315" y="0"/>
                  </a:lnTo>
                  <a:close/>
                </a:path>
              </a:pathLst>
            </a:custGeom>
            <a:solidFill>
              <a:srgbClr val="FFFFF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9796526" y="3310001"/>
              <a:ext cx="1866900" cy="1085850"/>
            </a:xfrm>
            <a:custGeom>
              <a:avLst/>
              <a:gdLst/>
              <a:ahLst/>
              <a:cxnLst/>
              <a:rect l="l" t="t" r="r" b="b"/>
              <a:pathLst>
                <a:path w="1866900" h="1085850">
                  <a:moveTo>
                    <a:pt x="0" y="108458"/>
                  </a:moveTo>
                  <a:lnTo>
                    <a:pt x="8516" y="66222"/>
                  </a:lnTo>
                  <a:lnTo>
                    <a:pt x="31750" y="31750"/>
                  </a:lnTo>
                  <a:lnTo>
                    <a:pt x="66222" y="8516"/>
                  </a:lnTo>
                  <a:lnTo>
                    <a:pt x="108457" y="0"/>
                  </a:lnTo>
                  <a:lnTo>
                    <a:pt x="1758315" y="0"/>
                  </a:lnTo>
                  <a:lnTo>
                    <a:pt x="1800570" y="8516"/>
                  </a:lnTo>
                  <a:lnTo>
                    <a:pt x="1835086" y="31750"/>
                  </a:lnTo>
                  <a:lnTo>
                    <a:pt x="1858363" y="66222"/>
                  </a:lnTo>
                  <a:lnTo>
                    <a:pt x="1866900" y="108458"/>
                  </a:lnTo>
                  <a:lnTo>
                    <a:pt x="1866900" y="977265"/>
                  </a:lnTo>
                  <a:lnTo>
                    <a:pt x="1858363" y="1019520"/>
                  </a:lnTo>
                  <a:lnTo>
                    <a:pt x="1835086" y="1054036"/>
                  </a:lnTo>
                  <a:lnTo>
                    <a:pt x="1800570" y="1077313"/>
                  </a:lnTo>
                  <a:lnTo>
                    <a:pt x="1758315" y="1085850"/>
                  </a:lnTo>
                  <a:lnTo>
                    <a:pt x="108457" y="1085850"/>
                  </a:lnTo>
                  <a:lnTo>
                    <a:pt x="66222" y="1077313"/>
                  </a:lnTo>
                  <a:lnTo>
                    <a:pt x="31750" y="1054036"/>
                  </a:lnTo>
                  <a:lnTo>
                    <a:pt x="8516" y="1019520"/>
                  </a:lnTo>
                  <a:lnTo>
                    <a:pt x="0" y="977265"/>
                  </a:lnTo>
                  <a:lnTo>
                    <a:pt x="0" y="108458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956418" y="3422078"/>
            <a:ext cx="1326008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0" lvl="0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tabLst>
                <a:tab pos="182880" algn="l"/>
              </a:tabLst>
              <a:defRPr/>
            </a:pP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Azione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6127" y="5107559"/>
            <a:ext cx="10662920" cy="112839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1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>
                <a:tab pos="1880870" algn="l"/>
                <a:tab pos="2481580" algn="l"/>
                <a:tab pos="4645025" algn="l"/>
                <a:tab pos="5531485" algn="l"/>
                <a:tab pos="7981315" algn="l"/>
                <a:tab pos="10421620" algn="l"/>
              </a:tabLst>
              <a:defRPr/>
            </a:pP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Percorso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	</a:t>
            </a:r>
            <a:r>
              <a:rPr kumimoji="0" sz="36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	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riflessione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	</a:t>
            </a:r>
            <a:r>
              <a:rPr kumimoji="0" sz="36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	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individuare,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	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pianificare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	</a:t>
            </a:r>
            <a:r>
              <a:rPr kumimoji="0" sz="3600" b="0" i="0" u="none" strike="noStrike" kern="0" cap="none" spc="-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 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mettere</a:t>
            </a:r>
            <a:r>
              <a:rPr kumimoji="0" sz="3600" b="0" i="0" u="none" strike="noStrike" kern="0" cap="none" spc="-1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</a:t>
            </a:r>
            <a:r>
              <a:rPr kumimoji="0" sz="3600" b="0" i="0" u="none" strike="noStrike" kern="0" cap="none" spc="-1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atto</a:t>
            </a:r>
            <a:r>
              <a:rPr kumimoji="0" sz="3600" b="0" i="0" u="none" strike="noStrike" kern="0" cap="none" spc="-1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piste</a:t>
            </a:r>
            <a:r>
              <a:rPr kumimoji="0" sz="3600" b="0" i="0" u="none" strike="noStrike" kern="0" cap="none" spc="-10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concrete</a:t>
            </a:r>
            <a:r>
              <a:rPr kumimoji="0" sz="3600" b="0" i="0" u="none" strike="noStrike" kern="0" cap="none" spc="-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3600" b="0" i="0" u="none" strike="noStrike" kern="0" cap="none" spc="-1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6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miglioramento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5F5829-34FC-12BF-8059-00D8155C3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EE9E5A9-12C0-4077-30DB-7926E70CD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DA33D4-B84B-DBA5-5E07-1E802A0BFAE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EBC45F6-BD6C-7D80-9649-08CDDD739400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B32D5C2-FA18-4601-C93D-37966381F86E}"/>
              </a:ext>
            </a:extLst>
          </p:cNvPr>
          <p:cNvSpPr txBox="1"/>
          <p:nvPr/>
        </p:nvSpPr>
        <p:spPr>
          <a:xfrm>
            <a:off x="835811" y="742164"/>
            <a:ext cx="9661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A4274F"/>
                </a:solidFill>
              </a:rPr>
              <a:t>COSA È IL PDM</a:t>
            </a:r>
          </a:p>
          <a:p>
            <a:pPr algn="ctr"/>
            <a:endParaRPr lang="it-IT" sz="2400" b="1" dirty="0">
              <a:solidFill>
                <a:srgbClr val="A4274F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0431427-5314-0A3E-992D-668D4871E1B4}"/>
              </a:ext>
            </a:extLst>
          </p:cNvPr>
          <p:cNvSpPr txBox="1"/>
          <p:nvPr/>
        </p:nvSpPr>
        <p:spPr>
          <a:xfrm>
            <a:off x="530941" y="1573161"/>
            <a:ext cx="1110061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dirty="0"/>
              <a:t>Il Piano di Miglioramento è un percorso di pianificazione e sviluppo di azioni che prende le mosse dalle priorità indicate nel Rapporto di Autovalutazione (RAV)</a:t>
            </a:r>
          </a:p>
          <a:p>
            <a:endParaRPr lang="it-IT" sz="2800" dirty="0"/>
          </a:p>
          <a:p>
            <a:r>
              <a:rPr lang="it-IT" sz="2800" dirty="0"/>
              <a:t>Si trova all'interno del PTOF nella sezione «Scelte Strategiche». Consiste nella pianificazione di uno o più «percorsi di miglioramento» della scuola per il raggiungimento dei traguardi connessi alle priorità indicate nel RAV</a:t>
            </a:r>
          </a:p>
        </p:txBody>
      </p:sp>
    </p:spTree>
    <p:extLst>
      <p:ext uri="{BB962C8B-B14F-4D97-AF65-F5344CB8AC3E}">
        <p14:creationId xmlns:p14="http://schemas.microsoft.com/office/powerpoint/2010/main" val="983248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6ADEC9B-35DA-4BEC-B0BC-8CA31FC2DBEC}"/>
              </a:ext>
            </a:extLst>
          </p:cNvPr>
          <p:cNvSpPr txBox="1"/>
          <p:nvPr/>
        </p:nvSpPr>
        <p:spPr>
          <a:xfrm>
            <a:off x="1247266" y="892647"/>
            <a:ext cx="98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PTOF – PIANO TRIENNALE OFFERTA FORMATIVA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7165264-58AA-46EC-9896-0A459E409C56}"/>
              </a:ext>
            </a:extLst>
          </p:cNvPr>
          <p:cNvPicPr/>
          <p:nvPr/>
        </p:nvPicPr>
        <p:blipFill rotWithShape="1">
          <a:blip r:embed="rId3"/>
          <a:srcRect l="32217" t="39291" r="50664" b="21070"/>
          <a:stretch/>
        </p:blipFill>
        <p:spPr bwMode="auto">
          <a:xfrm>
            <a:off x="698090" y="1722826"/>
            <a:ext cx="4143038" cy="433075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0732F6C-9908-4906-AA5A-4C957BDA9A1E}"/>
              </a:ext>
            </a:extLst>
          </p:cNvPr>
          <p:cNvSpPr txBox="1"/>
          <p:nvPr/>
        </p:nvSpPr>
        <p:spPr>
          <a:xfrm>
            <a:off x="5524132" y="2175596"/>
            <a:ext cx="6372900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sz="2400" dirty="0"/>
              <a:t>Il Piano Triennale dell’Offerta Formativa è il documento che identifica l’Istituto e ne descrive l’organizzazione. In esso sono esplicitati priorità ed obiettivi, insieme ad attività e progetti che la scuola attiva per raggiungerli. Il PTOF ha anche un valore informativo per tutte le persone che svolgono attività con e per la scuola: studenti, genitori, insegnanti, associazioni, interessati.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9979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8078" y="1020444"/>
            <a:ext cx="3828415" cy="8883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2938780" algn="l"/>
              </a:tabLst>
            </a:pPr>
            <a:r>
              <a:rPr dirty="0"/>
              <a:t>LA</a:t>
            </a:r>
            <a:r>
              <a:rPr spc="-70" dirty="0"/>
              <a:t> </a:t>
            </a:r>
            <a:r>
              <a:rPr dirty="0"/>
              <a:t>STESURA</a:t>
            </a:r>
            <a:r>
              <a:rPr spc="-65" dirty="0"/>
              <a:t> </a:t>
            </a:r>
            <a:r>
              <a:rPr spc="-25" dirty="0"/>
              <a:t>DEL</a:t>
            </a:r>
            <a:r>
              <a:rPr dirty="0"/>
              <a:t>	</a:t>
            </a:r>
            <a:r>
              <a:rPr spc="-20" dirty="0"/>
              <a:t>PTOF</a:t>
            </a:r>
          </a:p>
          <a:p>
            <a:pPr marL="31750">
              <a:lnSpc>
                <a:spcPct val="100000"/>
              </a:lnSpc>
              <a:spcBef>
                <a:spcPts val="40"/>
              </a:spcBef>
            </a:pPr>
            <a:r>
              <a:rPr sz="2400" b="0" u="sng" spc="-35" dirty="0">
                <a:solidFill>
                  <a:srgbClr val="17355A"/>
                </a:solidFill>
                <a:uFill>
                  <a:solidFill>
                    <a:srgbClr val="17355A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https://www.miur.gov.it/-</a:t>
            </a:r>
            <a:r>
              <a:rPr sz="2400" b="0" u="sng" spc="-10" dirty="0">
                <a:solidFill>
                  <a:srgbClr val="17355A"/>
                </a:solidFill>
                <a:uFill>
                  <a:solidFill>
                    <a:srgbClr val="17355A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/sidi</a:t>
            </a:r>
            <a:endParaRPr sz="24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6234" y="2375217"/>
            <a:ext cx="11492865" cy="301434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lvl="0" indent="0" algn="just" defTabSz="914400" eaLnBrk="1" fontAlgn="auto" latinLnBrk="0" hangingPunct="1">
              <a:lnSpc>
                <a:spcPct val="10200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750" b="0" i="0" u="none" strike="noStrike" kern="0" cap="none" spc="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SIDI</a:t>
            </a:r>
            <a:r>
              <a:rPr kumimoji="0" sz="2750" b="0" i="0" u="none" strike="noStrike" kern="0" cap="none" spc="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(Sistema</a:t>
            </a:r>
            <a:r>
              <a:rPr kumimoji="0" sz="2750" b="0" i="0" u="none" strike="noStrike" kern="0" cap="none" spc="8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Informativo</a:t>
            </a:r>
            <a:r>
              <a:rPr kumimoji="0" sz="2750" b="0" i="0" u="none" strike="noStrike" kern="0" cap="none" spc="9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Dell’Istruzione)</a:t>
            </a:r>
            <a:r>
              <a:rPr kumimoji="0" sz="2750" b="0" i="0" u="none" strike="noStrike" kern="0" cap="none" spc="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è</a:t>
            </a:r>
            <a:r>
              <a:rPr kumimoji="0" sz="2750" b="0" i="0" u="none" strike="noStrike" kern="0" cap="none" spc="9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un’area</a:t>
            </a:r>
            <a:r>
              <a:rPr kumimoji="0" sz="2750" b="0" i="0" u="none" strike="noStrike" kern="0" cap="none" spc="8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riservata</a:t>
            </a:r>
            <a:r>
              <a:rPr kumimoji="0" sz="2750" b="0" i="0" u="none" strike="noStrike" kern="0" cap="none" spc="9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</a:t>
            </a:r>
            <a:r>
              <a:rPr kumimoji="0" sz="2750" b="0" i="0" u="none" strike="noStrike" kern="0" cap="none" spc="5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cui</a:t>
            </a:r>
            <a:r>
              <a:rPr kumimoji="0" sz="2750" b="0" i="0" u="none" strike="noStrike" kern="0" cap="none" spc="9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-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sono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disponibili</a:t>
            </a:r>
            <a:r>
              <a:rPr kumimoji="0" sz="2750" b="0" i="0" u="none" strike="noStrike" kern="0" cap="none" spc="55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</a:t>
            </a:r>
            <a:r>
              <a:rPr kumimoji="0" sz="2750" b="0" i="0" u="none" strike="noStrike" kern="0" cap="none" spc="5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applicazioni</a:t>
            </a:r>
            <a:r>
              <a:rPr kumimoji="0" sz="2750" b="0" i="0" u="none" strike="noStrike" kern="0" cap="none" spc="5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(e</a:t>
            </a:r>
            <a:r>
              <a:rPr kumimoji="0" sz="2750" b="0" i="0" u="none" strike="noStrike" kern="0" cap="none" spc="5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relative</a:t>
            </a:r>
            <a:r>
              <a:rPr kumimoji="0" sz="2750" b="0" i="0" u="none" strike="noStrike" kern="0" cap="none" spc="5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comunicazioni)</a:t>
            </a:r>
            <a:r>
              <a:rPr kumimoji="0" sz="2750" b="0" i="0" u="none" strike="noStrike" kern="0" cap="none" spc="58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2750" b="0" i="0" u="none" strike="noStrike" kern="0" cap="none" spc="54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</a:t>
            </a:r>
            <a:r>
              <a:rPr kumimoji="0" sz="2750" b="0" i="0" u="none" strike="noStrike" kern="0" cap="none" spc="5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segreterie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scolastiche</a:t>
            </a:r>
            <a:r>
              <a:rPr kumimoji="0" sz="2750" b="0" i="0" u="none" strike="noStrike" kern="0" cap="none" spc="50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750" b="0" i="0" u="none" strike="noStrike" kern="0" cap="none" spc="49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gli</a:t>
            </a:r>
            <a:r>
              <a:rPr kumimoji="0" sz="2750" b="0" i="0" u="none" strike="noStrike" kern="0" cap="none" spc="40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uffici</a:t>
            </a:r>
            <a:r>
              <a:rPr kumimoji="0" sz="2750" b="0" i="0" u="none" strike="noStrike" kern="0" cap="none" spc="41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dell’Amministrazione</a:t>
            </a:r>
            <a:r>
              <a:rPr kumimoji="0" sz="2750" b="0" i="0" u="none" strike="noStrike" kern="0" cap="none" spc="44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centrale</a:t>
            </a:r>
            <a:r>
              <a:rPr kumimoji="0" sz="2750" b="0" i="0" u="none" strike="noStrike" kern="0" cap="none" spc="4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750" b="0" i="0" u="none" strike="noStrike" kern="0" cap="none" spc="484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periferica</a:t>
            </a:r>
            <a:r>
              <a:rPr kumimoji="0" sz="2750" b="0" i="0" u="none" strike="noStrike" kern="0" cap="none" spc="47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che</a:t>
            </a:r>
            <a:r>
              <a:rPr kumimoji="0" sz="2750" b="0" i="0" u="none" strike="noStrike" kern="0" cap="none" spc="49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hanno</a:t>
            </a:r>
            <a:r>
              <a:rPr kumimoji="0" sz="2750" b="0" i="0" u="none" strike="noStrike" kern="0" cap="none" spc="484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-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compito</a:t>
            </a:r>
            <a:r>
              <a:rPr kumimoji="0" sz="2750" b="0" i="0" u="none" strike="noStrike" kern="0" cap="none" spc="12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750" b="0" i="0" u="none" strike="noStrike" kern="0" cap="none" spc="8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acquisire,</a:t>
            </a:r>
            <a:r>
              <a:rPr kumimoji="0" sz="2750" b="0" i="0" u="none" strike="noStrike" kern="0" cap="none" spc="1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verificare</a:t>
            </a:r>
            <a:r>
              <a:rPr kumimoji="0" sz="2750" b="0" i="0" u="none" strike="noStrike" kern="0" cap="none" spc="9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750" b="0" i="0" u="none" strike="noStrike" kern="0" cap="none" spc="13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gestire</a:t>
            </a:r>
            <a:r>
              <a:rPr kumimoji="0" sz="2750" b="0" i="0" u="none" strike="noStrike" kern="0" cap="none" spc="1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</a:t>
            </a:r>
            <a:r>
              <a:rPr kumimoji="0" sz="2750" b="0" i="0" u="none" strike="noStrike" kern="0" cap="none" spc="1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dati</a:t>
            </a:r>
            <a:r>
              <a:rPr kumimoji="0" sz="2750" b="0" i="0" u="none" strike="noStrike" kern="0" cap="none" spc="1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che</a:t>
            </a:r>
            <a:r>
              <a:rPr kumimoji="0" sz="2750" b="0" i="0" u="none" strike="noStrike" kern="0" cap="none" spc="13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750" b="0" i="0" u="none" strike="noStrike" kern="0" cap="none" spc="1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sistema</a:t>
            </a:r>
            <a:r>
              <a:rPr kumimoji="0" sz="2750" b="0" i="0" u="none" strike="noStrike" kern="0" cap="none" spc="1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75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informativo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raccoglie</a:t>
            </a:r>
            <a:r>
              <a:rPr kumimoji="0" sz="2750" b="0" i="0" u="none" strike="noStrike" kern="0" cap="none" spc="8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ed</a:t>
            </a:r>
            <a:r>
              <a:rPr kumimoji="0" sz="2750" b="0" i="0" u="none" strike="noStrike" kern="0" cap="none" spc="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-1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elabora.</a:t>
            </a:r>
            <a:endParaRPr kumimoji="0" sz="2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2750" b="0" i="0" u="none" strike="noStrike" kern="0" cap="none" spc="9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accedervi</a:t>
            </a:r>
            <a:r>
              <a:rPr kumimoji="0" sz="2750" b="0" i="0" u="none" strike="noStrike" kern="0" cap="none" spc="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serve</a:t>
            </a:r>
            <a:r>
              <a:rPr kumimoji="0" sz="2750" b="0" i="0" u="none" strike="noStrike" kern="0" cap="none" spc="8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l'accreditamento</a:t>
            </a:r>
            <a:r>
              <a:rPr kumimoji="0" sz="2750" b="0" i="0" u="none" strike="noStrike" kern="0" cap="none" spc="16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</a:t>
            </a:r>
            <a:r>
              <a:rPr kumimoji="0" sz="2750" b="0" i="0" u="none" strike="noStrike" kern="0" cap="none" spc="6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750" b="0" i="0" u="none" strike="noStrike" kern="0" cap="none" spc="-25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DS.</a:t>
            </a:r>
            <a:endParaRPr kumimoji="0" sz="27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9B9E6-11AD-F775-4F13-56A1CE211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3C35BC7-5096-A9D3-52ED-7D4179189F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89FCA8E0-E70B-1AC5-B81F-79A2DCF527CA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8B73C6E-6833-A9F0-DBBE-46602D2BF3E4}"/>
              </a:ext>
            </a:extLst>
          </p:cNvPr>
          <p:cNvSpPr txBox="1"/>
          <p:nvPr/>
        </p:nvSpPr>
        <p:spPr>
          <a:xfrm>
            <a:off x="490182" y="418339"/>
            <a:ext cx="98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2060"/>
                </a:solidFill>
              </a:rPr>
              <a:t>NOVITÀ DEL PTOF 2025-28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821BCCC-1CB0-48AC-4F86-22BC17E2EFD2}"/>
              </a:ext>
            </a:extLst>
          </p:cNvPr>
          <p:cNvSpPr txBox="1"/>
          <p:nvPr/>
        </p:nvSpPr>
        <p:spPr>
          <a:xfrm>
            <a:off x="229653" y="1382286"/>
            <a:ext cx="1157256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Il PTOF 2025–2028  si configura come un  documento più snello e strategico (meno sottosezioni)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l’ introduzione del RAV integrato con le specificità che riguardano la scuola dell’infanzia statale e paritaria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recepimento di innovazioni normative nel PTOF (filiera tecnico-professionale, Linee guida educazione civica, Linee guida intelligenza artificiale, revisione normativa sulla valutazione degli apprendimenti e del comportamento, introduzione competenze non cognitive e trasversali)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aggiornamento delle piattaforme digitali (SIDI) per rendere più fluida la transizione tra i documenti.</a:t>
            </a:r>
          </a:p>
        </p:txBody>
      </p:sp>
    </p:spTree>
    <p:extLst>
      <p:ext uri="{BB962C8B-B14F-4D97-AF65-F5344CB8AC3E}">
        <p14:creationId xmlns:p14="http://schemas.microsoft.com/office/powerpoint/2010/main" val="790449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1986DCF-3C55-862C-DFEF-AABA7432E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6591"/>
            <a:ext cx="6921910" cy="286526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799202F-B7BD-84C8-DE66-49513792F190}"/>
              </a:ext>
            </a:extLst>
          </p:cNvPr>
          <p:cNvSpPr txBox="1"/>
          <p:nvPr/>
        </p:nvSpPr>
        <p:spPr>
          <a:xfrm>
            <a:off x="5035524" y="3261852"/>
            <a:ext cx="6921910" cy="34163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>
                <a:highlight>
                  <a:srgbClr val="00FFFF"/>
                </a:highlight>
              </a:rPr>
              <a:t>SEZIONI DEL PTOF 25-28: </a:t>
            </a:r>
          </a:p>
          <a:p>
            <a:pPr marL="342900" indent="-342900">
              <a:buAutoNum type="arabicPeriod"/>
            </a:pPr>
            <a:r>
              <a:rPr lang="it-IT" b="1" dirty="0">
                <a:solidFill>
                  <a:srgbClr val="00B050"/>
                </a:solidFill>
              </a:rPr>
              <a:t>LA SCUOLA E IL SUO CONTESTO</a:t>
            </a:r>
          </a:p>
          <a:p>
            <a:r>
              <a:rPr lang="it-IT" dirty="0"/>
              <a:t>1.1 Analisi del contesto e dei bisogni del territorio</a:t>
            </a:r>
          </a:p>
          <a:p>
            <a:endParaRPr lang="it-IT" dirty="0"/>
          </a:p>
          <a:p>
            <a:r>
              <a:rPr lang="it-IT" b="1" dirty="0">
                <a:solidFill>
                  <a:srgbClr val="C00000"/>
                </a:solidFill>
              </a:rPr>
              <a:t>2. LE SCELTE STRATEGICHE</a:t>
            </a:r>
          </a:p>
          <a:p>
            <a:r>
              <a:rPr lang="it-IT" dirty="0"/>
              <a:t>2.1 Priorità strategiche e priorità finalizzate al miglioramento degli esiti</a:t>
            </a:r>
          </a:p>
          <a:p>
            <a:endParaRPr lang="it-IT" dirty="0"/>
          </a:p>
          <a:p>
            <a:r>
              <a:rPr lang="it-IT" b="1" dirty="0">
                <a:solidFill>
                  <a:srgbClr val="FFC000"/>
                </a:solidFill>
              </a:rPr>
              <a:t>3. L’OFFERTA FORMATIVA</a:t>
            </a:r>
          </a:p>
          <a:p>
            <a:r>
              <a:rPr lang="it-IT" dirty="0"/>
              <a:t>3.1 Tratti caratterizzanti il curriculo e specifiche progettualità</a:t>
            </a:r>
          </a:p>
          <a:p>
            <a:endParaRPr lang="it-IT" dirty="0"/>
          </a:p>
          <a:p>
            <a:r>
              <a:rPr lang="it-IT" b="1" dirty="0">
                <a:solidFill>
                  <a:schemeClr val="accent4"/>
                </a:solidFill>
              </a:rPr>
              <a:t>4. L’ORGANIZZAZIONE</a:t>
            </a:r>
          </a:p>
          <a:p>
            <a:r>
              <a:rPr lang="it-IT" dirty="0"/>
              <a:t>4.1 Organizzazione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1F2AACC6-6995-9741-4D1E-CCA3EFDED715}"/>
              </a:ext>
            </a:extLst>
          </p:cNvPr>
          <p:cNvSpPr/>
          <p:nvPr/>
        </p:nvSpPr>
        <p:spPr>
          <a:xfrm>
            <a:off x="2699657" y="4365171"/>
            <a:ext cx="1914579" cy="60484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FB91351-0B85-67F4-0922-3808EA33B3D8}"/>
              </a:ext>
            </a:extLst>
          </p:cNvPr>
          <p:cNvSpPr txBox="1"/>
          <p:nvPr/>
        </p:nvSpPr>
        <p:spPr>
          <a:xfrm>
            <a:off x="910584" y="4205926"/>
            <a:ext cx="1578429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QUI è CONTENUTO IL PDM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D0524A-0EC1-B212-B5A2-4A02DD05E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1A9100C-0516-8E4D-FE4C-7C15329F2407}"/>
              </a:ext>
            </a:extLst>
          </p:cNvPr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1B2B9B-DB61-D75C-3983-0BF5A93CE524}"/>
              </a:ext>
            </a:extLst>
          </p:cNvPr>
          <p:cNvSpPr txBox="1"/>
          <p:nvPr/>
        </p:nvSpPr>
        <p:spPr>
          <a:xfrm>
            <a:off x="291873" y="1266780"/>
            <a:ext cx="1160825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b="1" dirty="0"/>
              <a:t>NUCLEI ESSENZIALI DEL PTOF 25-28:</a:t>
            </a:r>
          </a:p>
          <a:p>
            <a:r>
              <a:rPr lang="it-IT" sz="3200" dirty="0"/>
              <a:t>• analisi del contesto territoriale e dei bisogni formativi;</a:t>
            </a:r>
          </a:p>
          <a:p>
            <a:r>
              <a:rPr lang="it-IT" sz="3200" dirty="0"/>
              <a:t>• mission e vision della scuola, valori e identità educativa;</a:t>
            </a:r>
          </a:p>
          <a:p>
            <a:r>
              <a:rPr lang="it-IT" sz="3200" dirty="0"/>
              <a:t>• priorità e traguardi di miglioramento tratti dal RAV;</a:t>
            </a:r>
          </a:p>
          <a:p>
            <a:r>
              <a:rPr lang="it-IT" sz="3200" dirty="0"/>
              <a:t>• linee dell’offerta formativa e curricolare con i principali elementi di innovazione;</a:t>
            </a:r>
          </a:p>
          <a:p>
            <a:r>
              <a:rPr lang="it-IT" sz="3200" dirty="0"/>
              <a:t>• organizzazione delle risorse umane, strutturali e finanziarie;</a:t>
            </a:r>
          </a:p>
          <a:p>
            <a:r>
              <a:rPr lang="it-IT" sz="3200" dirty="0"/>
              <a:t>• strategie di inclusione, innovazione, valutazione e orientamento;</a:t>
            </a:r>
          </a:p>
          <a:p>
            <a:r>
              <a:rPr lang="it-IT" sz="3200" dirty="0"/>
              <a:t>• collegamento con il Piano di Miglioramento e con le azioni del PNRR, se pertinenti.</a:t>
            </a:r>
          </a:p>
        </p:txBody>
      </p:sp>
    </p:spTree>
    <p:extLst>
      <p:ext uri="{BB962C8B-B14F-4D97-AF65-F5344CB8AC3E}">
        <p14:creationId xmlns:p14="http://schemas.microsoft.com/office/powerpoint/2010/main" val="1142537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40D7C-A732-BEE2-3336-F6B23A6E9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3CA2B2D5-D6F7-3688-0B42-713526880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CC7A8A27-0478-95C2-6DE5-639B253DD22E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35154F9-CAA4-8214-B208-1E15D60C41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116"/>
          <a:stretch>
            <a:fillRect/>
          </a:stretch>
        </p:blipFill>
        <p:spPr>
          <a:xfrm>
            <a:off x="314633" y="1114976"/>
            <a:ext cx="11454580" cy="574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17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19BB4-8B8E-A6AF-F56C-0789A5146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E823532-4C93-C631-5B3D-0AA83840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FFFD4DC-4610-8287-6C38-E526F7D3A8CF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E4C757-C04D-69BF-A563-08C6FE946BAE}"/>
              </a:ext>
            </a:extLst>
          </p:cNvPr>
          <p:cNvSpPr txBox="1"/>
          <p:nvPr/>
        </p:nvSpPr>
        <p:spPr>
          <a:xfrm>
            <a:off x="1247266" y="892647"/>
            <a:ext cx="9845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rgbClr val="002060"/>
                </a:solidFill>
              </a:rPr>
              <a:t>PTOF – PIANO TRIENNALE OFFERTA FORMATIVA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F366841-8989-5E83-2065-CBB0B5E3E746}"/>
              </a:ext>
            </a:extLst>
          </p:cNvPr>
          <p:cNvPicPr/>
          <p:nvPr/>
        </p:nvPicPr>
        <p:blipFill rotWithShape="1">
          <a:blip r:embed="rId3"/>
          <a:srcRect l="32217" t="39291" r="50664" b="21070"/>
          <a:stretch/>
        </p:blipFill>
        <p:spPr bwMode="auto">
          <a:xfrm>
            <a:off x="511277" y="1538978"/>
            <a:ext cx="4143038" cy="433075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E3E327C-E244-47A2-3528-5781F4A05DF1}"/>
              </a:ext>
            </a:extLst>
          </p:cNvPr>
          <p:cNvSpPr txBox="1"/>
          <p:nvPr/>
        </p:nvSpPr>
        <p:spPr>
          <a:xfrm>
            <a:off x="5240594" y="194554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Il PTOF  è un documento che comprende, a sua volta, altri atti organizzati in forma di allegati  e  fa riferimento ad essi e li richiama nelle diverse sezioni come ad esempio: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8FB7A95-6B0F-005D-2045-AAEF00A21A7E}"/>
              </a:ext>
            </a:extLst>
          </p:cNvPr>
          <p:cNvSpPr txBox="1"/>
          <p:nvPr/>
        </p:nvSpPr>
        <p:spPr>
          <a:xfrm>
            <a:off x="5171768" y="3082121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it-IT" dirty="0"/>
              <a:t>Atto di Indirizzo della dirigente scolastica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Curricolo di Istituto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Valutazione degli apprendimenti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Regolamento di Disciplina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Patto di Corresponsabilità Educativa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Piano Annuale di Inclusione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Protocollo per la prevenzione del Bullismo e Cyberbullismo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Ambito digitale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Piano per la formazione dei docenti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/>
              <a:t>Accoglienza e Intercultura</a:t>
            </a:r>
          </a:p>
        </p:txBody>
      </p:sp>
    </p:spTree>
    <p:extLst>
      <p:ext uri="{BB962C8B-B14F-4D97-AF65-F5344CB8AC3E}">
        <p14:creationId xmlns:p14="http://schemas.microsoft.com/office/powerpoint/2010/main" val="210234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9495" y="1020444"/>
            <a:ext cx="604012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831850" marR="5080" indent="-819785">
              <a:lnSpc>
                <a:spcPct val="100000"/>
              </a:lnSpc>
              <a:spcBef>
                <a:spcPts val="130"/>
              </a:spcBef>
            </a:pPr>
            <a:r>
              <a:rPr dirty="0"/>
              <a:t>PROCEDURE</a:t>
            </a:r>
            <a:r>
              <a:rPr spc="-114" dirty="0"/>
              <a:t> </a:t>
            </a:r>
            <a:r>
              <a:rPr dirty="0"/>
              <a:t>DI</a:t>
            </a:r>
            <a:r>
              <a:rPr spc="10" dirty="0"/>
              <a:t> </a:t>
            </a:r>
            <a:r>
              <a:rPr spc="-10" dirty="0"/>
              <a:t>ELABORAZIONE</a:t>
            </a:r>
            <a:r>
              <a:rPr spc="-110" dirty="0"/>
              <a:t> </a:t>
            </a:r>
            <a:r>
              <a:rPr dirty="0"/>
              <a:t>E</a:t>
            </a:r>
            <a:r>
              <a:rPr spc="40" dirty="0"/>
              <a:t> </a:t>
            </a:r>
            <a:r>
              <a:rPr spc="-25" dirty="0"/>
              <a:t>DI </a:t>
            </a:r>
            <a:r>
              <a:rPr spc="-20" dirty="0"/>
              <a:t>APPROVAZIONE</a:t>
            </a:r>
            <a:r>
              <a:rPr spc="-110" dirty="0"/>
              <a:t> </a:t>
            </a:r>
            <a:r>
              <a:rPr dirty="0"/>
              <a:t>DEL</a:t>
            </a:r>
            <a:r>
              <a:rPr spc="-40" dirty="0"/>
              <a:t> </a:t>
            </a:r>
            <a:r>
              <a:rPr spc="-20" dirty="0"/>
              <a:t>PTOF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61258" y="2684565"/>
            <a:ext cx="4298495" cy="334835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lang="it-IT" sz="2400" kern="0" dirty="0">
                <a:solidFill>
                  <a:sysClr val="windowText" lastClr="000000"/>
                </a:solidFill>
                <a:latin typeface="Calibri" panose="020F0502020204030204"/>
                <a:cs typeface="Calibri" panose="020F0502020204030204"/>
              </a:rPr>
              <a:t>DS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formalizza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gli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indirizzi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attività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scuola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4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scelte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gestione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amministrazione</a:t>
            </a:r>
            <a:r>
              <a:rPr kumimoji="0" sz="2400" b="0" i="0" u="none" strike="noStrike" kern="0" cap="none" spc="-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la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stesura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dell'ATTO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INDIRIZZO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  <a:hlinkClick r:id="rId2"/>
              </a:rPr>
              <a:t>https://cspace.spaggiari.eu/pub/PNME0018/sito%20scuola/A.S.%202024-25/Atto_Indirizzo_DS_24_25-4.pdf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33257" y="2690335"/>
            <a:ext cx="3971017" cy="185948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Collegio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4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Docenti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5080" lvl="0" indent="0" defTabSz="91440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elabora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Piano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dell’Offerta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Formativa</a:t>
            </a:r>
            <a:r>
              <a:rPr kumimoji="0" sz="2400" b="0" i="0" u="none" strike="noStrike" kern="0" cap="none" spc="-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triennale,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indicando</a:t>
            </a:r>
            <a:r>
              <a:rPr kumimoji="0" sz="24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anche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fabbisogno</a:t>
            </a:r>
            <a:r>
              <a:rPr kumimoji="0" sz="2400" b="0" i="0" u="none" strike="noStrike" kern="0" cap="none" spc="-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risorse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4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cura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gli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aggiornamenti</a:t>
            </a:r>
            <a:r>
              <a:rPr kumimoji="0" sz="2400" b="0" i="0" u="none" strike="noStrike" kern="0" cap="none" spc="-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annuali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285605" y="2692130"/>
            <a:ext cx="2645137" cy="2237216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12700" marR="261620" lvl="0" indent="0" algn="ctr" defTabSz="914400" eaLnBrk="1" fontAlgn="auto" latinLnBrk="0" hangingPunct="1">
              <a:lnSpc>
                <a:spcPct val="101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Consiglio</a:t>
            </a:r>
            <a:r>
              <a:rPr kumimoji="0" sz="2400" b="0" i="0" u="none" strike="noStrike" kern="0" cap="none" spc="-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Istituto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approva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</a:t>
            </a:r>
            <a:r>
              <a:rPr kumimoji="0" lang="it-IT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TOF che sarà pubblicato sui canali web istituzionali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26279" y="627760"/>
            <a:ext cx="4944092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it-IT" dirty="0"/>
              <a:t>CARATTERISTICHE DEL</a:t>
            </a:r>
            <a:r>
              <a:rPr spc="-15" dirty="0"/>
              <a:t> </a:t>
            </a:r>
            <a:r>
              <a:rPr spc="-20" dirty="0"/>
              <a:t>PTOF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3287" y="1408112"/>
            <a:ext cx="11854542" cy="420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0" cap="none" spc="-1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TRASPARENZA: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12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è</a:t>
            </a:r>
            <a:r>
              <a:rPr kumimoji="0" sz="2800" b="0" i="0" u="none" strike="noStrike" kern="0" cap="none" spc="114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accessibile</a:t>
            </a:r>
            <a:r>
              <a:rPr kumimoji="0" sz="2800" b="0" i="0" u="none" strike="noStrike" kern="0" cap="none" spc="12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</a:t>
            </a:r>
            <a:r>
              <a:rPr kumimoji="0" sz="2800" b="0" i="0" u="none" strike="noStrike" kern="0" cap="none" spc="13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tutti</a:t>
            </a:r>
            <a:r>
              <a:rPr kumimoji="0" sz="2800" b="0" i="0" u="none" strike="noStrike" kern="0" cap="none" spc="10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gli</a:t>
            </a:r>
            <a:r>
              <a:rPr kumimoji="0" sz="2800" b="0" i="0" u="none" strike="noStrike" kern="0" cap="none" spc="10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stakeholders</a:t>
            </a:r>
            <a:r>
              <a:rPr kumimoji="0" sz="2800" b="0" i="0" u="none" strike="noStrike" kern="0" cap="none" spc="13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(portatori</a:t>
            </a:r>
            <a:r>
              <a:rPr kumimoji="0" sz="2800" b="0" i="0" u="none" strike="noStrike" kern="0" cap="none" spc="10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800" b="0" i="0" u="none" strike="noStrike" kern="0" cap="none" spc="10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interesse)</a:t>
            </a:r>
            <a:r>
              <a:rPr kumimoji="0" sz="2800" b="0" i="0" u="none" strike="noStrike" kern="0" cap="none" spc="13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=</a:t>
            </a:r>
            <a:r>
              <a:rPr kumimoji="0" sz="2800" b="0" i="0" u="none" strike="noStrike" kern="0" cap="none" spc="15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genitori,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insegnanti,</a:t>
            </a:r>
            <a:r>
              <a:rPr kumimoji="0" sz="2800" b="0" i="0" u="none" strike="noStrike" kern="0" cap="none" spc="45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alunni,</a:t>
            </a:r>
            <a:r>
              <a:rPr kumimoji="0" sz="2800" b="0" i="0" u="none" strike="noStrike" kern="0" cap="none" spc="459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associazioni,</a:t>
            </a:r>
            <a:r>
              <a:rPr kumimoji="0" sz="2800" b="0" i="0" u="none" strike="noStrike" kern="0" cap="none" spc="45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enti</a:t>
            </a:r>
            <a:r>
              <a:rPr kumimoji="0" sz="2800" b="0" i="0" u="none" strike="noStrike" kern="0" cap="none" spc="42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800" b="0" i="0" u="none" strike="noStrike" kern="0" cap="none" spc="38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altri</a:t>
            </a:r>
            <a:r>
              <a:rPr kumimoji="0" sz="2800" b="0" i="0" u="none" strike="noStrike" kern="0" cap="none" spc="43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organismi</a:t>
            </a:r>
            <a:r>
              <a:rPr kumimoji="0" sz="2800" b="0" i="0" u="none" strike="noStrike" kern="0" cap="none" spc="44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</a:t>
            </a:r>
            <a:r>
              <a:rPr kumimoji="0" sz="2800" b="0" i="0" u="none" strike="noStrike" kern="0" cap="none" spc="42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contatto</a:t>
            </a:r>
            <a:r>
              <a:rPr kumimoji="0" sz="2800" b="0" i="0" u="none" strike="noStrike" kern="0" cap="none" spc="40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</a:t>
            </a:r>
            <a:r>
              <a:rPr kumimoji="0" sz="2800" b="0" i="0" u="none" strike="noStrike" kern="0" cap="none" spc="39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la</a:t>
            </a:r>
            <a:r>
              <a:rPr kumimoji="0" sz="2800" b="0" i="0" u="none" strike="noStrike" kern="0" cap="none" spc="43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scuola</a:t>
            </a:r>
            <a:r>
              <a:rPr kumimoji="0" sz="2800" b="0" i="0" u="none" strike="noStrike" kern="0" cap="none" spc="434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che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hanno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800" b="0" i="0" u="none" strike="noStrike" kern="0" cap="none" spc="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diritto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800" b="0" i="0" u="none" strike="noStrike" kern="0" cap="none" spc="-6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consultarlo</a:t>
            </a:r>
            <a:r>
              <a:rPr kumimoji="0" sz="2800" b="0" i="0" u="none" strike="noStrike" kern="0" cap="none" spc="-8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ogni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800" b="0" i="0" u="none" strike="noStrike" kern="0" cap="none" spc="-10" normalizeH="0" baseline="0" noProof="0" dirty="0" err="1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momento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.</a:t>
            </a:r>
            <a:endParaRPr kumimoji="0" lang="it-IT" sz="2800" b="0" i="0" u="none" strike="noStrike" kern="0" cap="none" spc="-10" normalizeH="0" baseline="0" noProof="0" dirty="0">
              <a:ln>
                <a:noFill/>
              </a:ln>
              <a:solidFill>
                <a:srgbClr val="162456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2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RESPONSABILITÀ: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rispondere veramente alle esigenze del territorio addizionando valore pubblico rendicontare	scelte,	comportamenti e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azioni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da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parte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degli istituti scolastici.</a:t>
            </a:r>
          </a:p>
          <a:p>
            <a:pPr marL="12700" marR="5080" lvl="0" indent="0" algn="just" defTabSz="914400" eaLnBrk="1" fontAlgn="auto" latinLnBrk="0" hangingPunct="1">
              <a:lnSpc>
                <a:spcPct val="100000"/>
              </a:lnSpc>
              <a:spcBef>
                <a:spcPts val="28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COMPLIANCE: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Capacità di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far	rispettare le	norme,  di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garantire conformità, comparabilità</a:t>
            </a:r>
            <a:r>
              <a:rPr lang="it-IT" sz="2800" kern="0" dirty="0">
                <a:solidFill>
                  <a:srgbClr val="162456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kumimoji="0" lang="it-IT" sz="2800" b="0" i="0" u="none" strike="noStrike" kern="0" cap="none" spc="0" normalizeH="0" baseline="0" noProof="0" dirty="0">
                <a:ln>
                  <a:noFill/>
                </a:ln>
                <a:solidFill>
                  <a:srgbClr val="162456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 adeguamento agli standard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162456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ADF716-0AB7-3EB4-9A9D-D6E2BBC3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059" y="647128"/>
            <a:ext cx="5405881" cy="492443"/>
          </a:xfrm>
        </p:spPr>
        <p:txBody>
          <a:bodyPr/>
          <a:lstStyle/>
          <a:p>
            <a:r>
              <a:rPr lang="it-IT" dirty="0"/>
              <a:t>RENDICONTAZIONE SOCIALE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A52C1D-C06F-EDA7-AF85-8FC8ED828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09" y="1909762"/>
            <a:ext cx="10888980" cy="4062651"/>
          </a:xfrm>
        </p:spPr>
        <p:txBody>
          <a:bodyPr/>
          <a:lstStyle/>
          <a:p>
            <a:r>
              <a:rPr lang="it-IT" b="0" dirty="0"/>
              <a:t>La Rendicontazione sociale è la fase conclusiva del ciclo di valutazione delle istituzioni</a:t>
            </a:r>
          </a:p>
          <a:p>
            <a:r>
              <a:rPr lang="it-IT" b="0" dirty="0"/>
              <a:t>Attraverso la Rendicontazione sociale tutte le scuole sono chiamate a dare conto dei risultati raggiunti con particolare attenzione alle priorità e ai traguardi individuati nel Rapporto di autovalutazione. Per favorire l’attività di rendicontazione e facilitare il lavoro delle scuole, viene messa a disposizione una Piattaforma comune di riferimento, in cui sono restituiti in serie storica, completi dei benchmark di riferimento, i dati collegati a tutti gli indicatori e descrittori relativi all’area degli Esiti del Rapporto di autovalutazione.</a:t>
            </a:r>
          </a:p>
          <a:p>
            <a:endParaRPr lang="it-IT" b="0" dirty="0"/>
          </a:p>
          <a:p>
            <a:r>
              <a:rPr lang="it-IT" b="0" dirty="0"/>
              <a:t>La Piattaforma permette la pubblicazione della Rendicontazione sociale direttamente nell’apposita sezione del Portale “Scuola in Chiaro”.</a:t>
            </a:r>
          </a:p>
        </p:txBody>
      </p:sp>
    </p:spTree>
    <p:extLst>
      <p:ext uri="{BB962C8B-B14F-4D97-AF65-F5344CB8AC3E}">
        <p14:creationId xmlns:p14="http://schemas.microsoft.com/office/powerpoint/2010/main" val="183863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48562-20F6-F0FE-1225-1AED9ECB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E2AA53-DBE0-645D-3425-4FFBA461C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059" y="647128"/>
            <a:ext cx="6545598" cy="1231106"/>
          </a:xfrm>
        </p:spPr>
        <p:txBody>
          <a:bodyPr/>
          <a:lstStyle/>
          <a:p>
            <a:pPr algn="ctr"/>
            <a:r>
              <a:rPr lang="it-IT" dirty="0"/>
              <a:t>TEMPISTICHE</a:t>
            </a:r>
            <a:br>
              <a:rPr lang="it-IT" dirty="0"/>
            </a:br>
            <a:r>
              <a:rPr lang="it-IT" sz="1600" dirty="0">
                <a:hlinkClick r:id="rId2"/>
              </a:rPr>
              <a:t>https://www.mim.gov.it/documents/7673905/8783413/m_pi.AOODGOSV.REGISTRO+UFFICIALE%28U%29.0066850.29-10-2025.pdf/f927db91-f4cc-eea6-d6ed-f477bd9ef6ad?version=1.0&amp;t=1761898287505</a:t>
            </a:r>
            <a:r>
              <a:rPr lang="it-IT" sz="1600" dirty="0"/>
              <a:t>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2817824-420E-0794-ACA5-38AB71FF9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09" y="1909762"/>
            <a:ext cx="10888980" cy="4801314"/>
          </a:xfrm>
        </p:spPr>
        <p:txBody>
          <a:bodyPr/>
          <a:lstStyle/>
          <a:p>
            <a:r>
              <a:rPr lang="it-IT" b="0" dirty="0"/>
              <a:t>Nella  nota ministeriale ( </a:t>
            </a:r>
            <a:r>
              <a:rPr lang="it-IT" b="0"/>
              <a:t>vedasi link) è </a:t>
            </a:r>
            <a:r>
              <a:rPr lang="it-IT" b="0" dirty="0"/>
              <a:t>riportata la sequenza logica e temporale per la predisposizione dei documenti strategici</a:t>
            </a:r>
          </a:p>
          <a:p>
            <a:endParaRPr lang="it-IT" b="0" dirty="0"/>
          </a:p>
          <a:p>
            <a:pPr marL="457200" indent="-457200">
              <a:buFont typeface="+mj-lt"/>
              <a:buAutoNum type="arabicPeriod"/>
            </a:pPr>
            <a:r>
              <a:rPr lang="it-IT" b="0" dirty="0"/>
              <a:t>Rendicontazione sociale relativa al triennio 2022-2025, al fine di rilevare i risultati effettivamente raggiunti e le prospettive di sviluppo per la triennalità 2025-2028</a:t>
            </a:r>
          </a:p>
          <a:p>
            <a:pPr marL="457200" indent="-457200">
              <a:buFont typeface="+mj-lt"/>
              <a:buAutoNum type="arabicPeriod"/>
            </a:pPr>
            <a:r>
              <a:rPr lang="it-IT" b="0" dirty="0"/>
              <a:t>Rapporto di autovalutazione (RAV) per il triennio 2025-2028 con cui, tenendo conto dei risultati rendicontati e delle nuove analisi interne al RAV, si individuano le priorità e i traguardi che si intendono raggiungere al termine del triennio</a:t>
            </a:r>
          </a:p>
          <a:p>
            <a:pPr marL="457200" indent="-457200">
              <a:buFont typeface="+mj-lt"/>
              <a:buAutoNum type="arabicPeriod"/>
            </a:pPr>
            <a:r>
              <a:rPr lang="it-IT" b="0" dirty="0"/>
              <a:t>Piano Triennale dell’Offerta Formativa (PTOF) che, partendo dall’analisi del contesto e delle priorità definite nel RAV, tenendo conto degli obiettivi formativi prioritari previsti dall’art. 1, comma 7, legge 107/2015, “esplicita la progettazione curricolare, extracurricolare, educativa e organizzativa che le singole scuole adottano nell'ambito della loro autonomia”</a:t>
            </a:r>
          </a:p>
        </p:txBody>
      </p:sp>
    </p:spTree>
    <p:extLst>
      <p:ext uri="{BB962C8B-B14F-4D97-AF65-F5344CB8AC3E}">
        <p14:creationId xmlns:p14="http://schemas.microsoft.com/office/powerpoint/2010/main" val="1861692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pic>
        <p:nvPicPr>
          <p:cNvPr id="7" name="Immagine 6" descr="Immagine che contiene testo, schermata, Elementi grafici, Carattere&#10;&#10;Descrizione generata automaticamente">
            <a:extLst>
              <a:ext uri="{FF2B5EF4-FFF2-40B4-BE49-F238E27FC236}">
                <a16:creationId xmlns:a16="http://schemas.microsoft.com/office/drawing/2014/main" id="{CBB16304-2068-08CC-0114-9D4071DE71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29" t="7149" r="3561" b="24236"/>
          <a:stretch/>
        </p:blipFill>
        <p:spPr>
          <a:xfrm>
            <a:off x="91440" y="406040"/>
            <a:ext cx="2206487" cy="546598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6A5DE67-046F-0D8F-9BB6-EFC568FBCFAB}"/>
              </a:ext>
            </a:extLst>
          </p:cNvPr>
          <p:cNvSpPr txBox="1"/>
          <p:nvPr/>
        </p:nvSpPr>
        <p:spPr>
          <a:xfrm>
            <a:off x="3177870" y="2141271"/>
            <a:ext cx="60644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9600" b="1" dirty="0"/>
              <a:t>APPENDICE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3900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59459" y="1019873"/>
            <a:ext cx="8157845" cy="20224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15870" marR="0" lvl="0" indent="0" algn="ctr" defTabSz="914400" eaLnBrk="1" fontAlgn="auto" latinLnBrk="0" hangingPunct="1">
              <a:lnSpc>
                <a:spcPts val="383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RUOLI</a:t>
            </a:r>
            <a:r>
              <a:rPr kumimoji="0" sz="3200" b="1" i="0" u="none" strike="noStrike" kern="0" cap="none" spc="-5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PRINCIPALI</a:t>
            </a:r>
            <a:r>
              <a:rPr kumimoji="0" sz="3200" b="1" i="0" u="none" strike="noStrike" kern="0" cap="none" spc="-1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3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NELLA</a:t>
            </a:r>
            <a:r>
              <a:rPr kumimoji="0" sz="3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SCUOLA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517140" marR="0" lvl="0" indent="0" algn="ctr" defTabSz="914400" eaLnBrk="1" fontAlgn="auto" latinLnBrk="0" hangingPunct="1">
              <a:lnSpc>
                <a:spcPts val="383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DELL’AUTONOMIA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Organigramma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9459" y="3303206"/>
            <a:ext cx="3868420" cy="27724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5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Costituisce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la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mappa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delle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interazioni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che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definiscono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processo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governo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dell’Istituto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698500" lvl="0" indent="0" algn="just" defTabSz="914400" eaLnBrk="1" fontAlgn="auto" latinLnBrk="0" hangingPunct="1">
              <a:lnSpc>
                <a:spcPct val="15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l’identificazione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delle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deleghe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specifiche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una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governance partecipata.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7880" y="2045110"/>
            <a:ext cx="6887846" cy="45271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5782" y="1193418"/>
            <a:ext cx="5641340" cy="100456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30"/>
              </a:spcBef>
            </a:pPr>
            <a:r>
              <a:rPr dirty="0"/>
              <a:t>RUOLI</a:t>
            </a:r>
            <a:r>
              <a:rPr spc="-25" dirty="0"/>
              <a:t> </a:t>
            </a:r>
            <a:r>
              <a:rPr spc="-20" dirty="0"/>
              <a:t>PRINCIPALI</a:t>
            </a:r>
            <a:r>
              <a:rPr spc="-95" dirty="0"/>
              <a:t> </a:t>
            </a:r>
            <a:r>
              <a:rPr dirty="0"/>
              <a:t>NELLA</a:t>
            </a:r>
            <a:r>
              <a:rPr spc="10" dirty="0"/>
              <a:t> </a:t>
            </a:r>
            <a:r>
              <a:rPr spc="-10" dirty="0"/>
              <a:t>SCUOLA</a:t>
            </a:r>
          </a:p>
          <a:p>
            <a:pPr marL="12700">
              <a:lnSpc>
                <a:spcPts val="3835"/>
              </a:lnSpc>
            </a:pPr>
            <a:r>
              <a:rPr spc="-10" dirty="0"/>
              <a:t>DELL’AUTONOMIA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3234" y="3298825"/>
            <a:ext cx="5307330" cy="1670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Funzionigramma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0" lvl="0" indent="0" defTabSz="91440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Descrizione</a:t>
            </a:r>
            <a:r>
              <a:rPr kumimoji="0" sz="2400" b="0" i="0" u="none" strike="noStrike" kern="0" cap="none" spc="-10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compiti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delle</a:t>
            </a:r>
            <a:r>
              <a:rPr kumimoji="0" sz="2400" b="0" i="0" u="none" strike="noStrike" kern="0" cap="none" spc="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funzioni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2700" marR="0" lvl="0" indent="0" defTabSz="91440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diversi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ruoli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7885" y="952500"/>
            <a:ext cx="4938866" cy="57340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477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125"/>
              </a:spcBef>
            </a:pPr>
            <a:r>
              <a:rPr dirty="0"/>
              <a:t>GOVERNANCE</a:t>
            </a:r>
            <a:r>
              <a:rPr spc="-160" dirty="0"/>
              <a:t> </a:t>
            </a:r>
            <a:r>
              <a:rPr spc="-10" dirty="0"/>
              <a:t>SCOLASTICA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74662" y="2046351"/>
            <a:ext cx="5384800" cy="584200"/>
            <a:chOff x="474662" y="2046351"/>
            <a:chExt cx="5384800" cy="5842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1012" y="2052701"/>
              <a:ext cx="5372100" cy="5715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81012" y="2052701"/>
              <a:ext cx="5372100" cy="571500"/>
            </a:xfrm>
            <a:custGeom>
              <a:avLst/>
              <a:gdLst/>
              <a:ahLst/>
              <a:cxnLst/>
              <a:rect l="l" t="t" r="r" b="b"/>
              <a:pathLst>
                <a:path w="5372100" h="571500">
                  <a:moveTo>
                    <a:pt x="0" y="571500"/>
                  </a:moveTo>
                  <a:lnTo>
                    <a:pt x="5372100" y="571500"/>
                  </a:lnTo>
                  <a:lnTo>
                    <a:pt x="537210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87362" y="2136203"/>
            <a:ext cx="53594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1143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ORGANI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COLEGIALI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1012" y="2624137"/>
            <a:ext cx="5372100" cy="395287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81012" y="2624169"/>
            <a:ext cx="5372100" cy="3952875"/>
          </a:xfrm>
          <a:prstGeom prst="rect">
            <a:avLst/>
          </a:prstGeom>
          <a:ln w="12700">
            <a:solidFill>
              <a:srgbClr val="CFD4EA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328295" marR="0" lvl="0" indent="-22733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829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Consiglio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Intersezione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(Scuola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dell’Infanzia)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328295" marR="0" lvl="0" indent="-22733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829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Consiglio</a:t>
            </a:r>
            <a:r>
              <a:rPr kumimoji="0" sz="2000" b="0" i="0" u="none" strike="noStrike" kern="0" cap="none" spc="-7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Interclasse</a:t>
            </a:r>
            <a:r>
              <a:rPr kumimoji="0" sz="2000" b="0" i="0" u="none" strike="noStrike" kern="0" cap="none" spc="-1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(Scuola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328295" marR="0" lvl="0" indent="-227330" defTabSz="914400" eaLnBrk="1" fontAlgn="auto" latinLnBrk="0" hangingPunct="1">
              <a:lnSpc>
                <a:spcPct val="100000"/>
              </a:lnSpc>
              <a:spcBef>
                <a:spcPts val="2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829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Consiglio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classe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(Scuola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Secondaria)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328295" marR="182245" lvl="0" indent="-227330" defTabSz="914400" eaLnBrk="1" fontAlgn="auto" latinLnBrk="0" hangingPunct="1">
              <a:lnSpc>
                <a:spcPct val="92000"/>
              </a:lnSpc>
              <a:spcBef>
                <a:spcPts val="35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02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Collegio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docenti: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composto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tutti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docenti,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ha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poteri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deliberativi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(scelta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000" b="0" i="0" u="none" strike="noStrike" kern="0" cap="none" spc="-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libri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di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testo),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propositivi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(PTOF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,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sperimentazione)</a:t>
            </a:r>
            <a:r>
              <a:rPr kumimoji="0" sz="2000" b="0" i="0" u="none" strike="noStrike" kern="0" cap="none" spc="-1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poteri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valutativi</a:t>
            </a:r>
            <a:r>
              <a:rPr kumimoji="0" sz="2000" b="0" i="0" u="none" strike="noStrike" kern="0" cap="none" spc="-1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azione</a:t>
            </a:r>
            <a:r>
              <a:rPr kumimoji="0" sz="2000" b="0" i="0" u="none" strike="noStrike" kern="0" cap="none" spc="-1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didattica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).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328295" marR="173990" lvl="0" indent="-227330" defTabSz="914400" eaLnBrk="1" fontAlgn="auto" latinLnBrk="0" hangingPunct="1">
              <a:lnSpc>
                <a:spcPct val="92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 typeface="Calibri" panose="020F0502020204030204"/>
              <a:buChar char="•"/>
              <a:tabLst>
                <a:tab pos="330200" algn="l"/>
              </a:tabLst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Consiglio</a:t>
            </a:r>
            <a:r>
              <a:rPr kumimoji="0" sz="2000" b="1" i="0" u="none" strike="noStrike" kern="0" cap="none" spc="-1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000" b="1" i="0" u="none" strike="noStrike" kern="0" cap="none" spc="-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Istituto:</a:t>
            </a:r>
            <a:r>
              <a:rPr kumimoji="0" sz="2000" b="0" i="0" u="none" strike="noStrike" kern="0" cap="none" spc="-1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dura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 Light" panose="020F0302020204030204"/>
                <a:cs typeface="Calibri Light" panose="020F03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carica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tre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anni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tra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compiti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c’è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quello</a:t>
            </a:r>
            <a:r>
              <a:rPr kumimoji="0" sz="2000" b="0" i="0" u="none" strike="noStrike" kern="0" cap="none" spc="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approvare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PTOF, 	approvare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Bilancio,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adottare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Regolamento 	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d’istituto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ed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eleggere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la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giunta</a:t>
            </a:r>
            <a:r>
              <a:rPr kumimoji="0" sz="2000" b="0" i="0" u="none" strike="noStrike" kern="0" cap="none" spc="-9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esecutiva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328295" marR="0" lvl="0" indent="-22733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829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Comitato</a:t>
            </a:r>
            <a:r>
              <a:rPr kumimoji="0" sz="2000" b="0" i="0" u="none" strike="noStrike" kern="0" cap="none" spc="-1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la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valutazione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docenti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99301" y="2046351"/>
            <a:ext cx="5384800" cy="584200"/>
            <a:chOff x="6599301" y="2046351"/>
            <a:chExt cx="5384800" cy="58420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05651" y="2052701"/>
              <a:ext cx="5372100" cy="57150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605651" y="2052701"/>
              <a:ext cx="5372100" cy="571500"/>
            </a:xfrm>
            <a:custGeom>
              <a:avLst/>
              <a:gdLst/>
              <a:ahLst/>
              <a:cxnLst/>
              <a:rect l="l" t="t" r="r" b="b"/>
              <a:pathLst>
                <a:path w="5372100" h="571500">
                  <a:moveTo>
                    <a:pt x="0" y="571500"/>
                  </a:moveTo>
                  <a:lnTo>
                    <a:pt x="5372100" y="571500"/>
                  </a:lnTo>
                  <a:lnTo>
                    <a:pt x="5372100" y="0"/>
                  </a:lnTo>
                  <a:lnTo>
                    <a:pt x="0" y="0"/>
                  </a:lnTo>
                  <a:lnTo>
                    <a:pt x="0" y="571500"/>
                  </a:lnTo>
                  <a:close/>
                </a:path>
              </a:pathLst>
            </a:custGeom>
            <a:ln w="1270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612001" y="2136203"/>
            <a:ext cx="5359400" cy="334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ORGANI</a:t>
            </a:r>
            <a:r>
              <a:rPr kumimoji="0" sz="2000" b="1" i="0" u="none" strike="noStrike" kern="0" cap="none" spc="-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1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MONOCRATICI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05651" y="2624137"/>
            <a:ext cx="5372100" cy="395287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6605651" y="2624169"/>
            <a:ext cx="5372100" cy="3952875"/>
          </a:xfrm>
          <a:prstGeom prst="rect">
            <a:avLst/>
          </a:prstGeom>
          <a:ln w="12700">
            <a:solidFill>
              <a:srgbClr val="CFD4EA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333375" marR="0" lvl="0" indent="-227330" defTabSz="914400" eaLnBrk="1" fontAlgn="auto" latinLnBrk="0" hangingPunct="1">
              <a:lnSpc>
                <a:spcPct val="100000"/>
              </a:lnSpc>
              <a:spcBef>
                <a:spcPts val="4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3375" algn="l"/>
              </a:tabLst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Dirigente</a:t>
            </a:r>
            <a:r>
              <a:rPr kumimoji="0" sz="2000" b="0" i="0" u="none" strike="noStrike" kern="0" cap="none" spc="-8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Scolastico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333375" marR="0" lvl="0" indent="-227330" defTabSz="914400" eaLnBrk="1" fontAlgn="auto" latinLnBrk="0" hangingPunct="1">
              <a:lnSpc>
                <a:spcPct val="1000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3375" algn="l"/>
              </a:tabLst>
              <a:defRPr/>
            </a:pP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Direttore</a:t>
            </a:r>
            <a:r>
              <a:rPr kumimoji="0" sz="2000" b="0" i="0" u="none" strike="noStrike" kern="0" cap="none" spc="-11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Servizi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Generali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000" b="0" i="0" u="none" strike="noStrike" kern="0" cap="none" spc="-7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Amministrativi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12A52-26E6-5589-5B5F-9D7A6155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C50C8E3-C145-1F48-FE3C-02F4894AF555}"/>
              </a:ext>
            </a:extLst>
          </p:cNvPr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9DE8FA2-8C19-221D-77D1-F86BF414DE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477" rIns="0" bIns="0" rtlCol="0">
            <a:spAutoFit/>
          </a:bodyPr>
          <a:lstStyle/>
          <a:p>
            <a:pPr marL="428625">
              <a:lnSpc>
                <a:spcPct val="100000"/>
              </a:lnSpc>
              <a:spcBef>
                <a:spcPts val="125"/>
              </a:spcBef>
            </a:pPr>
            <a:r>
              <a:rPr dirty="0"/>
              <a:t>GOVERNANCE</a:t>
            </a:r>
            <a:r>
              <a:rPr spc="-160" dirty="0"/>
              <a:t> </a:t>
            </a:r>
            <a:r>
              <a:rPr spc="-10" dirty="0"/>
              <a:t>SCOLASTICA</a:t>
            </a: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6EBFF958-8702-E0B4-3C35-E62328437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509" y="1909762"/>
            <a:ext cx="10888980" cy="3693319"/>
          </a:xfrm>
        </p:spPr>
        <p:txBody>
          <a:bodyPr/>
          <a:lstStyle/>
          <a:p>
            <a:r>
              <a:rPr lang="it-IT" sz="3200" dirty="0"/>
              <a:t>IL MIDDLE MANAGEMENT</a:t>
            </a:r>
          </a:p>
          <a:p>
            <a:endParaRPr lang="it-IT" dirty="0"/>
          </a:p>
          <a:p>
            <a:r>
              <a:rPr lang="it-IT" sz="3200" b="0" dirty="0"/>
              <a:t>la costituzione reale, motivata e partecipata di un gruppo di lavoro intermedio tra Dirigente e personale scolastico (collaboratori, referenti, funzioni strumentali, coordinatori ed ora anche orientatori e tutor), consente una prima condivisione di visione e di reciprocità del progetto formativo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5762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37DB078-FBEB-A07D-74A0-CA5CD6924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3C3EB09-CAD9-FCDC-82C9-841CEB359864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3A4B99-99B5-4017-A147-728D6089D5AB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46CAFFB-2386-BCFF-8D74-99B581B55E89}"/>
              </a:ext>
            </a:extLst>
          </p:cNvPr>
          <p:cNvSpPr txBox="1"/>
          <p:nvPr/>
        </p:nvSpPr>
        <p:spPr>
          <a:xfrm>
            <a:off x="393289" y="1342869"/>
            <a:ext cx="1121860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Con la riforma dell’autonomia, si opera un significativo cambiamento: vengono separati i compiti di indirizzo, spettanti agli organi centrali del Ministero della Pubblica Istruzione (MI), da quelli di gestione del servizio erogato di competenza delle singole scuole: </a:t>
            </a:r>
          </a:p>
          <a:p>
            <a:endParaRPr lang="it-IT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il MI definisce gli obiettivi formativi generali e specifici di apprendimento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le scuole autonome organizzano il servizio educativo nelle singole realtà. Il conseguimento o meno di tali obiettivi da parte delle istituzioni scolastiche richiederà l’istituzione di un sistema nazionale di monitoraggio, verifica e valutazione.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/>
              <a:t>Scuola = azienda no profit, crea valore pubblico </a:t>
            </a:r>
          </a:p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5DAF30C-D6C0-E151-8898-C1FD8F690BCC}"/>
              </a:ext>
            </a:extLst>
          </p:cNvPr>
          <p:cNvSpPr txBox="1"/>
          <p:nvPr/>
        </p:nvSpPr>
        <p:spPr>
          <a:xfrm>
            <a:off x="1480011" y="634983"/>
            <a:ext cx="7413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A4274F"/>
                </a:solidFill>
              </a:rPr>
              <a:t>AUTONOMIA SCOLASTICA </a:t>
            </a:r>
          </a:p>
        </p:txBody>
      </p:sp>
    </p:spTree>
    <p:extLst>
      <p:ext uri="{BB962C8B-B14F-4D97-AF65-F5344CB8AC3E}">
        <p14:creationId xmlns:p14="http://schemas.microsoft.com/office/powerpoint/2010/main" val="2447957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08769" y="432815"/>
            <a:ext cx="2573655" cy="389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3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SCIENZE</a:t>
            </a:r>
            <a:r>
              <a:rPr kumimoji="0" sz="1200" b="1" i="0" u="none" strike="noStrike" kern="0" cap="none" spc="-3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DELLA</a:t>
            </a:r>
            <a:r>
              <a:rPr kumimoji="0" sz="1200" b="1" i="0" u="none" strike="noStrike" kern="0" cap="none" spc="-2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FORMAZIONE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1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PRIMARIA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17780" marR="0" lvl="0" indent="0" algn="ctr" defTabSz="914400" eaLnBrk="1" fontAlgn="auto" latinLnBrk="0" hangingPunct="1">
              <a:lnSpc>
                <a:spcPts val="14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TIROCINIO</a:t>
            </a:r>
            <a:r>
              <a:rPr kumimoji="0" sz="1200" b="1" i="0" u="none" strike="noStrike" kern="0" cap="none" spc="4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SECONDO</a:t>
            </a:r>
            <a:r>
              <a:rPr kumimoji="0" sz="1200" b="1" i="0" u="none" strike="noStrike" kern="0" cap="none" spc="-3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ANNO</a:t>
            </a:r>
            <a:r>
              <a:rPr kumimoji="0" sz="1200" b="1" i="0" u="none" strike="noStrike" kern="0" cap="none" spc="-6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–</a:t>
            </a:r>
            <a:r>
              <a:rPr kumimoji="0" sz="1200" b="1" i="0" u="none" strike="noStrike" kern="0" cap="none" spc="-50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1200" b="1" i="0" u="none" strike="noStrike" kern="0" cap="none" spc="-25" normalizeH="0" baseline="0" noProof="0" dirty="0">
                <a:ln>
                  <a:noFill/>
                </a:ln>
                <a:solidFill>
                  <a:srgbClr val="A3274F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T1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294" y="1825307"/>
            <a:ext cx="11301730" cy="4459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IL</a:t>
            </a:r>
            <a:r>
              <a:rPr kumimoji="0" sz="2400" b="1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PERSONALE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DOCENTE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È</a:t>
            </a:r>
            <a:r>
              <a:rPr kumimoji="0" sz="2400" b="1" i="0" u="none" strike="noStrike" kern="0" cap="none" spc="1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-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COINVOLTO</a:t>
            </a:r>
            <a:r>
              <a:rPr kumimoji="0" sz="2400" b="1" i="0" u="none" strike="noStrike" kern="0" cap="none" spc="-1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40030" marR="0" lvl="0" indent="-22733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39395" algn="l"/>
              </a:tabLst>
              <a:defRPr/>
            </a:pP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attività</a:t>
            </a:r>
            <a:r>
              <a:rPr kumimoji="0" sz="2400" b="1" i="0" u="none" strike="noStrike" kern="0" cap="none" spc="-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d’insegnamento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40030" marR="0" lvl="0" indent="-227330" defTabSz="914400" eaLnBrk="1" fontAlgn="auto" latinLnBrk="0" hangingPunct="1">
              <a:lnSpc>
                <a:spcPts val="2755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39395" algn="l"/>
              </a:tabLst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attività</a:t>
            </a:r>
            <a:r>
              <a:rPr kumimoji="0" sz="2400" b="1" i="0" u="none" strike="noStrike" kern="0" cap="none" spc="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funzionali</a:t>
            </a:r>
            <a:r>
              <a:rPr kumimoji="0" sz="2400" b="1" i="0" u="none" strike="noStrike" kern="0" cap="none" spc="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all’insegnamento</a:t>
            </a:r>
            <a:r>
              <a:rPr kumimoji="0" sz="2400" b="1" i="0" u="none" strike="noStrike" kern="0" cap="none" spc="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(preparazione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delle</a:t>
            </a:r>
            <a:r>
              <a:rPr kumimoji="0" sz="2400" b="0" i="0" u="none" strike="noStrike" kern="0" cap="none" spc="4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lezioni,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correzione,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valutazione,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41300" marR="0" lvl="0" indent="0" defTabSz="914400" eaLnBrk="1" fontAlgn="auto" latinLnBrk="0" hangingPunct="1">
              <a:lnSpc>
                <a:spcPts val="275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scrutini,</a:t>
            </a:r>
            <a:r>
              <a:rPr kumimoji="0" sz="2400" b="0" i="0" u="none" strike="noStrike" kern="0" cap="none" spc="-1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partecipazione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agli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organi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collegiali,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colloqui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rapporti</a:t>
            </a:r>
            <a:r>
              <a:rPr kumimoji="0" sz="2400" b="0" i="0" u="none" strike="noStrike" kern="0" cap="none" spc="-8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</a:t>
            </a:r>
            <a:r>
              <a:rPr kumimoji="0" sz="2400" b="0" i="0" u="none" strike="noStrike" kern="0" cap="none" spc="-13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famiglie)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41300" marR="5080" lvl="0" indent="0" defTabSz="914400" eaLnBrk="1" fontAlgn="auto" latinLnBrk="0" hangingPunct="1">
              <a:lnSpc>
                <a:spcPts val="2180"/>
              </a:lnSpc>
              <a:spcBef>
                <a:spcPts val="1005"/>
              </a:spcBef>
              <a:spcAft>
                <a:spcPts val="0"/>
              </a:spcAft>
              <a:buClrTx/>
              <a:buSzTx/>
              <a:buFontTx/>
              <a:buNone/>
              <a:tabLst>
                <a:tab pos="974725" algn="l"/>
                <a:tab pos="1623060" algn="l"/>
                <a:tab pos="2509520" algn="l"/>
                <a:tab pos="3557270" algn="l"/>
                <a:tab pos="4721225" algn="l"/>
                <a:tab pos="6637020" algn="l"/>
                <a:tab pos="6904355" algn="l"/>
                <a:tab pos="7800340" algn="l"/>
                <a:tab pos="9296400" algn="l"/>
                <a:tab pos="10335895" algn="l"/>
                <a:tab pos="10745470" algn="l"/>
              </a:tabLst>
              <a:defRPr/>
            </a:pP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Piano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2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delle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attività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collegiali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funzionali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all'insegnamento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5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|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Istituto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Comprensivo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Federico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2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da</a:t>
            </a:r>
            <a:r>
              <a:rPr kumimoji="0" sz="2000" b="0" i="0" u="sng" strike="noStrike" kern="0" cap="none" spc="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	</a:t>
            </a:r>
            <a:r>
              <a:rPr kumimoji="0" sz="2000" b="0" i="0" u="sng" strike="noStrike" kern="0" cap="none" spc="-2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Prata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000" b="0" i="0" u="sng" strike="noStrike" kern="0" cap="none" spc="-10" normalizeH="0" baseline="0" noProof="0" dirty="0">
                <a:ln>
                  <a:noFill/>
                </a:ln>
                <a:solidFill>
                  <a:srgbClr val="0462C1"/>
                </a:solidFill>
                <a:effectLst/>
                <a:uLnTx/>
                <a:uFill>
                  <a:solidFill>
                    <a:srgbClr val="0462C1"/>
                  </a:solidFill>
                </a:uFill>
                <a:latin typeface="Calibri" panose="020F0502020204030204"/>
                <a:cs typeface="Calibri" panose="020F0502020204030204"/>
                <a:hlinkClick r:id="rId2"/>
              </a:rPr>
              <a:t>(icpratadipordenone.edu.it)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  <a:p>
            <a:pPr marL="240030" marR="7620" lvl="0" indent="-22733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 MT"/>
              <a:buChar char="•"/>
              <a:tabLst>
                <a:tab pos="241300" algn="l"/>
              </a:tabLst>
              <a:defRPr/>
            </a:pP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attività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aggiuntive</a:t>
            </a:r>
            <a:r>
              <a:rPr kumimoji="0" sz="2400" b="1" i="0" u="none" strike="noStrike" kern="0" cap="none" spc="-7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deliberate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dal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Collegio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dei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docenti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nell’ambito</a:t>
            </a:r>
            <a:r>
              <a:rPr kumimoji="0" sz="2400" b="0" i="0" u="none" strike="noStrike" kern="0" cap="none" spc="-7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delle</a:t>
            </a:r>
            <a:r>
              <a:rPr kumimoji="0" sz="2400" b="0" i="0" u="none" strike="noStrike" kern="0" cap="none" spc="-6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risorse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disponibili.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Sono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quelle</a:t>
            </a:r>
            <a:r>
              <a:rPr kumimoji="0" sz="2400" b="0" i="0" u="none" strike="noStrike" kern="0" cap="none" spc="18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prestate</a:t>
            </a:r>
            <a:r>
              <a:rPr kumimoji="0" sz="2400" b="0" i="0" u="none" strike="noStrike" kern="0" cap="none" spc="1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in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aggiunta</a:t>
            </a:r>
            <a:r>
              <a:rPr kumimoji="0" sz="2400" b="0" i="0" u="none" strike="noStrike" kern="0" cap="none" spc="18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all’orario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400" b="0" i="0" u="none" strike="noStrike" kern="0" cap="none" spc="2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lavoro</a:t>
            </a:r>
            <a:r>
              <a:rPr kumimoji="0" sz="2400" b="0" i="0" u="none" strike="noStrike" kern="0" cap="none" spc="19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obbligatorio,</a:t>
            </a:r>
            <a:r>
              <a:rPr kumimoji="0" sz="2400" b="0" i="0" u="none" strike="noStrike" kern="0" cap="none" spc="204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per</a:t>
            </a:r>
            <a:r>
              <a:rPr kumimoji="0" sz="2400" b="0" i="0" u="none" strike="noStrike" kern="0" cap="none" spc="24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realizzare</a:t>
            </a:r>
            <a:r>
              <a:rPr kumimoji="0" sz="2400" b="0" i="0" u="none" strike="noStrike" kern="0" cap="none" spc="2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attività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previste</a:t>
            </a:r>
            <a:r>
              <a:rPr kumimoji="0" sz="2400" b="0" i="0" u="none" strike="noStrike" kern="0" cap="none" spc="28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dal</a:t>
            </a:r>
            <a:r>
              <a:rPr kumimoji="0" sz="2400" b="0" i="0" u="none" strike="noStrike" kern="0" cap="none" spc="26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PTOF.</a:t>
            </a:r>
            <a:r>
              <a:rPr kumimoji="0" sz="2400" b="0" i="0" u="none" strike="noStrike" kern="0" cap="none" spc="28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Queste</a:t>
            </a:r>
            <a:r>
              <a:rPr kumimoji="0" sz="2400" b="0" i="0" u="none" strike="noStrike" kern="0" cap="none" spc="29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ultime</a:t>
            </a:r>
            <a:r>
              <a:rPr kumimoji="0" sz="2400" b="0" i="0" u="none" strike="noStrike" kern="0" cap="none" spc="30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sono</a:t>
            </a:r>
            <a:r>
              <a:rPr kumimoji="0" sz="2400" b="0" i="0" u="none" strike="noStrike" kern="0" cap="none" spc="3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sempre</a:t>
            </a:r>
            <a:r>
              <a:rPr kumimoji="0" sz="2400" b="0" i="0" u="none" strike="noStrike" kern="0" cap="none" spc="30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volontarie</a:t>
            </a:r>
            <a:r>
              <a:rPr kumimoji="0" sz="2400" b="0" i="0" u="none" strike="noStrike" kern="0" cap="none" spc="37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e</a:t>
            </a:r>
            <a:r>
              <a:rPr kumimoji="0" sz="2400" b="0" i="0" u="none" strike="noStrike" kern="0" cap="none" spc="3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vengono</a:t>
            </a:r>
            <a:r>
              <a:rPr kumimoji="0" sz="2400" b="0" i="0" u="none" strike="noStrike" kern="0" cap="none" spc="36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retribuite</a:t>
            </a:r>
            <a:r>
              <a:rPr kumimoji="0" sz="2400" b="0" i="0" u="none" strike="noStrike" kern="0" cap="none" spc="3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con</a:t>
            </a:r>
            <a:r>
              <a:rPr kumimoji="0" sz="2400" b="0" i="0" u="none" strike="noStrike" kern="0" cap="none" spc="37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le 	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risorse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del</a:t>
            </a:r>
            <a:r>
              <a:rPr kumimoji="0" sz="2400" b="0" i="0" u="none" strike="noStrike" kern="0" cap="none" spc="-55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Fondo</a:t>
            </a:r>
            <a:r>
              <a:rPr kumimoji="0" sz="2400" b="0" i="0" u="none" strike="noStrike" kern="0" cap="none" spc="-9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di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 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rgbClr val="17355A"/>
                </a:solidFill>
                <a:effectLst/>
                <a:uLnTx/>
                <a:uFillTx/>
                <a:latin typeface="Calibri" panose="020F0502020204030204"/>
                <a:cs typeface="Calibri" panose="020F0502020204030204"/>
              </a:rPr>
              <a:t>istituto.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35200" y="1118488"/>
            <a:ext cx="7738745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015740" algn="l"/>
              </a:tabLst>
            </a:pPr>
            <a:r>
              <a:rPr dirty="0"/>
              <a:t>RUOLI</a:t>
            </a:r>
            <a:r>
              <a:rPr spc="-15" dirty="0"/>
              <a:t> </a:t>
            </a:r>
            <a:r>
              <a:rPr dirty="0"/>
              <a:t>E</a:t>
            </a:r>
            <a:r>
              <a:rPr spc="-45" dirty="0"/>
              <a:t> </a:t>
            </a:r>
            <a:r>
              <a:rPr dirty="0"/>
              <a:t>FUNZIONI</a:t>
            </a:r>
            <a:r>
              <a:rPr spc="-85" dirty="0"/>
              <a:t> </a:t>
            </a:r>
            <a:r>
              <a:rPr spc="-25" dirty="0"/>
              <a:t>DEL</a:t>
            </a:r>
            <a:r>
              <a:rPr dirty="0"/>
              <a:t>	PERSONALE</a:t>
            </a:r>
            <a:r>
              <a:rPr spc="-95" dirty="0"/>
              <a:t> </a:t>
            </a:r>
            <a:r>
              <a:rPr spc="-10" dirty="0"/>
              <a:t>DOCENTE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6FE44E-6F18-D6E2-B41D-18BE46BC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00A766B-4C16-7AC6-E276-754DAEAF2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89B2F7F-585D-073A-70AE-25045D1A6232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A59891E-E1D3-B285-B963-78C00F81678C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7B3ABF7-2DBC-6C92-9308-D0F07F1AC5CB}"/>
              </a:ext>
            </a:extLst>
          </p:cNvPr>
          <p:cNvSpPr txBox="1"/>
          <p:nvPr/>
        </p:nvSpPr>
        <p:spPr>
          <a:xfrm>
            <a:off x="378540" y="1889726"/>
            <a:ext cx="1151753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Nel 2013 viene istituito il Sistema nazionale di valutazione (SNV) che  costituisce una risorsa strategica per favorire la piena attuazione dell'autonomia delle istituzioni scolastiche.</a:t>
            </a:r>
          </a:p>
          <a:p>
            <a:endParaRPr lang="it-IT" sz="2400" dirty="0"/>
          </a:p>
          <a:p>
            <a:r>
              <a:rPr lang="it-IT" sz="2400" dirty="0"/>
              <a:t>Per migliorare la qualità dell'offerta formativa e degli apprendimenti, il SNV valuta </a:t>
            </a:r>
            <a:r>
              <a:rPr lang="it-IT" sz="2400" dirty="0">
                <a:highlight>
                  <a:srgbClr val="FFFF00"/>
                </a:highlight>
              </a:rPr>
              <a:t>l'</a:t>
            </a:r>
            <a:r>
              <a:rPr lang="it-IT" sz="2400" b="1" dirty="0">
                <a:highlight>
                  <a:srgbClr val="FFFF00"/>
                </a:highlight>
              </a:rPr>
              <a:t>efficienza</a:t>
            </a:r>
            <a:r>
              <a:rPr lang="it-IT" sz="2400" dirty="0">
                <a:highlight>
                  <a:srgbClr val="FFFF00"/>
                </a:highlight>
              </a:rPr>
              <a:t> e l'</a:t>
            </a:r>
            <a:r>
              <a:rPr lang="it-IT" sz="2400" b="1" dirty="0">
                <a:highlight>
                  <a:srgbClr val="FFFF00"/>
                </a:highlight>
              </a:rPr>
              <a:t>efficacia</a:t>
            </a:r>
            <a:r>
              <a:rPr lang="it-IT" sz="2400" dirty="0">
                <a:highlight>
                  <a:srgbClr val="FFFF00"/>
                </a:highlight>
              </a:rPr>
              <a:t> </a:t>
            </a:r>
            <a:r>
              <a:rPr lang="it-IT" sz="2400" dirty="0"/>
              <a:t>del sistema educativo di istruzione e formazione.</a:t>
            </a:r>
          </a:p>
          <a:p>
            <a:endParaRPr lang="it-IT" sz="2400" dirty="0"/>
          </a:p>
          <a:p>
            <a:r>
              <a:rPr lang="it-IT" sz="2400" dirty="0"/>
              <a:t>l’efficacia = la capacità di raggiungere un obiettivo prefissato</a:t>
            </a:r>
          </a:p>
          <a:p>
            <a:r>
              <a:rPr lang="it-IT" sz="2400" dirty="0"/>
              <a:t>l’efficienza= interfaccia l’abilità di raggiungere gli obiettivi impiegando le risorse minime indispensabili.</a:t>
            </a:r>
          </a:p>
          <a:p>
            <a:endParaRPr lang="it-IT" sz="2400" dirty="0"/>
          </a:p>
          <a:p>
            <a:r>
              <a:rPr lang="it-IT" sz="2400" dirty="0"/>
              <a:t>Nel mondo del lavoro sono le due principali dimensioni del processo valutativo.</a:t>
            </a:r>
          </a:p>
          <a:p>
            <a:endParaRPr lang="it-IT" sz="32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5F58CE-5340-CA56-8DB2-DE35AC73A934}"/>
              </a:ext>
            </a:extLst>
          </p:cNvPr>
          <p:cNvSpPr txBox="1"/>
          <p:nvPr/>
        </p:nvSpPr>
        <p:spPr>
          <a:xfrm>
            <a:off x="1480011" y="634983"/>
            <a:ext cx="87258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A4274F"/>
                </a:solidFill>
              </a:rPr>
              <a:t>IL SNV</a:t>
            </a:r>
          </a:p>
          <a:p>
            <a:pPr algn="ctr"/>
            <a:r>
              <a:rPr lang="it-IT" sz="2800" b="1" dirty="0">
                <a:solidFill>
                  <a:srgbClr val="A4274F"/>
                </a:solidFill>
                <a:hlinkClick r:id="rId4"/>
              </a:rPr>
              <a:t>https://snv.pubblica.istruzione.it/snv-portale-web/</a:t>
            </a:r>
            <a:r>
              <a:rPr lang="it-IT" sz="2800" b="1" dirty="0">
                <a:solidFill>
                  <a:srgbClr val="A427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84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7A685-9EA3-8B04-D18F-989FE17AB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83E3B0C-46FE-0722-7208-E80574B46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8A2CA9D-B50B-D877-EC9C-00B0050E4457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A57335-DF26-B70B-A8BD-9464B79856EC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397EDE-82B0-F838-8A51-29CBCA703F06}"/>
              </a:ext>
            </a:extLst>
          </p:cNvPr>
          <p:cNvSpPr txBox="1"/>
          <p:nvPr/>
        </p:nvSpPr>
        <p:spPr>
          <a:xfrm>
            <a:off x="408037" y="1841242"/>
            <a:ext cx="1156765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Il Sistema nazionale di valutazione è costituito da: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dirty="0"/>
              <a:t>Invalsi</a:t>
            </a:r>
            <a:r>
              <a:rPr lang="it-IT" sz="3200" dirty="0"/>
              <a:t>: Istituto nazionale per la valutazione del sistema di istruzione e formazione;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dirty="0"/>
              <a:t>Indire</a:t>
            </a:r>
            <a:r>
              <a:rPr lang="it-IT" sz="3200" dirty="0"/>
              <a:t>: Istituto nazionale di documentazione, innovazione e ricerca educativa;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dirty="0"/>
              <a:t>Contingente ispettivo </a:t>
            </a:r>
            <a:r>
              <a:rPr lang="it-IT" sz="3200" dirty="0"/>
              <a:t>(ispettori tecnici)</a:t>
            </a:r>
          </a:p>
          <a:p>
            <a:r>
              <a:rPr lang="it-IT" sz="3200" dirty="0"/>
              <a:t>Concorrono all’attività di valutazione: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dirty="0"/>
              <a:t>la Conferenza </a:t>
            </a:r>
            <a:r>
              <a:rPr lang="it-IT" sz="3200" dirty="0"/>
              <a:t>per il coordinamento funzionale del SNV;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b="1" dirty="0"/>
              <a:t>i Nuclei di valutazione esterna</a:t>
            </a:r>
            <a:r>
              <a:rPr lang="it-IT" sz="3200" dirty="0"/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CEC902D-D4DD-CB8D-6E76-8F946F828332}"/>
              </a:ext>
            </a:extLst>
          </p:cNvPr>
          <p:cNvSpPr txBox="1"/>
          <p:nvPr/>
        </p:nvSpPr>
        <p:spPr>
          <a:xfrm>
            <a:off x="1480011" y="634983"/>
            <a:ext cx="87258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A4274F"/>
                </a:solidFill>
              </a:rPr>
              <a:t>IL SNV</a:t>
            </a:r>
          </a:p>
          <a:p>
            <a:pPr algn="ctr"/>
            <a:r>
              <a:rPr lang="it-IT" sz="2800" b="1" dirty="0">
                <a:solidFill>
                  <a:srgbClr val="A4274F"/>
                </a:solidFill>
                <a:hlinkClick r:id="rId4"/>
              </a:rPr>
              <a:t>https://snv.pubblica.istruzione.it/snv-portale-web/</a:t>
            </a:r>
            <a:r>
              <a:rPr lang="it-IT" sz="2800" b="1" dirty="0">
                <a:solidFill>
                  <a:srgbClr val="A4274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1607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2EF33-809C-9475-9611-B4FC38630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B4E9774-B188-F7DD-D4CD-9750CB743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1999" cy="34096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7A24468-0C77-9D27-13F3-05ED8F1B5580}"/>
              </a:ext>
            </a:extLst>
          </p:cNvPr>
          <p:cNvSpPr txBox="1"/>
          <p:nvPr/>
        </p:nvSpPr>
        <p:spPr>
          <a:xfrm>
            <a:off x="8893534" y="406040"/>
            <a:ext cx="3207026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18355A"/>
            </a:soli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SCIENZE DELLA FORMAZIONE PRIMARIA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srgbClr val="A4274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TIROCINIO SECONDO ANNO – T1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3FFA23C-337F-C220-B24A-137119DD2656}"/>
              </a:ext>
            </a:extLst>
          </p:cNvPr>
          <p:cNvSpPr txBox="1"/>
          <p:nvPr/>
        </p:nvSpPr>
        <p:spPr>
          <a:xfrm>
            <a:off x="5690586" y="5788241"/>
            <a:ext cx="6205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A38B1E2-02B8-4C4C-818E-F4226B053594}"/>
              </a:ext>
            </a:extLst>
          </p:cNvPr>
          <p:cNvSpPr txBox="1"/>
          <p:nvPr/>
        </p:nvSpPr>
        <p:spPr>
          <a:xfrm>
            <a:off x="408037" y="1841242"/>
            <a:ext cx="115676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Sono quattro le  fasi riguardanti la valutazione delle singole realtà scolastiche: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autovalutazione delle istituzioni scolastiche,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valutazione esterna,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piano di miglioramento, 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/>
              <a:t>rendicontazione sociale.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483A4A-50E9-875C-0308-43E5F6E0DB8D}"/>
              </a:ext>
            </a:extLst>
          </p:cNvPr>
          <p:cNvSpPr txBox="1"/>
          <p:nvPr/>
        </p:nvSpPr>
        <p:spPr>
          <a:xfrm>
            <a:off x="1480011" y="634983"/>
            <a:ext cx="872587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A4274F"/>
                </a:solidFill>
              </a:rPr>
              <a:t>IL PROCEDIMENTO DI VALUTAZIONE</a:t>
            </a:r>
          </a:p>
          <a:p>
            <a:pPr algn="ctr"/>
            <a:r>
              <a:rPr lang="it-IT" sz="2800" b="1" dirty="0">
                <a:solidFill>
                  <a:srgbClr val="A4274F"/>
                </a:solidFill>
                <a:hlinkClick r:id="rId4"/>
              </a:rPr>
              <a:t>https://snv.pubblica.istruzione.it/snv-portale-web/</a:t>
            </a:r>
            <a:r>
              <a:rPr lang="it-IT" sz="2800" b="1" dirty="0">
                <a:solidFill>
                  <a:srgbClr val="A4274F"/>
                </a:solidFill>
              </a:rPr>
              <a:t> </a:t>
            </a:r>
          </a:p>
        </p:txBody>
      </p:sp>
      <p:sp>
        <p:nvSpPr>
          <p:cNvPr id="2" name="AutoShape 2" descr="Le fasi del progetto">
            <a:extLst>
              <a:ext uri="{FF2B5EF4-FFF2-40B4-BE49-F238E27FC236}">
                <a16:creationId xmlns:a16="http://schemas.microsoft.com/office/drawing/2014/main" id="{1781B1B6-846D-1F1B-79F4-17E90AA389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Le fasi del progetto">
            <a:extLst>
              <a:ext uri="{FF2B5EF4-FFF2-40B4-BE49-F238E27FC236}">
                <a16:creationId xmlns:a16="http://schemas.microsoft.com/office/drawing/2014/main" id="{28F843B0-1D39-2E1E-1163-C487827FF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Le fasi del progetto">
            <a:extLst>
              <a:ext uri="{FF2B5EF4-FFF2-40B4-BE49-F238E27FC236}">
                <a16:creationId xmlns:a16="http://schemas.microsoft.com/office/drawing/2014/main" id="{0ABA58D1-014B-3E04-9AEF-2EC6AF0B1BE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A5EA392-2B57-3EA4-D528-D230A54F4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1415" y="2632096"/>
            <a:ext cx="3548938" cy="37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2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312490-3E54-4D7C-1374-576BC2B16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059" y="647129"/>
            <a:ext cx="5405881" cy="581904"/>
          </a:xfrm>
        </p:spPr>
        <p:txBody>
          <a:bodyPr wrap="square">
            <a:normAutofit/>
          </a:bodyPr>
          <a:lstStyle/>
          <a:p>
            <a:pPr algn="ctr"/>
            <a:r>
              <a:rPr lang="it-IT" dirty="0"/>
              <a:t>COSA È IL RAV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6B36ECB-86FD-B6A2-396C-24FBC28CD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288" y="1577340"/>
            <a:ext cx="10805654" cy="4970944"/>
          </a:xfrm>
        </p:spPr>
        <p:txBody>
          <a:bodyPr wrap="square">
            <a:no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it-IT" b="0" dirty="0"/>
              <a:t>il Rapporto di autovalutazione (RAV) è lo strumento che  documenta l’autovalutazione dell’istituto scolastico fornendo una rappresentazione della scuola attraverso un’analisi del suo funzionamento. :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dirty="0"/>
              <a:t>individua le priorità, i traguardi e gli obiettivi di processo verso cui orientare il piano di miglioramento (PDM)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dirty="0"/>
              <a:t>Rappresenta l’autoanalisi da parte di un istituto relativamente ai propri punti di forza e di criticità e, tenendo conto del contesto socioculturale, permette di stabilire connessioni tra gli esiti di apprendimento ed i processi organizzativi-didattici.</a:t>
            </a:r>
          </a:p>
          <a:p>
            <a:pPr marL="342900" indent="-3429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b="0" dirty="0"/>
              <a:t>introduzione dal corrente anno scolastico di due questionari  finalizzati alla raccolta dei dati necessari alla predisposizione del RAV (Questionario docente e Questionario scuola) </a:t>
            </a:r>
            <a:r>
              <a:rPr lang="it-IT" b="0" dirty="0">
                <a:hlinkClick r:id="rId2"/>
              </a:rPr>
              <a:t>https://www.mim.gov.it/documents/20182/0/QUESTIONARIO+DOCENTE_DEF.pdf/2927a6c8-4a07-5cd7-0ca8-f109d5010f9d?t=1757513482413</a:t>
            </a:r>
            <a:r>
              <a:rPr lang="it-IT" b="0" dirty="0"/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b="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14E9F6B-2525-B50A-5E72-2C32B1F32B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720" r="-2" b="-2"/>
          <a:stretch>
            <a:fillRect/>
          </a:stretch>
        </p:blipFill>
        <p:spPr>
          <a:xfrm>
            <a:off x="10038738" y="404082"/>
            <a:ext cx="1160204" cy="10566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604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108CA2-2D27-BA81-1901-596DD3787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85EF32-AFF8-DC93-6462-7B7B06759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3059" y="647128"/>
            <a:ext cx="5405881" cy="1003935"/>
          </a:xfrm>
        </p:spPr>
        <p:txBody>
          <a:bodyPr wrap="square">
            <a:normAutofit/>
          </a:bodyPr>
          <a:lstStyle/>
          <a:p>
            <a:r>
              <a:rPr lang="it-IT" dirty="0"/>
              <a:t>STRUTTURA DEL RAV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C874A92-B830-843D-3E52-1C99DC224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424" y="138984"/>
            <a:ext cx="3449576" cy="3024157"/>
          </a:xfrm>
          <a:prstGeom prst="rect">
            <a:avLst/>
          </a:prstGeom>
          <a:noFill/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9212713-FF64-6EEB-4B88-8C7A9CF6178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03122" y="1651063"/>
            <a:ext cx="11651225" cy="5067953"/>
          </a:xfrm>
        </p:spPr>
        <p:txBody>
          <a:bodyPr wrap="square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Il documento si suddivide in 4 sezioni: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dirty="0"/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il contesto e le risorse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it-IT" dirty="0"/>
              <a:t>gli esiti degli studenti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3.1 processi-pratiche educative e didattiche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3.2 processi-pratiche gestionali e organizzative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4. individuazione delle priorità di miglioramento 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1=  i vincoli e le opportunità presenti nel territorio di riferimento della scuola;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2 e 3= esprime punti di forza e di debolezza e formula, </a:t>
            </a:r>
            <a:r>
              <a:rPr lang="it-IT" dirty="0">
                <a:highlight>
                  <a:srgbClr val="FFFF00"/>
                </a:highlight>
              </a:rPr>
              <a:t>attraverso apposite rubriche di valutazione, </a:t>
            </a:r>
            <a:r>
              <a:rPr lang="it-IT" dirty="0"/>
              <a:t>un giudizio di autovalutazione per ciascuna area;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dirty="0"/>
              <a:t>4=  consente alla scuola di individuare le priorità di miglioramento degli esiti e i relativi traguardi e obiettivi di processo.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52001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75DAC-D07F-82BC-01BC-DC7BA35E5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CFAC4F-4160-2605-4248-C08FB1F4B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9577" y="450483"/>
            <a:ext cx="5405881" cy="542575"/>
          </a:xfrm>
        </p:spPr>
        <p:txBody>
          <a:bodyPr wrap="square">
            <a:normAutofit/>
          </a:bodyPr>
          <a:lstStyle/>
          <a:p>
            <a:r>
              <a:rPr lang="it-IT" dirty="0"/>
              <a:t>LE RUBRICHE DI VALUTAZIONE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610F168-AA04-B0CF-56D8-1D422BBF5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5459" y="17706"/>
            <a:ext cx="3311630" cy="2631512"/>
          </a:xfrm>
          <a:prstGeom prst="rect">
            <a:avLst/>
          </a:prstGeom>
          <a:noFill/>
        </p:spPr>
      </p:pic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EF50DF68-1E9E-470F-6B94-F9C8537F3A8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/>
          <a:stretch>
            <a:fillRect/>
          </a:stretch>
        </p:blipFill>
        <p:spPr>
          <a:xfrm>
            <a:off x="24912" y="1219994"/>
            <a:ext cx="5894107" cy="302370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473DADD2-6B2F-D2EA-4A1B-364465D0A5C6}"/>
              </a:ext>
            </a:extLst>
          </p:cNvPr>
          <p:cNvSpPr txBox="1"/>
          <p:nvPr/>
        </p:nvSpPr>
        <p:spPr>
          <a:xfrm>
            <a:off x="5919019" y="2649218"/>
            <a:ext cx="609600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1 (Molto critica),</a:t>
            </a:r>
          </a:p>
          <a:p>
            <a:r>
              <a:rPr lang="it-IT" sz="2400" dirty="0"/>
              <a:t>3 (Con qualche criticità), </a:t>
            </a:r>
          </a:p>
          <a:p>
            <a:r>
              <a:rPr lang="it-IT" sz="2400" dirty="0"/>
              <a:t>5 (Positiva) </a:t>
            </a:r>
          </a:p>
          <a:p>
            <a:r>
              <a:rPr lang="it-IT" sz="2400" dirty="0"/>
              <a:t>7 (Eccellente) sono descritte attraverso ancore(esempi) che servono per comprendere a quale livello della scala si avvicina di più la situazione della scuola.</a:t>
            </a:r>
          </a:p>
          <a:p>
            <a:r>
              <a:rPr lang="it-IT" sz="2400" dirty="0"/>
              <a:t> Le situazioni 2, 4 e 6 non sono descritte, permettendo così alla scuola di posizionarsi laddove riscontri una corrispondenza parziale rispetto alle situazioni descritte.</a:t>
            </a:r>
          </a:p>
        </p:txBody>
      </p:sp>
    </p:spTree>
    <p:extLst>
      <p:ext uri="{BB962C8B-B14F-4D97-AF65-F5344CB8AC3E}">
        <p14:creationId xmlns:p14="http://schemas.microsoft.com/office/powerpoint/2010/main" val="30599916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2877</TotalTime>
  <Words>2649</Words>
  <Application>Microsoft Office PowerPoint</Application>
  <PresentationFormat>Widescreen</PresentationFormat>
  <Paragraphs>268</Paragraphs>
  <Slides>30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30</vt:i4>
      </vt:variant>
    </vt:vector>
  </HeadingPairs>
  <TitlesOfParts>
    <vt:vector size="38" baseType="lpstr">
      <vt:lpstr>Arial</vt:lpstr>
      <vt:lpstr>Arial MT</vt:lpstr>
      <vt:lpstr>Calibri</vt:lpstr>
      <vt:lpstr>Calibri Light</vt:lpstr>
      <vt:lpstr>Maiandra GD</vt:lpstr>
      <vt:lpstr>Segoe UI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È IL RAV</vt:lpstr>
      <vt:lpstr>STRUTTURA DEL RAV</vt:lpstr>
      <vt:lpstr>LE RUBRICHE DI VALUTAZIONE</vt:lpstr>
      <vt:lpstr>LE PRIORITÀ E I TRAGUARDI , OBIETTIVI DI PROCESSO </vt:lpstr>
      <vt:lpstr>LE PRIORITÀ E I TRAGUARDI , OBIETTIVI DI PROCESSO: ESEMPIO</vt:lpstr>
      <vt:lpstr>COMPILAZIONE  DEL RAV</vt:lpstr>
      <vt:lpstr>Presentazione standard di PowerPoint</vt:lpstr>
      <vt:lpstr>Presentazione standard di PowerPoint</vt:lpstr>
      <vt:lpstr>Presentazione standard di PowerPoint</vt:lpstr>
      <vt:lpstr>LA STESURA DEL PTOF https://www.miur.gov.it/-/sidi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PROCEDURE DI ELABORAZIONE E DI APPROVAZIONE DEL PTOF</vt:lpstr>
      <vt:lpstr>CARATTERISTICHE DEL PTOF</vt:lpstr>
      <vt:lpstr>RENDICONTAZIONE SOCIALE</vt:lpstr>
      <vt:lpstr>TEMPISTICHE https://www.mim.gov.it/documents/7673905/8783413/m_pi.AOODGOSV.REGISTRO+UFFICIALE%28U%29.0066850.29-10-2025.pdf/f927db91-f4cc-eea6-d6ed-f477bd9ef6ad?version=1.0&amp;t=1761898287505 </vt:lpstr>
      <vt:lpstr>Presentazione standard di PowerPoint</vt:lpstr>
      <vt:lpstr>Presentazione standard di PowerPoint</vt:lpstr>
      <vt:lpstr>RUOLI PRINCIPALI NELLA SCUOLA DELL’AUTONOMIA</vt:lpstr>
      <vt:lpstr>GOVERNANCE SCOLASTICA</vt:lpstr>
      <vt:lpstr>GOVERNANCE SCOLASTICA</vt:lpstr>
      <vt:lpstr>RUOLI E FUNZIONI DEL PERSONALE DOCENTE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isabellapeghin@gmail.com</dc:creator>
  <cp:lastModifiedBy>Lisa De Giusti</cp:lastModifiedBy>
  <cp:revision>80</cp:revision>
  <dcterms:created xsi:type="dcterms:W3CDTF">2023-09-21T08:46:07Z</dcterms:created>
  <dcterms:modified xsi:type="dcterms:W3CDTF">2025-11-12T13:18:04Z</dcterms:modified>
</cp:coreProperties>
</file>