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22"/>
  </p:notesMasterIdLst>
  <p:sldIdLst>
    <p:sldId id="256" r:id="rId4"/>
    <p:sldId id="257" r:id="rId5"/>
    <p:sldId id="258" r:id="rId6"/>
    <p:sldId id="259" r:id="rId7"/>
    <p:sldId id="260" r:id="rId8"/>
    <p:sldId id="261" r:id="rId9"/>
    <p:sldId id="280" r:id="rId10"/>
    <p:sldId id="281" r:id="rId11"/>
    <p:sldId id="262" r:id="rId12"/>
    <p:sldId id="263" r:id="rId13"/>
    <p:sldId id="282" r:id="rId14"/>
    <p:sldId id="265" r:id="rId15"/>
    <p:sldId id="284" r:id="rId16"/>
    <p:sldId id="264" r:id="rId17"/>
    <p:sldId id="266" r:id="rId18"/>
    <p:sldId id="285" r:id="rId19"/>
    <p:sldId id="287" r:id="rId20"/>
    <p:sldId id="28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394CF-23C5-6E69-A0CA-782C11A36BD0}" v="279" dt="2025-11-06T09:41:08.911"/>
    <p1510:client id="{357342A0-3DB9-BB79-CAA5-0694EE090D4F}" v="68" dt="2025-11-06T10:59:44.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GGENTI ROSARIA" userId="S::47855@ds.units.it::ee2fbd17-6d5a-450b-91f3-0427f7059c55" providerId="AD" clId="Web-{5B7FBA8A-18BE-9D57-1138-84E3DDCE5D1D}"/>
    <pc:docChg chg="modSld">
      <pc:chgData name="GUAGGENTI ROSARIA" userId="S::47855@ds.units.it::ee2fbd17-6d5a-450b-91f3-0427f7059c55" providerId="AD" clId="Web-{5B7FBA8A-18BE-9D57-1138-84E3DDCE5D1D}" dt="2025-10-31T08:42:34.627" v="0" actId="1076"/>
      <pc:docMkLst>
        <pc:docMk/>
      </pc:docMkLst>
      <pc:sldChg chg="modSp">
        <pc:chgData name="GUAGGENTI ROSARIA" userId="S::47855@ds.units.it::ee2fbd17-6d5a-450b-91f3-0427f7059c55" providerId="AD" clId="Web-{5B7FBA8A-18BE-9D57-1138-84E3DDCE5D1D}" dt="2025-10-31T08:42:34.627" v="0" actId="1076"/>
        <pc:sldMkLst>
          <pc:docMk/>
          <pc:sldMk cId="0" sldId="266"/>
        </pc:sldMkLst>
        <pc:picChg chg="mod">
          <ac:chgData name="GUAGGENTI ROSARIA" userId="S::47855@ds.units.it::ee2fbd17-6d5a-450b-91f3-0427f7059c55" providerId="AD" clId="Web-{5B7FBA8A-18BE-9D57-1138-84E3DDCE5D1D}" dt="2025-10-31T08:42:34.627" v="0" actId="1076"/>
          <ac:picMkLst>
            <pc:docMk/>
            <pc:sldMk cId="0" sldId="266"/>
            <ac:picMk id="195" creationId="{00000000-0000-0000-0000-000000000000}"/>
          </ac:picMkLst>
        </pc:picChg>
      </pc:sldChg>
    </pc:docChg>
  </pc:docChgLst>
  <pc:docChgLst>
    <pc:chgData name="SIGNORI AMBRA" userId="S::47854@ds.units.it::a197a23e-b1a1-4ac8-8100-208626561105" providerId="AD" clId="Web-{08B394CF-23C5-6E69-A0CA-782C11A36BD0}"/>
    <pc:docChg chg="addSld modSld">
      <pc:chgData name="SIGNORI AMBRA" userId="S::47854@ds.units.it::a197a23e-b1a1-4ac8-8100-208626561105" providerId="AD" clId="Web-{08B394CF-23C5-6E69-A0CA-782C11A36BD0}" dt="2025-11-06T09:41:08.911" v="239" actId="1076"/>
      <pc:docMkLst>
        <pc:docMk/>
      </pc:docMkLst>
      <pc:sldChg chg="addSp delSp modSp add replId">
        <pc:chgData name="SIGNORI AMBRA" userId="S::47854@ds.units.it::a197a23e-b1a1-4ac8-8100-208626561105" providerId="AD" clId="Web-{08B394CF-23C5-6E69-A0CA-782C11A36BD0}" dt="2025-11-06T09:38:34.937" v="229" actId="1076"/>
        <pc:sldMkLst>
          <pc:docMk/>
          <pc:sldMk cId="1621089953" sldId="286"/>
        </pc:sldMkLst>
        <pc:spChg chg="mod">
          <ac:chgData name="SIGNORI AMBRA" userId="S::47854@ds.units.it::a197a23e-b1a1-4ac8-8100-208626561105" providerId="AD" clId="Web-{08B394CF-23C5-6E69-A0CA-782C11A36BD0}" dt="2025-11-06T09:14:14.985" v="38" actId="1076"/>
          <ac:spMkLst>
            <pc:docMk/>
            <pc:sldMk cId="1621089953" sldId="286"/>
            <ac:spMk id="2" creationId="{E2CA9D4D-F1CD-3516-AF39-FBEE1E23F184}"/>
          </ac:spMkLst>
        </pc:spChg>
        <pc:spChg chg="del mod">
          <ac:chgData name="SIGNORI AMBRA" userId="S::47854@ds.units.it::a197a23e-b1a1-4ac8-8100-208626561105" providerId="AD" clId="Web-{08B394CF-23C5-6E69-A0CA-782C11A36BD0}" dt="2025-11-06T09:38:27.062" v="227"/>
          <ac:spMkLst>
            <pc:docMk/>
            <pc:sldMk cId="1621089953" sldId="286"/>
            <ac:spMk id="17" creationId="{A29086C8-A875-D5E9-E355-CECC0A9F8527}"/>
          </ac:spMkLst>
        </pc:spChg>
        <pc:spChg chg="del">
          <ac:chgData name="SIGNORI AMBRA" userId="S::47854@ds.units.it::a197a23e-b1a1-4ac8-8100-208626561105" providerId="AD" clId="Web-{08B394CF-23C5-6E69-A0CA-782C11A36BD0}" dt="2025-11-06T09:35:28.635" v="220"/>
          <ac:spMkLst>
            <pc:docMk/>
            <pc:sldMk cId="1621089953" sldId="286"/>
            <ac:spMk id="18" creationId="{67089D59-29B7-CF35-A341-70D7FDB2ABE1}"/>
          </ac:spMkLst>
        </pc:spChg>
        <pc:spChg chg="del">
          <ac:chgData name="SIGNORI AMBRA" userId="S::47854@ds.units.it::a197a23e-b1a1-4ac8-8100-208626561105" providerId="AD" clId="Web-{08B394CF-23C5-6E69-A0CA-782C11A36BD0}" dt="2025-11-06T09:35:37.416" v="224"/>
          <ac:spMkLst>
            <pc:docMk/>
            <pc:sldMk cId="1621089953" sldId="286"/>
            <ac:spMk id="19" creationId="{A873F193-5A78-1324-CC01-A80CA352F24C}"/>
          </ac:spMkLst>
        </pc:spChg>
        <pc:spChg chg="del mod">
          <ac:chgData name="SIGNORI AMBRA" userId="S::47854@ds.units.it::a197a23e-b1a1-4ac8-8100-208626561105" providerId="AD" clId="Web-{08B394CF-23C5-6E69-A0CA-782C11A36BD0}" dt="2025-11-06T09:35:33.650" v="223"/>
          <ac:spMkLst>
            <pc:docMk/>
            <pc:sldMk cId="1621089953" sldId="286"/>
            <ac:spMk id="20" creationId="{7C2E35B8-AF4D-D280-B48F-0EEE24FFEE00}"/>
          </ac:spMkLst>
        </pc:spChg>
        <pc:picChg chg="del">
          <ac:chgData name="SIGNORI AMBRA" userId="S::47854@ds.units.it::a197a23e-b1a1-4ac8-8100-208626561105" providerId="AD" clId="Web-{08B394CF-23C5-6E69-A0CA-782C11A36BD0}" dt="2025-11-06T09:13:23.468" v="2"/>
          <ac:picMkLst>
            <pc:docMk/>
            <pc:sldMk cId="1621089953" sldId="286"/>
            <ac:picMk id="3" creationId="{86B6A1C6-4125-1EEE-85F4-ECB16BAC5BA6}"/>
          </ac:picMkLst>
        </pc:picChg>
        <pc:picChg chg="add mod">
          <ac:chgData name="SIGNORI AMBRA" userId="S::47854@ds.units.it::a197a23e-b1a1-4ac8-8100-208626561105" providerId="AD" clId="Web-{08B394CF-23C5-6E69-A0CA-782C11A36BD0}" dt="2025-11-06T09:14:45.564" v="41" actId="1076"/>
          <ac:picMkLst>
            <pc:docMk/>
            <pc:sldMk cId="1621089953" sldId="286"/>
            <ac:picMk id="4" creationId="{7ADE6318-847D-1F28-440E-D2AA47B908CD}"/>
          </ac:picMkLst>
        </pc:picChg>
        <pc:picChg chg="add mod">
          <ac:chgData name="SIGNORI AMBRA" userId="S::47854@ds.units.it::a197a23e-b1a1-4ac8-8100-208626561105" providerId="AD" clId="Web-{08B394CF-23C5-6E69-A0CA-782C11A36BD0}" dt="2025-11-06T09:38:34.937" v="229" actId="1076"/>
          <ac:picMkLst>
            <pc:docMk/>
            <pc:sldMk cId="1621089953" sldId="286"/>
            <ac:picMk id="5" creationId="{3B5A7EC5-E4D6-5146-5D87-6C863500D5CE}"/>
          </ac:picMkLst>
        </pc:picChg>
        <pc:picChg chg="del">
          <ac:chgData name="SIGNORI AMBRA" userId="S::47854@ds.units.it::a197a23e-b1a1-4ac8-8100-208626561105" providerId="AD" clId="Web-{08B394CF-23C5-6E69-A0CA-782C11A36BD0}" dt="2025-11-06T09:13:21.187" v="1"/>
          <ac:picMkLst>
            <pc:docMk/>
            <pc:sldMk cId="1621089953" sldId="286"/>
            <ac:picMk id="7" creationId="{733B6B4E-4DF6-C367-56FA-E7C405A1D674}"/>
          </ac:picMkLst>
        </pc:picChg>
        <pc:picChg chg="del">
          <ac:chgData name="SIGNORI AMBRA" userId="S::47854@ds.units.it::a197a23e-b1a1-4ac8-8100-208626561105" providerId="AD" clId="Web-{08B394CF-23C5-6E69-A0CA-782C11A36BD0}" dt="2025-11-06T09:14:16.423" v="39"/>
          <ac:picMkLst>
            <pc:docMk/>
            <pc:sldMk cId="1621089953" sldId="286"/>
            <ac:picMk id="14" creationId="{B3A74E4A-B544-F538-D930-C68AA0EDE80C}"/>
          </ac:picMkLst>
        </pc:picChg>
      </pc:sldChg>
      <pc:sldChg chg="addSp delSp modSp add replId">
        <pc:chgData name="SIGNORI AMBRA" userId="S::47854@ds.units.it::a197a23e-b1a1-4ac8-8100-208626561105" providerId="AD" clId="Web-{08B394CF-23C5-6E69-A0CA-782C11A36BD0}" dt="2025-11-06T09:41:08.911" v="239" actId="1076"/>
        <pc:sldMkLst>
          <pc:docMk/>
          <pc:sldMk cId="4247149809" sldId="287"/>
        </pc:sldMkLst>
        <pc:spChg chg="mod">
          <ac:chgData name="SIGNORI AMBRA" userId="S::47854@ds.units.it::a197a23e-b1a1-4ac8-8100-208626561105" providerId="AD" clId="Web-{08B394CF-23C5-6E69-A0CA-782C11A36BD0}" dt="2025-11-06T09:21:39.718" v="73" actId="20577"/>
          <ac:spMkLst>
            <pc:docMk/>
            <pc:sldMk cId="4247149809" sldId="287"/>
            <ac:spMk id="2" creationId="{5FD5A621-3FCC-5922-22F9-9594C23F9ACD}"/>
          </ac:spMkLst>
        </pc:spChg>
        <pc:spChg chg="add mod">
          <ac:chgData name="SIGNORI AMBRA" userId="S::47854@ds.units.it::a197a23e-b1a1-4ac8-8100-208626561105" providerId="AD" clId="Web-{08B394CF-23C5-6E69-A0CA-782C11A36BD0}" dt="2025-11-06T09:22:51.282" v="114" actId="20577"/>
          <ac:spMkLst>
            <pc:docMk/>
            <pc:sldMk cId="4247149809" sldId="287"/>
            <ac:spMk id="5" creationId="{B231659B-A1A4-44F7-DEA0-5BF558F1DE08}"/>
          </ac:spMkLst>
        </pc:spChg>
        <pc:spChg chg="add mod">
          <ac:chgData name="SIGNORI AMBRA" userId="S::47854@ds.units.it::a197a23e-b1a1-4ac8-8100-208626561105" providerId="AD" clId="Web-{08B394CF-23C5-6E69-A0CA-782C11A36BD0}" dt="2025-11-06T09:34:00.148" v="179" actId="1076"/>
          <ac:spMkLst>
            <pc:docMk/>
            <pc:sldMk cId="4247149809" sldId="287"/>
            <ac:spMk id="6" creationId="{C5FA7D81-F365-1FA9-7704-AE7D5AE3E5D6}"/>
          </ac:spMkLst>
        </pc:spChg>
        <pc:spChg chg="add mod">
          <ac:chgData name="SIGNORI AMBRA" userId="S::47854@ds.units.it::a197a23e-b1a1-4ac8-8100-208626561105" providerId="AD" clId="Web-{08B394CF-23C5-6E69-A0CA-782C11A36BD0}" dt="2025-11-06T09:33:54.335" v="178" actId="1076"/>
          <ac:spMkLst>
            <pc:docMk/>
            <pc:sldMk cId="4247149809" sldId="287"/>
            <ac:spMk id="8" creationId="{7C614B70-5C7E-DCBA-80B0-8BBCFB8F03F7}"/>
          </ac:spMkLst>
        </pc:spChg>
        <pc:spChg chg="del mod">
          <ac:chgData name="SIGNORI AMBRA" userId="S::47854@ds.units.it::a197a23e-b1a1-4ac8-8100-208626561105" providerId="AD" clId="Web-{08B394CF-23C5-6E69-A0CA-782C11A36BD0}" dt="2025-11-06T09:21:29.327" v="68"/>
          <ac:spMkLst>
            <pc:docMk/>
            <pc:sldMk cId="4247149809" sldId="287"/>
            <ac:spMk id="17" creationId="{24113F0E-30DE-F484-E1B8-9A3D223475C0}"/>
          </ac:spMkLst>
        </pc:spChg>
        <pc:spChg chg="del mod">
          <ac:chgData name="SIGNORI AMBRA" userId="S::47854@ds.units.it::a197a23e-b1a1-4ac8-8100-208626561105" providerId="AD" clId="Web-{08B394CF-23C5-6E69-A0CA-782C11A36BD0}" dt="2025-11-06T09:21:34.717" v="71"/>
          <ac:spMkLst>
            <pc:docMk/>
            <pc:sldMk cId="4247149809" sldId="287"/>
            <ac:spMk id="18" creationId="{46295F4C-47D9-8434-060E-AE4CDEE3090D}"/>
          </ac:spMkLst>
        </pc:spChg>
        <pc:spChg chg="del mod">
          <ac:chgData name="SIGNORI AMBRA" userId="S::47854@ds.units.it::a197a23e-b1a1-4ac8-8100-208626561105" providerId="AD" clId="Web-{08B394CF-23C5-6E69-A0CA-782C11A36BD0}" dt="2025-11-06T09:21:18.451" v="63"/>
          <ac:spMkLst>
            <pc:docMk/>
            <pc:sldMk cId="4247149809" sldId="287"/>
            <ac:spMk id="19" creationId="{13502910-5AB0-090E-89F1-67E4AB99A53F}"/>
          </ac:spMkLst>
        </pc:spChg>
        <pc:spChg chg="del mod">
          <ac:chgData name="SIGNORI AMBRA" userId="S::47854@ds.units.it::a197a23e-b1a1-4ac8-8100-208626561105" providerId="AD" clId="Web-{08B394CF-23C5-6E69-A0CA-782C11A36BD0}" dt="2025-11-06T09:21:23.045" v="66"/>
          <ac:spMkLst>
            <pc:docMk/>
            <pc:sldMk cId="4247149809" sldId="287"/>
            <ac:spMk id="20" creationId="{35A01FCA-F559-39F3-D824-8F33619B3F83}"/>
          </ac:spMkLst>
        </pc:spChg>
        <pc:picChg chg="del">
          <ac:chgData name="SIGNORI AMBRA" userId="S::47854@ds.units.it::a197a23e-b1a1-4ac8-8100-208626561105" providerId="AD" clId="Web-{08B394CF-23C5-6E69-A0CA-782C11A36BD0}" dt="2025-11-06T09:18:39.228" v="43"/>
          <ac:picMkLst>
            <pc:docMk/>
            <pc:sldMk cId="4247149809" sldId="287"/>
            <ac:picMk id="3" creationId="{E3C1222C-BE0F-F3CB-D439-7C1AF25F2C1C}"/>
          </ac:picMkLst>
        </pc:picChg>
        <pc:picChg chg="add mod">
          <ac:chgData name="SIGNORI AMBRA" userId="S::47854@ds.units.it::a197a23e-b1a1-4ac8-8100-208626561105" providerId="AD" clId="Web-{08B394CF-23C5-6E69-A0CA-782C11A36BD0}" dt="2025-11-06T09:19:04.760" v="46" actId="1076"/>
          <ac:picMkLst>
            <pc:docMk/>
            <pc:sldMk cId="4247149809" sldId="287"/>
            <ac:picMk id="4" creationId="{1E4C929D-67B4-E1C7-27FF-E95A2C98875E}"/>
          </ac:picMkLst>
        </pc:picChg>
        <pc:picChg chg="del">
          <ac:chgData name="SIGNORI AMBRA" userId="S::47854@ds.units.it::a197a23e-b1a1-4ac8-8100-208626561105" providerId="AD" clId="Web-{08B394CF-23C5-6E69-A0CA-782C11A36BD0}" dt="2025-11-06T09:18:41.665" v="44"/>
          <ac:picMkLst>
            <pc:docMk/>
            <pc:sldMk cId="4247149809" sldId="287"/>
            <ac:picMk id="7" creationId="{31D94292-ED39-B786-078D-672C6133E451}"/>
          </ac:picMkLst>
        </pc:picChg>
        <pc:picChg chg="add del mod">
          <ac:chgData name="SIGNORI AMBRA" userId="S::47854@ds.units.it::a197a23e-b1a1-4ac8-8100-208626561105" providerId="AD" clId="Web-{08B394CF-23C5-6E69-A0CA-782C11A36BD0}" dt="2025-11-06T09:39:32.830" v="230"/>
          <ac:picMkLst>
            <pc:docMk/>
            <pc:sldMk cId="4247149809" sldId="287"/>
            <ac:picMk id="9" creationId="{F942F7EF-CD4B-2D26-F659-461C443F7058}"/>
          </ac:picMkLst>
        </pc:picChg>
        <pc:picChg chg="add mod">
          <ac:chgData name="SIGNORI AMBRA" userId="S::47854@ds.units.it::a197a23e-b1a1-4ac8-8100-208626561105" providerId="AD" clId="Web-{08B394CF-23C5-6E69-A0CA-782C11A36BD0}" dt="2025-11-06T09:41:05.395" v="237" actId="1076"/>
          <ac:picMkLst>
            <pc:docMk/>
            <pc:sldMk cId="4247149809" sldId="287"/>
            <ac:picMk id="10" creationId="{581382D5-03FC-E29E-1B2E-F1AA7ED95D3B}"/>
          </ac:picMkLst>
        </pc:picChg>
        <pc:picChg chg="add mod">
          <ac:chgData name="SIGNORI AMBRA" userId="S::47854@ds.units.it::a197a23e-b1a1-4ac8-8100-208626561105" providerId="AD" clId="Web-{08B394CF-23C5-6E69-A0CA-782C11A36BD0}" dt="2025-11-06T09:41:05.427" v="238" actId="1076"/>
          <ac:picMkLst>
            <pc:docMk/>
            <pc:sldMk cId="4247149809" sldId="287"/>
            <ac:picMk id="11" creationId="{A3F5815F-7FDC-2E3D-8858-3D4D893E7BB5}"/>
          </ac:picMkLst>
        </pc:picChg>
        <pc:picChg chg="add mod">
          <ac:chgData name="SIGNORI AMBRA" userId="S::47854@ds.units.it::a197a23e-b1a1-4ac8-8100-208626561105" providerId="AD" clId="Web-{08B394CF-23C5-6E69-A0CA-782C11A36BD0}" dt="2025-11-06T09:41:08.911" v="239" actId="1076"/>
          <ac:picMkLst>
            <pc:docMk/>
            <pc:sldMk cId="4247149809" sldId="287"/>
            <ac:picMk id="12" creationId="{92782900-ECEA-D7A8-878B-E8C9BDDA84F5}"/>
          </ac:picMkLst>
        </pc:picChg>
        <pc:picChg chg="del">
          <ac:chgData name="SIGNORI AMBRA" userId="S::47854@ds.units.it::a197a23e-b1a1-4ac8-8100-208626561105" providerId="AD" clId="Web-{08B394CF-23C5-6E69-A0CA-782C11A36BD0}" dt="2025-11-06T09:21:30.108" v="69"/>
          <ac:picMkLst>
            <pc:docMk/>
            <pc:sldMk cId="4247149809" sldId="287"/>
            <ac:picMk id="14" creationId="{7C246787-E48E-DE7C-C539-060312E5952B}"/>
          </ac:picMkLst>
        </pc:picChg>
      </pc:sldChg>
    </pc:docChg>
  </pc:docChgLst>
  <pc:docChgLst>
    <pc:chgData name="DE GIUSTI LISA" userId="S::42281@ds.units.it::9b7dc1fb-083d-4bc3-b8ed-ad685b206fd5" providerId="AD" clId="Web-{672CE391-F76F-4B51-B3EE-8B31FED88EDD}"/>
    <pc:docChg chg="modSld">
      <pc:chgData name="DE GIUSTI LISA" userId="S::42281@ds.units.it::9b7dc1fb-083d-4bc3-b8ed-ad685b206fd5" providerId="AD" clId="Web-{672CE391-F76F-4B51-B3EE-8B31FED88EDD}" dt="2025-10-31T08:41:46.749" v="18" actId="1076"/>
      <pc:docMkLst>
        <pc:docMk/>
      </pc:docMkLst>
      <pc:sldChg chg="modSp">
        <pc:chgData name="DE GIUSTI LISA" userId="S::42281@ds.units.it::9b7dc1fb-083d-4bc3-b8ed-ad685b206fd5" providerId="AD" clId="Web-{672CE391-F76F-4B51-B3EE-8B31FED88EDD}" dt="2025-10-31T08:39:11.480" v="15" actId="14100"/>
        <pc:sldMkLst>
          <pc:docMk/>
          <pc:sldMk cId="0" sldId="266"/>
        </pc:sldMkLst>
      </pc:sldChg>
      <pc:sldChg chg="modSp">
        <pc:chgData name="DE GIUSTI LISA" userId="S::42281@ds.units.it::9b7dc1fb-083d-4bc3-b8ed-ad685b206fd5" providerId="AD" clId="Web-{672CE391-F76F-4B51-B3EE-8B31FED88EDD}" dt="2025-10-31T08:41:46.749" v="18" actId="1076"/>
        <pc:sldMkLst>
          <pc:docMk/>
          <pc:sldMk cId="3241229695" sldId="280"/>
        </pc:sldMkLst>
        <pc:picChg chg="mod">
          <ac:chgData name="DE GIUSTI LISA" userId="S::42281@ds.units.it::9b7dc1fb-083d-4bc3-b8ed-ad685b206fd5" providerId="AD" clId="Web-{672CE391-F76F-4B51-B3EE-8B31FED88EDD}" dt="2025-10-31T08:41:46.749" v="18" actId="1076"/>
          <ac:picMkLst>
            <pc:docMk/>
            <pc:sldMk cId="3241229695" sldId="280"/>
            <ac:picMk id="5" creationId="{D5DF5DE3-8BF2-892A-5FCA-E902F8582705}"/>
          </ac:picMkLst>
        </pc:picChg>
      </pc:sldChg>
    </pc:docChg>
  </pc:docChgLst>
  <pc:docChgLst>
    <pc:chgData name="SIGNORI AMBRA" userId="S::47854@ds.units.it::a197a23e-b1a1-4ac8-8100-208626561105" providerId="AD" clId="Web-{357342A0-3DB9-BB79-CAA5-0694EE090D4F}"/>
    <pc:docChg chg="modSld">
      <pc:chgData name="SIGNORI AMBRA" userId="S::47854@ds.units.it::a197a23e-b1a1-4ac8-8100-208626561105" providerId="AD" clId="Web-{357342A0-3DB9-BB79-CAA5-0694EE090D4F}" dt="2025-11-06T10:59:44.122" v="64"/>
      <pc:docMkLst>
        <pc:docMk/>
      </pc:docMkLst>
      <pc:sldChg chg="addSp delSp modSp">
        <pc:chgData name="SIGNORI AMBRA" userId="S::47854@ds.units.it::a197a23e-b1a1-4ac8-8100-208626561105" providerId="AD" clId="Web-{357342A0-3DB9-BB79-CAA5-0694EE090D4F}" dt="2025-11-06T10:59:44.122" v="64"/>
        <pc:sldMkLst>
          <pc:docMk/>
          <pc:sldMk cId="4247149809" sldId="287"/>
        </pc:sldMkLst>
        <pc:spChg chg="mod">
          <ac:chgData name="SIGNORI AMBRA" userId="S::47854@ds.units.it::a197a23e-b1a1-4ac8-8100-208626561105" providerId="AD" clId="Web-{357342A0-3DB9-BB79-CAA5-0694EE090D4F}" dt="2025-11-06T10:53:15.349" v="6" actId="14100"/>
          <ac:spMkLst>
            <pc:docMk/>
            <pc:sldMk cId="4247149809" sldId="287"/>
            <ac:spMk id="2" creationId="{5FD5A621-3FCC-5922-22F9-9594C23F9ACD}"/>
          </ac:spMkLst>
        </pc:spChg>
        <pc:spChg chg="add mod">
          <ac:chgData name="SIGNORI AMBRA" userId="S::47854@ds.units.it::a197a23e-b1a1-4ac8-8100-208626561105" providerId="AD" clId="Web-{357342A0-3DB9-BB79-CAA5-0694EE090D4F}" dt="2025-11-06T10:58:13.617" v="63" actId="1076"/>
          <ac:spMkLst>
            <pc:docMk/>
            <pc:sldMk cId="4247149809" sldId="287"/>
            <ac:spMk id="3" creationId="{C840520C-9C91-CE8D-8547-16C34EEB7A88}"/>
          </ac:spMkLst>
        </pc:spChg>
        <pc:spChg chg="mod">
          <ac:chgData name="SIGNORI AMBRA" userId="S::47854@ds.units.it::a197a23e-b1a1-4ac8-8100-208626561105" providerId="AD" clId="Web-{357342A0-3DB9-BB79-CAA5-0694EE090D4F}" dt="2025-11-06T10:53:22.975" v="7" actId="1076"/>
          <ac:spMkLst>
            <pc:docMk/>
            <pc:sldMk cId="4247149809" sldId="287"/>
            <ac:spMk id="5" creationId="{B231659B-A1A4-44F7-DEA0-5BF558F1DE08}"/>
          </ac:spMkLst>
        </pc:spChg>
        <pc:spChg chg="mod">
          <ac:chgData name="SIGNORI AMBRA" userId="S::47854@ds.units.it::a197a23e-b1a1-4ac8-8100-208626561105" providerId="AD" clId="Web-{357342A0-3DB9-BB79-CAA5-0694EE090D4F}" dt="2025-11-06T10:57:34.380" v="58" actId="20577"/>
          <ac:spMkLst>
            <pc:docMk/>
            <pc:sldMk cId="4247149809" sldId="287"/>
            <ac:spMk id="6" creationId="{C5FA7D81-F365-1FA9-7704-AE7D5AE3E5D6}"/>
          </ac:spMkLst>
        </pc:spChg>
        <pc:spChg chg="add del">
          <ac:chgData name="SIGNORI AMBRA" userId="S::47854@ds.units.it::a197a23e-b1a1-4ac8-8100-208626561105" providerId="AD" clId="Web-{357342A0-3DB9-BB79-CAA5-0694EE090D4F}" dt="2025-11-06T10:55:23.992" v="31"/>
          <ac:spMkLst>
            <pc:docMk/>
            <pc:sldMk cId="4247149809" sldId="287"/>
            <ac:spMk id="7" creationId="{2C612E22-7056-A9C9-49E1-7CD6A70399E2}"/>
          </ac:spMkLst>
        </pc:spChg>
        <pc:spChg chg="mod">
          <ac:chgData name="SIGNORI AMBRA" userId="S::47854@ds.units.it::a197a23e-b1a1-4ac8-8100-208626561105" providerId="AD" clId="Web-{357342A0-3DB9-BB79-CAA5-0694EE090D4F}" dt="2025-11-06T10:56:56.173" v="48" actId="1076"/>
          <ac:spMkLst>
            <pc:docMk/>
            <pc:sldMk cId="4247149809" sldId="287"/>
            <ac:spMk id="8" creationId="{7C614B70-5C7E-DCBA-80B0-8BBCFB8F03F7}"/>
          </ac:spMkLst>
        </pc:spChg>
        <pc:picChg chg="mod">
          <ac:chgData name="SIGNORI AMBRA" userId="S::47854@ds.units.it::a197a23e-b1a1-4ac8-8100-208626561105" providerId="AD" clId="Web-{357342A0-3DB9-BB79-CAA5-0694EE090D4F}" dt="2025-11-06T10:52:42.827" v="1" actId="1076"/>
          <ac:picMkLst>
            <pc:docMk/>
            <pc:sldMk cId="4247149809" sldId="287"/>
            <ac:picMk id="4" creationId="{1E4C929D-67B4-E1C7-27FF-E95A2C98875E}"/>
          </ac:picMkLst>
        </pc:picChg>
        <pc:picChg chg="mod">
          <ac:chgData name="SIGNORI AMBRA" userId="S::47854@ds.units.it::a197a23e-b1a1-4ac8-8100-208626561105" providerId="AD" clId="Web-{357342A0-3DB9-BB79-CAA5-0694EE090D4F}" dt="2025-11-06T10:56:23.983" v="41" actId="1076"/>
          <ac:picMkLst>
            <pc:docMk/>
            <pc:sldMk cId="4247149809" sldId="287"/>
            <ac:picMk id="11" creationId="{A3F5815F-7FDC-2E3D-8858-3D4D893E7BB5}"/>
          </ac:picMkLst>
        </pc:picChg>
        <pc:picChg chg="mod">
          <ac:chgData name="SIGNORI AMBRA" userId="S::47854@ds.units.it::a197a23e-b1a1-4ac8-8100-208626561105" providerId="AD" clId="Web-{357342A0-3DB9-BB79-CAA5-0694EE090D4F}" dt="2025-11-06T10:56:49.392" v="47" actId="1076"/>
          <ac:picMkLst>
            <pc:docMk/>
            <pc:sldMk cId="4247149809" sldId="287"/>
            <ac:picMk id="12" creationId="{92782900-ECEA-D7A8-878B-E8C9BDDA84F5}"/>
          </ac:picMkLst>
        </pc:picChg>
        <pc:picChg chg="del">
          <ac:chgData name="SIGNORI AMBRA" userId="S::47854@ds.units.it::a197a23e-b1a1-4ac8-8100-208626561105" providerId="AD" clId="Web-{357342A0-3DB9-BB79-CAA5-0694EE090D4F}" dt="2025-11-06T10:59:44.122" v="64"/>
          <ac:picMkLst>
            <pc:docMk/>
            <pc:sldMk cId="4247149809" sldId="287"/>
            <ac:picMk id="195" creationId="{0EBB5663-5588-C3C8-B9AD-7D0978CB7BD0}"/>
          </ac:picMkLst>
        </pc:picChg>
      </pc:sldChg>
    </pc:docChg>
  </pc:docChgLst>
  <pc:docChgLst>
    <pc:chgData name="SIGNORI AMBRA" userId="S::47854@ds.units.it::a197a23e-b1a1-4ac8-8100-208626561105" providerId="AD" clId="Web-{19B28ECE-F648-C892-4879-A6D953F41A63}"/>
    <pc:docChg chg="addSld delSld modSld sldOrd">
      <pc:chgData name="SIGNORI AMBRA" userId="S::47854@ds.units.it::a197a23e-b1a1-4ac8-8100-208626561105" providerId="AD" clId="Web-{19B28ECE-F648-C892-4879-A6D953F41A63}" dt="2025-10-30T22:18:13.001" v="339"/>
      <pc:docMkLst>
        <pc:docMk/>
      </pc:docMkLst>
      <pc:sldChg chg="modSp">
        <pc:chgData name="SIGNORI AMBRA" userId="S::47854@ds.units.it::a197a23e-b1a1-4ac8-8100-208626561105" providerId="AD" clId="Web-{19B28ECE-F648-C892-4879-A6D953F41A63}" dt="2025-10-30T22:00:16.118" v="6" actId="1076"/>
        <pc:sldMkLst>
          <pc:docMk/>
          <pc:sldMk cId="0" sldId="261"/>
        </pc:sldMkLst>
        <pc:spChg chg="mod">
          <ac:chgData name="SIGNORI AMBRA" userId="S::47854@ds.units.it::a197a23e-b1a1-4ac8-8100-208626561105" providerId="AD" clId="Web-{19B28ECE-F648-C892-4879-A6D953F41A63}" dt="2025-10-30T22:00:16.118" v="6" actId="1076"/>
          <ac:spMkLst>
            <pc:docMk/>
            <pc:sldMk cId="0" sldId="261"/>
            <ac:spMk id="2" creationId="{D85C8E48-80DF-C510-45BA-994203722F3A}"/>
          </ac:spMkLst>
        </pc:spChg>
      </pc:sldChg>
      <pc:sldChg chg="delSp modSp ord">
        <pc:chgData name="SIGNORI AMBRA" userId="S::47854@ds.units.it::a197a23e-b1a1-4ac8-8100-208626561105" providerId="AD" clId="Web-{19B28ECE-F648-C892-4879-A6D953F41A63}" dt="2025-10-30T22:18:13.001" v="339"/>
        <pc:sldMkLst>
          <pc:docMk/>
          <pc:sldMk cId="0" sldId="264"/>
        </pc:sldMkLst>
        <pc:graphicFrameChg chg="mod modGraphic">
          <ac:chgData name="SIGNORI AMBRA" userId="S::47854@ds.units.it::a197a23e-b1a1-4ac8-8100-208626561105" providerId="AD" clId="Web-{19B28ECE-F648-C892-4879-A6D953F41A63}" dt="2025-10-30T22:18:13.001" v="339"/>
          <ac:graphicFrameMkLst>
            <pc:docMk/>
            <pc:sldMk cId="0" sldId="264"/>
            <ac:graphicFrameMk id="182" creationId="{00000000-0000-0000-0000-000000000000}"/>
          </ac:graphicFrameMkLst>
        </pc:graphicFrameChg>
      </pc:sldChg>
      <pc:sldChg chg="addSp delSp modSp">
        <pc:chgData name="SIGNORI AMBRA" userId="S::47854@ds.units.it::a197a23e-b1a1-4ac8-8100-208626561105" providerId="AD" clId="Web-{19B28ECE-F648-C892-4879-A6D953F41A63}" dt="2025-10-30T22:14:20.387" v="307" actId="14100"/>
        <pc:sldMkLst>
          <pc:docMk/>
          <pc:sldMk cId="0" sldId="265"/>
        </pc:sldMkLst>
        <pc:spChg chg="mod">
          <ac:chgData name="SIGNORI AMBRA" userId="S::47854@ds.units.it::a197a23e-b1a1-4ac8-8100-208626561105" providerId="AD" clId="Web-{19B28ECE-F648-C892-4879-A6D953F41A63}" dt="2025-10-30T22:12:13.398" v="270" actId="1076"/>
          <ac:spMkLst>
            <pc:docMk/>
            <pc:sldMk cId="0" sldId="265"/>
            <ac:spMk id="3" creationId="{D5329DC8-F074-14FE-B023-57E476137E0E}"/>
          </ac:spMkLst>
        </pc:spChg>
        <pc:spChg chg="add mod">
          <ac:chgData name="SIGNORI AMBRA" userId="S::47854@ds.units.it::a197a23e-b1a1-4ac8-8100-208626561105" providerId="AD" clId="Web-{19B28ECE-F648-C892-4879-A6D953F41A63}" dt="2025-10-30T22:12:38.477" v="275" actId="1076"/>
          <ac:spMkLst>
            <pc:docMk/>
            <pc:sldMk cId="0" sldId="265"/>
            <ac:spMk id="4" creationId="{ADE42D41-EAD8-9C52-534C-478933F9FB6F}"/>
          </ac:spMkLst>
        </pc:spChg>
        <pc:spChg chg="mod">
          <ac:chgData name="SIGNORI AMBRA" userId="S::47854@ds.units.it::a197a23e-b1a1-4ac8-8100-208626561105" providerId="AD" clId="Web-{19B28ECE-F648-C892-4879-A6D953F41A63}" dt="2025-10-30T22:12:20.023" v="271" actId="1076"/>
          <ac:spMkLst>
            <pc:docMk/>
            <pc:sldMk cId="0" sldId="265"/>
            <ac:spMk id="5" creationId="{A0C7D50D-4B31-9F57-1E95-CDF9ECF77F47}"/>
          </ac:spMkLst>
        </pc:spChg>
        <pc:spChg chg="mod">
          <ac:chgData name="SIGNORI AMBRA" userId="S::47854@ds.units.it::a197a23e-b1a1-4ac8-8100-208626561105" providerId="AD" clId="Web-{19B28ECE-F648-C892-4879-A6D953F41A63}" dt="2025-10-30T22:11:49.647" v="265" actId="1076"/>
          <ac:spMkLst>
            <pc:docMk/>
            <pc:sldMk cId="0" sldId="265"/>
            <ac:spMk id="6" creationId="{BC2EE385-8710-092E-CDD7-F7DA429CBDF0}"/>
          </ac:spMkLst>
        </pc:spChg>
        <pc:spChg chg="mod">
          <ac:chgData name="SIGNORI AMBRA" userId="S::47854@ds.units.it::a197a23e-b1a1-4ac8-8100-208626561105" providerId="AD" clId="Web-{19B28ECE-F648-C892-4879-A6D953F41A63}" dt="2025-10-30T22:12:09.648" v="269" actId="1076"/>
          <ac:spMkLst>
            <pc:docMk/>
            <pc:sldMk cId="0" sldId="265"/>
            <ac:spMk id="7" creationId="{9582CE0B-E44C-A15A-3CD1-208BC1E91FFA}"/>
          </ac:spMkLst>
        </pc:spChg>
        <pc:spChg chg="add mod">
          <ac:chgData name="SIGNORI AMBRA" userId="S::47854@ds.units.it::a197a23e-b1a1-4ac8-8100-208626561105" providerId="AD" clId="Web-{19B28ECE-F648-C892-4879-A6D953F41A63}" dt="2025-10-30T22:12:33.617" v="274" actId="1076"/>
          <ac:spMkLst>
            <pc:docMk/>
            <pc:sldMk cId="0" sldId="265"/>
            <ac:spMk id="8" creationId="{5C678DF2-20A1-367B-10A5-290D4496875B}"/>
          </ac:spMkLst>
        </pc:spChg>
        <pc:spChg chg="add mod">
          <ac:chgData name="SIGNORI AMBRA" userId="S::47854@ds.units.it::a197a23e-b1a1-4ac8-8100-208626561105" providerId="AD" clId="Web-{19B28ECE-F648-C892-4879-A6D953F41A63}" dt="2025-10-30T22:14:20.387" v="307" actId="14100"/>
          <ac:spMkLst>
            <pc:docMk/>
            <pc:sldMk cId="0" sldId="265"/>
            <ac:spMk id="9" creationId="{AB52BBDA-3755-7BDE-D6CD-7D23166BFB7A}"/>
          </ac:spMkLst>
        </pc:spChg>
        <pc:spChg chg="add mod">
          <ac:chgData name="SIGNORI AMBRA" userId="S::47854@ds.units.it::a197a23e-b1a1-4ac8-8100-208626561105" providerId="AD" clId="Web-{19B28ECE-F648-C892-4879-A6D953F41A63}" dt="2025-10-30T22:13:51.698" v="295" actId="14100"/>
          <ac:spMkLst>
            <pc:docMk/>
            <pc:sldMk cId="0" sldId="265"/>
            <ac:spMk id="14" creationId="{A3617F17-F11E-CDE0-BD38-9F8007767C02}"/>
          </ac:spMkLst>
        </pc:spChg>
        <pc:spChg chg="add mod">
          <ac:chgData name="SIGNORI AMBRA" userId="S::47854@ds.units.it::a197a23e-b1a1-4ac8-8100-208626561105" providerId="AD" clId="Web-{19B28ECE-F648-C892-4879-A6D953F41A63}" dt="2025-10-30T22:14:13.449" v="306" actId="1076"/>
          <ac:spMkLst>
            <pc:docMk/>
            <pc:sldMk cId="0" sldId="265"/>
            <ac:spMk id="15" creationId="{71A68C26-D90C-993D-2533-D5AB8328880D}"/>
          </ac:spMkLst>
        </pc:spChg>
        <pc:picChg chg="mod">
          <ac:chgData name="SIGNORI AMBRA" userId="S::47854@ds.units.it::a197a23e-b1a1-4ac8-8100-208626561105" providerId="AD" clId="Web-{19B28ECE-F648-C892-4879-A6D953F41A63}" dt="2025-10-30T22:11:52.741" v="266" actId="1076"/>
          <ac:picMkLst>
            <pc:docMk/>
            <pc:sldMk cId="0" sldId="265"/>
            <ac:picMk id="2" creationId="{659B2385-321A-C568-1D05-9B63BE431D72}"/>
          </ac:picMkLst>
        </pc:picChg>
        <pc:picChg chg="mod">
          <ac:chgData name="SIGNORI AMBRA" userId="S::47854@ds.units.it::a197a23e-b1a1-4ac8-8100-208626561105" providerId="AD" clId="Web-{19B28ECE-F648-C892-4879-A6D953F41A63}" dt="2025-10-30T22:11:05.942" v="258" actId="1076"/>
          <ac:picMkLst>
            <pc:docMk/>
            <pc:sldMk cId="0" sldId="265"/>
            <ac:picMk id="189" creationId="{00000000-0000-0000-0000-000000000000}"/>
          </ac:picMkLst>
        </pc:picChg>
      </pc:sldChg>
      <pc:sldChg chg="modSp">
        <pc:chgData name="SIGNORI AMBRA" userId="S::47854@ds.units.it::a197a23e-b1a1-4ac8-8100-208626561105" providerId="AD" clId="Web-{19B28ECE-F648-C892-4879-A6D953F41A63}" dt="2025-10-30T22:01:06.963" v="18" actId="1076"/>
        <pc:sldMkLst>
          <pc:docMk/>
          <pc:sldMk cId="3241229695" sldId="280"/>
        </pc:sldMkLst>
        <pc:spChg chg="mod">
          <ac:chgData name="SIGNORI AMBRA" userId="S::47854@ds.units.it::a197a23e-b1a1-4ac8-8100-208626561105" providerId="AD" clId="Web-{19B28ECE-F648-C892-4879-A6D953F41A63}" dt="2025-10-30T22:01:03.026" v="17" actId="20577"/>
          <ac:spMkLst>
            <pc:docMk/>
            <pc:sldMk cId="3241229695" sldId="280"/>
            <ac:spMk id="2" creationId="{490420E6-0E1F-1378-26E4-95D19313B024}"/>
          </ac:spMkLst>
        </pc:spChg>
        <pc:spChg chg="mod">
          <ac:chgData name="SIGNORI AMBRA" userId="S::47854@ds.units.it::a197a23e-b1a1-4ac8-8100-208626561105" providerId="AD" clId="Web-{19B28ECE-F648-C892-4879-A6D953F41A63}" dt="2025-10-30T22:01:06.963" v="18" actId="1076"/>
          <ac:spMkLst>
            <pc:docMk/>
            <pc:sldMk cId="3241229695" sldId="280"/>
            <ac:spMk id="3" creationId="{82697A14-4DA5-B1E2-07C1-24BB6629BF33}"/>
          </ac:spMkLst>
        </pc:spChg>
      </pc:sldChg>
      <pc:sldChg chg="modSp">
        <pc:chgData name="SIGNORI AMBRA" userId="S::47854@ds.units.it::a197a23e-b1a1-4ac8-8100-208626561105" providerId="AD" clId="Web-{19B28ECE-F648-C892-4879-A6D953F41A63}" dt="2025-10-30T22:02:54.559" v="20" actId="1076"/>
        <pc:sldMkLst>
          <pc:docMk/>
          <pc:sldMk cId="295509733" sldId="282"/>
        </pc:sldMkLst>
        <pc:spChg chg="mod">
          <ac:chgData name="SIGNORI AMBRA" userId="S::47854@ds.units.it::a197a23e-b1a1-4ac8-8100-208626561105" providerId="AD" clId="Web-{19B28ECE-F648-C892-4879-A6D953F41A63}" dt="2025-10-30T22:02:44.887" v="19" actId="14100"/>
          <ac:spMkLst>
            <pc:docMk/>
            <pc:sldMk cId="295509733" sldId="282"/>
            <ac:spMk id="177" creationId="{49977B39-00AB-0153-572D-9B6381D7E13E}"/>
          </ac:spMkLst>
        </pc:spChg>
        <pc:picChg chg="mod">
          <ac:chgData name="SIGNORI AMBRA" userId="S::47854@ds.units.it::a197a23e-b1a1-4ac8-8100-208626561105" providerId="AD" clId="Web-{19B28ECE-F648-C892-4879-A6D953F41A63}" dt="2025-10-30T22:02:54.559" v="20" actId="1076"/>
          <ac:picMkLst>
            <pc:docMk/>
            <pc:sldMk cId="295509733" sldId="282"/>
            <ac:picMk id="2" creationId="{AA3AC979-37B5-14F5-9BD7-2CB956E387D7}"/>
          </ac:picMkLst>
        </pc:picChg>
      </pc:sldChg>
    </pc:docChg>
  </pc:docChgLst>
  <pc:docChgLst>
    <pc:chgData name="SIGNORI AMBRA" userId="S::47854@ds.units.it::a197a23e-b1a1-4ac8-8100-208626561105" providerId="AD" clId="Web-{1F0F6652-6004-A94C-1DE5-9E8232243487}"/>
    <pc:docChg chg="addSld delSld modSld">
      <pc:chgData name="SIGNORI AMBRA" userId="S::47854@ds.units.it::a197a23e-b1a1-4ac8-8100-208626561105" providerId="AD" clId="Web-{1F0F6652-6004-A94C-1DE5-9E8232243487}" dt="2025-10-31T14:28:50.624" v="839"/>
      <pc:docMkLst>
        <pc:docMk/>
      </pc:docMkLst>
      <pc:sldChg chg="modSp">
        <pc:chgData name="SIGNORI AMBRA" userId="S::47854@ds.units.it::a197a23e-b1a1-4ac8-8100-208626561105" providerId="AD" clId="Web-{1F0F6652-6004-A94C-1DE5-9E8232243487}" dt="2025-10-31T14:15:56.986" v="820"/>
        <pc:sldMkLst>
          <pc:docMk/>
          <pc:sldMk cId="0" sldId="264"/>
        </pc:sldMkLst>
        <pc:graphicFrameChg chg="mod modGraphic">
          <ac:chgData name="SIGNORI AMBRA" userId="S::47854@ds.units.it::a197a23e-b1a1-4ac8-8100-208626561105" providerId="AD" clId="Web-{1F0F6652-6004-A94C-1DE5-9E8232243487}" dt="2025-10-31T14:15:56.986" v="820"/>
          <ac:graphicFrameMkLst>
            <pc:docMk/>
            <pc:sldMk cId="0" sldId="264"/>
            <ac:graphicFrameMk id="182" creationId="{00000000-0000-0000-0000-000000000000}"/>
          </ac:graphicFrameMkLst>
        </pc:graphicFrameChg>
      </pc:sldChg>
      <pc:sldChg chg="addSp modSp">
        <pc:chgData name="SIGNORI AMBRA" userId="S::47854@ds.units.it::a197a23e-b1a1-4ac8-8100-208626561105" providerId="AD" clId="Web-{1F0F6652-6004-A94C-1DE5-9E8232243487}" dt="2025-10-31T13:10:14.144" v="148" actId="1076"/>
        <pc:sldMkLst>
          <pc:docMk/>
          <pc:sldMk cId="0" sldId="265"/>
        </pc:sldMkLst>
        <pc:spChg chg="mod">
          <ac:chgData name="SIGNORI AMBRA" userId="S::47854@ds.units.it::a197a23e-b1a1-4ac8-8100-208626561105" providerId="AD" clId="Web-{1F0F6652-6004-A94C-1DE5-9E8232243487}" dt="2025-10-31T12:59:56.238" v="11" actId="1076"/>
          <ac:spMkLst>
            <pc:docMk/>
            <pc:sldMk cId="0" sldId="265"/>
            <ac:spMk id="3" creationId="{D5329DC8-F074-14FE-B023-57E476137E0E}"/>
          </ac:spMkLst>
        </pc:spChg>
        <pc:spChg chg="mod">
          <ac:chgData name="SIGNORI AMBRA" userId="S::47854@ds.units.it::a197a23e-b1a1-4ac8-8100-208626561105" providerId="AD" clId="Web-{1F0F6652-6004-A94C-1DE5-9E8232243487}" dt="2025-10-31T13:03:54.263" v="122" actId="1076"/>
          <ac:spMkLst>
            <pc:docMk/>
            <pc:sldMk cId="0" sldId="265"/>
            <ac:spMk id="4" creationId="{ADE42D41-EAD8-9C52-534C-478933F9FB6F}"/>
          </ac:spMkLst>
        </pc:spChg>
        <pc:spChg chg="mod">
          <ac:chgData name="SIGNORI AMBRA" userId="S::47854@ds.units.it::a197a23e-b1a1-4ac8-8100-208626561105" providerId="AD" clId="Web-{1F0F6652-6004-A94C-1DE5-9E8232243487}" dt="2025-10-31T12:59:47.988" v="10" actId="1076"/>
          <ac:spMkLst>
            <pc:docMk/>
            <pc:sldMk cId="0" sldId="265"/>
            <ac:spMk id="5" creationId="{A0C7D50D-4B31-9F57-1E95-CDF9ECF77F47}"/>
          </ac:spMkLst>
        </pc:spChg>
        <pc:spChg chg="mod">
          <ac:chgData name="SIGNORI AMBRA" userId="S::47854@ds.units.it::a197a23e-b1a1-4ac8-8100-208626561105" providerId="AD" clId="Web-{1F0F6652-6004-A94C-1DE5-9E8232243487}" dt="2025-10-31T12:59:41.675" v="9" actId="1076"/>
          <ac:spMkLst>
            <pc:docMk/>
            <pc:sldMk cId="0" sldId="265"/>
            <ac:spMk id="6" creationId="{BC2EE385-8710-092E-CDD7-F7DA429CBDF0}"/>
          </ac:spMkLst>
        </pc:spChg>
        <pc:spChg chg="mod">
          <ac:chgData name="SIGNORI AMBRA" userId="S::47854@ds.units.it::a197a23e-b1a1-4ac8-8100-208626561105" providerId="AD" clId="Web-{1F0F6652-6004-A94C-1DE5-9E8232243487}" dt="2025-10-31T13:04:38.811" v="129" actId="1076"/>
          <ac:spMkLst>
            <pc:docMk/>
            <pc:sldMk cId="0" sldId="265"/>
            <ac:spMk id="7" creationId="{9582CE0B-E44C-A15A-3CD1-208BC1E91FFA}"/>
          </ac:spMkLst>
        </pc:spChg>
        <pc:spChg chg="mod">
          <ac:chgData name="SIGNORI AMBRA" userId="S::47854@ds.units.it::a197a23e-b1a1-4ac8-8100-208626561105" providerId="AD" clId="Web-{1F0F6652-6004-A94C-1DE5-9E8232243487}" dt="2025-10-31T13:04:11.685" v="125" actId="1076"/>
          <ac:spMkLst>
            <pc:docMk/>
            <pc:sldMk cId="0" sldId="265"/>
            <ac:spMk id="8" creationId="{5C678DF2-20A1-367B-10A5-290D4496875B}"/>
          </ac:spMkLst>
        </pc:spChg>
        <pc:spChg chg="add mod">
          <ac:chgData name="SIGNORI AMBRA" userId="S::47854@ds.units.it::a197a23e-b1a1-4ac8-8100-208626561105" providerId="AD" clId="Web-{1F0F6652-6004-A94C-1DE5-9E8232243487}" dt="2025-10-31T13:04:30.717" v="128" actId="1076"/>
          <ac:spMkLst>
            <pc:docMk/>
            <pc:sldMk cId="0" sldId="265"/>
            <ac:spMk id="10" creationId="{925F98BB-9FA4-55D6-DDFE-61C35654A8B5}"/>
          </ac:spMkLst>
        </pc:spChg>
        <pc:spChg chg="add mod">
          <ac:chgData name="SIGNORI AMBRA" userId="S::47854@ds.units.it::a197a23e-b1a1-4ac8-8100-208626561105" providerId="AD" clId="Web-{1F0F6652-6004-A94C-1DE5-9E8232243487}" dt="2025-10-31T13:08:19.080" v="137" actId="1076"/>
          <ac:spMkLst>
            <pc:docMk/>
            <pc:sldMk cId="0" sldId="265"/>
            <ac:spMk id="11" creationId="{04C72F48-682C-95A5-3209-E75F95E95B3B}"/>
          </ac:spMkLst>
        </pc:spChg>
        <pc:spChg chg="add mod">
          <ac:chgData name="SIGNORI AMBRA" userId="S::47854@ds.units.it::a197a23e-b1a1-4ac8-8100-208626561105" providerId="AD" clId="Web-{1F0F6652-6004-A94C-1DE5-9E8232243487}" dt="2025-10-31T13:04:18.373" v="126" actId="1076"/>
          <ac:spMkLst>
            <pc:docMk/>
            <pc:sldMk cId="0" sldId="265"/>
            <ac:spMk id="12" creationId="{5E49FD10-7176-D16C-648C-23D0330CF6B5}"/>
          </ac:spMkLst>
        </pc:spChg>
        <pc:spChg chg="add mod">
          <ac:chgData name="SIGNORI AMBRA" userId="S::47854@ds.units.it::a197a23e-b1a1-4ac8-8100-208626561105" providerId="AD" clId="Web-{1F0F6652-6004-A94C-1DE5-9E8232243487}" dt="2025-10-31T13:03:59.216" v="123" actId="1076"/>
          <ac:spMkLst>
            <pc:docMk/>
            <pc:sldMk cId="0" sldId="265"/>
            <ac:spMk id="13" creationId="{5F5822A7-FF5B-E86C-F3F7-BF99FBF6715E}"/>
          </ac:spMkLst>
        </pc:spChg>
        <pc:picChg chg="add mod">
          <ac:chgData name="SIGNORI AMBRA" userId="S::47854@ds.units.it::a197a23e-b1a1-4ac8-8100-208626561105" providerId="AD" clId="Web-{1F0F6652-6004-A94C-1DE5-9E8232243487}" dt="2025-10-31T13:08:00.189" v="134"/>
          <ac:picMkLst>
            <pc:docMk/>
            <pc:sldMk cId="0" sldId="265"/>
            <ac:picMk id="16" creationId="{2BD0C001-1CA8-C38F-738B-69CC4C85C2DA}"/>
          </ac:picMkLst>
        </pc:picChg>
        <pc:picChg chg="add mod">
          <ac:chgData name="SIGNORI AMBRA" userId="S::47854@ds.units.it::a197a23e-b1a1-4ac8-8100-208626561105" providerId="AD" clId="Web-{1F0F6652-6004-A94C-1DE5-9E8232243487}" dt="2025-10-31T13:08:14.002" v="136" actId="1076"/>
          <ac:picMkLst>
            <pc:docMk/>
            <pc:sldMk cId="0" sldId="265"/>
            <ac:picMk id="17" creationId="{94C981C4-FE3A-FB05-1B64-FA796832F4BB}"/>
          </ac:picMkLst>
        </pc:picChg>
        <pc:picChg chg="add mod">
          <ac:chgData name="SIGNORI AMBRA" userId="S::47854@ds.units.it::a197a23e-b1a1-4ac8-8100-208626561105" providerId="AD" clId="Web-{1F0F6652-6004-A94C-1DE5-9E8232243487}" dt="2025-10-31T13:08:34.674" v="139" actId="1076"/>
          <ac:picMkLst>
            <pc:docMk/>
            <pc:sldMk cId="0" sldId="265"/>
            <ac:picMk id="18" creationId="{574E796D-AABE-2447-13A8-D006474BB002}"/>
          </ac:picMkLst>
        </pc:picChg>
        <pc:picChg chg="add mod">
          <ac:chgData name="SIGNORI AMBRA" userId="S::47854@ds.units.it::a197a23e-b1a1-4ac8-8100-208626561105" providerId="AD" clId="Web-{1F0F6652-6004-A94C-1DE5-9E8232243487}" dt="2025-10-31T13:08:59.112" v="142" actId="1076"/>
          <ac:picMkLst>
            <pc:docMk/>
            <pc:sldMk cId="0" sldId="265"/>
            <ac:picMk id="19" creationId="{00694E41-B163-8624-DD80-C697C0DEE184}"/>
          </ac:picMkLst>
        </pc:picChg>
        <pc:picChg chg="add mod">
          <ac:chgData name="SIGNORI AMBRA" userId="S::47854@ds.units.it::a197a23e-b1a1-4ac8-8100-208626561105" providerId="AD" clId="Web-{1F0F6652-6004-A94C-1DE5-9E8232243487}" dt="2025-10-31T13:10:13.082" v="144" actId="1076"/>
          <ac:picMkLst>
            <pc:docMk/>
            <pc:sldMk cId="0" sldId="265"/>
            <ac:picMk id="20" creationId="{5EB009C9-FF60-0754-A529-B198C619ABAE}"/>
          </ac:picMkLst>
        </pc:picChg>
        <pc:picChg chg="add mod">
          <ac:chgData name="SIGNORI AMBRA" userId="S::47854@ds.units.it::a197a23e-b1a1-4ac8-8100-208626561105" providerId="AD" clId="Web-{1F0F6652-6004-A94C-1DE5-9E8232243487}" dt="2025-10-31T13:10:13.879" v="146" actId="1076"/>
          <ac:picMkLst>
            <pc:docMk/>
            <pc:sldMk cId="0" sldId="265"/>
            <ac:picMk id="21" creationId="{06CCA80F-A8BE-B133-AFA9-833D03747F17}"/>
          </ac:picMkLst>
        </pc:picChg>
        <pc:picChg chg="add mod">
          <ac:chgData name="SIGNORI AMBRA" userId="S::47854@ds.units.it::a197a23e-b1a1-4ac8-8100-208626561105" providerId="AD" clId="Web-{1F0F6652-6004-A94C-1DE5-9E8232243487}" dt="2025-10-31T13:10:14.144" v="148" actId="1076"/>
          <ac:picMkLst>
            <pc:docMk/>
            <pc:sldMk cId="0" sldId="265"/>
            <ac:picMk id="22" creationId="{5C40824B-B4B4-4C10-B036-FBA1C72BF57B}"/>
          </ac:picMkLst>
        </pc:picChg>
      </pc:sldChg>
      <pc:sldChg chg="addSp delSp modSp">
        <pc:chgData name="SIGNORI AMBRA" userId="S::47854@ds.units.it::a197a23e-b1a1-4ac8-8100-208626561105" providerId="AD" clId="Web-{1F0F6652-6004-A94C-1DE5-9E8232243487}" dt="2025-10-31T13:57:54.528" v="633" actId="14100"/>
        <pc:sldMkLst>
          <pc:docMk/>
          <pc:sldMk cId="0" sldId="266"/>
        </pc:sldMkLst>
        <pc:spChg chg="add mod">
          <ac:chgData name="SIGNORI AMBRA" userId="S::47854@ds.units.it::a197a23e-b1a1-4ac8-8100-208626561105" providerId="AD" clId="Web-{1F0F6652-6004-A94C-1DE5-9E8232243487}" dt="2025-10-31T13:47:56.782" v="505" actId="1076"/>
          <ac:spMkLst>
            <pc:docMk/>
            <pc:sldMk cId="0" sldId="266"/>
            <ac:spMk id="2" creationId="{8C9A020C-9CBB-559B-6FB5-5754F43EA37A}"/>
          </ac:spMkLst>
        </pc:spChg>
        <pc:spChg chg="add mod">
          <ac:chgData name="SIGNORI AMBRA" userId="S::47854@ds.units.it::a197a23e-b1a1-4ac8-8100-208626561105" providerId="AD" clId="Web-{1F0F6652-6004-A94C-1DE5-9E8232243487}" dt="2025-10-31T13:48:00.267" v="506" actId="1076"/>
          <ac:spMkLst>
            <pc:docMk/>
            <pc:sldMk cId="0" sldId="266"/>
            <ac:spMk id="8" creationId="{800191D3-9BCB-549F-B66A-DB56B9ED8F0C}"/>
          </ac:spMkLst>
        </pc:spChg>
        <pc:spChg chg="add mod">
          <ac:chgData name="SIGNORI AMBRA" userId="S::47854@ds.units.it::a197a23e-b1a1-4ac8-8100-208626561105" providerId="AD" clId="Web-{1F0F6652-6004-A94C-1DE5-9E8232243487}" dt="2025-10-31T13:57:54.528" v="633" actId="14100"/>
          <ac:spMkLst>
            <pc:docMk/>
            <pc:sldMk cId="0" sldId="266"/>
            <ac:spMk id="9" creationId="{C8EE4740-69F9-E550-8A29-5AD1CE4A0B86}"/>
          </ac:spMkLst>
        </pc:spChg>
        <pc:spChg chg="add mod">
          <ac:chgData name="SIGNORI AMBRA" userId="S::47854@ds.units.it::a197a23e-b1a1-4ac8-8100-208626561105" providerId="AD" clId="Web-{1F0F6652-6004-A94C-1DE5-9E8232243487}" dt="2025-10-31T13:49:24.774" v="515" actId="20577"/>
          <ac:spMkLst>
            <pc:docMk/>
            <pc:sldMk cId="0" sldId="266"/>
            <ac:spMk id="12" creationId="{B584A6D1-8DE5-9F44-9B06-70BE9210FAD6}"/>
          </ac:spMkLst>
        </pc:spChg>
        <pc:spChg chg="add mod">
          <ac:chgData name="SIGNORI AMBRA" userId="S::47854@ds.units.it::a197a23e-b1a1-4ac8-8100-208626561105" providerId="AD" clId="Web-{1F0F6652-6004-A94C-1DE5-9E8232243487}" dt="2025-10-31T13:54:40.898" v="604" actId="20577"/>
          <ac:spMkLst>
            <pc:docMk/>
            <pc:sldMk cId="0" sldId="266"/>
            <ac:spMk id="15" creationId="{54851B9A-506A-625A-9F1B-2AA8D9B2A9AC}"/>
          </ac:spMkLst>
        </pc:spChg>
        <pc:spChg chg="mod">
          <ac:chgData name="SIGNORI AMBRA" userId="S::47854@ds.units.it::a197a23e-b1a1-4ac8-8100-208626561105" providerId="AD" clId="Web-{1F0F6652-6004-A94C-1DE5-9E8232243487}" dt="2025-10-31T13:48:40.068" v="510" actId="1076"/>
          <ac:spMkLst>
            <pc:docMk/>
            <pc:sldMk cId="0" sldId="266"/>
            <ac:spMk id="190" creationId="{00000000-0000-0000-0000-000000000000}"/>
          </ac:spMkLst>
        </pc:spChg>
        <pc:spChg chg="mod">
          <ac:chgData name="SIGNORI AMBRA" userId="S::47854@ds.units.it::a197a23e-b1a1-4ac8-8100-208626561105" providerId="AD" clId="Web-{1F0F6652-6004-A94C-1DE5-9E8232243487}" dt="2025-10-31T13:34:25.716" v="389" actId="1076"/>
          <ac:spMkLst>
            <pc:docMk/>
            <pc:sldMk cId="0" sldId="266"/>
            <ac:spMk id="191" creationId="{00000000-0000-0000-0000-000000000000}"/>
          </ac:spMkLst>
        </pc:spChg>
        <pc:spChg chg="mod">
          <ac:chgData name="SIGNORI AMBRA" userId="S::47854@ds.units.it::a197a23e-b1a1-4ac8-8100-208626561105" providerId="AD" clId="Web-{1F0F6652-6004-A94C-1DE5-9E8232243487}" dt="2025-10-31T13:34:30.528" v="390" actId="1076"/>
          <ac:spMkLst>
            <pc:docMk/>
            <pc:sldMk cId="0" sldId="266"/>
            <ac:spMk id="192" creationId="{00000000-0000-0000-0000-000000000000}"/>
          </ac:spMkLst>
        </pc:spChg>
        <pc:picChg chg="add mod">
          <ac:chgData name="SIGNORI AMBRA" userId="S::47854@ds.units.it::a197a23e-b1a1-4ac8-8100-208626561105" providerId="AD" clId="Web-{1F0F6652-6004-A94C-1DE5-9E8232243487}" dt="2025-10-31T13:45:26.762" v="468" actId="1076"/>
          <ac:picMkLst>
            <pc:docMk/>
            <pc:sldMk cId="0" sldId="266"/>
            <ac:picMk id="4" creationId="{C055DAC3-AACD-6167-1314-FFCCEEC8AFCD}"/>
          </ac:picMkLst>
        </pc:picChg>
        <pc:picChg chg="add mod">
          <ac:chgData name="SIGNORI AMBRA" userId="S::47854@ds.units.it::a197a23e-b1a1-4ac8-8100-208626561105" providerId="AD" clId="Web-{1F0F6652-6004-A94C-1DE5-9E8232243487}" dt="2025-10-31T13:47:54.829" v="504" actId="1076"/>
          <ac:picMkLst>
            <pc:docMk/>
            <pc:sldMk cId="0" sldId="266"/>
            <ac:picMk id="5" creationId="{AE5317E4-3F19-CB40-9243-B0E9D71DA858}"/>
          </ac:picMkLst>
        </pc:picChg>
        <pc:picChg chg="add mod">
          <ac:chgData name="SIGNORI AMBRA" userId="S::47854@ds.units.it::a197a23e-b1a1-4ac8-8100-208626561105" providerId="AD" clId="Web-{1F0F6652-6004-A94C-1DE5-9E8232243487}" dt="2025-10-31T13:46:04.466" v="475" actId="1076"/>
          <ac:picMkLst>
            <pc:docMk/>
            <pc:sldMk cId="0" sldId="266"/>
            <ac:picMk id="10" creationId="{AA42E2F0-1D52-50AD-CE0A-3291A941BD20}"/>
          </ac:picMkLst>
        </pc:picChg>
        <pc:picChg chg="add mod">
          <ac:chgData name="SIGNORI AMBRA" userId="S::47854@ds.units.it::a197a23e-b1a1-4ac8-8100-208626561105" providerId="AD" clId="Web-{1F0F6652-6004-A94C-1DE5-9E8232243487}" dt="2025-10-31T13:48:29.879" v="508" actId="1076"/>
          <ac:picMkLst>
            <pc:docMk/>
            <pc:sldMk cId="0" sldId="266"/>
            <ac:picMk id="13" creationId="{41673464-56A3-41FE-3825-67F60EA48B6E}"/>
          </ac:picMkLst>
        </pc:picChg>
        <pc:picChg chg="add mod">
          <ac:chgData name="SIGNORI AMBRA" userId="S::47854@ds.units.it::a197a23e-b1a1-4ac8-8100-208626561105" providerId="AD" clId="Web-{1F0F6652-6004-A94C-1DE5-9E8232243487}" dt="2025-10-31T13:52:08.111" v="579" actId="1076"/>
          <ac:picMkLst>
            <pc:docMk/>
            <pc:sldMk cId="0" sldId="266"/>
            <ac:picMk id="16" creationId="{B4808E41-5BF0-01ED-99F3-7008963203F4}"/>
          </ac:picMkLst>
        </pc:picChg>
      </pc:sldChg>
      <pc:sldChg chg="addSp modSp">
        <pc:chgData name="SIGNORI AMBRA" userId="S::47854@ds.units.it::a197a23e-b1a1-4ac8-8100-208626561105" providerId="AD" clId="Web-{1F0F6652-6004-A94C-1DE5-9E8232243487}" dt="2025-10-31T12:57:59.715" v="3" actId="20577"/>
        <pc:sldMkLst>
          <pc:docMk/>
          <pc:sldMk cId="4197227141" sldId="281"/>
        </pc:sldMkLst>
        <pc:spChg chg="add mod">
          <ac:chgData name="SIGNORI AMBRA" userId="S::47854@ds.units.it::a197a23e-b1a1-4ac8-8100-208626561105" providerId="AD" clId="Web-{1F0F6652-6004-A94C-1DE5-9E8232243487}" dt="2025-10-31T12:57:59.715" v="3" actId="20577"/>
          <ac:spMkLst>
            <pc:docMk/>
            <pc:sldMk cId="4197227141" sldId="281"/>
            <ac:spMk id="12" creationId="{F3D5BF2E-3F90-D4DF-7896-B8C142F09419}"/>
          </ac:spMkLst>
        </pc:spChg>
      </pc:sldChg>
      <pc:sldChg chg="addSp delSp modSp add replId">
        <pc:chgData name="SIGNORI AMBRA" userId="S::47854@ds.units.it::a197a23e-b1a1-4ac8-8100-208626561105" providerId="AD" clId="Web-{1F0F6652-6004-A94C-1DE5-9E8232243487}" dt="2025-10-31T14:21:52.054" v="826" actId="1076"/>
        <pc:sldMkLst>
          <pc:docMk/>
          <pc:sldMk cId="3867067864" sldId="284"/>
        </pc:sldMkLst>
        <pc:spChg chg="add mod">
          <ac:chgData name="SIGNORI AMBRA" userId="S::47854@ds.units.it::a197a23e-b1a1-4ac8-8100-208626561105" providerId="AD" clId="Web-{1F0F6652-6004-A94C-1DE5-9E8232243487}" dt="2025-10-31T13:17:15.665" v="188" actId="1076"/>
          <ac:spMkLst>
            <pc:docMk/>
            <pc:sldMk cId="3867067864" sldId="284"/>
            <ac:spMk id="24" creationId="{C907943C-CF95-2057-2240-800875E09E25}"/>
          </ac:spMkLst>
        </pc:spChg>
        <pc:spChg chg="add mod">
          <ac:chgData name="SIGNORI AMBRA" userId="S::47854@ds.units.it::a197a23e-b1a1-4ac8-8100-208626561105" providerId="AD" clId="Web-{1F0F6652-6004-A94C-1DE5-9E8232243487}" dt="2025-10-31T14:21:52.054" v="826" actId="1076"/>
          <ac:spMkLst>
            <pc:docMk/>
            <pc:sldMk cId="3867067864" sldId="284"/>
            <ac:spMk id="26" creationId="{488B4358-BFFC-097B-CEBC-55289225C3BB}"/>
          </ac:spMkLst>
        </pc:spChg>
        <pc:spChg chg="add mod">
          <ac:chgData name="SIGNORI AMBRA" userId="S::47854@ds.units.it::a197a23e-b1a1-4ac8-8100-208626561105" providerId="AD" clId="Web-{1F0F6652-6004-A94C-1DE5-9E8232243487}" dt="2025-10-31T13:22:14.410" v="229" actId="14100"/>
          <ac:spMkLst>
            <pc:docMk/>
            <pc:sldMk cId="3867067864" sldId="284"/>
            <ac:spMk id="28" creationId="{2487EAB1-A666-6B8D-53FD-C4355DF0DB01}"/>
          </ac:spMkLst>
        </pc:spChg>
        <pc:spChg chg="mod">
          <ac:chgData name="SIGNORI AMBRA" userId="S::47854@ds.units.it::a197a23e-b1a1-4ac8-8100-208626561105" providerId="AD" clId="Web-{1F0F6652-6004-A94C-1DE5-9E8232243487}" dt="2025-10-31T13:14:35.763" v="152" actId="20577"/>
          <ac:spMkLst>
            <pc:docMk/>
            <pc:sldMk cId="3867067864" sldId="284"/>
            <ac:spMk id="185" creationId="{94044F67-18C5-800B-328D-888DDC8B0367}"/>
          </ac:spMkLst>
        </pc:spChg>
        <pc:picChg chg="add mod">
          <ac:chgData name="SIGNORI AMBRA" userId="S::47854@ds.units.it::a197a23e-b1a1-4ac8-8100-208626561105" providerId="AD" clId="Web-{1F0F6652-6004-A94C-1DE5-9E8232243487}" dt="2025-10-31T13:16:57.320" v="180" actId="14100"/>
          <ac:picMkLst>
            <pc:docMk/>
            <pc:sldMk cId="3867067864" sldId="284"/>
            <ac:picMk id="23" creationId="{F3210356-D68B-DE2D-A2A4-CB1FE252334D}"/>
          </ac:picMkLst>
        </pc:picChg>
        <pc:picChg chg="add mod">
          <ac:chgData name="SIGNORI AMBRA" userId="S::47854@ds.units.it::a197a23e-b1a1-4ac8-8100-208626561105" providerId="AD" clId="Web-{1F0F6652-6004-A94C-1DE5-9E8232243487}" dt="2025-10-31T13:20:28.438" v="206" actId="1076"/>
          <ac:picMkLst>
            <pc:docMk/>
            <pc:sldMk cId="3867067864" sldId="284"/>
            <ac:picMk id="25" creationId="{5CA1210B-1AE8-A1A9-CFC4-443D501239F6}"/>
          </ac:picMkLst>
        </pc:picChg>
        <pc:picChg chg="add mod">
          <ac:chgData name="SIGNORI AMBRA" userId="S::47854@ds.units.it::a197a23e-b1a1-4ac8-8100-208626561105" providerId="AD" clId="Web-{1F0F6652-6004-A94C-1DE5-9E8232243487}" dt="2025-10-31T13:21:47.456" v="210" actId="1076"/>
          <ac:picMkLst>
            <pc:docMk/>
            <pc:sldMk cId="3867067864" sldId="284"/>
            <ac:picMk id="27" creationId="{1ECDDD9F-411B-CF93-6C2B-23E1759722A3}"/>
          </ac:picMkLst>
        </pc:picChg>
      </pc:sldChg>
      <pc:sldChg chg="addSp delSp modSp add replId">
        <pc:chgData name="SIGNORI AMBRA" userId="S::47854@ds.units.it::a197a23e-b1a1-4ac8-8100-208626561105" providerId="AD" clId="Web-{1F0F6652-6004-A94C-1DE5-9E8232243487}" dt="2025-10-31T14:14:59.516" v="799" actId="20577"/>
        <pc:sldMkLst>
          <pc:docMk/>
          <pc:sldMk cId="1730054726" sldId="285"/>
        </pc:sldMkLst>
        <pc:spChg chg="mod">
          <ac:chgData name="SIGNORI AMBRA" userId="S::47854@ds.units.it::a197a23e-b1a1-4ac8-8100-208626561105" providerId="AD" clId="Web-{1F0F6652-6004-A94C-1DE5-9E8232243487}" dt="2025-10-31T14:01:35.375" v="664" actId="14100"/>
          <ac:spMkLst>
            <pc:docMk/>
            <pc:sldMk cId="1730054726" sldId="285"/>
            <ac:spMk id="2" creationId="{14821871-9B8F-3FAB-7AFB-3E7A8259BE63}"/>
          </ac:spMkLst>
        </pc:spChg>
        <pc:spChg chg="add mod">
          <ac:chgData name="SIGNORI AMBRA" userId="S::47854@ds.units.it::a197a23e-b1a1-4ac8-8100-208626561105" providerId="AD" clId="Web-{1F0F6652-6004-A94C-1DE5-9E8232243487}" dt="2025-10-31T14:09:33.038" v="694" actId="1076"/>
          <ac:spMkLst>
            <pc:docMk/>
            <pc:sldMk cId="1730054726" sldId="285"/>
            <ac:spMk id="17" creationId="{8C0DCDBB-650F-4C1A-046D-4A8092AA366D}"/>
          </ac:spMkLst>
        </pc:spChg>
        <pc:spChg chg="add mod">
          <ac:chgData name="SIGNORI AMBRA" userId="S::47854@ds.units.it::a197a23e-b1a1-4ac8-8100-208626561105" providerId="AD" clId="Web-{1F0F6652-6004-A94C-1DE5-9E8232243487}" dt="2025-10-31T14:09:20.131" v="692" actId="20577"/>
          <ac:spMkLst>
            <pc:docMk/>
            <pc:sldMk cId="1730054726" sldId="285"/>
            <ac:spMk id="18" creationId="{AEB0A689-D01D-59D2-F8CB-A1815EF30938}"/>
          </ac:spMkLst>
        </pc:spChg>
        <pc:spChg chg="add mod">
          <ac:chgData name="SIGNORI AMBRA" userId="S::47854@ds.units.it::a197a23e-b1a1-4ac8-8100-208626561105" providerId="AD" clId="Web-{1F0F6652-6004-A94C-1DE5-9E8232243487}" dt="2025-10-31T14:12:40.872" v="731" actId="20577"/>
          <ac:spMkLst>
            <pc:docMk/>
            <pc:sldMk cId="1730054726" sldId="285"/>
            <ac:spMk id="19" creationId="{9404E667-264B-8F59-D011-12EFCC78691C}"/>
          </ac:spMkLst>
        </pc:spChg>
        <pc:spChg chg="add mod">
          <ac:chgData name="SIGNORI AMBRA" userId="S::47854@ds.units.it::a197a23e-b1a1-4ac8-8100-208626561105" providerId="AD" clId="Web-{1F0F6652-6004-A94C-1DE5-9E8232243487}" dt="2025-10-31T14:14:59.516" v="799" actId="20577"/>
          <ac:spMkLst>
            <pc:docMk/>
            <pc:sldMk cId="1730054726" sldId="285"/>
            <ac:spMk id="20" creationId="{60A438FD-109D-D0C0-7796-C57D54CA09B3}"/>
          </ac:spMkLst>
        </pc:spChg>
        <pc:picChg chg="add mod">
          <ac:chgData name="SIGNORI AMBRA" userId="S::47854@ds.units.it::a197a23e-b1a1-4ac8-8100-208626561105" providerId="AD" clId="Web-{1F0F6652-6004-A94C-1DE5-9E8232243487}" dt="2025-10-31T13:58:32.872" v="635" actId="1076"/>
          <ac:picMkLst>
            <pc:docMk/>
            <pc:sldMk cId="1730054726" sldId="285"/>
            <ac:picMk id="3" creationId="{E9D86C8F-9A3D-2D3F-BC6D-68ACE5B360B1}"/>
          </ac:picMkLst>
        </pc:picChg>
        <pc:picChg chg="add mod">
          <ac:chgData name="SIGNORI AMBRA" userId="S::47854@ds.units.it::a197a23e-b1a1-4ac8-8100-208626561105" providerId="AD" clId="Web-{1F0F6652-6004-A94C-1DE5-9E8232243487}" dt="2025-10-31T14:01:43.547" v="666" actId="1076"/>
          <ac:picMkLst>
            <pc:docMk/>
            <pc:sldMk cId="1730054726" sldId="285"/>
            <ac:picMk id="7" creationId="{AED720DD-128A-637D-99B0-5C4707E48331}"/>
          </ac:picMkLst>
        </pc:picChg>
        <pc:picChg chg="add mod">
          <ac:chgData name="SIGNORI AMBRA" userId="S::47854@ds.units.it::a197a23e-b1a1-4ac8-8100-208626561105" providerId="AD" clId="Web-{1F0F6652-6004-A94C-1DE5-9E8232243487}" dt="2025-10-31T14:03:52.830" v="673" actId="1076"/>
          <ac:picMkLst>
            <pc:docMk/>
            <pc:sldMk cId="1730054726" sldId="285"/>
            <ac:picMk id="14" creationId="{FEF4FFA2-05C3-5EFC-6E5A-899E0A91EAF5}"/>
          </ac:picMkLst>
        </pc:picChg>
      </pc:sldChg>
    </pc:docChg>
  </pc:docChgLst>
  <pc:docChgLst>
    <pc:chgData name="SIGNORI AMBRA" userId="S::47854@ds.units.it::a197a23e-b1a1-4ac8-8100-208626561105" providerId="AD" clId="Web-{9FE45E30-9891-C40E-57D4-4AE18674C63D}"/>
    <pc:docChg chg="addSld modSld sldOrd">
      <pc:chgData name="SIGNORI AMBRA" userId="S::47854@ds.units.it::a197a23e-b1a1-4ac8-8100-208626561105" providerId="AD" clId="Web-{9FE45E30-9891-C40E-57D4-4AE18674C63D}" dt="2025-10-30T16:56:03.209" v="743" actId="20577"/>
      <pc:docMkLst>
        <pc:docMk/>
      </pc:docMkLst>
      <pc:sldChg chg="addSp modSp">
        <pc:chgData name="SIGNORI AMBRA" userId="S::47854@ds.units.it::a197a23e-b1a1-4ac8-8100-208626561105" providerId="AD" clId="Web-{9FE45E30-9891-C40E-57D4-4AE18674C63D}" dt="2025-10-30T14:58:34.688" v="97" actId="14100"/>
        <pc:sldMkLst>
          <pc:docMk/>
          <pc:sldMk cId="0" sldId="257"/>
        </pc:sldMkLst>
        <pc:spChg chg="add">
          <ac:chgData name="SIGNORI AMBRA" userId="S::47854@ds.units.it::a197a23e-b1a1-4ac8-8100-208626561105" providerId="AD" clId="Web-{9FE45E30-9891-C40E-57D4-4AE18674C63D}" dt="2025-10-30T14:53:53.414" v="72"/>
          <ac:spMkLst>
            <pc:docMk/>
            <pc:sldMk cId="0" sldId="257"/>
            <ac:spMk id="2" creationId="{B320CCDD-F6C0-9D69-EFB7-86C36636E3B5}"/>
          </ac:spMkLst>
        </pc:spChg>
        <pc:spChg chg="add mod">
          <ac:chgData name="SIGNORI AMBRA" userId="S::47854@ds.units.it::a197a23e-b1a1-4ac8-8100-208626561105" providerId="AD" clId="Web-{9FE45E30-9891-C40E-57D4-4AE18674C63D}" dt="2025-10-30T14:54:03.664" v="74" actId="1076"/>
          <ac:spMkLst>
            <pc:docMk/>
            <pc:sldMk cId="0" sldId="257"/>
            <ac:spMk id="3" creationId="{A3A24093-9641-5063-F5EE-4E6F9FEAB8A8}"/>
          </ac:spMkLst>
        </pc:spChg>
        <pc:spChg chg="add mod">
          <ac:chgData name="SIGNORI AMBRA" userId="S::47854@ds.units.it::a197a23e-b1a1-4ac8-8100-208626561105" providerId="AD" clId="Web-{9FE45E30-9891-C40E-57D4-4AE18674C63D}" dt="2025-10-30T14:55:09.573" v="82" actId="1076"/>
          <ac:spMkLst>
            <pc:docMk/>
            <pc:sldMk cId="0" sldId="257"/>
            <ac:spMk id="4" creationId="{3B6291AB-ECD2-0AB6-D889-DC9A7A99C5C4}"/>
          </ac:spMkLst>
        </pc:spChg>
        <pc:spChg chg="add mod">
          <ac:chgData name="SIGNORI AMBRA" userId="S::47854@ds.units.it::a197a23e-b1a1-4ac8-8100-208626561105" providerId="AD" clId="Web-{9FE45E30-9891-C40E-57D4-4AE18674C63D}" dt="2025-10-30T14:55:18.792" v="84" actId="1076"/>
          <ac:spMkLst>
            <pc:docMk/>
            <pc:sldMk cId="0" sldId="257"/>
            <ac:spMk id="5" creationId="{4E34432D-05FD-08C6-8591-2F53F97A95DA}"/>
          </ac:spMkLst>
        </pc:spChg>
        <pc:spChg chg="mod">
          <ac:chgData name="SIGNORI AMBRA" userId="S::47854@ds.units.it::a197a23e-b1a1-4ac8-8100-208626561105" providerId="AD" clId="Web-{9FE45E30-9891-C40E-57D4-4AE18674C63D}" dt="2025-10-30T14:51:24.453" v="46" actId="1076"/>
          <ac:spMkLst>
            <pc:docMk/>
            <pc:sldMk cId="0" sldId="257"/>
            <ac:spMk id="137" creationId="{00000000-0000-0000-0000-000000000000}"/>
          </ac:spMkLst>
        </pc:spChg>
        <pc:spChg chg="mod">
          <ac:chgData name="SIGNORI AMBRA" userId="S::47854@ds.units.it::a197a23e-b1a1-4ac8-8100-208626561105" providerId="AD" clId="Web-{9FE45E30-9891-C40E-57D4-4AE18674C63D}" dt="2025-10-30T14:51:45.266" v="50" actId="14100"/>
          <ac:spMkLst>
            <pc:docMk/>
            <pc:sldMk cId="0" sldId="257"/>
            <ac:spMk id="138" creationId="{00000000-0000-0000-0000-000000000000}"/>
          </ac:spMkLst>
        </pc:spChg>
        <pc:spChg chg="mod">
          <ac:chgData name="SIGNORI AMBRA" userId="S::47854@ds.units.it::a197a23e-b1a1-4ac8-8100-208626561105" providerId="AD" clId="Web-{9FE45E30-9891-C40E-57D4-4AE18674C63D}" dt="2025-10-30T14:51:37.422" v="48" actId="14100"/>
          <ac:spMkLst>
            <pc:docMk/>
            <pc:sldMk cId="0" sldId="257"/>
            <ac:spMk id="139" creationId="{00000000-0000-0000-0000-000000000000}"/>
          </ac:spMkLst>
        </pc:spChg>
        <pc:spChg chg="mod">
          <ac:chgData name="SIGNORI AMBRA" userId="S::47854@ds.units.it::a197a23e-b1a1-4ac8-8100-208626561105" providerId="AD" clId="Web-{9FE45E30-9891-C40E-57D4-4AE18674C63D}" dt="2025-10-30T14:51:15.343" v="45" actId="14100"/>
          <ac:spMkLst>
            <pc:docMk/>
            <pc:sldMk cId="0" sldId="257"/>
            <ac:spMk id="140" creationId="{00000000-0000-0000-0000-000000000000}"/>
          </ac:spMkLst>
        </pc:spChg>
        <pc:spChg chg="mod">
          <ac:chgData name="SIGNORI AMBRA" userId="S::47854@ds.units.it::a197a23e-b1a1-4ac8-8100-208626561105" providerId="AD" clId="Web-{9FE45E30-9891-C40E-57D4-4AE18674C63D}" dt="2025-10-30T14:56:14.575" v="88" actId="1076"/>
          <ac:spMkLst>
            <pc:docMk/>
            <pc:sldMk cId="0" sldId="257"/>
            <ac:spMk id="141" creationId="{00000000-0000-0000-0000-000000000000}"/>
          </ac:spMkLst>
        </pc:spChg>
        <pc:spChg chg="mod">
          <ac:chgData name="SIGNORI AMBRA" userId="S::47854@ds.units.it::a197a23e-b1a1-4ac8-8100-208626561105" providerId="AD" clId="Web-{9FE45E30-9891-C40E-57D4-4AE18674C63D}" dt="2025-10-30T14:56:35.466" v="90" actId="1076"/>
          <ac:spMkLst>
            <pc:docMk/>
            <pc:sldMk cId="0" sldId="257"/>
            <ac:spMk id="142" creationId="{00000000-0000-0000-0000-000000000000}"/>
          </ac:spMkLst>
        </pc:spChg>
        <pc:spChg chg="mod">
          <ac:chgData name="SIGNORI AMBRA" userId="S::47854@ds.units.it::a197a23e-b1a1-4ac8-8100-208626561105" providerId="AD" clId="Web-{9FE45E30-9891-C40E-57D4-4AE18674C63D}" dt="2025-10-30T14:56:42.310" v="91" actId="1076"/>
          <ac:spMkLst>
            <pc:docMk/>
            <pc:sldMk cId="0" sldId="257"/>
            <ac:spMk id="143" creationId="{00000000-0000-0000-0000-000000000000}"/>
          </ac:spMkLst>
        </pc:spChg>
        <pc:spChg chg="mod">
          <ac:chgData name="SIGNORI AMBRA" userId="S::47854@ds.units.it::a197a23e-b1a1-4ac8-8100-208626561105" providerId="AD" clId="Web-{9FE45E30-9891-C40E-57D4-4AE18674C63D}" dt="2025-10-30T14:56:47.279" v="92" actId="1076"/>
          <ac:spMkLst>
            <pc:docMk/>
            <pc:sldMk cId="0" sldId="257"/>
            <ac:spMk id="144" creationId="{00000000-0000-0000-0000-000000000000}"/>
          </ac:spMkLst>
        </pc:spChg>
        <pc:picChg chg="add mod">
          <ac:chgData name="SIGNORI AMBRA" userId="S::47854@ds.units.it::a197a23e-b1a1-4ac8-8100-208626561105" providerId="AD" clId="Web-{9FE45E30-9891-C40E-57D4-4AE18674C63D}" dt="2025-10-30T14:58:26.094" v="95" actId="1076"/>
          <ac:picMkLst>
            <pc:docMk/>
            <pc:sldMk cId="0" sldId="257"/>
            <ac:picMk id="6" creationId="{465E79BA-1858-19A8-A2D6-8D632834D38A}"/>
          </ac:picMkLst>
        </pc:picChg>
        <pc:picChg chg="mod">
          <ac:chgData name="SIGNORI AMBRA" userId="S::47854@ds.units.it::a197a23e-b1a1-4ac8-8100-208626561105" providerId="AD" clId="Web-{9FE45E30-9891-C40E-57D4-4AE18674C63D}" dt="2025-10-30T14:58:34.688" v="97" actId="14100"/>
          <ac:picMkLst>
            <pc:docMk/>
            <pc:sldMk cId="0" sldId="257"/>
            <ac:picMk id="136" creationId="{00000000-0000-0000-0000-000000000000}"/>
          </ac:picMkLst>
        </pc:picChg>
        <pc:picChg chg="mod">
          <ac:chgData name="SIGNORI AMBRA" userId="S::47854@ds.units.it::a197a23e-b1a1-4ac8-8100-208626561105" providerId="AD" clId="Web-{9FE45E30-9891-C40E-57D4-4AE18674C63D}" dt="2025-10-30T14:49:41.522" v="35" actId="1076"/>
          <ac:picMkLst>
            <pc:docMk/>
            <pc:sldMk cId="0" sldId="257"/>
            <ac:picMk id="145" creationId="{00000000-0000-0000-0000-000000000000}"/>
          </ac:picMkLst>
        </pc:picChg>
      </pc:sldChg>
      <pc:sldChg chg="modSp">
        <pc:chgData name="SIGNORI AMBRA" userId="S::47854@ds.units.it::a197a23e-b1a1-4ac8-8100-208626561105" providerId="AD" clId="Web-{9FE45E30-9891-C40E-57D4-4AE18674C63D}" dt="2025-10-30T15:01:22.910" v="136" actId="14100"/>
        <pc:sldMkLst>
          <pc:docMk/>
          <pc:sldMk cId="0" sldId="258"/>
        </pc:sldMkLst>
        <pc:spChg chg="mod">
          <ac:chgData name="SIGNORI AMBRA" userId="S::47854@ds.units.it::a197a23e-b1a1-4ac8-8100-208626561105" providerId="AD" clId="Web-{9FE45E30-9891-C40E-57D4-4AE18674C63D}" dt="2025-10-30T15:01:22.910" v="136" actId="14100"/>
          <ac:spMkLst>
            <pc:docMk/>
            <pc:sldMk cId="0" sldId="258"/>
            <ac:spMk id="149" creationId="{00000000-0000-0000-0000-000000000000}"/>
          </ac:spMkLst>
        </pc:spChg>
      </pc:sldChg>
      <pc:sldChg chg="addSp delSp modSp">
        <pc:chgData name="SIGNORI AMBRA" userId="S::47854@ds.units.it::a197a23e-b1a1-4ac8-8100-208626561105" providerId="AD" clId="Web-{9FE45E30-9891-C40E-57D4-4AE18674C63D}" dt="2025-10-30T15:12:04.060" v="220" actId="20577"/>
        <pc:sldMkLst>
          <pc:docMk/>
          <pc:sldMk cId="0" sldId="259"/>
        </pc:sldMkLst>
        <pc:spChg chg="add mod">
          <ac:chgData name="SIGNORI AMBRA" userId="S::47854@ds.units.it::a197a23e-b1a1-4ac8-8100-208626561105" providerId="AD" clId="Web-{9FE45E30-9891-C40E-57D4-4AE18674C63D}" dt="2025-10-30T15:12:04.060" v="220" actId="20577"/>
          <ac:spMkLst>
            <pc:docMk/>
            <pc:sldMk cId="0" sldId="259"/>
            <ac:spMk id="2" creationId="{0CA36A3F-CA0C-D80E-6BBE-7059E81D3C1A}"/>
          </ac:spMkLst>
        </pc:spChg>
        <pc:spChg chg="mod">
          <ac:chgData name="SIGNORI AMBRA" userId="S::47854@ds.units.it::a197a23e-b1a1-4ac8-8100-208626561105" providerId="AD" clId="Web-{9FE45E30-9891-C40E-57D4-4AE18674C63D}" dt="2025-10-30T15:08:22.767" v="181" actId="1076"/>
          <ac:spMkLst>
            <pc:docMk/>
            <pc:sldMk cId="0" sldId="259"/>
            <ac:spMk id="153" creationId="{00000000-0000-0000-0000-000000000000}"/>
          </ac:spMkLst>
        </pc:spChg>
        <pc:spChg chg="mod">
          <ac:chgData name="SIGNORI AMBRA" userId="S::47854@ds.units.it::a197a23e-b1a1-4ac8-8100-208626561105" providerId="AD" clId="Web-{9FE45E30-9891-C40E-57D4-4AE18674C63D}" dt="2025-10-30T15:08:44.628" v="182" actId="1076"/>
          <ac:spMkLst>
            <pc:docMk/>
            <pc:sldMk cId="0" sldId="259"/>
            <ac:spMk id="154" creationId="{00000000-0000-0000-0000-000000000000}"/>
          </ac:spMkLst>
        </pc:spChg>
        <pc:graphicFrameChg chg="add mod modGraphic">
          <ac:chgData name="SIGNORI AMBRA" userId="S::47854@ds.units.it::a197a23e-b1a1-4ac8-8100-208626561105" providerId="AD" clId="Web-{9FE45E30-9891-C40E-57D4-4AE18674C63D}" dt="2025-10-30T15:11:42.168" v="216"/>
          <ac:graphicFrameMkLst>
            <pc:docMk/>
            <pc:sldMk cId="0" sldId="259"/>
            <ac:graphicFrameMk id="5" creationId="{F48160EA-4ABB-DFC7-85AB-D0B8A0C0DDF1}"/>
          </ac:graphicFrameMkLst>
        </pc:graphicFrameChg>
        <pc:picChg chg="add mod">
          <ac:chgData name="SIGNORI AMBRA" userId="S::47854@ds.units.it::a197a23e-b1a1-4ac8-8100-208626561105" providerId="AD" clId="Web-{9FE45E30-9891-C40E-57D4-4AE18674C63D}" dt="2025-10-30T15:10:24.587" v="190" actId="1076"/>
          <ac:picMkLst>
            <pc:docMk/>
            <pc:sldMk cId="0" sldId="259"/>
            <ac:picMk id="4" creationId="{B10CA362-677F-C374-D886-A2F64D58EC78}"/>
          </ac:picMkLst>
        </pc:picChg>
      </pc:sldChg>
      <pc:sldChg chg="addSp delSp modSp">
        <pc:chgData name="SIGNORI AMBRA" userId="S::47854@ds.units.it::a197a23e-b1a1-4ac8-8100-208626561105" providerId="AD" clId="Web-{9FE45E30-9891-C40E-57D4-4AE18674C63D}" dt="2025-10-30T15:30:17.518" v="351"/>
        <pc:sldMkLst>
          <pc:docMk/>
          <pc:sldMk cId="0" sldId="260"/>
        </pc:sldMkLst>
        <pc:spChg chg="add mod">
          <ac:chgData name="SIGNORI AMBRA" userId="S::47854@ds.units.it::a197a23e-b1a1-4ac8-8100-208626561105" providerId="AD" clId="Web-{9FE45E30-9891-C40E-57D4-4AE18674C63D}" dt="2025-10-30T15:24:56.549" v="318" actId="20577"/>
          <ac:spMkLst>
            <pc:docMk/>
            <pc:sldMk cId="0" sldId="260"/>
            <ac:spMk id="3" creationId="{9D1CDF3F-61DB-596D-34A7-43420C417122}"/>
          </ac:spMkLst>
        </pc:spChg>
        <pc:spChg chg="add mod">
          <ac:chgData name="SIGNORI AMBRA" userId="S::47854@ds.units.it::a197a23e-b1a1-4ac8-8100-208626561105" providerId="AD" clId="Web-{9FE45E30-9891-C40E-57D4-4AE18674C63D}" dt="2025-10-30T15:25:29.927" v="326" actId="20577"/>
          <ac:spMkLst>
            <pc:docMk/>
            <pc:sldMk cId="0" sldId="260"/>
            <ac:spMk id="4" creationId="{B3A66658-DDB5-85CC-8068-C4EF67218886}"/>
          </ac:spMkLst>
        </pc:spChg>
        <pc:spChg chg="add mod">
          <ac:chgData name="SIGNORI AMBRA" userId="S::47854@ds.units.it::a197a23e-b1a1-4ac8-8100-208626561105" providerId="AD" clId="Web-{9FE45E30-9891-C40E-57D4-4AE18674C63D}" dt="2025-10-30T15:25:45.865" v="329" actId="1076"/>
          <ac:spMkLst>
            <pc:docMk/>
            <pc:sldMk cId="0" sldId="260"/>
            <ac:spMk id="5" creationId="{FBF3BCC3-F869-46ED-139F-3CA94FA12AB4}"/>
          </ac:spMkLst>
        </pc:spChg>
        <pc:spChg chg="add mod">
          <ac:chgData name="SIGNORI AMBRA" userId="S::47854@ds.units.it::a197a23e-b1a1-4ac8-8100-208626561105" providerId="AD" clId="Web-{9FE45E30-9891-C40E-57D4-4AE18674C63D}" dt="2025-10-30T15:26:27.024" v="332" actId="1076"/>
          <ac:spMkLst>
            <pc:docMk/>
            <pc:sldMk cId="0" sldId="260"/>
            <ac:spMk id="6" creationId="{A8BFDE77-D886-8362-516C-EA3F08D83F9E}"/>
          </ac:spMkLst>
        </pc:spChg>
        <pc:spChg chg="add mod">
          <ac:chgData name="SIGNORI AMBRA" userId="S::47854@ds.units.it::a197a23e-b1a1-4ac8-8100-208626561105" providerId="AD" clId="Web-{9FE45E30-9891-C40E-57D4-4AE18674C63D}" dt="2025-10-30T15:30:15.174" v="350"/>
          <ac:spMkLst>
            <pc:docMk/>
            <pc:sldMk cId="0" sldId="260"/>
            <ac:spMk id="12" creationId="{AAFD224E-188C-0EC0-1CEE-2A1BC921F32F}"/>
          </ac:spMkLst>
        </pc:spChg>
        <pc:spChg chg="add mod">
          <ac:chgData name="SIGNORI AMBRA" userId="S::47854@ds.units.it::a197a23e-b1a1-4ac8-8100-208626561105" providerId="AD" clId="Web-{9FE45E30-9891-C40E-57D4-4AE18674C63D}" dt="2025-10-30T15:30:17.518" v="351"/>
          <ac:spMkLst>
            <pc:docMk/>
            <pc:sldMk cId="0" sldId="260"/>
            <ac:spMk id="13" creationId="{84C35BE8-BE78-97B1-D041-FB1056BC436E}"/>
          </ac:spMkLst>
        </pc:spChg>
        <pc:spChg chg="mod">
          <ac:chgData name="SIGNORI AMBRA" userId="S::47854@ds.units.it::a197a23e-b1a1-4ac8-8100-208626561105" providerId="AD" clId="Web-{9FE45E30-9891-C40E-57D4-4AE18674C63D}" dt="2025-10-30T15:12:49.593" v="228" actId="1076"/>
          <ac:spMkLst>
            <pc:docMk/>
            <pc:sldMk cId="0" sldId="260"/>
            <ac:spMk id="159" creationId="{00000000-0000-0000-0000-000000000000}"/>
          </ac:spMkLst>
        </pc:spChg>
        <pc:spChg chg="mod">
          <ac:chgData name="SIGNORI AMBRA" userId="S::47854@ds.units.it::a197a23e-b1a1-4ac8-8100-208626561105" providerId="AD" clId="Web-{9FE45E30-9891-C40E-57D4-4AE18674C63D}" dt="2025-10-30T15:12:55.343" v="229" actId="1076"/>
          <ac:spMkLst>
            <pc:docMk/>
            <pc:sldMk cId="0" sldId="260"/>
            <ac:spMk id="160" creationId="{00000000-0000-0000-0000-000000000000}"/>
          </ac:spMkLst>
        </pc:spChg>
        <pc:picChg chg="add mod">
          <ac:chgData name="SIGNORI AMBRA" userId="S::47854@ds.units.it::a197a23e-b1a1-4ac8-8100-208626561105" providerId="AD" clId="Web-{9FE45E30-9891-C40E-57D4-4AE18674C63D}" dt="2025-10-30T15:25:18.785" v="323" actId="1076"/>
          <ac:picMkLst>
            <pc:docMk/>
            <pc:sldMk cId="0" sldId="260"/>
            <ac:picMk id="7" creationId="{0EA408D2-622B-D9D2-1058-FE3FB35F7C84}"/>
          </ac:picMkLst>
        </pc:picChg>
        <pc:picChg chg="add mod">
          <ac:chgData name="SIGNORI AMBRA" userId="S::47854@ds.units.it::a197a23e-b1a1-4ac8-8100-208626561105" providerId="AD" clId="Web-{9FE45E30-9891-C40E-57D4-4AE18674C63D}" dt="2025-10-30T15:26:20.961" v="331" actId="1076"/>
          <ac:picMkLst>
            <pc:docMk/>
            <pc:sldMk cId="0" sldId="260"/>
            <ac:picMk id="8" creationId="{771000A1-43BE-20F7-DD68-CBF9D0866E26}"/>
          </ac:picMkLst>
        </pc:picChg>
        <pc:picChg chg="mod">
          <ac:chgData name="SIGNORI AMBRA" userId="S::47854@ds.units.it::a197a23e-b1a1-4ac8-8100-208626561105" providerId="AD" clId="Web-{9FE45E30-9891-C40E-57D4-4AE18674C63D}" dt="2025-10-30T15:25:03.144" v="319" actId="14100"/>
          <ac:picMkLst>
            <pc:docMk/>
            <pc:sldMk cId="0" sldId="260"/>
            <ac:picMk id="162" creationId="{00000000-0000-0000-0000-000000000000}"/>
          </ac:picMkLst>
        </pc:picChg>
      </pc:sldChg>
      <pc:sldChg chg="addSp delSp modSp">
        <pc:chgData name="SIGNORI AMBRA" userId="S::47854@ds.units.it::a197a23e-b1a1-4ac8-8100-208626561105" providerId="AD" clId="Web-{9FE45E30-9891-C40E-57D4-4AE18674C63D}" dt="2025-10-30T15:56:46.968" v="397" actId="1076"/>
        <pc:sldMkLst>
          <pc:docMk/>
          <pc:sldMk cId="0" sldId="261"/>
        </pc:sldMkLst>
        <pc:spChg chg="add mod">
          <ac:chgData name="SIGNORI AMBRA" userId="S::47854@ds.units.it::a197a23e-b1a1-4ac8-8100-208626561105" providerId="AD" clId="Web-{9FE45E30-9891-C40E-57D4-4AE18674C63D}" dt="2025-10-30T15:40:24.952" v="381" actId="1076"/>
          <ac:spMkLst>
            <pc:docMk/>
            <pc:sldMk cId="0" sldId="261"/>
            <ac:spMk id="2" creationId="{D85C8E48-80DF-C510-45BA-994203722F3A}"/>
          </ac:spMkLst>
        </pc:spChg>
        <pc:spChg chg="add mod">
          <ac:chgData name="SIGNORI AMBRA" userId="S::47854@ds.units.it::a197a23e-b1a1-4ac8-8100-208626561105" providerId="AD" clId="Web-{9FE45E30-9891-C40E-57D4-4AE18674C63D}" dt="2025-10-30T15:41:04.094" v="387" actId="14100"/>
          <ac:spMkLst>
            <pc:docMk/>
            <pc:sldMk cId="0" sldId="261"/>
            <ac:spMk id="3" creationId="{F07F66BA-CF3A-E54F-43F7-E3E30BC629D5}"/>
          </ac:spMkLst>
        </pc:spChg>
        <pc:spChg chg="mod">
          <ac:chgData name="SIGNORI AMBRA" userId="S::47854@ds.units.it::a197a23e-b1a1-4ac8-8100-208626561105" providerId="AD" clId="Web-{9FE45E30-9891-C40E-57D4-4AE18674C63D}" dt="2025-10-30T15:37:36.449" v="362" actId="20577"/>
          <ac:spMkLst>
            <pc:docMk/>
            <pc:sldMk cId="0" sldId="261"/>
            <ac:spMk id="165" creationId="{00000000-0000-0000-0000-000000000000}"/>
          </ac:spMkLst>
        </pc:spChg>
        <pc:picChg chg="add mod">
          <ac:chgData name="SIGNORI AMBRA" userId="S::47854@ds.units.it::a197a23e-b1a1-4ac8-8100-208626561105" providerId="AD" clId="Web-{9FE45E30-9891-C40E-57D4-4AE18674C63D}" dt="2025-10-30T15:56:46.968" v="397" actId="1076"/>
          <ac:picMkLst>
            <pc:docMk/>
            <pc:sldMk cId="0" sldId="261"/>
            <ac:picMk id="4" creationId="{2DBD154E-E00C-C3EF-ED77-902D6315048B}"/>
          </ac:picMkLst>
        </pc:picChg>
      </pc:sldChg>
      <pc:sldChg chg="addSp delSp modSp">
        <pc:chgData name="SIGNORI AMBRA" userId="S::47854@ds.units.it::a197a23e-b1a1-4ac8-8100-208626561105" providerId="AD" clId="Web-{9FE45E30-9891-C40E-57D4-4AE18674C63D}" dt="2025-10-30T16:41:36.341" v="604" actId="1076"/>
        <pc:sldMkLst>
          <pc:docMk/>
          <pc:sldMk cId="0" sldId="263"/>
        </pc:sldMkLst>
        <pc:spChg chg="add mod">
          <ac:chgData name="SIGNORI AMBRA" userId="S::47854@ds.units.it::a197a23e-b1a1-4ac8-8100-208626561105" providerId="AD" clId="Web-{9FE45E30-9891-C40E-57D4-4AE18674C63D}" dt="2025-10-30T16:35:59.583" v="574" actId="1076"/>
          <ac:spMkLst>
            <pc:docMk/>
            <pc:sldMk cId="0" sldId="263"/>
            <ac:spMk id="3" creationId="{E4848D94-1A56-0045-397E-A0C39D9DF436}"/>
          </ac:spMkLst>
        </pc:spChg>
        <pc:spChg chg="add mod">
          <ac:chgData name="SIGNORI AMBRA" userId="S::47854@ds.units.it::a197a23e-b1a1-4ac8-8100-208626561105" providerId="AD" clId="Web-{9FE45E30-9891-C40E-57D4-4AE18674C63D}" dt="2025-10-30T16:41:36.341" v="604" actId="1076"/>
          <ac:spMkLst>
            <pc:docMk/>
            <pc:sldMk cId="0" sldId="263"/>
            <ac:spMk id="6" creationId="{3E2C14DA-0B5B-4D0F-7839-B94068392D07}"/>
          </ac:spMkLst>
        </pc:spChg>
        <pc:picChg chg="add mod modCrop">
          <ac:chgData name="SIGNORI AMBRA" userId="S::47854@ds.units.it::a197a23e-b1a1-4ac8-8100-208626561105" providerId="AD" clId="Web-{9FE45E30-9891-C40E-57D4-4AE18674C63D}" dt="2025-10-30T16:32:07.408" v="552" actId="1076"/>
          <ac:picMkLst>
            <pc:docMk/>
            <pc:sldMk cId="0" sldId="263"/>
            <ac:picMk id="2" creationId="{A27D363B-17B2-730E-4A0D-F80492178168}"/>
          </ac:picMkLst>
        </pc:picChg>
        <pc:picChg chg="add mod">
          <ac:chgData name="SIGNORI AMBRA" userId="S::47854@ds.units.it::a197a23e-b1a1-4ac8-8100-208626561105" providerId="AD" clId="Web-{9FE45E30-9891-C40E-57D4-4AE18674C63D}" dt="2025-10-30T16:39:36.961" v="579" actId="1076"/>
          <ac:picMkLst>
            <pc:docMk/>
            <pc:sldMk cId="0" sldId="263"/>
            <ac:picMk id="4" creationId="{9C5470C3-EF9E-C39E-1C4A-0BC30D5DD146}"/>
          </ac:picMkLst>
        </pc:picChg>
        <pc:picChg chg="add mod">
          <ac:chgData name="SIGNORI AMBRA" userId="S::47854@ds.units.it::a197a23e-b1a1-4ac8-8100-208626561105" providerId="AD" clId="Web-{9FE45E30-9891-C40E-57D4-4AE18674C63D}" dt="2025-10-30T16:39:43.977" v="580" actId="1076"/>
          <ac:picMkLst>
            <pc:docMk/>
            <pc:sldMk cId="0" sldId="263"/>
            <ac:picMk id="5" creationId="{BCFE3988-7D71-DB93-4BA0-6B5E2A85D396}"/>
          </ac:picMkLst>
        </pc:picChg>
      </pc:sldChg>
      <pc:sldChg chg="ord">
        <pc:chgData name="SIGNORI AMBRA" userId="S::47854@ds.units.it::a197a23e-b1a1-4ac8-8100-208626561105" providerId="AD" clId="Web-{9FE45E30-9891-C40E-57D4-4AE18674C63D}" dt="2025-10-30T16:49:46.418" v="655"/>
        <pc:sldMkLst>
          <pc:docMk/>
          <pc:sldMk cId="0" sldId="264"/>
        </pc:sldMkLst>
      </pc:sldChg>
      <pc:sldChg chg="addSp delSp modSp">
        <pc:chgData name="SIGNORI AMBRA" userId="S::47854@ds.units.it::a197a23e-b1a1-4ac8-8100-208626561105" providerId="AD" clId="Web-{9FE45E30-9891-C40E-57D4-4AE18674C63D}" dt="2025-10-30T16:56:03.209" v="743" actId="20577"/>
        <pc:sldMkLst>
          <pc:docMk/>
          <pc:sldMk cId="0" sldId="265"/>
        </pc:sldMkLst>
        <pc:spChg chg="add mod">
          <ac:chgData name="SIGNORI AMBRA" userId="S::47854@ds.units.it::a197a23e-b1a1-4ac8-8100-208626561105" providerId="AD" clId="Web-{9FE45E30-9891-C40E-57D4-4AE18674C63D}" dt="2025-10-30T16:54:18.689" v="702"/>
          <ac:spMkLst>
            <pc:docMk/>
            <pc:sldMk cId="0" sldId="265"/>
            <ac:spMk id="3" creationId="{D5329DC8-F074-14FE-B023-57E476137E0E}"/>
          </ac:spMkLst>
        </pc:spChg>
        <pc:spChg chg="add mod">
          <ac:chgData name="SIGNORI AMBRA" userId="S::47854@ds.units.it::a197a23e-b1a1-4ac8-8100-208626561105" providerId="AD" clId="Web-{9FE45E30-9891-C40E-57D4-4AE18674C63D}" dt="2025-10-30T16:54:07.735" v="701"/>
          <ac:spMkLst>
            <pc:docMk/>
            <pc:sldMk cId="0" sldId="265"/>
            <ac:spMk id="5" creationId="{A0C7D50D-4B31-9F57-1E95-CDF9ECF77F47}"/>
          </ac:spMkLst>
        </pc:spChg>
        <pc:spChg chg="add mod">
          <ac:chgData name="SIGNORI AMBRA" userId="S::47854@ds.units.it::a197a23e-b1a1-4ac8-8100-208626561105" providerId="AD" clId="Web-{9FE45E30-9891-C40E-57D4-4AE18674C63D}" dt="2025-10-30T16:53:58.251" v="700"/>
          <ac:spMkLst>
            <pc:docMk/>
            <pc:sldMk cId="0" sldId="265"/>
            <ac:spMk id="6" creationId="{BC2EE385-8710-092E-CDD7-F7DA429CBDF0}"/>
          </ac:spMkLst>
        </pc:spChg>
        <pc:spChg chg="add mod">
          <ac:chgData name="SIGNORI AMBRA" userId="S::47854@ds.units.it::a197a23e-b1a1-4ac8-8100-208626561105" providerId="AD" clId="Web-{9FE45E30-9891-C40E-57D4-4AE18674C63D}" dt="2025-10-30T16:56:03.209" v="743" actId="20577"/>
          <ac:spMkLst>
            <pc:docMk/>
            <pc:sldMk cId="0" sldId="265"/>
            <ac:spMk id="7" creationId="{9582CE0B-E44C-A15A-3CD1-208BC1E91FFA}"/>
          </ac:spMkLst>
        </pc:spChg>
        <pc:spChg chg="mod">
          <ac:chgData name="SIGNORI AMBRA" userId="S::47854@ds.units.it::a197a23e-b1a1-4ac8-8100-208626561105" providerId="AD" clId="Web-{9FE45E30-9891-C40E-57D4-4AE18674C63D}" dt="2025-10-30T16:52:26.718" v="672" actId="1076"/>
          <ac:spMkLst>
            <pc:docMk/>
            <pc:sldMk cId="0" sldId="265"/>
            <ac:spMk id="184" creationId="{00000000-0000-0000-0000-000000000000}"/>
          </ac:spMkLst>
        </pc:spChg>
        <pc:picChg chg="add mod">
          <ac:chgData name="SIGNORI AMBRA" userId="S::47854@ds.units.it::a197a23e-b1a1-4ac8-8100-208626561105" providerId="AD" clId="Web-{9FE45E30-9891-C40E-57D4-4AE18674C63D}" dt="2025-10-30T16:54:41.518" v="705" actId="14100"/>
          <ac:picMkLst>
            <pc:docMk/>
            <pc:sldMk cId="0" sldId="265"/>
            <ac:picMk id="2" creationId="{659B2385-321A-C568-1D05-9B63BE431D72}"/>
          </ac:picMkLst>
        </pc:picChg>
      </pc:sldChg>
      <pc:sldChg chg="addSp delSp modSp add replId">
        <pc:chgData name="SIGNORI AMBRA" userId="S::47854@ds.units.it::a197a23e-b1a1-4ac8-8100-208626561105" providerId="AD" clId="Web-{9FE45E30-9891-C40E-57D4-4AE18674C63D}" dt="2025-10-30T16:02:48.111" v="430" actId="1076"/>
        <pc:sldMkLst>
          <pc:docMk/>
          <pc:sldMk cId="3241229695" sldId="280"/>
        </pc:sldMkLst>
        <pc:spChg chg="mod">
          <ac:chgData name="SIGNORI AMBRA" userId="S::47854@ds.units.it::a197a23e-b1a1-4ac8-8100-208626561105" providerId="AD" clId="Web-{9FE45E30-9891-C40E-57D4-4AE18674C63D}" dt="2025-10-30T16:00:28.469" v="418" actId="14100"/>
          <ac:spMkLst>
            <pc:docMk/>
            <pc:sldMk cId="3241229695" sldId="280"/>
            <ac:spMk id="2" creationId="{490420E6-0E1F-1378-26E4-95D19313B024}"/>
          </ac:spMkLst>
        </pc:spChg>
        <pc:spChg chg="mod">
          <ac:chgData name="SIGNORI AMBRA" userId="S::47854@ds.units.it::a197a23e-b1a1-4ac8-8100-208626561105" providerId="AD" clId="Web-{9FE45E30-9891-C40E-57D4-4AE18674C63D}" dt="2025-10-30T16:01:54.938" v="426" actId="1076"/>
          <ac:spMkLst>
            <pc:docMk/>
            <pc:sldMk cId="3241229695" sldId="280"/>
            <ac:spMk id="3" creationId="{82697A14-4DA5-B1E2-07C1-24BB6629BF33}"/>
          </ac:spMkLst>
        </pc:spChg>
        <pc:spChg chg="mod">
          <ac:chgData name="SIGNORI AMBRA" userId="S::47854@ds.units.it::a197a23e-b1a1-4ac8-8100-208626561105" providerId="AD" clId="Web-{9FE45E30-9891-C40E-57D4-4AE18674C63D}" dt="2025-10-30T15:58:14.655" v="408" actId="1076"/>
          <ac:spMkLst>
            <pc:docMk/>
            <pc:sldMk cId="3241229695" sldId="280"/>
            <ac:spMk id="165" creationId="{C63389ED-DFA5-483A-1F1B-B1A8945E4C7D}"/>
          </ac:spMkLst>
        </pc:spChg>
        <pc:spChg chg="mod">
          <ac:chgData name="SIGNORI AMBRA" userId="S::47854@ds.units.it::a197a23e-b1a1-4ac8-8100-208626561105" providerId="AD" clId="Web-{9FE45E30-9891-C40E-57D4-4AE18674C63D}" dt="2025-10-30T15:58:19.030" v="409" actId="1076"/>
          <ac:spMkLst>
            <pc:docMk/>
            <pc:sldMk cId="3241229695" sldId="280"/>
            <ac:spMk id="166" creationId="{05FF402C-95A6-DFA2-666E-D6E4B7322E25}"/>
          </ac:spMkLst>
        </pc:spChg>
        <pc:picChg chg="add mod">
          <ac:chgData name="SIGNORI AMBRA" userId="S::47854@ds.units.it::a197a23e-b1a1-4ac8-8100-208626561105" providerId="AD" clId="Web-{9FE45E30-9891-C40E-57D4-4AE18674C63D}" dt="2025-10-30T16:02:48.111" v="430" actId="1076"/>
          <ac:picMkLst>
            <pc:docMk/>
            <pc:sldMk cId="3241229695" sldId="280"/>
            <ac:picMk id="5" creationId="{D5DF5DE3-8BF2-892A-5FCA-E902F8582705}"/>
          </ac:picMkLst>
        </pc:picChg>
        <pc:picChg chg="mod">
          <ac:chgData name="SIGNORI AMBRA" userId="S::47854@ds.units.it::a197a23e-b1a1-4ac8-8100-208626561105" providerId="AD" clId="Web-{9FE45E30-9891-C40E-57D4-4AE18674C63D}" dt="2025-10-30T16:02:05.360" v="428" actId="1076"/>
          <ac:picMkLst>
            <pc:docMk/>
            <pc:sldMk cId="3241229695" sldId="280"/>
            <ac:picMk id="168" creationId="{681D31F7-C1EA-98CF-F1FA-B751F1EE8EAA}"/>
          </ac:picMkLst>
        </pc:picChg>
      </pc:sldChg>
      <pc:sldChg chg="addSp delSp modSp add replId">
        <pc:chgData name="SIGNORI AMBRA" userId="S::47854@ds.units.it::a197a23e-b1a1-4ac8-8100-208626561105" providerId="AD" clId="Web-{9FE45E30-9891-C40E-57D4-4AE18674C63D}" dt="2025-10-30T16:27:05.439" v="527" actId="1076"/>
        <pc:sldMkLst>
          <pc:docMk/>
          <pc:sldMk cId="4197227141" sldId="281"/>
        </pc:sldMkLst>
        <pc:spChg chg="mod">
          <ac:chgData name="SIGNORI AMBRA" userId="S::47854@ds.units.it::a197a23e-b1a1-4ac8-8100-208626561105" providerId="AD" clId="Web-{9FE45E30-9891-C40E-57D4-4AE18674C63D}" dt="2025-10-30T16:11:12.429" v="502" actId="1076"/>
          <ac:spMkLst>
            <pc:docMk/>
            <pc:sldMk cId="4197227141" sldId="281"/>
            <ac:spMk id="166" creationId="{E01BCCA3-8140-38DA-3535-3CCE22B77497}"/>
          </ac:spMkLst>
        </pc:spChg>
        <pc:spChg chg="add mod">
          <ac:chgData name="SIGNORI AMBRA" userId="S::47854@ds.units.it::a197a23e-b1a1-4ac8-8100-208626561105" providerId="AD" clId="Web-{9FE45E30-9891-C40E-57D4-4AE18674C63D}" dt="2025-10-30T16:20:43.453" v="519" actId="1076"/>
          <ac:spMkLst>
            <pc:docMk/>
            <pc:sldMk cId="4197227141" sldId="281"/>
            <ac:spMk id="449" creationId="{4B6E686D-07BB-6C61-40D7-65F12CA388CD}"/>
          </ac:spMkLst>
        </pc:spChg>
        <pc:spChg chg="add mod">
          <ac:chgData name="SIGNORI AMBRA" userId="S::47854@ds.units.it::a197a23e-b1a1-4ac8-8100-208626561105" providerId="AD" clId="Web-{9FE45E30-9891-C40E-57D4-4AE18674C63D}" dt="2025-10-30T16:20:29.484" v="518" actId="14100"/>
          <ac:spMkLst>
            <pc:docMk/>
            <pc:sldMk cId="4197227141" sldId="281"/>
            <ac:spMk id="450" creationId="{ED6605A5-8245-A78D-D5F5-064197186A16}"/>
          </ac:spMkLst>
        </pc:spChg>
        <pc:graphicFrameChg chg="add mod modGraphic">
          <ac:chgData name="SIGNORI AMBRA" userId="S::47854@ds.units.it::a197a23e-b1a1-4ac8-8100-208626561105" providerId="AD" clId="Web-{9FE45E30-9891-C40E-57D4-4AE18674C63D}" dt="2025-10-30T16:11:21.883" v="503"/>
          <ac:graphicFrameMkLst>
            <pc:docMk/>
            <pc:sldMk cId="4197227141" sldId="281"/>
            <ac:graphicFrameMk id="4" creationId="{E05B5CA3-798F-405B-A51D-17178A901DF6}"/>
          </ac:graphicFrameMkLst>
        </pc:graphicFrameChg>
        <pc:picChg chg="add mod modCrop">
          <ac:chgData name="SIGNORI AMBRA" userId="S::47854@ds.units.it::a197a23e-b1a1-4ac8-8100-208626561105" providerId="AD" clId="Web-{9FE45E30-9891-C40E-57D4-4AE18674C63D}" dt="2025-10-30T16:27:05.439" v="527" actId="1076"/>
          <ac:picMkLst>
            <pc:docMk/>
            <pc:sldMk cId="4197227141" sldId="281"/>
            <ac:picMk id="451" creationId="{5253CA05-1189-0A6F-3888-7BC2530B728B}"/>
          </ac:picMkLst>
        </pc:picChg>
      </pc:sldChg>
      <pc:sldChg chg="addSp delSp modSp add replId">
        <pc:chgData name="SIGNORI AMBRA" userId="S::47854@ds.units.it::a197a23e-b1a1-4ac8-8100-208626561105" providerId="AD" clId="Web-{9FE45E30-9891-C40E-57D4-4AE18674C63D}" dt="2025-10-30T16:49:12.667" v="654"/>
        <pc:sldMkLst>
          <pc:docMk/>
          <pc:sldMk cId="295509733" sldId="282"/>
        </pc:sldMkLst>
        <pc:spChg chg="mod">
          <ac:chgData name="SIGNORI AMBRA" userId="S::47854@ds.units.it::a197a23e-b1a1-4ac8-8100-208626561105" providerId="AD" clId="Web-{9FE45E30-9891-C40E-57D4-4AE18674C63D}" dt="2025-10-30T16:47:16.850" v="641" actId="1076"/>
          <ac:spMkLst>
            <pc:docMk/>
            <pc:sldMk cId="295509733" sldId="282"/>
            <ac:spMk id="177" creationId="{49977B39-00AB-0153-572D-9B6381D7E13E}"/>
          </ac:spMkLst>
        </pc:spChg>
        <pc:graphicFrameChg chg="mod modGraphic">
          <ac:chgData name="SIGNORI AMBRA" userId="S::47854@ds.units.it::a197a23e-b1a1-4ac8-8100-208626561105" providerId="AD" clId="Web-{9FE45E30-9891-C40E-57D4-4AE18674C63D}" dt="2025-10-30T16:49:12.667" v="654"/>
          <ac:graphicFrameMkLst>
            <pc:docMk/>
            <pc:sldMk cId="295509733" sldId="282"/>
            <ac:graphicFrameMk id="180" creationId="{03D3C1A4-BA14-3BB2-2A64-4879386E8CF5}"/>
          </ac:graphicFrameMkLst>
        </pc:graphicFrameChg>
        <pc:picChg chg="add mod">
          <ac:chgData name="SIGNORI AMBRA" userId="S::47854@ds.units.it::a197a23e-b1a1-4ac8-8100-208626561105" providerId="AD" clId="Web-{9FE45E30-9891-C40E-57D4-4AE18674C63D}" dt="2025-10-30T16:48:00.664" v="643" actId="1076"/>
          <ac:picMkLst>
            <pc:docMk/>
            <pc:sldMk cId="295509733" sldId="282"/>
            <ac:picMk id="2" creationId="{AA3AC979-37B5-14F5-9BD7-2CB956E387D7}"/>
          </ac:picMkLst>
        </pc:picChg>
      </pc:sldChg>
    </pc:docChg>
  </pc:docChgLst>
  <pc:docChgLst>
    <pc:chgData name="SIGNORI AMBRA" userId="S::47854@ds.units.it::a197a23e-b1a1-4ac8-8100-208626561105" providerId="AD" clId="Web-{8AB6885B-E905-B4F9-E707-ECE4B5F219AE}"/>
    <pc:docChg chg="addSld modSld">
      <pc:chgData name="SIGNORI AMBRA" userId="S::47854@ds.units.it::a197a23e-b1a1-4ac8-8100-208626561105" providerId="AD" clId="Web-{8AB6885B-E905-B4F9-E707-ECE4B5F219AE}" dt="2025-10-31T09:58:16.468" v="230" actId="1076"/>
      <pc:docMkLst>
        <pc:docMk/>
      </pc:docMkLst>
      <pc:sldChg chg="addSp modSp">
        <pc:chgData name="SIGNORI AMBRA" userId="S::47854@ds.units.it::a197a23e-b1a1-4ac8-8100-208626561105" providerId="AD" clId="Web-{8AB6885B-E905-B4F9-E707-ECE4B5F219AE}" dt="2025-10-31T08:06:33.515" v="191" actId="1076"/>
        <pc:sldMkLst>
          <pc:docMk/>
          <pc:sldMk cId="0" sldId="264"/>
        </pc:sldMkLst>
        <pc:spChg chg="add mod">
          <ac:chgData name="SIGNORI AMBRA" userId="S::47854@ds.units.it::a197a23e-b1a1-4ac8-8100-208626561105" providerId="AD" clId="Web-{8AB6885B-E905-B4F9-E707-ECE4B5F219AE}" dt="2025-10-31T08:06:33.515" v="191" actId="1076"/>
          <ac:spMkLst>
            <pc:docMk/>
            <pc:sldMk cId="0" sldId="264"/>
            <ac:spMk id="3" creationId="{32EE7CF0-243C-43EC-2F26-9B877488A1DC}"/>
          </ac:spMkLst>
        </pc:spChg>
        <pc:graphicFrameChg chg="mod modGraphic">
          <ac:chgData name="SIGNORI AMBRA" userId="S::47854@ds.units.it::a197a23e-b1a1-4ac8-8100-208626561105" providerId="AD" clId="Web-{8AB6885B-E905-B4F9-E707-ECE4B5F219AE}" dt="2025-10-31T08:06:22.374" v="189"/>
          <ac:graphicFrameMkLst>
            <pc:docMk/>
            <pc:sldMk cId="0" sldId="264"/>
            <ac:graphicFrameMk id="182" creationId="{00000000-0000-0000-0000-000000000000}"/>
          </ac:graphicFrameMkLst>
        </pc:graphicFrameChg>
        <pc:picChg chg="add mod">
          <ac:chgData name="SIGNORI AMBRA" userId="S::47854@ds.units.it::a197a23e-b1a1-4ac8-8100-208626561105" providerId="AD" clId="Web-{8AB6885B-E905-B4F9-E707-ECE4B5F219AE}" dt="2025-10-31T08:06:28.968" v="190" actId="1076"/>
          <ac:picMkLst>
            <pc:docMk/>
            <pc:sldMk cId="0" sldId="264"/>
            <ac:picMk id="4" creationId="{58489DB5-0F09-3B32-B599-5211EB5561E0}"/>
          </ac:picMkLst>
        </pc:picChg>
      </pc:sldChg>
      <pc:sldChg chg="delSp modSp">
        <pc:chgData name="SIGNORI AMBRA" userId="S::47854@ds.units.it::a197a23e-b1a1-4ac8-8100-208626561105" providerId="AD" clId="Web-{8AB6885B-E905-B4F9-E707-ECE4B5F219AE}" dt="2025-10-31T09:58:16.468" v="230" actId="1076"/>
        <pc:sldMkLst>
          <pc:docMk/>
          <pc:sldMk cId="0" sldId="265"/>
        </pc:sldMkLst>
        <pc:spChg chg="mod">
          <ac:chgData name="SIGNORI AMBRA" userId="S::47854@ds.units.it::a197a23e-b1a1-4ac8-8100-208626561105" providerId="AD" clId="Web-{8AB6885B-E905-B4F9-E707-ECE4B5F219AE}" dt="2025-10-31T09:50:42.930" v="228" actId="1076"/>
          <ac:spMkLst>
            <pc:docMk/>
            <pc:sldMk cId="0" sldId="265"/>
            <ac:spMk id="3" creationId="{D5329DC8-F074-14FE-B023-57E476137E0E}"/>
          </ac:spMkLst>
        </pc:spChg>
        <pc:spChg chg="mod">
          <ac:chgData name="SIGNORI AMBRA" userId="S::47854@ds.units.it::a197a23e-b1a1-4ac8-8100-208626561105" providerId="AD" clId="Web-{8AB6885B-E905-B4F9-E707-ECE4B5F219AE}" dt="2025-10-31T09:49:58.786" v="222" actId="1076"/>
          <ac:spMkLst>
            <pc:docMk/>
            <pc:sldMk cId="0" sldId="265"/>
            <ac:spMk id="4" creationId="{ADE42D41-EAD8-9C52-534C-478933F9FB6F}"/>
          </ac:spMkLst>
        </pc:spChg>
        <pc:spChg chg="mod">
          <ac:chgData name="SIGNORI AMBRA" userId="S::47854@ds.units.it::a197a23e-b1a1-4ac8-8100-208626561105" providerId="AD" clId="Web-{8AB6885B-E905-B4F9-E707-ECE4B5F219AE}" dt="2025-10-31T09:50:03.990" v="223" actId="1076"/>
          <ac:spMkLst>
            <pc:docMk/>
            <pc:sldMk cId="0" sldId="265"/>
            <ac:spMk id="5" creationId="{A0C7D50D-4B31-9F57-1E95-CDF9ECF77F47}"/>
          </ac:spMkLst>
        </pc:spChg>
        <pc:spChg chg="mod">
          <ac:chgData name="SIGNORI AMBRA" userId="S::47854@ds.units.it::a197a23e-b1a1-4ac8-8100-208626561105" providerId="AD" clId="Web-{8AB6885B-E905-B4F9-E707-ECE4B5F219AE}" dt="2025-10-31T09:50:39.383" v="227" actId="1076"/>
          <ac:spMkLst>
            <pc:docMk/>
            <pc:sldMk cId="0" sldId="265"/>
            <ac:spMk id="9" creationId="{AB52BBDA-3755-7BDE-D6CD-7D23166BFB7A}"/>
          </ac:spMkLst>
        </pc:spChg>
        <pc:spChg chg="mod">
          <ac:chgData name="SIGNORI AMBRA" userId="S::47854@ds.units.it::a197a23e-b1a1-4ac8-8100-208626561105" providerId="AD" clId="Web-{8AB6885B-E905-B4F9-E707-ECE4B5F219AE}" dt="2025-10-31T09:58:11.062" v="229" actId="1076"/>
          <ac:spMkLst>
            <pc:docMk/>
            <pc:sldMk cId="0" sldId="265"/>
            <ac:spMk id="14" creationId="{A3617F17-F11E-CDE0-BD38-9F8007767C02}"/>
          </ac:spMkLst>
        </pc:spChg>
        <pc:spChg chg="mod">
          <ac:chgData name="SIGNORI AMBRA" userId="S::47854@ds.units.it::a197a23e-b1a1-4ac8-8100-208626561105" providerId="AD" clId="Web-{8AB6885B-E905-B4F9-E707-ECE4B5F219AE}" dt="2025-10-31T09:58:16.468" v="230" actId="1076"/>
          <ac:spMkLst>
            <pc:docMk/>
            <pc:sldMk cId="0" sldId="265"/>
            <ac:spMk id="15" creationId="{71A68C26-D90C-993D-2533-D5AB8328880D}"/>
          </ac:spMkLst>
        </pc:spChg>
      </pc:sldChg>
      <pc:sldChg chg="delSp modSp">
        <pc:chgData name="SIGNORI AMBRA" userId="S::47854@ds.units.it::a197a23e-b1a1-4ac8-8100-208626561105" providerId="AD" clId="Web-{8AB6885B-E905-B4F9-E707-ECE4B5F219AE}" dt="2025-10-31T09:49:30.815" v="221"/>
        <pc:sldMkLst>
          <pc:docMk/>
          <pc:sldMk cId="0"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9B8AF-7E19-4769-BA3E-1B4607D8CD84}" type="doc">
      <dgm:prSet loTypeId="urn:microsoft.com/office/officeart/2005/8/layout/hProcess9" loCatId="process" qsTypeId="urn:microsoft.com/office/officeart/2005/8/quickstyle/simple1" qsCatId="simple" csTypeId="urn:microsoft.com/office/officeart/2005/8/colors/colorful4" csCatId="colorful" phldr="1"/>
      <dgm:spPr/>
    </dgm:pt>
    <dgm:pt modelId="{2188367B-FE65-4651-8B79-436C00ABFF42}">
      <dgm:prSet phldrT="[Testo]" phldr="0"/>
      <dgm:spPr/>
      <dgm:t>
        <a:bodyPr/>
        <a:lstStyle/>
        <a:p>
          <a:r>
            <a:rPr lang="it-IT">
              <a:latin typeface="Arial"/>
            </a:rPr>
            <a:t>con</a:t>
          </a:r>
          <a:endParaRPr lang="it-IT"/>
        </a:p>
      </dgm:t>
    </dgm:pt>
    <dgm:pt modelId="{A40D83AF-DFD1-47C6-B508-6A6111ACFBA5}" type="parTrans" cxnId="{7391BF1D-ABA4-4698-9F63-A20826310B39}">
      <dgm:prSet/>
      <dgm:spPr/>
    </dgm:pt>
    <dgm:pt modelId="{4A16AABD-3817-4773-9684-BC6EE8F8F53C}" type="sibTrans" cxnId="{7391BF1D-ABA4-4698-9F63-A20826310B39}">
      <dgm:prSet/>
      <dgm:spPr/>
    </dgm:pt>
    <dgm:pt modelId="{7A8EB6D0-AFF1-475B-AABB-21A3E5D4B07B}">
      <dgm:prSet phldrT="[Testo]" phldr="0"/>
      <dgm:spPr/>
      <dgm:t>
        <a:bodyPr/>
        <a:lstStyle/>
        <a:p>
          <a:pPr rtl="0"/>
          <a:r>
            <a:rPr lang="it-IT">
              <a:latin typeface="Arial"/>
            </a:rPr>
            <a:t>Lo sguardo</a:t>
          </a:r>
          <a:endParaRPr lang="it-IT"/>
        </a:p>
      </dgm:t>
    </dgm:pt>
    <dgm:pt modelId="{4977E2BE-08A4-4198-9294-D71781DEB709}" type="parTrans" cxnId="{982C376C-7F10-4FDA-8350-4C3E5BE451B2}">
      <dgm:prSet/>
      <dgm:spPr/>
    </dgm:pt>
    <dgm:pt modelId="{7698AD7F-822E-4FD2-8625-D983B7005FFF}" type="sibTrans" cxnId="{982C376C-7F10-4FDA-8350-4C3E5BE451B2}">
      <dgm:prSet/>
      <dgm:spPr/>
    </dgm:pt>
    <dgm:pt modelId="{2F9F28A4-E8E1-4E26-9B39-7FAD2A7191CF}">
      <dgm:prSet phldr="0"/>
      <dgm:spPr/>
      <dgm:t>
        <a:bodyPr/>
        <a:lstStyle/>
        <a:p>
          <a:pPr rtl="0"/>
          <a:r>
            <a:rPr lang="it-IT">
              <a:latin typeface="Arial"/>
            </a:rPr>
            <a:t>Custodire</a:t>
          </a:r>
        </a:p>
      </dgm:t>
    </dgm:pt>
    <dgm:pt modelId="{306D91B6-24A2-4A93-8601-5E08DFCE7605}" type="parTrans" cxnId="{230F3049-42DB-4340-AF0B-23430F3A1CA6}">
      <dgm:prSet/>
      <dgm:spPr/>
    </dgm:pt>
    <dgm:pt modelId="{D4C7FCB0-47EC-43DE-B7EA-D453640B90C3}" type="sibTrans" cxnId="{230F3049-42DB-4340-AF0B-23430F3A1CA6}">
      <dgm:prSet/>
      <dgm:spPr/>
    </dgm:pt>
    <dgm:pt modelId="{21F148D8-D1CE-4A89-92E7-58795F17C4B8}" type="pres">
      <dgm:prSet presAssocID="{9EF9B8AF-7E19-4769-BA3E-1B4607D8CD84}" presName="CompostProcess" presStyleCnt="0">
        <dgm:presLayoutVars>
          <dgm:dir/>
          <dgm:resizeHandles val="exact"/>
        </dgm:presLayoutVars>
      </dgm:prSet>
      <dgm:spPr/>
    </dgm:pt>
    <dgm:pt modelId="{47ED0CF2-2B47-4A8D-B412-7E9C2DE4FD4C}" type="pres">
      <dgm:prSet presAssocID="{9EF9B8AF-7E19-4769-BA3E-1B4607D8CD84}" presName="arrow" presStyleLbl="bgShp" presStyleIdx="0" presStyleCnt="1"/>
      <dgm:spPr/>
    </dgm:pt>
    <dgm:pt modelId="{0D6C7D10-5356-4C59-AE9A-172E139729FA}" type="pres">
      <dgm:prSet presAssocID="{9EF9B8AF-7E19-4769-BA3E-1B4607D8CD84}" presName="linearProcess" presStyleCnt="0"/>
      <dgm:spPr/>
    </dgm:pt>
    <dgm:pt modelId="{6B882982-76D8-47F6-8F0D-A74ECF3E01B9}" type="pres">
      <dgm:prSet presAssocID="{2F9F28A4-E8E1-4E26-9B39-7FAD2A7191CF}" presName="textNode" presStyleLbl="node1" presStyleIdx="0" presStyleCnt="3">
        <dgm:presLayoutVars>
          <dgm:bulletEnabled val="1"/>
        </dgm:presLayoutVars>
      </dgm:prSet>
      <dgm:spPr/>
    </dgm:pt>
    <dgm:pt modelId="{843A76AD-2955-4C78-83EC-C56664900315}" type="pres">
      <dgm:prSet presAssocID="{D4C7FCB0-47EC-43DE-B7EA-D453640B90C3}" presName="sibTrans" presStyleCnt="0"/>
      <dgm:spPr/>
    </dgm:pt>
    <dgm:pt modelId="{BBA1D001-20AB-45C8-B626-21B5465DF85C}" type="pres">
      <dgm:prSet presAssocID="{2188367B-FE65-4651-8B79-436C00ABFF42}" presName="textNode" presStyleLbl="node1" presStyleIdx="1" presStyleCnt="3">
        <dgm:presLayoutVars>
          <dgm:bulletEnabled val="1"/>
        </dgm:presLayoutVars>
      </dgm:prSet>
      <dgm:spPr/>
    </dgm:pt>
    <dgm:pt modelId="{C309A420-9CBD-41A1-BD00-B5DEFD615CF6}" type="pres">
      <dgm:prSet presAssocID="{4A16AABD-3817-4773-9684-BC6EE8F8F53C}" presName="sibTrans" presStyleCnt="0"/>
      <dgm:spPr/>
    </dgm:pt>
    <dgm:pt modelId="{D32D73B2-B3EB-4AD4-A907-D867B911AD52}" type="pres">
      <dgm:prSet presAssocID="{7A8EB6D0-AFF1-475B-AABB-21A3E5D4B07B}" presName="textNode" presStyleLbl="node1" presStyleIdx="2" presStyleCnt="3">
        <dgm:presLayoutVars>
          <dgm:bulletEnabled val="1"/>
        </dgm:presLayoutVars>
      </dgm:prSet>
      <dgm:spPr/>
    </dgm:pt>
  </dgm:ptLst>
  <dgm:cxnLst>
    <dgm:cxn modelId="{7391BF1D-ABA4-4698-9F63-A20826310B39}" srcId="{9EF9B8AF-7E19-4769-BA3E-1B4607D8CD84}" destId="{2188367B-FE65-4651-8B79-436C00ABFF42}" srcOrd="1" destOrd="0" parTransId="{A40D83AF-DFD1-47C6-B508-6A6111ACFBA5}" sibTransId="{4A16AABD-3817-4773-9684-BC6EE8F8F53C}"/>
    <dgm:cxn modelId="{6B638566-DCC5-40BC-BB55-7B25E1C41ACC}" type="presOf" srcId="{2F9F28A4-E8E1-4E26-9B39-7FAD2A7191CF}" destId="{6B882982-76D8-47F6-8F0D-A74ECF3E01B9}" srcOrd="0" destOrd="0" presId="urn:microsoft.com/office/officeart/2005/8/layout/hProcess9"/>
    <dgm:cxn modelId="{230F3049-42DB-4340-AF0B-23430F3A1CA6}" srcId="{9EF9B8AF-7E19-4769-BA3E-1B4607D8CD84}" destId="{2F9F28A4-E8E1-4E26-9B39-7FAD2A7191CF}" srcOrd="0" destOrd="0" parTransId="{306D91B6-24A2-4A93-8601-5E08DFCE7605}" sibTransId="{D4C7FCB0-47EC-43DE-B7EA-D453640B90C3}"/>
    <dgm:cxn modelId="{8927F34B-63AD-4A68-9683-15B88E62E700}" type="presOf" srcId="{9EF9B8AF-7E19-4769-BA3E-1B4607D8CD84}" destId="{21F148D8-D1CE-4A89-92E7-58795F17C4B8}" srcOrd="0" destOrd="0" presId="urn:microsoft.com/office/officeart/2005/8/layout/hProcess9"/>
    <dgm:cxn modelId="{982C376C-7F10-4FDA-8350-4C3E5BE451B2}" srcId="{9EF9B8AF-7E19-4769-BA3E-1B4607D8CD84}" destId="{7A8EB6D0-AFF1-475B-AABB-21A3E5D4B07B}" srcOrd="2" destOrd="0" parTransId="{4977E2BE-08A4-4198-9294-D71781DEB709}" sibTransId="{7698AD7F-822E-4FD2-8625-D983B7005FFF}"/>
    <dgm:cxn modelId="{61A9DC84-7B9D-4683-BE32-6F69F017A3C4}" type="presOf" srcId="{2188367B-FE65-4651-8B79-436C00ABFF42}" destId="{BBA1D001-20AB-45C8-B626-21B5465DF85C}" srcOrd="0" destOrd="0" presId="urn:microsoft.com/office/officeart/2005/8/layout/hProcess9"/>
    <dgm:cxn modelId="{022143A1-35D2-43B7-B583-40B8BCF22533}" type="presOf" srcId="{7A8EB6D0-AFF1-475B-AABB-21A3E5D4B07B}" destId="{D32D73B2-B3EB-4AD4-A907-D867B911AD52}" srcOrd="0" destOrd="0" presId="urn:microsoft.com/office/officeart/2005/8/layout/hProcess9"/>
    <dgm:cxn modelId="{A8AD777E-2B25-4721-9AFA-C048053B2B58}" type="presParOf" srcId="{21F148D8-D1CE-4A89-92E7-58795F17C4B8}" destId="{47ED0CF2-2B47-4A8D-B412-7E9C2DE4FD4C}" srcOrd="0" destOrd="0" presId="urn:microsoft.com/office/officeart/2005/8/layout/hProcess9"/>
    <dgm:cxn modelId="{464AE3A1-BFAE-4DAA-B989-DCEB8C0D3A37}" type="presParOf" srcId="{21F148D8-D1CE-4A89-92E7-58795F17C4B8}" destId="{0D6C7D10-5356-4C59-AE9A-172E139729FA}" srcOrd="1" destOrd="0" presId="urn:microsoft.com/office/officeart/2005/8/layout/hProcess9"/>
    <dgm:cxn modelId="{27B61B1C-1D4D-403E-B63F-E69E587BA632}" type="presParOf" srcId="{0D6C7D10-5356-4C59-AE9A-172E139729FA}" destId="{6B882982-76D8-47F6-8F0D-A74ECF3E01B9}" srcOrd="0" destOrd="0" presId="urn:microsoft.com/office/officeart/2005/8/layout/hProcess9"/>
    <dgm:cxn modelId="{C591C912-7BF3-4D23-860B-1B0203496795}" type="presParOf" srcId="{0D6C7D10-5356-4C59-AE9A-172E139729FA}" destId="{843A76AD-2955-4C78-83EC-C56664900315}" srcOrd="1" destOrd="0" presId="urn:microsoft.com/office/officeart/2005/8/layout/hProcess9"/>
    <dgm:cxn modelId="{A74EF3D7-E194-44C1-9A67-B61AD3EBE84F}" type="presParOf" srcId="{0D6C7D10-5356-4C59-AE9A-172E139729FA}" destId="{BBA1D001-20AB-45C8-B626-21B5465DF85C}" srcOrd="2" destOrd="0" presId="urn:microsoft.com/office/officeart/2005/8/layout/hProcess9"/>
    <dgm:cxn modelId="{69CAC083-E948-4FAA-A423-4FB3DCE9F6F7}" type="presParOf" srcId="{0D6C7D10-5356-4C59-AE9A-172E139729FA}" destId="{C309A420-9CBD-41A1-BD00-B5DEFD615CF6}" srcOrd="3" destOrd="0" presId="urn:microsoft.com/office/officeart/2005/8/layout/hProcess9"/>
    <dgm:cxn modelId="{4E292751-C5B6-46E3-97A2-A0F7EA84DBA0}" type="presParOf" srcId="{0D6C7D10-5356-4C59-AE9A-172E139729FA}" destId="{D32D73B2-B3EB-4AD4-A907-D867B911AD52}"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C63B0-1E89-425C-8EF8-393ABD60D6C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it-IT"/>
        </a:p>
      </dgm:t>
    </dgm:pt>
    <dgm:pt modelId="{C40028B9-7605-4F7F-9DA4-6E16A98797C3}">
      <dgm:prSet phldrT="[Testo]" phldr="0"/>
      <dgm:spPr/>
      <dgm:t>
        <a:bodyPr/>
        <a:lstStyle/>
        <a:p>
          <a:pPr rtl="0"/>
          <a:r>
            <a:rPr lang="it-IT">
              <a:latin typeface="Arial"/>
            </a:rPr>
            <a:t>OSSERVARE PER CONOSCERE</a:t>
          </a:r>
          <a:endParaRPr lang="it-IT"/>
        </a:p>
      </dgm:t>
    </dgm:pt>
    <dgm:pt modelId="{6778A5D2-DB2A-41EA-A3E1-27A4066A91E7}" type="parTrans" cxnId="{7DD01AD0-F80E-4FC4-B2E8-0FBD60236E66}">
      <dgm:prSet/>
      <dgm:spPr/>
      <dgm:t>
        <a:bodyPr/>
        <a:lstStyle/>
        <a:p>
          <a:endParaRPr lang="it-IT"/>
        </a:p>
      </dgm:t>
    </dgm:pt>
    <dgm:pt modelId="{B80D91D5-CB41-4715-817E-9813FDD6F439}" type="sibTrans" cxnId="{7DD01AD0-F80E-4FC4-B2E8-0FBD60236E66}">
      <dgm:prSet/>
      <dgm:spPr/>
      <dgm:t>
        <a:bodyPr/>
        <a:lstStyle/>
        <a:p>
          <a:endParaRPr lang="it-IT"/>
        </a:p>
      </dgm:t>
    </dgm:pt>
    <dgm:pt modelId="{7DAA9C85-63D7-44B6-BA73-7E8C422E92E4}">
      <dgm:prSet phldrT="[Testo]" phldr="0"/>
      <dgm:spPr/>
      <dgm:t>
        <a:bodyPr/>
        <a:lstStyle/>
        <a:p>
          <a:pPr rtl="0"/>
          <a:r>
            <a:rPr lang="it-IT">
              <a:latin typeface="Arial"/>
            </a:rPr>
            <a:t>OSSERVARE PER INTERVENIRE</a:t>
          </a:r>
          <a:endParaRPr lang="it-IT"/>
        </a:p>
      </dgm:t>
    </dgm:pt>
    <dgm:pt modelId="{2EC199FE-E626-4B61-885E-4D05A63E62D2}" type="parTrans" cxnId="{647107DB-12E9-4ED3-B309-142F30E5E8F3}">
      <dgm:prSet/>
      <dgm:spPr/>
      <dgm:t>
        <a:bodyPr/>
        <a:lstStyle/>
        <a:p>
          <a:endParaRPr lang="it-IT"/>
        </a:p>
      </dgm:t>
    </dgm:pt>
    <dgm:pt modelId="{79FAC736-8B26-4FCE-B38E-A78EA64B9FD2}" type="sibTrans" cxnId="{647107DB-12E9-4ED3-B309-142F30E5E8F3}">
      <dgm:prSet/>
      <dgm:spPr/>
      <dgm:t>
        <a:bodyPr/>
        <a:lstStyle/>
        <a:p>
          <a:endParaRPr lang="it-IT"/>
        </a:p>
      </dgm:t>
    </dgm:pt>
    <dgm:pt modelId="{368981FA-09DD-49D3-A05C-FD84EDD76EBC}">
      <dgm:prSet phldrT="[Testo]" phldr="0"/>
      <dgm:spPr/>
      <dgm:t>
        <a:bodyPr/>
        <a:lstStyle/>
        <a:p>
          <a:pPr rtl="0"/>
          <a:r>
            <a:rPr lang="it-IT" b="1"/>
            <a:t>Richiede un’ipotesi di partenza da verificare</a:t>
          </a:r>
          <a:r>
            <a:rPr lang="it-IT" b="1">
              <a:latin typeface="Arial"/>
            </a:rPr>
            <a:t>; </a:t>
          </a:r>
          <a:r>
            <a:rPr lang="it-IT" b="1"/>
            <a:t>Una guida che ipotizzi un significato del fenomeno da osservare </a:t>
          </a:r>
          <a:endParaRPr lang="it-IT"/>
        </a:p>
      </dgm:t>
    </dgm:pt>
    <dgm:pt modelId="{21E86729-2A1E-4C83-B257-EBEC62DF42BB}" type="parTrans" cxnId="{9CAAF899-9BF2-4E8B-AAB5-0DFDA8D9C95B}">
      <dgm:prSet/>
      <dgm:spPr/>
      <dgm:t>
        <a:bodyPr/>
        <a:lstStyle/>
        <a:p>
          <a:endParaRPr lang="it-IT"/>
        </a:p>
      </dgm:t>
    </dgm:pt>
    <dgm:pt modelId="{9F4D158F-17A4-4C91-B8AD-E597E94B19E1}" type="sibTrans" cxnId="{9CAAF899-9BF2-4E8B-AAB5-0DFDA8D9C95B}">
      <dgm:prSet/>
      <dgm:spPr/>
      <dgm:t>
        <a:bodyPr/>
        <a:lstStyle/>
        <a:p>
          <a:endParaRPr lang="it-IT"/>
        </a:p>
      </dgm:t>
    </dgm:pt>
    <dgm:pt modelId="{1896609F-66C1-47B7-AA1F-1766BE5A935C}" type="pres">
      <dgm:prSet presAssocID="{970C63B0-1E89-425C-8EF8-393ABD60D6C0}" presName="diagram" presStyleCnt="0">
        <dgm:presLayoutVars>
          <dgm:dir/>
          <dgm:resizeHandles val="exact"/>
        </dgm:presLayoutVars>
      </dgm:prSet>
      <dgm:spPr/>
    </dgm:pt>
    <dgm:pt modelId="{C4EEC1A3-EBF5-4D79-8EC9-615F33B9A83A}" type="pres">
      <dgm:prSet presAssocID="{C40028B9-7605-4F7F-9DA4-6E16A98797C3}" presName="node" presStyleLbl="node1" presStyleIdx="0" presStyleCnt="3">
        <dgm:presLayoutVars>
          <dgm:bulletEnabled val="1"/>
        </dgm:presLayoutVars>
      </dgm:prSet>
      <dgm:spPr/>
    </dgm:pt>
    <dgm:pt modelId="{7EEA7FCC-D5FE-430B-A84E-BB217610288D}" type="pres">
      <dgm:prSet presAssocID="{B80D91D5-CB41-4715-817E-9813FDD6F439}" presName="sibTrans" presStyleCnt="0"/>
      <dgm:spPr/>
    </dgm:pt>
    <dgm:pt modelId="{A71E5090-2499-487F-BB55-692CE895D9A2}" type="pres">
      <dgm:prSet presAssocID="{7DAA9C85-63D7-44B6-BA73-7E8C422E92E4}" presName="node" presStyleLbl="node1" presStyleIdx="1" presStyleCnt="3">
        <dgm:presLayoutVars>
          <dgm:bulletEnabled val="1"/>
        </dgm:presLayoutVars>
      </dgm:prSet>
      <dgm:spPr/>
    </dgm:pt>
    <dgm:pt modelId="{DEC67281-06EB-45BA-B666-49955B100692}" type="pres">
      <dgm:prSet presAssocID="{79FAC736-8B26-4FCE-B38E-A78EA64B9FD2}" presName="sibTrans" presStyleCnt="0"/>
      <dgm:spPr/>
    </dgm:pt>
    <dgm:pt modelId="{50663959-7D6B-48D9-8CF1-17AFC5DCB507}" type="pres">
      <dgm:prSet presAssocID="{368981FA-09DD-49D3-A05C-FD84EDD76EBC}" presName="node" presStyleLbl="node1" presStyleIdx="2" presStyleCnt="3">
        <dgm:presLayoutVars>
          <dgm:bulletEnabled val="1"/>
        </dgm:presLayoutVars>
      </dgm:prSet>
      <dgm:spPr/>
    </dgm:pt>
  </dgm:ptLst>
  <dgm:cxnLst>
    <dgm:cxn modelId="{EF84532F-65E4-417D-A183-8C3FECA7720A}" type="presOf" srcId="{7DAA9C85-63D7-44B6-BA73-7E8C422E92E4}" destId="{A71E5090-2499-487F-BB55-692CE895D9A2}" srcOrd="0" destOrd="0" presId="urn:microsoft.com/office/officeart/2005/8/layout/default"/>
    <dgm:cxn modelId="{13530988-3555-43E0-8135-190B84FA46CD}" type="presOf" srcId="{368981FA-09DD-49D3-A05C-FD84EDD76EBC}" destId="{50663959-7D6B-48D9-8CF1-17AFC5DCB507}" srcOrd="0" destOrd="0" presId="urn:microsoft.com/office/officeart/2005/8/layout/default"/>
    <dgm:cxn modelId="{C147CC91-0FE2-4805-BFEC-8B1D70EE13E1}" type="presOf" srcId="{C40028B9-7605-4F7F-9DA4-6E16A98797C3}" destId="{C4EEC1A3-EBF5-4D79-8EC9-615F33B9A83A}" srcOrd="0" destOrd="0" presId="urn:microsoft.com/office/officeart/2005/8/layout/default"/>
    <dgm:cxn modelId="{9CAAF899-9BF2-4E8B-AAB5-0DFDA8D9C95B}" srcId="{970C63B0-1E89-425C-8EF8-393ABD60D6C0}" destId="{368981FA-09DD-49D3-A05C-FD84EDD76EBC}" srcOrd="2" destOrd="0" parTransId="{21E86729-2A1E-4C83-B257-EBEC62DF42BB}" sibTransId="{9F4D158F-17A4-4C91-B8AD-E597E94B19E1}"/>
    <dgm:cxn modelId="{7DD01AD0-F80E-4FC4-B2E8-0FBD60236E66}" srcId="{970C63B0-1E89-425C-8EF8-393ABD60D6C0}" destId="{C40028B9-7605-4F7F-9DA4-6E16A98797C3}" srcOrd="0" destOrd="0" parTransId="{6778A5D2-DB2A-41EA-A3E1-27A4066A91E7}" sibTransId="{B80D91D5-CB41-4715-817E-9813FDD6F439}"/>
    <dgm:cxn modelId="{647107DB-12E9-4ED3-B309-142F30E5E8F3}" srcId="{970C63B0-1E89-425C-8EF8-393ABD60D6C0}" destId="{7DAA9C85-63D7-44B6-BA73-7E8C422E92E4}" srcOrd="1" destOrd="0" parTransId="{2EC199FE-E626-4B61-885E-4D05A63E62D2}" sibTransId="{79FAC736-8B26-4FCE-B38E-A78EA64B9FD2}"/>
    <dgm:cxn modelId="{42C12FE8-CC7A-4022-A9C9-1E9EC3EE3AD1}" type="presOf" srcId="{970C63B0-1E89-425C-8EF8-393ABD60D6C0}" destId="{1896609F-66C1-47B7-AA1F-1766BE5A935C}" srcOrd="0" destOrd="0" presId="urn:microsoft.com/office/officeart/2005/8/layout/default"/>
    <dgm:cxn modelId="{86113493-BE1B-4B78-A924-F703F4F2FFE1}" type="presParOf" srcId="{1896609F-66C1-47B7-AA1F-1766BE5A935C}" destId="{C4EEC1A3-EBF5-4D79-8EC9-615F33B9A83A}" srcOrd="0" destOrd="0" presId="urn:microsoft.com/office/officeart/2005/8/layout/default"/>
    <dgm:cxn modelId="{C60E00F7-AE68-485F-ACA0-137FEB329C1A}" type="presParOf" srcId="{1896609F-66C1-47B7-AA1F-1766BE5A935C}" destId="{7EEA7FCC-D5FE-430B-A84E-BB217610288D}" srcOrd="1" destOrd="0" presId="urn:microsoft.com/office/officeart/2005/8/layout/default"/>
    <dgm:cxn modelId="{61312FCE-A2E0-49A4-B8CC-494FD667CDAE}" type="presParOf" srcId="{1896609F-66C1-47B7-AA1F-1766BE5A935C}" destId="{A71E5090-2499-487F-BB55-692CE895D9A2}" srcOrd="2" destOrd="0" presId="urn:microsoft.com/office/officeart/2005/8/layout/default"/>
    <dgm:cxn modelId="{6B9D4F9D-3FD6-4401-B58E-57710D7B9B48}" type="presParOf" srcId="{1896609F-66C1-47B7-AA1F-1766BE5A935C}" destId="{DEC67281-06EB-45BA-B666-49955B100692}" srcOrd="3" destOrd="0" presId="urn:microsoft.com/office/officeart/2005/8/layout/default"/>
    <dgm:cxn modelId="{739DC625-27B5-42F4-87F3-5790D1A6B76F}" type="presParOf" srcId="{1896609F-66C1-47B7-AA1F-1766BE5A935C}" destId="{50663959-7D6B-48D9-8CF1-17AFC5DCB50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D0CF2-2B47-4A8D-B412-7E9C2DE4FD4C}">
      <dsp:nvSpPr>
        <dsp:cNvPr id="0" name=""/>
        <dsp:cNvSpPr/>
      </dsp:nvSpPr>
      <dsp:spPr>
        <a:xfrm>
          <a:off x="289367" y="0"/>
          <a:ext cx="3279493" cy="3107802"/>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82982-76D8-47F6-8F0D-A74ECF3E01B9}">
      <dsp:nvSpPr>
        <dsp:cNvPr id="0" name=""/>
        <dsp:cNvSpPr/>
      </dsp:nvSpPr>
      <dsp:spPr>
        <a:xfrm>
          <a:off x="4144" y="932340"/>
          <a:ext cx="1241867" cy="12431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t-IT" sz="1800" kern="1200">
              <a:latin typeface="Arial"/>
            </a:rPr>
            <a:t>Custodire</a:t>
          </a:r>
        </a:p>
      </dsp:txBody>
      <dsp:txXfrm>
        <a:off x="64767" y="992963"/>
        <a:ext cx="1120621" cy="1121875"/>
      </dsp:txXfrm>
    </dsp:sp>
    <dsp:sp modelId="{BBA1D001-20AB-45C8-B626-21B5465DF85C}">
      <dsp:nvSpPr>
        <dsp:cNvPr id="0" name=""/>
        <dsp:cNvSpPr/>
      </dsp:nvSpPr>
      <dsp:spPr>
        <a:xfrm>
          <a:off x="1308180" y="932340"/>
          <a:ext cx="1241867" cy="1243121"/>
        </a:xfrm>
        <a:prstGeom prst="roundRect">
          <a:avLst/>
        </a:prstGeom>
        <a:solidFill>
          <a:schemeClr val="accent4">
            <a:hueOff val="4900445"/>
            <a:satOff val="-20388"/>
            <a:lumOff val="4804"/>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a:latin typeface="Arial"/>
            </a:rPr>
            <a:t>con</a:t>
          </a:r>
          <a:endParaRPr lang="it-IT" sz="1800" kern="1200"/>
        </a:p>
      </dsp:txBody>
      <dsp:txXfrm>
        <a:off x="1368803" y="992963"/>
        <a:ext cx="1120621" cy="1121875"/>
      </dsp:txXfrm>
    </dsp:sp>
    <dsp:sp modelId="{D32D73B2-B3EB-4AD4-A907-D867B911AD52}">
      <dsp:nvSpPr>
        <dsp:cNvPr id="0" name=""/>
        <dsp:cNvSpPr/>
      </dsp:nvSpPr>
      <dsp:spPr>
        <a:xfrm>
          <a:off x="2612216" y="932340"/>
          <a:ext cx="1241867" cy="1243121"/>
        </a:xfrm>
        <a:prstGeom prst="roundRect">
          <a:avLst/>
        </a:prstGeom>
        <a:solidFill>
          <a:schemeClr val="accent4">
            <a:hueOff val="9800891"/>
            <a:satOff val="-40777"/>
            <a:lumOff val="9608"/>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it-IT" sz="1800" kern="1200">
              <a:latin typeface="Arial"/>
            </a:rPr>
            <a:t>Lo sguardo</a:t>
          </a:r>
          <a:endParaRPr lang="it-IT" sz="1800" kern="1200"/>
        </a:p>
      </dsp:txBody>
      <dsp:txXfrm>
        <a:off x="2672839" y="992963"/>
        <a:ext cx="1120621" cy="1121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EC1A3-EBF5-4D79-8EC9-615F33B9A83A}">
      <dsp:nvSpPr>
        <dsp:cNvPr id="0" name=""/>
        <dsp:cNvSpPr/>
      </dsp:nvSpPr>
      <dsp:spPr>
        <a:xfrm>
          <a:off x="812" y="569866"/>
          <a:ext cx="3168484" cy="190109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it-IT" sz="2100" kern="1200">
              <a:latin typeface="Arial"/>
            </a:rPr>
            <a:t>OSSERVARE PER CONOSCERE</a:t>
          </a:r>
          <a:endParaRPr lang="it-IT" sz="2100" kern="1200"/>
        </a:p>
      </dsp:txBody>
      <dsp:txXfrm>
        <a:off x="812" y="569866"/>
        <a:ext cx="3168484" cy="1901090"/>
      </dsp:txXfrm>
    </dsp:sp>
    <dsp:sp modelId="{A71E5090-2499-487F-BB55-692CE895D9A2}">
      <dsp:nvSpPr>
        <dsp:cNvPr id="0" name=""/>
        <dsp:cNvSpPr/>
      </dsp:nvSpPr>
      <dsp:spPr>
        <a:xfrm>
          <a:off x="3486145" y="569866"/>
          <a:ext cx="3168484" cy="1901090"/>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it-IT" sz="2100" kern="1200">
              <a:latin typeface="Arial"/>
            </a:rPr>
            <a:t>OSSERVARE PER INTERVENIRE</a:t>
          </a:r>
          <a:endParaRPr lang="it-IT" sz="2100" kern="1200"/>
        </a:p>
      </dsp:txBody>
      <dsp:txXfrm>
        <a:off x="3486145" y="569866"/>
        <a:ext cx="3168484" cy="1901090"/>
      </dsp:txXfrm>
    </dsp:sp>
    <dsp:sp modelId="{50663959-7D6B-48D9-8CF1-17AFC5DCB507}">
      <dsp:nvSpPr>
        <dsp:cNvPr id="0" name=""/>
        <dsp:cNvSpPr/>
      </dsp:nvSpPr>
      <dsp:spPr>
        <a:xfrm>
          <a:off x="1743479" y="2787806"/>
          <a:ext cx="3168484" cy="1901090"/>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it-IT" sz="2100" b="1" kern="1200"/>
            <a:t>Richiede un’ipotesi di partenza da verificare</a:t>
          </a:r>
          <a:r>
            <a:rPr lang="it-IT" sz="2100" b="1" kern="1200">
              <a:latin typeface="Arial"/>
            </a:rPr>
            <a:t>; </a:t>
          </a:r>
          <a:r>
            <a:rPr lang="it-IT" sz="2100" b="1" kern="1200"/>
            <a:t>Una guida che ipotizzi un significato del fenomeno da osservare </a:t>
          </a:r>
          <a:endParaRPr lang="it-IT" sz="2100" kern="1200"/>
        </a:p>
      </dsp:txBody>
      <dsp:txXfrm>
        <a:off x="1743479" y="2787806"/>
        <a:ext cx="3168484" cy="19010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00000"/>
                </a:solidFill>
                <a:latin typeface="Calibri"/>
              </a:rPr>
              <a:t>Fai clic per spostare la diapositiva</a:t>
            </a:r>
          </a:p>
        </p:txBody>
      </p:sp>
      <p:sp>
        <p:nvSpPr>
          <p:cNvPr id="124"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125"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126"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127"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128"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41FC0D1-39B5-4810-B31E-E78CF45D89BD}"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noRot="1" noChangeAspect="1"/>
          </p:cNvSpPr>
          <p:nvPr>
            <p:ph type="sldImg"/>
          </p:nvPr>
        </p:nvSpPr>
        <p:spPr>
          <a:xfrm>
            <a:off x="685800" y="1143000"/>
            <a:ext cx="5486040" cy="3085920"/>
          </a:xfrm>
          <a:prstGeom prst="rect">
            <a:avLst/>
          </a:prstGeom>
        </p:spPr>
      </p:sp>
      <p:sp>
        <p:nvSpPr>
          <p:cNvPr id="259" name="PlaceHolder 2"/>
          <p:cNvSpPr>
            <a:spLocks noGrp="1"/>
          </p:cNvSpPr>
          <p:nvPr>
            <p:ph type="body"/>
          </p:nvPr>
        </p:nvSpPr>
        <p:spPr>
          <a:xfrm>
            <a:off x="685800" y="4400640"/>
            <a:ext cx="5486040" cy="3600000"/>
          </a:xfrm>
          <a:prstGeom prst="rect">
            <a:avLst/>
          </a:prstGeom>
        </p:spPr>
        <p:txBody>
          <a:bodyPr>
            <a:noAutofit/>
          </a:bodyPr>
          <a:lstStyle/>
          <a:p>
            <a:endParaRPr lang="it-IT" sz="2000" b="0" strike="noStrike" spc="-1">
              <a:latin typeface="Arial"/>
            </a:endParaRPr>
          </a:p>
        </p:txBody>
      </p:sp>
      <p:sp>
        <p:nvSpPr>
          <p:cNvPr id="26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8469CE9-CBC2-4D83-BC71-6CC60E2FC04F}" type="slidenum">
              <a:rPr lang="it-IT" sz="1200" b="0" strike="noStrike" spc="-1">
                <a:latin typeface="Times New Roman"/>
              </a:rPr>
              <a:t>1</a:t>
            </a:fld>
            <a:endParaRPr lang="it-IT"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it-IT"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it-IT"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it-IT"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it-IT" sz="6000" b="0" strike="noStrike" spc="-1">
                <a:solidFill>
                  <a:srgbClr val="000000"/>
                </a:solidFill>
                <a:latin typeface="Calibri Light"/>
              </a:rPr>
              <a:t>Fare clic per modificare lo stile del titolo dello schema</a:t>
            </a:r>
            <a:endParaRPr lang="it-IT"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CDDDF4F8-3231-4B90-B802-F46A21A8389A}" type="datetime">
              <a:rPr lang="it-IT" sz="1200" b="0" strike="noStrike" spc="-1">
                <a:solidFill>
                  <a:srgbClr val="8B8B8B"/>
                </a:solidFill>
                <a:latin typeface="Calibri"/>
              </a:rPr>
              <a:t>06/11/2025</a:t>
            </a:fld>
            <a:endParaRPr lang="it-IT"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it-IT"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08F1C680-514A-4B16-A6C4-65CA77A7C203}" type="slidenum">
              <a:rPr lang="it-IT" sz="1200" b="0" strike="noStrike" spc="-1">
                <a:solidFill>
                  <a:srgbClr val="8B8B8B"/>
                </a:solidFill>
                <a:latin typeface="Calibri"/>
              </a:rPr>
              <a:t>‹N›</a:t>
            </a:fld>
            <a:endParaRPr lang="it-IT"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it-IT" sz="4400" b="0" strike="noStrike" spc="-1">
                <a:solidFill>
                  <a:srgbClr val="000000"/>
                </a:solidFill>
                <a:latin typeface="Calibri Light"/>
              </a:rPr>
              <a:t>Fare clic per modificare lo stile del titolo dello schema</a:t>
            </a:r>
            <a:endParaRPr lang="it-IT"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it-IT" sz="2800" b="0" strike="noStrike" spc="-1">
                <a:solidFill>
                  <a:srgbClr val="000000"/>
                </a:solidFill>
                <a:latin typeface="Calibri"/>
              </a:rPr>
              <a:t>Fare clic per modificare gli stili del testo dello schema</a:t>
            </a:r>
          </a:p>
          <a:p>
            <a:pPr marL="685800" lvl="1" indent="-228240">
              <a:lnSpc>
                <a:spcPct val="90000"/>
              </a:lnSpc>
              <a:spcBef>
                <a:spcPts val="499"/>
              </a:spcBef>
              <a:buClr>
                <a:srgbClr val="000000"/>
              </a:buClr>
              <a:buFont typeface="Arial"/>
              <a:buChar char="•"/>
            </a:pPr>
            <a:r>
              <a:rPr lang="it-IT" sz="2400" b="0" strike="noStrike" spc="-1">
                <a:solidFill>
                  <a:srgbClr val="000000"/>
                </a:solidFill>
                <a:latin typeface="Calibri"/>
              </a:rPr>
              <a:t>Secondo livello</a:t>
            </a:r>
          </a:p>
          <a:p>
            <a:pPr marL="1143000" lvl="2" indent="-228240">
              <a:lnSpc>
                <a:spcPct val="90000"/>
              </a:lnSpc>
              <a:spcBef>
                <a:spcPts val="499"/>
              </a:spcBef>
              <a:buClr>
                <a:srgbClr val="000000"/>
              </a:buClr>
              <a:buFont typeface="Arial"/>
              <a:buChar char="•"/>
            </a:pPr>
            <a:r>
              <a:rPr lang="it-IT" sz="2000" b="0" strike="noStrike" spc="-1">
                <a:solidFill>
                  <a:srgbClr val="000000"/>
                </a:solidFill>
                <a:latin typeface="Calibri"/>
              </a:rPr>
              <a:t>Terzo livello</a:t>
            </a:r>
          </a:p>
          <a:p>
            <a:pPr marL="1600200" lvl="3" indent="-228240">
              <a:lnSpc>
                <a:spcPct val="90000"/>
              </a:lnSpc>
              <a:spcBef>
                <a:spcPts val="499"/>
              </a:spcBef>
              <a:buClr>
                <a:srgbClr val="000000"/>
              </a:buClr>
              <a:buFont typeface="Arial"/>
              <a:buChar char="•"/>
            </a:pPr>
            <a:r>
              <a:rPr lang="it-IT" sz="1800" b="0" strike="noStrike" spc="-1">
                <a:solidFill>
                  <a:srgbClr val="000000"/>
                </a:solidFill>
                <a:latin typeface="Calibri"/>
              </a:rPr>
              <a:t>Quarto livello</a:t>
            </a:r>
          </a:p>
          <a:p>
            <a:pPr marL="2057400" lvl="4" indent="-228240">
              <a:lnSpc>
                <a:spcPct val="90000"/>
              </a:lnSpc>
              <a:spcBef>
                <a:spcPts val="499"/>
              </a:spcBef>
              <a:buClr>
                <a:srgbClr val="000000"/>
              </a:buClr>
              <a:buFont typeface="Arial"/>
              <a:buChar char="•"/>
            </a:pPr>
            <a:r>
              <a:rPr lang="it-IT" sz="1800" b="0" strike="noStrike" spc="-1">
                <a:solidFill>
                  <a:srgbClr val="000000"/>
                </a:solidFill>
                <a:latin typeface="Calibri"/>
              </a:rPr>
              <a:t>Quinto livello</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F82289FC-BEE3-4CC4-96FD-CABF622AFC82}" type="datetime">
              <a:rPr lang="it-IT" sz="1200" b="0" strike="noStrike" spc="-1">
                <a:solidFill>
                  <a:srgbClr val="8B8B8B"/>
                </a:solidFill>
                <a:latin typeface="Calibri"/>
              </a:rPr>
              <a:t>06/11/2025</a:t>
            </a:fld>
            <a:endParaRPr lang="it-IT"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it-IT"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4BE4768-18C1-41D0-9C9F-3B65065D463D}" type="slidenum">
              <a:rPr lang="it-IT" sz="1200" b="0" strike="noStrike" spc="-1">
                <a:solidFill>
                  <a:srgbClr val="8B8B8B"/>
                </a:solidFill>
                <a:latin typeface="Calibri"/>
              </a:rPr>
              <a:t>‹N›</a:t>
            </a:fld>
            <a:endParaRPr lang="it-IT"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4A333F9-0ADD-4E16-952B-00722776CCFD}" type="datetime">
              <a:rPr lang="it-IT" sz="1200" b="0" strike="noStrike" spc="-1">
                <a:solidFill>
                  <a:srgbClr val="8B8B8B"/>
                </a:solidFill>
                <a:latin typeface="Calibri"/>
              </a:rPr>
              <a:t>06/11/2025</a:t>
            </a:fld>
            <a:endParaRPr lang="it-IT" sz="1200" b="0" strike="noStrike" spc="-1">
              <a:latin typeface="Times New Roman"/>
            </a:endParaRPr>
          </a:p>
        </p:txBody>
      </p:sp>
      <p:sp>
        <p:nvSpPr>
          <p:cNvPr id="83" name="PlaceHolder 2"/>
          <p:cNvSpPr>
            <a:spLocks noGrp="1"/>
          </p:cNvSpPr>
          <p:nvPr>
            <p:ph type="ftr"/>
          </p:nvPr>
        </p:nvSpPr>
        <p:spPr>
          <a:xfrm>
            <a:off x="4038480" y="6356520"/>
            <a:ext cx="4114440" cy="364680"/>
          </a:xfrm>
          <a:prstGeom prst="rect">
            <a:avLst/>
          </a:prstGeom>
        </p:spPr>
        <p:txBody>
          <a:bodyPr anchor="ctr">
            <a:noAutofit/>
          </a:bodyPr>
          <a:lstStyle/>
          <a:p>
            <a:endParaRPr lang="it-IT" sz="2400" b="0" strike="noStrike" spc="-1">
              <a:latin typeface="Times New Roman"/>
            </a:endParaRPr>
          </a:p>
        </p:txBody>
      </p:sp>
      <p:sp>
        <p:nvSpPr>
          <p:cNvPr id="84"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9E9BE351-5180-4B36-A7FA-D9A0BE3993B8}" type="slidenum">
              <a:rPr lang="it-IT" sz="1200" b="0" strike="noStrike" spc="-1">
                <a:solidFill>
                  <a:srgbClr val="8B8B8B"/>
                </a:solidFill>
                <a:latin typeface="Calibri"/>
              </a:rPr>
              <a:t>‹N›</a:t>
            </a:fld>
            <a:endParaRPr lang="it-IT" sz="1200" b="0" strike="noStrike" spc="-1">
              <a:latin typeface="Times New Roman"/>
            </a:endParaRPr>
          </a:p>
        </p:txBody>
      </p:sp>
      <p:sp>
        <p:nvSpPr>
          <p:cNvPr id="85"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00000"/>
                </a:solidFill>
                <a:latin typeface="Calibri"/>
              </a:rPr>
              <a:t>Fai clic per modificare il formato del testo del titolo</a:t>
            </a:r>
          </a:p>
        </p:txBody>
      </p:sp>
      <p:sp>
        <p:nvSpPr>
          <p:cNvPr id="8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latin typeface="Calibri"/>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Calibri"/>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alpha val="99000"/>
          </a:srgbClr>
        </a:solidFill>
        <a:effectLst/>
      </p:bgPr>
    </p:bg>
    <p:spTree>
      <p:nvGrpSpPr>
        <p:cNvPr id="1" name=""/>
        <p:cNvGrpSpPr/>
        <p:nvPr/>
      </p:nvGrpSpPr>
      <p:grpSpPr>
        <a:xfrm>
          <a:off x="0" y="0"/>
          <a:ext cx="0" cy="0"/>
          <a:chOff x="0" y="0"/>
          <a:chExt cx="0" cy="0"/>
        </a:xfrm>
      </p:grpSpPr>
      <p:sp>
        <p:nvSpPr>
          <p:cNvPr id="129"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130" name="Immagine 3" descr="Immagine che contiene specchio, cielo, persona, aria aperta&#10;&#10;Descrizione generata automaticamente"/>
          <p:cNvPicPr/>
          <p:nvPr/>
        </p:nvPicPr>
        <p:blipFill>
          <a:blip r:embed="rId3">
            <a:alphaModFix amt="66000"/>
            <a:extLst>
              <a:ext uri="{BEBA8EAE-BF5A-486C-A8C5-ECC9F3942E4B}">
                <a14:imgProps xmlns:a14="http://schemas.microsoft.com/office/drawing/2010/main">
                  <a14:imgLayer r:embed="rId4">
                    <a14:imgEffect>
                      <a14:saturation sat="93000"/>
                    </a14:imgEffect>
                  </a14:imgLayer>
                </a14:imgProps>
              </a:ext>
            </a:extLst>
          </a:blip>
          <a:srcRect r="13780"/>
          <a:stretch/>
        </p:blipFill>
        <p:spPr>
          <a:xfrm>
            <a:off x="50040" y="0"/>
            <a:ext cx="12191760" cy="6857640"/>
          </a:xfrm>
          <a:prstGeom prst="rect">
            <a:avLst/>
          </a:prstGeom>
          <a:ln>
            <a:noFill/>
          </a:ln>
        </p:spPr>
      </p:pic>
      <p:sp>
        <p:nvSpPr>
          <p:cNvPr id="131" name="TextShape 2"/>
          <p:cNvSpPr txBox="1"/>
          <p:nvPr/>
        </p:nvSpPr>
        <p:spPr>
          <a:xfrm>
            <a:off x="1279080" y="2111040"/>
            <a:ext cx="9143640" cy="1956600"/>
          </a:xfrm>
          <a:prstGeom prst="rect">
            <a:avLst/>
          </a:prstGeom>
          <a:noFill/>
          <a:ln>
            <a:noFill/>
          </a:ln>
        </p:spPr>
        <p:txBody>
          <a:bodyPr anchor="b">
            <a:normAutofit/>
          </a:bodyPr>
          <a:lstStyle/>
          <a:p>
            <a:pPr algn="ctr">
              <a:lnSpc>
                <a:spcPct val="90000"/>
              </a:lnSpc>
            </a:pPr>
            <a:r>
              <a:rPr lang="it-IT" sz="6000" b="0" strike="noStrike" spc="-1">
                <a:solidFill>
                  <a:srgbClr val="FFFFFF"/>
                </a:solidFill>
                <a:latin typeface="Calibri Light"/>
                <a:ea typeface="Calibri Light"/>
              </a:rPr>
              <a:t>L'OSSERVAZIONE NEI CONTESTI EDUCATIVI</a:t>
            </a:r>
            <a:endParaRPr lang="it-IT" sz="6000" b="0" strike="noStrike" spc="-1">
              <a:solidFill>
                <a:srgbClr val="000000"/>
              </a:solidFill>
              <a:latin typeface="Calibri"/>
            </a:endParaRPr>
          </a:p>
        </p:txBody>
      </p:sp>
      <p:sp>
        <p:nvSpPr>
          <p:cNvPr id="132" name="TextShape 3"/>
          <p:cNvSpPr txBox="1"/>
          <p:nvPr/>
        </p:nvSpPr>
        <p:spPr>
          <a:xfrm>
            <a:off x="1279080" y="4914000"/>
            <a:ext cx="9143640" cy="1771560"/>
          </a:xfrm>
          <a:prstGeom prst="rect">
            <a:avLst/>
          </a:prstGeom>
          <a:noFill/>
          <a:ln>
            <a:noFill/>
          </a:ln>
        </p:spPr>
        <p:txBody>
          <a:bodyPr>
            <a:noAutofit/>
          </a:bodyPr>
          <a:lstStyle/>
          <a:p>
            <a:pPr algn="ctr">
              <a:lnSpc>
                <a:spcPct val="90000"/>
              </a:lnSpc>
              <a:spcBef>
                <a:spcPts val="1001"/>
              </a:spcBef>
              <a:tabLst>
                <a:tab pos="0" algn="l"/>
              </a:tabLst>
            </a:pPr>
            <a:endParaRPr lang="it-IT" sz="3200" b="0" strike="noStrike" spc="-1">
              <a:latin typeface="Arial"/>
            </a:endParaRPr>
          </a:p>
          <a:p>
            <a:pPr algn="ctr">
              <a:lnSpc>
                <a:spcPct val="90000"/>
              </a:lnSpc>
              <a:spcBef>
                <a:spcPts val="1001"/>
              </a:spcBef>
              <a:tabLst>
                <a:tab pos="0" algn="l"/>
              </a:tabLst>
            </a:pPr>
            <a:r>
              <a:rPr lang="it-IT" sz="2800" b="0" strike="noStrike" spc="-1">
                <a:solidFill>
                  <a:srgbClr val="FFFFFF"/>
                </a:solidFill>
                <a:latin typeface="Calibri"/>
                <a:ea typeface="Calibri"/>
              </a:rPr>
              <a:t>A CURA DI</a:t>
            </a:r>
            <a:endParaRPr lang="it-IT" sz="2800" b="0" strike="noStrike" spc="-1">
              <a:latin typeface="Arial"/>
            </a:endParaRPr>
          </a:p>
          <a:p>
            <a:pPr algn="ctr">
              <a:lnSpc>
                <a:spcPct val="90000"/>
              </a:lnSpc>
              <a:spcBef>
                <a:spcPts val="1001"/>
              </a:spcBef>
              <a:tabLst>
                <a:tab pos="0" algn="l"/>
              </a:tabLst>
            </a:pPr>
            <a:r>
              <a:rPr lang="it-IT" sz="2400" b="0" strike="noStrike" spc="-1">
                <a:solidFill>
                  <a:srgbClr val="FFFFFF"/>
                </a:solidFill>
                <a:latin typeface="Calibri"/>
                <a:ea typeface="Calibri"/>
              </a:rPr>
              <a:t>LISA DE GIUSTI GUAGGENTI ROSARIA SIGNORI AMBRA</a:t>
            </a:r>
            <a:endParaRPr lang="it-IT" sz="2400" b="0" strike="noStrike" spc="-1">
              <a:latin typeface="Arial"/>
            </a:endParaRPr>
          </a:p>
          <a:p>
            <a:pPr algn="ctr">
              <a:lnSpc>
                <a:spcPct val="90000"/>
              </a:lnSpc>
              <a:spcBef>
                <a:spcPts val="1001"/>
              </a:spcBef>
              <a:tabLst>
                <a:tab pos="0" algn="l"/>
              </a:tabLst>
            </a:pPr>
            <a:endParaRPr lang="it-IT" sz="2400" b="0" strike="noStrike" spc="-1">
              <a:latin typeface="Arial"/>
            </a:endParaRPr>
          </a:p>
        </p:txBody>
      </p:sp>
      <p:pic>
        <p:nvPicPr>
          <p:cNvPr id="133" name="Immagine 4" descr="Università degli Studi di Trieste | NQSTI"/>
          <p:cNvPicPr/>
          <p:nvPr/>
        </p:nvPicPr>
        <p:blipFill>
          <a:blip r:embed="rId5"/>
          <a:stretch/>
        </p:blipFill>
        <p:spPr>
          <a:xfrm>
            <a:off x="4680" y="6162480"/>
            <a:ext cx="2210040" cy="69480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7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81" name="Immagine 5" descr="Università degli Studi di Trieste | NQSTI"/>
          <p:cNvPicPr/>
          <p:nvPr/>
        </p:nvPicPr>
        <p:blipFill>
          <a:blip r:embed="rId2"/>
          <a:stretch/>
        </p:blipFill>
        <p:spPr>
          <a:xfrm>
            <a:off x="214560" y="6007680"/>
            <a:ext cx="2066400" cy="694800"/>
          </a:xfrm>
          <a:prstGeom prst="rect">
            <a:avLst/>
          </a:prstGeom>
          <a:ln>
            <a:noFill/>
          </a:ln>
        </p:spPr>
      </p:pic>
      <p:pic>
        <p:nvPicPr>
          <p:cNvPr id="2" name="Immagine 1" descr="VEDERE, GUARDARE, OSSERVARE, SCRUTARE, FISSARE – LearnAmo">
            <a:extLst>
              <a:ext uri="{FF2B5EF4-FFF2-40B4-BE49-F238E27FC236}">
                <a16:creationId xmlns:a16="http://schemas.microsoft.com/office/drawing/2014/main" id="{A27D363B-17B2-730E-4A0D-F80492178168}"/>
              </a:ext>
            </a:extLst>
          </p:cNvPr>
          <p:cNvPicPr>
            <a:picLocks noChangeAspect="1"/>
          </p:cNvPicPr>
          <p:nvPr/>
        </p:nvPicPr>
        <p:blipFill>
          <a:blip r:embed="rId3"/>
          <a:srcRect t="36976" r="47556" b="37523"/>
          <a:stretch>
            <a:fillRect/>
          </a:stretch>
        </p:blipFill>
        <p:spPr>
          <a:xfrm>
            <a:off x="491908" y="384653"/>
            <a:ext cx="5378335" cy="1462160"/>
          </a:xfrm>
          <a:prstGeom prst="rect">
            <a:avLst/>
          </a:prstGeom>
        </p:spPr>
      </p:pic>
      <p:sp>
        <p:nvSpPr>
          <p:cNvPr id="3" name="CasellaDiTesto 2">
            <a:extLst>
              <a:ext uri="{FF2B5EF4-FFF2-40B4-BE49-F238E27FC236}">
                <a16:creationId xmlns:a16="http://schemas.microsoft.com/office/drawing/2014/main" id="{E4848D94-1A56-0045-397E-A0C39D9DF436}"/>
              </a:ext>
            </a:extLst>
          </p:cNvPr>
          <p:cNvSpPr txBox="1"/>
          <p:nvPr/>
        </p:nvSpPr>
        <p:spPr>
          <a:xfrm>
            <a:off x="219206" y="2207713"/>
            <a:ext cx="580372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i="0" err="1">
                <a:solidFill>
                  <a:schemeClr val="accent1">
                    <a:lumMod val="76000"/>
                  </a:schemeClr>
                </a:solidFill>
              </a:rPr>
              <a:t>Richiede</a:t>
            </a:r>
            <a:r>
              <a:rPr lang="en-US" sz="2400" b="1" i="0">
                <a:solidFill>
                  <a:schemeClr val="accent1">
                    <a:lumMod val="76000"/>
                  </a:schemeClr>
                </a:solidFill>
              </a:rPr>
              <a:t> </a:t>
            </a:r>
            <a:r>
              <a:rPr lang="en-US" sz="2400" b="1" i="0" err="1">
                <a:solidFill>
                  <a:schemeClr val="accent1">
                    <a:lumMod val="76000"/>
                  </a:schemeClr>
                </a:solidFill>
              </a:rPr>
              <a:t>all’insegnante</a:t>
            </a:r>
            <a:r>
              <a:rPr lang="en-US" sz="2400" b="1" i="0">
                <a:solidFill>
                  <a:schemeClr val="accent1">
                    <a:lumMod val="76000"/>
                  </a:schemeClr>
                </a:solidFill>
              </a:rPr>
              <a:t> di </a:t>
            </a:r>
            <a:r>
              <a:rPr lang="en-US" sz="2400" b="1" i="0" err="1">
                <a:solidFill>
                  <a:schemeClr val="accent1">
                    <a:lumMod val="76000"/>
                  </a:schemeClr>
                </a:solidFill>
              </a:rPr>
              <a:t>esplicitare</a:t>
            </a:r>
            <a:r>
              <a:rPr lang="en-US" sz="2400" b="1" i="0">
                <a:solidFill>
                  <a:schemeClr val="accent1">
                    <a:lumMod val="76000"/>
                  </a:schemeClr>
                </a:solidFill>
              </a:rPr>
              <a:t> le </a:t>
            </a:r>
            <a:r>
              <a:rPr lang="en-US" sz="2400" b="1" i="0" err="1">
                <a:solidFill>
                  <a:schemeClr val="accent1">
                    <a:lumMod val="76000"/>
                  </a:schemeClr>
                </a:solidFill>
              </a:rPr>
              <a:t>teorie</a:t>
            </a:r>
            <a:r>
              <a:rPr lang="en-US" sz="2400" b="1" i="0">
                <a:solidFill>
                  <a:schemeClr val="accent1">
                    <a:lumMod val="76000"/>
                  </a:schemeClr>
                </a:solidFill>
              </a:rPr>
              <a:t> </a:t>
            </a:r>
            <a:r>
              <a:rPr lang="en-US" sz="2400" b="1" i="0" err="1">
                <a:solidFill>
                  <a:schemeClr val="accent1">
                    <a:lumMod val="76000"/>
                  </a:schemeClr>
                </a:solidFill>
              </a:rPr>
              <a:t>sulle</a:t>
            </a:r>
            <a:r>
              <a:rPr lang="en-US" sz="2400" b="1" i="0">
                <a:solidFill>
                  <a:schemeClr val="accent1">
                    <a:lumMod val="76000"/>
                  </a:schemeClr>
                </a:solidFill>
              </a:rPr>
              <a:t> </a:t>
            </a:r>
            <a:r>
              <a:rPr lang="en-US" sz="2400" b="1" i="0" err="1">
                <a:solidFill>
                  <a:schemeClr val="accent1">
                    <a:lumMod val="76000"/>
                  </a:schemeClr>
                </a:solidFill>
              </a:rPr>
              <a:t>quali</a:t>
            </a:r>
            <a:r>
              <a:rPr lang="en-US" sz="2400" b="1" i="0">
                <a:solidFill>
                  <a:schemeClr val="accent1">
                    <a:lumMod val="76000"/>
                  </a:schemeClr>
                </a:solidFill>
              </a:rPr>
              <a:t> </a:t>
            </a:r>
            <a:r>
              <a:rPr lang="en-US" sz="2400" b="1" i="0" err="1">
                <a:solidFill>
                  <a:schemeClr val="accent1">
                    <a:lumMod val="76000"/>
                  </a:schemeClr>
                </a:solidFill>
              </a:rPr>
              <a:t>si</a:t>
            </a:r>
            <a:r>
              <a:rPr lang="en-US" sz="2400" b="1" i="0">
                <a:solidFill>
                  <a:schemeClr val="accent1">
                    <a:lumMod val="76000"/>
                  </a:schemeClr>
                </a:solidFill>
              </a:rPr>
              <a:t> </a:t>
            </a:r>
            <a:r>
              <a:rPr lang="en-US" sz="2400" b="1" i="0" err="1">
                <a:solidFill>
                  <a:schemeClr val="accent1">
                    <a:lumMod val="76000"/>
                  </a:schemeClr>
                </a:solidFill>
              </a:rPr>
              <a:t>basa</a:t>
            </a:r>
            <a:r>
              <a:rPr lang="en-US" sz="2400" b="1" i="0">
                <a:solidFill>
                  <a:schemeClr val="accent1">
                    <a:lumMod val="76000"/>
                  </a:schemeClr>
                </a:solidFill>
              </a:rPr>
              <a:t> per </a:t>
            </a:r>
            <a:r>
              <a:rPr lang="en-US" sz="2400" b="1" i="0" err="1">
                <a:solidFill>
                  <a:schemeClr val="accent1">
                    <a:lumMod val="76000"/>
                  </a:schemeClr>
                </a:solidFill>
              </a:rPr>
              <a:t>leggere</a:t>
            </a:r>
            <a:r>
              <a:rPr lang="en-US" sz="2400" b="1" i="0">
                <a:solidFill>
                  <a:schemeClr val="accent1">
                    <a:lumMod val="76000"/>
                  </a:schemeClr>
                </a:solidFill>
              </a:rPr>
              <a:t> la </a:t>
            </a:r>
            <a:r>
              <a:rPr lang="en-US" sz="2400" b="1" i="0" err="1">
                <a:solidFill>
                  <a:schemeClr val="accent1">
                    <a:lumMod val="76000"/>
                  </a:schemeClr>
                </a:solidFill>
              </a:rPr>
              <a:t>realtà</a:t>
            </a:r>
            <a:r>
              <a:rPr lang="en-US" sz="2400" b="1" i="0">
                <a:solidFill>
                  <a:schemeClr val="accent1">
                    <a:lumMod val="76000"/>
                  </a:schemeClr>
                </a:solidFill>
              </a:rPr>
              <a:t> e </a:t>
            </a:r>
            <a:r>
              <a:rPr lang="en-US" sz="2400" b="1" i="0" err="1">
                <a:solidFill>
                  <a:schemeClr val="accent1">
                    <a:lumMod val="76000"/>
                  </a:schemeClr>
                </a:solidFill>
              </a:rPr>
              <a:t>impostare</a:t>
            </a:r>
            <a:r>
              <a:rPr lang="en-US" sz="2400" b="1" i="0">
                <a:solidFill>
                  <a:schemeClr val="accent1">
                    <a:lumMod val="76000"/>
                  </a:schemeClr>
                </a:solidFill>
              </a:rPr>
              <a:t> il proprio </a:t>
            </a:r>
            <a:r>
              <a:rPr lang="en-US" sz="2400" b="1" i="0" err="1">
                <a:solidFill>
                  <a:schemeClr val="accent1">
                    <a:lumMod val="76000"/>
                  </a:schemeClr>
                </a:solidFill>
              </a:rPr>
              <a:t>lavoro</a:t>
            </a:r>
            <a:r>
              <a:rPr lang="en-US" sz="2400" b="1" i="0">
                <a:solidFill>
                  <a:schemeClr val="accent1">
                    <a:lumMod val="76000"/>
                  </a:schemeClr>
                </a:solidFill>
              </a:rPr>
              <a:t>. Tali </a:t>
            </a:r>
            <a:r>
              <a:rPr lang="en-US" sz="2400" b="1" i="0" err="1">
                <a:solidFill>
                  <a:schemeClr val="accent1">
                    <a:lumMod val="76000"/>
                  </a:schemeClr>
                </a:solidFill>
              </a:rPr>
              <a:t>teorie</a:t>
            </a:r>
            <a:r>
              <a:rPr lang="en-US" sz="2400" b="1" i="0">
                <a:solidFill>
                  <a:schemeClr val="accent1">
                    <a:lumMod val="76000"/>
                  </a:schemeClr>
                </a:solidFill>
              </a:rPr>
              <a:t> </a:t>
            </a:r>
            <a:r>
              <a:rPr lang="en-US" sz="2400" b="1" i="0" err="1">
                <a:solidFill>
                  <a:schemeClr val="accent1">
                    <a:lumMod val="76000"/>
                  </a:schemeClr>
                </a:solidFill>
              </a:rPr>
              <a:t>sono</a:t>
            </a:r>
            <a:r>
              <a:rPr lang="en-US" sz="2400" b="1" i="0">
                <a:solidFill>
                  <a:schemeClr val="accent1">
                    <a:lumMod val="76000"/>
                  </a:schemeClr>
                </a:solidFill>
              </a:rPr>
              <a:t> il </a:t>
            </a:r>
            <a:r>
              <a:rPr lang="en-US" sz="2400" b="1" i="0" err="1">
                <a:solidFill>
                  <a:schemeClr val="accent1">
                    <a:lumMod val="76000"/>
                  </a:schemeClr>
                </a:solidFill>
              </a:rPr>
              <a:t>frutto</a:t>
            </a:r>
            <a:r>
              <a:rPr lang="en-US" sz="2400" b="1" i="0">
                <a:solidFill>
                  <a:schemeClr val="accent1">
                    <a:lumMod val="76000"/>
                  </a:schemeClr>
                </a:solidFill>
              </a:rPr>
              <a:t> delle </a:t>
            </a:r>
            <a:r>
              <a:rPr lang="en-US" sz="2400" b="1" i="0" err="1">
                <a:solidFill>
                  <a:schemeClr val="accent1">
                    <a:lumMod val="76000"/>
                  </a:schemeClr>
                </a:solidFill>
              </a:rPr>
              <a:t>conoscenze</a:t>
            </a:r>
            <a:r>
              <a:rPr lang="en-US" sz="2400" b="1" i="0">
                <a:solidFill>
                  <a:schemeClr val="accent1">
                    <a:lumMod val="76000"/>
                  </a:schemeClr>
                </a:solidFill>
              </a:rPr>
              <a:t>, delle </a:t>
            </a:r>
            <a:r>
              <a:rPr lang="en-US" sz="2400" b="1" i="0" err="1">
                <a:solidFill>
                  <a:schemeClr val="accent1">
                    <a:lumMod val="76000"/>
                  </a:schemeClr>
                </a:solidFill>
              </a:rPr>
              <a:t>esperienze</a:t>
            </a:r>
            <a:r>
              <a:rPr lang="en-US" sz="2400" b="1" i="0">
                <a:solidFill>
                  <a:schemeClr val="accent1">
                    <a:lumMod val="76000"/>
                  </a:schemeClr>
                </a:solidFill>
              </a:rPr>
              <a:t>, delle idee </a:t>
            </a:r>
            <a:r>
              <a:rPr lang="en-US" sz="2400" b="1" i="0" err="1">
                <a:solidFill>
                  <a:schemeClr val="accent1">
                    <a:lumMod val="76000"/>
                  </a:schemeClr>
                </a:solidFill>
              </a:rPr>
              <a:t>sul</a:t>
            </a:r>
            <a:r>
              <a:rPr lang="en-US" sz="2400" b="1" i="0">
                <a:solidFill>
                  <a:schemeClr val="accent1">
                    <a:lumMod val="76000"/>
                  </a:schemeClr>
                </a:solidFill>
              </a:rPr>
              <a:t> bambino, </a:t>
            </a:r>
            <a:r>
              <a:rPr lang="en-US" sz="2400" b="1" i="0" err="1">
                <a:solidFill>
                  <a:schemeClr val="accent1">
                    <a:lumMod val="76000"/>
                  </a:schemeClr>
                </a:solidFill>
              </a:rPr>
              <a:t>sull’apprendimento</a:t>
            </a:r>
            <a:r>
              <a:rPr lang="en-US" sz="2400" b="1" i="0">
                <a:solidFill>
                  <a:schemeClr val="accent1">
                    <a:lumMod val="76000"/>
                  </a:schemeClr>
                </a:solidFill>
              </a:rPr>
              <a:t>, </a:t>
            </a:r>
            <a:r>
              <a:rPr lang="en-US" sz="2400" b="1" i="0" err="1">
                <a:solidFill>
                  <a:schemeClr val="accent1">
                    <a:lumMod val="76000"/>
                  </a:schemeClr>
                </a:solidFill>
              </a:rPr>
              <a:t>sull’educazione</a:t>
            </a:r>
            <a:r>
              <a:rPr lang="en-US" sz="2400" b="1" i="0">
                <a:solidFill>
                  <a:schemeClr val="accent1">
                    <a:lumMod val="76000"/>
                  </a:schemeClr>
                </a:solidFill>
              </a:rPr>
              <a:t> e </a:t>
            </a:r>
            <a:r>
              <a:rPr lang="en-US" sz="2400" b="1" i="0" err="1">
                <a:solidFill>
                  <a:schemeClr val="accent1">
                    <a:lumMod val="76000"/>
                  </a:schemeClr>
                </a:solidFill>
              </a:rPr>
              <a:t>anche</a:t>
            </a:r>
            <a:r>
              <a:rPr lang="en-US" sz="2400" b="1" i="0">
                <a:solidFill>
                  <a:schemeClr val="accent1">
                    <a:lumMod val="76000"/>
                  </a:schemeClr>
                </a:solidFill>
              </a:rPr>
              <a:t> </a:t>
            </a:r>
            <a:r>
              <a:rPr lang="en-US" sz="2400" b="1" i="0" err="1">
                <a:solidFill>
                  <a:schemeClr val="accent1">
                    <a:lumMod val="76000"/>
                  </a:schemeClr>
                </a:solidFill>
              </a:rPr>
              <a:t>sull’idea</a:t>
            </a:r>
            <a:r>
              <a:rPr lang="en-US" sz="2400" b="1" i="0">
                <a:solidFill>
                  <a:schemeClr val="accent1">
                    <a:lumMod val="76000"/>
                  </a:schemeClr>
                </a:solidFill>
              </a:rPr>
              <a:t> di </a:t>
            </a:r>
            <a:r>
              <a:rPr lang="en-US" sz="2400" b="1" i="0" err="1">
                <a:solidFill>
                  <a:schemeClr val="accent1">
                    <a:lumMod val="76000"/>
                  </a:schemeClr>
                </a:solidFill>
              </a:rPr>
              <a:t>scuola</a:t>
            </a:r>
            <a:r>
              <a:rPr lang="en-US" sz="2400" b="1" i="0">
                <a:solidFill>
                  <a:schemeClr val="accent1">
                    <a:lumMod val="76000"/>
                  </a:schemeClr>
                </a:solidFill>
              </a:rPr>
              <a:t> </a:t>
            </a:r>
            <a:r>
              <a:rPr lang="en-US" sz="2400" b="1" i="0" err="1">
                <a:solidFill>
                  <a:schemeClr val="accent1">
                    <a:lumMod val="76000"/>
                  </a:schemeClr>
                </a:solidFill>
              </a:rPr>
              <a:t>che</a:t>
            </a:r>
            <a:r>
              <a:rPr lang="en-US" sz="2400" b="1" i="0">
                <a:solidFill>
                  <a:schemeClr val="accent1">
                    <a:lumMod val="76000"/>
                  </a:schemeClr>
                </a:solidFill>
              </a:rPr>
              <a:t> ogni </a:t>
            </a:r>
            <a:r>
              <a:rPr lang="en-US" sz="2400" b="1" i="0" err="1">
                <a:solidFill>
                  <a:schemeClr val="accent1">
                    <a:lumMod val="76000"/>
                  </a:schemeClr>
                </a:solidFill>
              </a:rPr>
              <a:t>docente</a:t>
            </a:r>
            <a:r>
              <a:rPr lang="en-US" sz="2400" b="1" i="0">
                <a:solidFill>
                  <a:schemeClr val="accent1">
                    <a:lumMod val="76000"/>
                  </a:schemeClr>
                </a:solidFill>
              </a:rPr>
              <a:t> ha.</a:t>
            </a:r>
          </a:p>
          <a:p>
            <a:pPr algn="ctr" rtl="0"/>
            <a:endParaRPr lang="en-US" sz="2400">
              <a:solidFill>
                <a:schemeClr val="accent1">
                  <a:lumMod val="76000"/>
                </a:schemeClr>
              </a:solidFill>
            </a:endParaRPr>
          </a:p>
          <a:p>
            <a:endParaRPr lang="en-US"/>
          </a:p>
          <a:p>
            <a:endParaRPr lang="en-US"/>
          </a:p>
          <a:p>
            <a:pPr algn="ctr"/>
            <a:endParaRPr lang="it-IT"/>
          </a:p>
        </p:txBody>
      </p:sp>
      <p:pic>
        <p:nvPicPr>
          <p:cNvPr id="4" name="Immagine 3" descr="La teoria della mente va a scuola | Giunti Scuola">
            <a:extLst>
              <a:ext uri="{FF2B5EF4-FFF2-40B4-BE49-F238E27FC236}">
                <a16:creationId xmlns:a16="http://schemas.microsoft.com/office/drawing/2014/main" id="{9C5470C3-EF9E-C39E-1C4A-0BC30D5DD146}"/>
              </a:ext>
            </a:extLst>
          </p:cNvPr>
          <p:cNvPicPr>
            <a:picLocks noChangeAspect="1"/>
          </p:cNvPicPr>
          <p:nvPr/>
        </p:nvPicPr>
        <p:blipFill>
          <a:blip r:embed="rId4"/>
          <a:stretch>
            <a:fillRect/>
          </a:stretch>
        </p:blipFill>
        <p:spPr>
          <a:xfrm>
            <a:off x="8071132" y="109733"/>
            <a:ext cx="3941130" cy="3329574"/>
          </a:xfrm>
          <a:prstGeom prst="rect">
            <a:avLst/>
          </a:prstGeom>
        </p:spPr>
      </p:pic>
      <p:pic>
        <p:nvPicPr>
          <p:cNvPr id="5" name="Immagine 4" descr="Movimenti e Danze Sacre di Gurdjieff con Shurta | Auto-Osservazione">
            <a:extLst>
              <a:ext uri="{FF2B5EF4-FFF2-40B4-BE49-F238E27FC236}">
                <a16:creationId xmlns:a16="http://schemas.microsoft.com/office/drawing/2014/main" id="{BCFE3988-7D71-DB93-4BA0-6B5E2A85D396}"/>
              </a:ext>
            </a:extLst>
          </p:cNvPr>
          <p:cNvPicPr>
            <a:picLocks noChangeAspect="1"/>
          </p:cNvPicPr>
          <p:nvPr/>
        </p:nvPicPr>
        <p:blipFill>
          <a:blip r:embed="rId5"/>
          <a:stretch>
            <a:fillRect/>
          </a:stretch>
        </p:blipFill>
        <p:spPr>
          <a:xfrm>
            <a:off x="6370986" y="4121521"/>
            <a:ext cx="2143125" cy="2143125"/>
          </a:xfrm>
          <a:prstGeom prst="rect">
            <a:avLst/>
          </a:prstGeom>
        </p:spPr>
      </p:pic>
      <p:sp>
        <p:nvSpPr>
          <p:cNvPr id="6" name="CasellaDiTesto 5">
            <a:extLst>
              <a:ext uri="{FF2B5EF4-FFF2-40B4-BE49-F238E27FC236}">
                <a16:creationId xmlns:a16="http://schemas.microsoft.com/office/drawing/2014/main" id="{3E2C14DA-0B5B-4D0F-7839-B94068392D07}"/>
              </a:ext>
            </a:extLst>
          </p:cNvPr>
          <p:cNvSpPr txBox="1"/>
          <p:nvPr/>
        </p:nvSpPr>
        <p:spPr>
          <a:xfrm>
            <a:off x="8851725" y="4728575"/>
            <a:ext cx="28287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solidFill>
                  <a:schemeClr val="accent1">
                    <a:lumMod val="76000"/>
                  </a:schemeClr>
                </a:solidFill>
              </a:rPr>
              <a:t>AUTO OSSERVAZIONE</a:t>
            </a:r>
          </a:p>
          <a:p>
            <a:endParaRPr lang="it-IT" b="1">
              <a:solidFill>
                <a:schemeClr val="accent1">
                  <a:lumMod val="76000"/>
                </a:schemeClr>
              </a:solidFill>
            </a:endParaRPr>
          </a:p>
          <a:p>
            <a:r>
              <a:rPr lang="it-IT" b="1">
                <a:solidFill>
                  <a:schemeClr val="accent1">
                    <a:lumMod val="76000"/>
                  </a:schemeClr>
                </a:solidFill>
              </a:rPr>
              <a:t>CONSAPEVOLEZZA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8F25AE53-E9DB-6362-D920-CAB3154AF602}"/>
            </a:ext>
          </a:extLst>
        </p:cNvPr>
        <p:cNvGrpSpPr/>
        <p:nvPr/>
      </p:nvGrpSpPr>
      <p:grpSpPr>
        <a:xfrm>
          <a:off x="0" y="0"/>
          <a:ext cx="0" cy="0"/>
          <a:chOff x="0" y="0"/>
          <a:chExt cx="0" cy="0"/>
        </a:xfrm>
      </p:grpSpPr>
      <p:sp>
        <p:nvSpPr>
          <p:cNvPr id="176" name="CustomShape 1">
            <a:extLst>
              <a:ext uri="{FF2B5EF4-FFF2-40B4-BE49-F238E27FC236}">
                <a16:creationId xmlns:a16="http://schemas.microsoft.com/office/drawing/2014/main" id="{B9B37CD1-1A6F-3497-9D31-6A7E9A9A1E50}"/>
              </a:ext>
            </a:extLst>
          </p:cNvPr>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7" name="TextShape 2">
            <a:extLst>
              <a:ext uri="{FF2B5EF4-FFF2-40B4-BE49-F238E27FC236}">
                <a16:creationId xmlns:a16="http://schemas.microsoft.com/office/drawing/2014/main" id="{49977B39-00AB-0153-572D-9B6381D7E13E}"/>
              </a:ext>
            </a:extLst>
          </p:cNvPr>
          <p:cNvSpPr txBox="1"/>
          <p:nvPr/>
        </p:nvSpPr>
        <p:spPr>
          <a:xfrm>
            <a:off x="298526" y="162014"/>
            <a:ext cx="7103335" cy="617823"/>
          </a:xfrm>
          <a:prstGeom prst="rect">
            <a:avLst/>
          </a:prstGeom>
          <a:noFill/>
          <a:ln>
            <a:noFill/>
          </a:ln>
        </p:spPr>
        <p:txBody>
          <a:bodyPr lIns="91440" tIns="45720" rIns="91440" bIns="45720" anchor="b">
            <a:normAutofit/>
          </a:bodyPr>
          <a:lstStyle/>
          <a:p>
            <a:r>
              <a:rPr lang="it-IT" sz="3200" b="1" spc="-1">
                <a:solidFill>
                  <a:schemeClr val="accent1">
                    <a:lumMod val="76000"/>
                  </a:schemeClr>
                </a:solidFill>
                <a:latin typeface="Calibri"/>
              </a:rPr>
              <a:t>L'OSSERVAZIONE È UN PROCESSO</a:t>
            </a:r>
            <a:endParaRPr lang="it-IT" sz="3200" b="1" strike="noStrike" spc="-1">
              <a:solidFill>
                <a:schemeClr val="accent1">
                  <a:lumMod val="76000"/>
                </a:schemeClr>
              </a:solidFill>
              <a:latin typeface="Calibri"/>
            </a:endParaRPr>
          </a:p>
        </p:txBody>
      </p:sp>
      <p:graphicFrame>
        <p:nvGraphicFramePr>
          <p:cNvPr id="180" name="Table 5">
            <a:extLst>
              <a:ext uri="{FF2B5EF4-FFF2-40B4-BE49-F238E27FC236}">
                <a16:creationId xmlns:a16="http://schemas.microsoft.com/office/drawing/2014/main" id="{03D3C1A4-BA14-3BB2-2A64-4879386E8CF5}"/>
              </a:ext>
            </a:extLst>
          </p:cNvPr>
          <p:cNvGraphicFramePr/>
          <p:nvPr>
            <p:extLst>
              <p:ext uri="{D42A27DB-BD31-4B8C-83A1-F6EECF244321}">
                <p14:modId xmlns:p14="http://schemas.microsoft.com/office/powerpoint/2010/main" val="3367605560"/>
              </p:ext>
            </p:extLst>
          </p:nvPr>
        </p:nvGraphicFramePr>
        <p:xfrm>
          <a:off x="302711" y="1221287"/>
          <a:ext cx="9070802" cy="4114800"/>
        </p:xfrm>
        <a:graphic>
          <a:graphicData uri="http://schemas.openxmlformats.org/drawingml/2006/table">
            <a:tbl>
              <a:tblPr/>
              <a:tblGrid>
                <a:gridCol w="4517317">
                  <a:extLst>
                    <a:ext uri="{9D8B030D-6E8A-4147-A177-3AD203B41FA5}">
                      <a16:colId xmlns:a16="http://schemas.microsoft.com/office/drawing/2014/main" val="20000"/>
                    </a:ext>
                  </a:extLst>
                </a:gridCol>
                <a:gridCol w="4553485">
                  <a:extLst>
                    <a:ext uri="{9D8B030D-6E8A-4147-A177-3AD203B41FA5}">
                      <a16:colId xmlns:a16="http://schemas.microsoft.com/office/drawing/2014/main" val="20001"/>
                    </a:ext>
                  </a:extLst>
                </a:gridCol>
              </a:tblGrid>
              <a:tr h="1096027">
                <a:tc>
                  <a:txBody>
                    <a:bodyPr/>
                    <a:lstStyle/>
                    <a:p>
                      <a:pPr>
                        <a:lnSpc>
                          <a:spcPct val="100000"/>
                        </a:lnSpc>
                      </a:pPr>
                      <a:r>
                        <a:rPr lang="it-IT" sz="3300" b="1" strike="noStrike" spc="-1">
                          <a:solidFill>
                            <a:srgbClr val="FFFFFF"/>
                          </a:solidFill>
                          <a:latin typeface="Calibri"/>
                        </a:rPr>
                        <a:t>Insegnante in formazione iniziale</a:t>
                      </a:r>
                      <a:endParaRPr lang="it-IT" sz="3300" b="0" strike="noStrike" spc="-1">
                        <a:latin typeface="Arial"/>
                      </a:endParaRPr>
                    </a:p>
                  </a:txBody>
                  <a:tcPr marL="167400" marR="167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lstStyle/>
                    <a:p>
                      <a:pPr>
                        <a:lnSpc>
                          <a:spcPct val="100000"/>
                        </a:lnSpc>
                      </a:pPr>
                      <a:r>
                        <a:rPr lang="it-IT" sz="3300" b="1" strike="noStrike" spc="-1">
                          <a:solidFill>
                            <a:srgbClr val="FFFFFF"/>
                          </a:solidFill>
                          <a:latin typeface="Calibri"/>
                        </a:rPr>
                        <a:t>Insegnante esperto</a:t>
                      </a:r>
                      <a:endParaRPr lang="it-IT" sz="3300" b="0" strike="noStrike" spc="-1">
                        <a:latin typeface="Arial"/>
                      </a:endParaRPr>
                    </a:p>
                  </a:txBody>
                  <a:tcPr marL="167400" marR="167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extLst>
                  <a:ext uri="{0D108BD9-81ED-4DB2-BD59-A6C34878D82A}">
                    <a16:rowId xmlns:a16="http://schemas.microsoft.com/office/drawing/2014/main" val="10000"/>
                  </a:ext>
                </a:extLst>
              </a:tr>
              <a:tr h="650487">
                <a:tc>
                  <a:txBody>
                    <a:bodyPr/>
                    <a:lstStyle/>
                    <a:p>
                      <a:pPr>
                        <a:lnSpc>
                          <a:spcPct val="100000"/>
                        </a:lnSpc>
                      </a:pPr>
                      <a:r>
                        <a:rPr lang="it-IT" sz="2000" b="0" strike="noStrike" spc="-1">
                          <a:solidFill>
                            <a:srgbClr val="000000"/>
                          </a:solidFill>
                          <a:latin typeface="Calibri"/>
                        </a:rPr>
                        <a:t>L'attenzione è frammentaria perché manca uno schema pedagogico.</a:t>
                      </a:r>
                      <a:endParaRPr lang="it-IT" sz="2000" b="0" strike="noStrike" spc="-1">
                        <a:latin typeface="Arial"/>
                      </a:endParaRPr>
                    </a:p>
                  </a:txBody>
                  <a:tcPr marL="167400" marR="167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nSpc>
                          <a:spcPct val="100000"/>
                        </a:lnSpc>
                      </a:pPr>
                      <a:r>
                        <a:rPr lang="it-IT" sz="2000" b="0" strike="noStrike" spc="-1">
                          <a:solidFill>
                            <a:srgbClr val="000000"/>
                          </a:solidFill>
                          <a:latin typeface="Calibri"/>
                        </a:rPr>
                        <a:t>L'attenzione è dinamica e selettiva e si basa sulla propria teoria pedagogica.</a:t>
                      </a:r>
                      <a:endParaRPr lang="it-IT" sz="2000" b="0" strike="noStrike" spc="-1">
                        <a:latin typeface="Arial"/>
                      </a:endParaRPr>
                    </a:p>
                  </a:txBody>
                  <a:tcPr marL="167400" marR="167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extLst>
                  <a:ext uri="{0D108BD9-81ED-4DB2-BD59-A6C34878D82A}">
                    <a16:rowId xmlns:a16="http://schemas.microsoft.com/office/drawing/2014/main" val="10001"/>
                  </a:ext>
                </a:extLst>
              </a:tr>
              <a:tr h="999528">
                <a:tc>
                  <a:txBody>
                    <a:bodyPr/>
                    <a:lstStyle/>
                    <a:p>
                      <a:pPr>
                        <a:lnSpc>
                          <a:spcPct val="100000"/>
                        </a:lnSpc>
                      </a:pPr>
                      <a:r>
                        <a:rPr lang="it-IT" sz="2000" b="0" strike="noStrike" spc="-1">
                          <a:solidFill>
                            <a:srgbClr val="000000"/>
                          </a:solidFill>
                          <a:latin typeface="Calibri"/>
                        </a:rPr>
                        <a:t>Osserva eventi isolati;</a:t>
                      </a:r>
                      <a:endParaRPr lang="it-IT" sz="2000" b="0" strike="noStrike" spc="-1">
                        <a:latin typeface="Arial"/>
                      </a:endParaRPr>
                    </a:p>
                    <a:p>
                      <a:pPr>
                        <a:lnSpc>
                          <a:spcPct val="100000"/>
                        </a:lnSpc>
                      </a:pPr>
                      <a:r>
                        <a:rPr lang="it-IT" sz="2000" b="0" strike="noStrike" spc="-1">
                          <a:solidFill>
                            <a:srgbClr val="000000"/>
                          </a:solidFill>
                          <a:latin typeface="Calibri"/>
                        </a:rPr>
                        <a:t>Contestualizza con fatica gli eventi nello spazio, nel tempo e nello schema del curricolo.</a:t>
                      </a:r>
                      <a:endParaRPr lang="it-IT" sz="2000" b="0" strike="noStrike" spc="-1">
                        <a:latin typeface="Arial"/>
                      </a:endParaRPr>
                    </a:p>
                  </a:txBody>
                  <a:tcPr marL="167400" marR="167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a:lnSpc>
                          <a:spcPct val="100000"/>
                        </a:lnSpc>
                      </a:pPr>
                      <a:r>
                        <a:rPr lang="it-IT" sz="2000" b="0" strike="noStrike" spc="-1">
                          <a:solidFill>
                            <a:srgbClr val="000000"/>
                          </a:solidFill>
                          <a:latin typeface="Calibri"/>
                        </a:rPr>
                        <a:t>Osserva in base a uno schema interpretativo: recupera informazioni di contesto, comportamentali, curricolari.</a:t>
                      </a:r>
                      <a:endParaRPr lang="it-IT" sz="2000" b="0" strike="noStrike" spc="-1">
                        <a:latin typeface="Arial"/>
                      </a:endParaRPr>
                    </a:p>
                  </a:txBody>
                  <a:tcPr marL="167400" marR="167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856739">
                <a:tc>
                  <a:txBody>
                    <a:bodyPr/>
                    <a:lstStyle/>
                    <a:p>
                      <a:pPr>
                        <a:lnSpc>
                          <a:spcPct val="100000"/>
                        </a:lnSpc>
                      </a:pPr>
                      <a:r>
                        <a:rPr lang="it-IT" sz="2000" b="0" strike="noStrike" spc="-1">
                          <a:solidFill>
                            <a:srgbClr val="000000"/>
                          </a:solidFill>
                          <a:latin typeface="Calibri"/>
                        </a:rPr>
                        <a:t>Rischia di non riconoscere che lo stesso comportamento può dipendere da motivazioni diverse.</a:t>
                      </a:r>
                      <a:endParaRPr lang="it-IT" sz="2000" b="0" strike="noStrike" spc="-1">
                        <a:latin typeface="Arial"/>
                      </a:endParaRPr>
                    </a:p>
                  </a:txBody>
                  <a:tcPr marL="167400" marR="167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nSpc>
                          <a:spcPct val="100000"/>
                        </a:lnSpc>
                      </a:pPr>
                      <a:r>
                        <a:rPr lang="it-IT" sz="2000" b="0" strike="noStrike" spc="-1">
                          <a:solidFill>
                            <a:srgbClr val="000000"/>
                          </a:solidFill>
                          <a:latin typeface="Calibri"/>
                        </a:rPr>
                        <a:t>Rischia di non vedere eventi non incorporati nello schema.</a:t>
                      </a:r>
                      <a:endParaRPr lang="it-IT" sz="2000" b="0" strike="noStrike" spc="-1">
                        <a:latin typeface="Arial"/>
                      </a:endParaRPr>
                    </a:p>
                  </a:txBody>
                  <a:tcPr marL="167400" marR="167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03"/>
                  </a:ext>
                </a:extLst>
              </a:tr>
            </a:tbl>
          </a:graphicData>
        </a:graphic>
      </p:graphicFrame>
      <p:pic>
        <p:nvPicPr>
          <p:cNvPr id="181" name="Immagine 5" descr="Università degli Studi di Trieste | NQSTI">
            <a:extLst>
              <a:ext uri="{FF2B5EF4-FFF2-40B4-BE49-F238E27FC236}">
                <a16:creationId xmlns:a16="http://schemas.microsoft.com/office/drawing/2014/main" id="{272D7C16-DF49-B9F0-B5B1-402203DB85C5}"/>
              </a:ext>
            </a:extLst>
          </p:cNvPr>
          <p:cNvPicPr/>
          <p:nvPr/>
        </p:nvPicPr>
        <p:blipFill>
          <a:blip r:embed="rId2"/>
          <a:stretch/>
        </p:blipFill>
        <p:spPr>
          <a:xfrm>
            <a:off x="214560" y="6007680"/>
            <a:ext cx="2066400" cy="694800"/>
          </a:xfrm>
          <a:prstGeom prst="rect">
            <a:avLst/>
          </a:prstGeom>
          <a:ln>
            <a:noFill/>
          </a:ln>
        </p:spPr>
      </p:pic>
      <p:pic>
        <p:nvPicPr>
          <p:cNvPr id="2" name="Immagine 1" descr="APPRENDIMENTO A SPIRALE IN MATEMATICA: ALCUNI ESEMPI DALLE PROVE INVALSI">
            <a:extLst>
              <a:ext uri="{FF2B5EF4-FFF2-40B4-BE49-F238E27FC236}">
                <a16:creationId xmlns:a16="http://schemas.microsoft.com/office/drawing/2014/main" id="{AA3AC979-37B5-14F5-9BD7-2CB956E387D7}"/>
              </a:ext>
            </a:extLst>
          </p:cNvPr>
          <p:cNvPicPr>
            <a:picLocks noChangeAspect="1"/>
          </p:cNvPicPr>
          <p:nvPr/>
        </p:nvPicPr>
        <p:blipFill>
          <a:blip r:embed="rId3"/>
          <a:stretch>
            <a:fillRect/>
          </a:stretch>
        </p:blipFill>
        <p:spPr>
          <a:xfrm>
            <a:off x="9730310" y="1842109"/>
            <a:ext cx="2105025" cy="2171700"/>
          </a:xfrm>
          <a:prstGeom prst="rect">
            <a:avLst/>
          </a:prstGeom>
        </p:spPr>
      </p:pic>
    </p:spTree>
    <p:extLst>
      <p:ext uri="{BB962C8B-B14F-4D97-AF65-F5344CB8AC3E}">
        <p14:creationId xmlns:p14="http://schemas.microsoft.com/office/powerpoint/2010/main" val="2955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84" name="CustomShape 1"/>
          <p:cNvSpPr/>
          <p:nvPr/>
        </p:nvSpPr>
        <p:spPr>
          <a:xfrm>
            <a:off x="73069" y="83507"/>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85" name="TextShape 2"/>
          <p:cNvSpPr txBox="1"/>
          <p:nvPr/>
        </p:nvSpPr>
        <p:spPr>
          <a:xfrm>
            <a:off x="572400" y="238680"/>
            <a:ext cx="11018160" cy="1433880"/>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COSA OSSERVARE A SCUOLA</a:t>
            </a:r>
            <a:endParaRPr lang="it-IT" sz="5400" b="0" strike="noStrike" spc="-1">
              <a:solidFill>
                <a:srgbClr val="000000"/>
              </a:solidFill>
              <a:latin typeface="Calibri"/>
            </a:endParaRPr>
          </a:p>
        </p:txBody>
      </p:sp>
      <p:sp>
        <p:nvSpPr>
          <p:cNvPr id="186" name="CustomShape 3"/>
          <p:cNvSpPr/>
          <p:nvPr/>
        </p:nvSpPr>
        <p:spPr>
          <a:xfrm>
            <a:off x="572400" y="168156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89" name="Immagine 3" descr="Università degli Studi di Trieste | NQSTI"/>
          <p:cNvPicPr/>
          <p:nvPr/>
        </p:nvPicPr>
        <p:blipFill>
          <a:blip r:embed="rId2"/>
          <a:stretch/>
        </p:blipFill>
        <p:spPr>
          <a:xfrm>
            <a:off x="87495" y="6161367"/>
            <a:ext cx="2066400" cy="694800"/>
          </a:xfrm>
          <a:prstGeom prst="rect">
            <a:avLst/>
          </a:prstGeom>
          <a:ln>
            <a:noFill/>
          </a:ln>
        </p:spPr>
      </p:pic>
      <p:pic>
        <p:nvPicPr>
          <p:cNvPr id="2" name="Immagine 1" descr="Guamodì Scuola: Educare all'osservazione: un gioco didattico">
            <a:extLst>
              <a:ext uri="{FF2B5EF4-FFF2-40B4-BE49-F238E27FC236}">
                <a16:creationId xmlns:a16="http://schemas.microsoft.com/office/drawing/2014/main" id="{659B2385-321A-C568-1D05-9B63BE431D72}"/>
              </a:ext>
            </a:extLst>
          </p:cNvPr>
          <p:cNvPicPr>
            <a:picLocks noChangeAspect="1"/>
          </p:cNvPicPr>
          <p:nvPr/>
        </p:nvPicPr>
        <p:blipFill>
          <a:blip r:embed="rId3"/>
          <a:stretch>
            <a:fillRect/>
          </a:stretch>
        </p:blipFill>
        <p:spPr>
          <a:xfrm>
            <a:off x="8868297" y="87420"/>
            <a:ext cx="3328009" cy="2486939"/>
          </a:xfrm>
          <a:prstGeom prst="rect">
            <a:avLst/>
          </a:prstGeom>
        </p:spPr>
      </p:pic>
      <p:sp>
        <p:nvSpPr>
          <p:cNvPr id="3" name="CasellaDiTesto 2">
            <a:extLst>
              <a:ext uri="{FF2B5EF4-FFF2-40B4-BE49-F238E27FC236}">
                <a16:creationId xmlns:a16="http://schemas.microsoft.com/office/drawing/2014/main" id="{D5329DC8-F074-14FE-B023-57E476137E0E}"/>
              </a:ext>
            </a:extLst>
          </p:cNvPr>
          <p:cNvSpPr txBox="1"/>
          <p:nvPr/>
        </p:nvSpPr>
        <p:spPr>
          <a:xfrm>
            <a:off x="4832958" y="3799559"/>
            <a:ext cx="929014" cy="369332"/>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t>CURA</a:t>
            </a:r>
          </a:p>
        </p:txBody>
      </p:sp>
      <p:sp>
        <p:nvSpPr>
          <p:cNvPr id="5" name="CasellaDiTesto 4">
            <a:extLst>
              <a:ext uri="{FF2B5EF4-FFF2-40B4-BE49-F238E27FC236}">
                <a16:creationId xmlns:a16="http://schemas.microsoft.com/office/drawing/2014/main" id="{A0C7D50D-4B31-9F57-1E95-CDF9ECF77F47}"/>
              </a:ext>
            </a:extLst>
          </p:cNvPr>
          <p:cNvSpPr txBox="1"/>
          <p:nvPr/>
        </p:nvSpPr>
        <p:spPr>
          <a:xfrm>
            <a:off x="4352793" y="4248409"/>
            <a:ext cx="1889342" cy="369332"/>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t>RELAZIONE</a:t>
            </a:r>
          </a:p>
        </p:txBody>
      </p:sp>
      <p:sp>
        <p:nvSpPr>
          <p:cNvPr id="6" name="CasellaDiTesto 5">
            <a:extLst>
              <a:ext uri="{FF2B5EF4-FFF2-40B4-BE49-F238E27FC236}">
                <a16:creationId xmlns:a16="http://schemas.microsoft.com/office/drawing/2014/main" id="{BC2EE385-8710-092E-CDD7-F7DA429CBDF0}"/>
              </a:ext>
            </a:extLst>
          </p:cNvPr>
          <p:cNvSpPr txBox="1"/>
          <p:nvPr/>
        </p:nvSpPr>
        <p:spPr>
          <a:xfrm>
            <a:off x="4102272" y="4697257"/>
            <a:ext cx="2390383" cy="369332"/>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it-IT"/>
              <a:t>APPRENDIMENTO</a:t>
            </a:r>
          </a:p>
        </p:txBody>
      </p:sp>
      <p:sp>
        <p:nvSpPr>
          <p:cNvPr id="7" name="CasellaDiTesto 6">
            <a:extLst>
              <a:ext uri="{FF2B5EF4-FFF2-40B4-BE49-F238E27FC236}">
                <a16:creationId xmlns:a16="http://schemas.microsoft.com/office/drawing/2014/main" id="{9582CE0B-E44C-A15A-3CD1-208BC1E91FFA}"/>
              </a:ext>
            </a:extLst>
          </p:cNvPr>
          <p:cNvSpPr txBox="1"/>
          <p:nvPr/>
        </p:nvSpPr>
        <p:spPr>
          <a:xfrm>
            <a:off x="1189972" y="4895587"/>
            <a:ext cx="1858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Spazi scolastici</a:t>
            </a:r>
          </a:p>
        </p:txBody>
      </p:sp>
      <p:sp>
        <p:nvSpPr>
          <p:cNvPr id="4" name="CasellaDiTesto 3">
            <a:extLst>
              <a:ext uri="{FF2B5EF4-FFF2-40B4-BE49-F238E27FC236}">
                <a16:creationId xmlns:a16="http://schemas.microsoft.com/office/drawing/2014/main" id="{ADE42D41-EAD8-9C52-534C-478933F9FB6F}"/>
              </a:ext>
            </a:extLst>
          </p:cNvPr>
          <p:cNvSpPr txBox="1"/>
          <p:nvPr/>
        </p:nvSpPr>
        <p:spPr>
          <a:xfrm>
            <a:off x="2818355" y="6242134"/>
            <a:ext cx="54070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Interazioni e relazioni tra pari e adulto-bambino/i</a:t>
            </a:r>
          </a:p>
        </p:txBody>
      </p:sp>
      <p:sp>
        <p:nvSpPr>
          <p:cNvPr id="8" name="CasellaDiTesto 7">
            <a:extLst>
              <a:ext uri="{FF2B5EF4-FFF2-40B4-BE49-F238E27FC236}">
                <a16:creationId xmlns:a16="http://schemas.microsoft.com/office/drawing/2014/main" id="{5C678DF2-20A1-367B-10A5-290D4496875B}"/>
              </a:ext>
            </a:extLst>
          </p:cNvPr>
          <p:cNvSpPr txBox="1"/>
          <p:nvPr/>
        </p:nvSpPr>
        <p:spPr>
          <a:xfrm>
            <a:off x="7703506" y="4436298"/>
            <a:ext cx="216073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Attività didattiche</a:t>
            </a:r>
          </a:p>
          <a:p>
            <a:endParaRPr lang="it-IT" dirty="0"/>
          </a:p>
        </p:txBody>
      </p:sp>
      <p:sp>
        <p:nvSpPr>
          <p:cNvPr id="9" name="CasellaDiTesto 8">
            <a:extLst>
              <a:ext uri="{FF2B5EF4-FFF2-40B4-BE49-F238E27FC236}">
                <a16:creationId xmlns:a16="http://schemas.microsoft.com/office/drawing/2014/main" id="{AB52BBDA-3755-7BDE-D6CD-7D23166BFB7A}"/>
              </a:ext>
            </a:extLst>
          </p:cNvPr>
          <p:cNvSpPr txBox="1"/>
          <p:nvPr/>
        </p:nvSpPr>
        <p:spPr>
          <a:xfrm>
            <a:off x="657616" y="1962411"/>
            <a:ext cx="2160739" cy="369332"/>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Variabili di contesto</a:t>
            </a:r>
          </a:p>
        </p:txBody>
      </p:sp>
      <p:sp>
        <p:nvSpPr>
          <p:cNvPr id="14" name="CasellaDiTesto 13">
            <a:extLst>
              <a:ext uri="{FF2B5EF4-FFF2-40B4-BE49-F238E27FC236}">
                <a16:creationId xmlns:a16="http://schemas.microsoft.com/office/drawing/2014/main" id="{A3617F17-F11E-CDE0-BD38-9F8007767C02}"/>
              </a:ext>
            </a:extLst>
          </p:cNvPr>
          <p:cNvSpPr txBox="1"/>
          <p:nvPr/>
        </p:nvSpPr>
        <p:spPr>
          <a:xfrm>
            <a:off x="3215012" y="1962409"/>
            <a:ext cx="2338191" cy="369332"/>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Variabili di processo</a:t>
            </a:r>
          </a:p>
        </p:txBody>
      </p:sp>
      <p:sp>
        <p:nvSpPr>
          <p:cNvPr id="15" name="CasellaDiTesto 14">
            <a:extLst>
              <a:ext uri="{FF2B5EF4-FFF2-40B4-BE49-F238E27FC236}">
                <a16:creationId xmlns:a16="http://schemas.microsoft.com/office/drawing/2014/main" id="{71A68C26-D90C-993D-2533-D5AB8328880D}"/>
              </a:ext>
            </a:extLst>
          </p:cNvPr>
          <p:cNvSpPr txBox="1"/>
          <p:nvPr/>
        </p:nvSpPr>
        <p:spPr>
          <a:xfrm>
            <a:off x="5887231" y="1962409"/>
            <a:ext cx="2390383" cy="369332"/>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t>Variabili di prodotto</a:t>
            </a:r>
          </a:p>
        </p:txBody>
      </p:sp>
      <p:sp>
        <p:nvSpPr>
          <p:cNvPr id="10" name="CasellaDiTesto 9">
            <a:extLst>
              <a:ext uri="{FF2B5EF4-FFF2-40B4-BE49-F238E27FC236}">
                <a16:creationId xmlns:a16="http://schemas.microsoft.com/office/drawing/2014/main" id="{925F98BB-9FA4-55D6-DDFE-61C35654A8B5}"/>
              </a:ext>
            </a:extLst>
          </p:cNvPr>
          <p:cNvSpPr txBox="1"/>
          <p:nvPr/>
        </p:nvSpPr>
        <p:spPr>
          <a:xfrm>
            <a:off x="584547" y="3705615"/>
            <a:ext cx="2922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Ambienti di apprendimento</a:t>
            </a:r>
          </a:p>
        </p:txBody>
      </p:sp>
      <p:sp>
        <p:nvSpPr>
          <p:cNvPr id="11" name="CasellaDiTesto 10">
            <a:extLst>
              <a:ext uri="{FF2B5EF4-FFF2-40B4-BE49-F238E27FC236}">
                <a16:creationId xmlns:a16="http://schemas.microsoft.com/office/drawing/2014/main" id="{04C72F48-682C-95A5-3209-E75F95E95B3B}"/>
              </a:ext>
            </a:extLst>
          </p:cNvPr>
          <p:cNvSpPr txBox="1"/>
          <p:nvPr/>
        </p:nvSpPr>
        <p:spPr>
          <a:xfrm>
            <a:off x="3215013" y="2880985"/>
            <a:ext cx="27035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Metodologie didattiche</a:t>
            </a:r>
          </a:p>
        </p:txBody>
      </p:sp>
      <p:sp>
        <p:nvSpPr>
          <p:cNvPr id="12" name="CasellaDiTesto 11">
            <a:extLst>
              <a:ext uri="{FF2B5EF4-FFF2-40B4-BE49-F238E27FC236}">
                <a16:creationId xmlns:a16="http://schemas.microsoft.com/office/drawing/2014/main" id="{5E49FD10-7176-D16C-648C-23D0330CF6B5}"/>
              </a:ext>
            </a:extLst>
          </p:cNvPr>
          <p:cNvSpPr txBox="1"/>
          <p:nvPr/>
        </p:nvSpPr>
        <p:spPr>
          <a:xfrm>
            <a:off x="6649232" y="3246326"/>
            <a:ext cx="32463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Comportamenti/atteggiamenti</a:t>
            </a:r>
          </a:p>
        </p:txBody>
      </p:sp>
      <p:sp>
        <p:nvSpPr>
          <p:cNvPr id="13" name="CasellaDiTesto 12">
            <a:extLst>
              <a:ext uri="{FF2B5EF4-FFF2-40B4-BE49-F238E27FC236}">
                <a16:creationId xmlns:a16="http://schemas.microsoft.com/office/drawing/2014/main" id="{5F5822A7-FF5B-E86C-F3F7-BF99FBF6715E}"/>
              </a:ext>
            </a:extLst>
          </p:cNvPr>
          <p:cNvSpPr txBox="1"/>
          <p:nvPr/>
        </p:nvSpPr>
        <p:spPr>
          <a:xfrm>
            <a:off x="7828766" y="5521888"/>
            <a:ext cx="19206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Stili comunicativi</a:t>
            </a:r>
          </a:p>
        </p:txBody>
      </p:sp>
      <p:pic>
        <p:nvPicPr>
          <p:cNvPr id="16" name="Elemento grafico 15" descr="Badge Segno di spunta contorno">
            <a:extLst>
              <a:ext uri="{FF2B5EF4-FFF2-40B4-BE49-F238E27FC236}">
                <a16:creationId xmlns:a16="http://schemas.microsoft.com/office/drawing/2014/main" id="{2BD0C001-1CA8-C38F-738B-69CC4C85C2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3430" y="2794348"/>
            <a:ext cx="559496" cy="549058"/>
          </a:xfrm>
          <a:prstGeom prst="rect">
            <a:avLst/>
          </a:prstGeom>
        </p:spPr>
      </p:pic>
      <p:pic>
        <p:nvPicPr>
          <p:cNvPr id="17" name="Elemento grafico 16" descr="Badge Segno di spunta contorno">
            <a:extLst>
              <a:ext uri="{FF2B5EF4-FFF2-40B4-BE49-F238E27FC236}">
                <a16:creationId xmlns:a16="http://schemas.microsoft.com/office/drawing/2014/main" id="{94C981C4-FE3A-FB05-1B64-FA796832F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1156" y="3065745"/>
            <a:ext cx="559496" cy="549058"/>
          </a:xfrm>
          <a:prstGeom prst="rect">
            <a:avLst/>
          </a:prstGeom>
        </p:spPr>
      </p:pic>
      <p:pic>
        <p:nvPicPr>
          <p:cNvPr id="18" name="Elemento grafico 17" descr="Badge Segno di spunta contorno">
            <a:extLst>
              <a:ext uri="{FF2B5EF4-FFF2-40B4-BE49-F238E27FC236}">
                <a16:creationId xmlns:a16="http://schemas.microsoft.com/office/drawing/2014/main" id="{574E796D-AABE-2447-13A8-D006474BB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183" y="4339225"/>
            <a:ext cx="559496" cy="549058"/>
          </a:xfrm>
          <a:prstGeom prst="rect">
            <a:avLst/>
          </a:prstGeom>
        </p:spPr>
      </p:pic>
      <p:pic>
        <p:nvPicPr>
          <p:cNvPr id="19" name="Elemento grafico 18" descr="Badge Segno di spunta contorno">
            <a:extLst>
              <a:ext uri="{FF2B5EF4-FFF2-40B4-BE49-F238E27FC236}">
                <a16:creationId xmlns:a16="http://schemas.microsoft.com/office/drawing/2014/main" id="{00694E41-B163-8624-DD80-C697C0DEE1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182" y="5435252"/>
            <a:ext cx="559496" cy="549058"/>
          </a:xfrm>
          <a:prstGeom prst="rect">
            <a:avLst/>
          </a:prstGeom>
        </p:spPr>
      </p:pic>
      <p:pic>
        <p:nvPicPr>
          <p:cNvPr id="20" name="Elemento grafico 19" descr="Badge Segno di spunta contorno">
            <a:extLst>
              <a:ext uri="{FF2B5EF4-FFF2-40B4-BE49-F238E27FC236}">
                <a16:creationId xmlns:a16="http://schemas.microsoft.com/office/drawing/2014/main" id="{5EB009C9-FF60-0754-A529-B198C619A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1594" y="6061554"/>
            <a:ext cx="559496" cy="549058"/>
          </a:xfrm>
          <a:prstGeom prst="rect">
            <a:avLst/>
          </a:prstGeom>
        </p:spPr>
      </p:pic>
      <p:pic>
        <p:nvPicPr>
          <p:cNvPr id="21" name="Elemento grafico 20" descr="Badge Segno di spunta contorno">
            <a:extLst>
              <a:ext uri="{FF2B5EF4-FFF2-40B4-BE49-F238E27FC236}">
                <a16:creationId xmlns:a16="http://schemas.microsoft.com/office/drawing/2014/main" id="{06CCA80F-A8BE-B133-AFA9-833D03747F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389" y="4808951"/>
            <a:ext cx="559496" cy="549058"/>
          </a:xfrm>
          <a:prstGeom prst="rect">
            <a:avLst/>
          </a:prstGeom>
        </p:spPr>
      </p:pic>
      <p:pic>
        <p:nvPicPr>
          <p:cNvPr id="22" name="Elemento grafico 21" descr="Badge Segno di spunta contorno">
            <a:extLst>
              <a:ext uri="{FF2B5EF4-FFF2-40B4-BE49-F238E27FC236}">
                <a16:creationId xmlns:a16="http://schemas.microsoft.com/office/drawing/2014/main" id="{5C40824B-B4B4-4C10-B036-FBA1C72BF5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594" y="3618978"/>
            <a:ext cx="559496" cy="5490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32681F6E-B4B7-949F-AE24-A30372C76038}"/>
            </a:ext>
          </a:extLst>
        </p:cNvPr>
        <p:cNvGrpSpPr/>
        <p:nvPr/>
      </p:nvGrpSpPr>
      <p:grpSpPr>
        <a:xfrm>
          <a:off x="0" y="0"/>
          <a:ext cx="0" cy="0"/>
          <a:chOff x="0" y="0"/>
          <a:chExt cx="0" cy="0"/>
        </a:xfrm>
      </p:grpSpPr>
      <p:sp>
        <p:nvSpPr>
          <p:cNvPr id="185" name="TextShape 2">
            <a:extLst>
              <a:ext uri="{FF2B5EF4-FFF2-40B4-BE49-F238E27FC236}">
                <a16:creationId xmlns:a16="http://schemas.microsoft.com/office/drawing/2014/main" id="{94044F67-18C5-800B-328D-888DDC8B0367}"/>
              </a:ext>
            </a:extLst>
          </p:cNvPr>
          <p:cNvSpPr txBox="1"/>
          <p:nvPr/>
        </p:nvSpPr>
        <p:spPr>
          <a:xfrm>
            <a:off x="572400" y="238680"/>
            <a:ext cx="11018160" cy="1433880"/>
          </a:xfrm>
          <a:prstGeom prst="rect">
            <a:avLst/>
          </a:prstGeom>
          <a:noFill/>
          <a:ln>
            <a:noFill/>
          </a:ln>
        </p:spPr>
        <p:txBody>
          <a:bodyPr lIns="91440" tIns="45720" rIns="91440" bIns="45720" anchor="b">
            <a:normAutofit/>
          </a:bodyPr>
          <a:lstStyle/>
          <a:p>
            <a:pPr>
              <a:lnSpc>
                <a:spcPct val="90000"/>
              </a:lnSpc>
            </a:pPr>
            <a:r>
              <a:rPr lang="it-IT" sz="5400" spc="-1" dirty="0">
                <a:solidFill>
                  <a:srgbClr val="000000"/>
                </a:solidFill>
                <a:latin typeface="Calibri Light"/>
                <a:ea typeface="Calibri Light"/>
              </a:rPr>
              <a:t>COME</a:t>
            </a:r>
            <a:r>
              <a:rPr lang="it-IT" sz="5400" b="0" strike="noStrike" spc="-1" dirty="0">
                <a:solidFill>
                  <a:srgbClr val="000000"/>
                </a:solidFill>
                <a:latin typeface="Calibri Light"/>
                <a:ea typeface="Calibri Light"/>
              </a:rPr>
              <a:t> OSSERVARE A SCUOLA</a:t>
            </a:r>
            <a:endParaRPr lang="it-IT" sz="5400" b="0" strike="noStrike" spc="-1" dirty="0">
              <a:solidFill>
                <a:srgbClr val="000000"/>
              </a:solidFill>
              <a:latin typeface="Calibri"/>
            </a:endParaRPr>
          </a:p>
        </p:txBody>
      </p:sp>
      <p:sp>
        <p:nvSpPr>
          <p:cNvPr id="186" name="CustomShape 3">
            <a:extLst>
              <a:ext uri="{FF2B5EF4-FFF2-40B4-BE49-F238E27FC236}">
                <a16:creationId xmlns:a16="http://schemas.microsoft.com/office/drawing/2014/main" id="{EA2826DE-1207-B28C-0CB6-13746D7B79B9}"/>
              </a:ext>
            </a:extLst>
          </p:cNvPr>
          <p:cNvSpPr/>
          <p:nvPr/>
        </p:nvSpPr>
        <p:spPr>
          <a:xfrm>
            <a:off x="572400" y="168156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89" name="Immagine 3" descr="Università degli Studi di Trieste | NQSTI">
            <a:extLst>
              <a:ext uri="{FF2B5EF4-FFF2-40B4-BE49-F238E27FC236}">
                <a16:creationId xmlns:a16="http://schemas.microsoft.com/office/drawing/2014/main" id="{47468774-56B9-29BF-79A0-A78402F0BB43}"/>
              </a:ext>
            </a:extLst>
          </p:cNvPr>
          <p:cNvPicPr/>
          <p:nvPr/>
        </p:nvPicPr>
        <p:blipFill>
          <a:blip r:embed="rId2"/>
          <a:stretch/>
        </p:blipFill>
        <p:spPr>
          <a:xfrm>
            <a:off x="87495" y="6161367"/>
            <a:ext cx="2066400" cy="694800"/>
          </a:xfrm>
          <a:prstGeom prst="rect">
            <a:avLst/>
          </a:prstGeom>
          <a:ln>
            <a:noFill/>
          </a:ln>
        </p:spPr>
      </p:pic>
      <p:pic>
        <p:nvPicPr>
          <p:cNvPr id="2" name="Immagine 1" descr="Guamodì Scuola: Educare all'osservazione: un gioco didattico">
            <a:extLst>
              <a:ext uri="{FF2B5EF4-FFF2-40B4-BE49-F238E27FC236}">
                <a16:creationId xmlns:a16="http://schemas.microsoft.com/office/drawing/2014/main" id="{940121D1-7D25-E107-7900-C51507AE67DF}"/>
              </a:ext>
            </a:extLst>
          </p:cNvPr>
          <p:cNvPicPr>
            <a:picLocks noChangeAspect="1"/>
          </p:cNvPicPr>
          <p:nvPr/>
        </p:nvPicPr>
        <p:blipFill>
          <a:blip r:embed="rId3"/>
          <a:stretch>
            <a:fillRect/>
          </a:stretch>
        </p:blipFill>
        <p:spPr>
          <a:xfrm>
            <a:off x="8868297" y="87420"/>
            <a:ext cx="3328009" cy="2486939"/>
          </a:xfrm>
          <a:prstGeom prst="rect">
            <a:avLst/>
          </a:prstGeom>
        </p:spPr>
      </p:pic>
      <p:pic>
        <p:nvPicPr>
          <p:cNvPr id="23" name="Immagine 22" descr="L'importanza di avere obiettivi chiari | Consulenza Vincente">
            <a:extLst>
              <a:ext uri="{FF2B5EF4-FFF2-40B4-BE49-F238E27FC236}">
                <a16:creationId xmlns:a16="http://schemas.microsoft.com/office/drawing/2014/main" id="{F3210356-D68B-DE2D-A2A4-CB1FE252334D}"/>
              </a:ext>
            </a:extLst>
          </p:cNvPr>
          <p:cNvPicPr>
            <a:picLocks noChangeAspect="1"/>
          </p:cNvPicPr>
          <p:nvPr/>
        </p:nvPicPr>
        <p:blipFill>
          <a:blip r:embed="rId4"/>
          <a:stretch>
            <a:fillRect/>
          </a:stretch>
        </p:blipFill>
        <p:spPr>
          <a:xfrm>
            <a:off x="652723" y="1878970"/>
            <a:ext cx="2076582" cy="1440364"/>
          </a:xfrm>
          <a:prstGeom prst="rect">
            <a:avLst/>
          </a:prstGeom>
        </p:spPr>
      </p:pic>
      <p:sp>
        <p:nvSpPr>
          <p:cNvPr id="24" name="CasellaDiTesto 23">
            <a:extLst>
              <a:ext uri="{FF2B5EF4-FFF2-40B4-BE49-F238E27FC236}">
                <a16:creationId xmlns:a16="http://schemas.microsoft.com/office/drawing/2014/main" id="{C907943C-CF95-2057-2240-800875E09E25}"/>
              </a:ext>
            </a:extLst>
          </p:cNvPr>
          <p:cNvSpPr txBox="1"/>
          <p:nvPr/>
        </p:nvSpPr>
        <p:spPr>
          <a:xfrm>
            <a:off x="2933178" y="2400821"/>
            <a:ext cx="17118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Obiettivi chiari</a:t>
            </a:r>
          </a:p>
        </p:txBody>
      </p:sp>
      <p:pic>
        <p:nvPicPr>
          <p:cNvPr id="25" name="Immagine 24" descr="Dispositivo di protezione individuale - obblighi e requisiti - Gruppo CMB">
            <a:extLst>
              <a:ext uri="{FF2B5EF4-FFF2-40B4-BE49-F238E27FC236}">
                <a16:creationId xmlns:a16="http://schemas.microsoft.com/office/drawing/2014/main" id="{5CA1210B-1AE8-A1A9-CFC4-443D501239F6}"/>
              </a:ext>
            </a:extLst>
          </p:cNvPr>
          <p:cNvPicPr>
            <a:picLocks noChangeAspect="1"/>
          </p:cNvPicPr>
          <p:nvPr/>
        </p:nvPicPr>
        <p:blipFill>
          <a:blip r:embed="rId5"/>
          <a:stretch>
            <a:fillRect/>
          </a:stretch>
        </p:blipFill>
        <p:spPr>
          <a:xfrm>
            <a:off x="9587957" y="4029270"/>
            <a:ext cx="1899129" cy="1262911"/>
          </a:xfrm>
          <a:prstGeom prst="rect">
            <a:avLst/>
          </a:prstGeom>
        </p:spPr>
      </p:pic>
      <p:sp>
        <p:nvSpPr>
          <p:cNvPr id="26" name="CasellaDiTesto 25">
            <a:extLst>
              <a:ext uri="{FF2B5EF4-FFF2-40B4-BE49-F238E27FC236}">
                <a16:creationId xmlns:a16="http://schemas.microsoft.com/office/drawing/2014/main" id="{488B4358-BFFC-097B-CEBC-55289225C3BB}"/>
              </a:ext>
            </a:extLst>
          </p:cNvPr>
          <p:cNvSpPr txBox="1"/>
          <p:nvPr/>
        </p:nvSpPr>
        <p:spPr>
          <a:xfrm>
            <a:off x="6252575" y="5240052"/>
            <a:ext cx="59394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ea typeface="+mn-lt"/>
                <a:cs typeface="+mn-lt"/>
              </a:rPr>
              <a:t>Uso di uno strumento valido per la rilevazione dei dati non ambiguo ed esaustivo rispetto agli obiettivi posti</a:t>
            </a:r>
            <a:endParaRPr lang="it-IT" dirty="0"/>
          </a:p>
          <a:p>
            <a:endParaRPr lang="it-IT" dirty="0"/>
          </a:p>
        </p:txBody>
      </p:sp>
      <p:pic>
        <p:nvPicPr>
          <p:cNvPr id="27" name="Immagine 26" descr="Ripetizione e parola - GuidaPsicologi.it">
            <a:extLst>
              <a:ext uri="{FF2B5EF4-FFF2-40B4-BE49-F238E27FC236}">
                <a16:creationId xmlns:a16="http://schemas.microsoft.com/office/drawing/2014/main" id="{1ECDDD9F-411B-CF93-6C2B-23E1759722A3}"/>
              </a:ext>
            </a:extLst>
          </p:cNvPr>
          <p:cNvPicPr>
            <a:picLocks noChangeAspect="1"/>
          </p:cNvPicPr>
          <p:nvPr/>
        </p:nvPicPr>
        <p:blipFill>
          <a:blip r:embed="rId6"/>
          <a:stretch>
            <a:fillRect/>
          </a:stretch>
        </p:blipFill>
        <p:spPr>
          <a:xfrm>
            <a:off x="3669408" y="4311106"/>
            <a:ext cx="1794745" cy="1200281"/>
          </a:xfrm>
          <a:prstGeom prst="rect">
            <a:avLst/>
          </a:prstGeom>
        </p:spPr>
      </p:pic>
      <p:sp>
        <p:nvSpPr>
          <p:cNvPr id="28" name="CasellaDiTesto 27">
            <a:extLst>
              <a:ext uri="{FF2B5EF4-FFF2-40B4-BE49-F238E27FC236}">
                <a16:creationId xmlns:a16="http://schemas.microsoft.com/office/drawing/2014/main" id="{2487EAB1-A666-6B8D-53FD-C4355DF0DB01}"/>
              </a:ext>
            </a:extLst>
          </p:cNvPr>
          <p:cNvSpPr txBox="1"/>
          <p:nvPr/>
        </p:nvSpPr>
        <p:spPr>
          <a:xfrm>
            <a:off x="1336109" y="4665943"/>
            <a:ext cx="2066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dirty="0"/>
              <a:t>Più osservazioni</a:t>
            </a:r>
          </a:p>
        </p:txBody>
      </p:sp>
    </p:spTree>
    <p:extLst>
      <p:ext uri="{BB962C8B-B14F-4D97-AF65-F5344CB8AC3E}">
        <p14:creationId xmlns:p14="http://schemas.microsoft.com/office/powerpoint/2010/main" val="386706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 name="Table 1"/>
          <p:cNvGraphicFramePr/>
          <p:nvPr>
            <p:extLst>
              <p:ext uri="{D42A27DB-BD31-4B8C-83A1-F6EECF244321}">
                <p14:modId xmlns:p14="http://schemas.microsoft.com/office/powerpoint/2010/main" val="902658111"/>
              </p:ext>
            </p:extLst>
          </p:nvPr>
        </p:nvGraphicFramePr>
        <p:xfrm>
          <a:off x="385822" y="1514354"/>
          <a:ext cx="11422759" cy="5141195"/>
        </p:xfrm>
        <a:graphic>
          <a:graphicData uri="http://schemas.openxmlformats.org/drawingml/2006/table">
            <a:tbl>
              <a:tblPr/>
              <a:tblGrid>
                <a:gridCol w="1680575">
                  <a:extLst>
                    <a:ext uri="{9D8B030D-6E8A-4147-A177-3AD203B41FA5}">
                      <a16:colId xmlns:a16="http://schemas.microsoft.com/office/drawing/2014/main" val="20000"/>
                    </a:ext>
                  </a:extLst>
                </a:gridCol>
                <a:gridCol w="3128057">
                  <a:extLst>
                    <a:ext uri="{9D8B030D-6E8A-4147-A177-3AD203B41FA5}">
                      <a16:colId xmlns:a16="http://schemas.microsoft.com/office/drawing/2014/main" val="20001"/>
                    </a:ext>
                  </a:extLst>
                </a:gridCol>
                <a:gridCol w="3433474">
                  <a:extLst>
                    <a:ext uri="{9D8B030D-6E8A-4147-A177-3AD203B41FA5}">
                      <a16:colId xmlns:a16="http://schemas.microsoft.com/office/drawing/2014/main" val="20002"/>
                    </a:ext>
                  </a:extLst>
                </a:gridCol>
                <a:gridCol w="3180653">
                  <a:extLst>
                    <a:ext uri="{9D8B030D-6E8A-4147-A177-3AD203B41FA5}">
                      <a16:colId xmlns:a16="http://schemas.microsoft.com/office/drawing/2014/main" val="20003"/>
                    </a:ext>
                  </a:extLst>
                </a:gridCol>
              </a:tblGrid>
              <a:tr h="348363">
                <a:tc>
                  <a:txBody>
                    <a:bodyPr/>
                    <a:lstStyle/>
                    <a:p>
                      <a:endParaRPr lang="it-IT"/>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gridSpan="3">
                  <a:txBody>
                    <a:bodyPr/>
                    <a:lstStyle/>
                    <a:p>
                      <a:endParaRPr lang="it-IT"/>
                    </a:p>
                  </a:txBody>
                  <a:tcPr>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extLst>
                  <a:ext uri="{0D108BD9-81ED-4DB2-BD59-A6C34878D82A}">
                    <a16:rowId xmlns:a16="http://schemas.microsoft.com/office/drawing/2014/main" val="10000"/>
                  </a:ext>
                </a:extLst>
              </a:tr>
              <a:tr h="875884">
                <a:tc>
                  <a:txBody>
                    <a:bodyPr/>
                    <a:lstStyle/>
                    <a:p>
                      <a:pPr>
                        <a:lnSpc>
                          <a:spcPct val="100000"/>
                        </a:lnSpc>
                      </a:pPr>
                      <a:r>
                        <a:rPr lang="it-IT" sz="1800" b="1" strike="noStrike" spc="-1" dirty="0">
                          <a:solidFill>
                            <a:srgbClr val="7030A0"/>
                          </a:solidFill>
                          <a:latin typeface="Calibri"/>
                        </a:rPr>
                        <a:t>TIPOLOGIE</a:t>
                      </a:r>
                      <a:endParaRPr lang="it-IT"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nSpc>
                          <a:spcPct val="100000"/>
                        </a:lnSpc>
                      </a:pPr>
                      <a:r>
                        <a:rPr lang="it-IT" sz="1800" b="0" strike="noStrike" spc="-1" dirty="0">
                          <a:solidFill>
                            <a:srgbClr val="7030A0"/>
                          </a:solidFill>
                          <a:latin typeface="Calibri"/>
                        </a:rPr>
                        <a:t>Osservazione </a:t>
                      </a:r>
                      <a:r>
                        <a:rPr lang="it-IT" sz="1800" b="1" strike="noStrike" spc="-1" dirty="0">
                          <a:solidFill>
                            <a:srgbClr val="7030A0"/>
                          </a:solidFill>
                          <a:latin typeface="Calibri"/>
                        </a:rPr>
                        <a:t>ETNOGRAFICA</a:t>
                      </a:r>
                      <a:r>
                        <a:rPr lang="it-IT" sz="1800" b="0" strike="noStrike" spc="-1" dirty="0">
                          <a:solidFill>
                            <a:srgbClr val="7030A0"/>
                          </a:solidFill>
                          <a:latin typeface="Calibri"/>
                        </a:rPr>
                        <a:t>: che cosa significa </a:t>
                      </a:r>
                      <a:r>
                        <a:rPr lang="it-IT" sz="1800" b="1" strike="noStrike" spc="-1" dirty="0">
                          <a:solidFill>
                            <a:srgbClr val="7030A0"/>
                          </a:solidFill>
                          <a:latin typeface="Calibri"/>
                        </a:rPr>
                        <a:t>partecipare</a:t>
                      </a:r>
                      <a:r>
                        <a:rPr lang="it-IT" sz="1800" b="0" strike="noStrike" spc="-1" dirty="0">
                          <a:solidFill>
                            <a:srgbClr val="7030A0"/>
                          </a:solidFill>
                          <a:latin typeface="Calibri"/>
                        </a:rPr>
                        <a:t> a quella specifica classe?</a:t>
                      </a:r>
                      <a:endParaRPr lang="it-IT" sz="18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FD5E9"/>
                    </a:solidFill>
                  </a:tcPr>
                </a:tc>
                <a:tc>
                  <a:txBody>
                    <a:bodyPr/>
                    <a:lstStyle/>
                    <a:p>
                      <a:pPr>
                        <a:lnSpc>
                          <a:spcPct val="100000"/>
                        </a:lnSpc>
                      </a:pPr>
                      <a:r>
                        <a:rPr lang="it-IT" sz="1800" b="0" strike="noStrike" spc="-1" dirty="0">
                          <a:solidFill>
                            <a:srgbClr val="7030A0"/>
                          </a:solidFill>
                          <a:latin typeface="Calibri"/>
                        </a:rPr>
                        <a:t>Osservazione </a:t>
                      </a:r>
                      <a:r>
                        <a:rPr lang="it-IT" sz="1800" b="1" strike="noStrike" spc="-1" dirty="0">
                          <a:solidFill>
                            <a:srgbClr val="7030A0"/>
                          </a:solidFill>
                          <a:latin typeface="Calibri"/>
                        </a:rPr>
                        <a:t>SEMISTRUTTURATA</a:t>
                      </a:r>
                      <a:r>
                        <a:rPr lang="it-IT" sz="1800" b="0" strike="noStrike" spc="-1" dirty="0">
                          <a:solidFill>
                            <a:srgbClr val="7030A0"/>
                          </a:solidFill>
                          <a:latin typeface="Calibri"/>
                        </a:rPr>
                        <a:t>: l'analisi delle interazioni</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nSpc>
                          <a:spcPct val="100000"/>
                        </a:lnSpc>
                      </a:pPr>
                      <a:r>
                        <a:rPr lang="it-IT" sz="1800" b="0" strike="noStrike" spc="-1" dirty="0">
                          <a:solidFill>
                            <a:srgbClr val="7030A0"/>
                          </a:solidFill>
                          <a:latin typeface="Calibri"/>
                        </a:rPr>
                        <a:t>Osservazione </a:t>
                      </a:r>
                      <a:r>
                        <a:rPr lang="it-IT" sz="1800" b="1" strike="noStrike" spc="-1" dirty="0">
                          <a:solidFill>
                            <a:srgbClr val="7030A0"/>
                          </a:solidFill>
                          <a:latin typeface="Calibri"/>
                        </a:rPr>
                        <a:t>STRUTTURATA</a:t>
                      </a:r>
                      <a:endParaRPr lang="it-IT" sz="18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01"/>
                  </a:ext>
                </a:extLst>
              </a:tr>
              <a:tr h="2876487">
                <a:tc>
                  <a:txBody>
                    <a:bodyPr/>
                    <a:lstStyle/>
                    <a:p>
                      <a:pPr>
                        <a:lnSpc>
                          <a:spcPct val="100000"/>
                        </a:lnSpc>
                        <a:tabLst>
                          <a:tab pos="0" algn="l"/>
                        </a:tabLst>
                      </a:pPr>
                      <a:r>
                        <a:rPr lang="it-IT" sz="1600" b="0" strike="noStrike" spc="-1" dirty="0">
                          <a:solidFill>
                            <a:srgbClr val="000000"/>
                          </a:solidFill>
                          <a:latin typeface="Calibri"/>
                        </a:rPr>
                        <a:t>CARATTERISTICHE</a:t>
                      </a: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286385" indent="-285750">
                        <a:lnSpc>
                          <a:spcPct val="100000"/>
                        </a:lnSpc>
                        <a:buClr>
                          <a:srgbClr val="000000"/>
                        </a:buClr>
                        <a:buFont typeface="Arial" charset="2"/>
                        <a:buChar char="•"/>
                      </a:pPr>
                      <a:r>
                        <a:rPr lang="it-IT" sz="1600" b="0" strike="noStrike" spc="-1" dirty="0">
                          <a:solidFill>
                            <a:srgbClr val="000000"/>
                          </a:solidFill>
                          <a:latin typeface="Calibri"/>
                        </a:rPr>
                        <a:t>L'osservatore si immerge nel contesto;</a:t>
                      </a:r>
                      <a:endParaRPr lang="it-IT" sz="1600" b="0" strike="noStrike" spc="-1" dirty="0">
                        <a:latin typeface="Arial"/>
                      </a:endParaRPr>
                    </a:p>
                    <a:p>
                      <a:pPr marL="286385" indent="-285750">
                        <a:lnSpc>
                          <a:spcPct val="100000"/>
                        </a:lnSpc>
                        <a:buClr>
                          <a:srgbClr val="000000"/>
                        </a:buClr>
                        <a:buFont typeface="Arial" charset="2"/>
                        <a:buChar char="•"/>
                      </a:pPr>
                      <a:r>
                        <a:rPr lang="it-IT" sz="1600" b="0" strike="noStrike" spc="-1" dirty="0">
                          <a:solidFill>
                            <a:srgbClr val="000000"/>
                          </a:solidFill>
                          <a:latin typeface="Calibri"/>
                        </a:rPr>
                        <a:t>Categorie molto aperte di osservazione;</a:t>
                      </a:r>
                      <a:endParaRPr lang="it-IT" sz="1600" b="0" strike="noStrike" spc="-1" dirty="0">
                        <a:latin typeface="Arial"/>
                      </a:endParaRPr>
                    </a:p>
                    <a:p>
                      <a:pPr marL="286385" indent="-285750">
                        <a:lnSpc>
                          <a:spcPct val="100000"/>
                        </a:lnSpc>
                        <a:buClr>
                          <a:srgbClr val="000000"/>
                        </a:buClr>
                        <a:buFont typeface="Arial" charset="2"/>
                        <a:buChar char="•"/>
                      </a:pPr>
                      <a:r>
                        <a:rPr lang="it-IT" sz="1600" b="0" strike="noStrike" spc="-1" dirty="0">
                          <a:solidFill>
                            <a:srgbClr val="000000"/>
                          </a:solidFill>
                          <a:latin typeface="Calibri"/>
                        </a:rPr>
                        <a:t>Prolungata raccolta dei dati;</a:t>
                      </a:r>
                      <a:endParaRPr lang="it-IT" sz="1600" b="0" strike="noStrike" spc="-1" dirty="0">
                        <a:latin typeface="Arial"/>
                      </a:endParaRPr>
                    </a:p>
                    <a:p>
                      <a:pPr marL="286385" indent="-285750">
                        <a:lnSpc>
                          <a:spcPct val="100000"/>
                        </a:lnSpc>
                        <a:buClr>
                          <a:srgbClr val="000000"/>
                        </a:buClr>
                        <a:buFont typeface="Arial" charset="2"/>
                        <a:buChar char="•"/>
                      </a:pPr>
                      <a:r>
                        <a:rPr lang="it-IT" sz="1600" b="0" strike="noStrike" spc="-1" dirty="0">
                          <a:solidFill>
                            <a:srgbClr val="000000"/>
                          </a:solidFill>
                          <a:latin typeface="Calibri"/>
                        </a:rPr>
                        <a:t>Contestualizzazione delle attività didattiche;</a:t>
                      </a:r>
                      <a:endParaRPr lang="it-IT" sz="1600" b="0" strike="noStrike" spc="-1" dirty="0">
                        <a:latin typeface="Arial"/>
                      </a:endParaRPr>
                    </a:p>
                    <a:p>
                      <a:pPr marL="286385" indent="-285750">
                        <a:lnSpc>
                          <a:spcPct val="100000"/>
                        </a:lnSpc>
                        <a:buClr>
                          <a:srgbClr val="000000"/>
                        </a:buClr>
                        <a:buFont typeface="Arial" charset="2"/>
                        <a:buChar char="•"/>
                      </a:pPr>
                      <a:r>
                        <a:rPr lang="it-IT" sz="1600" b="0" strike="noStrike" spc="-1" dirty="0">
                          <a:solidFill>
                            <a:srgbClr val="000000"/>
                          </a:solidFill>
                          <a:latin typeface="Calibri"/>
                        </a:rPr>
                        <a:t>Partecipazione di alunne/i.</a:t>
                      </a:r>
                      <a:endParaRPr lang="it-IT" sz="1600" b="0" strike="noStrike" spc="-1" dirty="0">
                        <a:latin typeface="Arial"/>
                      </a:endParaRPr>
                    </a:p>
                    <a:p>
                      <a:pPr marL="285750" indent="-285750">
                        <a:lnSpc>
                          <a:spcPct val="100000"/>
                        </a:lnSpc>
                        <a:buFont typeface="Arial"/>
                        <a:buChar char="•"/>
                      </a:pPr>
                      <a:endParaRPr lang="it-IT" sz="1600" b="0" strike="noStrike" spc="-1">
                        <a:latin typeface="Arial"/>
                      </a:endParaRPr>
                    </a:p>
                    <a:p>
                      <a:pPr marL="286385" indent="-285750">
                        <a:lnSpc>
                          <a:spcPct val="100000"/>
                        </a:lnSpc>
                        <a:buClr>
                          <a:srgbClr val="000000"/>
                        </a:buClr>
                        <a:buFont typeface="Arial" charset="2"/>
                        <a:buChar char="•"/>
                      </a:pPr>
                      <a:r>
                        <a:rPr lang="it-IT" sz="1600" b="0" strike="noStrike" spc="-1" dirty="0">
                          <a:solidFill>
                            <a:srgbClr val="000000"/>
                          </a:solidFill>
                          <a:latin typeface="Calibri"/>
                        </a:rPr>
                        <a:t>20'</a:t>
                      </a: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285750" indent="-285115">
                        <a:lnSpc>
                          <a:spcPct val="100000"/>
                        </a:lnSpc>
                        <a:buClr>
                          <a:srgbClr val="000000"/>
                        </a:buClr>
                        <a:buFont typeface="Arial"/>
                        <a:buChar char="•"/>
                      </a:pPr>
                      <a:r>
                        <a:rPr lang="it-IT" sz="1600" b="0" strike="noStrike" spc="-1" dirty="0">
                          <a:solidFill>
                            <a:srgbClr val="000000"/>
                          </a:solidFill>
                          <a:latin typeface="Calibri"/>
                        </a:rPr>
                        <a:t>L'osservatore è in parte sganciato da schemi fissi sia nell'osservazione che nell'interpretazione dei dati;</a:t>
                      </a:r>
                      <a:endParaRPr lang="it-IT" sz="1600" b="0" strike="noStrike" spc="-1" dirty="0">
                        <a:latin typeface="Arial"/>
                      </a:endParaRPr>
                    </a:p>
                    <a:p>
                      <a:pPr marL="285750" indent="-285115">
                        <a:lnSpc>
                          <a:spcPct val="100000"/>
                        </a:lnSpc>
                        <a:buClr>
                          <a:srgbClr val="000000"/>
                        </a:buClr>
                        <a:buFont typeface="Arial"/>
                        <a:buChar char="•"/>
                      </a:pPr>
                      <a:r>
                        <a:rPr lang="it-IT" sz="1600" b="0" strike="noStrike" spc="-1" dirty="0">
                          <a:solidFill>
                            <a:srgbClr val="000000"/>
                          </a:solidFill>
                          <a:latin typeface="Calibri"/>
                        </a:rPr>
                        <a:t>Coglie aspetti e sfumature della realtà non rilevabili con i criteri su cui si basano gli strumenti di rilevazione strutturati.</a:t>
                      </a: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lstStyle/>
                    <a:p>
                      <a:pPr marL="286385" indent="-285750">
                        <a:lnSpc>
                          <a:spcPct val="100000"/>
                        </a:lnSpc>
                        <a:buClr>
                          <a:srgbClr val="000000"/>
                        </a:buClr>
                        <a:buFont typeface="Arial" charset="2"/>
                        <a:buChar char="•"/>
                      </a:pPr>
                      <a:r>
                        <a:rPr lang="it-IT" sz="1600" b="0" strike="noStrike" spc="-1" dirty="0">
                          <a:solidFill>
                            <a:srgbClr val="000000"/>
                          </a:solidFill>
                          <a:latin typeface="Calibri"/>
                        </a:rPr>
                        <a:t>Si avvale di strumenti strutturati di raccolta e classificazione delle informazioni: </a:t>
                      </a:r>
                      <a:endParaRPr lang="it-IT" sz="1600" b="0" strike="noStrike" spc="-1" dirty="0">
                        <a:latin typeface="Arial"/>
                      </a:endParaRPr>
                    </a:p>
                    <a:p>
                      <a:pPr marL="286385" indent="-285750">
                        <a:lnSpc>
                          <a:spcPct val="100000"/>
                        </a:lnSpc>
                        <a:buClr>
                          <a:srgbClr val="000000"/>
                        </a:buClr>
                        <a:buFont typeface="Arial" charset="2"/>
                        <a:buChar char="•"/>
                      </a:pPr>
                      <a:r>
                        <a:rPr lang="it-IT" sz="1600" b="0" i="1" strike="noStrike" spc="-1" dirty="0">
                          <a:solidFill>
                            <a:srgbClr val="000000"/>
                          </a:solidFill>
                          <a:latin typeface="Calibri"/>
                        </a:rPr>
                        <a:t>griglie di osservazione</a:t>
                      </a:r>
                      <a:r>
                        <a:rPr lang="it-IT" sz="1600" b="0" strike="noStrike" spc="-1" dirty="0">
                          <a:solidFill>
                            <a:srgbClr val="000000"/>
                          </a:solidFill>
                          <a:latin typeface="Calibri"/>
                        </a:rPr>
                        <a:t>, che riportano elenchi di comportamenti attesi;</a:t>
                      </a:r>
                      <a:endParaRPr lang="it-IT" sz="1600" b="0" strike="noStrike" spc="-1" dirty="0">
                        <a:latin typeface="Arial"/>
                      </a:endParaRPr>
                    </a:p>
                    <a:p>
                      <a:pPr marL="286385" indent="-285750">
                        <a:lnSpc>
                          <a:spcPct val="100000"/>
                        </a:lnSpc>
                        <a:buClr>
                          <a:srgbClr val="000000"/>
                        </a:buClr>
                        <a:buFont typeface="Arial" charset="2"/>
                        <a:buChar char="•"/>
                      </a:pPr>
                      <a:r>
                        <a:rPr lang="it-IT" sz="1600" b="0" strike="noStrike" spc="-1" dirty="0">
                          <a:solidFill>
                            <a:srgbClr val="000000"/>
                          </a:solidFill>
                          <a:latin typeface="Calibri"/>
                        </a:rPr>
                        <a:t> </a:t>
                      </a:r>
                      <a:r>
                        <a:rPr lang="it-IT" sz="1600" b="0" i="1" strike="noStrike" spc="-1" dirty="0">
                          <a:solidFill>
                            <a:srgbClr val="000000"/>
                          </a:solidFill>
                          <a:latin typeface="Calibri"/>
                        </a:rPr>
                        <a:t>check list </a:t>
                      </a:r>
                      <a:r>
                        <a:rPr lang="it-IT" sz="1600" b="0" strike="noStrike" spc="-1" dirty="0">
                          <a:solidFill>
                            <a:srgbClr val="000000"/>
                          </a:solidFill>
                          <a:latin typeface="Calibri"/>
                        </a:rPr>
                        <a:t>per controllare la presenza o meno di determinati comportamenti;</a:t>
                      </a:r>
                      <a:endParaRPr lang="it-IT" sz="1600" b="0" strike="noStrike" spc="-1" dirty="0">
                        <a:latin typeface="Arial"/>
                      </a:endParaRPr>
                    </a:p>
                    <a:p>
                      <a:pPr marL="286385" indent="-285750">
                        <a:lnSpc>
                          <a:spcPct val="100000"/>
                        </a:lnSpc>
                        <a:buClr>
                          <a:srgbClr val="000000"/>
                        </a:buClr>
                        <a:buFont typeface="Arial" charset="2"/>
                        <a:buChar char="•"/>
                      </a:pPr>
                      <a:r>
                        <a:rPr lang="it-IT" sz="1600" b="0" i="1" strike="noStrike" spc="-1" dirty="0">
                          <a:solidFill>
                            <a:srgbClr val="000000"/>
                          </a:solidFill>
                          <a:latin typeface="Calibri"/>
                        </a:rPr>
                        <a:t>scale di valutazione</a:t>
                      </a:r>
                      <a:r>
                        <a:rPr lang="it-IT" sz="1600" b="0" strike="noStrike" spc="-1" dirty="0">
                          <a:solidFill>
                            <a:srgbClr val="000000"/>
                          </a:solidFill>
                          <a:latin typeface="Calibri"/>
                        </a:rPr>
                        <a:t>, per definire l’intensità di determinati caratteri e comportamenti.</a:t>
                      </a:r>
                      <a:endParaRPr lang="it-IT" sz="16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extLst>
                  <a:ext uri="{0D108BD9-81ED-4DB2-BD59-A6C34878D82A}">
                    <a16:rowId xmlns:a16="http://schemas.microsoft.com/office/drawing/2014/main" val="10002"/>
                  </a:ext>
                </a:extLst>
              </a:tr>
              <a:tr h="348363">
                <a:tc>
                  <a:txBody>
                    <a:bodyPr/>
                    <a:lstStyle/>
                    <a:p>
                      <a:pPr>
                        <a:lnSpc>
                          <a:spcPct val="100000"/>
                        </a:lnSpc>
                      </a:pPr>
                      <a:endParaRPr lang="it-IT" sz="1600" b="0" strike="noStrike" spc="-1">
                        <a:solidFill>
                          <a:srgbClr val="000000"/>
                        </a:solidFill>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nSpc>
                          <a:spcPct val="100000"/>
                        </a:lnSpc>
                      </a:pPr>
                      <a:endParaRPr lang="it-IT" sz="1600" b="0" strike="noStrike" spc="-1">
                        <a:solidFill>
                          <a:srgbClr val="000000"/>
                        </a:solidFill>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nSpc>
                          <a:spcPct val="100000"/>
                        </a:lnSpc>
                      </a:pPr>
                      <a:endParaRPr lang="it-IT" sz="1800" b="0" strike="noStrike" spc="-1">
                        <a:solidFill>
                          <a:srgbClr val="000000"/>
                        </a:solidFill>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lstStyle/>
                    <a:p>
                      <a:pPr>
                        <a:lnSpc>
                          <a:spcPct val="100000"/>
                        </a:lnSpc>
                      </a:pPr>
                      <a:endParaRPr lang="it-IT" sz="1600" b="0" strike="noStrike" spc="-1">
                        <a:solidFill>
                          <a:srgbClr val="000000"/>
                        </a:solidFill>
                        <a:latin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extLst>
                  <a:ext uri="{0D108BD9-81ED-4DB2-BD59-A6C34878D82A}">
                    <a16:rowId xmlns:a16="http://schemas.microsoft.com/office/drawing/2014/main" val="10003"/>
                  </a:ext>
                </a:extLst>
              </a:tr>
              <a:tr h="477755">
                <a:tc>
                  <a:txBody>
                    <a:bodyPr/>
                    <a:lstStyle/>
                    <a:p>
                      <a:pPr>
                        <a:lnSpc>
                          <a:spcPct val="100000"/>
                        </a:lnSpc>
                      </a:pPr>
                      <a:endParaRPr lang="it-IT" sz="1600" b="0" strike="noStrike" spc="-1">
                        <a:solidFill>
                          <a:srgbClr val="000000"/>
                        </a:solidFill>
                        <a:latin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tc>
                  <a:txBody>
                    <a:bodyPr/>
                    <a:lstStyle/>
                    <a:p>
                      <a:pPr>
                        <a:lnSpc>
                          <a:spcPct val="100000"/>
                        </a:lnSpc>
                      </a:pPr>
                      <a:endParaRPr lang="it-IT"/>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tc>
                  <a:txBody>
                    <a:bodyPr/>
                    <a:lstStyle/>
                    <a:p>
                      <a:pPr>
                        <a:lnSpc>
                          <a:spcPct val="100000"/>
                        </a:lnSpc>
                      </a:pPr>
                      <a:endParaRPr lang="it-IT" sz="1800" b="0" strike="noStrike" spc="-1">
                        <a:solidFill>
                          <a:srgbClr val="000000"/>
                        </a:solidFill>
                        <a:latin typeface="Calibri"/>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tc>
                  <a:txBody>
                    <a:bodyPr/>
                    <a:lstStyle/>
                    <a:p>
                      <a:pPr>
                        <a:lnSpc>
                          <a:spcPct val="100000"/>
                        </a:lnSpc>
                      </a:pPr>
                      <a:endParaRPr lang="it-IT" sz="1800" b="0" strike="noStrike" spc="-1">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EBF4"/>
                    </a:solidFill>
                  </a:tcPr>
                </a:tc>
                <a:extLst>
                  <a:ext uri="{0D108BD9-81ED-4DB2-BD59-A6C34878D82A}">
                    <a16:rowId xmlns:a16="http://schemas.microsoft.com/office/drawing/2014/main" val="10004"/>
                  </a:ext>
                </a:extLst>
              </a:tr>
            </a:tbl>
          </a:graphicData>
        </a:graphic>
      </p:graphicFrame>
      <p:sp>
        <p:nvSpPr>
          <p:cNvPr id="3" name="TextShape 2">
            <a:extLst>
              <a:ext uri="{FF2B5EF4-FFF2-40B4-BE49-F238E27FC236}">
                <a16:creationId xmlns:a16="http://schemas.microsoft.com/office/drawing/2014/main" id="{32EE7CF0-243C-43EC-2F26-9B877488A1DC}"/>
              </a:ext>
            </a:extLst>
          </p:cNvPr>
          <p:cNvSpPr txBox="1"/>
          <p:nvPr/>
        </p:nvSpPr>
        <p:spPr>
          <a:xfrm>
            <a:off x="1102906" y="315844"/>
            <a:ext cx="6031401" cy="874437"/>
          </a:xfrm>
          <a:prstGeom prst="rect">
            <a:avLst/>
          </a:prstGeom>
          <a:noFill/>
          <a:ln>
            <a:noFill/>
          </a:ln>
        </p:spPr>
        <p:txBody>
          <a:bodyPr lIns="91440" tIns="45720" rIns="91440" bIns="45720" anchor="b">
            <a:normAutofit/>
          </a:bodyPr>
          <a:lstStyle/>
          <a:p>
            <a:pPr>
              <a:lnSpc>
                <a:spcPct val="90000"/>
              </a:lnSpc>
            </a:pPr>
            <a:r>
              <a:rPr lang="it-IT" sz="5400" b="1" spc="-1">
                <a:solidFill>
                  <a:schemeClr val="accent1">
                    <a:lumMod val="76000"/>
                  </a:schemeClr>
                </a:solidFill>
                <a:latin typeface="Calibri Light"/>
                <a:ea typeface="Calibri Light"/>
              </a:rPr>
              <a:t>QUALI STRUMENTI?</a:t>
            </a:r>
            <a:endParaRPr lang="it-IT" sz="5400" b="1" strike="noStrike" spc="-1">
              <a:solidFill>
                <a:schemeClr val="accent1">
                  <a:lumMod val="76000"/>
                </a:schemeClr>
              </a:solidFill>
              <a:latin typeface="Calibri Light"/>
              <a:ea typeface="Calibri Light"/>
            </a:endParaRPr>
          </a:p>
        </p:txBody>
      </p:sp>
      <p:pic>
        <p:nvPicPr>
          <p:cNvPr id="4" name="Immagine 3" descr="Attrezzature sicurezza sul lavoro, obbligo datore di lavoro">
            <a:extLst>
              <a:ext uri="{FF2B5EF4-FFF2-40B4-BE49-F238E27FC236}">
                <a16:creationId xmlns:a16="http://schemas.microsoft.com/office/drawing/2014/main" id="{58489DB5-0F09-3B32-B599-5211EB5561E0}"/>
              </a:ext>
            </a:extLst>
          </p:cNvPr>
          <p:cNvPicPr>
            <a:picLocks noChangeAspect="1"/>
          </p:cNvPicPr>
          <p:nvPr/>
        </p:nvPicPr>
        <p:blipFill>
          <a:blip r:embed="rId2"/>
          <a:stretch>
            <a:fillRect/>
          </a:stretch>
        </p:blipFill>
        <p:spPr>
          <a:xfrm>
            <a:off x="8337268" y="81444"/>
            <a:ext cx="3301437" cy="16987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90" name="CustomShape 1"/>
          <p:cNvSpPr/>
          <p:nvPr/>
        </p:nvSpPr>
        <p:spPr>
          <a:xfrm>
            <a:off x="0" y="1304794"/>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1" name="TextShape 2"/>
          <p:cNvSpPr txBox="1"/>
          <p:nvPr/>
        </p:nvSpPr>
        <p:spPr>
          <a:xfrm>
            <a:off x="-43462" y="144735"/>
            <a:ext cx="8627777" cy="901524"/>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OSSERVAZIONE ETNOGRAFICA</a:t>
            </a:r>
            <a:endParaRPr lang="it-IT" sz="5400" b="0" strike="noStrike" spc="-1">
              <a:solidFill>
                <a:srgbClr val="000000"/>
              </a:solidFill>
              <a:latin typeface="Calibri"/>
            </a:endParaRPr>
          </a:p>
        </p:txBody>
      </p:sp>
      <p:sp>
        <p:nvSpPr>
          <p:cNvPr id="192" name="CustomShape 3"/>
          <p:cNvSpPr/>
          <p:nvPr/>
        </p:nvSpPr>
        <p:spPr>
          <a:xfrm>
            <a:off x="-43463" y="104482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95" name="Immagine 4" descr="Università degli Studi di Trieste | NQSTI"/>
          <p:cNvPicPr/>
          <p:nvPr/>
        </p:nvPicPr>
        <p:blipFill>
          <a:blip r:embed="rId2"/>
          <a:stretch/>
        </p:blipFill>
        <p:spPr>
          <a:xfrm>
            <a:off x="5024047" y="9132292"/>
            <a:ext cx="2066400" cy="694800"/>
          </a:xfrm>
          <a:prstGeom prst="rect">
            <a:avLst/>
          </a:prstGeom>
          <a:ln>
            <a:noFill/>
          </a:ln>
        </p:spPr>
      </p:pic>
      <p:sp>
        <p:nvSpPr>
          <p:cNvPr id="2" name="TextShape 4">
            <a:extLst>
              <a:ext uri="{FF2B5EF4-FFF2-40B4-BE49-F238E27FC236}">
                <a16:creationId xmlns:a16="http://schemas.microsoft.com/office/drawing/2014/main" id="{8C9A020C-9CBB-559B-6FB5-5754F43EA37A}"/>
              </a:ext>
            </a:extLst>
          </p:cNvPr>
          <p:cNvSpPr txBox="1"/>
          <p:nvPr/>
        </p:nvSpPr>
        <p:spPr>
          <a:xfrm>
            <a:off x="2696971" y="1359423"/>
            <a:ext cx="6713280" cy="715243"/>
          </a:xfrm>
          <a:prstGeom prst="rect">
            <a:avLst/>
          </a:prstGeom>
          <a:noFill/>
          <a:ln>
            <a:noFill/>
          </a:ln>
        </p:spPr>
        <p:txBody>
          <a:bodyPr lIns="91440" tIns="45720" rIns="91440" bIns="45720" anchor="t">
            <a:normAutofit fontScale="95500"/>
          </a:bodyPr>
          <a:lstStyle/>
          <a:p>
            <a:pPr>
              <a:lnSpc>
                <a:spcPct val="90000"/>
              </a:lnSpc>
              <a:spcBef>
                <a:spcPts val="1001"/>
              </a:spcBef>
              <a:tabLst>
                <a:tab pos="0" algn="l"/>
              </a:tabLst>
            </a:pPr>
            <a:r>
              <a:rPr lang="it-IT" sz="2200" b="1" spc="-1" dirty="0">
                <a:solidFill>
                  <a:srgbClr val="000000"/>
                </a:solidFill>
                <a:latin typeface="Calibri"/>
                <a:ea typeface="Calibri"/>
              </a:rPr>
              <a:t>Focus sulla relazione tra le persone e la partecipazione al contesto sociale</a:t>
            </a:r>
            <a:endParaRPr lang="it-IT" sz="2200" b="1" strike="noStrike" spc="-1" dirty="0">
              <a:solidFill>
                <a:srgbClr val="000000"/>
              </a:solidFill>
              <a:latin typeface="Calibri"/>
              <a:ea typeface="Calibri"/>
            </a:endParaRPr>
          </a:p>
        </p:txBody>
      </p:sp>
      <p:pic>
        <p:nvPicPr>
          <p:cNvPr id="4" name="Immagine 3" descr="Etnografia e Antropologia: criteri e metodi della ricerca sul campo –  gnōthi seautón">
            <a:extLst>
              <a:ext uri="{FF2B5EF4-FFF2-40B4-BE49-F238E27FC236}">
                <a16:creationId xmlns:a16="http://schemas.microsoft.com/office/drawing/2014/main" id="{C055DAC3-AACD-6167-1314-FFCCEEC8AFCD}"/>
              </a:ext>
            </a:extLst>
          </p:cNvPr>
          <p:cNvPicPr>
            <a:picLocks noChangeAspect="1"/>
          </p:cNvPicPr>
          <p:nvPr/>
        </p:nvPicPr>
        <p:blipFill>
          <a:blip r:embed="rId3"/>
          <a:stretch>
            <a:fillRect/>
          </a:stretch>
        </p:blipFill>
        <p:spPr>
          <a:xfrm>
            <a:off x="9608312" y="2137711"/>
            <a:ext cx="2338583" cy="1872771"/>
          </a:xfrm>
          <a:prstGeom prst="rect">
            <a:avLst/>
          </a:prstGeom>
        </p:spPr>
      </p:pic>
      <p:pic>
        <p:nvPicPr>
          <p:cNvPr id="5" name="Immagine 4" descr="Immagine che contiene cartone animato, schermata, cerchio, astronomia&#10;&#10;Il contenuto generato dall&amp;#39;IA potrebbe non essere corretto.">
            <a:extLst>
              <a:ext uri="{FF2B5EF4-FFF2-40B4-BE49-F238E27FC236}">
                <a16:creationId xmlns:a16="http://schemas.microsoft.com/office/drawing/2014/main" id="{AE5317E4-3F19-CB40-9243-B0E9D71DA858}"/>
              </a:ext>
            </a:extLst>
          </p:cNvPr>
          <p:cNvPicPr>
            <a:picLocks noChangeAspect="1"/>
          </p:cNvPicPr>
          <p:nvPr/>
        </p:nvPicPr>
        <p:blipFill>
          <a:blip r:embed="rId4"/>
          <a:stretch>
            <a:fillRect/>
          </a:stretch>
        </p:blipFill>
        <p:spPr>
          <a:xfrm>
            <a:off x="494787" y="1304795"/>
            <a:ext cx="1787030" cy="1200412"/>
          </a:xfrm>
          <a:prstGeom prst="rect">
            <a:avLst/>
          </a:prstGeom>
        </p:spPr>
      </p:pic>
      <p:sp>
        <p:nvSpPr>
          <p:cNvPr id="8" name="TextShape 4">
            <a:extLst>
              <a:ext uri="{FF2B5EF4-FFF2-40B4-BE49-F238E27FC236}">
                <a16:creationId xmlns:a16="http://schemas.microsoft.com/office/drawing/2014/main" id="{800191D3-9BCB-549F-B66A-DB56B9ED8F0C}"/>
              </a:ext>
            </a:extLst>
          </p:cNvPr>
          <p:cNvSpPr txBox="1"/>
          <p:nvPr/>
        </p:nvSpPr>
        <p:spPr>
          <a:xfrm>
            <a:off x="6559163" y="2424135"/>
            <a:ext cx="2642322" cy="464723"/>
          </a:xfrm>
          <a:prstGeom prst="rect">
            <a:avLst/>
          </a:prstGeom>
          <a:noFill/>
          <a:ln>
            <a:noFill/>
          </a:ln>
        </p:spPr>
        <p:txBody>
          <a:bodyPr lIns="91440" tIns="45720" rIns="91440" bIns="45720" anchor="t">
            <a:normAutofit fontScale="95500"/>
          </a:bodyPr>
          <a:lstStyle/>
          <a:p>
            <a:pPr>
              <a:lnSpc>
                <a:spcPct val="90000"/>
              </a:lnSpc>
              <a:spcBef>
                <a:spcPts val="1001"/>
              </a:spcBef>
              <a:tabLst>
                <a:tab pos="0" algn="l"/>
              </a:tabLst>
            </a:pPr>
            <a:r>
              <a:rPr lang="it-IT" sz="2200" b="1" spc="-1" dirty="0">
                <a:solidFill>
                  <a:srgbClr val="000000"/>
                </a:solidFill>
                <a:latin typeface="Calibri"/>
                <a:ea typeface="Calibri"/>
              </a:rPr>
              <a:t>È uno sguardo ampio</a:t>
            </a:r>
            <a:endParaRPr lang="it-IT" dirty="0"/>
          </a:p>
        </p:txBody>
      </p:sp>
      <p:sp>
        <p:nvSpPr>
          <p:cNvPr id="9" name="TextShape 4">
            <a:extLst>
              <a:ext uri="{FF2B5EF4-FFF2-40B4-BE49-F238E27FC236}">
                <a16:creationId xmlns:a16="http://schemas.microsoft.com/office/drawing/2014/main" id="{C8EE4740-69F9-E550-8A29-5AD1CE4A0B86}"/>
              </a:ext>
            </a:extLst>
          </p:cNvPr>
          <p:cNvSpPr txBox="1"/>
          <p:nvPr/>
        </p:nvSpPr>
        <p:spPr>
          <a:xfrm>
            <a:off x="2289874" y="3290517"/>
            <a:ext cx="6149608" cy="631737"/>
          </a:xfrm>
          <a:prstGeom prst="rect">
            <a:avLst/>
          </a:prstGeom>
          <a:noFill/>
          <a:ln>
            <a:noFill/>
          </a:ln>
        </p:spPr>
        <p:txBody>
          <a:bodyPr lIns="91440" tIns="45720" rIns="91440" bIns="45720" anchor="t">
            <a:normAutofit fontScale="58000" lnSpcReduction="20000"/>
          </a:bodyPr>
          <a:lstStyle/>
          <a:p>
            <a:pPr>
              <a:lnSpc>
                <a:spcPct val="90000"/>
              </a:lnSpc>
              <a:spcBef>
                <a:spcPts val="1001"/>
              </a:spcBef>
              <a:tabLst>
                <a:tab pos="0" algn="l"/>
              </a:tabLst>
            </a:pPr>
            <a:r>
              <a:rPr lang="it-IT" sz="2900" b="1" spc="-1" dirty="0">
                <a:solidFill>
                  <a:srgbClr val="000000"/>
                </a:solidFill>
                <a:latin typeface="Calibri"/>
                <a:ea typeface="Calibri"/>
              </a:rPr>
              <a:t>Non ha procedure rigidamente standardizzate e fisse </a:t>
            </a:r>
          </a:p>
          <a:p>
            <a:pPr>
              <a:lnSpc>
                <a:spcPct val="90000"/>
              </a:lnSpc>
              <a:spcBef>
                <a:spcPts val="1001"/>
              </a:spcBef>
              <a:tabLst>
                <a:tab pos="0" algn="l"/>
              </a:tabLst>
            </a:pPr>
            <a:r>
              <a:rPr lang="it-IT" sz="2900" b="1" spc="-1" dirty="0">
                <a:solidFill>
                  <a:srgbClr val="000000"/>
                </a:solidFill>
                <a:latin typeface="Calibri"/>
                <a:ea typeface="Calibri"/>
              </a:rPr>
              <a:t>dura 20 minuti per sessione</a:t>
            </a:r>
          </a:p>
        </p:txBody>
      </p:sp>
      <p:pic>
        <p:nvPicPr>
          <p:cNvPr id="10" name="Immagine 9" descr="Flessibilità: cosa significa e perché ti salverà la vita - Benvenuto a  lavoro">
            <a:extLst>
              <a:ext uri="{FF2B5EF4-FFF2-40B4-BE49-F238E27FC236}">
                <a16:creationId xmlns:a16="http://schemas.microsoft.com/office/drawing/2014/main" id="{AA42E2F0-1D52-50AD-CE0A-3291A941BD20}"/>
              </a:ext>
            </a:extLst>
          </p:cNvPr>
          <p:cNvPicPr>
            <a:picLocks noChangeAspect="1"/>
          </p:cNvPicPr>
          <p:nvPr/>
        </p:nvPicPr>
        <p:blipFill>
          <a:blip r:embed="rId5"/>
          <a:stretch>
            <a:fillRect/>
          </a:stretch>
        </p:blipFill>
        <p:spPr>
          <a:xfrm>
            <a:off x="5025" y="2889272"/>
            <a:ext cx="2390775" cy="1914525"/>
          </a:xfrm>
          <a:prstGeom prst="rect">
            <a:avLst/>
          </a:prstGeom>
        </p:spPr>
      </p:pic>
      <p:sp>
        <p:nvSpPr>
          <p:cNvPr id="12" name="TextShape 4">
            <a:extLst>
              <a:ext uri="{FF2B5EF4-FFF2-40B4-BE49-F238E27FC236}">
                <a16:creationId xmlns:a16="http://schemas.microsoft.com/office/drawing/2014/main" id="{B584A6D1-8DE5-9F44-9B06-70BE9210FAD6}"/>
              </a:ext>
            </a:extLst>
          </p:cNvPr>
          <p:cNvSpPr txBox="1"/>
          <p:nvPr/>
        </p:nvSpPr>
        <p:spPr>
          <a:xfrm>
            <a:off x="5296121" y="5263366"/>
            <a:ext cx="3571336" cy="496038"/>
          </a:xfrm>
          <a:prstGeom prst="rect">
            <a:avLst/>
          </a:prstGeom>
          <a:noFill/>
          <a:ln>
            <a:noFill/>
          </a:ln>
        </p:spPr>
        <p:txBody>
          <a:bodyPr lIns="91440" tIns="45720" rIns="91440" bIns="45720" anchor="t">
            <a:normAutofit fontScale="88000"/>
          </a:bodyPr>
          <a:lstStyle/>
          <a:p>
            <a:pPr>
              <a:lnSpc>
                <a:spcPct val="90000"/>
              </a:lnSpc>
              <a:spcBef>
                <a:spcPts val="1001"/>
              </a:spcBef>
              <a:tabLst>
                <a:tab pos="0" algn="l"/>
              </a:tabLst>
            </a:pPr>
            <a:r>
              <a:rPr lang="it-IT" sz="2200" b="1" spc="-1" dirty="0">
                <a:solidFill>
                  <a:srgbClr val="000000"/>
                </a:solidFill>
                <a:latin typeface="Calibri"/>
                <a:ea typeface="Calibri"/>
              </a:rPr>
              <a:t>È un'osservazione partecipante</a:t>
            </a:r>
            <a:endParaRPr lang="it-IT" dirty="0"/>
          </a:p>
        </p:txBody>
      </p:sp>
      <p:pic>
        <p:nvPicPr>
          <p:cNvPr id="13" name="Immagine 12" descr="Luci e Ombre della Partecipazione | PsicoSalute">
            <a:extLst>
              <a:ext uri="{FF2B5EF4-FFF2-40B4-BE49-F238E27FC236}">
                <a16:creationId xmlns:a16="http://schemas.microsoft.com/office/drawing/2014/main" id="{41673464-56A3-41FE-3825-67F60EA48B6E}"/>
              </a:ext>
            </a:extLst>
          </p:cNvPr>
          <p:cNvPicPr>
            <a:picLocks noChangeAspect="1"/>
          </p:cNvPicPr>
          <p:nvPr/>
        </p:nvPicPr>
        <p:blipFill>
          <a:blip r:embed="rId6"/>
          <a:stretch>
            <a:fillRect/>
          </a:stretch>
        </p:blipFill>
        <p:spPr>
          <a:xfrm>
            <a:off x="9309252" y="4592746"/>
            <a:ext cx="2466975" cy="1847850"/>
          </a:xfrm>
          <a:prstGeom prst="rect">
            <a:avLst/>
          </a:prstGeom>
        </p:spPr>
      </p:pic>
      <p:sp>
        <p:nvSpPr>
          <p:cNvPr id="15" name="TextShape 4">
            <a:extLst>
              <a:ext uri="{FF2B5EF4-FFF2-40B4-BE49-F238E27FC236}">
                <a16:creationId xmlns:a16="http://schemas.microsoft.com/office/drawing/2014/main" id="{54851B9A-506A-625A-9F1B-2AA8D9B2A9AC}"/>
              </a:ext>
            </a:extLst>
          </p:cNvPr>
          <p:cNvSpPr txBox="1"/>
          <p:nvPr/>
        </p:nvSpPr>
        <p:spPr>
          <a:xfrm>
            <a:off x="2696969" y="6087996"/>
            <a:ext cx="3571336" cy="496038"/>
          </a:xfrm>
          <a:prstGeom prst="rect">
            <a:avLst/>
          </a:prstGeom>
          <a:noFill/>
          <a:ln>
            <a:noFill/>
          </a:ln>
        </p:spPr>
        <p:txBody>
          <a:bodyPr lIns="91440" tIns="45720" rIns="91440" bIns="45720" anchor="t">
            <a:normAutofit fontScale="80500" lnSpcReduction="20000"/>
          </a:bodyPr>
          <a:lstStyle/>
          <a:p>
            <a:pPr>
              <a:lnSpc>
                <a:spcPct val="90000"/>
              </a:lnSpc>
              <a:spcBef>
                <a:spcPts val="1001"/>
              </a:spcBef>
              <a:tabLst>
                <a:tab pos="0" algn="l"/>
              </a:tabLst>
            </a:pPr>
            <a:r>
              <a:rPr lang="it-IT" sz="2200" b="1" spc="-1" dirty="0">
                <a:latin typeface="Calibri"/>
                <a:ea typeface="Calibri"/>
              </a:rPr>
              <a:t>Richiede accurato lavoro di analisi per ricostruire quanto osservato</a:t>
            </a:r>
          </a:p>
        </p:txBody>
      </p:sp>
      <p:pic>
        <p:nvPicPr>
          <p:cNvPr id="16" name="Immagine 15" descr="Manifesto per la ricostruzione post-emergenza a cura del movimento La  Strada - La Strada">
            <a:extLst>
              <a:ext uri="{FF2B5EF4-FFF2-40B4-BE49-F238E27FC236}">
                <a16:creationId xmlns:a16="http://schemas.microsoft.com/office/drawing/2014/main" id="{B4808E41-5BF0-01ED-99F3-7008963203F4}"/>
              </a:ext>
            </a:extLst>
          </p:cNvPr>
          <p:cNvPicPr>
            <a:picLocks noChangeAspect="1"/>
          </p:cNvPicPr>
          <p:nvPr/>
        </p:nvPicPr>
        <p:blipFill>
          <a:blip r:embed="rId7"/>
          <a:stretch>
            <a:fillRect/>
          </a:stretch>
        </p:blipFill>
        <p:spPr>
          <a:xfrm>
            <a:off x="99817" y="5496707"/>
            <a:ext cx="2430833" cy="11985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03B38862-288D-9D34-7FED-B90CB41B70D7}"/>
            </a:ext>
          </a:extLst>
        </p:cNvPr>
        <p:cNvGrpSpPr/>
        <p:nvPr/>
      </p:nvGrpSpPr>
      <p:grpSpPr>
        <a:xfrm>
          <a:off x="0" y="0"/>
          <a:ext cx="0" cy="0"/>
          <a:chOff x="0" y="0"/>
          <a:chExt cx="0" cy="0"/>
        </a:xfrm>
      </p:grpSpPr>
      <p:sp>
        <p:nvSpPr>
          <p:cNvPr id="190" name="CustomShape 1">
            <a:extLst>
              <a:ext uri="{FF2B5EF4-FFF2-40B4-BE49-F238E27FC236}">
                <a16:creationId xmlns:a16="http://schemas.microsoft.com/office/drawing/2014/main" id="{E97235F7-A8E4-C5ED-894D-26133B9882DB}"/>
              </a:ext>
            </a:extLst>
          </p:cNvPr>
          <p:cNvSpPr/>
          <p:nvPr/>
        </p:nvSpPr>
        <p:spPr>
          <a:xfrm>
            <a:off x="0" y="1304794"/>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1" name="TextShape 2">
            <a:extLst>
              <a:ext uri="{FF2B5EF4-FFF2-40B4-BE49-F238E27FC236}">
                <a16:creationId xmlns:a16="http://schemas.microsoft.com/office/drawing/2014/main" id="{365ACB96-4D0A-D836-B461-010B58151C96}"/>
              </a:ext>
            </a:extLst>
          </p:cNvPr>
          <p:cNvSpPr txBox="1"/>
          <p:nvPr/>
        </p:nvSpPr>
        <p:spPr>
          <a:xfrm>
            <a:off x="-43462" y="144735"/>
            <a:ext cx="8627777" cy="901524"/>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OSSERVAZIONE ETNOGRAFICA</a:t>
            </a:r>
            <a:endParaRPr lang="it-IT" sz="5400" b="0" strike="noStrike" spc="-1">
              <a:solidFill>
                <a:srgbClr val="000000"/>
              </a:solidFill>
              <a:latin typeface="Calibri"/>
            </a:endParaRPr>
          </a:p>
        </p:txBody>
      </p:sp>
      <p:sp>
        <p:nvSpPr>
          <p:cNvPr id="192" name="CustomShape 3">
            <a:extLst>
              <a:ext uri="{FF2B5EF4-FFF2-40B4-BE49-F238E27FC236}">
                <a16:creationId xmlns:a16="http://schemas.microsoft.com/office/drawing/2014/main" id="{22919F80-4866-E459-7529-BB5C37F7CFE8}"/>
              </a:ext>
            </a:extLst>
          </p:cNvPr>
          <p:cNvSpPr/>
          <p:nvPr/>
        </p:nvSpPr>
        <p:spPr>
          <a:xfrm>
            <a:off x="-43463" y="104482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95" name="Immagine 4" descr="Università degli Studi di Trieste | NQSTI">
            <a:extLst>
              <a:ext uri="{FF2B5EF4-FFF2-40B4-BE49-F238E27FC236}">
                <a16:creationId xmlns:a16="http://schemas.microsoft.com/office/drawing/2014/main" id="{A3D64658-9553-3FDF-3619-28E6D2B9CC6E}"/>
              </a:ext>
            </a:extLst>
          </p:cNvPr>
          <p:cNvPicPr/>
          <p:nvPr/>
        </p:nvPicPr>
        <p:blipFill>
          <a:blip r:embed="rId2"/>
          <a:stretch/>
        </p:blipFill>
        <p:spPr>
          <a:xfrm>
            <a:off x="5024047" y="9132292"/>
            <a:ext cx="2066400" cy="694800"/>
          </a:xfrm>
          <a:prstGeom prst="rect">
            <a:avLst/>
          </a:prstGeom>
          <a:ln>
            <a:noFill/>
          </a:ln>
        </p:spPr>
      </p:pic>
      <p:sp>
        <p:nvSpPr>
          <p:cNvPr id="2" name="TextShape 4">
            <a:extLst>
              <a:ext uri="{FF2B5EF4-FFF2-40B4-BE49-F238E27FC236}">
                <a16:creationId xmlns:a16="http://schemas.microsoft.com/office/drawing/2014/main" id="{14821871-9B8F-3FAB-7AFB-3E7A8259BE63}"/>
              </a:ext>
            </a:extLst>
          </p:cNvPr>
          <p:cNvSpPr txBox="1"/>
          <p:nvPr/>
        </p:nvSpPr>
        <p:spPr>
          <a:xfrm>
            <a:off x="2373382" y="1714327"/>
            <a:ext cx="7391773" cy="715243"/>
          </a:xfrm>
          <a:prstGeom prst="rect">
            <a:avLst/>
          </a:prstGeom>
          <a:noFill/>
          <a:ln>
            <a:noFill/>
          </a:ln>
        </p:spPr>
        <p:txBody>
          <a:bodyPr lIns="91440" tIns="45720" rIns="91440" bIns="45720" anchor="t">
            <a:normAutofit fontScale="95500"/>
          </a:bodyPr>
          <a:lstStyle/>
          <a:p>
            <a:pPr>
              <a:lnSpc>
                <a:spcPct val="90000"/>
              </a:lnSpc>
              <a:spcBef>
                <a:spcPts val="1001"/>
              </a:spcBef>
              <a:tabLst>
                <a:tab pos="0" algn="l"/>
              </a:tabLst>
            </a:pPr>
            <a:r>
              <a:rPr lang="it-IT" sz="2200" b="1" spc="-1" dirty="0">
                <a:solidFill>
                  <a:srgbClr val="000000"/>
                </a:solidFill>
                <a:latin typeface="Calibri"/>
                <a:ea typeface="Calibri"/>
              </a:rPr>
              <a:t>Ricostruisce il sistema di pratiche istituzionali alle quali partecipa</a:t>
            </a:r>
            <a:endParaRPr lang="it-IT" dirty="0"/>
          </a:p>
        </p:txBody>
      </p:sp>
      <p:pic>
        <p:nvPicPr>
          <p:cNvPr id="3" name="Immagine 2" descr="Illuminazione LED coerente e di alta qualità grazie al binning | ISOLED®">
            <a:extLst>
              <a:ext uri="{FF2B5EF4-FFF2-40B4-BE49-F238E27FC236}">
                <a16:creationId xmlns:a16="http://schemas.microsoft.com/office/drawing/2014/main" id="{E9D86C8F-9A3D-2D3F-BC6D-68ACE5B360B1}"/>
              </a:ext>
            </a:extLst>
          </p:cNvPr>
          <p:cNvPicPr>
            <a:picLocks noChangeAspect="1"/>
          </p:cNvPicPr>
          <p:nvPr/>
        </p:nvPicPr>
        <p:blipFill>
          <a:blip r:embed="rId3"/>
          <a:stretch>
            <a:fillRect/>
          </a:stretch>
        </p:blipFill>
        <p:spPr>
          <a:xfrm>
            <a:off x="118411" y="1209219"/>
            <a:ext cx="2143125" cy="2143125"/>
          </a:xfrm>
          <a:prstGeom prst="rect">
            <a:avLst/>
          </a:prstGeom>
        </p:spPr>
      </p:pic>
      <p:pic>
        <p:nvPicPr>
          <p:cNvPr id="7" name="Immagine 6" descr="Festival della Sintesi | Lucca">
            <a:extLst>
              <a:ext uri="{FF2B5EF4-FFF2-40B4-BE49-F238E27FC236}">
                <a16:creationId xmlns:a16="http://schemas.microsoft.com/office/drawing/2014/main" id="{AED720DD-128A-637D-99B0-5C4707E48331}"/>
              </a:ext>
            </a:extLst>
          </p:cNvPr>
          <p:cNvPicPr>
            <a:picLocks noChangeAspect="1"/>
          </p:cNvPicPr>
          <p:nvPr/>
        </p:nvPicPr>
        <p:blipFill>
          <a:blip r:embed="rId4"/>
          <a:stretch>
            <a:fillRect/>
          </a:stretch>
        </p:blipFill>
        <p:spPr>
          <a:xfrm>
            <a:off x="9909588" y="1136150"/>
            <a:ext cx="2028304" cy="2028304"/>
          </a:xfrm>
          <a:prstGeom prst="rect">
            <a:avLst/>
          </a:prstGeom>
        </p:spPr>
      </p:pic>
      <p:pic>
        <p:nvPicPr>
          <p:cNvPr id="14" name="Immagine 13" descr="Punti di forza e punti di debolezza della riforma delle tariffe di rete: la  posizione di Altroconsumo">
            <a:extLst>
              <a:ext uri="{FF2B5EF4-FFF2-40B4-BE49-F238E27FC236}">
                <a16:creationId xmlns:a16="http://schemas.microsoft.com/office/drawing/2014/main" id="{FEF4FFA2-05C3-5EFC-6E5A-899E0A91EAF5}"/>
              </a:ext>
            </a:extLst>
          </p:cNvPr>
          <p:cNvPicPr>
            <a:picLocks noChangeAspect="1"/>
          </p:cNvPicPr>
          <p:nvPr/>
        </p:nvPicPr>
        <p:blipFill>
          <a:blip r:embed="rId5"/>
          <a:stretch>
            <a:fillRect/>
          </a:stretch>
        </p:blipFill>
        <p:spPr>
          <a:xfrm>
            <a:off x="3650619" y="3595558"/>
            <a:ext cx="3596405" cy="4082310"/>
          </a:xfrm>
          <a:prstGeom prst="rect">
            <a:avLst/>
          </a:prstGeom>
        </p:spPr>
      </p:pic>
      <p:sp>
        <p:nvSpPr>
          <p:cNvPr id="17" name="CasellaDiTesto 16">
            <a:extLst>
              <a:ext uri="{FF2B5EF4-FFF2-40B4-BE49-F238E27FC236}">
                <a16:creationId xmlns:a16="http://schemas.microsoft.com/office/drawing/2014/main" id="{8C0DCDBB-650F-4C1A-046D-4A8092AA366D}"/>
              </a:ext>
            </a:extLst>
          </p:cNvPr>
          <p:cNvSpPr txBox="1"/>
          <p:nvPr/>
        </p:nvSpPr>
        <p:spPr>
          <a:xfrm>
            <a:off x="511479" y="3642986"/>
            <a:ext cx="23381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i="1" dirty="0">
                <a:solidFill>
                  <a:schemeClr val="accent1">
                    <a:lumMod val="76000"/>
                  </a:schemeClr>
                </a:solidFill>
              </a:rPr>
              <a:t>PUNTI DI FORZA</a:t>
            </a:r>
          </a:p>
        </p:txBody>
      </p:sp>
      <p:sp>
        <p:nvSpPr>
          <p:cNvPr id="18" name="CasellaDiTesto 17">
            <a:extLst>
              <a:ext uri="{FF2B5EF4-FFF2-40B4-BE49-F238E27FC236}">
                <a16:creationId xmlns:a16="http://schemas.microsoft.com/office/drawing/2014/main" id="{AEB0A689-D01D-59D2-F8CB-A1815EF30938}"/>
              </a:ext>
            </a:extLst>
          </p:cNvPr>
          <p:cNvSpPr txBox="1"/>
          <p:nvPr/>
        </p:nvSpPr>
        <p:spPr>
          <a:xfrm>
            <a:off x="8162794" y="3820438"/>
            <a:ext cx="2766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i="1" dirty="0">
                <a:solidFill>
                  <a:schemeClr val="accent1">
                    <a:lumMod val="76000"/>
                  </a:schemeClr>
                </a:solidFill>
              </a:rPr>
              <a:t>PUNTI DI DEBOLEZZA</a:t>
            </a:r>
          </a:p>
        </p:txBody>
      </p:sp>
      <p:sp>
        <p:nvSpPr>
          <p:cNvPr id="19" name="TextShape 4">
            <a:extLst>
              <a:ext uri="{FF2B5EF4-FFF2-40B4-BE49-F238E27FC236}">
                <a16:creationId xmlns:a16="http://schemas.microsoft.com/office/drawing/2014/main" id="{9404E667-264B-8F59-D011-12EFCC78691C}"/>
              </a:ext>
            </a:extLst>
          </p:cNvPr>
          <p:cNvSpPr txBox="1"/>
          <p:nvPr/>
        </p:nvSpPr>
        <p:spPr>
          <a:xfrm>
            <a:off x="379655" y="4188217"/>
            <a:ext cx="2871965" cy="2667216"/>
          </a:xfrm>
          <a:prstGeom prst="rect">
            <a:avLst/>
          </a:prstGeom>
          <a:noFill/>
          <a:ln>
            <a:noFill/>
          </a:ln>
        </p:spPr>
        <p:txBody>
          <a:bodyPr lIns="91440" tIns="45720" rIns="91440" bIns="45720" anchor="t">
            <a:normAutofit fontScale="95500"/>
          </a:bodyPr>
          <a:lstStyle/>
          <a:p>
            <a:pPr marL="342900" indent="-342900">
              <a:lnSpc>
                <a:spcPct val="90000"/>
              </a:lnSpc>
              <a:spcBef>
                <a:spcPts val="1001"/>
              </a:spcBef>
              <a:buFont typeface="Arial"/>
              <a:buChar char="•"/>
              <a:tabLst>
                <a:tab pos="0" algn="l"/>
              </a:tabLst>
            </a:pPr>
            <a:r>
              <a:rPr lang="it-IT" sz="2200" spc="-1" dirty="0">
                <a:solidFill>
                  <a:srgbClr val="000000"/>
                </a:solidFill>
                <a:ea typeface="+mn-lt"/>
                <a:cs typeface="+mn-lt"/>
              </a:rPr>
              <a:t>la </a:t>
            </a:r>
            <a:r>
              <a:rPr lang="it-IT" sz="2200" b="1" spc="-1" dirty="0">
                <a:solidFill>
                  <a:srgbClr val="000000"/>
                </a:solidFill>
                <a:ea typeface="+mn-lt"/>
                <a:cs typeface="+mn-lt"/>
              </a:rPr>
              <a:t>comprensione approfondita del contesto</a:t>
            </a:r>
            <a:r>
              <a:rPr lang="it-IT" sz="2200" spc="-1" dirty="0">
                <a:solidFill>
                  <a:srgbClr val="000000"/>
                </a:solidFill>
                <a:ea typeface="+mn-lt"/>
                <a:cs typeface="+mn-lt"/>
              </a:rPr>
              <a:t> </a:t>
            </a:r>
            <a:endParaRPr lang="it-IT"/>
          </a:p>
          <a:p>
            <a:pPr marL="342900" indent="-342900">
              <a:lnSpc>
                <a:spcPct val="90000"/>
              </a:lnSpc>
              <a:spcBef>
                <a:spcPts val="1001"/>
              </a:spcBef>
              <a:buFont typeface="Arial"/>
              <a:buChar char="•"/>
              <a:tabLst>
                <a:tab pos="0" algn="l"/>
              </a:tabLst>
            </a:pPr>
            <a:r>
              <a:rPr lang="it-IT" sz="2200" spc="-1" dirty="0">
                <a:solidFill>
                  <a:srgbClr val="000000"/>
                </a:solidFill>
                <a:ea typeface="+mn-lt"/>
                <a:cs typeface="+mn-lt"/>
              </a:rPr>
              <a:t>la </a:t>
            </a:r>
            <a:r>
              <a:rPr lang="it-IT" sz="2200" b="1" spc="-1" dirty="0">
                <a:solidFill>
                  <a:srgbClr val="000000"/>
                </a:solidFill>
                <a:ea typeface="+mn-lt"/>
                <a:cs typeface="+mn-lt"/>
              </a:rPr>
              <a:t>raccolta di dati ricchi e naturali</a:t>
            </a:r>
            <a:endParaRPr lang="it-IT" dirty="0">
              <a:solidFill>
                <a:srgbClr val="000000"/>
              </a:solidFill>
              <a:ea typeface="+mn-lt"/>
              <a:cs typeface="+mn-lt"/>
            </a:endParaRPr>
          </a:p>
          <a:p>
            <a:pPr marL="342900" indent="-342900">
              <a:lnSpc>
                <a:spcPct val="90000"/>
              </a:lnSpc>
              <a:spcBef>
                <a:spcPts val="1001"/>
              </a:spcBef>
              <a:buFont typeface="Arial"/>
              <a:buChar char="•"/>
              <a:tabLst>
                <a:tab pos="0" algn="l"/>
              </a:tabLst>
            </a:pPr>
            <a:r>
              <a:rPr lang="it-IT" sz="2200" b="1" spc="-1" dirty="0">
                <a:solidFill>
                  <a:srgbClr val="000000"/>
                </a:solidFill>
                <a:ea typeface="+mn-lt"/>
                <a:cs typeface="+mn-lt"/>
              </a:rPr>
              <a:t>flessibilità del metodo</a:t>
            </a:r>
            <a:endParaRPr lang="it-IT"/>
          </a:p>
        </p:txBody>
      </p:sp>
      <p:sp>
        <p:nvSpPr>
          <p:cNvPr id="20" name="TextShape 4">
            <a:extLst>
              <a:ext uri="{FF2B5EF4-FFF2-40B4-BE49-F238E27FC236}">
                <a16:creationId xmlns:a16="http://schemas.microsoft.com/office/drawing/2014/main" id="{60A438FD-109D-D0C0-7796-C57D54CA09B3}"/>
              </a:ext>
            </a:extLst>
          </p:cNvPr>
          <p:cNvSpPr txBox="1"/>
          <p:nvPr/>
        </p:nvSpPr>
        <p:spPr>
          <a:xfrm>
            <a:off x="8104039" y="4396984"/>
            <a:ext cx="2871965" cy="2667216"/>
          </a:xfrm>
          <a:prstGeom prst="rect">
            <a:avLst/>
          </a:prstGeom>
          <a:noFill/>
          <a:ln>
            <a:noFill/>
          </a:ln>
        </p:spPr>
        <p:txBody>
          <a:bodyPr lIns="91440" tIns="45720" rIns="91440" bIns="45720" anchor="t">
            <a:normAutofit fontScale="88000" lnSpcReduction="10000"/>
          </a:bodyPr>
          <a:lstStyle/>
          <a:p>
            <a:pPr marL="342900" indent="-342900">
              <a:lnSpc>
                <a:spcPct val="90000"/>
              </a:lnSpc>
              <a:spcBef>
                <a:spcPts val="1001"/>
              </a:spcBef>
              <a:buFont typeface="Arial"/>
              <a:buChar char="•"/>
              <a:tabLst>
                <a:tab pos="0" algn="l"/>
              </a:tabLst>
            </a:pPr>
            <a:r>
              <a:rPr lang="it-IT" sz="2200" spc="-1" dirty="0">
                <a:solidFill>
                  <a:srgbClr val="000000"/>
                </a:solidFill>
                <a:ea typeface="+mn-lt"/>
                <a:cs typeface="+mn-lt"/>
              </a:rPr>
              <a:t>potenziale </a:t>
            </a:r>
            <a:r>
              <a:rPr lang="it-IT" sz="2200" b="1" spc="-1" dirty="0">
                <a:solidFill>
                  <a:srgbClr val="000000"/>
                </a:solidFill>
                <a:ea typeface="+mn-lt"/>
                <a:cs typeface="+mn-lt"/>
              </a:rPr>
              <a:t>soggettività dell'osservatore</a:t>
            </a:r>
          </a:p>
          <a:p>
            <a:pPr marL="342900" indent="-342900">
              <a:lnSpc>
                <a:spcPct val="90000"/>
              </a:lnSpc>
              <a:spcBef>
                <a:spcPts val="1001"/>
              </a:spcBef>
              <a:buFont typeface="Arial"/>
              <a:buChar char="•"/>
              <a:tabLst>
                <a:tab pos="0" algn="l"/>
              </a:tabLst>
            </a:pPr>
            <a:r>
              <a:rPr lang="it-IT" sz="2200" b="1" spc="-1" dirty="0">
                <a:cs typeface="Arial"/>
              </a:rPr>
              <a:t>Scarsa </a:t>
            </a:r>
            <a:r>
              <a:rPr lang="it-IT" sz="2200" b="1" spc="-1" dirty="0" err="1">
                <a:cs typeface="Arial"/>
              </a:rPr>
              <a:t>generalizzabilità</a:t>
            </a:r>
          </a:p>
          <a:p>
            <a:pPr marL="342900" indent="-342900">
              <a:lnSpc>
                <a:spcPct val="90000"/>
              </a:lnSpc>
              <a:spcBef>
                <a:spcPts val="1001"/>
              </a:spcBef>
              <a:buFont typeface="Arial"/>
              <a:buChar char="•"/>
              <a:tabLst>
                <a:tab pos="0" algn="l"/>
              </a:tabLst>
            </a:pPr>
            <a:r>
              <a:rPr lang="it-IT" sz="2200" b="1" spc="-1" dirty="0">
                <a:cs typeface="Arial"/>
              </a:rPr>
              <a:t>Scarso controllo delle procedure</a:t>
            </a:r>
          </a:p>
          <a:p>
            <a:pPr marL="342900" indent="-342900">
              <a:lnSpc>
                <a:spcPct val="90000"/>
              </a:lnSpc>
              <a:spcBef>
                <a:spcPts val="1001"/>
              </a:spcBef>
              <a:buFont typeface="Arial"/>
              <a:buChar char="•"/>
              <a:tabLst>
                <a:tab pos="0" algn="l"/>
              </a:tabLst>
            </a:pPr>
            <a:r>
              <a:rPr lang="it-IT" sz="2200" b="1" spc="-1" dirty="0">
                <a:cs typeface="Arial"/>
              </a:rPr>
              <a:t>Rischio di favorire linee interpretative</a:t>
            </a:r>
          </a:p>
          <a:p>
            <a:pPr marL="342900" indent="-342900">
              <a:lnSpc>
                <a:spcPct val="90000"/>
              </a:lnSpc>
              <a:spcBef>
                <a:spcPts val="1001"/>
              </a:spcBef>
              <a:buFont typeface="Arial"/>
              <a:buChar char="•"/>
              <a:tabLst>
                <a:tab pos="0" algn="l"/>
              </a:tabLst>
            </a:pPr>
            <a:endParaRPr lang="it-IT" sz="2200" b="1" spc="-1" dirty="0">
              <a:cs typeface="Arial"/>
            </a:endParaRPr>
          </a:p>
          <a:p>
            <a:pPr marL="342900" indent="-342900">
              <a:lnSpc>
                <a:spcPct val="90000"/>
              </a:lnSpc>
              <a:spcBef>
                <a:spcPts val="1001"/>
              </a:spcBef>
              <a:buFont typeface="Arial"/>
              <a:buChar char="•"/>
              <a:tabLst>
                <a:tab pos="0" algn="l"/>
              </a:tabLst>
            </a:pPr>
            <a:endParaRPr lang="it-IT" sz="2200" b="1" spc="-1" dirty="0">
              <a:cs typeface="Arial"/>
            </a:endParaRPr>
          </a:p>
        </p:txBody>
      </p:sp>
    </p:spTree>
    <p:extLst>
      <p:ext uri="{BB962C8B-B14F-4D97-AF65-F5344CB8AC3E}">
        <p14:creationId xmlns:p14="http://schemas.microsoft.com/office/powerpoint/2010/main" val="173005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DA4DB42D-8D8A-A046-4B44-A220217E3800}"/>
            </a:ext>
          </a:extLst>
        </p:cNvPr>
        <p:cNvGrpSpPr/>
        <p:nvPr/>
      </p:nvGrpSpPr>
      <p:grpSpPr>
        <a:xfrm>
          <a:off x="0" y="0"/>
          <a:ext cx="0" cy="0"/>
          <a:chOff x="0" y="0"/>
          <a:chExt cx="0" cy="0"/>
        </a:xfrm>
      </p:grpSpPr>
      <p:sp>
        <p:nvSpPr>
          <p:cNvPr id="190" name="CustomShape 1">
            <a:extLst>
              <a:ext uri="{FF2B5EF4-FFF2-40B4-BE49-F238E27FC236}">
                <a16:creationId xmlns:a16="http://schemas.microsoft.com/office/drawing/2014/main" id="{029B91D5-66B8-BD86-52AA-FB12B2E4D616}"/>
              </a:ext>
            </a:extLst>
          </p:cNvPr>
          <p:cNvSpPr/>
          <p:nvPr/>
        </p:nvSpPr>
        <p:spPr>
          <a:xfrm>
            <a:off x="0" y="1304794"/>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1" name="TextShape 2">
            <a:extLst>
              <a:ext uri="{FF2B5EF4-FFF2-40B4-BE49-F238E27FC236}">
                <a16:creationId xmlns:a16="http://schemas.microsoft.com/office/drawing/2014/main" id="{813C624C-C15F-01FF-81C0-3C6F928AD888}"/>
              </a:ext>
            </a:extLst>
          </p:cNvPr>
          <p:cNvSpPr txBox="1"/>
          <p:nvPr/>
        </p:nvSpPr>
        <p:spPr>
          <a:xfrm>
            <a:off x="-43462" y="144735"/>
            <a:ext cx="8627777" cy="901524"/>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OSSERVAZIONE ETNOGRAFICA</a:t>
            </a:r>
            <a:endParaRPr lang="it-IT" sz="5400" b="0" strike="noStrike" spc="-1">
              <a:solidFill>
                <a:srgbClr val="000000"/>
              </a:solidFill>
              <a:latin typeface="Calibri"/>
            </a:endParaRPr>
          </a:p>
        </p:txBody>
      </p:sp>
      <p:sp>
        <p:nvSpPr>
          <p:cNvPr id="192" name="CustomShape 3">
            <a:extLst>
              <a:ext uri="{FF2B5EF4-FFF2-40B4-BE49-F238E27FC236}">
                <a16:creationId xmlns:a16="http://schemas.microsoft.com/office/drawing/2014/main" id="{6EF8D09B-D9C0-3DE4-4286-8E42753306D0}"/>
              </a:ext>
            </a:extLst>
          </p:cNvPr>
          <p:cNvSpPr/>
          <p:nvPr/>
        </p:nvSpPr>
        <p:spPr>
          <a:xfrm>
            <a:off x="-43463" y="104482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sp>
        <p:nvSpPr>
          <p:cNvPr id="2" name="TextShape 4">
            <a:extLst>
              <a:ext uri="{FF2B5EF4-FFF2-40B4-BE49-F238E27FC236}">
                <a16:creationId xmlns:a16="http://schemas.microsoft.com/office/drawing/2014/main" id="{5FD5A621-3FCC-5922-22F9-9594C23F9ACD}"/>
              </a:ext>
            </a:extLst>
          </p:cNvPr>
          <p:cNvSpPr txBox="1"/>
          <p:nvPr/>
        </p:nvSpPr>
        <p:spPr>
          <a:xfrm>
            <a:off x="1428115" y="1164530"/>
            <a:ext cx="4092570" cy="541622"/>
          </a:xfrm>
          <a:prstGeom prst="rect">
            <a:avLst/>
          </a:prstGeom>
          <a:noFill/>
          <a:ln>
            <a:noFill/>
          </a:ln>
        </p:spPr>
        <p:txBody>
          <a:bodyPr lIns="91440" tIns="45720" rIns="91440" bIns="45720" anchor="t">
            <a:noAutofit/>
          </a:bodyPr>
          <a:lstStyle/>
          <a:p>
            <a:pPr>
              <a:lnSpc>
                <a:spcPct val="90000"/>
              </a:lnSpc>
              <a:spcBef>
                <a:spcPts val="1001"/>
              </a:spcBef>
              <a:tabLst>
                <a:tab pos="0" algn="l"/>
              </a:tabLst>
            </a:pPr>
            <a:r>
              <a:rPr lang="it-IT" sz="2300" b="1" spc="-1" dirty="0">
                <a:solidFill>
                  <a:srgbClr val="000000"/>
                </a:solidFill>
                <a:latin typeface="Calibri"/>
                <a:ea typeface="Calibri"/>
              </a:rPr>
              <a:t>Quando si osserva attenzione a: </a:t>
            </a:r>
            <a:endParaRPr lang="it-IT" sz="2300"/>
          </a:p>
        </p:txBody>
      </p:sp>
      <p:pic>
        <p:nvPicPr>
          <p:cNvPr id="4" name="Immagine 3" descr="Immagini di Alert - Download gratuiti su Freepik">
            <a:extLst>
              <a:ext uri="{FF2B5EF4-FFF2-40B4-BE49-F238E27FC236}">
                <a16:creationId xmlns:a16="http://schemas.microsoft.com/office/drawing/2014/main" id="{1E4C929D-67B4-E1C7-27FF-E95A2C98875E}"/>
              </a:ext>
            </a:extLst>
          </p:cNvPr>
          <p:cNvPicPr>
            <a:picLocks noChangeAspect="1"/>
          </p:cNvPicPr>
          <p:nvPr/>
        </p:nvPicPr>
        <p:blipFill>
          <a:blip r:embed="rId2"/>
          <a:stretch>
            <a:fillRect/>
          </a:stretch>
        </p:blipFill>
        <p:spPr>
          <a:xfrm>
            <a:off x="-41444" y="1161947"/>
            <a:ext cx="1467936" cy="1525809"/>
          </a:xfrm>
          <a:prstGeom prst="rect">
            <a:avLst/>
          </a:prstGeom>
        </p:spPr>
      </p:pic>
      <p:sp>
        <p:nvSpPr>
          <p:cNvPr id="5" name="TextShape 4">
            <a:extLst>
              <a:ext uri="{FF2B5EF4-FFF2-40B4-BE49-F238E27FC236}">
                <a16:creationId xmlns:a16="http://schemas.microsoft.com/office/drawing/2014/main" id="{B231659B-A1A4-44F7-DEA0-5BF558F1DE08}"/>
              </a:ext>
            </a:extLst>
          </p:cNvPr>
          <p:cNvSpPr txBox="1"/>
          <p:nvPr/>
        </p:nvSpPr>
        <p:spPr>
          <a:xfrm>
            <a:off x="2525614" y="1721316"/>
            <a:ext cx="6066555" cy="715243"/>
          </a:xfrm>
          <a:prstGeom prst="rect">
            <a:avLst/>
          </a:prstGeom>
          <a:noFill/>
          <a:ln>
            <a:noFill/>
          </a:ln>
        </p:spPr>
        <p:txBody>
          <a:bodyPr lIns="91440" tIns="45720" rIns="91440" bIns="45720" anchor="t">
            <a:normAutofit fontScale="88000"/>
          </a:bodyPr>
          <a:lstStyle/>
          <a:p>
            <a:pPr>
              <a:lnSpc>
                <a:spcPct val="90000"/>
              </a:lnSpc>
              <a:spcBef>
                <a:spcPts val="1001"/>
              </a:spcBef>
              <a:tabLst>
                <a:tab pos="0" algn="l"/>
              </a:tabLst>
            </a:pPr>
            <a:r>
              <a:rPr lang="it-IT" sz="2900" b="1" spc="-1" dirty="0">
                <a:solidFill>
                  <a:srgbClr val="000000"/>
                </a:solidFill>
                <a:latin typeface="Calibri"/>
                <a:ea typeface="Calibri"/>
              </a:rPr>
              <a:t>Interferenze, generalizzazioni e pregiudizi</a:t>
            </a:r>
            <a:endParaRPr lang="it-IT" sz="2900" dirty="0"/>
          </a:p>
        </p:txBody>
      </p:sp>
      <p:sp>
        <p:nvSpPr>
          <p:cNvPr id="6" name="TextShape 4">
            <a:extLst>
              <a:ext uri="{FF2B5EF4-FFF2-40B4-BE49-F238E27FC236}">
                <a16:creationId xmlns:a16="http://schemas.microsoft.com/office/drawing/2014/main" id="{C5FA7D81-F365-1FA9-7704-AE7D5AE3E5D6}"/>
              </a:ext>
            </a:extLst>
          </p:cNvPr>
          <p:cNvSpPr txBox="1"/>
          <p:nvPr/>
        </p:nvSpPr>
        <p:spPr>
          <a:xfrm>
            <a:off x="2380930" y="6349651"/>
            <a:ext cx="1888766" cy="377648"/>
          </a:xfrm>
          <a:prstGeom prst="rect">
            <a:avLst/>
          </a:prstGeom>
          <a:noFill/>
          <a:ln>
            <a:noFill/>
          </a:ln>
        </p:spPr>
        <p:txBody>
          <a:bodyPr lIns="91440" tIns="45720" rIns="91440" bIns="45720" anchor="t">
            <a:noAutofit/>
          </a:bodyPr>
          <a:lstStyle/>
          <a:p>
            <a:pPr>
              <a:lnSpc>
                <a:spcPct val="90000"/>
              </a:lnSpc>
              <a:spcBef>
                <a:spcPts val="1001"/>
              </a:spcBef>
              <a:tabLst>
                <a:tab pos="0" algn="l"/>
              </a:tabLst>
            </a:pPr>
            <a:r>
              <a:rPr lang="it-IT" sz="2400" b="1" spc="-1" dirty="0">
                <a:latin typeface="Calibri"/>
                <a:ea typeface="Calibri"/>
              </a:rPr>
              <a:t>Selettività e labilità della memoria</a:t>
            </a:r>
          </a:p>
        </p:txBody>
      </p:sp>
      <p:sp>
        <p:nvSpPr>
          <p:cNvPr id="8" name="TextShape 4">
            <a:extLst>
              <a:ext uri="{FF2B5EF4-FFF2-40B4-BE49-F238E27FC236}">
                <a16:creationId xmlns:a16="http://schemas.microsoft.com/office/drawing/2014/main" id="{7C614B70-5C7E-DCBA-80B0-8BBCFB8F03F7}"/>
              </a:ext>
            </a:extLst>
          </p:cNvPr>
          <p:cNvSpPr txBox="1"/>
          <p:nvPr/>
        </p:nvSpPr>
        <p:spPr>
          <a:xfrm>
            <a:off x="7492802" y="6435482"/>
            <a:ext cx="1967188" cy="1197522"/>
          </a:xfrm>
          <a:prstGeom prst="rect">
            <a:avLst/>
          </a:prstGeom>
          <a:noFill/>
          <a:ln>
            <a:noFill/>
          </a:ln>
        </p:spPr>
        <p:txBody>
          <a:bodyPr lIns="91440" tIns="45720" rIns="91440" bIns="45720" anchor="t">
            <a:normAutofit fontScale="80500" lnSpcReduction="20000"/>
          </a:bodyPr>
          <a:lstStyle/>
          <a:p>
            <a:pPr>
              <a:lnSpc>
                <a:spcPct val="90000"/>
              </a:lnSpc>
              <a:spcBef>
                <a:spcPts val="1001"/>
              </a:spcBef>
              <a:tabLst>
                <a:tab pos="0" algn="l"/>
              </a:tabLst>
            </a:pPr>
            <a:r>
              <a:rPr lang="it-IT" sz="2900" b="1" spc="-1" dirty="0">
                <a:solidFill>
                  <a:srgbClr val="000000"/>
                </a:solidFill>
                <a:latin typeface="Calibri"/>
                <a:ea typeface="Calibri"/>
              </a:rPr>
              <a:t>Tendenza a cercare conferma delle ipotesi</a:t>
            </a:r>
            <a:endParaRPr lang="it-IT" dirty="0"/>
          </a:p>
        </p:txBody>
      </p:sp>
      <p:pic>
        <p:nvPicPr>
          <p:cNvPr id="10" name="Immagine 9" descr="Rischio da interferenze, definizione e normativa | ANFOS.it">
            <a:extLst>
              <a:ext uri="{FF2B5EF4-FFF2-40B4-BE49-F238E27FC236}">
                <a16:creationId xmlns:a16="http://schemas.microsoft.com/office/drawing/2014/main" id="{581382D5-03FC-E29E-1B2E-F1AA7ED95D3B}"/>
              </a:ext>
            </a:extLst>
          </p:cNvPr>
          <p:cNvPicPr>
            <a:picLocks noChangeAspect="1"/>
          </p:cNvPicPr>
          <p:nvPr/>
        </p:nvPicPr>
        <p:blipFill>
          <a:blip r:embed="rId3"/>
          <a:stretch>
            <a:fillRect/>
          </a:stretch>
        </p:blipFill>
        <p:spPr>
          <a:xfrm>
            <a:off x="8922371" y="1076808"/>
            <a:ext cx="2276475" cy="2009775"/>
          </a:xfrm>
          <a:prstGeom prst="rect">
            <a:avLst/>
          </a:prstGeom>
        </p:spPr>
      </p:pic>
      <p:pic>
        <p:nvPicPr>
          <p:cNvPr id="11" name="Immagine 10" descr="L'Arte della Memoria, cosa e' e il significato - L'ItaloEuropeo - Giornale  di news da Londra">
            <a:extLst>
              <a:ext uri="{FF2B5EF4-FFF2-40B4-BE49-F238E27FC236}">
                <a16:creationId xmlns:a16="http://schemas.microsoft.com/office/drawing/2014/main" id="{A3F5815F-7FDC-2E3D-8858-3D4D893E7BB5}"/>
              </a:ext>
            </a:extLst>
          </p:cNvPr>
          <p:cNvPicPr>
            <a:picLocks noChangeAspect="1"/>
          </p:cNvPicPr>
          <p:nvPr/>
        </p:nvPicPr>
        <p:blipFill>
          <a:blip r:embed="rId4"/>
          <a:stretch>
            <a:fillRect/>
          </a:stretch>
        </p:blipFill>
        <p:spPr>
          <a:xfrm>
            <a:off x="184570" y="6436393"/>
            <a:ext cx="1994583" cy="1490723"/>
          </a:xfrm>
          <a:prstGeom prst="rect">
            <a:avLst/>
          </a:prstGeom>
        </p:spPr>
      </p:pic>
      <p:pic>
        <p:nvPicPr>
          <p:cNvPr id="12" name="Immagine 11" descr="Un - Chi di voi è pronto ad ammette di cercare solo conferme alle proprie  idee, invece di metterle davvero alla prova? BIAS DI CONFERMA: ne siamo  tutti vittime, spesso senza">
            <a:extLst>
              <a:ext uri="{FF2B5EF4-FFF2-40B4-BE49-F238E27FC236}">
                <a16:creationId xmlns:a16="http://schemas.microsoft.com/office/drawing/2014/main" id="{92782900-ECEA-D7A8-878B-E8C9BDDA84F5}"/>
              </a:ext>
            </a:extLst>
          </p:cNvPr>
          <p:cNvPicPr>
            <a:picLocks noChangeAspect="1"/>
          </p:cNvPicPr>
          <p:nvPr/>
        </p:nvPicPr>
        <p:blipFill>
          <a:blip r:embed="rId5"/>
          <a:stretch>
            <a:fillRect/>
          </a:stretch>
        </p:blipFill>
        <p:spPr>
          <a:xfrm>
            <a:off x="9576167" y="5787207"/>
            <a:ext cx="2143125" cy="2143125"/>
          </a:xfrm>
          <a:prstGeom prst="rect">
            <a:avLst/>
          </a:prstGeom>
        </p:spPr>
      </p:pic>
      <p:sp>
        <p:nvSpPr>
          <p:cNvPr id="3" name="TextShape 4">
            <a:extLst>
              <a:ext uri="{FF2B5EF4-FFF2-40B4-BE49-F238E27FC236}">
                <a16:creationId xmlns:a16="http://schemas.microsoft.com/office/drawing/2014/main" id="{C840520C-9C91-CE8D-8547-16C34EEB7A88}"/>
              </a:ext>
            </a:extLst>
          </p:cNvPr>
          <p:cNvSpPr txBox="1"/>
          <p:nvPr/>
        </p:nvSpPr>
        <p:spPr>
          <a:xfrm>
            <a:off x="1727127" y="2177314"/>
            <a:ext cx="6754747" cy="541622"/>
          </a:xfrm>
          <a:prstGeom prst="rect">
            <a:avLst/>
          </a:prstGeom>
          <a:noFill/>
          <a:ln>
            <a:noFill/>
          </a:ln>
        </p:spPr>
        <p:txBody>
          <a:bodyPr lIns="91440" tIns="45720" rIns="91440" bIns="45720" anchor="t">
            <a:noAutofit/>
          </a:bodyPr>
          <a:lstStyle/>
          <a:p>
            <a:pPr>
              <a:lnSpc>
                <a:spcPct val="90000"/>
              </a:lnSpc>
              <a:spcBef>
                <a:spcPts val="1001"/>
              </a:spcBef>
              <a:tabLst>
                <a:tab pos="0" algn="l"/>
              </a:tabLst>
            </a:pPr>
            <a:r>
              <a:rPr lang="it-IT" sz="2300" b="1" spc="-1" dirty="0">
                <a:solidFill>
                  <a:srgbClr val="000000"/>
                </a:solidFill>
                <a:latin typeface="Calibri"/>
                <a:ea typeface="Calibri"/>
              </a:rPr>
              <a:t>EVITARE: </a:t>
            </a:r>
            <a:endParaRPr lang="it-IT" dirty="0">
              <a:solidFill>
                <a:srgbClr val="000000"/>
              </a:solidFill>
              <a:ea typeface="+mn-lt"/>
              <a:cs typeface="+mn-lt"/>
            </a:endParaRPr>
          </a:p>
          <a:p>
            <a:pPr marL="342900" indent="-342900">
              <a:lnSpc>
                <a:spcPct val="90000"/>
              </a:lnSpc>
              <a:spcBef>
                <a:spcPts val="1001"/>
              </a:spcBef>
              <a:buFont typeface="Arial"/>
              <a:buChar char="•"/>
              <a:tabLst>
                <a:tab pos="0" algn="l"/>
              </a:tabLst>
            </a:pPr>
            <a:r>
              <a:rPr lang="it-IT" sz="2000" b="1" spc="-1" dirty="0">
                <a:solidFill>
                  <a:srgbClr val="000000"/>
                </a:solidFill>
                <a:ea typeface="+mn-lt"/>
                <a:cs typeface="+mn-lt"/>
              </a:rPr>
              <a:t>Commenti soggettivi:</a:t>
            </a:r>
            <a:r>
              <a:rPr lang="it-IT" sz="2000" spc="-1" dirty="0">
                <a:solidFill>
                  <a:srgbClr val="000000"/>
                </a:solidFill>
                <a:ea typeface="+mn-lt"/>
                <a:cs typeface="+mn-lt"/>
              </a:rPr>
              <a:t> "La gente del posto è pigra e non vuole lavorare."</a:t>
            </a:r>
          </a:p>
          <a:p>
            <a:pPr marL="342900" indent="-342900">
              <a:lnSpc>
                <a:spcPct val="90000"/>
              </a:lnSpc>
              <a:spcBef>
                <a:spcPts val="1001"/>
              </a:spcBef>
              <a:buFont typeface="Arial"/>
              <a:buChar char="•"/>
              <a:tabLst>
                <a:tab pos="0" algn="l"/>
              </a:tabLst>
            </a:pPr>
            <a:r>
              <a:rPr lang="it-IT" sz="2000" b="1" spc="-1" dirty="0">
                <a:ea typeface="+mn-lt"/>
                <a:cs typeface="+mn-lt"/>
              </a:rPr>
              <a:t>Giudizi morali:</a:t>
            </a:r>
            <a:r>
              <a:rPr lang="it-IT" sz="2000" spc="-1" dirty="0">
                <a:ea typeface="+mn-lt"/>
                <a:cs typeface="+mn-lt"/>
              </a:rPr>
              <a:t> "È stato un comportamento inaccettabile e immorale."</a:t>
            </a:r>
          </a:p>
          <a:p>
            <a:pPr marL="342900" indent="-342900">
              <a:lnSpc>
                <a:spcPct val="90000"/>
              </a:lnSpc>
              <a:spcBef>
                <a:spcPts val="1001"/>
              </a:spcBef>
              <a:buFont typeface="Arial"/>
              <a:buChar char="•"/>
              <a:tabLst>
                <a:tab pos="0" algn="l"/>
              </a:tabLst>
            </a:pPr>
            <a:r>
              <a:rPr lang="it-IT" sz="2000" b="1" spc="-1" dirty="0">
                <a:ea typeface="+mn-lt"/>
                <a:cs typeface="+mn-lt"/>
              </a:rPr>
              <a:t>Eccessiva enfasi su emozioni personali:</a:t>
            </a:r>
            <a:r>
              <a:rPr lang="it-IT" sz="2000" spc="-1" dirty="0">
                <a:ea typeface="+mn-lt"/>
                <a:cs typeface="+mn-lt"/>
              </a:rPr>
              <a:t> "Ero profondamente deluso dalla loro mancanza di ospitalità."</a:t>
            </a:r>
          </a:p>
          <a:p>
            <a:pPr marL="342900" indent="-342900">
              <a:lnSpc>
                <a:spcPct val="90000"/>
              </a:lnSpc>
              <a:spcBef>
                <a:spcPts val="1001"/>
              </a:spcBef>
              <a:buFont typeface="Arial"/>
              <a:buChar char="•"/>
              <a:tabLst>
                <a:tab pos="0" algn="l"/>
              </a:tabLst>
            </a:pPr>
            <a:r>
              <a:rPr lang="it-IT" sz="2000" b="1" spc="-1" dirty="0">
                <a:ea typeface="+mn-lt"/>
                <a:cs typeface="+mn-lt"/>
              </a:rPr>
              <a:t>Generalizzazioni senza fondamento:</a:t>
            </a:r>
            <a:r>
              <a:rPr lang="it-IT" sz="2000" spc="-1" dirty="0">
                <a:ea typeface="+mn-lt"/>
                <a:cs typeface="+mn-lt"/>
              </a:rPr>
              <a:t> "Tutti qui pensano allo stesso modo."</a:t>
            </a:r>
            <a:endParaRPr lang="it-IT" sz="2000" dirty="0"/>
          </a:p>
        </p:txBody>
      </p:sp>
    </p:spTree>
    <p:extLst>
      <p:ext uri="{BB962C8B-B14F-4D97-AF65-F5344CB8AC3E}">
        <p14:creationId xmlns:p14="http://schemas.microsoft.com/office/powerpoint/2010/main" val="424714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82796C9D-5BCC-C9CC-6B31-EB8F11E97F6E}"/>
            </a:ext>
          </a:extLst>
        </p:cNvPr>
        <p:cNvGrpSpPr/>
        <p:nvPr/>
      </p:nvGrpSpPr>
      <p:grpSpPr>
        <a:xfrm>
          <a:off x="0" y="0"/>
          <a:ext cx="0" cy="0"/>
          <a:chOff x="0" y="0"/>
          <a:chExt cx="0" cy="0"/>
        </a:xfrm>
      </p:grpSpPr>
      <p:sp>
        <p:nvSpPr>
          <p:cNvPr id="190" name="CustomShape 1">
            <a:extLst>
              <a:ext uri="{FF2B5EF4-FFF2-40B4-BE49-F238E27FC236}">
                <a16:creationId xmlns:a16="http://schemas.microsoft.com/office/drawing/2014/main" id="{3F6AD332-253F-CE39-DBB8-B329DC38F16F}"/>
              </a:ext>
            </a:extLst>
          </p:cNvPr>
          <p:cNvSpPr/>
          <p:nvPr/>
        </p:nvSpPr>
        <p:spPr>
          <a:xfrm>
            <a:off x="0" y="1304794"/>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91" name="TextShape 2">
            <a:extLst>
              <a:ext uri="{FF2B5EF4-FFF2-40B4-BE49-F238E27FC236}">
                <a16:creationId xmlns:a16="http://schemas.microsoft.com/office/drawing/2014/main" id="{5B107F06-7075-FC95-8243-34BD4FC42419}"/>
              </a:ext>
            </a:extLst>
          </p:cNvPr>
          <p:cNvSpPr txBox="1"/>
          <p:nvPr/>
        </p:nvSpPr>
        <p:spPr>
          <a:xfrm>
            <a:off x="-43462" y="144735"/>
            <a:ext cx="8627777" cy="901524"/>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OSSERVAZIONE ETNOGRAFICA</a:t>
            </a:r>
            <a:endParaRPr lang="it-IT" sz="5400" b="0" strike="noStrike" spc="-1">
              <a:solidFill>
                <a:srgbClr val="000000"/>
              </a:solidFill>
              <a:latin typeface="Calibri"/>
            </a:endParaRPr>
          </a:p>
        </p:txBody>
      </p:sp>
      <p:sp>
        <p:nvSpPr>
          <p:cNvPr id="192" name="CustomShape 3">
            <a:extLst>
              <a:ext uri="{FF2B5EF4-FFF2-40B4-BE49-F238E27FC236}">
                <a16:creationId xmlns:a16="http://schemas.microsoft.com/office/drawing/2014/main" id="{A488E656-44EC-3235-A202-3F9D23B21380}"/>
              </a:ext>
            </a:extLst>
          </p:cNvPr>
          <p:cNvSpPr/>
          <p:nvPr/>
        </p:nvSpPr>
        <p:spPr>
          <a:xfrm>
            <a:off x="-43463" y="104482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95" name="Immagine 4" descr="Università degli Studi di Trieste | NQSTI">
            <a:extLst>
              <a:ext uri="{FF2B5EF4-FFF2-40B4-BE49-F238E27FC236}">
                <a16:creationId xmlns:a16="http://schemas.microsoft.com/office/drawing/2014/main" id="{E907B196-3E1F-5824-D5D0-40D443B32B93}"/>
              </a:ext>
            </a:extLst>
          </p:cNvPr>
          <p:cNvPicPr/>
          <p:nvPr/>
        </p:nvPicPr>
        <p:blipFill>
          <a:blip r:embed="rId2"/>
          <a:stretch/>
        </p:blipFill>
        <p:spPr>
          <a:xfrm>
            <a:off x="5024047" y="9132292"/>
            <a:ext cx="2066400" cy="694800"/>
          </a:xfrm>
          <a:prstGeom prst="rect">
            <a:avLst/>
          </a:prstGeom>
          <a:ln>
            <a:noFill/>
          </a:ln>
        </p:spPr>
      </p:pic>
      <p:sp>
        <p:nvSpPr>
          <p:cNvPr id="2" name="TextShape 4">
            <a:extLst>
              <a:ext uri="{FF2B5EF4-FFF2-40B4-BE49-F238E27FC236}">
                <a16:creationId xmlns:a16="http://schemas.microsoft.com/office/drawing/2014/main" id="{E2CA9D4D-F1CD-3516-AF39-FBEE1E23F184}"/>
              </a:ext>
            </a:extLst>
          </p:cNvPr>
          <p:cNvSpPr txBox="1"/>
          <p:nvPr/>
        </p:nvSpPr>
        <p:spPr>
          <a:xfrm>
            <a:off x="3488773" y="1305718"/>
            <a:ext cx="4520468" cy="505417"/>
          </a:xfrm>
          <a:prstGeom prst="rect">
            <a:avLst/>
          </a:prstGeom>
          <a:noFill/>
          <a:ln>
            <a:noFill/>
          </a:ln>
        </p:spPr>
        <p:txBody>
          <a:bodyPr lIns="91440" tIns="45720" rIns="91440" bIns="45720" anchor="t">
            <a:noAutofit/>
          </a:bodyPr>
          <a:lstStyle/>
          <a:p>
            <a:pPr>
              <a:lnSpc>
                <a:spcPct val="90000"/>
              </a:lnSpc>
              <a:spcBef>
                <a:spcPts val="1001"/>
              </a:spcBef>
              <a:tabLst>
                <a:tab pos="0" algn="l"/>
              </a:tabLst>
            </a:pPr>
            <a:r>
              <a:rPr lang="it-IT" sz="2800" b="1" spc="-1" dirty="0">
                <a:latin typeface="Calibri"/>
                <a:ea typeface="Calibri"/>
              </a:rPr>
              <a:t>Buone prassi di compilazione</a:t>
            </a:r>
          </a:p>
        </p:txBody>
      </p:sp>
      <p:pic>
        <p:nvPicPr>
          <p:cNvPr id="4" name="Immagine 3" descr="Le buone prassi">
            <a:extLst>
              <a:ext uri="{FF2B5EF4-FFF2-40B4-BE49-F238E27FC236}">
                <a16:creationId xmlns:a16="http://schemas.microsoft.com/office/drawing/2014/main" id="{7ADE6318-847D-1F28-440E-D2AA47B908CD}"/>
              </a:ext>
            </a:extLst>
          </p:cNvPr>
          <p:cNvPicPr>
            <a:picLocks noChangeAspect="1"/>
          </p:cNvPicPr>
          <p:nvPr/>
        </p:nvPicPr>
        <p:blipFill>
          <a:blip r:embed="rId3"/>
          <a:stretch>
            <a:fillRect/>
          </a:stretch>
        </p:blipFill>
        <p:spPr>
          <a:xfrm>
            <a:off x="181320" y="1208709"/>
            <a:ext cx="2066925" cy="2209800"/>
          </a:xfrm>
          <a:prstGeom prst="rect">
            <a:avLst/>
          </a:prstGeom>
        </p:spPr>
      </p:pic>
      <p:pic>
        <p:nvPicPr>
          <p:cNvPr id="5" name="Immagine 4" descr="Immagine che contiene testo, schermata, Carattere&#10;&#10;Il contenuto generato dall&amp;#39;IA potrebbe non essere corretto.">
            <a:extLst>
              <a:ext uri="{FF2B5EF4-FFF2-40B4-BE49-F238E27FC236}">
                <a16:creationId xmlns:a16="http://schemas.microsoft.com/office/drawing/2014/main" id="{3B5A7EC5-E4D6-5146-5D87-6C863500D5CE}"/>
              </a:ext>
            </a:extLst>
          </p:cNvPr>
          <p:cNvPicPr>
            <a:picLocks noChangeAspect="1"/>
          </p:cNvPicPr>
          <p:nvPr/>
        </p:nvPicPr>
        <p:blipFill>
          <a:blip r:embed="rId4"/>
          <a:stretch>
            <a:fillRect/>
          </a:stretch>
        </p:blipFill>
        <p:spPr>
          <a:xfrm>
            <a:off x="1918390" y="2730224"/>
            <a:ext cx="9658350" cy="4533900"/>
          </a:xfrm>
          <a:prstGeom prst="rect">
            <a:avLst/>
          </a:prstGeom>
        </p:spPr>
      </p:pic>
    </p:spTree>
    <p:extLst>
      <p:ext uri="{BB962C8B-B14F-4D97-AF65-F5344CB8AC3E}">
        <p14:creationId xmlns:p14="http://schemas.microsoft.com/office/powerpoint/2010/main" val="162108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34" name="CustomShape 1"/>
          <p:cNvSpPr/>
          <p:nvPr/>
        </p:nvSpPr>
        <p:spPr>
          <a:xfrm>
            <a:off x="648000" y="432000"/>
            <a:ext cx="11088000" cy="58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35" name="Immagine 3" descr="Università degli Studi di Trieste | NQSTI"/>
          <p:cNvPicPr/>
          <p:nvPr/>
        </p:nvPicPr>
        <p:blipFill>
          <a:blip r:embed="rId2"/>
          <a:stretch/>
        </p:blipFill>
        <p:spPr>
          <a:xfrm>
            <a:off x="4680" y="6162480"/>
            <a:ext cx="2066400" cy="694800"/>
          </a:xfrm>
          <a:prstGeom prst="rect">
            <a:avLst/>
          </a:prstGeom>
          <a:ln>
            <a:noFill/>
          </a:ln>
        </p:spPr>
      </p:pic>
      <p:pic>
        <p:nvPicPr>
          <p:cNvPr id="136" name="Immagine 135"/>
          <p:cNvPicPr/>
          <p:nvPr/>
        </p:nvPicPr>
        <p:blipFill>
          <a:blip r:embed="rId3"/>
          <a:stretch/>
        </p:blipFill>
        <p:spPr>
          <a:xfrm>
            <a:off x="2768583" y="4626608"/>
            <a:ext cx="4329451" cy="1886462"/>
          </a:xfrm>
          <a:prstGeom prst="rect">
            <a:avLst/>
          </a:prstGeom>
          <a:ln>
            <a:noFill/>
          </a:ln>
        </p:spPr>
      </p:pic>
      <p:sp>
        <p:nvSpPr>
          <p:cNvPr id="137" name="TextShape 2"/>
          <p:cNvSpPr txBox="1"/>
          <p:nvPr/>
        </p:nvSpPr>
        <p:spPr>
          <a:xfrm>
            <a:off x="3128050" y="1950228"/>
            <a:ext cx="2448000" cy="693560"/>
          </a:xfrm>
          <a:prstGeom prst="rect">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t">
            <a:noAutofit/>
          </a:bodyPr>
          <a:lstStyle/>
          <a:p>
            <a:r>
              <a:rPr lang="it-IT" sz="2400" b="1" spc="-1">
                <a:solidFill>
                  <a:schemeClr val="accent1"/>
                </a:solidFill>
                <a:latin typeface="Arial"/>
              </a:rPr>
              <a:t>   PERCEPIRE</a:t>
            </a:r>
          </a:p>
          <a:p>
            <a:endParaRPr lang="it-IT" sz="2400" b="1" spc="-1">
              <a:solidFill>
                <a:schemeClr val="accent1"/>
              </a:solidFill>
              <a:latin typeface="Arial"/>
            </a:endParaRPr>
          </a:p>
        </p:txBody>
      </p:sp>
      <p:sp>
        <p:nvSpPr>
          <p:cNvPr id="138" name="TextShape 3"/>
          <p:cNvSpPr txBox="1"/>
          <p:nvPr/>
        </p:nvSpPr>
        <p:spPr>
          <a:xfrm>
            <a:off x="9465418" y="1950228"/>
            <a:ext cx="2081468" cy="761076"/>
          </a:xfrm>
          <a:prstGeom prst="rect">
            <a:avLst/>
          </a:prstGeom>
          <a:ln/>
        </p:spPr>
        <p:style>
          <a:lnRef idx="1">
            <a:schemeClr val="accent3"/>
          </a:lnRef>
          <a:fillRef idx="2">
            <a:schemeClr val="accent3"/>
          </a:fillRef>
          <a:effectRef idx="1">
            <a:schemeClr val="accent3"/>
          </a:effectRef>
          <a:fontRef idx="minor">
            <a:schemeClr val="dk1"/>
          </a:fontRef>
        </p:style>
        <p:txBody>
          <a:bodyPr lIns="90000" tIns="45000" rIns="90000" bIns="45000">
            <a:noAutofit/>
          </a:bodyPr>
          <a:lstStyle/>
          <a:p>
            <a:r>
              <a:rPr lang="it-IT" sz="2400" b="1" spc="-1">
                <a:solidFill>
                  <a:schemeClr val="accent1"/>
                </a:solidFill>
                <a:latin typeface="Arial"/>
              </a:rPr>
              <a:t>OSSERVARE</a:t>
            </a:r>
          </a:p>
        </p:txBody>
      </p:sp>
      <p:sp>
        <p:nvSpPr>
          <p:cNvPr id="139" name="TextShape 4"/>
          <p:cNvSpPr txBox="1"/>
          <p:nvPr/>
        </p:nvSpPr>
        <p:spPr>
          <a:xfrm>
            <a:off x="6291569" y="1965039"/>
            <a:ext cx="2448000" cy="751432"/>
          </a:xfrm>
          <a:prstGeom prst="rect">
            <a:avLst/>
          </a:prstGeom>
          <a:ln/>
        </p:spPr>
        <p:style>
          <a:lnRef idx="1">
            <a:schemeClr val="accent6"/>
          </a:lnRef>
          <a:fillRef idx="2">
            <a:schemeClr val="accent6"/>
          </a:fillRef>
          <a:effectRef idx="1">
            <a:schemeClr val="accent6"/>
          </a:effectRef>
          <a:fontRef idx="minor">
            <a:schemeClr val="dk1"/>
          </a:fontRef>
        </p:style>
        <p:txBody>
          <a:bodyPr lIns="90000" tIns="45000" rIns="90000" bIns="45000" anchor="t">
            <a:noAutofit/>
          </a:bodyPr>
          <a:lstStyle/>
          <a:p>
            <a:r>
              <a:rPr lang="it-IT" sz="2400" b="1" spc="-1">
                <a:solidFill>
                  <a:schemeClr val="accent1"/>
                </a:solidFill>
                <a:latin typeface="Arial"/>
              </a:rPr>
              <a:t>  GUARDARE</a:t>
            </a:r>
          </a:p>
          <a:p>
            <a:endParaRPr lang="it-IT" sz="2400" b="1" spc="-1">
              <a:solidFill>
                <a:schemeClr val="accent1"/>
              </a:solidFill>
              <a:latin typeface="Arial"/>
            </a:endParaRPr>
          </a:p>
        </p:txBody>
      </p:sp>
      <p:sp>
        <p:nvSpPr>
          <p:cNvPr id="140" name="TextShape 5"/>
          <p:cNvSpPr txBox="1"/>
          <p:nvPr/>
        </p:nvSpPr>
        <p:spPr>
          <a:xfrm>
            <a:off x="134355" y="1954709"/>
            <a:ext cx="2148989" cy="635686"/>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nchor="t">
            <a:noAutofit/>
          </a:bodyPr>
          <a:lstStyle/>
          <a:p>
            <a:r>
              <a:rPr lang="it-IT" sz="2400" b="1" spc="-1">
                <a:solidFill>
                  <a:schemeClr val="accent1"/>
                </a:solidFill>
                <a:latin typeface="Arial"/>
              </a:rPr>
              <a:t>    </a:t>
            </a:r>
            <a:r>
              <a:rPr lang="it-IT" sz="2400" b="1" strike="noStrike" spc="-1">
                <a:solidFill>
                  <a:schemeClr val="accent1"/>
                </a:solidFill>
                <a:latin typeface="Arial"/>
              </a:rPr>
              <a:t>VEDERE</a:t>
            </a:r>
          </a:p>
          <a:p>
            <a:endParaRPr lang="it-IT" sz="2400" b="1" spc="-1">
              <a:solidFill>
                <a:schemeClr val="accent1"/>
              </a:solidFill>
              <a:latin typeface="Arial"/>
            </a:endParaRPr>
          </a:p>
          <a:p>
            <a:endParaRPr lang="it-IT" sz="2400" b="1" spc="-1">
              <a:solidFill>
                <a:schemeClr val="accent1"/>
              </a:solidFill>
              <a:latin typeface="Arial"/>
            </a:endParaRPr>
          </a:p>
        </p:txBody>
      </p:sp>
      <p:sp>
        <p:nvSpPr>
          <p:cNvPr id="141" name="TextShape 6"/>
          <p:cNvSpPr txBox="1"/>
          <p:nvPr/>
        </p:nvSpPr>
        <p:spPr>
          <a:xfrm>
            <a:off x="500886" y="3694026"/>
            <a:ext cx="1567519" cy="592634"/>
          </a:xfrm>
          <a:prstGeom prst="rect">
            <a:avLst/>
          </a:prstGeom>
          <a:noFill/>
          <a:ln>
            <a:noFill/>
          </a:ln>
        </p:spPr>
        <p:txBody>
          <a:bodyPr lIns="90000" tIns="45000" rIns="90000" bIns="45000" anchor="t">
            <a:noAutofit/>
          </a:bodyPr>
          <a:lstStyle/>
          <a:p>
            <a:r>
              <a:rPr lang="it-IT" sz="1600" b="1" strike="noStrike" spc="-1">
                <a:solidFill>
                  <a:schemeClr val="accent1">
                    <a:lumMod val="76000"/>
                  </a:schemeClr>
                </a:solidFill>
                <a:latin typeface="Lucida Bright"/>
              </a:rPr>
              <a:t>È passivo e involontario</a:t>
            </a:r>
          </a:p>
        </p:txBody>
      </p:sp>
      <p:sp>
        <p:nvSpPr>
          <p:cNvPr id="142" name="TextShape 7"/>
          <p:cNvSpPr txBox="1"/>
          <p:nvPr/>
        </p:nvSpPr>
        <p:spPr>
          <a:xfrm>
            <a:off x="2768050" y="3612381"/>
            <a:ext cx="2811796" cy="670503"/>
          </a:xfrm>
          <a:prstGeom prst="rect">
            <a:avLst/>
          </a:prstGeom>
          <a:noFill/>
          <a:ln>
            <a:noFill/>
          </a:ln>
        </p:spPr>
        <p:txBody>
          <a:bodyPr lIns="90000" tIns="45000" rIns="90000" bIns="45000" anchor="t">
            <a:noAutofit/>
          </a:bodyPr>
          <a:lstStyle/>
          <a:p>
            <a:r>
              <a:rPr lang="it-IT" sz="1600" b="1" spc="-1">
                <a:solidFill>
                  <a:schemeClr val="accent1">
                    <a:lumMod val="76000"/>
                  </a:schemeClr>
                </a:solidFill>
                <a:latin typeface="Lucida Bright"/>
              </a:rPr>
              <a:t>È attivo e interpretativo</a:t>
            </a:r>
            <a:r>
              <a:rPr lang="it-IT" spc="-1">
                <a:latin typeface="Arial"/>
              </a:rPr>
              <a:t> </a:t>
            </a:r>
            <a:r>
              <a:rPr lang="it-IT" sz="1600" b="1" spc="-1">
                <a:solidFill>
                  <a:schemeClr val="accent1">
                    <a:lumMod val="76000"/>
                  </a:schemeClr>
                </a:solidFill>
                <a:latin typeface="Lucida Bright"/>
              </a:rPr>
              <a:t>degli stimoli sensoriali</a:t>
            </a:r>
          </a:p>
        </p:txBody>
      </p:sp>
      <p:sp>
        <p:nvSpPr>
          <p:cNvPr id="143" name="TextShape 8"/>
          <p:cNvSpPr txBox="1"/>
          <p:nvPr/>
        </p:nvSpPr>
        <p:spPr>
          <a:xfrm>
            <a:off x="6004253" y="3694621"/>
            <a:ext cx="3024000" cy="858240"/>
          </a:xfrm>
          <a:prstGeom prst="rect">
            <a:avLst/>
          </a:prstGeom>
          <a:noFill/>
          <a:ln>
            <a:noFill/>
          </a:ln>
        </p:spPr>
        <p:txBody>
          <a:bodyPr lIns="90000" tIns="45000" rIns="90000" bIns="45000">
            <a:noAutofit/>
          </a:bodyPr>
          <a:lstStyle/>
          <a:p>
            <a:r>
              <a:rPr lang="it-IT" sz="1600" b="1" spc="-1">
                <a:solidFill>
                  <a:schemeClr val="accent1">
                    <a:lumMod val="76000"/>
                  </a:schemeClr>
                </a:solidFill>
                <a:latin typeface="Lucida Bright"/>
              </a:rPr>
              <a:t>È l’azione volontaria di orientare lo sguardo verso qualcosa</a:t>
            </a:r>
          </a:p>
        </p:txBody>
      </p:sp>
      <p:sp>
        <p:nvSpPr>
          <p:cNvPr id="144" name="TextShape 9"/>
          <p:cNvSpPr txBox="1"/>
          <p:nvPr/>
        </p:nvSpPr>
        <p:spPr>
          <a:xfrm>
            <a:off x="9360000" y="3770506"/>
            <a:ext cx="2592000" cy="858240"/>
          </a:xfrm>
          <a:prstGeom prst="rect">
            <a:avLst/>
          </a:prstGeom>
          <a:noFill/>
          <a:ln>
            <a:noFill/>
          </a:ln>
        </p:spPr>
        <p:txBody>
          <a:bodyPr lIns="90000" tIns="45000" rIns="90000" bIns="45000">
            <a:noAutofit/>
          </a:bodyPr>
          <a:lstStyle/>
          <a:p>
            <a:r>
              <a:rPr lang="it-IT" sz="1600" b="1" spc="-1">
                <a:solidFill>
                  <a:schemeClr val="accent1">
                    <a:lumMod val="76000"/>
                  </a:schemeClr>
                </a:solidFill>
                <a:latin typeface="Lucida Bright"/>
              </a:rPr>
              <a:t>Guardare con metodo per analizzare e valutare</a:t>
            </a:r>
          </a:p>
        </p:txBody>
      </p:sp>
      <p:pic>
        <p:nvPicPr>
          <p:cNvPr id="145" name="Immagine 144"/>
          <p:cNvPicPr/>
          <p:nvPr/>
        </p:nvPicPr>
        <p:blipFill>
          <a:blip r:embed="rId4"/>
          <a:stretch/>
        </p:blipFill>
        <p:spPr>
          <a:xfrm>
            <a:off x="1204922" y="112305"/>
            <a:ext cx="9301680" cy="1392480"/>
          </a:xfrm>
          <a:prstGeom prst="rect">
            <a:avLst/>
          </a:prstGeom>
          <a:ln>
            <a:noFill/>
          </a:ln>
        </p:spPr>
      </p:pic>
      <p:sp>
        <p:nvSpPr>
          <p:cNvPr id="2" name="Freccia in giù 1">
            <a:extLst>
              <a:ext uri="{FF2B5EF4-FFF2-40B4-BE49-F238E27FC236}">
                <a16:creationId xmlns:a16="http://schemas.microsoft.com/office/drawing/2014/main" id="{B320CCDD-F6C0-9D69-EFB7-86C36636E3B5}"/>
              </a:ext>
            </a:extLst>
          </p:cNvPr>
          <p:cNvSpPr/>
          <p:nvPr/>
        </p:nvSpPr>
        <p:spPr>
          <a:xfrm>
            <a:off x="699369" y="2933178"/>
            <a:ext cx="584547" cy="5949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giù 2">
            <a:extLst>
              <a:ext uri="{FF2B5EF4-FFF2-40B4-BE49-F238E27FC236}">
                <a16:creationId xmlns:a16="http://schemas.microsoft.com/office/drawing/2014/main" id="{A3A24093-9641-5063-F5EE-4E6F9FEAB8A8}"/>
              </a:ext>
            </a:extLst>
          </p:cNvPr>
          <p:cNvSpPr/>
          <p:nvPr/>
        </p:nvSpPr>
        <p:spPr>
          <a:xfrm>
            <a:off x="4065672" y="2827076"/>
            <a:ext cx="584547" cy="5949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3B6291AB-ECD2-0AB6-D889-DC9A7A99C5C4}"/>
              </a:ext>
            </a:extLst>
          </p:cNvPr>
          <p:cNvSpPr/>
          <p:nvPr/>
        </p:nvSpPr>
        <p:spPr>
          <a:xfrm>
            <a:off x="7229418" y="2875303"/>
            <a:ext cx="584547" cy="5949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in giù 4">
            <a:extLst>
              <a:ext uri="{FF2B5EF4-FFF2-40B4-BE49-F238E27FC236}">
                <a16:creationId xmlns:a16="http://schemas.microsoft.com/office/drawing/2014/main" id="{4E34432D-05FD-08C6-8591-2F53F97A95DA}"/>
              </a:ext>
            </a:extLst>
          </p:cNvPr>
          <p:cNvSpPr/>
          <p:nvPr/>
        </p:nvSpPr>
        <p:spPr>
          <a:xfrm>
            <a:off x="10364229" y="2827076"/>
            <a:ext cx="584547" cy="5949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descr="4,306,463 Focus Foto stock - Foto stock gratuite e royalty free da  Dreamstime">
            <a:extLst>
              <a:ext uri="{FF2B5EF4-FFF2-40B4-BE49-F238E27FC236}">
                <a16:creationId xmlns:a16="http://schemas.microsoft.com/office/drawing/2014/main" id="{465E79BA-1858-19A8-A2D6-8D632834D38A}"/>
              </a:ext>
            </a:extLst>
          </p:cNvPr>
          <p:cNvPicPr>
            <a:picLocks noChangeAspect="1"/>
          </p:cNvPicPr>
          <p:nvPr/>
        </p:nvPicPr>
        <p:blipFill>
          <a:blip r:embed="rId5"/>
          <a:stretch>
            <a:fillRect/>
          </a:stretch>
        </p:blipFill>
        <p:spPr>
          <a:xfrm>
            <a:off x="10503121" y="4421589"/>
            <a:ext cx="1390771" cy="14197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46"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47" name="TextShape 2"/>
          <p:cNvSpPr txBox="1"/>
          <p:nvPr/>
        </p:nvSpPr>
        <p:spPr>
          <a:xfrm>
            <a:off x="572400" y="238680"/>
            <a:ext cx="11018160" cy="1433880"/>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PERCHÉ OSSERVARE?</a:t>
            </a:r>
            <a:endParaRPr lang="it-IT" sz="5400" b="0" strike="noStrike" spc="-1">
              <a:solidFill>
                <a:srgbClr val="000000"/>
              </a:solidFill>
              <a:latin typeface="Calibri"/>
            </a:endParaRPr>
          </a:p>
        </p:txBody>
      </p:sp>
      <p:sp>
        <p:nvSpPr>
          <p:cNvPr id="148" name="CustomShape 3"/>
          <p:cNvSpPr/>
          <p:nvPr/>
        </p:nvSpPr>
        <p:spPr>
          <a:xfrm>
            <a:off x="572400" y="168156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sp>
        <p:nvSpPr>
          <p:cNvPr id="149" name="TextShape 4"/>
          <p:cNvSpPr txBox="1"/>
          <p:nvPr/>
        </p:nvSpPr>
        <p:spPr>
          <a:xfrm>
            <a:off x="572400" y="1947960"/>
            <a:ext cx="6899760" cy="3561760"/>
          </a:xfrm>
          <a:prstGeom prst="rect">
            <a:avLst/>
          </a:prstGeom>
          <a:noFill/>
          <a:ln>
            <a:noFill/>
          </a:ln>
        </p:spPr>
        <p:txBody>
          <a:bodyPr lIns="91440" tIns="45720" rIns="91440" bIns="45720" anchor="t">
            <a:noAutofit/>
          </a:bodyPr>
          <a:lstStyle/>
          <a:p>
            <a:pPr marL="228600" indent="-227965">
              <a:lnSpc>
                <a:spcPct val="90000"/>
              </a:lnSpc>
              <a:spcBef>
                <a:spcPts val="1001"/>
              </a:spcBef>
              <a:buClr>
                <a:srgbClr val="000000"/>
              </a:buClr>
              <a:buFont typeface="Arial"/>
              <a:buChar char="•"/>
            </a:pPr>
            <a:r>
              <a:rPr lang="it-IT" sz="2400" b="0" i="1" strike="noStrike" spc="-1">
                <a:solidFill>
                  <a:srgbClr val="000000"/>
                </a:solidFill>
                <a:latin typeface="Calibri"/>
                <a:ea typeface="Calibri"/>
              </a:rPr>
              <a:t>"L’osservazione è una forma di rilevazione finalizzata </a:t>
            </a:r>
            <a:r>
              <a:rPr lang="it-IT" sz="2400" b="1" i="1" strike="noStrike" spc="-1">
                <a:solidFill>
                  <a:srgbClr val="000000"/>
                </a:solidFill>
                <a:latin typeface="Calibri"/>
                <a:ea typeface="Calibri"/>
              </a:rPr>
              <a:t>all’esplorazione/conoscenza di un determinato fenomeno. </a:t>
            </a:r>
            <a:r>
              <a:rPr lang="it-IT" sz="2400" b="0" i="1" strike="noStrike" spc="-1">
                <a:solidFill>
                  <a:srgbClr val="000000"/>
                </a:solidFill>
                <a:latin typeface="Calibri"/>
                <a:ea typeface="Calibri"/>
              </a:rPr>
              <a:t>Consiste nella descrizione il più possibile fedele e completa delle caratteristiche di un particolare evento/comportamento/situazione e delle condizioni in cui si verifica. L’osservazione è quindi un comportamento specifico di attenzione a un particolare evento". </a:t>
            </a:r>
            <a:endParaRPr lang="it-IT" sz="2400" b="0" strike="noStrike" spc="-1">
              <a:solidFill>
                <a:srgbClr val="000000"/>
              </a:solidFill>
              <a:latin typeface="Calibri"/>
            </a:endParaRPr>
          </a:p>
          <a:p>
            <a:pPr algn="r">
              <a:lnSpc>
                <a:spcPct val="90000"/>
              </a:lnSpc>
              <a:spcBef>
                <a:spcPts val="1001"/>
              </a:spcBef>
              <a:tabLst>
                <a:tab pos="0" algn="l"/>
              </a:tabLst>
            </a:pPr>
            <a:r>
              <a:rPr lang="it-IT" sz="2000" b="0" strike="noStrike" spc="-1">
                <a:solidFill>
                  <a:srgbClr val="000000"/>
                </a:solidFill>
                <a:latin typeface="Calibri"/>
                <a:ea typeface="Calibri"/>
              </a:rPr>
              <a:t>(Mantovani, 1995; Braga, Mauri, Tosi, 1994)</a:t>
            </a:r>
            <a:r>
              <a:rPr lang="it-IT" sz="2400" b="0" i="1" strike="noStrike" spc="-1">
                <a:solidFill>
                  <a:srgbClr val="000000"/>
                </a:solidFill>
                <a:latin typeface="Calibri"/>
                <a:ea typeface="Calibri"/>
              </a:rPr>
              <a:t> </a:t>
            </a:r>
            <a:endParaRPr lang="it-IT" sz="2400" b="0" strike="noStrike" spc="-1">
              <a:solidFill>
                <a:srgbClr val="000000"/>
              </a:solidFill>
              <a:latin typeface="Calibri"/>
            </a:endParaRPr>
          </a:p>
          <a:p>
            <a:pPr marL="635">
              <a:lnSpc>
                <a:spcPct val="90000"/>
              </a:lnSpc>
              <a:spcBef>
                <a:spcPts val="1001"/>
              </a:spcBef>
              <a:buClr>
                <a:srgbClr val="000000"/>
              </a:buClr>
              <a:tabLst>
                <a:tab pos="0" algn="l"/>
              </a:tabLst>
            </a:pPr>
            <a:endParaRPr lang="it-IT" sz="2400" strike="noStrike" spc="-1">
              <a:solidFill>
                <a:srgbClr val="000000"/>
              </a:solidFill>
              <a:latin typeface="DejaVu Sans"/>
              <a:ea typeface="Calibri"/>
            </a:endParaRPr>
          </a:p>
        </p:txBody>
      </p:sp>
      <p:pic>
        <p:nvPicPr>
          <p:cNvPr id="150" name="Immagine 3" descr="Immagine che contiene occhi, primo piano, Iris, ciglio&#10;&#10;Descrizione generata automaticamente"/>
          <p:cNvPicPr/>
          <p:nvPr/>
        </p:nvPicPr>
        <p:blipFill>
          <a:blip r:embed="rId2"/>
          <a:srcRect l="19174" r="9042"/>
          <a:stretch/>
        </p:blipFill>
        <p:spPr>
          <a:xfrm>
            <a:off x="7860240" y="2084040"/>
            <a:ext cx="3940560" cy="4096080"/>
          </a:xfrm>
          <a:prstGeom prst="rect">
            <a:avLst/>
          </a:prstGeom>
          <a:ln>
            <a:noFill/>
          </a:ln>
        </p:spPr>
      </p:pic>
      <p:pic>
        <p:nvPicPr>
          <p:cNvPr id="151" name="Immagine 4" descr="Università degli Studi di Trieste | NQSTI"/>
          <p:cNvPicPr/>
          <p:nvPr/>
        </p:nvPicPr>
        <p:blipFill>
          <a:blip r:embed="rId3"/>
          <a:stretch/>
        </p:blipFill>
        <p:spPr>
          <a:xfrm>
            <a:off x="9977040" y="243000"/>
            <a:ext cx="2066400" cy="69480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52"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3" name="TextShape 2"/>
          <p:cNvSpPr txBox="1"/>
          <p:nvPr/>
        </p:nvSpPr>
        <p:spPr>
          <a:xfrm>
            <a:off x="234805" y="-195371"/>
            <a:ext cx="11018160" cy="1433880"/>
          </a:xfrm>
          <a:prstGeom prst="rect">
            <a:avLst/>
          </a:prstGeom>
          <a:noFill/>
          <a:ln>
            <a:noFill/>
          </a:ln>
        </p:spPr>
        <p:txBody>
          <a:bodyPr anchor="b">
            <a:normAutofit/>
          </a:bodyPr>
          <a:lstStyle/>
          <a:p>
            <a:pPr>
              <a:lnSpc>
                <a:spcPct val="90000"/>
              </a:lnSpc>
            </a:pPr>
            <a:r>
              <a:rPr lang="it-IT" sz="5400" b="0" strike="noStrike" spc="-1">
                <a:solidFill>
                  <a:srgbClr val="000000"/>
                </a:solidFill>
                <a:latin typeface="Calibri Light"/>
                <a:ea typeface="Calibri Light"/>
              </a:rPr>
              <a:t>PERCHÉ OSSERVARE?</a:t>
            </a:r>
            <a:endParaRPr lang="it-IT" sz="5400" b="0" strike="noStrike" spc="-1">
              <a:solidFill>
                <a:srgbClr val="000000"/>
              </a:solidFill>
              <a:latin typeface="Calibri"/>
            </a:endParaRPr>
          </a:p>
        </p:txBody>
      </p:sp>
      <p:sp>
        <p:nvSpPr>
          <p:cNvPr id="154" name="CustomShape 3"/>
          <p:cNvSpPr/>
          <p:nvPr/>
        </p:nvSpPr>
        <p:spPr>
          <a:xfrm>
            <a:off x="283033" y="1315028"/>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56" name="Immagine 3" descr="Immagine che contiene occhi, primo piano, Iris, ciglio&#10;&#10;Descrizione generata automaticamente"/>
          <p:cNvPicPr/>
          <p:nvPr/>
        </p:nvPicPr>
        <p:blipFill>
          <a:blip r:embed="rId2"/>
          <a:srcRect l="19174" r="9042"/>
          <a:stretch/>
        </p:blipFill>
        <p:spPr>
          <a:xfrm>
            <a:off x="7860240" y="2084040"/>
            <a:ext cx="3940560" cy="4096080"/>
          </a:xfrm>
          <a:prstGeom prst="rect">
            <a:avLst/>
          </a:prstGeom>
          <a:ln>
            <a:noFill/>
          </a:ln>
        </p:spPr>
      </p:pic>
      <p:pic>
        <p:nvPicPr>
          <p:cNvPr id="157" name="Immagine 4" descr="Università degli Studi di Trieste | NQSTI"/>
          <p:cNvPicPr/>
          <p:nvPr/>
        </p:nvPicPr>
        <p:blipFill>
          <a:blip r:embed="rId3"/>
          <a:stretch/>
        </p:blipFill>
        <p:spPr>
          <a:xfrm>
            <a:off x="148320" y="6162480"/>
            <a:ext cx="2066400" cy="694800"/>
          </a:xfrm>
          <a:prstGeom prst="rect">
            <a:avLst/>
          </a:prstGeom>
          <a:ln>
            <a:noFill/>
          </a:ln>
        </p:spPr>
      </p:pic>
      <p:sp>
        <p:nvSpPr>
          <p:cNvPr id="2" name="CasellaDiTesto 1">
            <a:extLst>
              <a:ext uri="{FF2B5EF4-FFF2-40B4-BE49-F238E27FC236}">
                <a16:creationId xmlns:a16="http://schemas.microsoft.com/office/drawing/2014/main" id="{0CA36A3F-CA0C-D80E-6BBE-7059E81D3C1A}"/>
              </a:ext>
            </a:extLst>
          </p:cNvPr>
          <p:cNvSpPr txBox="1"/>
          <p:nvPr/>
        </p:nvSpPr>
        <p:spPr>
          <a:xfrm>
            <a:off x="1186405" y="4817961"/>
            <a:ext cx="6096000"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0" i="0" err="1">
                <a:solidFill>
                  <a:schemeClr val="accent1">
                    <a:lumMod val="76000"/>
                  </a:schemeClr>
                </a:solidFill>
              </a:rPr>
              <a:t>L’osservazione</a:t>
            </a:r>
            <a:r>
              <a:rPr lang="en-US" sz="2400" b="0" i="0">
                <a:solidFill>
                  <a:schemeClr val="accent1">
                    <a:lumMod val="76000"/>
                  </a:schemeClr>
                </a:solidFill>
              </a:rPr>
              <a:t> </a:t>
            </a:r>
            <a:r>
              <a:rPr lang="en-US" sz="2400" b="0" i="0" err="1">
                <a:solidFill>
                  <a:schemeClr val="accent1">
                    <a:lumMod val="76000"/>
                  </a:schemeClr>
                </a:solidFill>
              </a:rPr>
              <a:t>costituisce</a:t>
            </a:r>
            <a:r>
              <a:rPr lang="en-US" sz="2400" b="0" i="0">
                <a:solidFill>
                  <a:schemeClr val="accent1">
                    <a:lumMod val="76000"/>
                  </a:schemeClr>
                </a:solidFill>
              </a:rPr>
              <a:t> uno degli </a:t>
            </a:r>
            <a:r>
              <a:rPr lang="en-US" sz="2400" b="0" i="0" err="1">
                <a:solidFill>
                  <a:schemeClr val="accent1">
                    <a:lumMod val="76000"/>
                  </a:schemeClr>
                </a:solidFill>
              </a:rPr>
              <a:t>strumenti</a:t>
            </a:r>
            <a:r>
              <a:rPr lang="en-US" sz="2400" b="0" i="0">
                <a:solidFill>
                  <a:schemeClr val="accent1">
                    <a:lumMod val="76000"/>
                  </a:schemeClr>
                </a:solidFill>
              </a:rPr>
              <a:t> </a:t>
            </a:r>
            <a:r>
              <a:rPr lang="en-US" sz="2400" b="0" i="0" err="1">
                <a:solidFill>
                  <a:schemeClr val="accent1">
                    <a:lumMod val="76000"/>
                  </a:schemeClr>
                </a:solidFill>
              </a:rPr>
              <a:t>principali</a:t>
            </a:r>
            <a:r>
              <a:rPr lang="en-US" sz="2400" b="0" i="0">
                <a:solidFill>
                  <a:schemeClr val="accent1">
                    <a:lumMod val="76000"/>
                  </a:schemeClr>
                </a:solidFill>
              </a:rPr>
              <a:t> per un </a:t>
            </a:r>
            <a:r>
              <a:rPr lang="en-US" sz="2400" b="0" i="0" err="1">
                <a:solidFill>
                  <a:schemeClr val="accent1">
                    <a:lumMod val="76000"/>
                  </a:schemeClr>
                </a:solidFill>
              </a:rPr>
              <a:t>approccio</a:t>
            </a:r>
            <a:r>
              <a:rPr lang="en-US" sz="2400" b="0" i="0">
                <a:solidFill>
                  <a:schemeClr val="accent1">
                    <a:lumMod val="76000"/>
                  </a:schemeClr>
                </a:solidFill>
              </a:rPr>
              <a:t> </a:t>
            </a:r>
            <a:r>
              <a:rPr lang="en-US" sz="2800" b="1" i="0" err="1">
                <a:solidFill>
                  <a:schemeClr val="accent1">
                    <a:lumMod val="76000"/>
                  </a:schemeClr>
                </a:solidFill>
              </a:rPr>
              <a:t>scientifico</a:t>
            </a:r>
            <a:r>
              <a:rPr lang="en-US" sz="2400" b="0" i="0">
                <a:solidFill>
                  <a:schemeClr val="accent1">
                    <a:lumMod val="76000"/>
                  </a:schemeClr>
                </a:solidFill>
              </a:rPr>
              <a:t> alla </a:t>
            </a:r>
            <a:r>
              <a:rPr lang="en-US" sz="2400" b="0" i="0" err="1">
                <a:solidFill>
                  <a:schemeClr val="accent1">
                    <a:lumMod val="76000"/>
                  </a:schemeClr>
                </a:solidFill>
              </a:rPr>
              <a:t>conoscenza</a:t>
            </a:r>
            <a:r>
              <a:rPr lang="en-US" sz="2400" b="0" i="0">
                <a:solidFill>
                  <a:schemeClr val="accent1">
                    <a:lumMod val="76000"/>
                  </a:schemeClr>
                </a:solidFill>
              </a:rPr>
              <a:t> </a:t>
            </a:r>
            <a:r>
              <a:rPr lang="en-US" sz="2400" b="0" i="0" err="1">
                <a:solidFill>
                  <a:schemeClr val="accent1">
                    <a:lumMod val="76000"/>
                  </a:schemeClr>
                </a:solidFill>
              </a:rPr>
              <a:t>dei</a:t>
            </a:r>
            <a:r>
              <a:rPr lang="en-US" sz="2400" b="0" i="0">
                <a:solidFill>
                  <a:schemeClr val="accent1">
                    <a:lumMod val="76000"/>
                  </a:schemeClr>
                </a:solidFill>
              </a:rPr>
              <a:t> </a:t>
            </a:r>
            <a:r>
              <a:rPr lang="en-US" sz="2400" b="0" i="0" err="1">
                <a:solidFill>
                  <a:schemeClr val="accent1">
                    <a:lumMod val="76000"/>
                  </a:schemeClr>
                </a:solidFill>
              </a:rPr>
              <a:t>fenomeni</a:t>
            </a:r>
            <a:endParaRPr lang="en-US" sz="2400" b="0" i="0">
              <a:solidFill>
                <a:schemeClr val="accent1">
                  <a:lumMod val="76000"/>
                </a:schemeClr>
              </a:solidFill>
            </a:endParaRPr>
          </a:p>
          <a:p>
            <a:pPr algn="ctr" rtl="0"/>
            <a:endParaRPr lang="en-US"/>
          </a:p>
          <a:p>
            <a:endParaRPr lang="en-US"/>
          </a:p>
          <a:p>
            <a:endParaRPr lang="en-US"/>
          </a:p>
          <a:p>
            <a:pPr algn="ctr"/>
            <a:endParaRPr lang="it-IT"/>
          </a:p>
        </p:txBody>
      </p:sp>
      <p:pic>
        <p:nvPicPr>
          <p:cNvPr id="4" name="Immagine 3" descr="Observatório da Educação Ambiental - OBSERVARE: OBSERVARE">
            <a:extLst>
              <a:ext uri="{FF2B5EF4-FFF2-40B4-BE49-F238E27FC236}">
                <a16:creationId xmlns:a16="http://schemas.microsoft.com/office/drawing/2014/main" id="{B10CA362-677F-C374-D886-A2F64D58EC78}"/>
              </a:ext>
            </a:extLst>
          </p:cNvPr>
          <p:cNvPicPr>
            <a:picLocks noChangeAspect="1"/>
          </p:cNvPicPr>
          <p:nvPr/>
        </p:nvPicPr>
        <p:blipFill>
          <a:blip r:embed="rId4"/>
          <a:stretch>
            <a:fillRect/>
          </a:stretch>
        </p:blipFill>
        <p:spPr>
          <a:xfrm>
            <a:off x="630277" y="1978005"/>
            <a:ext cx="2809875" cy="1628775"/>
          </a:xfrm>
          <a:prstGeom prst="rect">
            <a:avLst/>
          </a:prstGeom>
        </p:spPr>
      </p:pic>
      <p:graphicFrame>
        <p:nvGraphicFramePr>
          <p:cNvPr id="5" name="Diagramma 4">
            <a:extLst>
              <a:ext uri="{FF2B5EF4-FFF2-40B4-BE49-F238E27FC236}">
                <a16:creationId xmlns:a16="http://schemas.microsoft.com/office/drawing/2014/main" id="{F48160EA-4ABB-DFC7-85AB-D0B8A0C0DDF1}"/>
              </a:ext>
            </a:extLst>
          </p:cNvPr>
          <p:cNvGraphicFramePr/>
          <p:nvPr>
            <p:extLst>
              <p:ext uri="{D42A27DB-BD31-4B8C-83A1-F6EECF244321}">
                <p14:modId xmlns:p14="http://schemas.microsoft.com/office/powerpoint/2010/main" val="1513478177"/>
              </p:ext>
            </p:extLst>
          </p:nvPr>
        </p:nvGraphicFramePr>
        <p:xfrm>
          <a:off x="3819646" y="1629136"/>
          <a:ext cx="3858228" cy="3107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58"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59" name="TextShape 2"/>
          <p:cNvSpPr txBox="1"/>
          <p:nvPr/>
        </p:nvSpPr>
        <p:spPr>
          <a:xfrm>
            <a:off x="109413" y="-2460"/>
            <a:ext cx="11018160" cy="1115577"/>
          </a:xfrm>
          <a:prstGeom prst="rect">
            <a:avLst/>
          </a:prstGeom>
          <a:noFill/>
          <a:ln>
            <a:noFill/>
          </a:ln>
        </p:spPr>
        <p:txBody>
          <a:bodyPr lIns="91440" tIns="45720" rIns="91440" bIns="45720" anchor="b">
            <a:normAutofit/>
          </a:bodyPr>
          <a:lstStyle/>
          <a:p>
            <a:pPr>
              <a:lnSpc>
                <a:spcPct val="90000"/>
              </a:lnSpc>
            </a:pPr>
            <a:r>
              <a:rPr lang="it-IT" sz="5400" b="0" strike="noStrike" spc="-1">
                <a:solidFill>
                  <a:srgbClr val="000000"/>
                </a:solidFill>
                <a:latin typeface="Calibri Light"/>
                <a:ea typeface="Calibri Light"/>
              </a:rPr>
              <a:t>OSSERVARE </a:t>
            </a:r>
            <a:r>
              <a:rPr lang="it-IT" sz="5400" spc="-1">
                <a:solidFill>
                  <a:srgbClr val="000000"/>
                </a:solidFill>
                <a:latin typeface="Calibri Light"/>
                <a:ea typeface="Calibri Light"/>
              </a:rPr>
              <a:t>A SCUOLA</a:t>
            </a:r>
            <a:endParaRPr lang="it-IT" sz="5400" b="0" strike="noStrike" spc="-1">
              <a:solidFill>
                <a:srgbClr val="000000"/>
              </a:solidFill>
              <a:latin typeface="Calibri"/>
            </a:endParaRPr>
          </a:p>
        </p:txBody>
      </p:sp>
      <p:sp>
        <p:nvSpPr>
          <p:cNvPr id="160" name="CustomShape 3"/>
          <p:cNvSpPr/>
          <p:nvPr/>
        </p:nvSpPr>
        <p:spPr>
          <a:xfrm>
            <a:off x="157641" y="1102826"/>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62" name="Immagine 4" descr="Immagine che contiene occhi, primo piano, Iris, ciglio&#10;&#10;Descrizione generata automaticamente"/>
          <p:cNvPicPr/>
          <p:nvPr/>
        </p:nvPicPr>
        <p:blipFill>
          <a:blip r:embed="rId2"/>
          <a:srcRect l="19174" r="9042"/>
          <a:stretch/>
        </p:blipFill>
        <p:spPr>
          <a:xfrm>
            <a:off x="8736572" y="1389993"/>
            <a:ext cx="3303953" cy="3391954"/>
          </a:xfrm>
          <a:prstGeom prst="rect">
            <a:avLst/>
          </a:prstGeom>
          <a:ln>
            <a:noFill/>
          </a:ln>
        </p:spPr>
      </p:pic>
      <p:pic>
        <p:nvPicPr>
          <p:cNvPr id="163" name="Immagine 3" descr="Università degli Studi di Trieste | NQSTI"/>
          <p:cNvPicPr/>
          <p:nvPr/>
        </p:nvPicPr>
        <p:blipFill>
          <a:blip r:embed="rId3"/>
          <a:stretch/>
        </p:blipFill>
        <p:spPr>
          <a:xfrm>
            <a:off x="214560" y="6007680"/>
            <a:ext cx="2066400" cy="694800"/>
          </a:xfrm>
          <a:prstGeom prst="rect">
            <a:avLst/>
          </a:prstGeom>
          <a:ln>
            <a:noFill/>
          </a:ln>
        </p:spPr>
      </p:pic>
      <p:sp>
        <p:nvSpPr>
          <p:cNvPr id="3" name="CasellaDiTesto 2">
            <a:extLst>
              <a:ext uri="{FF2B5EF4-FFF2-40B4-BE49-F238E27FC236}">
                <a16:creationId xmlns:a16="http://schemas.microsoft.com/office/drawing/2014/main" id="{9D1CDF3F-61DB-596D-34A7-43420C417122}"/>
              </a:ext>
            </a:extLst>
          </p:cNvPr>
          <p:cNvSpPr txBox="1"/>
          <p:nvPr/>
        </p:nvSpPr>
        <p:spPr>
          <a:xfrm>
            <a:off x="212203" y="4219936"/>
            <a:ext cx="26043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b="1" i="0">
                <a:solidFill>
                  <a:schemeClr val="accent1">
                    <a:lumMod val="76000"/>
                  </a:schemeClr>
                </a:solidFill>
              </a:rPr>
              <a:t>Per </a:t>
            </a:r>
            <a:r>
              <a:rPr lang="en-US" b="1" i="0" err="1">
                <a:solidFill>
                  <a:schemeClr val="accent1">
                    <a:lumMod val="76000"/>
                  </a:schemeClr>
                </a:solidFill>
              </a:rPr>
              <a:t>conoscere</a:t>
            </a:r>
            <a:endParaRPr lang="en-US" b="1" i="0">
              <a:solidFill>
                <a:schemeClr val="accent1">
                  <a:lumMod val="76000"/>
                </a:schemeClr>
              </a:solidFill>
            </a:endParaRPr>
          </a:p>
          <a:p>
            <a:pPr algn="ctr" rtl="0"/>
            <a:r>
              <a:rPr lang="en-US" b="1" i="0">
                <a:solidFill>
                  <a:schemeClr val="accent1">
                    <a:lumMod val="76000"/>
                  </a:schemeClr>
                </a:solidFill>
              </a:rPr>
              <a:t>(fine </a:t>
            </a:r>
            <a:r>
              <a:rPr lang="en-US" b="1" i="0" err="1">
                <a:solidFill>
                  <a:schemeClr val="accent1">
                    <a:lumMod val="76000"/>
                  </a:schemeClr>
                </a:solidFill>
              </a:rPr>
              <a:t>conoscitivo</a:t>
            </a:r>
            <a:r>
              <a:rPr lang="en-US" b="1" i="0">
                <a:solidFill>
                  <a:schemeClr val="accent1">
                    <a:lumMod val="76000"/>
                  </a:schemeClr>
                </a:solidFill>
              </a:rPr>
              <a:t>)</a:t>
            </a:r>
          </a:p>
          <a:p>
            <a:endParaRPr lang="en-US"/>
          </a:p>
          <a:p>
            <a:endParaRPr lang="en-US"/>
          </a:p>
          <a:p>
            <a:pPr algn="ctr"/>
            <a:endParaRPr lang="it-IT"/>
          </a:p>
        </p:txBody>
      </p:sp>
      <p:sp>
        <p:nvSpPr>
          <p:cNvPr id="4" name="CasellaDiTesto 3">
            <a:extLst>
              <a:ext uri="{FF2B5EF4-FFF2-40B4-BE49-F238E27FC236}">
                <a16:creationId xmlns:a16="http://schemas.microsoft.com/office/drawing/2014/main" id="{B3A66658-DDB5-85CC-8068-C4EF67218886}"/>
              </a:ext>
            </a:extLst>
          </p:cNvPr>
          <p:cNvSpPr txBox="1"/>
          <p:nvPr/>
        </p:nvSpPr>
        <p:spPr>
          <a:xfrm>
            <a:off x="5276127" y="4219936"/>
            <a:ext cx="35495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b="1" i="0">
                <a:solidFill>
                  <a:schemeClr val="accent1">
                    <a:lumMod val="76000"/>
                  </a:schemeClr>
                </a:solidFill>
              </a:rPr>
              <a:t>Per </a:t>
            </a:r>
            <a:r>
              <a:rPr lang="en-US" b="1" i="0" err="1">
                <a:solidFill>
                  <a:schemeClr val="accent1">
                    <a:lumMod val="76000"/>
                  </a:schemeClr>
                </a:solidFill>
              </a:rPr>
              <a:t>intervenire</a:t>
            </a:r>
            <a:endParaRPr lang="en-US" b="1" i="0">
              <a:solidFill>
                <a:schemeClr val="accent1">
                  <a:lumMod val="76000"/>
                </a:schemeClr>
              </a:solidFill>
            </a:endParaRPr>
          </a:p>
          <a:p>
            <a:pPr algn="ctr" rtl="0"/>
            <a:r>
              <a:rPr lang="en-US" b="1" i="0">
                <a:solidFill>
                  <a:schemeClr val="accent1">
                    <a:lumMod val="76000"/>
                  </a:schemeClr>
                </a:solidFill>
              </a:rPr>
              <a:t>(</a:t>
            </a:r>
            <a:r>
              <a:rPr lang="en-US" b="1" i="0" err="1">
                <a:solidFill>
                  <a:schemeClr val="accent1">
                    <a:lumMod val="76000"/>
                  </a:schemeClr>
                </a:solidFill>
              </a:rPr>
              <a:t>conoscere</a:t>
            </a:r>
            <a:r>
              <a:rPr lang="en-US" b="1" i="0">
                <a:solidFill>
                  <a:schemeClr val="accent1">
                    <a:lumMod val="76000"/>
                  </a:schemeClr>
                </a:solidFill>
              </a:rPr>
              <a:t> per </a:t>
            </a:r>
            <a:r>
              <a:rPr lang="en-US" b="1" i="0" err="1">
                <a:solidFill>
                  <a:schemeClr val="accent1">
                    <a:lumMod val="76000"/>
                  </a:schemeClr>
                </a:solidFill>
              </a:rPr>
              <a:t>poter</a:t>
            </a:r>
            <a:r>
              <a:rPr lang="en-US" b="1" i="0">
                <a:solidFill>
                  <a:schemeClr val="accent1">
                    <a:lumMod val="76000"/>
                  </a:schemeClr>
                </a:solidFill>
              </a:rPr>
              <a:t> </a:t>
            </a:r>
            <a:r>
              <a:rPr lang="en-US" b="1" i="0" err="1">
                <a:solidFill>
                  <a:schemeClr val="accent1">
                    <a:lumMod val="76000"/>
                  </a:schemeClr>
                </a:solidFill>
              </a:rPr>
              <a:t>agire</a:t>
            </a:r>
            <a:r>
              <a:rPr lang="en-US" b="1" i="0">
                <a:solidFill>
                  <a:schemeClr val="accent1">
                    <a:lumMod val="76000"/>
                  </a:schemeClr>
                </a:solidFill>
              </a:rPr>
              <a:t>) </a:t>
            </a:r>
          </a:p>
          <a:p>
            <a:endParaRPr lang="en-US">
              <a:solidFill>
                <a:schemeClr val="accent1">
                  <a:lumMod val="76000"/>
                </a:schemeClr>
              </a:solidFill>
            </a:endParaRPr>
          </a:p>
          <a:p>
            <a:endParaRPr lang="en-US"/>
          </a:p>
          <a:p>
            <a:pPr algn="ctr"/>
            <a:endParaRPr lang="it-IT"/>
          </a:p>
        </p:txBody>
      </p:sp>
      <p:sp>
        <p:nvSpPr>
          <p:cNvPr id="5" name="CasellaDiTesto 4">
            <a:extLst>
              <a:ext uri="{FF2B5EF4-FFF2-40B4-BE49-F238E27FC236}">
                <a16:creationId xmlns:a16="http://schemas.microsoft.com/office/drawing/2014/main" id="{FBF3BCC3-F869-46ED-139F-3CA94FA12AB4}"/>
              </a:ext>
            </a:extLst>
          </p:cNvPr>
          <p:cNvSpPr txBox="1"/>
          <p:nvPr/>
        </p:nvSpPr>
        <p:spPr>
          <a:xfrm>
            <a:off x="-771646" y="1249101"/>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a:solidFill>
                  <a:schemeClr val="accent1">
                    <a:lumMod val="76000"/>
                  </a:schemeClr>
                </a:solidFill>
              </a:rPr>
              <a:t>è un procedimento selettivo</a:t>
            </a:r>
          </a:p>
          <a:p>
            <a:pPr algn="ctr"/>
            <a:endParaRPr lang="it-IT"/>
          </a:p>
        </p:txBody>
      </p:sp>
      <p:sp>
        <p:nvSpPr>
          <p:cNvPr id="6" name="CasellaDiTesto 5">
            <a:extLst>
              <a:ext uri="{FF2B5EF4-FFF2-40B4-BE49-F238E27FC236}">
                <a16:creationId xmlns:a16="http://schemas.microsoft.com/office/drawing/2014/main" id="{A8BFDE77-D886-8362-516C-EA3F08D83F9E}"/>
              </a:ext>
            </a:extLst>
          </p:cNvPr>
          <p:cNvSpPr txBox="1"/>
          <p:nvPr/>
        </p:nvSpPr>
        <p:spPr>
          <a:xfrm>
            <a:off x="1765138" y="2879203"/>
            <a:ext cx="479384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i="0">
                <a:solidFill>
                  <a:schemeClr val="accent1">
                    <a:lumMod val="76000"/>
                  </a:schemeClr>
                </a:solidFill>
              </a:rPr>
              <a:t>è uno </a:t>
            </a:r>
            <a:r>
              <a:rPr lang="en-US" sz="2400" b="1" i="0" err="1">
                <a:solidFill>
                  <a:schemeClr val="accent1">
                    <a:lumMod val="76000"/>
                  </a:schemeClr>
                </a:solidFill>
              </a:rPr>
              <a:t>sguardo</a:t>
            </a:r>
            <a:r>
              <a:rPr lang="en-US" sz="2400" b="1" i="0">
                <a:solidFill>
                  <a:schemeClr val="accent1">
                    <a:lumMod val="76000"/>
                  </a:schemeClr>
                </a:solidFill>
              </a:rPr>
              <a:t> </a:t>
            </a:r>
            <a:r>
              <a:rPr lang="en-US" sz="2400" b="1" i="0" err="1">
                <a:solidFill>
                  <a:schemeClr val="accent1">
                    <a:lumMod val="76000"/>
                  </a:schemeClr>
                </a:solidFill>
              </a:rPr>
              <a:t>mirato</a:t>
            </a:r>
            <a:r>
              <a:rPr lang="en-US" sz="2400" b="1" i="0">
                <a:solidFill>
                  <a:schemeClr val="accent1">
                    <a:lumMod val="76000"/>
                  </a:schemeClr>
                </a:solidFill>
              </a:rPr>
              <a:t> con degli </a:t>
            </a:r>
            <a:r>
              <a:rPr lang="en-US" sz="2400" b="1" i="0" err="1">
                <a:solidFill>
                  <a:schemeClr val="accent1">
                    <a:lumMod val="76000"/>
                  </a:schemeClr>
                </a:solidFill>
              </a:rPr>
              <a:t>obiettivi</a:t>
            </a:r>
            <a:endParaRPr lang="en-US" sz="2400" b="1" i="0">
              <a:solidFill>
                <a:schemeClr val="accent1">
                  <a:lumMod val="76000"/>
                </a:schemeClr>
              </a:solidFill>
            </a:endParaRPr>
          </a:p>
          <a:p>
            <a:pPr algn="ctr"/>
            <a:endParaRPr lang="it-IT"/>
          </a:p>
        </p:txBody>
      </p:sp>
      <p:pic>
        <p:nvPicPr>
          <p:cNvPr id="7" name="Immagine 6" descr="Obiettivi Smart: esempi pratici e definizione - Manager Efficace">
            <a:extLst>
              <a:ext uri="{FF2B5EF4-FFF2-40B4-BE49-F238E27FC236}">
                <a16:creationId xmlns:a16="http://schemas.microsoft.com/office/drawing/2014/main" id="{0EA408D2-622B-D9D2-1058-FE3FB35F7C84}"/>
              </a:ext>
            </a:extLst>
          </p:cNvPr>
          <p:cNvPicPr>
            <a:picLocks noChangeAspect="1"/>
          </p:cNvPicPr>
          <p:nvPr/>
        </p:nvPicPr>
        <p:blipFill>
          <a:blip r:embed="rId4"/>
          <a:stretch>
            <a:fillRect/>
          </a:stretch>
        </p:blipFill>
        <p:spPr>
          <a:xfrm>
            <a:off x="3050111" y="4592678"/>
            <a:ext cx="2223907" cy="1492290"/>
          </a:xfrm>
          <a:prstGeom prst="rect">
            <a:avLst/>
          </a:prstGeom>
        </p:spPr>
      </p:pic>
      <p:pic>
        <p:nvPicPr>
          <p:cNvPr id="8" name="Immagine 7" descr="Procedimento Amministrativo: Cos'è e Come Funziona | Youxta">
            <a:extLst>
              <a:ext uri="{FF2B5EF4-FFF2-40B4-BE49-F238E27FC236}">
                <a16:creationId xmlns:a16="http://schemas.microsoft.com/office/drawing/2014/main" id="{771000A1-43BE-20F7-DD68-CBF9D0866E26}"/>
              </a:ext>
            </a:extLst>
          </p:cNvPr>
          <p:cNvPicPr>
            <a:picLocks noChangeAspect="1"/>
          </p:cNvPicPr>
          <p:nvPr/>
        </p:nvPicPr>
        <p:blipFill>
          <a:blip r:embed="rId5"/>
          <a:stretch>
            <a:fillRect/>
          </a:stretch>
        </p:blipFill>
        <p:spPr>
          <a:xfrm>
            <a:off x="4812898" y="1118825"/>
            <a:ext cx="3009900" cy="1514475"/>
          </a:xfrm>
          <a:prstGeom prst="rect">
            <a:avLst/>
          </a:prstGeom>
        </p:spPr>
      </p:pic>
      <p:sp>
        <p:nvSpPr>
          <p:cNvPr id="12" name="Freccia circolare a destra 11">
            <a:extLst>
              <a:ext uri="{FF2B5EF4-FFF2-40B4-BE49-F238E27FC236}">
                <a16:creationId xmlns:a16="http://schemas.microsoft.com/office/drawing/2014/main" id="{AAFD224E-188C-0EC0-1CEE-2A1BC921F32F}"/>
              </a:ext>
            </a:extLst>
          </p:cNvPr>
          <p:cNvSpPr/>
          <p:nvPr/>
        </p:nvSpPr>
        <p:spPr>
          <a:xfrm rot="2400000">
            <a:off x="1813500" y="3478218"/>
            <a:ext cx="490602" cy="636739"/>
          </a:xfrm>
          <a:prstGeom prst="curved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ircolare a sinistra 12">
            <a:extLst>
              <a:ext uri="{FF2B5EF4-FFF2-40B4-BE49-F238E27FC236}">
                <a16:creationId xmlns:a16="http://schemas.microsoft.com/office/drawing/2014/main" id="{84C35BE8-BE78-97B1-D041-FB1056BC436E}"/>
              </a:ext>
            </a:extLst>
          </p:cNvPr>
          <p:cNvSpPr/>
          <p:nvPr/>
        </p:nvSpPr>
        <p:spPr>
          <a:xfrm rot="-1740000">
            <a:off x="5730128" y="3500680"/>
            <a:ext cx="594986" cy="615863"/>
          </a:xfrm>
          <a:prstGeom prst="curvedLef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p:cNvGrpSpPr/>
        <p:nvPr/>
      </p:nvGrpSpPr>
      <p:grpSpPr>
        <a:xfrm>
          <a:off x="0" y="0"/>
          <a:ext cx="0" cy="0"/>
          <a:chOff x="0" y="0"/>
          <a:chExt cx="0" cy="0"/>
        </a:xfrm>
      </p:grpSpPr>
      <p:sp>
        <p:nvSpPr>
          <p:cNvPr id="164"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5" name="TextShape 2"/>
          <p:cNvSpPr txBox="1"/>
          <p:nvPr/>
        </p:nvSpPr>
        <p:spPr>
          <a:xfrm>
            <a:off x="572400" y="238680"/>
            <a:ext cx="11018160" cy="1433880"/>
          </a:xfrm>
          <a:prstGeom prst="rect">
            <a:avLst/>
          </a:prstGeom>
          <a:noFill/>
          <a:ln>
            <a:noFill/>
          </a:ln>
        </p:spPr>
        <p:txBody>
          <a:bodyPr lIns="91440" tIns="45720" rIns="91440" bIns="45720" anchor="b">
            <a:normAutofit/>
          </a:bodyPr>
          <a:lstStyle/>
          <a:p>
            <a:pPr>
              <a:lnSpc>
                <a:spcPct val="90000"/>
              </a:lnSpc>
            </a:pPr>
            <a:r>
              <a:rPr lang="it-IT" sz="5400" b="1" strike="noStrike" spc="-1">
                <a:solidFill>
                  <a:srgbClr val="000000"/>
                </a:solidFill>
                <a:latin typeface="Calibri Light"/>
                <a:ea typeface="Calibri Light"/>
              </a:rPr>
              <a:t>OSSERVARE</a:t>
            </a:r>
            <a:r>
              <a:rPr lang="it-IT" sz="5400" b="1" spc="-1">
                <a:solidFill>
                  <a:srgbClr val="000000"/>
                </a:solidFill>
                <a:latin typeface="Calibri Light"/>
                <a:ea typeface="Calibri Light"/>
              </a:rPr>
              <a:t> PER CONOSCERE</a:t>
            </a:r>
            <a:endParaRPr lang="it-IT" sz="5400" b="0" strike="noStrike" spc="-1">
              <a:solidFill>
                <a:srgbClr val="000000"/>
              </a:solidFill>
              <a:latin typeface="Calibri"/>
            </a:endParaRPr>
          </a:p>
        </p:txBody>
      </p:sp>
      <p:sp>
        <p:nvSpPr>
          <p:cNvPr id="166" name="CustomShape 3"/>
          <p:cNvSpPr/>
          <p:nvPr/>
        </p:nvSpPr>
        <p:spPr>
          <a:xfrm>
            <a:off x="572400" y="1681560"/>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68" name="Immagine 3" descr="Immagine che contiene libro, testo, persona, aria aperta&#10;&#10;Descrizione generata automaticamente"/>
          <p:cNvPicPr/>
          <p:nvPr/>
        </p:nvPicPr>
        <p:blipFill>
          <a:blip r:embed="rId2"/>
          <a:srcRect l="15311" r="20671"/>
          <a:stretch/>
        </p:blipFill>
        <p:spPr>
          <a:xfrm>
            <a:off x="7675560" y="2094120"/>
            <a:ext cx="3940560" cy="4096080"/>
          </a:xfrm>
          <a:prstGeom prst="rect">
            <a:avLst/>
          </a:prstGeom>
          <a:ln>
            <a:noFill/>
          </a:ln>
        </p:spPr>
      </p:pic>
      <p:pic>
        <p:nvPicPr>
          <p:cNvPr id="169" name="Immagine 4" descr="Università degli Studi di Trieste | NQSTI"/>
          <p:cNvPicPr/>
          <p:nvPr/>
        </p:nvPicPr>
        <p:blipFill>
          <a:blip r:embed="rId3"/>
          <a:stretch/>
        </p:blipFill>
        <p:spPr>
          <a:xfrm>
            <a:off x="9822240" y="243000"/>
            <a:ext cx="2066400" cy="694800"/>
          </a:xfrm>
          <a:prstGeom prst="rect">
            <a:avLst/>
          </a:prstGeom>
          <a:ln>
            <a:noFill/>
          </a:ln>
        </p:spPr>
      </p:pic>
      <p:pic>
        <p:nvPicPr>
          <p:cNvPr id="170" name="Immagine 6" descr="Università degli Studi di Trieste | NQSTI"/>
          <p:cNvPicPr/>
          <p:nvPr/>
        </p:nvPicPr>
        <p:blipFill>
          <a:blip r:embed="rId3"/>
          <a:stretch/>
        </p:blipFill>
        <p:spPr>
          <a:xfrm>
            <a:off x="214560" y="6007680"/>
            <a:ext cx="2066400" cy="694800"/>
          </a:xfrm>
          <a:prstGeom prst="rect">
            <a:avLst/>
          </a:prstGeom>
          <a:ln>
            <a:noFill/>
          </a:ln>
        </p:spPr>
      </p:pic>
      <p:sp>
        <p:nvSpPr>
          <p:cNvPr id="2" name="CasellaDiTesto 1">
            <a:extLst>
              <a:ext uri="{FF2B5EF4-FFF2-40B4-BE49-F238E27FC236}">
                <a16:creationId xmlns:a16="http://schemas.microsoft.com/office/drawing/2014/main" id="{D85C8E48-80DF-C510-45BA-994203722F3A}"/>
              </a:ext>
            </a:extLst>
          </p:cNvPr>
          <p:cNvSpPr txBox="1"/>
          <p:nvPr/>
        </p:nvSpPr>
        <p:spPr>
          <a:xfrm>
            <a:off x="575166" y="2017444"/>
            <a:ext cx="6784931"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000" b="1" i="0" err="1">
                <a:solidFill>
                  <a:schemeClr val="accent1">
                    <a:lumMod val="76000"/>
                  </a:schemeClr>
                </a:solidFill>
              </a:rPr>
              <a:t>Cogliere</a:t>
            </a:r>
            <a:r>
              <a:rPr lang="en-US" sz="2000" b="1" i="0">
                <a:solidFill>
                  <a:schemeClr val="accent1">
                    <a:lumMod val="76000"/>
                  </a:schemeClr>
                </a:solidFill>
              </a:rPr>
              <a:t> le </a:t>
            </a:r>
            <a:r>
              <a:rPr lang="en-US" sz="2000" b="1" i="0" err="1">
                <a:solidFill>
                  <a:schemeClr val="accent1">
                    <a:lumMod val="76000"/>
                  </a:schemeClr>
                </a:solidFill>
              </a:rPr>
              <a:t>caratteristiche</a:t>
            </a:r>
            <a:r>
              <a:rPr lang="en-US" sz="2000" b="1" i="0">
                <a:solidFill>
                  <a:schemeClr val="accent1">
                    <a:lumMod val="76000"/>
                  </a:schemeClr>
                </a:solidFill>
              </a:rPr>
              <a:t> di un </a:t>
            </a:r>
            <a:r>
              <a:rPr lang="en-US" sz="2000" b="1" i="0" err="1">
                <a:solidFill>
                  <a:schemeClr val="accent1">
                    <a:lumMod val="76000"/>
                  </a:schemeClr>
                </a:solidFill>
              </a:rPr>
              <a:t>fenomeno</a:t>
            </a:r>
            <a:endParaRPr lang="en-US" sz="2000" b="1" i="0">
              <a:solidFill>
                <a:schemeClr val="accent1">
                  <a:lumMod val="76000"/>
                </a:schemeClr>
              </a:solidFill>
            </a:endParaRPr>
          </a:p>
          <a:p>
            <a:pPr algn="ctr"/>
            <a:endParaRPr lang="en-US" sz="2000" b="1">
              <a:solidFill>
                <a:schemeClr val="accent1">
                  <a:lumMod val="76000"/>
                </a:schemeClr>
              </a:solidFill>
            </a:endParaRPr>
          </a:p>
          <a:p>
            <a:pPr algn="ctr"/>
            <a:r>
              <a:rPr lang="en-US" sz="2000" b="1" i="0" err="1">
                <a:solidFill>
                  <a:schemeClr val="accent1">
                    <a:lumMod val="76000"/>
                  </a:schemeClr>
                </a:solidFill>
              </a:rPr>
              <a:t>Cogliere</a:t>
            </a:r>
            <a:r>
              <a:rPr lang="en-US" sz="2000" b="1" i="0">
                <a:solidFill>
                  <a:schemeClr val="accent1">
                    <a:lumMod val="76000"/>
                  </a:schemeClr>
                </a:solidFill>
              </a:rPr>
              <a:t> le </a:t>
            </a:r>
            <a:r>
              <a:rPr lang="en-US" sz="2000" b="1" i="0" err="1">
                <a:solidFill>
                  <a:schemeClr val="accent1">
                    <a:lumMod val="76000"/>
                  </a:schemeClr>
                </a:solidFill>
              </a:rPr>
              <a:t>condizioni</a:t>
            </a:r>
            <a:r>
              <a:rPr lang="en-US" sz="2000" b="1" i="0">
                <a:solidFill>
                  <a:schemeClr val="accent1">
                    <a:lumMod val="76000"/>
                  </a:schemeClr>
                </a:solidFill>
              </a:rPr>
              <a:t> in cui </a:t>
            </a:r>
            <a:r>
              <a:rPr lang="en-US" sz="2000" b="1" i="0" err="1">
                <a:solidFill>
                  <a:schemeClr val="accent1">
                    <a:lumMod val="76000"/>
                  </a:schemeClr>
                </a:solidFill>
              </a:rPr>
              <a:t>si</a:t>
            </a:r>
            <a:r>
              <a:rPr lang="en-US" sz="2000" b="1" i="0">
                <a:solidFill>
                  <a:schemeClr val="accent1">
                    <a:lumMod val="76000"/>
                  </a:schemeClr>
                </a:solidFill>
              </a:rPr>
              <a:t> </a:t>
            </a:r>
            <a:r>
              <a:rPr lang="en-US" sz="2000" b="1" i="0" err="1">
                <a:solidFill>
                  <a:schemeClr val="accent1">
                    <a:lumMod val="76000"/>
                  </a:schemeClr>
                </a:solidFill>
              </a:rPr>
              <a:t>manifesta</a:t>
            </a:r>
            <a:r>
              <a:rPr lang="en-US" sz="2000" b="1">
                <a:solidFill>
                  <a:schemeClr val="accent1">
                    <a:lumMod val="76000"/>
                  </a:schemeClr>
                </a:solidFill>
              </a:rPr>
              <a:t> un </a:t>
            </a:r>
            <a:r>
              <a:rPr lang="en-US" sz="2000" b="1" err="1">
                <a:solidFill>
                  <a:schemeClr val="accent1">
                    <a:lumMod val="76000"/>
                  </a:schemeClr>
                </a:solidFill>
              </a:rPr>
              <a:t>fenomeno</a:t>
            </a:r>
            <a:endParaRPr lang="en-US" sz="2000" b="1" i="0" err="1">
              <a:solidFill>
                <a:schemeClr val="accent1">
                  <a:lumMod val="76000"/>
                </a:schemeClr>
              </a:solidFill>
            </a:endParaRPr>
          </a:p>
          <a:p>
            <a:endParaRPr lang="en-US"/>
          </a:p>
          <a:p>
            <a:endParaRPr lang="en-US"/>
          </a:p>
          <a:p>
            <a:pPr algn="ctr"/>
            <a:endParaRPr lang="it-IT"/>
          </a:p>
        </p:txBody>
      </p:sp>
      <p:sp>
        <p:nvSpPr>
          <p:cNvPr id="3" name="CasellaDiTesto 2">
            <a:extLst>
              <a:ext uri="{FF2B5EF4-FFF2-40B4-BE49-F238E27FC236}">
                <a16:creationId xmlns:a16="http://schemas.microsoft.com/office/drawing/2014/main" id="{F07F66BA-CF3A-E54F-43F7-E3E30BC629D5}"/>
              </a:ext>
            </a:extLst>
          </p:cNvPr>
          <p:cNvSpPr txBox="1"/>
          <p:nvPr/>
        </p:nvSpPr>
        <p:spPr>
          <a:xfrm>
            <a:off x="387671" y="3426952"/>
            <a:ext cx="395309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b="1">
                <a:ea typeface="+mn-lt"/>
                <a:cs typeface="+mn-lt"/>
              </a:rPr>
              <a:t>Per esempio un insegnante che voglia conoscere le caratteristiche ambientali, sociali e culturali che influenzano positivamente o negativamente l'apprendimento o il comportamento di un gruppo definito di alunni</a:t>
            </a:r>
            <a:endParaRPr lang="it-IT"/>
          </a:p>
        </p:txBody>
      </p:sp>
      <p:pic>
        <p:nvPicPr>
          <p:cNvPr id="4" name="Immagine 3" descr="Lo stato dell'arte | La poesia e lo spirito">
            <a:extLst>
              <a:ext uri="{FF2B5EF4-FFF2-40B4-BE49-F238E27FC236}">
                <a16:creationId xmlns:a16="http://schemas.microsoft.com/office/drawing/2014/main" id="{2DBD154E-E00C-C3EF-ED77-902D6315048B}"/>
              </a:ext>
            </a:extLst>
          </p:cNvPr>
          <p:cNvPicPr>
            <a:picLocks noChangeAspect="1"/>
          </p:cNvPicPr>
          <p:nvPr/>
        </p:nvPicPr>
        <p:blipFill>
          <a:blip r:embed="rId4"/>
          <a:stretch>
            <a:fillRect/>
          </a:stretch>
        </p:blipFill>
        <p:spPr>
          <a:xfrm>
            <a:off x="4446366" y="3944977"/>
            <a:ext cx="3009900" cy="15144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CD66F49C-3599-3102-994B-5F7235593687}"/>
            </a:ext>
          </a:extLst>
        </p:cNvPr>
        <p:cNvGrpSpPr/>
        <p:nvPr/>
      </p:nvGrpSpPr>
      <p:grpSpPr>
        <a:xfrm>
          <a:off x="0" y="0"/>
          <a:ext cx="0" cy="0"/>
          <a:chOff x="0" y="0"/>
          <a:chExt cx="0" cy="0"/>
        </a:xfrm>
      </p:grpSpPr>
      <p:sp>
        <p:nvSpPr>
          <p:cNvPr id="164" name="CustomShape 1">
            <a:extLst>
              <a:ext uri="{FF2B5EF4-FFF2-40B4-BE49-F238E27FC236}">
                <a16:creationId xmlns:a16="http://schemas.microsoft.com/office/drawing/2014/main" id="{C4EC0FAB-E37B-A2D8-FDA7-6AD351164357}"/>
              </a:ext>
            </a:extLst>
          </p:cNvPr>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5" name="TextShape 2">
            <a:extLst>
              <a:ext uri="{FF2B5EF4-FFF2-40B4-BE49-F238E27FC236}">
                <a16:creationId xmlns:a16="http://schemas.microsoft.com/office/drawing/2014/main" id="{C63389ED-DFA5-483A-1F1B-B1A8945E4C7D}"/>
              </a:ext>
            </a:extLst>
          </p:cNvPr>
          <p:cNvSpPr txBox="1"/>
          <p:nvPr/>
        </p:nvSpPr>
        <p:spPr>
          <a:xfrm>
            <a:off x="302324" y="238680"/>
            <a:ext cx="11027805" cy="1019120"/>
          </a:xfrm>
          <a:prstGeom prst="rect">
            <a:avLst/>
          </a:prstGeom>
          <a:noFill/>
          <a:ln>
            <a:noFill/>
          </a:ln>
        </p:spPr>
        <p:txBody>
          <a:bodyPr lIns="91440" tIns="45720" rIns="91440" bIns="45720" anchor="b">
            <a:normAutofit/>
          </a:bodyPr>
          <a:lstStyle/>
          <a:p>
            <a:pPr>
              <a:lnSpc>
                <a:spcPct val="90000"/>
              </a:lnSpc>
            </a:pPr>
            <a:r>
              <a:rPr lang="it-IT" sz="5400" b="1" strike="noStrike" spc="-1">
                <a:solidFill>
                  <a:srgbClr val="000000"/>
                </a:solidFill>
                <a:latin typeface="Calibri Light"/>
                <a:ea typeface="Calibri Light"/>
              </a:rPr>
              <a:t>OSSERVARE</a:t>
            </a:r>
            <a:r>
              <a:rPr lang="it-IT" sz="5400" b="1" spc="-1">
                <a:solidFill>
                  <a:srgbClr val="000000"/>
                </a:solidFill>
                <a:latin typeface="Calibri Light"/>
                <a:ea typeface="Calibri Light"/>
              </a:rPr>
              <a:t> PER INTERVENIRE</a:t>
            </a:r>
            <a:endParaRPr lang="it-IT" sz="5400" b="0" strike="noStrike" spc="-1">
              <a:solidFill>
                <a:srgbClr val="000000"/>
              </a:solidFill>
              <a:latin typeface="Calibri"/>
            </a:endParaRPr>
          </a:p>
        </p:txBody>
      </p:sp>
      <p:sp>
        <p:nvSpPr>
          <p:cNvPr id="166" name="CustomShape 3">
            <a:extLst>
              <a:ext uri="{FF2B5EF4-FFF2-40B4-BE49-F238E27FC236}">
                <a16:creationId xmlns:a16="http://schemas.microsoft.com/office/drawing/2014/main" id="{05FF402C-95A6-DFA2-666E-D6E4B7322E25}"/>
              </a:ext>
            </a:extLst>
          </p:cNvPr>
          <p:cNvSpPr/>
          <p:nvPr/>
        </p:nvSpPr>
        <p:spPr>
          <a:xfrm>
            <a:off x="331261" y="1247509"/>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68" name="Immagine 3" descr="Immagine che contiene libro, testo, persona, aria aperta&#10;&#10;Descrizione generata automaticamente">
            <a:extLst>
              <a:ext uri="{FF2B5EF4-FFF2-40B4-BE49-F238E27FC236}">
                <a16:creationId xmlns:a16="http://schemas.microsoft.com/office/drawing/2014/main" id="{681D31F7-C1EA-98CF-F1FA-B751F1EE8EAA}"/>
              </a:ext>
            </a:extLst>
          </p:cNvPr>
          <p:cNvPicPr/>
          <p:nvPr/>
        </p:nvPicPr>
        <p:blipFill>
          <a:blip r:embed="rId2"/>
          <a:srcRect l="15311" r="20671"/>
          <a:stretch/>
        </p:blipFill>
        <p:spPr>
          <a:xfrm>
            <a:off x="8852319" y="1496095"/>
            <a:ext cx="3149624" cy="3083296"/>
          </a:xfrm>
          <a:prstGeom prst="rect">
            <a:avLst/>
          </a:prstGeom>
          <a:ln>
            <a:noFill/>
          </a:ln>
        </p:spPr>
      </p:pic>
      <p:pic>
        <p:nvPicPr>
          <p:cNvPr id="169" name="Immagine 4" descr="Università degli Studi di Trieste | NQSTI">
            <a:extLst>
              <a:ext uri="{FF2B5EF4-FFF2-40B4-BE49-F238E27FC236}">
                <a16:creationId xmlns:a16="http://schemas.microsoft.com/office/drawing/2014/main" id="{C1C35E14-6128-0511-37A6-45AA00E924B2}"/>
              </a:ext>
            </a:extLst>
          </p:cNvPr>
          <p:cNvPicPr/>
          <p:nvPr/>
        </p:nvPicPr>
        <p:blipFill>
          <a:blip r:embed="rId3"/>
          <a:stretch/>
        </p:blipFill>
        <p:spPr>
          <a:xfrm>
            <a:off x="9822240" y="243000"/>
            <a:ext cx="2066400" cy="694800"/>
          </a:xfrm>
          <a:prstGeom prst="rect">
            <a:avLst/>
          </a:prstGeom>
          <a:ln>
            <a:noFill/>
          </a:ln>
        </p:spPr>
      </p:pic>
      <p:sp>
        <p:nvSpPr>
          <p:cNvPr id="2" name="CasellaDiTesto 1">
            <a:extLst>
              <a:ext uri="{FF2B5EF4-FFF2-40B4-BE49-F238E27FC236}">
                <a16:creationId xmlns:a16="http://schemas.microsoft.com/office/drawing/2014/main" id="{490420E6-0E1F-1378-26E4-95D19313B024}"/>
              </a:ext>
            </a:extLst>
          </p:cNvPr>
          <p:cNvSpPr txBox="1"/>
          <p:nvPr/>
        </p:nvSpPr>
        <p:spPr>
          <a:xfrm>
            <a:off x="327949" y="1499886"/>
            <a:ext cx="60960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solidFill>
                  <a:schemeClr val="accent1">
                    <a:lumMod val="76000"/>
                  </a:schemeClr>
                </a:solidFill>
                <a:ea typeface="+mn-lt"/>
                <a:cs typeface="+mn-lt"/>
              </a:rPr>
              <a:t>Implica</a:t>
            </a:r>
            <a:r>
              <a:rPr lang="en-US" sz="2000" b="1">
                <a:solidFill>
                  <a:schemeClr val="accent1">
                    <a:lumMod val="76000"/>
                  </a:schemeClr>
                </a:solidFill>
                <a:ea typeface="+mn-lt"/>
                <a:cs typeface="+mn-lt"/>
              </a:rPr>
              <a:t> la </a:t>
            </a:r>
            <a:r>
              <a:rPr lang="en-US" sz="2000" b="1" err="1">
                <a:solidFill>
                  <a:schemeClr val="accent1">
                    <a:lumMod val="76000"/>
                  </a:schemeClr>
                </a:solidFill>
                <a:ea typeface="+mn-lt"/>
                <a:cs typeface="+mn-lt"/>
              </a:rPr>
              <a:t>conoscenza</a:t>
            </a:r>
            <a:r>
              <a:rPr lang="en-US" sz="2000" b="1">
                <a:solidFill>
                  <a:schemeClr val="accent1">
                    <a:lumMod val="76000"/>
                  </a:schemeClr>
                </a:solidFill>
                <a:ea typeface="+mn-lt"/>
                <a:cs typeface="+mn-lt"/>
              </a:rPr>
              <a:t> del </a:t>
            </a:r>
            <a:r>
              <a:rPr lang="en-US" sz="2000" b="1" i="0" err="1">
                <a:solidFill>
                  <a:schemeClr val="accent1">
                    <a:lumMod val="76000"/>
                  </a:schemeClr>
                </a:solidFill>
                <a:ea typeface="+mn-lt"/>
                <a:cs typeface="+mn-lt"/>
              </a:rPr>
              <a:t>fenomeno</a:t>
            </a:r>
            <a:r>
              <a:rPr lang="en-US" sz="2000" b="1">
                <a:solidFill>
                  <a:schemeClr val="accent1">
                    <a:lumMod val="76000"/>
                  </a:schemeClr>
                </a:solidFill>
                <a:ea typeface="+mn-lt"/>
                <a:cs typeface="+mn-lt"/>
              </a:rPr>
              <a:t> </a:t>
            </a:r>
            <a:r>
              <a:rPr lang="en-US" sz="2000" b="1" err="1">
                <a:solidFill>
                  <a:schemeClr val="accent1">
                    <a:lumMod val="76000"/>
                  </a:schemeClr>
                </a:solidFill>
                <a:ea typeface="+mn-lt"/>
                <a:cs typeface="+mn-lt"/>
              </a:rPr>
              <a:t>osservato</a:t>
            </a:r>
            <a:endParaRPr lang="it-IT" err="1">
              <a:solidFill>
                <a:schemeClr val="accent1">
                  <a:lumMod val="76000"/>
                </a:schemeClr>
              </a:solidFill>
            </a:endParaRPr>
          </a:p>
          <a:p>
            <a:pPr algn="ctr"/>
            <a:endParaRPr lang="en-US" sz="2000" b="1">
              <a:solidFill>
                <a:schemeClr val="accent1">
                  <a:lumMod val="76000"/>
                </a:schemeClr>
              </a:solidFill>
            </a:endParaRPr>
          </a:p>
          <a:p>
            <a:pPr algn="ctr"/>
            <a:r>
              <a:rPr lang="en-US" sz="2000" b="1" err="1">
                <a:solidFill>
                  <a:schemeClr val="accent1">
                    <a:lumMod val="76000"/>
                  </a:schemeClr>
                </a:solidFill>
                <a:ea typeface="+mn-lt"/>
                <a:cs typeface="+mn-lt"/>
              </a:rPr>
              <a:t>C’è</a:t>
            </a:r>
            <a:r>
              <a:rPr lang="en-US" sz="2000" b="1">
                <a:solidFill>
                  <a:schemeClr val="accent1">
                    <a:lumMod val="76000"/>
                  </a:schemeClr>
                </a:solidFill>
                <a:ea typeface="+mn-lt"/>
                <a:cs typeface="+mn-lt"/>
              </a:rPr>
              <a:t> la </a:t>
            </a:r>
            <a:r>
              <a:rPr lang="en-US" sz="2000" b="1" err="1">
                <a:solidFill>
                  <a:schemeClr val="accent1">
                    <a:lumMod val="76000"/>
                  </a:schemeClr>
                </a:solidFill>
                <a:ea typeface="+mn-lt"/>
                <a:cs typeface="+mn-lt"/>
              </a:rPr>
              <a:t>necessità</a:t>
            </a:r>
            <a:r>
              <a:rPr lang="en-US" sz="2000" b="1">
                <a:solidFill>
                  <a:schemeClr val="accent1">
                    <a:lumMod val="76000"/>
                  </a:schemeClr>
                </a:solidFill>
                <a:ea typeface="+mn-lt"/>
                <a:cs typeface="+mn-lt"/>
              </a:rPr>
              <a:t> di </a:t>
            </a:r>
            <a:r>
              <a:rPr lang="en-US" sz="2000" b="1" err="1">
                <a:solidFill>
                  <a:schemeClr val="accent1">
                    <a:lumMod val="76000"/>
                  </a:schemeClr>
                </a:solidFill>
                <a:ea typeface="+mn-lt"/>
                <a:cs typeface="+mn-lt"/>
              </a:rPr>
              <a:t>modificare</a:t>
            </a:r>
            <a:r>
              <a:rPr lang="en-US" sz="2000" b="1">
                <a:solidFill>
                  <a:schemeClr val="accent1">
                    <a:lumMod val="76000"/>
                  </a:schemeClr>
                </a:solidFill>
                <a:ea typeface="+mn-lt"/>
                <a:cs typeface="+mn-lt"/>
              </a:rPr>
              <a:t> </a:t>
            </a:r>
            <a:r>
              <a:rPr lang="en-US" sz="2000" b="1" i="0">
                <a:solidFill>
                  <a:schemeClr val="accent1">
                    <a:lumMod val="76000"/>
                  </a:schemeClr>
                </a:solidFill>
                <a:ea typeface="+mn-lt"/>
                <a:cs typeface="+mn-lt"/>
              </a:rPr>
              <a:t>in </a:t>
            </a:r>
            <a:r>
              <a:rPr lang="en-US" sz="2000" b="1">
                <a:solidFill>
                  <a:schemeClr val="accent1">
                    <a:lumMod val="76000"/>
                  </a:schemeClr>
                </a:solidFill>
                <a:ea typeface="+mn-lt"/>
                <a:cs typeface="+mn-lt"/>
              </a:rPr>
              <a:t>modo </a:t>
            </a:r>
            <a:r>
              <a:rPr lang="en-US" sz="2000" b="1" err="1">
                <a:solidFill>
                  <a:schemeClr val="accent1">
                    <a:lumMod val="76000"/>
                  </a:schemeClr>
                </a:solidFill>
                <a:ea typeface="+mn-lt"/>
                <a:cs typeface="+mn-lt"/>
              </a:rPr>
              <a:t>controllato</a:t>
            </a:r>
            <a:r>
              <a:rPr lang="en-US" sz="2000" b="1">
                <a:solidFill>
                  <a:schemeClr val="accent1">
                    <a:lumMod val="76000"/>
                  </a:schemeClr>
                </a:solidFill>
                <a:ea typeface="+mn-lt"/>
                <a:cs typeface="+mn-lt"/>
              </a:rPr>
              <a:t> </a:t>
            </a:r>
            <a:r>
              <a:rPr lang="en-US" sz="2000" b="1" err="1">
                <a:solidFill>
                  <a:schemeClr val="accent1">
                    <a:lumMod val="76000"/>
                  </a:schemeClr>
                </a:solidFill>
                <a:ea typeface="+mn-lt"/>
                <a:cs typeface="+mn-lt"/>
              </a:rPr>
              <a:t>qualcosa</a:t>
            </a:r>
            <a:r>
              <a:rPr lang="en-US" sz="2000" b="1">
                <a:solidFill>
                  <a:schemeClr val="accent1">
                    <a:lumMod val="76000"/>
                  </a:schemeClr>
                </a:solidFill>
                <a:ea typeface="+mn-lt"/>
                <a:cs typeface="+mn-lt"/>
              </a:rPr>
              <a:t> </a:t>
            </a:r>
            <a:r>
              <a:rPr lang="en-US" sz="2000" b="1" err="1">
                <a:solidFill>
                  <a:schemeClr val="accent1">
                    <a:lumMod val="76000"/>
                  </a:schemeClr>
                </a:solidFill>
                <a:ea typeface="+mn-lt"/>
                <a:cs typeface="+mn-lt"/>
              </a:rPr>
              <a:t>nel</a:t>
            </a:r>
            <a:r>
              <a:rPr lang="en-US" sz="2000" b="1">
                <a:solidFill>
                  <a:schemeClr val="accent1">
                    <a:lumMod val="76000"/>
                  </a:schemeClr>
                </a:solidFill>
                <a:ea typeface="+mn-lt"/>
                <a:cs typeface="+mn-lt"/>
              </a:rPr>
              <a:t> </a:t>
            </a:r>
            <a:r>
              <a:rPr lang="en-US" sz="2000" b="1" err="1">
                <a:solidFill>
                  <a:schemeClr val="accent1">
                    <a:lumMod val="76000"/>
                  </a:schemeClr>
                </a:solidFill>
                <a:ea typeface="+mn-lt"/>
                <a:cs typeface="+mn-lt"/>
              </a:rPr>
              <a:t>sistema</a:t>
            </a:r>
            <a:endParaRPr lang="en-US" err="1">
              <a:solidFill>
                <a:schemeClr val="accent1">
                  <a:lumMod val="76000"/>
                </a:schemeClr>
              </a:solidFill>
            </a:endParaRPr>
          </a:p>
          <a:p>
            <a:pPr algn="ctr"/>
            <a:endParaRPr lang="en-US" sz="2000" b="1">
              <a:solidFill>
                <a:schemeClr val="accent1">
                  <a:lumMod val="76000"/>
                </a:schemeClr>
              </a:solidFill>
              <a:cs typeface="Arial"/>
            </a:endParaRPr>
          </a:p>
          <a:p>
            <a:pPr algn="ctr"/>
            <a:r>
              <a:rPr lang="en-US" sz="2000" b="1" err="1">
                <a:solidFill>
                  <a:schemeClr val="accent1">
                    <a:lumMod val="76000"/>
                  </a:schemeClr>
                </a:solidFill>
                <a:ea typeface="+mn-lt"/>
                <a:cs typeface="+mn-lt"/>
              </a:rPr>
              <a:t>Ottenere</a:t>
            </a:r>
            <a:r>
              <a:rPr lang="en-US" sz="2000" b="1">
                <a:solidFill>
                  <a:schemeClr val="accent1">
                    <a:lumMod val="76000"/>
                  </a:schemeClr>
                </a:solidFill>
                <a:ea typeface="+mn-lt"/>
                <a:cs typeface="+mn-lt"/>
              </a:rPr>
              <a:t> degli </a:t>
            </a:r>
            <a:r>
              <a:rPr lang="en-US" sz="2000" b="1" err="1">
                <a:solidFill>
                  <a:schemeClr val="accent1">
                    <a:lumMod val="76000"/>
                  </a:schemeClr>
                </a:solidFill>
                <a:ea typeface="+mn-lt"/>
                <a:cs typeface="+mn-lt"/>
              </a:rPr>
              <a:t>effetti</a:t>
            </a:r>
            <a:r>
              <a:rPr lang="en-US" sz="2000" b="1">
                <a:solidFill>
                  <a:schemeClr val="accent1">
                    <a:lumMod val="76000"/>
                  </a:schemeClr>
                </a:solidFill>
                <a:ea typeface="+mn-lt"/>
                <a:cs typeface="+mn-lt"/>
              </a:rPr>
              <a:t> </a:t>
            </a:r>
            <a:r>
              <a:rPr lang="en-US" sz="2000" b="1" err="1">
                <a:solidFill>
                  <a:schemeClr val="accent1">
                    <a:lumMod val="76000"/>
                  </a:schemeClr>
                </a:solidFill>
                <a:ea typeface="+mn-lt"/>
                <a:cs typeface="+mn-lt"/>
              </a:rPr>
              <a:t>desiderati</a:t>
            </a:r>
            <a:r>
              <a:rPr lang="en-US" sz="2000" b="1">
                <a:solidFill>
                  <a:schemeClr val="accent1">
                    <a:lumMod val="76000"/>
                  </a:schemeClr>
                </a:solidFill>
                <a:ea typeface="+mn-lt"/>
                <a:cs typeface="+mn-lt"/>
              </a:rPr>
              <a:t> e/o </a:t>
            </a:r>
            <a:r>
              <a:rPr lang="en-US" sz="2000" b="1" err="1">
                <a:solidFill>
                  <a:schemeClr val="accent1">
                    <a:lumMod val="76000"/>
                  </a:schemeClr>
                </a:solidFill>
                <a:ea typeface="+mn-lt"/>
                <a:cs typeface="+mn-lt"/>
              </a:rPr>
              <a:t>previsti</a:t>
            </a:r>
            <a:endParaRPr lang="en-US" err="1">
              <a:solidFill>
                <a:schemeClr val="accent1">
                  <a:lumMod val="76000"/>
                </a:schemeClr>
              </a:solidFill>
            </a:endParaRPr>
          </a:p>
          <a:p>
            <a:pPr algn="ctr"/>
            <a:endParaRPr lang="en-US" sz="2000" b="1">
              <a:solidFill>
                <a:srgbClr val="305699"/>
              </a:solidFill>
              <a:cs typeface="Arial"/>
            </a:endParaRPr>
          </a:p>
        </p:txBody>
      </p:sp>
      <p:sp>
        <p:nvSpPr>
          <p:cNvPr id="3" name="CasellaDiTesto 2">
            <a:extLst>
              <a:ext uri="{FF2B5EF4-FFF2-40B4-BE49-F238E27FC236}">
                <a16:creationId xmlns:a16="http://schemas.microsoft.com/office/drawing/2014/main" id="{82697A14-4DA5-B1E2-07C1-24BB6629BF33}"/>
              </a:ext>
            </a:extLst>
          </p:cNvPr>
          <p:cNvSpPr txBox="1"/>
          <p:nvPr/>
        </p:nvSpPr>
        <p:spPr>
          <a:xfrm>
            <a:off x="117594" y="3994586"/>
            <a:ext cx="693357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a:ea typeface="+mn-lt"/>
                <a:cs typeface="+mn-lt"/>
              </a:rPr>
              <a:t>Per esempio: un insegnante nota che durante le attività non strutturate la maggior parte degli alunni non riesce ad organizzare il proprio lavoro. Il docente analizza il proprio stile comunicativo, gli spazi, le attività proposte a scuola, i tempi, ecc., in quanto considera tutti questi aspetti come possibili concause dei comportamenti osservati. Al termine dell’osservazione decide quindi di modificare i tempi delle attività proposte perché dai dati dell’osservazione emerge un aumento dei comportamenti in analisi proprio in momenti di lavoro autonomo prolungato</a:t>
            </a:r>
            <a:endParaRPr lang="it-IT"/>
          </a:p>
        </p:txBody>
      </p:sp>
      <p:pic>
        <p:nvPicPr>
          <p:cNvPr id="5" name="Immagine 4" descr="Idraulico Milano | Pronto Intervento H24 - Rapido e Conveniente">
            <a:extLst>
              <a:ext uri="{FF2B5EF4-FFF2-40B4-BE49-F238E27FC236}">
                <a16:creationId xmlns:a16="http://schemas.microsoft.com/office/drawing/2014/main" id="{D5DF5DE3-8BF2-892A-5FCA-E902F8582705}"/>
              </a:ext>
            </a:extLst>
          </p:cNvPr>
          <p:cNvPicPr>
            <a:picLocks noChangeAspect="1"/>
          </p:cNvPicPr>
          <p:nvPr/>
        </p:nvPicPr>
        <p:blipFill>
          <a:blip r:embed="rId4"/>
          <a:stretch>
            <a:fillRect/>
          </a:stretch>
        </p:blipFill>
        <p:spPr>
          <a:xfrm>
            <a:off x="7568455" y="4507771"/>
            <a:ext cx="2075890" cy="2066365"/>
          </a:xfrm>
          <a:prstGeom prst="rect">
            <a:avLst/>
          </a:prstGeom>
        </p:spPr>
      </p:pic>
    </p:spTree>
    <p:extLst>
      <p:ext uri="{BB962C8B-B14F-4D97-AF65-F5344CB8AC3E}">
        <p14:creationId xmlns:p14="http://schemas.microsoft.com/office/powerpoint/2010/main" val="324122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99000"/>
          </a:srgbClr>
        </a:solidFill>
        <a:effectLst/>
      </p:bgPr>
    </p:bg>
    <p:spTree>
      <p:nvGrpSpPr>
        <p:cNvPr id="1" name="">
          <a:extLst>
            <a:ext uri="{FF2B5EF4-FFF2-40B4-BE49-F238E27FC236}">
              <a16:creationId xmlns:a16="http://schemas.microsoft.com/office/drawing/2014/main" id="{037A579C-8445-C0E7-F686-670194F8E740}"/>
            </a:ext>
          </a:extLst>
        </p:cNvPr>
        <p:cNvGrpSpPr/>
        <p:nvPr/>
      </p:nvGrpSpPr>
      <p:grpSpPr>
        <a:xfrm>
          <a:off x="0" y="0"/>
          <a:ext cx="0" cy="0"/>
          <a:chOff x="0" y="0"/>
          <a:chExt cx="0" cy="0"/>
        </a:xfrm>
      </p:grpSpPr>
      <p:sp>
        <p:nvSpPr>
          <p:cNvPr id="164" name="CustomShape 1">
            <a:extLst>
              <a:ext uri="{FF2B5EF4-FFF2-40B4-BE49-F238E27FC236}">
                <a16:creationId xmlns:a16="http://schemas.microsoft.com/office/drawing/2014/main" id="{47C794C4-1489-EA8B-9730-A88EA2D9D29B}"/>
              </a:ext>
            </a:extLst>
          </p:cNvPr>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66" name="CustomShape 3">
            <a:extLst>
              <a:ext uri="{FF2B5EF4-FFF2-40B4-BE49-F238E27FC236}">
                <a16:creationId xmlns:a16="http://schemas.microsoft.com/office/drawing/2014/main" id="{E01BCCA3-8140-38DA-3535-3CCE22B77497}"/>
              </a:ext>
            </a:extLst>
          </p:cNvPr>
          <p:cNvSpPr/>
          <p:nvPr/>
        </p:nvSpPr>
        <p:spPr>
          <a:xfrm>
            <a:off x="360198" y="1228218"/>
            <a:ext cx="10972440" cy="18000"/>
          </a:xfrm>
          <a:custGeom>
            <a:avLst/>
            <a:gdLst/>
            <a:ahLst/>
            <a:cxnLst/>
            <a:rect l="l" t="t" r="r" b="b"/>
            <a:pathLst>
              <a:path w="10972800" h="18288">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28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p:style>
      </p:sp>
      <p:pic>
        <p:nvPicPr>
          <p:cNvPr id="169" name="Immagine 4" descr="Università degli Studi di Trieste | NQSTI">
            <a:extLst>
              <a:ext uri="{FF2B5EF4-FFF2-40B4-BE49-F238E27FC236}">
                <a16:creationId xmlns:a16="http://schemas.microsoft.com/office/drawing/2014/main" id="{6200E67D-E1F5-57E0-B055-7996AC0183C8}"/>
              </a:ext>
            </a:extLst>
          </p:cNvPr>
          <p:cNvPicPr/>
          <p:nvPr/>
        </p:nvPicPr>
        <p:blipFill>
          <a:blip r:embed="rId2"/>
          <a:stretch/>
        </p:blipFill>
        <p:spPr>
          <a:xfrm>
            <a:off x="9822240" y="243000"/>
            <a:ext cx="2066400" cy="694800"/>
          </a:xfrm>
          <a:prstGeom prst="rect">
            <a:avLst/>
          </a:prstGeom>
          <a:ln>
            <a:noFill/>
          </a:ln>
        </p:spPr>
      </p:pic>
      <p:graphicFrame>
        <p:nvGraphicFramePr>
          <p:cNvPr id="4" name="Diagramma 3">
            <a:extLst>
              <a:ext uri="{FF2B5EF4-FFF2-40B4-BE49-F238E27FC236}">
                <a16:creationId xmlns:a16="http://schemas.microsoft.com/office/drawing/2014/main" id="{E05B5CA3-798F-405B-A51D-17178A901DF6}"/>
              </a:ext>
            </a:extLst>
          </p:cNvPr>
          <p:cNvGraphicFramePr/>
          <p:nvPr>
            <p:extLst>
              <p:ext uri="{D42A27DB-BD31-4B8C-83A1-F6EECF244321}">
                <p14:modId xmlns:p14="http://schemas.microsoft.com/office/powerpoint/2010/main" val="3221437367"/>
              </p:ext>
            </p:extLst>
          </p:nvPr>
        </p:nvGraphicFramePr>
        <p:xfrm>
          <a:off x="501570" y="1494099"/>
          <a:ext cx="6655443" cy="525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9" name="Freccia a destra 448">
            <a:extLst>
              <a:ext uri="{FF2B5EF4-FFF2-40B4-BE49-F238E27FC236}">
                <a16:creationId xmlns:a16="http://schemas.microsoft.com/office/drawing/2014/main" id="{4B6E686D-07BB-6C61-40D7-65F12CA388CD}"/>
              </a:ext>
            </a:extLst>
          </p:cNvPr>
          <p:cNvSpPr/>
          <p:nvPr/>
        </p:nvSpPr>
        <p:spPr>
          <a:xfrm rot="3000000">
            <a:off x="1144086" y="4200677"/>
            <a:ext cx="876822" cy="521918"/>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0" name="Freccia a destra 449">
            <a:extLst>
              <a:ext uri="{FF2B5EF4-FFF2-40B4-BE49-F238E27FC236}">
                <a16:creationId xmlns:a16="http://schemas.microsoft.com/office/drawing/2014/main" id="{ED6605A5-8245-A78D-D5F5-064197186A16}"/>
              </a:ext>
            </a:extLst>
          </p:cNvPr>
          <p:cNvSpPr/>
          <p:nvPr/>
        </p:nvSpPr>
        <p:spPr>
          <a:xfrm rot="8040000">
            <a:off x="5794208" y="4209720"/>
            <a:ext cx="949891" cy="563671"/>
          </a:xfrm>
          <a:prstGeom prst="rightArrow">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51" name="Immagine 450" descr="Illustrazione del modello di foglio di lavoro del metodo scientifico  Immagine e Vettoriale - Alamy">
            <a:extLst>
              <a:ext uri="{FF2B5EF4-FFF2-40B4-BE49-F238E27FC236}">
                <a16:creationId xmlns:a16="http://schemas.microsoft.com/office/drawing/2014/main" id="{5253CA05-1189-0A6F-3888-7BC2530B728B}"/>
              </a:ext>
            </a:extLst>
          </p:cNvPr>
          <p:cNvPicPr>
            <a:picLocks noChangeAspect="1"/>
          </p:cNvPicPr>
          <p:nvPr/>
        </p:nvPicPr>
        <p:blipFill>
          <a:blip r:embed="rId8"/>
          <a:srcRect r="-457" b="9474"/>
          <a:stretch>
            <a:fillRect/>
          </a:stretch>
        </p:blipFill>
        <p:spPr>
          <a:xfrm>
            <a:off x="7484759" y="2652843"/>
            <a:ext cx="4205789" cy="3284378"/>
          </a:xfrm>
          <a:prstGeom prst="rect">
            <a:avLst/>
          </a:prstGeom>
        </p:spPr>
      </p:pic>
      <p:sp>
        <p:nvSpPr>
          <p:cNvPr id="12" name="TextShape 2">
            <a:extLst>
              <a:ext uri="{FF2B5EF4-FFF2-40B4-BE49-F238E27FC236}">
                <a16:creationId xmlns:a16="http://schemas.microsoft.com/office/drawing/2014/main" id="{F3D5BF2E-3F90-D4DF-7896-B8C142F09419}"/>
              </a:ext>
            </a:extLst>
          </p:cNvPr>
          <p:cNvSpPr txBox="1"/>
          <p:nvPr/>
        </p:nvSpPr>
        <p:spPr>
          <a:xfrm>
            <a:off x="109413" y="248060"/>
            <a:ext cx="7166407" cy="865057"/>
          </a:xfrm>
          <a:prstGeom prst="rect">
            <a:avLst/>
          </a:prstGeom>
          <a:noFill/>
          <a:ln>
            <a:noFill/>
          </a:ln>
        </p:spPr>
        <p:txBody>
          <a:bodyPr lIns="91440" tIns="45720" rIns="91440" bIns="45720" anchor="b">
            <a:normAutofit/>
          </a:bodyPr>
          <a:lstStyle/>
          <a:p>
            <a:pPr>
              <a:lnSpc>
                <a:spcPct val="90000"/>
              </a:lnSpc>
            </a:pPr>
            <a:r>
              <a:rPr lang="it-IT" sz="5400" b="0" strike="noStrike" spc="-1" dirty="0">
                <a:solidFill>
                  <a:schemeClr val="accent1">
                    <a:lumMod val="76000"/>
                  </a:schemeClr>
                </a:solidFill>
                <a:latin typeface="Calibri Light"/>
                <a:ea typeface="Calibri Light"/>
              </a:rPr>
              <a:t>OSSERVARE </a:t>
            </a:r>
            <a:r>
              <a:rPr lang="it-IT" sz="5400" spc="-1" dirty="0">
                <a:solidFill>
                  <a:schemeClr val="accent1">
                    <a:lumMod val="76000"/>
                  </a:schemeClr>
                </a:solidFill>
                <a:latin typeface="Calibri Light"/>
                <a:ea typeface="Calibri Light"/>
              </a:rPr>
              <a:t>A SCUOLA</a:t>
            </a:r>
            <a:endParaRPr lang="it-IT" sz="5400" b="0" strike="noStrike" spc="-1" dirty="0">
              <a:solidFill>
                <a:schemeClr val="accent1">
                  <a:lumMod val="76000"/>
                </a:schemeClr>
              </a:solidFill>
              <a:latin typeface="Calibri"/>
            </a:endParaRPr>
          </a:p>
        </p:txBody>
      </p:sp>
    </p:spTree>
    <p:extLst>
      <p:ext uri="{BB962C8B-B14F-4D97-AF65-F5344CB8AC3E}">
        <p14:creationId xmlns:p14="http://schemas.microsoft.com/office/powerpoint/2010/main" val="419722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E6E6">
            <a:alpha val="99000"/>
          </a:srgbClr>
        </a:solidFill>
        <a:effectLst/>
      </p:bgPr>
    </p:bg>
    <p:spTree>
      <p:nvGrpSpPr>
        <p:cNvPr id="1" name=""/>
        <p:cNvGrpSpPr/>
        <p:nvPr/>
      </p:nvGrpSpPr>
      <p:grpSpPr>
        <a:xfrm>
          <a:off x="0" y="0"/>
          <a:ext cx="0" cy="0"/>
          <a:chOff x="0" y="0"/>
          <a:chExt cx="0" cy="0"/>
        </a:xfrm>
      </p:grpSpPr>
      <p:sp>
        <p:nvSpPr>
          <p:cNvPr id="171" name="CustomShape 1"/>
          <p:cNvSpPr/>
          <p:nvPr/>
        </p:nvSpPr>
        <p:spPr>
          <a:xfrm>
            <a:off x="0" y="0"/>
            <a:ext cx="12191760" cy="6857640"/>
          </a:xfrm>
          <a:prstGeom prst="rect">
            <a:avLst/>
          </a:prstGeom>
          <a:solidFill>
            <a:srgbClr val="2C5247"/>
          </a:solidFill>
          <a:ln>
            <a:noFill/>
          </a:ln>
        </p:spPr>
        <p:style>
          <a:lnRef idx="2">
            <a:schemeClr val="accent1">
              <a:shade val="50000"/>
            </a:schemeClr>
          </a:lnRef>
          <a:fillRef idx="1">
            <a:schemeClr val="accent1"/>
          </a:fillRef>
          <a:effectRef idx="0">
            <a:schemeClr val="accent1"/>
          </a:effectRef>
          <a:fontRef idx="minor"/>
        </p:style>
      </p:sp>
      <p:sp>
        <p:nvSpPr>
          <p:cNvPr id="172" name="TextShape 2"/>
          <p:cNvSpPr txBox="1"/>
          <p:nvPr/>
        </p:nvSpPr>
        <p:spPr>
          <a:xfrm>
            <a:off x="9093600" y="618840"/>
            <a:ext cx="2613600" cy="4794120"/>
          </a:xfrm>
          <a:prstGeom prst="rect">
            <a:avLst/>
          </a:prstGeom>
          <a:noFill/>
          <a:ln>
            <a:noFill/>
          </a:ln>
        </p:spPr>
        <p:txBody>
          <a:bodyPr anchor="ctr">
            <a:normAutofit/>
          </a:bodyPr>
          <a:lstStyle/>
          <a:p>
            <a:pPr>
              <a:lnSpc>
                <a:spcPct val="90000"/>
              </a:lnSpc>
            </a:pPr>
            <a:r>
              <a:rPr lang="en-US" sz="3300" b="0" strike="noStrike" spc="-1">
                <a:solidFill>
                  <a:srgbClr val="FFFFFF"/>
                </a:solidFill>
                <a:latin typeface="Calibri Light"/>
              </a:rPr>
              <a:t>LO SVILUPPO DELLA COMPETENZA OSSERVATIVA NEGLI INSEGNANTI</a:t>
            </a:r>
            <a:endParaRPr lang="it-IT" sz="3300" b="0" strike="noStrike" spc="-1">
              <a:solidFill>
                <a:srgbClr val="000000"/>
              </a:solidFill>
              <a:latin typeface="Calibri"/>
            </a:endParaRPr>
          </a:p>
        </p:txBody>
      </p:sp>
      <p:sp>
        <p:nvSpPr>
          <p:cNvPr id="173" name="CustomShape 3"/>
          <p:cNvSpPr/>
          <p:nvPr/>
        </p:nvSpPr>
        <p:spPr>
          <a:xfrm>
            <a:off x="493200" y="484560"/>
            <a:ext cx="8128800" cy="5723640"/>
          </a:xfrm>
          <a:prstGeom prst="roundRect">
            <a:avLst>
              <a:gd name="adj" fmla="val 0"/>
            </a:avLst>
          </a:prstGeom>
          <a:solidFill>
            <a:srgbClr val="FFFFFF"/>
          </a:solidFill>
          <a:ln w="9360">
            <a:solidFill>
              <a:srgbClr val="C8CACA"/>
            </a:solidFill>
          </a:ln>
          <a:effectLst>
            <a:outerShdw blurRad="57150" dist="19080" dir="5400000" algn="t" rotWithShape="0">
              <a:srgbClr val="000000">
                <a:alpha val="63000"/>
              </a:srgbClr>
            </a:outerShdw>
          </a:effectLst>
        </p:spPr>
        <p:style>
          <a:lnRef idx="2">
            <a:schemeClr val="accent1">
              <a:shade val="50000"/>
            </a:schemeClr>
          </a:lnRef>
          <a:fillRef idx="1">
            <a:schemeClr val="accent1"/>
          </a:fillRef>
          <a:effectRef idx="0">
            <a:schemeClr val="accent1"/>
          </a:effectRef>
          <a:fontRef idx="minor"/>
        </p:style>
      </p:sp>
      <p:pic>
        <p:nvPicPr>
          <p:cNvPr id="174" name="Segnaposto contenuto 3" descr="Immagine che contiene testo, calligrafia, persona, lavagna&#10;&#10;Descrizione generata automaticamente"/>
          <p:cNvPicPr/>
          <p:nvPr/>
        </p:nvPicPr>
        <p:blipFill>
          <a:blip r:embed="rId2"/>
          <a:srcRect l="8326"/>
          <a:stretch/>
        </p:blipFill>
        <p:spPr>
          <a:xfrm>
            <a:off x="976320" y="942480"/>
            <a:ext cx="7162920" cy="4807800"/>
          </a:xfrm>
          <a:prstGeom prst="rect">
            <a:avLst/>
          </a:prstGeom>
          <a:ln>
            <a:noFill/>
          </a:ln>
        </p:spPr>
      </p:pic>
      <p:pic>
        <p:nvPicPr>
          <p:cNvPr id="175" name="Immagine 5" descr="Università degli Studi di Trieste | NQSTI"/>
          <p:cNvPicPr/>
          <p:nvPr/>
        </p:nvPicPr>
        <p:blipFill>
          <a:blip r:embed="rId3"/>
          <a:stretch/>
        </p:blipFill>
        <p:spPr>
          <a:xfrm>
            <a:off x="9899640" y="5853240"/>
            <a:ext cx="2066400" cy="69480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Notes>
  <HiddenSlides>0</HiddenSlides>
  <ScaleCrop>false</ScaleCrop>
  <HeadingPairs>
    <vt:vector size="4" baseType="variant">
      <vt:variant>
        <vt:lpstr>Tema</vt:lpstr>
      </vt:variant>
      <vt:variant>
        <vt:i4>3</vt:i4>
      </vt:variant>
      <vt:variant>
        <vt:lpstr>Titoli diapositive</vt:lpstr>
      </vt:variant>
      <vt:variant>
        <vt:i4>18</vt:i4>
      </vt:variant>
    </vt:vector>
  </HeadingPairs>
  <TitlesOfParts>
    <vt:vector size="21" baseType="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DE GIUSTI LISA</dc:creator>
  <dc:description/>
  <cp:revision>359</cp:revision>
  <dcterms:created xsi:type="dcterms:W3CDTF">2024-12-11T09:19:57Z</dcterms:created>
  <dcterms:modified xsi:type="dcterms:W3CDTF">2025-11-06T10:59:44Z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