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66" r:id="rId6"/>
    <p:sldId id="264" r:id="rId7"/>
    <p:sldId id="269" r:id="rId8"/>
    <p:sldId id="265" r:id="rId9"/>
    <p:sldId id="267" r:id="rId10"/>
    <p:sldId id="259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D96A16-F5BF-C5C2-7138-9EF9C38A53EA}" v="18" dt="2025-12-11T13:01:53.984"/>
    <p1510:client id="{B0AA037C-6824-1693-7F87-C2A49843CD5A}" v="414" dt="2025-12-11T12:48:05.627"/>
    <p1510:client id="{B588D80F-DC65-44BD-BD29-97129B959FA1}" v="1379" dt="2025-12-11T13:05:40.015"/>
    <p1510:client id="{B8C918EE-E23B-A69E-0ECC-728471EFDEFD}" v="10" dt="2025-12-11T13:04:26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AGGENTI ROSARIA" userId="S::47855@ds.units.it::ee2fbd17-6d5a-450b-91f3-0427f7059c55" providerId="AD" clId="Web-{B0AA037C-6824-1693-7F87-C2A49843CD5A}"/>
    <pc:docChg chg="modSld">
      <pc:chgData name="GUAGGENTI ROSARIA" userId="S::47855@ds.units.it::ee2fbd17-6d5a-450b-91f3-0427f7059c55" providerId="AD" clId="Web-{B0AA037C-6824-1693-7F87-C2A49843CD5A}" dt="2025-12-11T12:48:05.627" v="411" actId="20577"/>
      <pc:docMkLst>
        <pc:docMk/>
      </pc:docMkLst>
      <pc:sldChg chg="modSp">
        <pc:chgData name="GUAGGENTI ROSARIA" userId="S::47855@ds.units.it::ee2fbd17-6d5a-450b-91f3-0427f7059c55" providerId="AD" clId="Web-{B0AA037C-6824-1693-7F87-C2A49843CD5A}" dt="2025-12-11T12:45:43.763" v="369" actId="20577"/>
        <pc:sldMkLst>
          <pc:docMk/>
          <pc:sldMk cId="1627804622" sldId="257"/>
        </pc:sldMkLst>
        <pc:spChg chg="mod">
          <ac:chgData name="GUAGGENTI ROSARIA" userId="S::47855@ds.units.it::ee2fbd17-6d5a-450b-91f3-0427f7059c55" providerId="AD" clId="Web-{B0AA037C-6824-1693-7F87-C2A49843CD5A}" dt="2025-12-11T12:39:05.673" v="106" actId="20577"/>
          <ac:spMkLst>
            <pc:docMk/>
            <pc:sldMk cId="1627804622" sldId="257"/>
            <ac:spMk id="2" creationId="{9AB8DBBC-46FC-7C07-94E6-FBA44A1FE3F3}"/>
          </ac:spMkLst>
        </pc:spChg>
        <pc:spChg chg="mod">
          <ac:chgData name="GUAGGENTI ROSARIA" userId="S::47855@ds.units.it::ee2fbd17-6d5a-450b-91f3-0427f7059c55" providerId="AD" clId="Web-{B0AA037C-6824-1693-7F87-C2A49843CD5A}" dt="2025-12-11T12:45:43.763" v="369" actId="20577"/>
          <ac:spMkLst>
            <pc:docMk/>
            <pc:sldMk cId="1627804622" sldId="257"/>
            <ac:spMk id="3" creationId="{89E644E3-F26A-A118-B4C1-80FCD92DE7A1}"/>
          </ac:spMkLst>
        </pc:spChg>
      </pc:sldChg>
      <pc:sldChg chg="modSp">
        <pc:chgData name="GUAGGENTI ROSARIA" userId="S::47855@ds.units.it::ee2fbd17-6d5a-450b-91f3-0427f7059c55" providerId="AD" clId="Web-{B0AA037C-6824-1693-7F87-C2A49843CD5A}" dt="2025-12-11T12:48:05.627" v="411" actId="20577"/>
        <pc:sldMkLst>
          <pc:docMk/>
          <pc:sldMk cId="4054167347" sldId="264"/>
        </pc:sldMkLst>
        <pc:spChg chg="mod">
          <ac:chgData name="GUAGGENTI ROSARIA" userId="S::47855@ds.units.it::ee2fbd17-6d5a-450b-91f3-0427f7059c55" providerId="AD" clId="Web-{B0AA037C-6824-1693-7F87-C2A49843CD5A}" dt="2025-12-11T12:46:26.374" v="388" actId="20577"/>
          <ac:spMkLst>
            <pc:docMk/>
            <pc:sldMk cId="4054167347" sldId="264"/>
            <ac:spMk id="2" creationId="{CFC9458D-7847-7B58-856B-884EC1CB1AA2}"/>
          </ac:spMkLst>
        </pc:spChg>
        <pc:spChg chg="mod">
          <ac:chgData name="GUAGGENTI ROSARIA" userId="S::47855@ds.units.it::ee2fbd17-6d5a-450b-91f3-0427f7059c55" providerId="AD" clId="Web-{B0AA037C-6824-1693-7F87-C2A49843CD5A}" dt="2025-12-11T12:48:05.627" v="411" actId="20577"/>
          <ac:spMkLst>
            <pc:docMk/>
            <pc:sldMk cId="4054167347" sldId="264"/>
            <ac:spMk id="3" creationId="{BAE5FB6B-969C-7C5B-56AC-B684307C4267}"/>
          </ac:spMkLst>
        </pc:spChg>
      </pc:sldChg>
    </pc:docChg>
  </pc:docChgLst>
  <pc:docChgLst>
    <pc:chgData name="GUAGGENTI ROSARIA" userId="S::47855@ds.units.it::ee2fbd17-6d5a-450b-91f3-0427f7059c55" providerId="AD" clId="Web-{02D96A16-F5BF-C5C2-7138-9EF9C38A53EA}"/>
    <pc:docChg chg="modSld">
      <pc:chgData name="GUAGGENTI ROSARIA" userId="S::47855@ds.units.it::ee2fbd17-6d5a-450b-91f3-0427f7059c55" providerId="AD" clId="Web-{02D96A16-F5BF-C5C2-7138-9EF9C38A53EA}" dt="2025-12-11T13:01:53.984" v="17" actId="20577"/>
      <pc:docMkLst>
        <pc:docMk/>
      </pc:docMkLst>
      <pc:sldChg chg="modSp">
        <pc:chgData name="GUAGGENTI ROSARIA" userId="S::47855@ds.units.it::ee2fbd17-6d5a-450b-91f3-0427f7059c55" providerId="AD" clId="Web-{02D96A16-F5BF-C5C2-7138-9EF9C38A53EA}" dt="2025-12-11T13:01:53.984" v="17" actId="20577"/>
        <pc:sldMkLst>
          <pc:docMk/>
          <pc:sldMk cId="2719187055" sldId="259"/>
        </pc:sldMkLst>
        <pc:spChg chg="mod">
          <ac:chgData name="GUAGGENTI ROSARIA" userId="S::47855@ds.units.it::ee2fbd17-6d5a-450b-91f3-0427f7059c55" providerId="AD" clId="Web-{02D96A16-F5BF-C5C2-7138-9EF9C38A53EA}" dt="2025-12-11T13:01:53.984" v="17" actId="20577"/>
          <ac:spMkLst>
            <pc:docMk/>
            <pc:sldMk cId="2719187055" sldId="259"/>
            <ac:spMk id="2" creationId="{9280D9E7-62B3-92B0-F201-1D2837CA85E1}"/>
          </ac:spMkLst>
        </pc:spChg>
      </pc:sldChg>
    </pc:docChg>
  </pc:docChgLst>
  <pc:docChgLst>
    <pc:chgData name="DE GIUSTI LISA" userId="9b7dc1fb-083d-4bc3-b8ed-ad685b206fd5" providerId="ADAL" clId="{3A65380D-5B5D-4BD6-B948-4E6B8FE4753E}"/>
    <pc:docChg chg="custSel addSld delSld modSld sldOrd">
      <pc:chgData name="DE GIUSTI LISA" userId="9b7dc1fb-083d-4bc3-b8ed-ad685b206fd5" providerId="ADAL" clId="{3A65380D-5B5D-4BD6-B948-4E6B8FE4753E}" dt="2025-12-11T13:05:40.015" v="1386" actId="1076"/>
      <pc:docMkLst>
        <pc:docMk/>
      </pc:docMkLst>
      <pc:sldChg chg="addSp modSp mod">
        <pc:chgData name="DE GIUSTI LISA" userId="9b7dc1fb-083d-4bc3-b8ed-ad685b206fd5" providerId="ADAL" clId="{3A65380D-5B5D-4BD6-B948-4E6B8FE4753E}" dt="2025-12-11T12:38:55.498" v="379" actId="113"/>
        <pc:sldMkLst>
          <pc:docMk/>
          <pc:sldMk cId="3615970267" sldId="256"/>
        </pc:sldMkLst>
        <pc:spChg chg="mod">
          <ac:chgData name="DE GIUSTI LISA" userId="9b7dc1fb-083d-4bc3-b8ed-ad685b206fd5" providerId="ADAL" clId="{3A65380D-5B5D-4BD6-B948-4E6B8FE4753E}" dt="2025-12-11T12:34:17.998" v="196" actId="14100"/>
          <ac:spMkLst>
            <pc:docMk/>
            <pc:sldMk cId="3615970267" sldId="256"/>
            <ac:spMk id="2" creationId="{1CA65BCE-E9D9-2254-8085-E2E4D8849784}"/>
          </ac:spMkLst>
        </pc:spChg>
        <pc:spChg chg="mod">
          <ac:chgData name="DE GIUSTI LISA" userId="9b7dc1fb-083d-4bc3-b8ed-ad685b206fd5" providerId="ADAL" clId="{3A65380D-5B5D-4BD6-B948-4E6B8FE4753E}" dt="2025-12-11T12:37:42.637" v="347" actId="20577"/>
          <ac:spMkLst>
            <pc:docMk/>
            <pc:sldMk cId="3615970267" sldId="256"/>
            <ac:spMk id="3" creationId="{AED15052-7665-96B9-E64D-58F86E797A9C}"/>
          </ac:spMkLst>
        </pc:spChg>
        <pc:spChg chg="add mod">
          <ac:chgData name="DE GIUSTI LISA" userId="9b7dc1fb-083d-4bc3-b8ed-ad685b206fd5" providerId="ADAL" clId="{3A65380D-5B5D-4BD6-B948-4E6B8FE4753E}" dt="2025-12-11T12:38:55.498" v="379" actId="113"/>
          <ac:spMkLst>
            <pc:docMk/>
            <pc:sldMk cId="3615970267" sldId="256"/>
            <ac:spMk id="6" creationId="{5A5B3915-33A9-9B97-840E-F8F41D86F6EB}"/>
          </ac:spMkLst>
        </pc:spChg>
        <pc:picChg chg="add mod">
          <ac:chgData name="DE GIUSTI LISA" userId="9b7dc1fb-083d-4bc3-b8ed-ad685b206fd5" providerId="ADAL" clId="{3A65380D-5B5D-4BD6-B948-4E6B8FE4753E}" dt="2025-12-11T12:34:31.011" v="199" actId="1076"/>
          <ac:picMkLst>
            <pc:docMk/>
            <pc:sldMk cId="3615970267" sldId="256"/>
            <ac:picMk id="5" creationId="{39B7B2C8-1AB0-D531-09B0-FD063370714D}"/>
          </ac:picMkLst>
        </pc:picChg>
      </pc:sldChg>
      <pc:sldChg chg="addSp modSp new mod">
        <pc:chgData name="DE GIUSTI LISA" userId="9b7dc1fb-083d-4bc3-b8ed-ad685b206fd5" providerId="ADAL" clId="{3A65380D-5B5D-4BD6-B948-4E6B8FE4753E}" dt="2025-12-11T13:03:49.992" v="1368" actId="1076"/>
        <pc:sldMkLst>
          <pc:docMk/>
          <pc:sldMk cId="1627804622" sldId="257"/>
        </pc:sldMkLst>
        <pc:spChg chg="mod">
          <ac:chgData name="DE GIUSTI LISA" userId="9b7dc1fb-083d-4bc3-b8ed-ad685b206fd5" providerId="ADAL" clId="{3A65380D-5B5D-4BD6-B948-4E6B8FE4753E}" dt="2025-12-11T12:55:17.776" v="1081" actId="20577"/>
          <ac:spMkLst>
            <pc:docMk/>
            <pc:sldMk cId="1627804622" sldId="257"/>
            <ac:spMk id="3" creationId="{89E644E3-F26A-A118-B4C1-80FCD92DE7A1}"/>
          </ac:spMkLst>
        </pc:spChg>
        <pc:picChg chg="add mod">
          <ac:chgData name="DE GIUSTI LISA" userId="9b7dc1fb-083d-4bc3-b8ed-ad685b206fd5" providerId="ADAL" clId="{3A65380D-5B5D-4BD6-B948-4E6B8FE4753E}" dt="2025-12-11T13:03:49.992" v="1368" actId="1076"/>
          <ac:picMkLst>
            <pc:docMk/>
            <pc:sldMk cId="1627804622" sldId="257"/>
            <ac:picMk id="4" creationId="{14680170-9B11-97DE-4C33-C2107A0C5043}"/>
          </ac:picMkLst>
        </pc:picChg>
      </pc:sldChg>
      <pc:sldChg chg="addSp modSp add mod ord">
        <pc:chgData name="DE GIUSTI LISA" userId="9b7dc1fb-083d-4bc3-b8ed-ad685b206fd5" providerId="ADAL" clId="{3A65380D-5B5D-4BD6-B948-4E6B8FE4753E}" dt="2025-12-11T13:04:08.379" v="1372" actId="1076"/>
        <pc:sldMkLst>
          <pc:docMk/>
          <pc:sldMk cId="1169388184" sldId="258"/>
        </pc:sldMkLst>
        <pc:spChg chg="mod">
          <ac:chgData name="DE GIUSTI LISA" userId="9b7dc1fb-083d-4bc3-b8ed-ad685b206fd5" providerId="ADAL" clId="{3A65380D-5B5D-4BD6-B948-4E6B8FE4753E}" dt="2025-12-11T12:55:46.392" v="1104" actId="20577"/>
          <ac:spMkLst>
            <pc:docMk/>
            <pc:sldMk cId="1169388184" sldId="258"/>
            <ac:spMk id="2" creationId="{74E3D7BD-B44F-5EC1-F7F7-51092FC9E9CC}"/>
          </ac:spMkLst>
        </pc:spChg>
        <pc:spChg chg="mod">
          <ac:chgData name="DE GIUSTI LISA" userId="9b7dc1fb-083d-4bc3-b8ed-ad685b206fd5" providerId="ADAL" clId="{3A65380D-5B5D-4BD6-B948-4E6B8FE4753E}" dt="2025-12-11T12:58:24.469" v="1246" actId="20577"/>
          <ac:spMkLst>
            <pc:docMk/>
            <pc:sldMk cId="1169388184" sldId="258"/>
            <ac:spMk id="3" creationId="{3DE18B82-4A1B-1109-A835-73C442F1C5A5}"/>
          </ac:spMkLst>
        </pc:spChg>
        <pc:picChg chg="add mod">
          <ac:chgData name="DE GIUSTI LISA" userId="9b7dc1fb-083d-4bc3-b8ed-ad685b206fd5" providerId="ADAL" clId="{3A65380D-5B5D-4BD6-B948-4E6B8FE4753E}" dt="2025-12-11T13:04:08.379" v="1372" actId="1076"/>
          <ac:picMkLst>
            <pc:docMk/>
            <pc:sldMk cId="1169388184" sldId="258"/>
            <ac:picMk id="4" creationId="{0196CCE7-F940-D281-8A55-F4EE17F8BC7D}"/>
          </ac:picMkLst>
        </pc:picChg>
      </pc:sldChg>
      <pc:sldChg chg="addSp modSp add mod">
        <pc:chgData name="DE GIUSTI LISA" userId="9b7dc1fb-083d-4bc3-b8ed-ad685b206fd5" providerId="ADAL" clId="{3A65380D-5B5D-4BD6-B948-4E6B8FE4753E}" dt="2025-12-11T13:05:40.015" v="1386" actId="1076"/>
        <pc:sldMkLst>
          <pc:docMk/>
          <pc:sldMk cId="2719187055" sldId="259"/>
        </pc:sldMkLst>
        <pc:spChg chg="mod">
          <ac:chgData name="DE GIUSTI LISA" userId="9b7dc1fb-083d-4bc3-b8ed-ad685b206fd5" providerId="ADAL" clId="{3A65380D-5B5D-4BD6-B948-4E6B8FE4753E}" dt="2025-12-11T13:03:24.111" v="1365" actId="20577"/>
          <ac:spMkLst>
            <pc:docMk/>
            <pc:sldMk cId="2719187055" sldId="259"/>
            <ac:spMk id="3" creationId="{03992B5E-209E-DF2A-BB9F-0ED2A1761595}"/>
          </ac:spMkLst>
        </pc:spChg>
        <pc:picChg chg="add mod">
          <ac:chgData name="DE GIUSTI LISA" userId="9b7dc1fb-083d-4bc3-b8ed-ad685b206fd5" providerId="ADAL" clId="{3A65380D-5B5D-4BD6-B948-4E6B8FE4753E}" dt="2025-12-11T13:05:40.015" v="1386" actId="1076"/>
          <ac:picMkLst>
            <pc:docMk/>
            <pc:sldMk cId="2719187055" sldId="259"/>
            <ac:picMk id="4" creationId="{6D43DFEA-6DA9-5FF7-7798-CDD902C9A6F9}"/>
          </ac:picMkLst>
        </pc:picChg>
      </pc:sldChg>
      <pc:sldChg chg="add del">
        <pc:chgData name="DE GIUSTI LISA" userId="9b7dc1fb-083d-4bc3-b8ed-ad685b206fd5" providerId="ADAL" clId="{3A65380D-5B5D-4BD6-B948-4E6B8FE4753E}" dt="2025-12-11T12:59:51.567" v="1254" actId="2696"/>
        <pc:sldMkLst>
          <pc:docMk/>
          <pc:sldMk cId="879830147" sldId="260"/>
        </pc:sldMkLst>
      </pc:sldChg>
      <pc:sldChg chg="add del">
        <pc:chgData name="DE GIUSTI LISA" userId="9b7dc1fb-083d-4bc3-b8ed-ad685b206fd5" providerId="ADAL" clId="{3A65380D-5B5D-4BD6-B948-4E6B8FE4753E}" dt="2025-12-11T12:59:51.567" v="1254" actId="2696"/>
        <pc:sldMkLst>
          <pc:docMk/>
          <pc:sldMk cId="3934861201" sldId="261"/>
        </pc:sldMkLst>
      </pc:sldChg>
      <pc:sldChg chg="add del">
        <pc:chgData name="DE GIUSTI LISA" userId="9b7dc1fb-083d-4bc3-b8ed-ad685b206fd5" providerId="ADAL" clId="{3A65380D-5B5D-4BD6-B948-4E6B8FE4753E}" dt="2025-12-11T12:59:51.567" v="1254" actId="2696"/>
        <pc:sldMkLst>
          <pc:docMk/>
          <pc:sldMk cId="3070300249" sldId="262"/>
        </pc:sldMkLst>
      </pc:sldChg>
      <pc:sldChg chg="add del">
        <pc:chgData name="DE GIUSTI LISA" userId="9b7dc1fb-083d-4bc3-b8ed-ad685b206fd5" providerId="ADAL" clId="{3A65380D-5B5D-4BD6-B948-4E6B8FE4753E}" dt="2025-12-11T12:59:51.567" v="1254" actId="2696"/>
        <pc:sldMkLst>
          <pc:docMk/>
          <pc:sldMk cId="3561468820" sldId="263"/>
        </pc:sldMkLst>
      </pc:sldChg>
      <pc:sldChg chg="addSp modSp add mod ord">
        <pc:chgData name="DE GIUSTI LISA" userId="9b7dc1fb-083d-4bc3-b8ed-ad685b206fd5" providerId="ADAL" clId="{3A65380D-5B5D-4BD6-B948-4E6B8FE4753E}" dt="2025-12-11T13:04:27.802" v="1377" actId="1076"/>
        <pc:sldMkLst>
          <pc:docMk/>
          <pc:sldMk cId="4054167347" sldId="264"/>
        </pc:sldMkLst>
        <pc:spChg chg="mod">
          <ac:chgData name="DE GIUSTI LISA" userId="9b7dc1fb-083d-4bc3-b8ed-ad685b206fd5" providerId="ADAL" clId="{3A65380D-5B5D-4BD6-B948-4E6B8FE4753E}" dt="2025-12-11T12:55:22.915" v="1082" actId="20577"/>
          <ac:spMkLst>
            <pc:docMk/>
            <pc:sldMk cId="4054167347" sldId="264"/>
            <ac:spMk id="3" creationId="{BAE5FB6B-969C-7C5B-56AC-B684307C4267}"/>
          </ac:spMkLst>
        </pc:spChg>
        <pc:picChg chg="add mod">
          <ac:chgData name="DE GIUSTI LISA" userId="9b7dc1fb-083d-4bc3-b8ed-ad685b206fd5" providerId="ADAL" clId="{3A65380D-5B5D-4BD6-B948-4E6B8FE4753E}" dt="2025-12-11T13:04:27.802" v="1377" actId="1076"/>
          <ac:picMkLst>
            <pc:docMk/>
            <pc:sldMk cId="4054167347" sldId="264"/>
            <ac:picMk id="4" creationId="{C9146D01-DC75-22EF-8332-BE46318F33D8}"/>
          </ac:picMkLst>
        </pc:picChg>
      </pc:sldChg>
      <pc:sldChg chg="addSp modSp add mod">
        <pc:chgData name="DE GIUSTI LISA" userId="9b7dc1fb-083d-4bc3-b8ed-ad685b206fd5" providerId="ADAL" clId="{3A65380D-5B5D-4BD6-B948-4E6B8FE4753E}" dt="2025-12-11T13:04:51.658" v="1382" actId="1076"/>
        <pc:sldMkLst>
          <pc:docMk/>
          <pc:sldMk cId="4150367702" sldId="265"/>
        </pc:sldMkLst>
        <pc:spChg chg="mod">
          <ac:chgData name="DE GIUSTI LISA" userId="9b7dc1fb-083d-4bc3-b8ed-ad685b206fd5" providerId="ADAL" clId="{3A65380D-5B5D-4BD6-B948-4E6B8FE4753E}" dt="2025-12-11T12:56:11.043" v="1105" actId="20577"/>
          <ac:spMkLst>
            <pc:docMk/>
            <pc:sldMk cId="4150367702" sldId="265"/>
            <ac:spMk id="2" creationId="{1C928C69-5A7E-9282-ED5F-FEDC815F499A}"/>
          </ac:spMkLst>
        </pc:spChg>
        <pc:spChg chg="mod">
          <ac:chgData name="DE GIUSTI LISA" userId="9b7dc1fb-083d-4bc3-b8ed-ad685b206fd5" providerId="ADAL" clId="{3A65380D-5B5D-4BD6-B948-4E6B8FE4753E}" dt="2025-12-11T12:59:29.576" v="1253" actId="5793"/>
          <ac:spMkLst>
            <pc:docMk/>
            <pc:sldMk cId="4150367702" sldId="265"/>
            <ac:spMk id="3" creationId="{1D582BE0-4CD3-6BE0-F49C-166CDD4072E6}"/>
          </ac:spMkLst>
        </pc:spChg>
        <pc:picChg chg="add mod">
          <ac:chgData name="DE GIUSTI LISA" userId="9b7dc1fb-083d-4bc3-b8ed-ad685b206fd5" providerId="ADAL" clId="{3A65380D-5B5D-4BD6-B948-4E6B8FE4753E}" dt="2025-12-11T13:04:51.658" v="1382" actId="1076"/>
          <ac:picMkLst>
            <pc:docMk/>
            <pc:sldMk cId="4150367702" sldId="265"/>
            <ac:picMk id="4" creationId="{4CAC19A2-C42A-86EA-C39E-ECA2F94AEC86}"/>
          </ac:picMkLst>
        </pc:picChg>
      </pc:sldChg>
      <pc:sldChg chg="addSp modSp add mod ord">
        <pc:chgData name="DE GIUSTI LISA" userId="9b7dc1fb-083d-4bc3-b8ed-ad685b206fd5" providerId="ADAL" clId="{3A65380D-5B5D-4BD6-B948-4E6B8FE4753E}" dt="2025-12-11T13:04:16.715" v="1374" actId="1076"/>
        <pc:sldMkLst>
          <pc:docMk/>
          <pc:sldMk cId="1608551360" sldId="266"/>
        </pc:sldMkLst>
        <pc:spChg chg="mod">
          <ac:chgData name="DE GIUSTI LISA" userId="9b7dc1fb-083d-4bc3-b8ed-ad685b206fd5" providerId="ADAL" clId="{3A65380D-5B5D-4BD6-B948-4E6B8FE4753E}" dt="2025-12-11T12:52:06.246" v="702" actId="20577"/>
          <ac:spMkLst>
            <pc:docMk/>
            <pc:sldMk cId="1608551360" sldId="266"/>
            <ac:spMk id="2" creationId="{A2190662-BFBA-463A-C451-CFECF77C6D8F}"/>
          </ac:spMkLst>
        </pc:spChg>
        <pc:spChg chg="mod">
          <ac:chgData name="DE GIUSTI LISA" userId="9b7dc1fb-083d-4bc3-b8ed-ad685b206fd5" providerId="ADAL" clId="{3A65380D-5B5D-4BD6-B948-4E6B8FE4753E}" dt="2025-12-11T12:53:25.336" v="880" actId="20577"/>
          <ac:spMkLst>
            <pc:docMk/>
            <pc:sldMk cId="1608551360" sldId="266"/>
            <ac:spMk id="3" creationId="{BC9D423C-7ECE-AA07-1C75-AC26F49F96D3}"/>
          </ac:spMkLst>
        </pc:spChg>
        <pc:picChg chg="add mod">
          <ac:chgData name="DE GIUSTI LISA" userId="9b7dc1fb-083d-4bc3-b8ed-ad685b206fd5" providerId="ADAL" clId="{3A65380D-5B5D-4BD6-B948-4E6B8FE4753E}" dt="2025-12-11T13:04:16.715" v="1374" actId="1076"/>
          <ac:picMkLst>
            <pc:docMk/>
            <pc:sldMk cId="1608551360" sldId="266"/>
            <ac:picMk id="4" creationId="{E16AE7D6-3AC2-B17C-AA81-7231AFED70CB}"/>
          </ac:picMkLst>
        </pc:picChg>
      </pc:sldChg>
      <pc:sldChg chg="addSp modSp add mod">
        <pc:chgData name="DE GIUSTI LISA" userId="9b7dc1fb-083d-4bc3-b8ed-ad685b206fd5" providerId="ADAL" clId="{3A65380D-5B5D-4BD6-B948-4E6B8FE4753E}" dt="2025-12-11T13:05:30.016" v="1384" actId="1076"/>
        <pc:sldMkLst>
          <pc:docMk/>
          <pc:sldMk cId="3725027464" sldId="267"/>
        </pc:sldMkLst>
        <pc:spChg chg="mod">
          <ac:chgData name="DE GIUSTI LISA" userId="9b7dc1fb-083d-4bc3-b8ed-ad685b206fd5" providerId="ADAL" clId="{3A65380D-5B5D-4BD6-B948-4E6B8FE4753E}" dt="2025-12-11T12:53:50.346" v="902" actId="20577"/>
          <ac:spMkLst>
            <pc:docMk/>
            <pc:sldMk cId="3725027464" sldId="267"/>
            <ac:spMk id="2" creationId="{78B24AD0-596A-09B7-FD94-D09F4D93F50F}"/>
          </ac:spMkLst>
        </pc:spChg>
        <pc:picChg chg="add mod">
          <ac:chgData name="DE GIUSTI LISA" userId="9b7dc1fb-083d-4bc3-b8ed-ad685b206fd5" providerId="ADAL" clId="{3A65380D-5B5D-4BD6-B948-4E6B8FE4753E}" dt="2025-12-11T13:05:30.016" v="1384" actId="1076"/>
          <ac:picMkLst>
            <pc:docMk/>
            <pc:sldMk cId="3725027464" sldId="267"/>
            <ac:picMk id="4" creationId="{3BFED53F-4BF4-0D5B-A6CF-F829C6F5A937}"/>
          </ac:picMkLst>
        </pc:picChg>
      </pc:sldChg>
      <pc:sldChg chg="addSp modSp add mod ord">
        <pc:chgData name="DE GIUSTI LISA" userId="9b7dc1fb-083d-4bc3-b8ed-ad685b206fd5" providerId="ADAL" clId="{3A65380D-5B5D-4BD6-B948-4E6B8FE4753E}" dt="2025-12-11T13:03:59.849" v="1370" actId="1076"/>
        <pc:sldMkLst>
          <pc:docMk/>
          <pc:sldMk cId="2281429247" sldId="268"/>
        </pc:sldMkLst>
        <pc:spChg chg="mod">
          <ac:chgData name="DE GIUSTI LISA" userId="9b7dc1fb-083d-4bc3-b8ed-ad685b206fd5" providerId="ADAL" clId="{3A65380D-5B5D-4BD6-B948-4E6B8FE4753E}" dt="2025-12-11T12:55:03.903" v="1077" actId="20577"/>
          <ac:spMkLst>
            <pc:docMk/>
            <pc:sldMk cId="2281429247" sldId="268"/>
            <ac:spMk id="2" creationId="{60FEFEF5-3F79-1B7F-FBB8-AF1DEDDBB209}"/>
          </ac:spMkLst>
        </pc:spChg>
        <pc:spChg chg="mod">
          <ac:chgData name="DE GIUSTI LISA" userId="9b7dc1fb-083d-4bc3-b8ed-ad685b206fd5" providerId="ADAL" clId="{3A65380D-5B5D-4BD6-B948-4E6B8FE4753E}" dt="2025-12-11T12:54:53.781" v="1033" actId="20577"/>
          <ac:spMkLst>
            <pc:docMk/>
            <pc:sldMk cId="2281429247" sldId="268"/>
            <ac:spMk id="3" creationId="{EFAD2600-E916-0C85-F41D-2E1D5054F673}"/>
          </ac:spMkLst>
        </pc:spChg>
        <pc:picChg chg="add mod">
          <ac:chgData name="DE GIUSTI LISA" userId="9b7dc1fb-083d-4bc3-b8ed-ad685b206fd5" providerId="ADAL" clId="{3A65380D-5B5D-4BD6-B948-4E6B8FE4753E}" dt="2025-12-11T13:03:59.849" v="1370" actId="1076"/>
          <ac:picMkLst>
            <pc:docMk/>
            <pc:sldMk cId="2281429247" sldId="268"/>
            <ac:picMk id="4" creationId="{1200FE65-F9CD-FD65-CBCB-983AF106FEFF}"/>
          </ac:picMkLst>
        </pc:picChg>
      </pc:sldChg>
      <pc:sldChg chg="addSp modSp add mod">
        <pc:chgData name="DE GIUSTI LISA" userId="9b7dc1fb-083d-4bc3-b8ed-ad685b206fd5" providerId="ADAL" clId="{3A65380D-5B5D-4BD6-B948-4E6B8FE4753E}" dt="2025-12-11T13:04:35.807" v="1379" actId="1076"/>
        <pc:sldMkLst>
          <pc:docMk/>
          <pc:sldMk cId="780947197" sldId="269"/>
        </pc:sldMkLst>
        <pc:spChg chg="mod">
          <ac:chgData name="DE GIUSTI LISA" userId="9b7dc1fb-083d-4bc3-b8ed-ad685b206fd5" providerId="ADAL" clId="{3A65380D-5B5D-4BD6-B948-4E6B8FE4753E}" dt="2025-12-11T12:55:40.522" v="1103" actId="20577"/>
          <ac:spMkLst>
            <pc:docMk/>
            <pc:sldMk cId="780947197" sldId="269"/>
            <ac:spMk id="2" creationId="{2CB2AA81-4381-C139-A445-A5195E329C65}"/>
          </ac:spMkLst>
        </pc:spChg>
        <pc:picChg chg="add mod">
          <ac:chgData name="DE GIUSTI LISA" userId="9b7dc1fb-083d-4bc3-b8ed-ad685b206fd5" providerId="ADAL" clId="{3A65380D-5B5D-4BD6-B948-4E6B8FE4753E}" dt="2025-12-11T13:04:35.807" v="1379" actId="1076"/>
          <ac:picMkLst>
            <pc:docMk/>
            <pc:sldMk cId="780947197" sldId="269"/>
            <ac:picMk id="4" creationId="{43EC68C2-437C-1230-6E47-F4301E984588}"/>
          </ac:picMkLst>
        </pc:picChg>
      </pc:sldChg>
    </pc:docChg>
  </pc:docChgLst>
  <pc:docChgLst>
    <pc:chgData name="SIGNORI AMBRA" userId="S::47854@ds.units.it::a197a23e-b1a1-4ac8-8100-208626561105" providerId="AD" clId="Web-{B8C918EE-E23B-A69E-0ECC-728471EFDEFD}"/>
    <pc:docChg chg="modSld">
      <pc:chgData name="SIGNORI AMBRA" userId="S::47854@ds.units.it::a197a23e-b1a1-4ac8-8100-208626561105" providerId="AD" clId="Web-{B8C918EE-E23B-A69E-0ECC-728471EFDEFD}" dt="2025-12-11T13:04:26.891" v="9" actId="20577"/>
      <pc:docMkLst>
        <pc:docMk/>
      </pc:docMkLst>
      <pc:sldChg chg="modSp">
        <pc:chgData name="SIGNORI AMBRA" userId="S::47854@ds.units.it::a197a23e-b1a1-4ac8-8100-208626561105" providerId="AD" clId="Web-{B8C918EE-E23B-A69E-0ECC-728471EFDEFD}" dt="2025-12-11T13:03:57.250" v="5" actId="20577"/>
        <pc:sldMkLst>
          <pc:docMk/>
          <pc:sldMk cId="1169388184" sldId="258"/>
        </pc:sldMkLst>
        <pc:spChg chg="mod">
          <ac:chgData name="SIGNORI AMBRA" userId="S::47854@ds.units.it::a197a23e-b1a1-4ac8-8100-208626561105" providerId="AD" clId="Web-{B8C918EE-E23B-A69E-0ECC-728471EFDEFD}" dt="2025-12-11T13:03:57.250" v="5" actId="20577"/>
          <ac:spMkLst>
            <pc:docMk/>
            <pc:sldMk cId="1169388184" sldId="258"/>
            <ac:spMk id="2" creationId="{74E3D7BD-B44F-5EC1-F7F7-51092FC9E9CC}"/>
          </ac:spMkLst>
        </pc:spChg>
      </pc:sldChg>
      <pc:sldChg chg="modSp">
        <pc:chgData name="SIGNORI AMBRA" userId="S::47854@ds.units.it::a197a23e-b1a1-4ac8-8100-208626561105" providerId="AD" clId="Web-{B8C918EE-E23B-A69E-0ECC-728471EFDEFD}" dt="2025-12-11T13:04:26.891" v="9" actId="20577"/>
        <pc:sldMkLst>
          <pc:docMk/>
          <pc:sldMk cId="4150367702" sldId="265"/>
        </pc:sldMkLst>
        <pc:spChg chg="mod">
          <ac:chgData name="SIGNORI AMBRA" userId="S::47854@ds.units.it::a197a23e-b1a1-4ac8-8100-208626561105" providerId="AD" clId="Web-{B8C918EE-E23B-A69E-0ECC-728471EFDEFD}" dt="2025-12-11T13:04:26.891" v="9" actId="20577"/>
          <ac:spMkLst>
            <pc:docMk/>
            <pc:sldMk cId="4150367702" sldId="265"/>
            <ac:spMk id="2" creationId="{1C928C69-5A7E-9282-ED5F-FEDC815F499A}"/>
          </ac:spMkLst>
        </pc:spChg>
      </pc:sldChg>
      <pc:sldChg chg="modSp">
        <pc:chgData name="SIGNORI AMBRA" userId="S::47854@ds.units.it::a197a23e-b1a1-4ac8-8100-208626561105" providerId="AD" clId="Web-{B8C918EE-E23B-A69E-0ECC-728471EFDEFD}" dt="2025-12-11T13:03:46.015" v="3" actId="20577"/>
        <pc:sldMkLst>
          <pc:docMk/>
          <pc:sldMk cId="1608551360" sldId="266"/>
        </pc:sldMkLst>
        <pc:spChg chg="mod">
          <ac:chgData name="SIGNORI AMBRA" userId="S::47854@ds.units.it::a197a23e-b1a1-4ac8-8100-208626561105" providerId="AD" clId="Web-{B8C918EE-E23B-A69E-0ECC-728471EFDEFD}" dt="2025-12-11T13:03:46.015" v="3" actId="20577"/>
          <ac:spMkLst>
            <pc:docMk/>
            <pc:sldMk cId="1608551360" sldId="266"/>
            <ac:spMk id="2" creationId="{A2190662-BFBA-463A-C451-CFECF77C6D8F}"/>
          </ac:spMkLst>
        </pc:spChg>
      </pc:sldChg>
      <pc:sldChg chg="modSp">
        <pc:chgData name="SIGNORI AMBRA" userId="S::47854@ds.units.it::a197a23e-b1a1-4ac8-8100-208626561105" providerId="AD" clId="Web-{B8C918EE-E23B-A69E-0ECC-728471EFDEFD}" dt="2025-12-11T13:04:13.172" v="7" actId="20577"/>
        <pc:sldMkLst>
          <pc:docMk/>
          <pc:sldMk cId="3725027464" sldId="267"/>
        </pc:sldMkLst>
        <pc:spChg chg="mod">
          <ac:chgData name="SIGNORI AMBRA" userId="S::47854@ds.units.it::a197a23e-b1a1-4ac8-8100-208626561105" providerId="AD" clId="Web-{B8C918EE-E23B-A69E-0ECC-728471EFDEFD}" dt="2025-12-11T13:04:13.172" v="7" actId="20577"/>
          <ac:spMkLst>
            <pc:docMk/>
            <pc:sldMk cId="3725027464" sldId="267"/>
            <ac:spMk id="2" creationId="{78B24AD0-596A-09B7-FD94-D09F4D93F50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737C8A-F566-6936-8DD3-3EDB5BE37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3631048-88BF-F23F-1617-480619EF0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DB8AD9-40CC-474C-5A6E-16C770862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BE83352-3168-E813-388C-B558443C7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D11C1A-9D69-1EED-B41D-0160C7E0A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59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C09D17-2204-C4DF-40EC-1A390F298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83566C6-965F-F21D-15C7-09E586E4A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FCC2AD-16DB-DD82-A8E0-709583918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DF76F1-D600-441A-472A-4C9F1C633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254FCB-A60A-FDD4-D11B-392BDF653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178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BF894A8-39A6-03C0-E2B6-6FE41BE0A7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BB4A298-A98A-A0A6-247A-FAA95FB37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60F1B1-952A-F9BA-8D8F-73E0B8A47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9E41CF-30B0-9778-A6D1-99C1E6ECF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89216FF-D8BA-A0DB-1819-3856AED45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623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6470C2-4116-C57D-F36C-606422959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2DF528-EB0E-BE93-EF61-B67C9D79B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3817F0-2E4A-C07A-82F3-717D2C51A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B9C482-0903-A702-F085-98D04B8D5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EEFA65-E6D5-AC23-5EDA-9C314C0FB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300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53185A-3F7D-D1EF-6C67-31FB54C87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555FD38-FF6D-836E-E1BE-5582FF085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D03705-0464-D89C-6946-D668B0D7C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CA0F0F-F800-C91C-952C-4A74FED1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E2DDAE-ECAA-9D08-A31E-F5DE4E40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195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40F2B5-2410-2FA7-CAD0-D6A778CDD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A13B9B-D231-835F-7CD7-043520ADD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9BF9A0-6428-72D9-D23C-052B692A58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42B72DC-8E6C-AED9-BFE1-7B55ACCDC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E4A96E-9B90-BF86-17DD-84EEF87D7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6E27446-4A18-4A14-BDAE-E43EEDE03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494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0C6952-A4BC-8661-852E-8A939664D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5E404A0-0E86-6BFF-C06A-D68B8BB3F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7407164-EF61-36E8-CB59-A965D543B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34F22CA-69CB-9DF2-5624-732B387C2C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54891D5-DF24-440E-5C88-0366D4EBF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29C9155-75F0-E42F-DF92-C9488198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8A388DA-76E5-9806-8229-6405A9868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AEFB47B-0EE4-16A7-505B-13FF71F68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019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0891F3-DE08-959B-E2CD-44A499F3F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D57B2A9-7273-45A2-D37B-FC74787B5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F27FBF-EBCD-EDEB-47BB-03EB2D348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02B9FB0-97A2-E2A0-8AE0-C6B585F5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120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EAD5CEA-96BB-A866-72BA-8181C7BA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558027C-C2D1-B058-B10D-BE0BA347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4ABE4C3-7044-7582-BF0E-FE773E2E9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6641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F6E99E-C24D-F220-2117-C7D75C188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51A42D-A986-6175-75BD-BF40D4AD1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3179E0B-F226-7925-9BFB-A665184EE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4C4427-F3AA-0FBF-7CE8-F42F5D1D7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1820DC-9365-4A0A-FE51-58E1ED3BD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74E6024-D1B2-9386-69E6-FCAD53F1B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5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3882F4-25E5-58A0-07ED-F25CA018E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8165F84-B3BE-951A-155C-9CD982515B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6A64B32-8996-8111-ADBB-C56BBA11F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728B141-3DE3-B4E8-3E58-123880E79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A5EF24E-BB56-4472-3633-C50A299E6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32F365A-648E-8276-FF1B-3FEE62733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261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3FBCEA8-214A-6409-02B2-DDE899125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8079D48-EDC1-21D0-F11A-FBEB229E3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60BB9F-78CF-A412-40CF-1447D789B4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B92783-9EE0-466C-927F-B7DFA72B5044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1CEA6F9-A644-507E-B16B-61413C101C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E92E9C-BCBC-4A79-E24B-433CCAD646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756271-103D-4732-8E14-233EEB09618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843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A65BCE-E9D9-2254-8085-E2E4D88497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51797"/>
            <a:ext cx="9144000" cy="1058165"/>
          </a:xfrm>
        </p:spPr>
        <p:txBody>
          <a:bodyPr/>
          <a:lstStyle/>
          <a:p>
            <a:r>
              <a:rPr lang="it-IT"/>
              <a:t>TITOLO DELL’ELABORATO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ED15052-7665-96B9-E64D-58F86E797A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49865"/>
          </a:xfrm>
        </p:spPr>
        <p:txBody>
          <a:bodyPr/>
          <a:lstStyle/>
          <a:p>
            <a:r>
              <a:rPr lang="it-IT"/>
              <a:t>SOTTOTITOLO: OSSERVARE ALLA SCUOLA DELL’INFANZIA E ALLA SCUOLA PRIMARIA</a:t>
            </a:r>
          </a:p>
          <a:p>
            <a:endParaRPr lang="it-IT"/>
          </a:p>
        </p:txBody>
      </p:sp>
      <p:pic>
        <p:nvPicPr>
          <p:cNvPr id="5" name="Immagine 4" descr="Immagine che contiene testo, Carattere, logo, Marchio&#10;&#10;Il contenuto generato dall'IA potrebbe non essere corretto.">
            <a:extLst>
              <a:ext uri="{FF2B5EF4-FFF2-40B4-BE49-F238E27FC236}">
                <a16:creationId xmlns:a16="http://schemas.microsoft.com/office/drawing/2014/main" id="{39B7B2C8-1AB0-D531-09B0-FD06337071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1" y="200147"/>
            <a:ext cx="2155947" cy="816219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5A5B3915-33A9-9B97-840E-F8F41D86F6EB}"/>
              </a:ext>
            </a:extLst>
          </p:cNvPr>
          <p:cNvSpPr txBox="1"/>
          <p:nvPr/>
        </p:nvSpPr>
        <p:spPr>
          <a:xfrm>
            <a:off x="229175" y="5657671"/>
            <a:ext cx="11962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/>
              <a:t>COGNOME E NOME :</a:t>
            </a:r>
          </a:p>
          <a:p>
            <a:pPr algn="ctr"/>
            <a:r>
              <a:rPr lang="it-IT" b="1"/>
              <a:t>N° MATRICOLA:</a:t>
            </a:r>
          </a:p>
          <a:p>
            <a:pPr algn="ctr"/>
            <a:r>
              <a:rPr lang="it-IT" b="1"/>
              <a:t>ANNUALITÀ T1:</a:t>
            </a:r>
          </a:p>
          <a:p>
            <a:pPr algn="ctr"/>
            <a:r>
              <a:rPr lang="it-IT" b="1"/>
              <a:t>A.A: 2025-2026</a:t>
            </a:r>
            <a:r>
              <a:rPr lang="it-IT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615970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B6F44-C6A7-4EE7-CB46-BDB386BCF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80D9E7-62B3-92B0-F201-1D2837CA8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BIBLIOGRAFIA E SITOGRAFIA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992B5E-209E-DF2A-BB9F-0ED2A1761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Inserire la bibliografia minima e la sitografia utilizzate per la stesura degli elaborati finali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6D43DFEA-6DA9-5FF7-7798-CDD902C9A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9204" y="5903432"/>
            <a:ext cx="2158171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18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B8DBBC-46FC-7C07-94E6-FBA44A1FE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 CONTESTI OSSERVATI : SCUOLA DELL'INFANZIA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E644E3-F26A-A118-B4C1-80FCD92DE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 Ente accogliente; caratteristiche del territorio; plesso e sue caratteristiche; sezione; caratteristiche del gruppo dei bambini.</a:t>
            </a:r>
          </a:p>
          <a:p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4680170-9B11-97DE-4C33-C2107A0C5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1048" y="5903432"/>
            <a:ext cx="2158171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804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77882-BB72-D99B-608E-C983CB14B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FEFEF5-3F79-1B7F-FBB8-AF1DEDDBB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OSSERVAZIONE ETNOGRAFICA : SCUOLA DELL'INFANZIA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AD2600-E916-0C85-F41D-2E1D5054F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/>
          </a:p>
          <a:p>
            <a:r>
              <a:rPr lang="it-IT"/>
              <a:t>Osservazione Etnografica: riflessione sugli elementi raccolti</a:t>
            </a:r>
          </a:p>
          <a:p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200FE65-F9CD-FD65-CBCB-983AF106FE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0607" y="5903432"/>
            <a:ext cx="2158171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29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9B0D2-6482-044D-A9C4-F8B5BA393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E3D7BD-B44F-5EC1-F7F7-51092FC9E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L’OSSERVAZIONE SEMI-STRUTTURATA: SCUOLA DELL’INFANZIA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E18B82-4A1B-1109-A835-73C442F1C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Riportare in forma sintetica un momento osservato in cui è stato agito  lo </a:t>
            </a:r>
            <a:r>
              <a:rPr lang="it-IT" err="1"/>
              <a:t>scaffolding</a:t>
            </a:r>
            <a:endParaRPr lang="it-IT"/>
          </a:p>
          <a:p>
            <a:r>
              <a:rPr lang="it-IT"/>
              <a:t>Riflessione sugli elementi raccolti in merito alle diverse tipologie di </a:t>
            </a:r>
            <a:r>
              <a:rPr lang="it-IT" err="1"/>
              <a:t>scaffolding</a:t>
            </a:r>
            <a:r>
              <a:rPr lang="it-IT"/>
              <a:t> osservate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196CCE7-F940-D281-8A55-F4EE17F8BC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9639" y="5903432"/>
            <a:ext cx="2158171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388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CDB00-F48C-31FD-3319-2A7762939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190662-BFBA-463A-C451-CFECF77C6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L’OSSERVAZIONE STRUTTURATA: SCUOLA DELL’INFANZIA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9D423C-7ECE-AA07-1C75-AC26F49F9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Quali elementi osservati hanno portato all’assegnazione del punteggio espresso nei vari domini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16AE7D6-3AC2-B17C-AA81-7231AFED7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9059" y="5903432"/>
            <a:ext cx="2158171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55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F5D2F-937B-41AB-E2DF-96A8B5E11C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C9458D-7847-7B58-856B-884EC1CB1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 CONTESTI OSSERVATI : SCUOLA PRIMARIA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E5FB6B-969C-7C5B-56AC-B684307C4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 Ente accogliente; caratteristiche del territorio; plesso e sue caratteristiche; classe; caratteristiche del gruppo dei bambini.</a:t>
            </a:r>
          </a:p>
          <a:p>
            <a:endParaRPr lang="it-IT"/>
          </a:p>
          <a:p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9146D01-DC75-22EF-8332-BE46318F3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0074" y="5903432"/>
            <a:ext cx="2158171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167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A1862-C16F-BB44-BD4E-5BCD5AADF6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B2AA81-4381-C139-A445-A5195E329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OSSERVAZIONE ETNOGRAFICA : SCUOLA PRIMARIA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2D77AF-5D56-0976-4D0D-1AF080BAB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/>
          </a:p>
          <a:p>
            <a:r>
              <a:rPr lang="it-IT"/>
              <a:t>Osservazione Etnografica: riflessione sugli elementi raccolti</a:t>
            </a:r>
          </a:p>
          <a:p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43EC68C2-437C-1230-6E47-F4301E9845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9300" y="5768495"/>
            <a:ext cx="2158171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94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E8B75-2119-6384-3CA0-6CE8C2BDD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928C69-5A7E-9282-ED5F-FEDC815F4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L’OSSERVAZIONE SEMI-STRUTTURATA: SCUOLA PRIMARIA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582BE0-4CD3-6BE0-F49C-166CDD407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Riportare in forma sintetica un momento osservato in cui è stato agito  lo </a:t>
            </a:r>
            <a:r>
              <a:rPr lang="it-IT" err="1"/>
              <a:t>scaffolding</a:t>
            </a:r>
            <a:endParaRPr lang="it-IT"/>
          </a:p>
          <a:p>
            <a:endParaRPr lang="it-IT"/>
          </a:p>
          <a:p>
            <a:r>
              <a:rPr lang="it-IT"/>
              <a:t>Riflessione sugli elementi raccolti in merito alle diverse tipologie di </a:t>
            </a:r>
            <a:r>
              <a:rPr lang="it-IT" err="1"/>
              <a:t>scaffolding</a:t>
            </a:r>
            <a:r>
              <a:rPr lang="it-IT"/>
              <a:t> osservate</a:t>
            </a:r>
          </a:p>
          <a:p>
            <a:pPr marL="0" indent="0">
              <a:buNone/>
            </a:pPr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4CAC19A2-C42A-86EA-C39E-ECA2F94AEC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9397" y="5768495"/>
            <a:ext cx="2158171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367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30CAC-1E50-2337-4C10-98E164B99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B24AD0-596A-09B7-FD94-D09F4D93F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L’OSSERVAZIONE STRUTTURATA: SCUOLA PRIMARIA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DAF0AA-94C3-BBF4-15DE-723A61B11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Quali elementi osservati hanno portato all’assegnazione del punteggio espresso nei vari domini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BFED53F-4BF4-0D5B-A6CF-F829C6F5A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9591" y="5768495"/>
            <a:ext cx="2158171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027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Tema di Office</vt:lpstr>
      <vt:lpstr>TITOLO DELL’ELABORATO</vt:lpstr>
      <vt:lpstr>I CONTESTI OSSERVATI : SCUOLA DELL'INFANZIA</vt:lpstr>
      <vt:lpstr>OSSERVAZIONE ETNOGRAFICA : SCUOLA DELL'INFANZIA</vt:lpstr>
      <vt:lpstr>L’OSSERVAZIONE SEMI-STRUTTURATA: SCUOLA DELL’INFANZIA</vt:lpstr>
      <vt:lpstr>L’OSSERVAZIONE STRUTTURATA: SCUOLA DELL’INFANZIA</vt:lpstr>
      <vt:lpstr>I CONTESTI OSSERVATI : SCUOLA PRIMARIA</vt:lpstr>
      <vt:lpstr>OSSERVAZIONE ETNOGRAFICA : SCUOLA PRIMARIA</vt:lpstr>
      <vt:lpstr>L’OSSERVAZIONE SEMI-STRUTTURATA: SCUOLA PRIMARIA</vt:lpstr>
      <vt:lpstr>L’OSSERVAZIONE STRUTTURATA: SCUOLA PRIMARIA</vt:lpstr>
      <vt:lpstr>BIBLIOGRAFIA E SITOGRAFIA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 GIUSTI LISA</dc:creator>
  <cp:revision>1</cp:revision>
  <dcterms:created xsi:type="dcterms:W3CDTF">2025-12-11T12:23:29Z</dcterms:created>
  <dcterms:modified xsi:type="dcterms:W3CDTF">2025-12-11T13:05:54Z</dcterms:modified>
</cp:coreProperties>
</file>