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5"/>
  </p:notesMasterIdLst>
  <p:sldIdLst>
    <p:sldId id="256" r:id="rId3"/>
    <p:sldId id="270" r:id="rId4"/>
    <p:sldId id="271" r:id="rId5"/>
    <p:sldId id="272" r:id="rId6"/>
    <p:sldId id="274" r:id="rId7"/>
    <p:sldId id="275" r:id="rId8"/>
    <p:sldId id="257" r:id="rId9"/>
    <p:sldId id="263" r:id="rId10"/>
    <p:sldId id="258" r:id="rId11"/>
    <p:sldId id="264" r:id="rId12"/>
    <p:sldId id="266" r:id="rId13"/>
    <p:sldId id="268" r:id="rId14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89123" autoAdjust="0"/>
  </p:normalViewPr>
  <p:slideViewPr>
    <p:cSldViewPr snapToGrid="0">
      <p:cViewPr varScale="1">
        <p:scale>
          <a:sx n="64" d="100"/>
          <a:sy n="64" d="100"/>
        </p:scale>
        <p:origin x="159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C570A9-FFEB-4957-90A6-B6866725EEEA}" type="datetimeFigureOut">
              <a:rPr lang="it-IT" smtClean="0"/>
              <a:t>25/01/2024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DF3E55-2260-4210-92B7-752F8B4E18AE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279894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3BBE5-FC5E-4B79-AB93-1D25EB7C50D6}" type="datetimeFigureOut">
              <a:rPr lang="it-IT" smtClean="0"/>
              <a:t>25/01/2024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53C10-4A26-4BE3-A04C-FFC738455372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86390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3BBE5-FC5E-4B79-AB93-1D25EB7C50D6}" type="datetimeFigureOut">
              <a:rPr lang="it-IT" smtClean="0"/>
              <a:t>25/01/2024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53C10-4A26-4BE3-A04C-FFC738455372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965962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3BBE5-FC5E-4B79-AB93-1D25EB7C50D6}" type="datetimeFigureOut">
              <a:rPr lang="it-IT" smtClean="0"/>
              <a:t>25/01/2024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53C10-4A26-4BE3-A04C-FFC738455372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490646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EAD637-733A-4203-B7A0-3B6C53BD8C26}" type="datetime1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25/01/2024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4CDA38-195B-4527-954F-B24DC1D16B97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068577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E6F14C-3E53-476B-9CC0-A5DEA661E6AE}" type="datetime1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25/01/2024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4CDA38-195B-4527-954F-B24DC1D16B97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641716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0D336BF-0DE3-49ED-B177-80DF9DF5AA50}" type="datetime1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25/01/2024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4CDA38-195B-4527-954F-B24DC1D16B97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037553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D0DE612-0589-4B2C-B5ED-501D942B8698}" type="datetime1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25/01/2024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4CDA38-195B-4527-954F-B24DC1D16B97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747467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53981F-9FC8-4348-BD70-BC930E572775}" type="datetime1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25/01/2024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4CDA38-195B-4527-954F-B24DC1D16B97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674990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0137C43-A635-4365-A0A6-89C25E45B52E}" type="datetime1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25/01/2024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4CDA38-195B-4527-954F-B24DC1D16B97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6596142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69FDAAC-5A4F-43CF-9930-FAC54FD41E88}" type="datetime1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25/01/2024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4CDA38-195B-4527-954F-B24DC1D16B97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647569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E1A2803-6EE2-4858-8439-4C10D477107C}" type="datetime1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25/01/2024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4CDA38-195B-4527-954F-B24DC1D16B97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049838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3BBE5-FC5E-4B79-AB93-1D25EB7C50D6}" type="datetimeFigureOut">
              <a:rPr lang="it-IT" smtClean="0"/>
              <a:t>25/01/2024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53C10-4A26-4BE3-A04C-FFC738455372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2280306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2E49EAF-9B28-4C50-BEC9-EC4978114C78}" type="datetime1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25/01/2024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4CDA38-195B-4527-954F-B24DC1D16B97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8541059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F7C46B3-5EBB-4DFE-920E-D9AFA5FF60D4}" type="datetime1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25/01/2024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4CDA38-195B-4527-954F-B24DC1D16B97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6796068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19D793E-F0D8-445A-9A77-E28525F4F0EF}" type="datetime1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25/01/2024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4CDA38-195B-4527-954F-B24DC1D16B97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28215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3BBE5-FC5E-4B79-AB93-1D25EB7C50D6}" type="datetimeFigureOut">
              <a:rPr lang="it-IT" smtClean="0"/>
              <a:t>25/01/2024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53C10-4A26-4BE3-A04C-FFC738455372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33401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3BBE5-FC5E-4B79-AB93-1D25EB7C50D6}" type="datetimeFigureOut">
              <a:rPr lang="it-IT" smtClean="0"/>
              <a:t>25/01/2024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53C10-4A26-4BE3-A04C-FFC738455372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262608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3BBE5-FC5E-4B79-AB93-1D25EB7C50D6}" type="datetimeFigureOut">
              <a:rPr lang="it-IT" smtClean="0"/>
              <a:t>25/01/2024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53C10-4A26-4BE3-A04C-FFC738455372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5318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3BBE5-FC5E-4B79-AB93-1D25EB7C50D6}" type="datetimeFigureOut">
              <a:rPr lang="it-IT" smtClean="0"/>
              <a:t>25/01/2024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53C10-4A26-4BE3-A04C-FFC738455372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53933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3BBE5-FC5E-4B79-AB93-1D25EB7C50D6}" type="datetimeFigureOut">
              <a:rPr lang="it-IT" smtClean="0"/>
              <a:t>25/01/2024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53C10-4A26-4BE3-A04C-FFC738455372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15814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3BBE5-FC5E-4B79-AB93-1D25EB7C50D6}" type="datetimeFigureOut">
              <a:rPr lang="it-IT" smtClean="0"/>
              <a:t>25/01/2024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53C10-4A26-4BE3-A04C-FFC738455372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981277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3BBE5-FC5E-4B79-AB93-1D25EB7C50D6}" type="datetimeFigureOut">
              <a:rPr lang="it-IT" smtClean="0"/>
              <a:t>25/01/2024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53C10-4A26-4BE3-A04C-FFC738455372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30674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93BBE5-FC5E-4B79-AB93-1D25EB7C50D6}" type="datetimeFigureOut">
              <a:rPr lang="it-IT" smtClean="0"/>
              <a:t>25/01/2024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453C10-4A26-4BE3-A04C-FFC738455372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07813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E297F8-B92A-4E15-939C-A849B959233B}" type="datetime1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25/01/2024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4CDA38-195B-4527-954F-B24DC1D16B97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545956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578307"/>
            <a:ext cx="7772400" cy="931655"/>
          </a:xfrm>
        </p:spPr>
        <p:txBody>
          <a:bodyPr/>
          <a:lstStyle/>
          <a:p>
            <a:r>
              <a:rPr lang="it-IT" dirty="0"/>
              <a:t>Esercizi IR</a:t>
            </a:r>
          </a:p>
        </p:txBody>
      </p:sp>
    </p:spTree>
    <p:extLst>
      <p:ext uri="{BB962C8B-B14F-4D97-AF65-F5344CB8AC3E}">
        <p14:creationId xmlns:p14="http://schemas.microsoft.com/office/powerpoint/2010/main" val="5764235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4CDA38-195B-4527-954F-B24DC1D16B97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Immagine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888" b="-2571"/>
          <a:stretch/>
        </p:blipFill>
        <p:spPr bwMode="auto">
          <a:xfrm>
            <a:off x="413797" y="0"/>
            <a:ext cx="8335100" cy="42763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Immagine 3">
            <a:extLst>
              <a:ext uri="{FF2B5EF4-FFF2-40B4-BE49-F238E27FC236}">
                <a16:creationId xmlns:a16="http://schemas.microsoft.com/office/drawing/2014/main" id="{882B26DE-6083-D0A4-21FB-D5940F4CECD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8932" r="-1707"/>
          <a:stretch/>
        </p:blipFill>
        <p:spPr>
          <a:xfrm>
            <a:off x="3445596" y="4276361"/>
            <a:ext cx="2562829" cy="2445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9413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4CDA38-195B-4527-954F-B24DC1D16B97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 rotWithShape="1">
          <a:blip r:embed="rId2"/>
          <a:srcRect t="65621"/>
          <a:stretch/>
        </p:blipFill>
        <p:spPr>
          <a:xfrm>
            <a:off x="614785" y="272714"/>
            <a:ext cx="7553130" cy="3705728"/>
          </a:xfrm>
          <a:prstGeom prst="rect">
            <a:avLst/>
          </a:prstGeom>
        </p:spPr>
      </p:pic>
      <p:pic>
        <p:nvPicPr>
          <p:cNvPr id="4" name="Immagine 3">
            <a:extLst>
              <a:ext uri="{FF2B5EF4-FFF2-40B4-BE49-F238E27FC236}">
                <a16:creationId xmlns:a16="http://schemas.microsoft.com/office/drawing/2014/main" id="{2022B018-D5B9-01DA-0DA9-1A36D3AA54E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68949"/>
          <a:stretch/>
        </p:blipFill>
        <p:spPr>
          <a:xfrm>
            <a:off x="3259468" y="4134948"/>
            <a:ext cx="2625063" cy="2606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6402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4CDA38-195B-4527-954F-B24DC1D16B97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Immagine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451"/>
          <a:stretch/>
        </p:blipFill>
        <p:spPr bwMode="auto">
          <a:xfrm>
            <a:off x="1079526" y="320841"/>
            <a:ext cx="6960990" cy="3433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Immagine 3">
            <a:extLst>
              <a:ext uri="{FF2B5EF4-FFF2-40B4-BE49-F238E27FC236}">
                <a16:creationId xmlns:a16="http://schemas.microsoft.com/office/drawing/2014/main" id="{C4ADE79D-4C78-CBB4-E4EB-2C7BAB294D3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63365"/>
          <a:stretch/>
        </p:blipFill>
        <p:spPr>
          <a:xfrm>
            <a:off x="3408422" y="4240922"/>
            <a:ext cx="2596980" cy="2296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622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78008" y="2518348"/>
            <a:ext cx="8787984" cy="1566467"/>
          </a:xfrm>
        </p:spPr>
        <p:txBody>
          <a:bodyPr>
            <a:noAutofit/>
          </a:bodyPr>
          <a:lstStyle/>
          <a:p>
            <a:pPr algn="l"/>
            <a:br>
              <a:rPr lang="it-IT" sz="2400" dirty="0"/>
            </a:br>
            <a:r>
              <a:rPr lang="it-IT" sz="2400" b="1" dirty="0"/>
              <a:t>Richieste</a:t>
            </a:r>
            <a:br>
              <a:rPr lang="it-IT" sz="2400" dirty="0"/>
            </a:br>
            <a:r>
              <a:rPr lang="it-IT" sz="2400" dirty="0"/>
              <a:t>Dato lo spettro IR indicare a che struttura (tra quelle fornite) molecolare fa riferimento. Motivare la risposta</a:t>
            </a:r>
            <a:br>
              <a:rPr lang="it-IT" sz="2400" dirty="0"/>
            </a:b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9164637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4CDA38-195B-4527-954F-B24DC1D16B97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194F1C4-4F1C-F536-A7C4-B6FB27F3E8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7368" y="136524"/>
            <a:ext cx="7987982" cy="5114257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2A0A749C-D9CC-7C58-D2CC-1B0AC7DDE6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80056" y="5394192"/>
            <a:ext cx="1924319" cy="962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66823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4CDA38-195B-4527-954F-B24DC1D16B97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A5B8707-1519-A844-6CC1-9FC0790029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134" y="276487"/>
            <a:ext cx="7481526" cy="4739065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4FDAC860-6434-17A7-721A-E5E59B5408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36435" y="5384665"/>
            <a:ext cx="2381582" cy="971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22452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4CDA38-195B-4527-954F-B24DC1D16B97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5E20C10-C09F-46C7-8C52-DF6A8BA1DC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0142" y="467284"/>
            <a:ext cx="7727743" cy="4752799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A88E0E1F-044B-48EB-5C52-3ABBEBD167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83366" y="5321106"/>
            <a:ext cx="2257740" cy="1400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76264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4CDA38-195B-4527-954F-B24DC1D16B97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1E9A0FF-E4D0-3798-A9FA-D50896C4D7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5381" y="136524"/>
            <a:ext cx="7555936" cy="466387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FFBBC4B-FEB8-BD00-F477-4D1952DD5D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7459" y="5286311"/>
            <a:ext cx="1391780" cy="1252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03317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4CDA38-195B-4527-954F-B24DC1D16B97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 rotWithShape="1">
          <a:blip r:embed="rId2"/>
          <a:srcRect b="67734"/>
          <a:stretch/>
        </p:blipFill>
        <p:spPr>
          <a:xfrm>
            <a:off x="607924" y="862149"/>
            <a:ext cx="7619461" cy="3487782"/>
          </a:xfrm>
          <a:prstGeom prst="rect">
            <a:avLst/>
          </a:prstGeom>
        </p:spPr>
      </p:pic>
      <p:pic>
        <p:nvPicPr>
          <p:cNvPr id="4" name="Immagine 3">
            <a:extLst>
              <a:ext uri="{FF2B5EF4-FFF2-40B4-BE49-F238E27FC236}">
                <a16:creationId xmlns:a16="http://schemas.microsoft.com/office/drawing/2014/main" id="{B0BD903F-C6FB-6BCA-5512-90A6BFBF173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54081"/>
          <a:stretch/>
        </p:blipFill>
        <p:spPr>
          <a:xfrm>
            <a:off x="3825625" y="4355916"/>
            <a:ext cx="2086865" cy="2185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8780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4CDA38-195B-4527-954F-B24DC1D16B97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 rotWithShape="1">
          <a:blip r:embed="rId2"/>
          <a:srcRect t="31604" b="33413"/>
          <a:stretch/>
        </p:blipFill>
        <p:spPr>
          <a:xfrm>
            <a:off x="1489166" y="822960"/>
            <a:ext cx="6264521" cy="3108960"/>
          </a:xfrm>
          <a:prstGeom prst="rect">
            <a:avLst/>
          </a:prstGeom>
        </p:spPr>
      </p:pic>
      <p:pic>
        <p:nvPicPr>
          <p:cNvPr id="4" name="Immagine 3">
            <a:extLst>
              <a:ext uri="{FF2B5EF4-FFF2-40B4-BE49-F238E27FC236}">
                <a16:creationId xmlns:a16="http://schemas.microsoft.com/office/drawing/2014/main" id="{E5B90A47-C840-2F25-78D7-DBE36B22EB3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7619"/>
          <a:stretch/>
        </p:blipFill>
        <p:spPr>
          <a:xfrm>
            <a:off x="3057994" y="3931920"/>
            <a:ext cx="2792025" cy="2563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234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4CDA38-195B-4527-954F-B24DC1D16B97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Immagine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1104"/>
          <a:stretch/>
        </p:blipFill>
        <p:spPr bwMode="auto">
          <a:xfrm>
            <a:off x="317545" y="539841"/>
            <a:ext cx="7848224" cy="35357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Immagine 3">
            <a:extLst>
              <a:ext uri="{FF2B5EF4-FFF2-40B4-BE49-F238E27FC236}">
                <a16:creationId xmlns:a16="http://schemas.microsoft.com/office/drawing/2014/main" id="{6DFF06DB-D7A3-FD0B-EC26-178E0F9D644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54806"/>
          <a:stretch/>
        </p:blipFill>
        <p:spPr>
          <a:xfrm>
            <a:off x="3399020" y="4301903"/>
            <a:ext cx="2171754" cy="24195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1465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36</Words>
  <Application>Microsoft Office PowerPoint</Application>
  <PresentationFormat>On-screen Show (4:3)</PresentationFormat>
  <Paragraphs>12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Tema di Office</vt:lpstr>
      <vt:lpstr>1_Tema di Office</vt:lpstr>
      <vt:lpstr>Esercizi IR</vt:lpstr>
      <vt:lpstr> Richieste Dato lo spettro IR indicare a che struttura (tra quelle fornite) molecolare fa riferimento. Motivare la risposta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Esercizi IR</dc:title>
  <dc:creator>NITTI PATRIZIA</dc:creator>
  <cp:lastModifiedBy>FILIPPINI GIACOMO</cp:lastModifiedBy>
  <cp:revision>19</cp:revision>
  <dcterms:created xsi:type="dcterms:W3CDTF">2020-11-09T15:29:33Z</dcterms:created>
  <dcterms:modified xsi:type="dcterms:W3CDTF">2024-01-25T17:05:11Z</dcterms:modified>
</cp:coreProperties>
</file>