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0" r:id="rId5"/>
    <p:sldId id="261" r:id="rId6"/>
    <p:sldId id="278" r:id="rId7"/>
    <p:sldId id="279" r:id="rId8"/>
    <p:sldId id="280" r:id="rId9"/>
    <p:sldId id="283" r:id="rId10"/>
    <p:sldId id="28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863"/>
    <a:srgbClr val="FF3300"/>
    <a:srgbClr val="BE154B"/>
    <a:srgbClr val="19335A"/>
    <a:srgbClr val="BACED2"/>
    <a:srgbClr val="68949E"/>
    <a:srgbClr val="19355A"/>
    <a:srgbClr val="94C3E1"/>
    <a:srgbClr val="000000"/>
    <a:srgbClr val="FC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>
        <p:guide pos="3840"/>
        <p:guide pos="735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7102C-FAE3-4E87-8FC5-707E1B444C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966FAAA-2E8A-41C7-BFA8-ADA8A0EBA5A7}">
      <dgm:prSet phldrT="[Text]" phldr="0" custT="1"/>
      <dgm:spPr>
        <a:solidFill>
          <a:srgbClr val="293863"/>
        </a:solidFill>
      </dgm:spPr>
      <dgm:t>
        <a:bodyPr/>
        <a:lstStyle/>
        <a:p>
          <a:pPr algn="ctr"/>
          <a:r>
            <a:rPr lang="it-IT" sz="5400" dirty="0" err="1"/>
            <a:t>Wrong</a:t>
          </a:r>
          <a:r>
            <a:rPr lang="it-IT" sz="5400" dirty="0"/>
            <a:t> </a:t>
          </a:r>
          <a:r>
            <a:rPr lang="it-IT" sz="5400" dirty="0" err="1"/>
            <a:t>usage</a:t>
          </a:r>
          <a:endParaRPr lang="it-IT" sz="5400" dirty="0"/>
        </a:p>
      </dgm:t>
    </dgm:pt>
    <dgm:pt modelId="{623EDC29-9272-4F9A-911A-E08C5CF09DE5}" type="parTrans" cxnId="{5D791801-17E3-4651-935E-48D4940BF010}">
      <dgm:prSet/>
      <dgm:spPr/>
      <dgm:t>
        <a:bodyPr/>
        <a:lstStyle/>
        <a:p>
          <a:endParaRPr lang="it-IT"/>
        </a:p>
      </dgm:t>
    </dgm:pt>
    <dgm:pt modelId="{8D7C8B19-DB6B-44AC-8ECC-EB5D574FC7FC}" type="sibTrans" cxnId="{5D791801-17E3-4651-935E-48D4940BF010}">
      <dgm:prSet/>
      <dgm:spPr/>
      <dgm:t>
        <a:bodyPr/>
        <a:lstStyle/>
        <a:p>
          <a:endParaRPr lang="it-IT"/>
        </a:p>
      </dgm:t>
    </dgm:pt>
    <dgm:pt modelId="{96507116-317A-4751-AF68-66EE25C4A1D7}">
      <dgm:prSet phldrT="[Text]" phldr="0" custT="1"/>
      <dgm:spPr>
        <a:solidFill>
          <a:srgbClr val="0070C0"/>
        </a:solidFill>
      </dgm:spPr>
      <dgm:t>
        <a:bodyPr/>
        <a:lstStyle/>
        <a:p>
          <a:pPr algn="ctr"/>
          <a:r>
            <a:rPr lang="it-IT" sz="5400" dirty="0" err="1"/>
            <a:t>Why</a:t>
          </a:r>
          <a:r>
            <a:rPr lang="it-IT" sz="5400" dirty="0"/>
            <a:t> and </a:t>
          </a:r>
          <a:r>
            <a:rPr lang="it-IT" sz="5400" dirty="0" err="1"/>
            <a:t>when</a:t>
          </a:r>
          <a:r>
            <a:rPr lang="it-IT" sz="5400" dirty="0"/>
            <a:t> to use</a:t>
          </a:r>
        </a:p>
      </dgm:t>
    </dgm:pt>
    <dgm:pt modelId="{B6F2D5B5-1A8C-42FA-9966-B7B5B1FCBB9B}" type="parTrans" cxnId="{452C1586-BFAF-4181-A6E2-70E5B5C1C725}">
      <dgm:prSet/>
      <dgm:spPr/>
      <dgm:t>
        <a:bodyPr/>
        <a:lstStyle/>
        <a:p>
          <a:endParaRPr lang="it-IT"/>
        </a:p>
      </dgm:t>
    </dgm:pt>
    <dgm:pt modelId="{63B2B1D8-5408-46F9-B003-B7F7E0BE0524}" type="sibTrans" cxnId="{452C1586-BFAF-4181-A6E2-70E5B5C1C725}">
      <dgm:prSet/>
      <dgm:spPr/>
      <dgm:t>
        <a:bodyPr/>
        <a:lstStyle/>
        <a:p>
          <a:endParaRPr lang="it-IT"/>
        </a:p>
      </dgm:t>
    </dgm:pt>
    <dgm:pt modelId="{A8095925-D695-44C9-A8E0-56321ED72175}" type="pres">
      <dgm:prSet presAssocID="{8497102C-FAE3-4E87-8FC5-707E1B444C7C}" presName="linear" presStyleCnt="0">
        <dgm:presLayoutVars>
          <dgm:animLvl val="lvl"/>
          <dgm:resizeHandles val="exact"/>
        </dgm:presLayoutVars>
      </dgm:prSet>
      <dgm:spPr/>
    </dgm:pt>
    <dgm:pt modelId="{303CC346-56A8-451F-B014-F767977568A0}" type="pres">
      <dgm:prSet presAssocID="{2966FAAA-2E8A-41C7-BFA8-ADA8A0EBA5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6A0315-FE2C-4266-915A-85FA6F08B610}" type="pres">
      <dgm:prSet presAssocID="{8D7C8B19-DB6B-44AC-8ECC-EB5D574FC7FC}" presName="spacer" presStyleCnt="0"/>
      <dgm:spPr/>
    </dgm:pt>
    <dgm:pt modelId="{4677BE1B-895B-46A8-A6B5-7A996988FC88}" type="pres">
      <dgm:prSet presAssocID="{96507116-317A-4751-AF68-66EE25C4A1D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791801-17E3-4651-935E-48D4940BF010}" srcId="{8497102C-FAE3-4E87-8FC5-707E1B444C7C}" destId="{2966FAAA-2E8A-41C7-BFA8-ADA8A0EBA5A7}" srcOrd="0" destOrd="0" parTransId="{623EDC29-9272-4F9A-911A-E08C5CF09DE5}" sibTransId="{8D7C8B19-DB6B-44AC-8ECC-EB5D574FC7FC}"/>
    <dgm:cxn modelId="{B9DE7728-C0F6-4D3D-A34A-038242783FB5}" type="presOf" srcId="{2966FAAA-2E8A-41C7-BFA8-ADA8A0EBA5A7}" destId="{303CC346-56A8-451F-B014-F767977568A0}" srcOrd="0" destOrd="0" presId="urn:microsoft.com/office/officeart/2005/8/layout/vList2"/>
    <dgm:cxn modelId="{452C1586-BFAF-4181-A6E2-70E5B5C1C725}" srcId="{8497102C-FAE3-4E87-8FC5-707E1B444C7C}" destId="{96507116-317A-4751-AF68-66EE25C4A1D7}" srcOrd="1" destOrd="0" parTransId="{B6F2D5B5-1A8C-42FA-9966-B7B5B1FCBB9B}" sibTransId="{63B2B1D8-5408-46F9-B003-B7F7E0BE0524}"/>
    <dgm:cxn modelId="{D1F72088-BC5F-41D7-BF7C-5310A11661FD}" type="presOf" srcId="{8497102C-FAE3-4E87-8FC5-707E1B444C7C}" destId="{A8095925-D695-44C9-A8E0-56321ED72175}" srcOrd="0" destOrd="0" presId="urn:microsoft.com/office/officeart/2005/8/layout/vList2"/>
    <dgm:cxn modelId="{B55797ED-3ED0-40C0-B185-95D688EF881A}" type="presOf" srcId="{96507116-317A-4751-AF68-66EE25C4A1D7}" destId="{4677BE1B-895B-46A8-A6B5-7A996988FC88}" srcOrd="0" destOrd="0" presId="urn:microsoft.com/office/officeart/2005/8/layout/vList2"/>
    <dgm:cxn modelId="{70DDFFE0-72A2-476A-8F66-E28CFBC655A2}" type="presParOf" srcId="{A8095925-D695-44C9-A8E0-56321ED72175}" destId="{303CC346-56A8-451F-B014-F767977568A0}" srcOrd="0" destOrd="0" presId="urn:microsoft.com/office/officeart/2005/8/layout/vList2"/>
    <dgm:cxn modelId="{F404B875-13E8-4115-BE07-93D39993A52A}" type="presParOf" srcId="{A8095925-D695-44C9-A8E0-56321ED72175}" destId="{546A0315-FE2C-4266-915A-85FA6F08B610}" srcOrd="1" destOrd="0" presId="urn:microsoft.com/office/officeart/2005/8/layout/vList2"/>
    <dgm:cxn modelId="{4840ACCB-2305-4A43-801D-35CEB6B0DE13}" type="presParOf" srcId="{A8095925-D695-44C9-A8E0-56321ED72175}" destId="{4677BE1B-895B-46A8-A6B5-7A996988FC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CC346-56A8-451F-B014-F767977568A0}">
      <dsp:nvSpPr>
        <dsp:cNvPr id="0" name=""/>
        <dsp:cNvSpPr/>
      </dsp:nvSpPr>
      <dsp:spPr>
        <a:xfrm>
          <a:off x="0" y="801425"/>
          <a:ext cx="8355139" cy="1254825"/>
        </a:xfrm>
        <a:prstGeom prst="roundRect">
          <a:avLst/>
        </a:prstGeom>
        <a:solidFill>
          <a:srgbClr val="2938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 err="1"/>
            <a:t>Wrong</a:t>
          </a:r>
          <a:r>
            <a:rPr lang="it-IT" sz="5400" kern="1200" dirty="0"/>
            <a:t> </a:t>
          </a:r>
          <a:r>
            <a:rPr lang="it-IT" sz="5400" kern="1200" dirty="0" err="1"/>
            <a:t>usage</a:t>
          </a:r>
          <a:endParaRPr lang="it-IT" sz="5400" kern="1200" dirty="0"/>
        </a:p>
      </dsp:txBody>
      <dsp:txXfrm>
        <a:off x="61256" y="862681"/>
        <a:ext cx="8232627" cy="1132313"/>
      </dsp:txXfrm>
    </dsp:sp>
    <dsp:sp modelId="{4677BE1B-895B-46A8-A6B5-7A996988FC88}">
      <dsp:nvSpPr>
        <dsp:cNvPr id="0" name=""/>
        <dsp:cNvSpPr/>
      </dsp:nvSpPr>
      <dsp:spPr>
        <a:xfrm>
          <a:off x="0" y="2243450"/>
          <a:ext cx="8355139" cy="125482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 err="1"/>
            <a:t>Why</a:t>
          </a:r>
          <a:r>
            <a:rPr lang="it-IT" sz="5400" kern="1200" dirty="0"/>
            <a:t> and </a:t>
          </a:r>
          <a:r>
            <a:rPr lang="it-IT" sz="5400" kern="1200" dirty="0" err="1"/>
            <a:t>when</a:t>
          </a:r>
          <a:r>
            <a:rPr lang="it-IT" sz="5400" kern="1200" dirty="0"/>
            <a:t> to use</a:t>
          </a:r>
        </a:p>
      </dsp:txBody>
      <dsp:txXfrm>
        <a:off x="61256" y="2304706"/>
        <a:ext cx="8232627" cy="113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47693B-2BE5-4928-8A1D-51354AA1C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769E59-E7ED-4F3A-8D9C-C982DD849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E1B7D-58B1-4B81-93CB-842495CD9466}" type="datetimeFigureOut">
              <a:rPr lang="it-IT" smtClean="0"/>
              <a:t>12/03/2026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A4E24D-ACC4-4E5D-8533-C0006B6EFB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1B4C65-57B8-4961-A9CD-8ED33FE01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1DC9-947F-45EB-ABB3-B81DF2C0A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0122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C6528-9AE4-4566-825C-DDDCF336735F}" type="datetimeFigureOut">
              <a:rPr lang="it-IT" smtClean="0"/>
              <a:t>12/03/2026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7D21-8F4C-4F07-AF1C-41623E2DE8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576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697A-B262-24EE-6FCF-83672EF2FC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79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7D21-8F4C-4F07-AF1C-41623E2DE86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FB3D24-AE30-458C-9716-20F2557F8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F4BC4593-124E-4B79-A5ED-3DF6CB500BF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28F64846-CB7C-4D0F-8A12-178919ED28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64771D42-6E8E-4417-8492-ECAF8B577F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16715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3" name="Connettore diritto 7">
            <a:extLst>
              <a:ext uri="{FF2B5EF4-FFF2-40B4-BE49-F238E27FC236}">
                <a16:creationId xmlns:a16="http://schemas.microsoft.com/office/drawing/2014/main" id="{B3758363-EC1A-4A7B-B5E3-AE65DC6BA846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B97F4C3D-6095-4E36-AC84-250C46AC7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13AA9186-A806-474E-97DA-439302344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33334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C3A782-764B-4DB7-853A-E642689B4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20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20B8DA-47E8-4F4B-AF90-D274F9F2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63A237-B99B-4574-8C82-57FC719DB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95B8581-65D6-4F96-8455-D2EE866C0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651A08B-CFF5-4FA0-A83D-1DC56A9C2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5F1C8C8-AE9C-47E4-B8F9-D79DFB0D18C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9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705F06-0586-4F6D-9B93-0F20EEA6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9B7EB25-BE27-490F-901B-571D5EBB82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4126B96F-B611-4B66-B0A9-8DD4F74FCF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3740A2F-6347-47B4-9865-72BD0FF807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8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12E075-EE2D-45E7-B311-4FD6FEC35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ECB7EF9-AC31-4846-ACFD-0B1C0005B0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AE1C0879-C723-4BB1-B5D2-050202164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E5B3FA1-308F-4B79-A89C-C4FA8EFC802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8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2744EE7-3C61-44AC-A8E6-F283E33F5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7018A75-F7ED-44D1-AC28-E62D44E29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1E2D0F5-0F2B-4FD2-ACF4-0A873EDE8A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8B466C2-DFC4-4841-92C4-CCDA732B4979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3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CCB67D3-F120-42A2-9F1B-8F993FAFD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9A4D6357-49EA-4A81-A3BE-D4555B967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C22ED89-CA42-4C97-89FE-A50B2A322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F0E0671-EC53-4A97-A769-A9A9F1C9A26F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8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enza linea, per titoli su più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8856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A2D094F-B092-459F-91ED-7E37BFB995B4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584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214493"/>
            <a:ext cx="11236322" cy="43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EE84A4D3-11A9-4356-B795-85416019D3B0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F68D4DCC-7538-4DB5-9717-2EF100FA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050C828D-93A8-4DA1-9915-0457325353CB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Numero diapositiva">
            <a:extLst>
              <a:ext uri="{FF2B5EF4-FFF2-40B4-BE49-F238E27FC236}">
                <a16:creationId xmlns:a16="http://schemas.microsoft.com/office/drawing/2014/main" id="{1F791B58-E8F5-4934-9BBD-ED40B59C5A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1885B0A-24F4-43DD-9223-3D101C1FB3B2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2EE7373F-C03A-42D0-82D4-4871DD91F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704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testo 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1224549"/>
            <a:ext cx="5335807" cy="427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3009E822-87A0-4137-93CF-8FD29631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5309" y="1224550"/>
            <a:ext cx="5436951" cy="427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7" name="Rettangolo">
            <a:extLst>
              <a:ext uri="{FF2B5EF4-FFF2-40B4-BE49-F238E27FC236}">
                <a16:creationId xmlns:a16="http://schemas.microsoft.com/office/drawing/2014/main" id="{45103F38-AD14-4CE1-9503-FDED0B0529CA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8" name="Immagine 17" descr="Immagine 8">
            <a:extLst>
              <a:ext uri="{FF2B5EF4-FFF2-40B4-BE49-F238E27FC236}">
                <a16:creationId xmlns:a16="http://schemas.microsoft.com/office/drawing/2014/main" id="{C229BCD8-E8C2-4CCD-9EEC-7571759C0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a">
            <a:extLst>
              <a:ext uri="{FF2B5EF4-FFF2-40B4-BE49-F238E27FC236}">
                <a16:creationId xmlns:a16="http://schemas.microsoft.com/office/drawing/2014/main" id="{048D9286-A498-478E-813D-A6A2941C5172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DBF75A18-5BA0-441F-85A7-4B96E8DD64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10E0163-9A44-4B57-BCCC-C63E3A25285F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45CCC8A-75D9-4269-B81F-88CCAAD36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5912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/ sottotitolo / testo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06137"/>
            <a:ext cx="11160122" cy="3795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2EA155F-2943-4294-AA5E-1A49A1AFCA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5938" y="1249702"/>
            <a:ext cx="11160122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FC9BBA06-09D9-4906-9A54-AC5FDC78BE02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EF89F259-879E-48E7-B992-E8CA013AF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a">
            <a:extLst>
              <a:ext uri="{FF2B5EF4-FFF2-40B4-BE49-F238E27FC236}">
                <a16:creationId xmlns:a16="http://schemas.microsoft.com/office/drawing/2014/main" id="{73F0E743-22ED-403C-8CFC-5979F7401094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631A3ACE-ADCD-4EC1-AE33-620E28D75F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8DDEFA-05F0-4D21-9D7B-B2EB622E76E7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050022E7-F36E-44CA-A86F-9650B4CD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0939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/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2D12C2E-CC88-476A-B10B-6BF67139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28980"/>
            <a:ext cx="11236322" cy="36240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E154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0"/>
            <a:endParaRPr lang="it-IT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CF92122-253F-4CB4-978D-7D149EECFE3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7" y="1240512"/>
            <a:ext cx="11236323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Indice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3E7B0439-3D45-4D9B-A7F3-2C26998D247E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595F581E-EC9C-4B4D-A7AE-C8CD14019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E8715B6C-58BE-45DB-BE8D-306A1BC088A7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AA532C34-A94D-4991-9D16-01ECDB9FABD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53D075B-8DD5-4CCB-8754-813D62D37171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04114734-955C-44F6-A225-62F01BE4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94663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quot;">
            <a:extLst>
              <a:ext uri="{FF2B5EF4-FFF2-40B4-BE49-F238E27FC236}">
                <a16:creationId xmlns:a16="http://schemas.microsoft.com/office/drawing/2014/main" id="{5F00B96A-B0FA-4719-9794-8E3EAC1CBAC6}"/>
              </a:ext>
            </a:extLst>
          </p:cNvPr>
          <p:cNvSpPr txBox="1"/>
          <p:nvPr userDrawn="1"/>
        </p:nvSpPr>
        <p:spPr>
          <a:xfrm>
            <a:off x="5810551" y="5278080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2" name="&quot;">
            <a:extLst>
              <a:ext uri="{FF2B5EF4-FFF2-40B4-BE49-F238E27FC236}">
                <a16:creationId xmlns:a16="http://schemas.microsoft.com/office/drawing/2014/main" id="{7865BFEC-5E20-4D8A-A321-B370A6698187}"/>
              </a:ext>
            </a:extLst>
          </p:cNvPr>
          <p:cNvSpPr txBox="1"/>
          <p:nvPr userDrawn="1"/>
        </p:nvSpPr>
        <p:spPr>
          <a:xfrm>
            <a:off x="5810551" y="872995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3" name="— Paolo Rossi">
            <a:extLst>
              <a:ext uri="{FF2B5EF4-FFF2-40B4-BE49-F238E27FC236}">
                <a16:creationId xmlns:a16="http://schemas.microsoft.com/office/drawing/2014/main" id="{753B8ED3-03BA-4506-A060-1FD1FD2FD9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515938" y="3767788"/>
            <a:ext cx="11137798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 spc="0">
                <a:solidFill>
                  <a:srgbClr val="BE154B"/>
                </a:solidFill>
              </a:defRPr>
            </a:lvl1pPr>
          </a:lstStyle>
          <a:p>
            <a:r>
              <a:t>— Paolo Rossi</a:t>
            </a:r>
          </a:p>
        </p:txBody>
      </p:sp>
      <p:sp>
        <p:nvSpPr>
          <p:cNvPr id="24" name="Inserisci qui una citazione.">
            <a:extLst>
              <a:ext uri="{FF2B5EF4-FFF2-40B4-BE49-F238E27FC236}">
                <a16:creationId xmlns:a16="http://schemas.microsoft.com/office/drawing/2014/main" id="{B5B3AA06-FFAE-4EC9-80CE-522084A5D9C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515938" y="2820207"/>
            <a:ext cx="11137798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spcBef>
                <a:spcPts val="500"/>
              </a:spcBef>
              <a:buClrTx/>
              <a:buSzTx/>
              <a:buNone/>
              <a:defRPr sz="4400" cap="none" spc="300">
                <a:solidFill>
                  <a:srgbClr val="1935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Inserisci qui una citazione.</a:t>
            </a:r>
          </a:p>
        </p:txBody>
      </p:sp>
    </p:spTree>
    <p:extLst>
      <p:ext uri="{BB962C8B-B14F-4D97-AF65-F5344CB8AC3E}">
        <p14:creationId xmlns:p14="http://schemas.microsoft.com/office/powerpoint/2010/main" val="143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usur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4D679EB-E44C-4B95-8CF2-08E30E71F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D1D166C-0CCE-4090-A74A-0635F6331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2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D62B508D-2C8E-478B-893D-5A7CF06CB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09DE021-4EAB-49AF-9329-25955C34DA3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08BECB5E-D5AA-4347-95BE-36C3361157B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48C1BC2E-DEB2-6BF4-6923-FA039E00963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2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usura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CA0BE1CA-5CB5-4689-B65E-B97627BF2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1" name="Connettore diritto 7">
            <a:extLst>
              <a:ext uri="{FF2B5EF4-FFF2-40B4-BE49-F238E27FC236}">
                <a16:creationId xmlns:a16="http://schemas.microsoft.com/office/drawing/2014/main" id="{7F30C25E-95B1-402A-A69E-F8B7CC8F8A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usura bianca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89DEC05-3283-479B-A61B-4DDE48F8C5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A17F482E-20D1-4CA0-8C14-4571D95AF5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2A14F0FE-89B2-4041-8D80-A233D549D00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2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iusura bianca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C7EC862-5242-4845-B5E2-E901BDE649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8758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53059D3-BCD7-4FDE-9FB3-5717895B5A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F83C07A2-B513-41E0-883B-A6307FD589D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3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554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dat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BC85AF19-0A5F-18B7-C4DE-AC7578937433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29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data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data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59AA78-371D-475E-ADBF-FA72131ED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7493C186-AE5F-44A7-8D3B-4EAA210041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ABD05203-AD95-4BEF-B0B0-63F5957368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7DC0C43A-701C-4327-A7B4-F308B1957DA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9DF0B118-FC99-446C-90EA-051C88EC2AC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15747E92-9C29-4856-8D95-7160AB6ABE9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</p:spTree>
    <p:extLst>
      <p:ext uri="{BB962C8B-B14F-4D97-AF65-F5344CB8AC3E}">
        <p14:creationId xmlns:p14="http://schemas.microsoft.com/office/powerpoint/2010/main" val="20529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data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4579C8-5D37-4F9D-B475-7E9B85CC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0C592BB2-8447-9AB3-4BA7-F16FF88F7A7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2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73968C19-3E09-4C71-A9EE-7DE8A340A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4480E28-46F3-4CC5-B78B-6E4257E754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46537980-E839-4967-90A5-F41C9420174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0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CE16DA6-3257-43AD-A6F9-AA960234034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89" r:id="rId3"/>
    <p:sldLayoutId id="2147483686" r:id="rId4"/>
    <p:sldLayoutId id="2147483687" r:id="rId5"/>
    <p:sldLayoutId id="2147483694" r:id="rId6"/>
    <p:sldLayoutId id="2147483690" r:id="rId7"/>
    <p:sldLayoutId id="2147483685" r:id="rId8"/>
    <p:sldLayoutId id="2147483684" r:id="rId9"/>
    <p:sldLayoutId id="2147483695" r:id="rId10"/>
    <p:sldLayoutId id="2147483691" r:id="rId11"/>
    <p:sldLayoutId id="2147483688" r:id="rId12"/>
    <p:sldLayoutId id="2147483698" r:id="rId13"/>
    <p:sldLayoutId id="2147483676" r:id="rId14"/>
    <p:sldLayoutId id="2147483677" r:id="rId15"/>
    <p:sldLayoutId id="2147483696" r:id="rId16"/>
    <p:sldLayoutId id="2147483692" r:id="rId17"/>
    <p:sldLayoutId id="2147483671" r:id="rId18"/>
    <p:sldLayoutId id="2147483699" r:id="rId19"/>
    <p:sldLayoutId id="2147483663" r:id="rId20"/>
    <p:sldLayoutId id="2147483657" r:id="rId21"/>
    <p:sldLayoutId id="2147483666" r:id="rId22"/>
    <p:sldLayoutId id="2147483660" r:id="rId23"/>
    <p:sldLayoutId id="2147483678" r:id="rId24"/>
    <p:sldLayoutId id="2147483682" r:id="rId25"/>
    <p:sldLayoutId id="2147483681" r:id="rId26"/>
    <p:sldLayoutId id="2147483697" r:id="rId27"/>
    <p:sldLayoutId id="214748369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833C990-8A6C-4A33-A49E-19D2801C509D}"/>
              </a:ext>
            </a:extLst>
          </p:cNvPr>
          <p:cNvSpPr txBox="1">
            <a:spLocks/>
          </p:cNvSpPr>
          <p:nvPr/>
        </p:nvSpPr>
        <p:spPr>
          <a:xfrm>
            <a:off x="184109" y="4535978"/>
            <a:ext cx="5667610" cy="8549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70FAC4CE-2CDF-7FB7-119D-C71F44FA3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7"/>
          <a:stretch>
            <a:fillRect/>
          </a:stretch>
        </p:blipFill>
        <p:spPr>
          <a:xfrm>
            <a:off x="535998" y="5988420"/>
            <a:ext cx="4341184" cy="723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0C6EB-E9C5-53FA-DE5F-6BD45D42BA5D}"/>
              </a:ext>
            </a:extLst>
          </p:cNvPr>
          <p:cNvSpPr txBox="1"/>
          <p:nvPr/>
        </p:nvSpPr>
        <p:spPr>
          <a:xfrm>
            <a:off x="535998" y="1537374"/>
            <a:ext cx="579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+mj-lt"/>
              </a:rPr>
              <a:t>Valence Thesis </a:t>
            </a:r>
          </a:p>
          <a:p>
            <a:r>
              <a:rPr lang="it-IT" sz="4800" dirty="0">
                <a:latin typeface="+mj-lt"/>
              </a:rPr>
              <a:t>Defense</a:t>
            </a:r>
            <a:endParaRPr lang="it-IT" sz="6000" dirty="0">
              <a:latin typeface="+mj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F622A6E6-2434-01AC-21D8-B902C967B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998" y="3265578"/>
            <a:ext cx="9144000" cy="1655762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Prof. Silvano Geremia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Lorenzato Mattia</a:t>
            </a:r>
          </a:p>
          <a:p>
            <a:r>
              <a:rPr lang="it-IT" dirty="0">
                <a:solidFill>
                  <a:schemeClr val="tx1"/>
                </a:solidFill>
              </a:rPr>
              <a:t>Ottanà Gabriele</a:t>
            </a:r>
          </a:p>
          <a:p>
            <a:r>
              <a:rPr lang="it-IT" dirty="0">
                <a:solidFill>
                  <a:schemeClr val="tx1"/>
                </a:solidFill>
              </a:rPr>
              <a:t>Sterni Paolo</a:t>
            </a:r>
          </a:p>
          <a:p>
            <a:r>
              <a:rPr lang="it-IT" dirty="0">
                <a:solidFill>
                  <a:schemeClr val="tx1"/>
                </a:solidFill>
              </a:rPr>
              <a:t>Zadra Fabio</a:t>
            </a:r>
            <a:br>
              <a:rPr lang="en-GB" sz="1800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94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183F9B2-9024-C98C-B507-9029DD8681A0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DEADC8BD-CA57-01F5-23F8-936C1E02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199E80-7E67-0AF3-4E05-78BDB8AD5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7" y="1419442"/>
            <a:ext cx="5553687" cy="40191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8E37C8-9A0F-C225-A28A-E6BBE8A82CBA}"/>
              </a:ext>
            </a:extLst>
          </p:cNvPr>
          <p:cNvSpPr txBox="1"/>
          <p:nvPr/>
        </p:nvSpPr>
        <p:spPr>
          <a:xfrm>
            <a:off x="7289824" y="2578167"/>
            <a:ext cx="4291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u="none" strike="noStrike" baseline="0" dirty="0">
                <a:latin typeface="+mj-lt"/>
              </a:rPr>
              <a:t>Simple Definitions of Common Terms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167603E-3E52-8F92-9DF4-4FC6EC463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CC5805-F2D2-483E-8B90-F4F3FF0AB54E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</p:spTree>
    <p:extLst>
      <p:ext uri="{BB962C8B-B14F-4D97-AF65-F5344CB8AC3E}">
        <p14:creationId xmlns:p14="http://schemas.microsoft.com/office/powerpoint/2010/main" val="25529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8FBF0-6C93-D0B9-04E0-1987296A5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C85E57A-3C6C-8AFF-1E0A-DAED3F99EE88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9E019377-68FC-6078-CCCA-48A8A5998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D0E0FB-678D-E8DA-2510-CD88F90C38D7}"/>
              </a:ext>
            </a:extLst>
          </p:cNvPr>
          <p:cNvSpPr txBox="1"/>
          <p:nvPr/>
        </p:nvSpPr>
        <p:spPr>
          <a:xfrm>
            <a:off x="3923078" y="908821"/>
            <a:ext cx="4291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Problems’ Origin </a:t>
            </a:r>
            <a:endParaRPr lang="en-US" sz="3200" i="0" u="none" strike="noStrike" baseline="0" dirty="0">
              <a:latin typeface="+mj-lt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E255DC6-EC72-5EE8-CE27-8153D3D1E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268CA-548B-4EA0-2FB2-098A65F3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0"/>
          <a:stretch>
            <a:fillRect/>
          </a:stretch>
        </p:blipFill>
        <p:spPr>
          <a:xfrm>
            <a:off x="751743" y="1698224"/>
            <a:ext cx="10634096" cy="19485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53DD6-F65F-3F87-813B-02F77AA5D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739" y="3954883"/>
            <a:ext cx="4804521" cy="1948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9A5619-B4DB-AD2A-BBDE-E7385C73E751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</p:spTree>
    <p:extLst>
      <p:ext uri="{BB962C8B-B14F-4D97-AF65-F5344CB8AC3E}">
        <p14:creationId xmlns:p14="http://schemas.microsoft.com/office/powerpoint/2010/main" val="146217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0F06-B062-A98F-C0FD-5645D46B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D0A5E67-5164-039E-F176-37206884464D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02EE70D4-6DDC-05F7-290C-48D92A83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A18AFC0-FF97-4713-A6B2-76733437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B2942-7581-74A3-7AF5-6ADE5599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83" y="1625600"/>
            <a:ext cx="5040831" cy="903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145A2-976A-93B1-5998-F1F2AB7C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596" y="2872418"/>
            <a:ext cx="6226807" cy="2359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FDAFD0-7497-28F2-30A8-3A4401BA8C00}"/>
              </a:ext>
            </a:extLst>
          </p:cNvPr>
          <p:cNvSpPr txBox="1"/>
          <p:nvPr/>
        </p:nvSpPr>
        <p:spPr>
          <a:xfrm>
            <a:off x="3697872" y="872116"/>
            <a:ext cx="4796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Valence vs. n° bonds</a:t>
            </a:r>
            <a:endParaRPr lang="en-US" sz="3200" i="0" u="none" strike="noStrike" baseline="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2CA59-1305-2AB9-B92C-9C93E2B95A7C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</p:spTree>
    <p:extLst>
      <p:ext uri="{BB962C8B-B14F-4D97-AF65-F5344CB8AC3E}">
        <p14:creationId xmlns:p14="http://schemas.microsoft.com/office/powerpoint/2010/main" val="93835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B596-FA01-21EE-0051-BE3C1CD3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F1ED5FC-6C8B-7207-1DF0-D29012BD1A35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AAF04126-DDE1-0DCB-489D-B1B104066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9742297-B8B2-F201-221F-5E1D32E3A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44BF3-0BAC-E515-7A4B-2DF9873242D6}"/>
              </a:ext>
            </a:extLst>
          </p:cNvPr>
          <p:cNvSpPr txBox="1"/>
          <p:nvPr/>
        </p:nvSpPr>
        <p:spPr>
          <a:xfrm>
            <a:off x="4089216" y="872116"/>
            <a:ext cx="4013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Valence vs. n° ox</a:t>
            </a:r>
            <a:endParaRPr lang="en-US" sz="3200" i="0" u="none" strike="noStrike" baseline="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7B710-D08D-446E-40DF-FC4375C7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967" y="1605280"/>
            <a:ext cx="541606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4B0A3-4B98-DC51-45F5-CCD5DA0C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48"/>
          <a:stretch>
            <a:fillRect/>
          </a:stretch>
        </p:blipFill>
        <p:spPr>
          <a:xfrm>
            <a:off x="570729" y="2819493"/>
            <a:ext cx="11050542" cy="1808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D7AE7-C86D-1610-FAE6-103023B60F2D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</p:spTree>
    <p:extLst>
      <p:ext uri="{BB962C8B-B14F-4D97-AF65-F5344CB8AC3E}">
        <p14:creationId xmlns:p14="http://schemas.microsoft.com/office/powerpoint/2010/main" val="284379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B982A-4479-1D5E-5AAE-6768F2604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98B3EF5-C854-0245-9E9C-219FAB57AD43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1E9CA98C-9FCE-EE15-4C7E-4E3D95DA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0F993BA-C09C-A8C4-542B-64C698D63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97849-8AE8-899E-D0EE-6CE8A623D480}"/>
              </a:ext>
            </a:extLst>
          </p:cNvPr>
          <p:cNvSpPr txBox="1"/>
          <p:nvPr/>
        </p:nvSpPr>
        <p:spPr>
          <a:xfrm>
            <a:off x="2502314" y="1191180"/>
            <a:ext cx="18892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u="none" strike="noStrike" baseline="0" dirty="0">
                <a:latin typeface="+mj-lt"/>
              </a:rPr>
              <a:t>N° ox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BE81E-F43E-B7F8-F76A-E84667ECC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70" y="4047953"/>
            <a:ext cx="4895426" cy="1951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2D6F2-08B0-2E81-53DA-B1E2EF882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93" y="4567999"/>
            <a:ext cx="5504107" cy="1084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4D9202-1563-BEDF-C30B-4A07423B38AF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BD2358-2110-10EF-2AA2-7F495D2917E1}"/>
              </a:ext>
            </a:extLst>
          </p:cNvPr>
          <p:cNvSpPr txBox="1"/>
          <p:nvPr/>
        </p:nvSpPr>
        <p:spPr>
          <a:xfrm>
            <a:off x="1418940" y="2166172"/>
            <a:ext cx="3508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HETEROLYTIC BREAK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0DAB6A-B520-7E9B-2C33-D6011A082752}"/>
              </a:ext>
            </a:extLst>
          </p:cNvPr>
          <p:cNvSpPr txBox="1"/>
          <p:nvPr/>
        </p:nvSpPr>
        <p:spPr>
          <a:xfrm>
            <a:off x="7329979" y="2244907"/>
            <a:ext cx="318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HOMOLYTIC BREAK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30FF2F-2D15-CCE9-0E10-4ED35865E6D0}"/>
              </a:ext>
            </a:extLst>
          </p:cNvPr>
          <p:cNvSpPr txBox="1"/>
          <p:nvPr/>
        </p:nvSpPr>
        <p:spPr>
          <a:xfrm>
            <a:off x="7144478" y="1222107"/>
            <a:ext cx="3981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Formal Charge</a:t>
            </a:r>
            <a:endParaRPr lang="it-IT" sz="3200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F749BE-67C2-52C5-6452-C248F86F2E21}"/>
              </a:ext>
            </a:extLst>
          </p:cNvPr>
          <p:cNvSpPr txBox="1"/>
          <p:nvPr/>
        </p:nvSpPr>
        <p:spPr>
          <a:xfrm>
            <a:off x="1492966" y="2974843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Ionic</a:t>
            </a:r>
            <a:r>
              <a:rPr lang="it-IT" sz="2000" dirty="0"/>
              <a:t> </a:t>
            </a:r>
            <a:r>
              <a:rPr lang="it-IT" sz="2000" dirty="0" err="1"/>
              <a:t>character</a:t>
            </a:r>
            <a:r>
              <a:rPr lang="it-IT" sz="2000" dirty="0"/>
              <a:t> </a:t>
            </a:r>
            <a:r>
              <a:rPr lang="it-IT" sz="2000" dirty="0" err="1"/>
              <a:t>exaggerated</a:t>
            </a:r>
            <a:endParaRPr lang="it-IT" sz="2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BECE73-C250-F6D7-8389-BEB845D64419}"/>
              </a:ext>
            </a:extLst>
          </p:cNvPr>
          <p:cNvSpPr txBox="1"/>
          <p:nvPr/>
        </p:nvSpPr>
        <p:spPr>
          <a:xfrm>
            <a:off x="6976036" y="3018435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/>
              <a:t>Covalent</a:t>
            </a:r>
            <a:r>
              <a:rPr lang="it-IT" sz="2000" dirty="0"/>
              <a:t> </a:t>
            </a:r>
            <a:r>
              <a:rPr lang="it-IT" sz="2000" dirty="0" err="1"/>
              <a:t>character</a:t>
            </a:r>
            <a:r>
              <a:rPr lang="it-IT" sz="2000" dirty="0"/>
              <a:t> </a:t>
            </a:r>
            <a:r>
              <a:rPr lang="it-IT" sz="2000" dirty="0" err="1"/>
              <a:t>exaggerated</a:t>
            </a:r>
            <a:endParaRPr lang="it-IT" sz="2000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0C0DED-31DA-931F-2903-70B031F52ECF}"/>
              </a:ext>
            </a:extLst>
          </p:cNvPr>
          <p:cNvCxnSpPr/>
          <p:nvPr/>
        </p:nvCxnSpPr>
        <p:spPr>
          <a:xfrm>
            <a:off x="521837" y="3874168"/>
            <a:ext cx="11064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42E63-3845-69DB-E44B-56D3488C3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E0EC6FD-F30A-E034-35B7-52CC46E6C45E}"/>
              </a:ext>
            </a:extLst>
          </p:cNvPr>
          <p:cNvSpPr/>
          <p:nvPr/>
        </p:nvSpPr>
        <p:spPr>
          <a:xfrm>
            <a:off x="7289824" y="4929380"/>
            <a:ext cx="281354" cy="196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4">
            <a:extLst>
              <a:ext uri="{FF2B5EF4-FFF2-40B4-BE49-F238E27FC236}">
                <a16:creationId xmlns:a16="http://schemas.microsoft.com/office/drawing/2014/main" id="{7894D4C2-5518-60AE-5D71-EBB08B0E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/>
          <a:stretch>
            <a:fillRect/>
          </a:stretch>
        </p:blipFill>
        <p:spPr>
          <a:xfrm>
            <a:off x="0" y="0"/>
            <a:ext cx="4291426" cy="72372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A1BC658-4794-0865-141C-E94E1EA88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9663A-83B5-4ACE-6724-084D15C8585A}"/>
              </a:ext>
            </a:extLst>
          </p:cNvPr>
          <p:cNvSpPr txBox="1"/>
          <p:nvPr/>
        </p:nvSpPr>
        <p:spPr>
          <a:xfrm>
            <a:off x="3314700" y="872116"/>
            <a:ext cx="556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0" u="none" strike="noStrike" baseline="0" dirty="0">
                <a:latin typeface="+mj-lt"/>
              </a:rPr>
              <a:t>Conclusions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AB29C2-6BDC-4DFB-9D1F-822DC1539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45141"/>
              </p:ext>
            </p:extLst>
          </p:nvPr>
        </p:nvGraphicFramePr>
        <p:xfrm>
          <a:off x="1918430" y="1164503"/>
          <a:ext cx="8355139" cy="429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166779-B652-0C5F-3AC0-F7612E7DF0C8}"/>
              </a:ext>
            </a:extLst>
          </p:cNvPr>
          <p:cNvSpPr txBox="1"/>
          <p:nvPr/>
        </p:nvSpPr>
        <p:spPr>
          <a:xfrm>
            <a:off x="2713788" y="6346129"/>
            <a:ext cx="6764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chemeClr val="bg1"/>
                </a:solidFill>
                <a:effectLst/>
              </a:rPr>
              <a:t>Gerard Parkin - </a:t>
            </a:r>
            <a:r>
              <a:rPr lang="en-US" b="0" i="1" dirty="0">
                <a:solidFill>
                  <a:schemeClr val="bg1"/>
                </a:solidFill>
                <a:effectLst/>
              </a:rPr>
              <a:t>Journal of Chemical Education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</a:rPr>
              <a:t>2006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b="0" i="1" dirty="0">
                <a:solidFill>
                  <a:schemeClr val="bg1"/>
                </a:solidFill>
                <a:effectLst/>
              </a:rPr>
              <a:t>83</a:t>
            </a:r>
            <a:r>
              <a:rPr lang="en-US" b="0" i="0" dirty="0">
                <a:solidFill>
                  <a:schemeClr val="bg1"/>
                </a:solidFill>
                <a:effectLst/>
              </a:rPr>
              <a:t> (5), 791</a:t>
            </a:r>
          </a:p>
        </p:txBody>
      </p:sp>
    </p:spTree>
    <p:extLst>
      <p:ext uri="{BB962C8B-B14F-4D97-AF65-F5344CB8AC3E}">
        <p14:creationId xmlns:p14="http://schemas.microsoft.com/office/powerpoint/2010/main" val="346494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tandard UniT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919191"/>
      </a:folHlink>
    </a:clrScheme>
    <a:fontScheme name="Uni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648AD91AC9941A6C895291B5E161D" ma:contentTypeVersion="20" ma:contentTypeDescription="Create a new document." ma:contentTypeScope="" ma:versionID="342196cc5df53923a4b209c7804607e2">
  <xsd:schema xmlns:xsd="http://www.w3.org/2001/XMLSchema" xmlns:xs="http://www.w3.org/2001/XMLSchema" xmlns:p="http://schemas.microsoft.com/office/2006/metadata/properties" xmlns:ns2="95ea8b3f-2b7f-4929-a94e-23ad3806062e" xmlns:ns3="c2771e0c-0914-4e08-a8d3-6ddb97a75bd3" targetNamespace="http://schemas.microsoft.com/office/2006/metadata/properties" ma:root="true" ma:fieldsID="48383565cc9f9b51e461d62188a4d181" ns2:_="" ns3:_="">
    <xsd:import namespace="95ea8b3f-2b7f-4929-a94e-23ad3806062e"/>
    <xsd:import namespace="c2771e0c-0914-4e08-a8d3-6ddb97a75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responsabiledelprogetto" minOccurs="0"/>
                <xsd:element ref="ns2:ResponsabileII" minOccurs="0"/>
                <xsd:element ref="ns2:Consegna" minOccurs="0"/>
                <xsd:element ref="ns2:Approvato" minOccurs="0"/>
                <xsd:element ref="ns2:Note" minOccurs="0"/>
                <xsd:element ref="ns2:Richiedente" minOccurs="0"/>
                <xsd:element ref="ns2:calendario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a8b3f-2b7f-4929-a94e-23ad38060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sponsabiledelprogetto" ma:index="12" nillable="true" ma:displayName="responsabile del progetto" ma:format="Dropdown" ma:list="UserInfo" ma:SharePointGroup="0" ma:internalName="responsabiledelproget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onsabileII" ma:index="13" nillable="true" ma:displayName="Responsabile II" ma:format="Dropdown" ma:list="UserInfo" ma:SharePointGroup="0" ma:internalName="ResponsabileI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segna" ma:index="14" nillable="true" ma:displayName="Consegna" ma:default="1" ma:format="Dropdown" ma:internalName="Consegna">
      <xsd:simpleType>
        <xsd:restriction base="dms:Boolean"/>
      </xsd:simpleType>
    </xsd:element>
    <xsd:element name="Approvato" ma:index="15" nillable="true" ma:displayName="Approvato" ma:default="0" ma:format="Dropdown" ma:internalName="Approvato">
      <xsd:simpleType>
        <xsd:restriction base="dms:Boolean"/>
      </xsd:simpleType>
    </xsd:element>
    <xsd:element name="Note" ma:index="16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Richiedente" ma:index="17" nillable="true" ma:displayName="Richiedente" ma:format="Dropdown" ma:internalName="Richiedente">
      <xsd:simpleType>
        <xsd:restriction base="dms:Note">
          <xsd:maxLength value="255"/>
        </xsd:restriction>
      </xsd:simpleType>
    </xsd:element>
    <xsd:element name="calendario" ma:index="18" nillable="true" ma:displayName="Calendario" ma:format="DateOnly" ma:internalName="calendario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1e0c-0914-4e08-a8d3-6ddb97a75b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3d6e-6118-4398-b2da-8f07c200bdd3}" ma:internalName="TaxCatchAll" ma:showField="CatchAllData" ma:web="c2771e0c-0914-4e08-a8d3-6ddb97a75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95ea8b3f-2b7f-4929-a94e-23ad3806062e" xsi:nil="true"/>
    <Richiedente xmlns="95ea8b3f-2b7f-4929-a94e-23ad3806062e" xsi:nil="true"/>
    <Approvato xmlns="95ea8b3f-2b7f-4929-a94e-23ad3806062e">false</Approvato>
    <ResponsabileII xmlns="95ea8b3f-2b7f-4929-a94e-23ad3806062e">
      <UserInfo>
        <DisplayName/>
        <AccountId xsi:nil="true"/>
        <AccountType/>
      </UserInfo>
    </ResponsabileII>
    <calendario xmlns="95ea8b3f-2b7f-4929-a94e-23ad3806062e" xsi:nil="true"/>
    <Consegna xmlns="95ea8b3f-2b7f-4929-a94e-23ad3806062e">true</Consegna>
    <TaxCatchAll xmlns="c2771e0c-0914-4e08-a8d3-6ddb97a75bd3" xsi:nil="true"/>
    <lcf76f155ced4ddcb4097134ff3c332f xmlns="95ea8b3f-2b7f-4929-a94e-23ad3806062e">
      <Terms xmlns="http://schemas.microsoft.com/office/infopath/2007/PartnerControls"/>
    </lcf76f155ced4ddcb4097134ff3c332f>
    <responsabiledelprogetto xmlns="95ea8b3f-2b7f-4929-a94e-23ad3806062e">
      <UserInfo>
        <DisplayName/>
        <AccountId xsi:nil="true"/>
        <AccountType/>
      </UserInfo>
    </responsabiledelproget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1C34DD-E6C3-41A1-A179-959FA4DEA204}">
  <ds:schemaRefs>
    <ds:schemaRef ds:uri="95ea8b3f-2b7f-4929-a94e-23ad3806062e"/>
    <ds:schemaRef ds:uri="c2771e0c-0914-4e08-a8d3-6ddb97a75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FE37DF-964C-4882-976B-C4189839774B}">
  <ds:schemaRefs>
    <ds:schemaRef ds:uri="http://schemas.microsoft.com/office/2006/documentManagement/types"/>
    <ds:schemaRef ds:uri="http://schemas.microsoft.com/office/2006/metadata/properties"/>
    <ds:schemaRef ds:uri="95ea8b3f-2b7f-4929-a94e-23ad3806062e"/>
    <ds:schemaRef ds:uri="http://purl.org/dc/terms/"/>
    <ds:schemaRef ds:uri="http://www.w3.org/XML/1998/namespace"/>
    <ds:schemaRef ds:uri="c2771e0c-0914-4e08-a8d3-6ddb97a75bd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8ADFE3-056C-465E-A9AE-D9391D1B7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147</Words>
  <Application>Microsoft Office PowerPoint</Application>
  <PresentationFormat>Widescreen</PresentationFormat>
  <Paragraphs>35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Lorenzato</dc:creator>
  <cp:lastModifiedBy>Mattia Lorenzato</cp:lastModifiedBy>
  <cp:revision>33</cp:revision>
  <dcterms:created xsi:type="dcterms:W3CDTF">2024-10-14T09:33:29Z</dcterms:created>
  <dcterms:modified xsi:type="dcterms:W3CDTF">2026-03-12T13:11:42Z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0x010100F4C648AD91AC9941A6C895291B5E161D</vt:lpwstr>
  </property>
  <property fmtid="{D5CDD505-2E9C-101B-9397-08002B2CF9AE}" pid="3" name="MediaServiceImageTags">
    <vt:lpwstr/>
  </property>
</Properties>
</file>