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2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A078-6A46-F449-9BB4-E47A19402F7A}" type="datetimeFigureOut">
              <a:rPr lang="it-IT" smtClean="0"/>
              <a:t>06/02/14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C64E-CD84-CD4F-92CA-B9513F7F1E1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A078-6A46-F449-9BB4-E47A19402F7A}" type="datetimeFigureOut">
              <a:rPr lang="it-IT" smtClean="0"/>
              <a:t>06/02/14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C64E-CD84-CD4F-92CA-B9513F7F1E12}" type="slidenum">
              <a:rPr lang="it-IT" smtClean="0"/>
              <a:t>‹#›</a:t>
            </a:fld>
            <a:endParaRPr lang="it-IT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A078-6A46-F449-9BB4-E47A19402F7A}" type="datetimeFigureOut">
              <a:rPr lang="it-IT" smtClean="0"/>
              <a:t>06/02/14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C64E-CD84-CD4F-92CA-B9513F7F1E1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A078-6A46-F449-9BB4-E47A19402F7A}" type="datetimeFigureOut">
              <a:rPr lang="it-IT" smtClean="0"/>
              <a:t>06/02/14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C64E-CD84-CD4F-92CA-B9513F7F1E1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A078-6A46-F449-9BB4-E47A19402F7A}" type="datetimeFigureOut">
              <a:rPr lang="it-IT" smtClean="0"/>
              <a:t>06/02/14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C64E-CD84-CD4F-92CA-B9513F7F1E1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A078-6A46-F449-9BB4-E47A19402F7A}" type="datetimeFigureOut">
              <a:rPr lang="it-IT" smtClean="0"/>
              <a:t>06/02/14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C64E-CD84-CD4F-92CA-B9513F7F1E12}" type="slidenum">
              <a:rPr lang="it-IT" smtClean="0"/>
              <a:t>‹#›</a:t>
            </a:fld>
            <a:endParaRPr lang="it-IT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A078-6A46-F449-9BB4-E47A19402F7A}" type="datetimeFigureOut">
              <a:rPr lang="it-IT" smtClean="0"/>
              <a:t>06/02/14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C64E-CD84-CD4F-92CA-B9513F7F1E1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A078-6A46-F449-9BB4-E47A19402F7A}" type="datetimeFigureOut">
              <a:rPr lang="it-IT" smtClean="0"/>
              <a:t>06/02/14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C64E-CD84-CD4F-92CA-B9513F7F1E1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A078-6A46-F449-9BB4-E47A19402F7A}" type="datetimeFigureOut">
              <a:rPr lang="it-IT" smtClean="0"/>
              <a:t>06/02/14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C64E-CD84-CD4F-92CA-B9513F7F1E1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A078-6A46-F449-9BB4-E47A19402F7A}" type="datetimeFigureOut">
              <a:rPr lang="it-IT" smtClean="0"/>
              <a:t>06/02/14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C64E-CD84-CD4F-92CA-B9513F7F1E1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A078-6A46-F449-9BB4-E47A19402F7A}" type="datetimeFigureOut">
              <a:rPr lang="it-IT" smtClean="0"/>
              <a:t>06/02/14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C64E-CD84-CD4F-92CA-B9513F7F1E1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5A078-6A46-F449-9BB4-E47A19402F7A}" type="datetimeFigureOut">
              <a:rPr lang="it-IT" smtClean="0"/>
              <a:t>06/02/14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C64E-CD84-CD4F-92CA-B9513F7F1E12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C95A078-6A46-F449-9BB4-E47A19402F7A}" type="datetimeFigureOut">
              <a:rPr lang="it-IT" smtClean="0"/>
              <a:t>06/02/14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1EAC64E-CD84-CD4F-92CA-B9513F7F1E12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3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Relationship Id="rId3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3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1017" y="2504184"/>
            <a:ext cx="6619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SVILUPPO CLINICO DI UN FARMACO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3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71" y="355503"/>
            <a:ext cx="8162745" cy="6079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917" y="685212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92" y="327221"/>
            <a:ext cx="8061931" cy="6076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961" y="630675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8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95" y="93492"/>
            <a:ext cx="8781589" cy="6655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722" y="334619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98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7" y="210356"/>
            <a:ext cx="8164055" cy="6215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050" y="482646"/>
            <a:ext cx="965796" cy="8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9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70" y="592113"/>
            <a:ext cx="7660506" cy="5847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269" y="918941"/>
            <a:ext cx="983508" cy="8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7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39" y="358384"/>
            <a:ext cx="8276379" cy="6209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029" y="552765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78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20" y="288265"/>
            <a:ext cx="8015506" cy="6263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029" y="630675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6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60" y="124655"/>
            <a:ext cx="8667603" cy="6575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567" y="412527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83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80" y="296057"/>
            <a:ext cx="8062768" cy="6137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665" y="560556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3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29" y="148028"/>
            <a:ext cx="8420567" cy="6380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029" y="373573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8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9" y="311638"/>
            <a:ext cx="7737249" cy="60003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10" y="405130"/>
            <a:ext cx="8234692" cy="6224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673" y="739750"/>
            <a:ext cx="974652" cy="8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84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59" y="194775"/>
            <a:ext cx="8297362" cy="6366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985" y="498229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3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10" y="335012"/>
            <a:ext cx="8100869" cy="6121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248" y="622884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53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36" y="218147"/>
            <a:ext cx="8430127" cy="6331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645" y="443691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32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67" y="335011"/>
            <a:ext cx="8258951" cy="6215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622" y="576138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10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54" y="288266"/>
            <a:ext cx="8163199" cy="616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19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55" y="210356"/>
            <a:ext cx="8604417" cy="648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47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19" y="350594"/>
            <a:ext cx="8199272" cy="6177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153" y="576138"/>
            <a:ext cx="1018934" cy="8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42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71" y="264893"/>
            <a:ext cx="8209702" cy="6279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776" y="474856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93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36" y="319430"/>
            <a:ext cx="8135711" cy="61081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995" y="537183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9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66" y="257102"/>
            <a:ext cx="8011112" cy="6125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335" y="552765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29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6" y="171402"/>
            <a:ext cx="8459266" cy="6390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820" y="357991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76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29" y="233729"/>
            <a:ext cx="8329697" cy="6304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873" y="474856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00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89" y="101282"/>
            <a:ext cx="8180180" cy="6426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941" y="389154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61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75" y="410040"/>
            <a:ext cx="8057169" cy="6009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830" y="560556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79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76" y="186983"/>
            <a:ext cx="8503987" cy="6463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514" y="420319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25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11" y="179192"/>
            <a:ext cx="8273988" cy="6355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325" y="583929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02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53" y="350593"/>
            <a:ext cx="7936939" cy="6125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878" y="568347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18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20" y="140237"/>
            <a:ext cx="8390001" cy="6381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862" y="404736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88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51" y="165638"/>
            <a:ext cx="8656073" cy="6436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399" y="326826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18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71" y="257102"/>
            <a:ext cx="8355097" cy="6298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444" y="490437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7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1" y="163610"/>
            <a:ext cx="8462148" cy="6409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325" y="568347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04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70" y="101283"/>
            <a:ext cx="8726194" cy="6558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100" y="350199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74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89" y="311639"/>
            <a:ext cx="8230437" cy="6194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698" y="498228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81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54" y="249311"/>
            <a:ext cx="7975895" cy="6159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04" y="498229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01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92" y="296056"/>
            <a:ext cx="8113255" cy="6243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446" y="513810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75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67" y="272684"/>
            <a:ext cx="8313258" cy="6234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446" y="428110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05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52" y="109073"/>
            <a:ext cx="8608156" cy="6548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315" y="373573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74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07" y="116864"/>
            <a:ext cx="8538035" cy="6498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820" y="389155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458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20" y="116865"/>
            <a:ext cx="8370366" cy="6456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325" y="490438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709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28" y="373967"/>
            <a:ext cx="8134916" cy="6153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325" y="630675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8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5" y="163610"/>
            <a:ext cx="8632700" cy="6463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874" y="357991"/>
            <a:ext cx="1296462" cy="114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1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48" y="483040"/>
            <a:ext cx="7664559" cy="5786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477" y="833240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2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68" y="272684"/>
            <a:ext cx="8106739" cy="6310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335" y="552766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5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75" y="381757"/>
            <a:ext cx="7829887" cy="6009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764" y="708584"/>
            <a:ext cx="983508" cy="8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1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30" y="553158"/>
            <a:ext cx="7805658" cy="5939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188" y="802076"/>
            <a:ext cx="810290" cy="740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48431" y="1476389"/>
            <a:ext cx="670047" cy="30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7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87" y="2282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99" y="124655"/>
            <a:ext cx="8594931" cy="6505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194" y="412528"/>
            <a:ext cx="1098641" cy="9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79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95</TotalTime>
  <Words>5</Words>
  <Application>Microsoft Macintosh PowerPoint</Application>
  <PresentationFormat>On-screen Show (4:3)</PresentationFormat>
  <Paragraphs>1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Brezza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Apple 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Apple</dc:creator>
  <cp:lastModifiedBy>Apple</cp:lastModifiedBy>
  <cp:revision>10</cp:revision>
  <dcterms:created xsi:type="dcterms:W3CDTF">2014-02-06T08:02:33Z</dcterms:created>
  <dcterms:modified xsi:type="dcterms:W3CDTF">2014-02-06T09:41:30Z</dcterms:modified>
</cp:coreProperties>
</file>