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413" r:id="rId2"/>
    <p:sldId id="418" r:id="rId3"/>
    <p:sldId id="417" r:id="rId4"/>
    <p:sldId id="415" r:id="rId5"/>
    <p:sldId id="41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1512" y="10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461D9-E86D-4EE4-8D6F-F31ED49FD81B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40C101-4B55-4242-9C71-523A8D5F72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1054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C94615FC-E603-4027-9BF1-BB7D844929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01713" y="730250"/>
            <a:ext cx="4851400" cy="36385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70E9B433-5AFA-4BEF-8B1E-1E69F7BB9A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13275"/>
            <a:ext cx="5026025" cy="43703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26">
            <a:extLst>
              <a:ext uri="{FF2B5EF4-FFF2-40B4-BE49-F238E27FC236}">
                <a16:creationId xmlns:a16="http://schemas.microsoft.com/office/drawing/2014/main" id="{723EE184-191F-4D1D-9325-A61BD85359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01713" y="730250"/>
            <a:ext cx="4851400" cy="36385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0899" name="Rectangle 1027">
            <a:extLst>
              <a:ext uri="{FF2B5EF4-FFF2-40B4-BE49-F238E27FC236}">
                <a16:creationId xmlns:a16="http://schemas.microsoft.com/office/drawing/2014/main" id="{9788C89A-7203-4F9F-AC83-72277B6A1B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13275"/>
            <a:ext cx="5026025" cy="43703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9373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9486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9709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0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8904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914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7146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05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853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972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794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E9301-87AD-4BA0-A821-0D6A78D5E734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DB422-95F0-4F8A-A89A-341BA5E517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68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5">
            <a:extLst>
              <a:ext uri="{FF2B5EF4-FFF2-40B4-BE49-F238E27FC236}">
                <a16:creationId xmlns:a16="http://schemas.microsoft.com/office/drawing/2014/main" id="{BCD7C238-3E99-422A-BB3A-97EB9EDE0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9131" y="215246"/>
            <a:ext cx="3333798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sz="36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FRECCE RICURVE</a:t>
            </a:r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13FFF2CD-1730-48E1-A0BA-95E8B5E67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889" y="930486"/>
            <a:ext cx="4483728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dirty="0"/>
              <a:t>In chimica organica, una freccia ricurva indica </a:t>
            </a:r>
          </a:p>
          <a:p>
            <a:r>
              <a:rPr lang="it-IT" altLang="it-IT" dirty="0"/>
              <a:t>il movimento di una coppia di elettroni.</a:t>
            </a:r>
          </a:p>
        </p:txBody>
      </p:sp>
      <p:grpSp>
        <p:nvGrpSpPr>
          <p:cNvPr id="58412" name="Group 44">
            <a:extLst>
              <a:ext uri="{FF2B5EF4-FFF2-40B4-BE49-F238E27FC236}">
                <a16:creationId xmlns:a16="http://schemas.microsoft.com/office/drawing/2014/main" id="{D232303E-C040-4BCA-BB8F-7F1FE7DE151E}"/>
              </a:ext>
            </a:extLst>
          </p:cNvPr>
          <p:cNvGrpSpPr>
            <a:grpSpLocks/>
          </p:cNvGrpSpPr>
          <p:nvPr/>
        </p:nvGrpSpPr>
        <p:grpSpPr bwMode="auto">
          <a:xfrm>
            <a:off x="1828905" y="2454276"/>
            <a:ext cx="1060451" cy="774700"/>
            <a:chOff x="4332" y="106"/>
            <a:chExt cx="668" cy="488"/>
          </a:xfrm>
        </p:grpSpPr>
        <p:sp>
          <p:nvSpPr>
            <p:cNvPr id="58413" name="Rectangle 45">
              <a:extLst>
                <a:ext uri="{FF2B5EF4-FFF2-40B4-BE49-F238E27FC236}">
                  <a16:creationId xmlns:a16="http://schemas.microsoft.com/office/drawing/2014/main" id="{A8361CAE-52D6-45E0-AA9D-E0FC5A865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" y="106"/>
              <a:ext cx="668" cy="480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8414" name="Rectangle 46">
              <a:extLst>
                <a:ext uri="{FF2B5EF4-FFF2-40B4-BE49-F238E27FC236}">
                  <a16:creationId xmlns:a16="http://schemas.microsoft.com/office/drawing/2014/main" id="{546FA489-7215-4D0C-BC19-8249F43255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0" y="225"/>
              <a:ext cx="307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200" dirty="0"/>
                <a:t>. .</a:t>
              </a:r>
            </a:p>
          </p:txBody>
        </p:sp>
        <p:sp>
          <p:nvSpPr>
            <p:cNvPr id="58415" name="Arc 47">
              <a:extLst>
                <a:ext uri="{FF2B5EF4-FFF2-40B4-BE49-F238E27FC236}">
                  <a16:creationId xmlns:a16="http://schemas.microsoft.com/office/drawing/2014/main" id="{F94BD300-D5BA-4354-AF96-0644977CD9B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73" y="201"/>
              <a:ext cx="250" cy="250"/>
            </a:xfrm>
            <a:custGeom>
              <a:avLst/>
              <a:gdLst>
                <a:gd name="G0" fmla="+- 21598 0 0"/>
                <a:gd name="G1" fmla="+- 21600 0 0"/>
                <a:gd name="G2" fmla="+- 21600 0 0"/>
                <a:gd name="T0" fmla="*/ 0 w 43198"/>
                <a:gd name="T1" fmla="*/ 21330 h 22506"/>
                <a:gd name="T2" fmla="*/ 43179 w 43198"/>
                <a:gd name="T3" fmla="*/ 22506 h 22506"/>
                <a:gd name="T4" fmla="*/ 21598 w 43198"/>
                <a:gd name="T5" fmla="*/ 21600 h 22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8" h="22506" fill="none" extrusionOk="0">
                  <a:moveTo>
                    <a:pt x="-1" y="21329"/>
                  </a:moveTo>
                  <a:cubicBezTo>
                    <a:pt x="147" y="9506"/>
                    <a:pt x="9773" y="0"/>
                    <a:pt x="21598" y="0"/>
                  </a:cubicBezTo>
                  <a:cubicBezTo>
                    <a:pt x="33527" y="0"/>
                    <a:pt x="43198" y="9670"/>
                    <a:pt x="43198" y="21600"/>
                  </a:cubicBezTo>
                  <a:cubicBezTo>
                    <a:pt x="43198" y="21902"/>
                    <a:pt x="43191" y="22204"/>
                    <a:pt x="43178" y="22505"/>
                  </a:cubicBezTo>
                </a:path>
                <a:path w="43198" h="22506" stroke="0" extrusionOk="0">
                  <a:moveTo>
                    <a:pt x="-1" y="21329"/>
                  </a:moveTo>
                  <a:cubicBezTo>
                    <a:pt x="147" y="9506"/>
                    <a:pt x="9773" y="0"/>
                    <a:pt x="21598" y="0"/>
                  </a:cubicBezTo>
                  <a:cubicBezTo>
                    <a:pt x="33527" y="0"/>
                    <a:pt x="43198" y="9670"/>
                    <a:pt x="43198" y="21600"/>
                  </a:cubicBezTo>
                  <a:cubicBezTo>
                    <a:pt x="43198" y="21902"/>
                    <a:pt x="43191" y="22204"/>
                    <a:pt x="43178" y="22505"/>
                  </a:cubicBezTo>
                  <a:lnTo>
                    <a:pt x="21598" y="21600"/>
                  </a:lnTo>
                  <a:close/>
                </a:path>
              </a:pathLst>
            </a:custGeom>
            <a:noFill/>
            <a:ln w="28575" cap="rnd">
              <a:solidFill>
                <a:srgbClr val="CC0000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4" name="Gruppo 3">
            <a:extLst>
              <a:ext uri="{FF2B5EF4-FFF2-40B4-BE49-F238E27FC236}">
                <a16:creationId xmlns:a16="http://schemas.microsoft.com/office/drawing/2014/main" id="{723C6197-D9EF-4A99-A3D4-5865E85078B0}"/>
              </a:ext>
            </a:extLst>
          </p:cNvPr>
          <p:cNvGrpSpPr/>
          <p:nvPr/>
        </p:nvGrpSpPr>
        <p:grpSpPr>
          <a:xfrm>
            <a:off x="4703194" y="2422526"/>
            <a:ext cx="1060451" cy="762000"/>
            <a:chOff x="4703194" y="2422526"/>
            <a:chExt cx="1060451" cy="762000"/>
          </a:xfrm>
        </p:grpSpPr>
        <p:grpSp>
          <p:nvGrpSpPr>
            <p:cNvPr id="62" name="Group 44">
              <a:extLst>
                <a:ext uri="{FF2B5EF4-FFF2-40B4-BE49-F238E27FC236}">
                  <a16:creationId xmlns:a16="http://schemas.microsoft.com/office/drawing/2014/main" id="{8EEC7FCC-C046-4593-A81C-55720B1F61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3194" y="2422526"/>
              <a:ext cx="1060451" cy="762000"/>
              <a:chOff x="4332" y="106"/>
              <a:chExt cx="668" cy="480"/>
            </a:xfrm>
          </p:grpSpPr>
          <p:sp>
            <p:nvSpPr>
              <p:cNvPr id="63" name="Rectangle 45">
                <a:extLst>
                  <a:ext uri="{FF2B5EF4-FFF2-40B4-BE49-F238E27FC236}">
                    <a16:creationId xmlns:a16="http://schemas.microsoft.com/office/drawing/2014/main" id="{19C74B49-153F-4883-A00F-54504C0079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2" y="106"/>
                <a:ext cx="668" cy="480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5" name="Arc 47">
                <a:extLst>
                  <a:ext uri="{FF2B5EF4-FFF2-40B4-BE49-F238E27FC236}">
                    <a16:creationId xmlns:a16="http://schemas.microsoft.com/office/drawing/2014/main" id="{5E6BF71E-E9C9-4B09-B3FF-453BB851874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573" y="201"/>
                <a:ext cx="250" cy="250"/>
              </a:xfrm>
              <a:custGeom>
                <a:avLst/>
                <a:gdLst>
                  <a:gd name="G0" fmla="+- 21598 0 0"/>
                  <a:gd name="G1" fmla="+- 21600 0 0"/>
                  <a:gd name="G2" fmla="+- 21600 0 0"/>
                  <a:gd name="T0" fmla="*/ 0 w 43198"/>
                  <a:gd name="T1" fmla="*/ 21330 h 22506"/>
                  <a:gd name="T2" fmla="*/ 43179 w 43198"/>
                  <a:gd name="T3" fmla="*/ 22506 h 22506"/>
                  <a:gd name="T4" fmla="*/ 21598 w 43198"/>
                  <a:gd name="T5" fmla="*/ 21600 h 22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8" h="22506" fill="none" extrusionOk="0">
                    <a:moveTo>
                      <a:pt x="-1" y="21329"/>
                    </a:moveTo>
                    <a:cubicBezTo>
                      <a:pt x="147" y="9506"/>
                      <a:pt x="9773" y="0"/>
                      <a:pt x="21598" y="0"/>
                    </a:cubicBezTo>
                    <a:cubicBezTo>
                      <a:pt x="33527" y="0"/>
                      <a:pt x="43198" y="9670"/>
                      <a:pt x="43198" y="21600"/>
                    </a:cubicBezTo>
                    <a:cubicBezTo>
                      <a:pt x="43198" y="21902"/>
                      <a:pt x="43191" y="22204"/>
                      <a:pt x="43178" y="22505"/>
                    </a:cubicBezTo>
                  </a:path>
                  <a:path w="43198" h="22506" stroke="0" extrusionOk="0">
                    <a:moveTo>
                      <a:pt x="-1" y="21329"/>
                    </a:moveTo>
                    <a:cubicBezTo>
                      <a:pt x="147" y="9506"/>
                      <a:pt x="9773" y="0"/>
                      <a:pt x="21598" y="0"/>
                    </a:cubicBezTo>
                    <a:cubicBezTo>
                      <a:pt x="33527" y="0"/>
                      <a:pt x="43198" y="9670"/>
                      <a:pt x="43198" y="21600"/>
                    </a:cubicBezTo>
                    <a:cubicBezTo>
                      <a:pt x="43198" y="21902"/>
                      <a:pt x="43191" y="22204"/>
                      <a:pt x="43178" y="22505"/>
                    </a:cubicBezTo>
                    <a:lnTo>
                      <a:pt x="21598" y="21600"/>
                    </a:lnTo>
                    <a:close/>
                  </a:path>
                </a:pathLst>
              </a:custGeom>
              <a:noFill/>
              <a:ln w="28575" cap="rnd">
                <a:solidFill>
                  <a:srgbClr val="CC0000"/>
                </a:solidFill>
                <a:round/>
                <a:headEnd type="stealth" w="med" len="lg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cxnSp>
          <p:nvCxnSpPr>
            <p:cNvPr id="3" name="Connettore diritto 2">
              <a:extLst>
                <a:ext uri="{FF2B5EF4-FFF2-40B4-BE49-F238E27FC236}">
                  <a16:creationId xmlns:a16="http://schemas.microsoft.com/office/drawing/2014/main" id="{F76C44DD-704E-4887-B4BE-CFBC29D6780C}"/>
                </a:ext>
              </a:extLst>
            </p:cNvPr>
            <p:cNvCxnSpPr/>
            <p:nvPr/>
          </p:nvCxnSpPr>
          <p:spPr>
            <a:xfrm>
              <a:off x="4940076" y="3017837"/>
              <a:ext cx="33556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8E0E6B46-9B7B-4E29-861F-27D12A1FF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951" y="2063751"/>
            <a:ext cx="2273300" cy="2806700"/>
          </a:xfrm>
          <a:prstGeom prst="rect">
            <a:avLst/>
          </a:prstGeom>
          <a:solidFill>
            <a:schemeClr val="hlink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8DB13B32-6E66-4365-824C-C8FFD785C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4551" y="2673351"/>
            <a:ext cx="2044700" cy="1435100"/>
          </a:xfrm>
          <a:prstGeom prst="rect">
            <a:avLst/>
          </a:prstGeom>
          <a:solidFill>
            <a:schemeClr val="hlink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61001347-E48F-4799-A15D-299D27F31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1" y="5111750"/>
            <a:ext cx="2508251" cy="1517651"/>
          </a:xfrm>
          <a:prstGeom prst="rect">
            <a:avLst/>
          </a:prstGeom>
          <a:solidFill>
            <a:srgbClr val="99FFCC">
              <a:alpha val="50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BCD7C238-3E99-422A-BB3A-97EB9EDE0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9131" y="215246"/>
            <a:ext cx="3333798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sz="36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FRECCE RICURVE</a:t>
            </a:r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13FFF2CD-1730-48E1-A0BA-95E8B5E67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889" y="930486"/>
            <a:ext cx="4483728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dirty="0"/>
              <a:t>In chimica organica, una freccia ricurva indica </a:t>
            </a:r>
          </a:p>
          <a:p>
            <a:r>
              <a:rPr lang="it-IT" altLang="it-IT" dirty="0"/>
              <a:t>il movimento di una coppia di elettroni.</a:t>
            </a:r>
          </a:p>
        </p:txBody>
      </p:sp>
      <p:grpSp>
        <p:nvGrpSpPr>
          <p:cNvPr id="58420" name="Group 52">
            <a:extLst>
              <a:ext uri="{FF2B5EF4-FFF2-40B4-BE49-F238E27FC236}">
                <a16:creationId xmlns:a16="http://schemas.microsoft.com/office/drawing/2014/main" id="{BE0F9CE9-6934-49A8-AF3A-8ED982831A63}"/>
              </a:ext>
            </a:extLst>
          </p:cNvPr>
          <p:cNvGrpSpPr>
            <a:grpSpLocks/>
          </p:cNvGrpSpPr>
          <p:nvPr/>
        </p:nvGrpSpPr>
        <p:grpSpPr bwMode="auto">
          <a:xfrm>
            <a:off x="2362203" y="3760791"/>
            <a:ext cx="1846263" cy="615950"/>
            <a:chOff x="1488" y="2369"/>
            <a:chExt cx="1163" cy="388"/>
          </a:xfrm>
        </p:grpSpPr>
        <p:sp>
          <p:nvSpPr>
            <p:cNvPr id="58378" name="Rectangle 10">
              <a:extLst>
                <a:ext uri="{FF2B5EF4-FFF2-40B4-BE49-F238E27FC236}">
                  <a16:creationId xmlns:a16="http://schemas.microsoft.com/office/drawing/2014/main" id="{E467F6AE-AB69-4D17-A8CF-A0E060662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369"/>
              <a:ext cx="276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8379" name="Rectangle 11">
              <a:extLst>
                <a:ext uri="{FF2B5EF4-FFF2-40B4-BE49-F238E27FC236}">
                  <a16:creationId xmlns:a16="http://schemas.microsoft.com/office/drawing/2014/main" id="{5A45A289-1CAB-4809-9A5E-B581CE78D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0" y="2369"/>
              <a:ext cx="267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8380" name="Rectangle 12">
              <a:extLst>
                <a:ext uri="{FF2B5EF4-FFF2-40B4-BE49-F238E27FC236}">
                  <a16:creationId xmlns:a16="http://schemas.microsoft.com/office/drawing/2014/main" id="{FAC84AA5-2336-44ED-8FD7-E3F981D50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7" y="2369"/>
              <a:ext cx="26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8381" name="Line 13">
              <a:extLst>
                <a:ext uri="{FF2B5EF4-FFF2-40B4-BE49-F238E27FC236}">
                  <a16:creationId xmlns:a16="http://schemas.microsoft.com/office/drawing/2014/main" id="{5C1C25EC-340B-4778-8D61-0C6685A01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5" y="2585"/>
              <a:ext cx="25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382" name="Line 14">
              <a:extLst>
                <a:ext uri="{FF2B5EF4-FFF2-40B4-BE49-F238E27FC236}">
                  <a16:creationId xmlns:a16="http://schemas.microsoft.com/office/drawing/2014/main" id="{A6C750ED-3E4F-4112-8650-90C3EADEE1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5" y="2517"/>
              <a:ext cx="25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383" name="Line 15">
              <a:extLst>
                <a:ext uri="{FF2B5EF4-FFF2-40B4-BE49-F238E27FC236}">
                  <a16:creationId xmlns:a16="http://schemas.microsoft.com/office/drawing/2014/main" id="{7AFB29FF-357E-423E-9116-37F962DE86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7" y="2551"/>
              <a:ext cx="25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58384" name="Freeform 16">
            <a:extLst>
              <a:ext uri="{FF2B5EF4-FFF2-40B4-BE49-F238E27FC236}">
                <a16:creationId xmlns:a16="http://schemas.microsoft.com/office/drawing/2014/main" id="{91F02C7C-21D3-4B5A-8D6F-64D848BDB105}"/>
              </a:ext>
            </a:extLst>
          </p:cNvPr>
          <p:cNvSpPr>
            <a:spLocks/>
          </p:cNvSpPr>
          <p:nvPr/>
        </p:nvSpPr>
        <p:spPr bwMode="auto">
          <a:xfrm>
            <a:off x="2590800" y="2419351"/>
            <a:ext cx="381000" cy="457200"/>
          </a:xfrm>
          <a:custGeom>
            <a:avLst/>
            <a:gdLst>
              <a:gd name="T0" fmla="*/ 3 w 194"/>
              <a:gd name="T1" fmla="*/ 20 h 108"/>
              <a:gd name="T2" fmla="*/ 8 w 194"/>
              <a:gd name="T3" fmla="*/ 18 h 108"/>
              <a:gd name="T4" fmla="*/ 11 w 194"/>
              <a:gd name="T5" fmla="*/ 16 h 108"/>
              <a:gd name="T6" fmla="*/ 15 w 194"/>
              <a:gd name="T7" fmla="*/ 14 h 108"/>
              <a:gd name="T8" fmla="*/ 19 w 194"/>
              <a:gd name="T9" fmla="*/ 12 h 108"/>
              <a:gd name="T10" fmla="*/ 23 w 194"/>
              <a:gd name="T11" fmla="*/ 11 h 108"/>
              <a:gd name="T12" fmla="*/ 28 w 194"/>
              <a:gd name="T13" fmla="*/ 8 h 108"/>
              <a:gd name="T14" fmla="*/ 32 w 194"/>
              <a:gd name="T15" fmla="*/ 6 h 108"/>
              <a:gd name="T16" fmla="*/ 40 w 194"/>
              <a:gd name="T17" fmla="*/ 4 h 108"/>
              <a:gd name="T18" fmla="*/ 49 w 194"/>
              <a:gd name="T19" fmla="*/ 2 h 108"/>
              <a:gd name="T20" fmla="*/ 54 w 194"/>
              <a:gd name="T21" fmla="*/ 2 h 108"/>
              <a:gd name="T22" fmla="*/ 58 w 194"/>
              <a:gd name="T23" fmla="*/ 1 h 108"/>
              <a:gd name="T24" fmla="*/ 63 w 194"/>
              <a:gd name="T25" fmla="*/ 0 h 108"/>
              <a:gd name="T26" fmla="*/ 67 w 194"/>
              <a:gd name="T27" fmla="*/ 0 h 108"/>
              <a:gd name="T28" fmla="*/ 71 w 194"/>
              <a:gd name="T29" fmla="*/ 0 h 108"/>
              <a:gd name="T30" fmla="*/ 75 w 194"/>
              <a:gd name="T31" fmla="*/ 0 h 108"/>
              <a:gd name="T32" fmla="*/ 80 w 194"/>
              <a:gd name="T33" fmla="*/ 0 h 108"/>
              <a:gd name="T34" fmla="*/ 84 w 194"/>
              <a:gd name="T35" fmla="*/ 0 h 108"/>
              <a:gd name="T36" fmla="*/ 92 w 194"/>
              <a:gd name="T37" fmla="*/ 0 h 108"/>
              <a:gd name="T38" fmla="*/ 101 w 194"/>
              <a:gd name="T39" fmla="*/ 1 h 108"/>
              <a:gd name="T40" fmla="*/ 105 w 194"/>
              <a:gd name="T41" fmla="*/ 2 h 108"/>
              <a:gd name="T42" fmla="*/ 113 w 194"/>
              <a:gd name="T43" fmla="*/ 3 h 108"/>
              <a:gd name="T44" fmla="*/ 117 w 194"/>
              <a:gd name="T45" fmla="*/ 4 h 108"/>
              <a:gd name="T46" fmla="*/ 121 w 194"/>
              <a:gd name="T47" fmla="*/ 5 h 108"/>
              <a:gd name="T48" fmla="*/ 125 w 194"/>
              <a:gd name="T49" fmla="*/ 6 h 108"/>
              <a:gd name="T50" fmla="*/ 130 w 194"/>
              <a:gd name="T51" fmla="*/ 7 h 108"/>
              <a:gd name="T52" fmla="*/ 133 w 194"/>
              <a:gd name="T53" fmla="*/ 10 h 108"/>
              <a:gd name="T54" fmla="*/ 137 w 194"/>
              <a:gd name="T55" fmla="*/ 11 h 108"/>
              <a:gd name="T56" fmla="*/ 141 w 194"/>
              <a:gd name="T57" fmla="*/ 13 h 108"/>
              <a:gd name="T58" fmla="*/ 144 w 194"/>
              <a:gd name="T59" fmla="*/ 15 h 108"/>
              <a:gd name="T60" fmla="*/ 149 w 194"/>
              <a:gd name="T61" fmla="*/ 16 h 108"/>
              <a:gd name="T62" fmla="*/ 152 w 194"/>
              <a:gd name="T63" fmla="*/ 18 h 108"/>
              <a:gd name="T64" fmla="*/ 155 w 194"/>
              <a:gd name="T65" fmla="*/ 20 h 108"/>
              <a:gd name="T66" fmla="*/ 158 w 194"/>
              <a:gd name="T67" fmla="*/ 22 h 108"/>
              <a:gd name="T68" fmla="*/ 161 w 194"/>
              <a:gd name="T69" fmla="*/ 24 h 108"/>
              <a:gd name="T70" fmla="*/ 165 w 194"/>
              <a:gd name="T71" fmla="*/ 28 h 108"/>
              <a:gd name="T72" fmla="*/ 167 w 194"/>
              <a:gd name="T73" fmla="*/ 30 h 108"/>
              <a:gd name="T74" fmla="*/ 170 w 194"/>
              <a:gd name="T75" fmla="*/ 32 h 108"/>
              <a:gd name="T76" fmla="*/ 172 w 194"/>
              <a:gd name="T77" fmla="*/ 35 h 108"/>
              <a:gd name="T78" fmla="*/ 175 w 194"/>
              <a:gd name="T79" fmla="*/ 38 h 108"/>
              <a:gd name="T80" fmla="*/ 180 w 194"/>
              <a:gd name="T81" fmla="*/ 42 h 108"/>
              <a:gd name="T82" fmla="*/ 182 w 194"/>
              <a:gd name="T83" fmla="*/ 46 h 108"/>
              <a:gd name="T84" fmla="*/ 183 w 194"/>
              <a:gd name="T85" fmla="*/ 49 h 108"/>
              <a:gd name="T86" fmla="*/ 185 w 194"/>
              <a:gd name="T87" fmla="*/ 52 h 108"/>
              <a:gd name="T88" fmla="*/ 187 w 194"/>
              <a:gd name="T89" fmla="*/ 55 h 108"/>
              <a:gd name="T90" fmla="*/ 188 w 194"/>
              <a:gd name="T91" fmla="*/ 59 h 108"/>
              <a:gd name="T92" fmla="*/ 190 w 194"/>
              <a:gd name="T93" fmla="*/ 64 h 108"/>
              <a:gd name="T94" fmla="*/ 191 w 194"/>
              <a:gd name="T95" fmla="*/ 67 h 108"/>
              <a:gd name="T96" fmla="*/ 191 w 194"/>
              <a:gd name="T97" fmla="*/ 71 h 108"/>
              <a:gd name="T98" fmla="*/ 192 w 194"/>
              <a:gd name="T99" fmla="*/ 74 h 108"/>
              <a:gd name="T100" fmla="*/ 193 w 194"/>
              <a:gd name="T101" fmla="*/ 78 h 108"/>
              <a:gd name="T102" fmla="*/ 193 w 194"/>
              <a:gd name="T103" fmla="*/ 85 h 108"/>
              <a:gd name="T104" fmla="*/ 193 w 194"/>
              <a:gd name="T105" fmla="*/ 89 h 108"/>
              <a:gd name="T106" fmla="*/ 193 w 194"/>
              <a:gd name="T107" fmla="*/ 93 h 108"/>
              <a:gd name="T108" fmla="*/ 192 w 194"/>
              <a:gd name="T109" fmla="*/ 97 h 108"/>
              <a:gd name="T110" fmla="*/ 192 w 194"/>
              <a:gd name="T111" fmla="*/ 102 h 108"/>
              <a:gd name="T112" fmla="*/ 191 w 194"/>
              <a:gd name="T113" fmla="*/ 107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94" h="108">
                <a:moveTo>
                  <a:pt x="0" y="22"/>
                </a:moveTo>
                <a:lnTo>
                  <a:pt x="3" y="20"/>
                </a:lnTo>
                <a:lnTo>
                  <a:pt x="4" y="20"/>
                </a:lnTo>
                <a:lnTo>
                  <a:pt x="8" y="18"/>
                </a:lnTo>
                <a:lnTo>
                  <a:pt x="9" y="17"/>
                </a:lnTo>
                <a:lnTo>
                  <a:pt x="11" y="16"/>
                </a:lnTo>
                <a:lnTo>
                  <a:pt x="12" y="15"/>
                </a:lnTo>
                <a:lnTo>
                  <a:pt x="15" y="14"/>
                </a:lnTo>
                <a:lnTo>
                  <a:pt x="16" y="14"/>
                </a:lnTo>
                <a:lnTo>
                  <a:pt x="19" y="12"/>
                </a:lnTo>
                <a:lnTo>
                  <a:pt x="20" y="12"/>
                </a:lnTo>
                <a:lnTo>
                  <a:pt x="23" y="11"/>
                </a:lnTo>
                <a:lnTo>
                  <a:pt x="25" y="10"/>
                </a:lnTo>
                <a:lnTo>
                  <a:pt x="28" y="8"/>
                </a:lnTo>
                <a:lnTo>
                  <a:pt x="32" y="7"/>
                </a:lnTo>
                <a:lnTo>
                  <a:pt x="32" y="6"/>
                </a:lnTo>
                <a:lnTo>
                  <a:pt x="36" y="5"/>
                </a:lnTo>
                <a:lnTo>
                  <a:pt x="40" y="4"/>
                </a:lnTo>
                <a:lnTo>
                  <a:pt x="45" y="3"/>
                </a:lnTo>
                <a:lnTo>
                  <a:pt x="49" y="2"/>
                </a:lnTo>
                <a:lnTo>
                  <a:pt x="53" y="2"/>
                </a:lnTo>
                <a:lnTo>
                  <a:pt x="54" y="2"/>
                </a:lnTo>
                <a:lnTo>
                  <a:pt x="57" y="1"/>
                </a:lnTo>
                <a:lnTo>
                  <a:pt x="58" y="1"/>
                </a:lnTo>
                <a:lnTo>
                  <a:pt x="62" y="1"/>
                </a:lnTo>
                <a:lnTo>
                  <a:pt x="63" y="0"/>
                </a:lnTo>
                <a:lnTo>
                  <a:pt x="66" y="0"/>
                </a:lnTo>
                <a:lnTo>
                  <a:pt x="67" y="0"/>
                </a:lnTo>
                <a:lnTo>
                  <a:pt x="70" y="0"/>
                </a:lnTo>
                <a:lnTo>
                  <a:pt x="71" y="0"/>
                </a:lnTo>
                <a:lnTo>
                  <a:pt x="74" y="0"/>
                </a:lnTo>
                <a:lnTo>
                  <a:pt x="75" y="0"/>
                </a:lnTo>
                <a:lnTo>
                  <a:pt x="79" y="0"/>
                </a:lnTo>
                <a:lnTo>
                  <a:pt x="80" y="0"/>
                </a:lnTo>
                <a:lnTo>
                  <a:pt x="83" y="0"/>
                </a:lnTo>
                <a:lnTo>
                  <a:pt x="84" y="0"/>
                </a:lnTo>
                <a:lnTo>
                  <a:pt x="88" y="0"/>
                </a:lnTo>
                <a:lnTo>
                  <a:pt x="92" y="0"/>
                </a:lnTo>
                <a:lnTo>
                  <a:pt x="97" y="0"/>
                </a:lnTo>
                <a:lnTo>
                  <a:pt x="101" y="1"/>
                </a:lnTo>
                <a:lnTo>
                  <a:pt x="105" y="1"/>
                </a:lnTo>
                <a:lnTo>
                  <a:pt x="105" y="2"/>
                </a:lnTo>
                <a:lnTo>
                  <a:pt x="109" y="2"/>
                </a:lnTo>
                <a:lnTo>
                  <a:pt x="113" y="3"/>
                </a:lnTo>
                <a:lnTo>
                  <a:pt x="114" y="3"/>
                </a:lnTo>
                <a:lnTo>
                  <a:pt x="117" y="4"/>
                </a:lnTo>
                <a:lnTo>
                  <a:pt x="118" y="4"/>
                </a:lnTo>
                <a:lnTo>
                  <a:pt x="121" y="5"/>
                </a:lnTo>
                <a:lnTo>
                  <a:pt x="122" y="5"/>
                </a:lnTo>
                <a:lnTo>
                  <a:pt x="125" y="6"/>
                </a:lnTo>
                <a:lnTo>
                  <a:pt x="126" y="6"/>
                </a:lnTo>
                <a:lnTo>
                  <a:pt x="130" y="7"/>
                </a:lnTo>
                <a:lnTo>
                  <a:pt x="130" y="8"/>
                </a:lnTo>
                <a:lnTo>
                  <a:pt x="133" y="10"/>
                </a:lnTo>
                <a:lnTo>
                  <a:pt x="134" y="10"/>
                </a:lnTo>
                <a:lnTo>
                  <a:pt x="137" y="11"/>
                </a:lnTo>
                <a:lnTo>
                  <a:pt x="140" y="13"/>
                </a:lnTo>
                <a:lnTo>
                  <a:pt x="141" y="13"/>
                </a:lnTo>
                <a:lnTo>
                  <a:pt x="144" y="14"/>
                </a:lnTo>
                <a:lnTo>
                  <a:pt x="144" y="15"/>
                </a:lnTo>
                <a:lnTo>
                  <a:pt x="148" y="16"/>
                </a:lnTo>
                <a:lnTo>
                  <a:pt x="149" y="16"/>
                </a:lnTo>
                <a:lnTo>
                  <a:pt x="151" y="18"/>
                </a:lnTo>
                <a:lnTo>
                  <a:pt x="152" y="18"/>
                </a:lnTo>
                <a:lnTo>
                  <a:pt x="154" y="20"/>
                </a:lnTo>
                <a:lnTo>
                  <a:pt x="155" y="20"/>
                </a:lnTo>
                <a:lnTo>
                  <a:pt x="157" y="22"/>
                </a:lnTo>
                <a:lnTo>
                  <a:pt x="158" y="22"/>
                </a:lnTo>
                <a:lnTo>
                  <a:pt x="160" y="24"/>
                </a:lnTo>
                <a:lnTo>
                  <a:pt x="161" y="24"/>
                </a:lnTo>
                <a:lnTo>
                  <a:pt x="164" y="26"/>
                </a:lnTo>
                <a:lnTo>
                  <a:pt x="165" y="28"/>
                </a:lnTo>
                <a:lnTo>
                  <a:pt x="167" y="29"/>
                </a:lnTo>
                <a:lnTo>
                  <a:pt x="167" y="30"/>
                </a:lnTo>
                <a:lnTo>
                  <a:pt x="169" y="32"/>
                </a:lnTo>
                <a:lnTo>
                  <a:pt x="170" y="32"/>
                </a:lnTo>
                <a:lnTo>
                  <a:pt x="172" y="34"/>
                </a:lnTo>
                <a:lnTo>
                  <a:pt x="172" y="35"/>
                </a:lnTo>
                <a:lnTo>
                  <a:pt x="174" y="37"/>
                </a:lnTo>
                <a:lnTo>
                  <a:pt x="175" y="38"/>
                </a:lnTo>
                <a:lnTo>
                  <a:pt x="177" y="40"/>
                </a:lnTo>
                <a:lnTo>
                  <a:pt x="180" y="42"/>
                </a:lnTo>
                <a:lnTo>
                  <a:pt x="180" y="43"/>
                </a:lnTo>
                <a:lnTo>
                  <a:pt x="182" y="46"/>
                </a:lnTo>
                <a:lnTo>
                  <a:pt x="182" y="47"/>
                </a:lnTo>
                <a:lnTo>
                  <a:pt x="183" y="49"/>
                </a:lnTo>
                <a:lnTo>
                  <a:pt x="184" y="50"/>
                </a:lnTo>
                <a:lnTo>
                  <a:pt x="185" y="52"/>
                </a:lnTo>
                <a:lnTo>
                  <a:pt x="185" y="53"/>
                </a:lnTo>
                <a:lnTo>
                  <a:pt x="187" y="55"/>
                </a:lnTo>
                <a:lnTo>
                  <a:pt x="187" y="56"/>
                </a:lnTo>
                <a:lnTo>
                  <a:pt x="188" y="59"/>
                </a:lnTo>
                <a:lnTo>
                  <a:pt x="189" y="63"/>
                </a:lnTo>
                <a:lnTo>
                  <a:pt x="190" y="64"/>
                </a:lnTo>
                <a:lnTo>
                  <a:pt x="190" y="66"/>
                </a:lnTo>
                <a:lnTo>
                  <a:pt x="191" y="67"/>
                </a:lnTo>
                <a:lnTo>
                  <a:pt x="191" y="70"/>
                </a:lnTo>
                <a:lnTo>
                  <a:pt x="191" y="71"/>
                </a:lnTo>
                <a:lnTo>
                  <a:pt x="192" y="73"/>
                </a:lnTo>
                <a:lnTo>
                  <a:pt x="192" y="74"/>
                </a:lnTo>
                <a:lnTo>
                  <a:pt x="193" y="77"/>
                </a:lnTo>
                <a:lnTo>
                  <a:pt x="193" y="78"/>
                </a:lnTo>
                <a:lnTo>
                  <a:pt x="193" y="82"/>
                </a:lnTo>
                <a:lnTo>
                  <a:pt x="193" y="85"/>
                </a:lnTo>
                <a:lnTo>
                  <a:pt x="193" y="86"/>
                </a:lnTo>
                <a:lnTo>
                  <a:pt x="193" y="89"/>
                </a:lnTo>
                <a:lnTo>
                  <a:pt x="193" y="90"/>
                </a:lnTo>
                <a:lnTo>
                  <a:pt x="193" y="93"/>
                </a:lnTo>
                <a:lnTo>
                  <a:pt x="193" y="94"/>
                </a:lnTo>
                <a:lnTo>
                  <a:pt x="192" y="97"/>
                </a:lnTo>
                <a:lnTo>
                  <a:pt x="192" y="99"/>
                </a:lnTo>
                <a:lnTo>
                  <a:pt x="192" y="102"/>
                </a:lnTo>
                <a:lnTo>
                  <a:pt x="192" y="103"/>
                </a:lnTo>
                <a:lnTo>
                  <a:pt x="191" y="107"/>
                </a:lnTo>
              </a:path>
            </a:pathLst>
          </a:custGeom>
          <a:noFill/>
          <a:ln w="28575" cap="rnd" cmpd="sng">
            <a:solidFill>
              <a:srgbClr val="FF0000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58423" name="Group 55">
            <a:extLst>
              <a:ext uri="{FF2B5EF4-FFF2-40B4-BE49-F238E27FC236}">
                <a16:creationId xmlns:a16="http://schemas.microsoft.com/office/drawing/2014/main" id="{7BDA1DA9-16D3-4712-B0AF-5C01262262CE}"/>
              </a:ext>
            </a:extLst>
          </p:cNvPr>
          <p:cNvGrpSpPr>
            <a:grpSpLocks/>
          </p:cNvGrpSpPr>
          <p:nvPr/>
        </p:nvGrpSpPr>
        <p:grpSpPr bwMode="auto">
          <a:xfrm>
            <a:off x="3011489" y="3611565"/>
            <a:ext cx="698500" cy="376237"/>
            <a:chOff x="1897" y="2275"/>
            <a:chExt cx="440" cy="237"/>
          </a:xfrm>
        </p:grpSpPr>
        <p:sp>
          <p:nvSpPr>
            <p:cNvPr id="58385" name="Freeform 17">
              <a:extLst>
                <a:ext uri="{FF2B5EF4-FFF2-40B4-BE49-F238E27FC236}">
                  <a16:creationId xmlns:a16="http://schemas.microsoft.com/office/drawing/2014/main" id="{127111F0-8776-4B46-8F43-4826B0695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7" y="2275"/>
              <a:ext cx="415" cy="197"/>
            </a:xfrm>
            <a:custGeom>
              <a:avLst/>
              <a:gdLst>
                <a:gd name="T0" fmla="*/ 4 w 415"/>
                <a:gd name="T1" fmla="*/ 183 h 197"/>
                <a:gd name="T2" fmla="*/ 12 w 415"/>
                <a:gd name="T3" fmla="*/ 163 h 197"/>
                <a:gd name="T4" fmla="*/ 19 w 415"/>
                <a:gd name="T5" fmla="*/ 150 h 197"/>
                <a:gd name="T6" fmla="*/ 28 w 415"/>
                <a:gd name="T7" fmla="*/ 132 h 197"/>
                <a:gd name="T8" fmla="*/ 36 w 415"/>
                <a:gd name="T9" fmla="*/ 120 h 197"/>
                <a:gd name="T10" fmla="*/ 47 w 415"/>
                <a:gd name="T11" fmla="*/ 104 h 197"/>
                <a:gd name="T12" fmla="*/ 55 w 415"/>
                <a:gd name="T13" fmla="*/ 94 h 197"/>
                <a:gd name="T14" fmla="*/ 67 w 415"/>
                <a:gd name="T15" fmla="*/ 80 h 197"/>
                <a:gd name="T16" fmla="*/ 76 w 415"/>
                <a:gd name="T17" fmla="*/ 71 h 197"/>
                <a:gd name="T18" fmla="*/ 90 w 415"/>
                <a:gd name="T19" fmla="*/ 59 h 197"/>
                <a:gd name="T20" fmla="*/ 99 w 415"/>
                <a:gd name="T21" fmla="*/ 51 h 197"/>
                <a:gd name="T22" fmla="*/ 114 w 415"/>
                <a:gd name="T23" fmla="*/ 41 h 197"/>
                <a:gd name="T24" fmla="*/ 124 w 415"/>
                <a:gd name="T25" fmla="*/ 35 h 197"/>
                <a:gd name="T26" fmla="*/ 139 w 415"/>
                <a:gd name="T27" fmla="*/ 26 h 197"/>
                <a:gd name="T28" fmla="*/ 149 w 415"/>
                <a:gd name="T29" fmla="*/ 22 h 197"/>
                <a:gd name="T30" fmla="*/ 164 w 415"/>
                <a:gd name="T31" fmla="*/ 14 h 197"/>
                <a:gd name="T32" fmla="*/ 175 w 415"/>
                <a:gd name="T33" fmla="*/ 11 h 197"/>
                <a:gd name="T34" fmla="*/ 191 w 415"/>
                <a:gd name="T35" fmla="*/ 7 h 197"/>
                <a:gd name="T36" fmla="*/ 200 w 415"/>
                <a:gd name="T37" fmla="*/ 4 h 197"/>
                <a:gd name="T38" fmla="*/ 216 w 415"/>
                <a:gd name="T39" fmla="*/ 2 h 197"/>
                <a:gd name="T40" fmla="*/ 227 w 415"/>
                <a:gd name="T41" fmla="*/ 1 h 197"/>
                <a:gd name="T42" fmla="*/ 243 w 415"/>
                <a:gd name="T43" fmla="*/ 0 h 197"/>
                <a:gd name="T44" fmla="*/ 252 w 415"/>
                <a:gd name="T45" fmla="*/ 0 h 197"/>
                <a:gd name="T46" fmla="*/ 267 w 415"/>
                <a:gd name="T47" fmla="*/ 1 h 197"/>
                <a:gd name="T48" fmla="*/ 278 w 415"/>
                <a:gd name="T49" fmla="*/ 2 h 197"/>
                <a:gd name="T50" fmla="*/ 291 w 415"/>
                <a:gd name="T51" fmla="*/ 4 h 197"/>
                <a:gd name="T52" fmla="*/ 301 w 415"/>
                <a:gd name="T53" fmla="*/ 7 h 197"/>
                <a:gd name="T54" fmla="*/ 315 w 415"/>
                <a:gd name="T55" fmla="*/ 11 h 197"/>
                <a:gd name="T56" fmla="*/ 323 w 415"/>
                <a:gd name="T57" fmla="*/ 14 h 197"/>
                <a:gd name="T58" fmla="*/ 336 w 415"/>
                <a:gd name="T59" fmla="*/ 21 h 197"/>
                <a:gd name="T60" fmla="*/ 345 w 415"/>
                <a:gd name="T61" fmla="*/ 26 h 197"/>
                <a:gd name="T62" fmla="*/ 356 w 415"/>
                <a:gd name="T63" fmla="*/ 35 h 197"/>
                <a:gd name="T64" fmla="*/ 363 w 415"/>
                <a:gd name="T65" fmla="*/ 40 h 197"/>
                <a:gd name="T66" fmla="*/ 373 w 415"/>
                <a:gd name="T67" fmla="*/ 50 h 197"/>
                <a:gd name="T68" fmla="*/ 380 w 415"/>
                <a:gd name="T69" fmla="*/ 57 h 197"/>
                <a:gd name="T70" fmla="*/ 388 w 415"/>
                <a:gd name="T71" fmla="*/ 68 h 197"/>
                <a:gd name="T72" fmla="*/ 392 w 415"/>
                <a:gd name="T73" fmla="*/ 77 h 197"/>
                <a:gd name="T74" fmla="*/ 400 w 415"/>
                <a:gd name="T75" fmla="*/ 91 h 197"/>
                <a:gd name="T76" fmla="*/ 403 w 415"/>
                <a:gd name="T77" fmla="*/ 100 h 197"/>
                <a:gd name="T78" fmla="*/ 408 w 415"/>
                <a:gd name="T79" fmla="*/ 115 h 197"/>
                <a:gd name="T80" fmla="*/ 410 w 415"/>
                <a:gd name="T81" fmla="*/ 126 h 197"/>
                <a:gd name="T82" fmla="*/ 412 w 415"/>
                <a:gd name="T83" fmla="*/ 143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15" h="197">
                  <a:moveTo>
                    <a:pt x="0" y="196"/>
                  </a:moveTo>
                  <a:lnTo>
                    <a:pt x="4" y="185"/>
                  </a:lnTo>
                  <a:lnTo>
                    <a:pt x="4" y="183"/>
                  </a:lnTo>
                  <a:lnTo>
                    <a:pt x="8" y="173"/>
                  </a:lnTo>
                  <a:lnTo>
                    <a:pt x="9" y="171"/>
                  </a:lnTo>
                  <a:lnTo>
                    <a:pt x="12" y="163"/>
                  </a:lnTo>
                  <a:lnTo>
                    <a:pt x="13" y="161"/>
                  </a:lnTo>
                  <a:lnTo>
                    <a:pt x="18" y="152"/>
                  </a:lnTo>
                  <a:lnTo>
                    <a:pt x="19" y="150"/>
                  </a:lnTo>
                  <a:lnTo>
                    <a:pt x="23" y="142"/>
                  </a:lnTo>
                  <a:lnTo>
                    <a:pt x="24" y="139"/>
                  </a:lnTo>
                  <a:lnTo>
                    <a:pt x="28" y="132"/>
                  </a:lnTo>
                  <a:lnTo>
                    <a:pt x="29" y="130"/>
                  </a:lnTo>
                  <a:lnTo>
                    <a:pt x="35" y="122"/>
                  </a:lnTo>
                  <a:lnTo>
                    <a:pt x="36" y="120"/>
                  </a:lnTo>
                  <a:lnTo>
                    <a:pt x="41" y="113"/>
                  </a:lnTo>
                  <a:lnTo>
                    <a:pt x="42" y="111"/>
                  </a:lnTo>
                  <a:lnTo>
                    <a:pt x="47" y="104"/>
                  </a:lnTo>
                  <a:lnTo>
                    <a:pt x="48" y="102"/>
                  </a:lnTo>
                  <a:lnTo>
                    <a:pt x="54" y="96"/>
                  </a:lnTo>
                  <a:lnTo>
                    <a:pt x="55" y="94"/>
                  </a:lnTo>
                  <a:lnTo>
                    <a:pt x="61" y="87"/>
                  </a:lnTo>
                  <a:lnTo>
                    <a:pt x="62" y="86"/>
                  </a:lnTo>
                  <a:lnTo>
                    <a:pt x="67" y="80"/>
                  </a:lnTo>
                  <a:lnTo>
                    <a:pt x="70" y="78"/>
                  </a:lnTo>
                  <a:lnTo>
                    <a:pt x="75" y="73"/>
                  </a:lnTo>
                  <a:lnTo>
                    <a:pt x="76" y="71"/>
                  </a:lnTo>
                  <a:lnTo>
                    <a:pt x="82" y="65"/>
                  </a:lnTo>
                  <a:lnTo>
                    <a:pt x="83" y="64"/>
                  </a:lnTo>
                  <a:lnTo>
                    <a:pt x="90" y="59"/>
                  </a:lnTo>
                  <a:lnTo>
                    <a:pt x="92" y="58"/>
                  </a:lnTo>
                  <a:lnTo>
                    <a:pt x="98" y="53"/>
                  </a:lnTo>
                  <a:lnTo>
                    <a:pt x="99" y="51"/>
                  </a:lnTo>
                  <a:lnTo>
                    <a:pt x="106" y="46"/>
                  </a:lnTo>
                  <a:lnTo>
                    <a:pt x="108" y="45"/>
                  </a:lnTo>
                  <a:lnTo>
                    <a:pt x="114" y="41"/>
                  </a:lnTo>
                  <a:lnTo>
                    <a:pt x="115" y="40"/>
                  </a:lnTo>
                  <a:lnTo>
                    <a:pt x="122" y="36"/>
                  </a:lnTo>
                  <a:lnTo>
                    <a:pt x="124" y="35"/>
                  </a:lnTo>
                  <a:lnTo>
                    <a:pt x="130" y="31"/>
                  </a:lnTo>
                  <a:lnTo>
                    <a:pt x="132" y="30"/>
                  </a:lnTo>
                  <a:lnTo>
                    <a:pt x="139" y="26"/>
                  </a:lnTo>
                  <a:lnTo>
                    <a:pt x="141" y="25"/>
                  </a:lnTo>
                  <a:lnTo>
                    <a:pt x="147" y="22"/>
                  </a:lnTo>
                  <a:lnTo>
                    <a:pt x="149" y="22"/>
                  </a:lnTo>
                  <a:lnTo>
                    <a:pt x="156" y="19"/>
                  </a:lnTo>
                  <a:lnTo>
                    <a:pt x="158" y="18"/>
                  </a:lnTo>
                  <a:lnTo>
                    <a:pt x="164" y="14"/>
                  </a:lnTo>
                  <a:lnTo>
                    <a:pt x="166" y="14"/>
                  </a:lnTo>
                  <a:lnTo>
                    <a:pt x="173" y="12"/>
                  </a:lnTo>
                  <a:lnTo>
                    <a:pt x="175" y="11"/>
                  </a:lnTo>
                  <a:lnTo>
                    <a:pt x="181" y="9"/>
                  </a:lnTo>
                  <a:lnTo>
                    <a:pt x="183" y="8"/>
                  </a:lnTo>
                  <a:lnTo>
                    <a:pt x="191" y="7"/>
                  </a:lnTo>
                  <a:lnTo>
                    <a:pt x="192" y="6"/>
                  </a:lnTo>
                  <a:lnTo>
                    <a:pt x="199" y="5"/>
                  </a:lnTo>
                  <a:lnTo>
                    <a:pt x="200" y="4"/>
                  </a:lnTo>
                  <a:lnTo>
                    <a:pt x="208" y="3"/>
                  </a:lnTo>
                  <a:lnTo>
                    <a:pt x="210" y="3"/>
                  </a:lnTo>
                  <a:lnTo>
                    <a:pt x="216" y="2"/>
                  </a:lnTo>
                  <a:lnTo>
                    <a:pt x="218" y="1"/>
                  </a:lnTo>
                  <a:lnTo>
                    <a:pt x="225" y="1"/>
                  </a:lnTo>
                  <a:lnTo>
                    <a:pt x="227" y="1"/>
                  </a:lnTo>
                  <a:lnTo>
                    <a:pt x="233" y="0"/>
                  </a:lnTo>
                  <a:lnTo>
                    <a:pt x="235" y="0"/>
                  </a:lnTo>
                  <a:lnTo>
                    <a:pt x="243" y="0"/>
                  </a:lnTo>
                  <a:lnTo>
                    <a:pt x="244" y="0"/>
                  </a:lnTo>
                  <a:lnTo>
                    <a:pt x="251" y="0"/>
                  </a:lnTo>
                  <a:lnTo>
                    <a:pt x="252" y="0"/>
                  </a:lnTo>
                  <a:lnTo>
                    <a:pt x="259" y="0"/>
                  </a:lnTo>
                  <a:lnTo>
                    <a:pt x="261" y="0"/>
                  </a:lnTo>
                  <a:lnTo>
                    <a:pt x="267" y="1"/>
                  </a:lnTo>
                  <a:lnTo>
                    <a:pt x="269" y="1"/>
                  </a:lnTo>
                  <a:lnTo>
                    <a:pt x="276" y="2"/>
                  </a:lnTo>
                  <a:lnTo>
                    <a:pt x="278" y="2"/>
                  </a:lnTo>
                  <a:lnTo>
                    <a:pt x="284" y="3"/>
                  </a:lnTo>
                  <a:lnTo>
                    <a:pt x="285" y="3"/>
                  </a:lnTo>
                  <a:lnTo>
                    <a:pt x="291" y="4"/>
                  </a:lnTo>
                  <a:lnTo>
                    <a:pt x="294" y="5"/>
                  </a:lnTo>
                  <a:lnTo>
                    <a:pt x="300" y="6"/>
                  </a:lnTo>
                  <a:lnTo>
                    <a:pt x="301" y="7"/>
                  </a:lnTo>
                  <a:lnTo>
                    <a:pt x="307" y="8"/>
                  </a:lnTo>
                  <a:lnTo>
                    <a:pt x="308" y="9"/>
                  </a:lnTo>
                  <a:lnTo>
                    <a:pt x="315" y="11"/>
                  </a:lnTo>
                  <a:lnTo>
                    <a:pt x="316" y="12"/>
                  </a:lnTo>
                  <a:lnTo>
                    <a:pt x="322" y="14"/>
                  </a:lnTo>
                  <a:lnTo>
                    <a:pt x="323" y="14"/>
                  </a:lnTo>
                  <a:lnTo>
                    <a:pt x="330" y="18"/>
                  </a:lnTo>
                  <a:lnTo>
                    <a:pt x="331" y="19"/>
                  </a:lnTo>
                  <a:lnTo>
                    <a:pt x="336" y="21"/>
                  </a:lnTo>
                  <a:lnTo>
                    <a:pt x="337" y="22"/>
                  </a:lnTo>
                  <a:lnTo>
                    <a:pt x="342" y="25"/>
                  </a:lnTo>
                  <a:lnTo>
                    <a:pt x="345" y="26"/>
                  </a:lnTo>
                  <a:lnTo>
                    <a:pt x="350" y="29"/>
                  </a:lnTo>
                  <a:lnTo>
                    <a:pt x="351" y="30"/>
                  </a:lnTo>
                  <a:lnTo>
                    <a:pt x="356" y="35"/>
                  </a:lnTo>
                  <a:lnTo>
                    <a:pt x="357" y="36"/>
                  </a:lnTo>
                  <a:lnTo>
                    <a:pt x="362" y="39"/>
                  </a:lnTo>
                  <a:lnTo>
                    <a:pt x="363" y="40"/>
                  </a:lnTo>
                  <a:lnTo>
                    <a:pt x="368" y="44"/>
                  </a:lnTo>
                  <a:lnTo>
                    <a:pt x="369" y="45"/>
                  </a:lnTo>
                  <a:lnTo>
                    <a:pt x="373" y="50"/>
                  </a:lnTo>
                  <a:lnTo>
                    <a:pt x="374" y="51"/>
                  </a:lnTo>
                  <a:lnTo>
                    <a:pt x="379" y="56"/>
                  </a:lnTo>
                  <a:lnTo>
                    <a:pt x="380" y="57"/>
                  </a:lnTo>
                  <a:lnTo>
                    <a:pt x="383" y="62"/>
                  </a:lnTo>
                  <a:lnTo>
                    <a:pt x="384" y="63"/>
                  </a:lnTo>
                  <a:lnTo>
                    <a:pt x="388" y="68"/>
                  </a:lnTo>
                  <a:lnTo>
                    <a:pt x="388" y="71"/>
                  </a:lnTo>
                  <a:lnTo>
                    <a:pt x="392" y="76"/>
                  </a:lnTo>
                  <a:lnTo>
                    <a:pt x="392" y="77"/>
                  </a:lnTo>
                  <a:lnTo>
                    <a:pt x="396" y="83"/>
                  </a:lnTo>
                  <a:lnTo>
                    <a:pt x="397" y="84"/>
                  </a:lnTo>
                  <a:lnTo>
                    <a:pt x="400" y="91"/>
                  </a:lnTo>
                  <a:lnTo>
                    <a:pt x="400" y="92"/>
                  </a:lnTo>
                  <a:lnTo>
                    <a:pt x="403" y="98"/>
                  </a:lnTo>
                  <a:lnTo>
                    <a:pt x="403" y="100"/>
                  </a:lnTo>
                  <a:lnTo>
                    <a:pt x="405" y="107"/>
                  </a:lnTo>
                  <a:lnTo>
                    <a:pt x="406" y="109"/>
                  </a:lnTo>
                  <a:lnTo>
                    <a:pt x="408" y="115"/>
                  </a:lnTo>
                  <a:lnTo>
                    <a:pt x="408" y="117"/>
                  </a:lnTo>
                  <a:lnTo>
                    <a:pt x="410" y="124"/>
                  </a:lnTo>
                  <a:lnTo>
                    <a:pt x="410" y="126"/>
                  </a:lnTo>
                  <a:lnTo>
                    <a:pt x="411" y="133"/>
                  </a:lnTo>
                  <a:lnTo>
                    <a:pt x="411" y="135"/>
                  </a:lnTo>
                  <a:lnTo>
                    <a:pt x="412" y="143"/>
                  </a:lnTo>
                  <a:lnTo>
                    <a:pt x="412" y="145"/>
                  </a:lnTo>
                  <a:lnTo>
                    <a:pt x="414" y="152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386" name="Freeform 18">
              <a:extLst>
                <a:ext uri="{FF2B5EF4-FFF2-40B4-BE49-F238E27FC236}">
                  <a16:creationId xmlns:a16="http://schemas.microsoft.com/office/drawing/2014/main" id="{A9C24C13-8C20-4270-8156-D9A79D8169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" y="2400"/>
              <a:ext cx="63" cy="112"/>
            </a:xfrm>
            <a:custGeom>
              <a:avLst/>
              <a:gdLst>
                <a:gd name="T0" fmla="*/ 57 w 63"/>
                <a:gd name="T1" fmla="*/ 111 h 112"/>
                <a:gd name="T2" fmla="*/ 0 w 63"/>
                <a:gd name="T3" fmla="*/ 15 h 112"/>
                <a:gd name="T4" fmla="*/ 37 w 63"/>
                <a:gd name="T5" fmla="*/ 28 h 112"/>
                <a:gd name="T6" fmla="*/ 62 w 63"/>
                <a:gd name="T7" fmla="*/ 0 h 112"/>
                <a:gd name="T8" fmla="*/ 57 w 63"/>
                <a:gd name="T9" fmla="*/ 1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12">
                  <a:moveTo>
                    <a:pt x="57" y="111"/>
                  </a:moveTo>
                  <a:lnTo>
                    <a:pt x="0" y="15"/>
                  </a:lnTo>
                  <a:lnTo>
                    <a:pt x="37" y="28"/>
                  </a:lnTo>
                  <a:lnTo>
                    <a:pt x="62" y="0"/>
                  </a:lnTo>
                  <a:lnTo>
                    <a:pt x="57" y="111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58421" name="Group 53">
            <a:extLst>
              <a:ext uri="{FF2B5EF4-FFF2-40B4-BE49-F238E27FC236}">
                <a16:creationId xmlns:a16="http://schemas.microsoft.com/office/drawing/2014/main" id="{FC055469-F1B9-46AB-8347-32003419BB51}"/>
              </a:ext>
            </a:extLst>
          </p:cNvPr>
          <p:cNvGrpSpPr>
            <a:grpSpLocks/>
          </p:cNvGrpSpPr>
          <p:nvPr/>
        </p:nvGrpSpPr>
        <p:grpSpPr bwMode="auto">
          <a:xfrm>
            <a:off x="5084770" y="3175003"/>
            <a:ext cx="1109663" cy="615950"/>
            <a:chOff x="3203" y="2000"/>
            <a:chExt cx="699" cy="388"/>
          </a:xfrm>
        </p:grpSpPr>
        <p:sp>
          <p:nvSpPr>
            <p:cNvPr id="58387" name="Rectangle 19">
              <a:extLst>
                <a:ext uri="{FF2B5EF4-FFF2-40B4-BE49-F238E27FC236}">
                  <a16:creationId xmlns:a16="http://schemas.microsoft.com/office/drawing/2014/main" id="{BB32E618-3DD0-481B-BCB1-9B42728CC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3" y="2000"/>
              <a:ext cx="260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58388" name="Rectangle 20">
              <a:extLst>
                <a:ext uri="{FF2B5EF4-FFF2-40B4-BE49-F238E27FC236}">
                  <a16:creationId xmlns:a16="http://schemas.microsoft.com/office/drawing/2014/main" id="{7955A791-7539-4F43-8152-1F5612221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" y="2000"/>
              <a:ext cx="251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58389" name="Line 21">
              <a:extLst>
                <a:ext uri="{FF2B5EF4-FFF2-40B4-BE49-F238E27FC236}">
                  <a16:creationId xmlns:a16="http://schemas.microsoft.com/office/drawing/2014/main" id="{F72AF7A7-2F57-42CB-B0B4-5713F581AE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9" y="2216"/>
              <a:ext cx="26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390" name="Line 22">
              <a:extLst>
                <a:ext uri="{FF2B5EF4-FFF2-40B4-BE49-F238E27FC236}">
                  <a16:creationId xmlns:a16="http://schemas.microsoft.com/office/drawing/2014/main" id="{1C9FD86C-ABB4-43F0-B2A5-3480FBD2A9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9" y="2148"/>
              <a:ext cx="26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58391" name="Arc 23">
            <a:extLst>
              <a:ext uri="{FF2B5EF4-FFF2-40B4-BE49-F238E27FC236}">
                <a16:creationId xmlns:a16="http://schemas.microsoft.com/office/drawing/2014/main" id="{4EBA8DC1-95D8-41F3-BBE9-21621809D48E}"/>
              </a:ext>
            </a:extLst>
          </p:cNvPr>
          <p:cNvSpPr>
            <a:spLocks/>
          </p:cNvSpPr>
          <p:nvPr/>
        </p:nvSpPr>
        <p:spPr bwMode="auto">
          <a:xfrm>
            <a:off x="5307016" y="2887666"/>
            <a:ext cx="396875" cy="396875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43198"/>
              <a:gd name="T1" fmla="*/ 21330 h 22506"/>
              <a:gd name="T2" fmla="*/ 43179 w 43198"/>
              <a:gd name="T3" fmla="*/ 22506 h 22506"/>
              <a:gd name="T4" fmla="*/ 21598 w 43198"/>
              <a:gd name="T5" fmla="*/ 21600 h 22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8" h="22506" fill="none" extrusionOk="0">
                <a:moveTo>
                  <a:pt x="-1" y="21329"/>
                </a:moveTo>
                <a:cubicBezTo>
                  <a:pt x="147" y="9506"/>
                  <a:pt x="9773" y="0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cubicBezTo>
                  <a:pt x="43198" y="21902"/>
                  <a:pt x="43191" y="22204"/>
                  <a:pt x="43178" y="22505"/>
                </a:cubicBezTo>
              </a:path>
              <a:path w="43198" h="22506" stroke="0" extrusionOk="0">
                <a:moveTo>
                  <a:pt x="-1" y="21329"/>
                </a:moveTo>
                <a:cubicBezTo>
                  <a:pt x="147" y="9506"/>
                  <a:pt x="9773" y="0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cubicBezTo>
                  <a:pt x="43198" y="21902"/>
                  <a:pt x="43191" y="22204"/>
                  <a:pt x="43178" y="22505"/>
                </a:cubicBezTo>
                <a:lnTo>
                  <a:pt x="21598" y="21600"/>
                </a:lnTo>
                <a:close/>
              </a:path>
            </a:pathLst>
          </a:custGeom>
          <a:noFill/>
          <a:ln w="28575" cap="rnd">
            <a:solidFill>
              <a:srgbClr val="CC0000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8392" name="Rectangle 24">
            <a:extLst>
              <a:ext uri="{FF2B5EF4-FFF2-40B4-BE49-F238E27FC236}">
                <a16:creationId xmlns:a16="http://schemas.microsoft.com/office/drawing/2014/main" id="{C784F20B-C76B-41A4-933D-48D7A5512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6" y="2667002"/>
            <a:ext cx="1634422" cy="1754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/>
              <a:t>Una freccia che</a:t>
            </a:r>
          </a:p>
          <a:p>
            <a:r>
              <a:rPr lang="it-IT" altLang="it-IT"/>
              <a:t>punta tra due </a:t>
            </a:r>
          </a:p>
          <a:p>
            <a:r>
              <a:rPr lang="it-IT" altLang="it-IT"/>
              <a:t>atomi indica </a:t>
            </a:r>
          </a:p>
          <a:p>
            <a:r>
              <a:rPr lang="it-IT" altLang="it-IT"/>
              <a:t>che un legame</a:t>
            </a:r>
          </a:p>
          <a:p>
            <a:r>
              <a:rPr lang="it-IT" altLang="it-IT"/>
              <a:t>si sta formando</a:t>
            </a:r>
          </a:p>
          <a:p>
            <a:r>
              <a:rPr lang="it-IT" altLang="it-IT"/>
              <a:t>tra i due atomi.</a:t>
            </a:r>
          </a:p>
        </p:txBody>
      </p:sp>
      <p:sp>
        <p:nvSpPr>
          <p:cNvPr id="58393" name="Rectangle 25">
            <a:extLst>
              <a:ext uri="{FF2B5EF4-FFF2-40B4-BE49-F238E27FC236}">
                <a16:creationId xmlns:a16="http://schemas.microsoft.com/office/drawing/2014/main" id="{D0DA7574-89F1-4042-BD51-309AA5A9F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2" y="2422525"/>
            <a:ext cx="1959191" cy="2308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/>
              <a:t>Una freccia che</a:t>
            </a:r>
          </a:p>
          <a:p>
            <a:r>
              <a:rPr lang="it-IT" altLang="it-IT"/>
              <a:t>punta su un atomo</a:t>
            </a:r>
          </a:p>
          <a:p>
            <a:r>
              <a:rPr lang="it-IT" altLang="it-IT"/>
              <a:t>indica che gli</a:t>
            </a:r>
          </a:p>
          <a:p>
            <a:r>
              <a:rPr lang="it-IT" altLang="it-IT"/>
              <a:t>elettroni si </a:t>
            </a:r>
          </a:p>
          <a:p>
            <a:r>
              <a:rPr lang="it-IT" altLang="it-IT"/>
              <a:t>localizzano su</a:t>
            </a:r>
          </a:p>
          <a:p>
            <a:r>
              <a:rPr lang="it-IT" altLang="it-IT"/>
              <a:t>quell’atomo</a:t>
            </a:r>
          </a:p>
          <a:p>
            <a:r>
              <a:rPr lang="it-IT" altLang="it-IT"/>
              <a:t>come coppia non</a:t>
            </a:r>
          </a:p>
          <a:p>
            <a:r>
              <a:rPr lang="it-IT" altLang="it-IT"/>
              <a:t>condivisa.</a:t>
            </a:r>
          </a:p>
        </p:txBody>
      </p:sp>
      <p:grpSp>
        <p:nvGrpSpPr>
          <p:cNvPr id="58431" name="Group 63">
            <a:extLst>
              <a:ext uri="{FF2B5EF4-FFF2-40B4-BE49-F238E27FC236}">
                <a16:creationId xmlns:a16="http://schemas.microsoft.com/office/drawing/2014/main" id="{8BCFD903-6059-4732-A3BD-087B12C27833}"/>
              </a:ext>
            </a:extLst>
          </p:cNvPr>
          <p:cNvGrpSpPr>
            <a:grpSpLocks/>
          </p:cNvGrpSpPr>
          <p:nvPr/>
        </p:nvGrpSpPr>
        <p:grpSpPr bwMode="auto">
          <a:xfrm>
            <a:off x="2362202" y="5100642"/>
            <a:ext cx="1952626" cy="1335088"/>
            <a:chOff x="1672" y="3191"/>
            <a:chExt cx="1230" cy="841"/>
          </a:xfrm>
        </p:grpSpPr>
        <p:sp>
          <p:nvSpPr>
            <p:cNvPr id="58403" name="Freeform 35">
              <a:extLst>
                <a:ext uri="{FF2B5EF4-FFF2-40B4-BE49-F238E27FC236}">
                  <a16:creationId xmlns:a16="http://schemas.microsoft.com/office/drawing/2014/main" id="{95B3B34F-7CC1-4EB0-A334-08CEF55DFE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4" y="3504"/>
              <a:ext cx="28" cy="26"/>
            </a:xfrm>
            <a:custGeom>
              <a:avLst/>
              <a:gdLst>
                <a:gd name="T0" fmla="*/ 0 w 28"/>
                <a:gd name="T1" fmla="*/ 13 h 26"/>
                <a:gd name="T2" fmla="*/ 0 w 28"/>
                <a:gd name="T3" fmla="*/ 15 h 26"/>
                <a:gd name="T4" fmla="*/ 1 w 28"/>
                <a:gd name="T5" fmla="*/ 16 h 26"/>
                <a:gd name="T6" fmla="*/ 1 w 28"/>
                <a:gd name="T7" fmla="*/ 18 h 26"/>
                <a:gd name="T8" fmla="*/ 2 w 28"/>
                <a:gd name="T9" fmla="*/ 19 h 26"/>
                <a:gd name="T10" fmla="*/ 3 w 28"/>
                <a:gd name="T11" fmla="*/ 21 h 26"/>
                <a:gd name="T12" fmla="*/ 4 w 28"/>
                <a:gd name="T13" fmla="*/ 22 h 26"/>
                <a:gd name="T14" fmla="*/ 5 w 28"/>
                <a:gd name="T15" fmla="*/ 23 h 26"/>
                <a:gd name="T16" fmla="*/ 8 w 28"/>
                <a:gd name="T17" fmla="*/ 24 h 26"/>
                <a:gd name="T18" fmla="*/ 10 w 28"/>
                <a:gd name="T19" fmla="*/ 24 h 26"/>
                <a:gd name="T20" fmla="*/ 11 w 28"/>
                <a:gd name="T21" fmla="*/ 25 h 26"/>
                <a:gd name="T22" fmla="*/ 13 w 28"/>
                <a:gd name="T23" fmla="*/ 25 h 26"/>
                <a:gd name="T24" fmla="*/ 15 w 28"/>
                <a:gd name="T25" fmla="*/ 25 h 26"/>
                <a:gd name="T26" fmla="*/ 16 w 28"/>
                <a:gd name="T27" fmla="*/ 24 h 26"/>
                <a:gd name="T28" fmla="*/ 18 w 28"/>
                <a:gd name="T29" fmla="*/ 24 h 26"/>
                <a:gd name="T30" fmla="*/ 20 w 28"/>
                <a:gd name="T31" fmla="*/ 23 h 26"/>
                <a:gd name="T32" fmla="*/ 21 w 28"/>
                <a:gd name="T33" fmla="*/ 22 h 26"/>
                <a:gd name="T34" fmla="*/ 22 w 28"/>
                <a:gd name="T35" fmla="*/ 21 h 26"/>
                <a:gd name="T36" fmla="*/ 23 w 28"/>
                <a:gd name="T37" fmla="*/ 20 h 26"/>
                <a:gd name="T38" fmla="*/ 24 w 28"/>
                <a:gd name="T39" fmla="*/ 19 h 26"/>
                <a:gd name="T40" fmla="*/ 26 w 28"/>
                <a:gd name="T41" fmla="*/ 17 h 26"/>
                <a:gd name="T42" fmla="*/ 27 w 28"/>
                <a:gd name="T43" fmla="*/ 16 h 26"/>
                <a:gd name="T44" fmla="*/ 27 w 28"/>
                <a:gd name="T45" fmla="*/ 14 h 26"/>
                <a:gd name="T46" fmla="*/ 27 w 28"/>
                <a:gd name="T47" fmla="*/ 12 h 26"/>
                <a:gd name="T48" fmla="*/ 27 w 28"/>
                <a:gd name="T49" fmla="*/ 9 h 26"/>
                <a:gd name="T50" fmla="*/ 26 w 28"/>
                <a:gd name="T51" fmla="*/ 8 h 26"/>
                <a:gd name="T52" fmla="*/ 24 w 28"/>
                <a:gd name="T53" fmla="*/ 6 h 26"/>
                <a:gd name="T54" fmla="*/ 23 w 28"/>
                <a:gd name="T55" fmla="*/ 5 h 26"/>
                <a:gd name="T56" fmla="*/ 22 w 28"/>
                <a:gd name="T57" fmla="*/ 3 h 26"/>
                <a:gd name="T58" fmla="*/ 20 w 28"/>
                <a:gd name="T59" fmla="*/ 2 h 26"/>
                <a:gd name="T60" fmla="*/ 19 w 28"/>
                <a:gd name="T61" fmla="*/ 1 h 26"/>
                <a:gd name="T62" fmla="*/ 18 w 28"/>
                <a:gd name="T63" fmla="*/ 0 h 26"/>
                <a:gd name="T64" fmla="*/ 16 w 28"/>
                <a:gd name="T65" fmla="*/ 0 h 26"/>
                <a:gd name="T66" fmla="*/ 14 w 28"/>
                <a:gd name="T67" fmla="*/ 0 h 26"/>
                <a:gd name="T68" fmla="*/ 12 w 28"/>
                <a:gd name="T69" fmla="*/ 0 h 26"/>
                <a:gd name="T70" fmla="*/ 10 w 28"/>
                <a:gd name="T71" fmla="*/ 0 h 26"/>
                <a:gd name="T72" fmla="*/ 9 w 28"/>
                <a:gd name="T73" fmla="*/ 1 h 26"/>
                <a:gd name="T74" fmla="*/ 6 w 28"/>
                <a:gd name="T75" fmla="*/ 1 h 26"/>
                <a:gd name="T76" fmla="*/ 5 w 28"/>
                <a:gd name="T77" fmla="*/ 2 h 26"/>
                <a:gd name="T78" fmla="*/ 3 w 28"/>
                <a:gd name="T79" fmla="*/ 4 h 26"/>
                <a:gd name="T80" fmla="*/ 2 w 28"/>
                <a:gd name="T81" fmla="*/ 6 h 26"/>
                <a:gd name="T82" fmla="*/ 1 w 28"/>
                <a:gd name="T83" fmla="*/ 7 h 26"/>
                <a:gd name="T84" fmla="*/ 0 w 28"/>
                <a:gd name="T85" fmla="*/ 9 h 26"/>
                <a:gd name="T86" fmla="*/ 0 w 28"/>
                <a:gd name="T87" fmla="*/ 1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" h="26">
                  <a:moveTo>
                    <a:pt x="0" y="13"/>
                  </a:move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1" y="16"/>
                  </a:lnTo>
                  <a:lnTo>
                    <a:pt x="1" y="17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3" y="21"/>
                  </a:lnTo>
                  <a:lnTo>
                    <a:pt x="4" y="21"/>
                  </a:lnTo>
                  <a:lnTo>
                    <a:pt x="4" y="22"/>
                  </a:lnTo>
                  <a:lnTo>
                    <a:pt x="5" y="22"/>
                  </a:lnTo>
                  <a:lnTo>
                    <a:pt x="5" y="23"/>
                  </a:lnTo>
                  <a:lnTo>
                    <a:pt x="6" y="23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10" y="24"/>
                  </a:lnTo>
                  <a:lnTo>
                    <a:pt x="11" y="24"/>
                  </a:lnTo>
                  <a:lnTo>
                    <a:pt x="11" y="25"/>
                  </a:lnTo>
                  <a:lnTo>
                    <a:pt x="12" y="25"/>
                  </a:lnTo>
                  <a:lnTo>
                    <a:pt x="13" y="25"/>
                  </a:lnTo>
                  <a:lnTo>
                    <a:pt x="14" y="25"/>
                  </a:lnTo>
                  <a:lnTo>
                    <a:pt x="15" y="25"/>
                  </a:lnTo>
                  <a:lnTo>
                    <a:pt x="16" y="25"/>
                  </a:lnTo>
                  <a:lnTo>
                    <a:pt x="16" y="24"/>
                  </a:lnTo>
                  <a:lnTo>
                    <a:pt x="17" y="24"/>
                  </a:lnTo>
                  <a:lnTo>
                    <a:pt x="18" y="24"/>
                  </a:lnTo>
                  <a:lnTo>
                    <a:pt x="19" y="24"/>
                  </a:lnTo>
                  <a:lnTo>
                    <a:pt x="20" y="23"/>
                  </a:lnTo>
                  <a:lnTo>
                    <a:pt x="21" y="23"/>
                  </a:lnTo>
                  <a:lnTo>
                    <a:pt x="21" y="22"/>
                  </a:lnTo>
                  <a:lnTo>
                    <a:pt x="22" y="22"/>
                  </a:lnTo>
                  <a:lnTo>
                    <a:pt x="22" y="21"/>
                  </a:lnTo>
                  <a:lnTo>
                    <a:pt x="23" y="21"/>
                  </a:lnTo>
                  <a:lnTo>
                    <a:pt x="23" y="20"/>
                  </a:lnTo>
                  <a:lnTo>
                    <a:pt x="24" y="20"/>
                  </a:lnTo>
                  <a:lnTo>
                    <a:pt x="24" y="19"/>
                  </a:lnTo>
                  <a:lnTo>
                    <a:pt x="26" y="18"/>
                  </a:lnTo>
                  <a:lnTo>
                    <a:pt x="26" y="17"/>
                  </a:lnTo>
                  <a:lnTo>
                    <a:pt x="26" y="16"/>
                  </a:lnTo>
                  <a:lnTo>
                    <a:pt x="27" y="16"/>
                  </a:lnTo>
                  <a:lnTo>
                    <a:pt x="27" y="15"/>
                  </a:lnTo>
                  <a:lnTo>
                    <a:pt x="27" y="14"/>
                  </a:lnTo>
                  <a:lnTo>
                    <a:pt x="27" y="13"/>
                  </a:lnTo>
                  <a:lnTo>
                    <a:pt x="27" y="12"/>
                  </a:lnTo>
                  <a:lnTo>
                    <a:pt x="27" y="10"/>
                  </a:lnTo>
                  <a:lnTo>
                    <a:pt x="27" y="9"/>
                  </a:lnTo>
                  <a:lnTo>
                    <a:pt x="26" y="9"/>
                  </a:lnTo>
                  <a:lnTo>
                    <a:pt x="26" y="8"/>
                  </a:lnTo>
                  <a:lnTo>
                    <a:pt x="26" y="7"/>
                  </a:lnTo>
                  <a:lnTo>
                    <a:pt x="24" y="6"/>
                  </a:lnTo>
                  <a:lnTo>
                    <a:pt x="24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2" y="3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8" y="1"/>
                  </a:lnTo>
                  <a:lnTo>
                    <a:pt x="6" y="1"/>
                  </a:lnTo>
                  <a:lnTo>
                    <a:pt x="6" y="2"/>
                  </a:lnTo>
                  <a:lnTo>
                    <a:pt x="5" y="2"/>
                  </a:lnTo>
                  <a:lnTo>
                    <a:pt x="4" y="3"/>
                  </a:lnTo>
                  <a:lnTo>
                    <a:pt x="3" y="4"/>
                  </a:lnTo>
                  <a:lnTo>
                    <a:pt x="2" y="5"/>
                  </a:lnTo>
                  <a:lnTo>
                    <a:pt x="2" y="6"/>
                  </a:lnTo>
                  <a:lnTo>
                    <a:pt x="1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3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402" name="Freeform 34">
              <a:extLst>
                <a:ext uri="{FF2B5EF4-FFF2-40B4-BE49-F238E27FC236}">
                  <a16:creationId xmlns:a16="http://schemas.microsoft.com/office/drawing/2014/main" id="{5F95C978-2E0B-4B48-964A-98C18AA5B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4" y="3504"/>
              <a:ext cx="28" cy="26"/>
            </a:xfrm>
            <a:custGeom>
              <a:avLst/>
              <a:gdLst>
                <a:gd name="T0" fmla="*/ 0 w 28"/>
                <a:gd name="T1" fmla="*/ 13 h 26"/>
                <a:gd name="T2" fmla="*/ 0 w 28"/>
                <a:gd name="T3" fmla="*/ 15 h 26"/>
                <a:gd name="T4" fmla="*/ 1 w 28"/>
                <a:gd name="T5" fmla="*/ 16 h 26"/>
                <a:gd name="T6" fmla="*/ 1 w 28"/>
                <a:gd name="T7" fmla="*/ 18 h 26"/>
                <a:gd name="T8" fmla="*/ 2 w 28"/>
                <a:gd name="T9" fmla="*/ 19 h 26"/>
                <a:gd name="T10" fmla="*/ 3 w 28"/>
                <a:gd name="T11" fmla="*/ 21 h 26"/>
                <a:gd name="T12" fmla="*/ 4 w 28"/>
                <a:gd name="T13" fmla="*/ 22 h 26"/>
                <a:gd name="T14" fmla="*/ 5 w 28"/>
                <a:gd name="T15" fmla="*/ 23 h 26"/>
                <a:gd name="T16" fmla="*/ 8 w 28"/>
                <a:gd name="T17" fmla="*/ 24 h 26"/>
                <a:gd name="T18" fmla="*/ 10 w 28"/>
                <a:gd name="T19" fmla="*/ 24 h 26"/>
                <a:gd name="T20" fmla="*/ 11 w 28"/>
                <a:gd name="T21" fmla="*/ 25 h 26"/>
                <a:gd name="T22" fmla="*/ 13 w 28"/>
                <a:gd name="T23" fmla="*/ 25 h 26"/>
                <a:gd name="T24" fmla="*/ 15 w 28"/>
                <a:gd name="T25" fmla="*/ 25 h 26"/>
                <a:gd name="T26" fmla="*/ 16 w 28"/>
                <a:gd name="T27" fmla="*/ 24 h 26"/>
                <a:gd name="T28" fmla="*/ 18 w 28"/>
                <a:gd name="T29" fmla="*/ 24 h 26"/>
                <a:gd name="T30" fmla="*/ 20 w 28"/>
                <a:gd name="T31" fmla="*/ 23 h 26"/>
                <a:gd name="T32" fmla="*/ 21 w 28"/>
                <a:gd name="T33" fmla="*/ 22 h 26"/>
                <a:gd name="T34" fmla="*/ 22 w 28"/>
                <a:gd name="T35" fmla="*/ 21 h 26"/>
                <a:gd name="T36" fmla="*/ 23 w 28"/>
                <a:gd name="T37" fmla="*/ 20 h 26"/>
                <a:gd name="T38" fmla="*/ 24 w 28"/>
                <a:gd name="T39" fmla="*/ 19 h 26"/>
                <a:gd name="T40" fmla="*/ 26 w 28"/>
                <a:gd name="T41" fmla="*/ 17 h 26"/>
                <a:gd name="T42" fmla="*/ 27 w 28"/>
                <a:gd name="T43" fmla="*/ 16 h 26"/>
                <a:gd name="T44" fmla="*/ 27 w 28"/>
                <a:gd name="T45" fmla="*/ 14 h 26"/>
                <a:gd name="T46" fmla="*/ 27 w 28"/>
                <a:gd name="T47" fmla="*/ 12 h 26"/>
                <a:gd name="T48" fmla="*/ 27 w 28"/>
                <a:gd name="T49" fmla="*/ 9 h 26"/>
                <a:gd name="T50" fmla="*/ 26 w 28"/>
                <a:gd name="T51" fmla="*/ 8 h 26"/>
                <a:gd name="T52" fmla="*/ 24 w 28"/>
                <a:gd name="T53" fmla="*/ 6 h 26"/>
                <a:gd name="T54" fmla="*/ 23 w 28"/>
                <a:gd name="T55" fmla="*/ 5 h 26"/>
                <a:gd name="T56" fmla="*/ 22 w 28"/>
                <a:gd name="T57" fmla="*/ 3 h 26"/>
                <a:gd name="T58" fmla="*/ 20 w 28"/>
                <a:gd name="T59" fmla="*/ 2 h 26"/>
                <a:gd name="T60" fmla="*/ 19 w 28"/>
                <a:gd name="T61" fmla="*/ 1 h 26"/>
                <a:gd name="T62" fmla="*/ 18 w 28"/>
                <a:gd name="T63" fmla="*/ 0 h 26"/>
                <a:gd name="T64" fmla="*/ 16 w 28"/>
                <a:gd name="T65" fmla="*/ 0 h 26"/>
                <a:gd name="T66" fmla="*/ 14 w 28"/>
                <a:gd name="T67" fmla="*/ 0 h 26"/>
                <a:gd name="T68" fmla="*/ 12 w 28"/>
                <a:gd name="T69" fmla="*/ 0 h 26"/>
                <a:gd name="T70" fmla="*/ 10 w 28"/>
                <a:gd name="T71" fmla="*/ 0 h 26"/>
                <a:gd name="T72" fmla="*/ 9 w 28"/>
                <a:gd name="T73" fmla="*/ 1 h 26"/>
                <a:gd name="T74" fmla="*/ 6 w 28"/>
                <a:gd name="T75" fmla="*/ 1 h 26"/>
                <a:gd name="T76" fmla="*/ 5 w 28"/>
                <a:gd name="T77" fmla="*/ 2 h 26"/>
                <a:gd name="T78" fmla="*/ 3 w 28"/>
                <a:gd name="T79" fmla="*/ 4 h 26"/>
                <a:gd name="T80" fmla="*/ 2 w 28"/>
                <a:gd name="T81" fmla="*/ 6 h 26"/>
                <a:gd name="T82" fmla="*/ 1 w 28"/>
                <a:gd name="T83" fmla="*/ 7 h 26"/>
                <a:gd name="T84" fmla="*/ 0 w 28"/>
                <a:gd name="T85" fmla="*/ 9 h 26"/>
                <a:gd name="T86" fmla="*/ 0 w 28"/>
                <a:gd name="T87" fmla="*/ 1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" h="26">
                  <a:moveTo>
                    <a:pt x="0" y="13"/>
                  </a:move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1" y="16"/>
                  </a:lnTo>
                  <a:lnTo>
                    <a:pt x="1" y="17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3" y="21"/>
                  </a:lnTo>
                  <a:lnTo>
                    <a:pt x="4" y="21"/>
                  </a:lnTo>
                  <a:lnTo>
                    <a:pt x="4" y="22"/>
                  </a:lnTo>
                  <a:lnTo>
                    <a:pt x="5" y="22"/>
                  </a:lnTo>
                  <a:lnTo>
                    <a:pt x="5" y="23"/>
                  </a:lnTo>
                  <a:lnTo>
                    <a:pt x="6" y="23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10" y="24"/>
                  </a:lnTo>
                  <a:lnTo>
                    <a:pt x="11" y="24"/>
                  </a:lnTo>
                  <a:lnTo>
                    <a:pt x="11" y="25"/>
                  </a:lnTo>
                  <a:lnTo>
                    <a:pt x="12" y="25"/>
                  </a:lnTo>
                  <a:lnTo>
                    <a:pt x="13" y="25"/>
                  </a:lnTo>
                  <a:lnTo>
                    <a:pt x="14" y="25"/>
                  </a:lnTo>
                  <a:lnTo>
                    <a:pt x="15" y="25"/>
                  </a:lnTo>
                  <a:lnTo>
                    <a:pt x="16" y="25"/>
                  </a:lnTo>
                  <a:lnTo>
                    <a:pt x="16" y="24"/>
                  </a:lnTo>
                  <a:lnTo>
                    <a:pt x="17" y="24"/>
                  </a:lnTo>
                  <a:lnTo>
                    <a:pt x="18" y="24"/>
                  </a:lnTo>
                  <a:lnTo>
                    <a:pt x="19" y="24"/>
                  </a:lnTo>
                  <a:lnTo>
                    <a:pt x="20" y="23"/>
                  </a:lnTo>
                  <a:lnTo>
                    <a:pt x="21" y="23"/>
                  </a:lnTo>
                  <a:lnTo>
                    <a:pt x="21" y="22"/>
                  </a:lnTo>
                  <a:lnTo>
                    <a:pt x="22" y="22"/>
                  </a:lnTo>
                  <a:lnTo>
                    <a:pt x="22" y="21"/>
                  </a:lnTo>
                  <a:lnTo>
                    <a:pt x="23" y="21"/>
                  </a:lnTo>
                  <a:lnTo>
                    <a:pt x="23" y="20"/>
                  </a:lnTo>
                  <a:lnTo>
                    <a:pt x="24" y="20"/>
                  </a:lnTo>
                  <a:lnTo>
                    <a:pt x="24" y="19"/>
                  </a:lnTo>
                  <a:lnTo>
                    <a:pt x="26" y="18"/>
                  </a:lnTo>
                  <a:lnTo>
                    <a:pt x="26" y="17"/>
                  </a:lnTo>
                  <a:lnTo>
                    <a:pt x="26" y="16"/>
                  </a:lnTo>
                  <a:lnTo>
                    <a:pt x="27" y="16"/>
                  </a:lnTo>
                  <a:lnTo>
                    <a:pt x="27" y="15"/>
                  </a:lnTo>
                  <a:lnTo>
                    <a:pt x="27" y="14"/>
                  </a:lnTo>
                  <a:lnTo>
                    <a:pt x="27" y="13"/>
                  </a:lnTo>
                  <a:lnTo>
                    <a:pt x="27" y="12"/>
                  </a:lnTo>
                  <a:lnTo>
                    <a:pt x="27" y="10"/>
                  </a:lnTo>
                  <a:lnTo>
                    <a:pt x="27" y="9"/>
                  </a:lnTo>
                  <a:lnTo>
                    <a:pt x="26" y="9"/>
                  </a:lnTo>
                  <a:lnTo>
                    <a:pt x="26" y="8"/>
                  </a:lnTo>
                  <a:lnTo>
                    <a:pt x="26" y="7"/>
                  </a:lnTo>
                  <a:lnTo>
                    <a:pt x="24" y="6"/>
                  </a:lnTo>
                  <a:lnTo>
                    <a:pt x="24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2" y="3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8" y="1"/>
                  </a:lnTo>
                  <a:lnTo>
                    <a:pt x="6" y="1"/>
                  </a:lnTo>
                  <a:lnTo>
                    <a:pt x="6" y="2"/>
                  </a:lnTo>
                  <a:lnTo>
                    <a:pt x="5" y="2"/>
                  </a:lnTo>
                  <a:lnTo>
                    <a:pt x="4" y="3"/>
                  </a:lnTo>
                  <a:lnTo>
                    <a:pt x="3" y="4"/>
                  </a:lnTo>
                  <a:lnTo>
                    <a:pt x="2" y="5"/>
                  </a:lnTo>
                  <a:lnTo>
                    <a:pt x="2" y="6"/>
                  </a:lnTo>
                  <a:lnTo>
                    <a:pt x="1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3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401" name="Freeform 33">
              <a:extLst>
                <a:ext uri="{FF2B5EF4-FFF2-40B4-BE49-F238E27FC236}">
                  <a16:creationId xmlns:a16="http://schemas.microsoft.com/office/drawing/2014/main" id="{3D5B019B-9903-4340-A479-FC09CE6032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6" y="3504"/>
              <a:ext cx="26" cy="26"/>
            </a:xfrm>
            <a:custGeom>
              <a:avLst/>
              <a:gdLst>
                <a:gd name="T0" fmla="*/ 0 w 26"/>
                <a:gd name="T1" fmla="*/ 13 h 26"/>
                <a:gd name="T2" fmla="*/ 0 w 26"/>
                <a:gd name="T3" fmla="*/ 15 h 26"/>
                <a:gd name="T4" fmla="*/ 0 w 26"/>
                <a:gd name="T5" fmla="*/ 17 h 26"/>
                <a:gd name="T6" fmla="*/ 1 w 26"/>
                <a:gd name="T7" fmla="*/ 18 h 26"/>
                <a:gd name="T8" fmla="*/ 2 w 26"/>
                <a:gd name="T9" fmla="*/ 19 h 26"/>
                <a:gd name="T10" fmla="*/ 2 w 26"/>
                <a:gd name="T11" fmla="*/ 21 h 26"/>
                <a:gd name="T12" fmla="*/ 4 w 26"/>
                <a:gd name="T13" fmla="*/ 22 h 26"/>
                <a:gd name="T14" fmla="*/ 5 w 26"/>
                <a:gd name="T15" fmla="*/ 23 h 26"/>
                <a:gd name="T16" fmla="*/ 7 w 26"/>
                <a:gd name="T17" fmla="*/ 24 h 26"/>
                <a:gd name="T18" fmla="*/ 9 w 26"/>
                <a:gd name="T19" fmla="*/ 24 h 26"/>
                <a:gd name="T20" fmla="*/ 10 w 26"/>
                <a:gd name="T21" fmla="*/ 25 h 26"/>
                <a:gd name="T22" fmla="*/ 12 w 26"/>
                <a:gd name="T23" fmla="*/ 25 h 26"/>
                <a:gd name="T24" fmla="*/ 15 w 26"/>
                <a:gd name="T25" fmla="*/ 25 h 26"/>
                <a:gd name="T26" fmla="*/ 16 w 26"/>
                <a:gd name="T27" fmla="*/ 24 h 26"/>
                <a:gd name="T28" fmla="*/ 18 w 26"/>
                <a:gd name="T29" fmla="*/ 24 h 26"/>
                <a:gd name="T30" fmla="*/ 19 w 26"/>
                <a:gd name="T31" fmla="*/ 23 h 26"/>
                <a:gd name="T32" fmla="*/ 21 w 26"/>
                <a:gd name="T33" fmla="*/ 23 h 26"/>
                <a:gd name="T34" fmla="*/ 22 w 26"/>
                <a:gd name="T35" fmla="*/ 22 h 26"/>
                <a:gd name="T36" fmla="*/ 23 w 26"/>
                <a:gd name="T37" fmla="*/ 21 h 26"/>
                <a:gd name="T38" fmla="*/ 24 w 26"/>
                <a:gd name="T39" fmla="*/ 20 h 26"/>
                <a:gd name="T40" fmla="*/ 24 w 26"/>
                <a:gd name="T41" fmla="*/ 18 h 26"/>
                <a:gd name="T42" fmla="*/ 25 w 26"/>
                <a:gd name="T43" fmla="*/ 17 h 26"/>
                <a:gd name="T44" fmla="*/ 25 w 26"/>
                <a:gd name="T45" fmla="*/ 15 h 26"/>
                <a:gd name="T46" fmla="*/ 25 w 26"/>
                <a:gd name="T47" fmla="*/ 13 h 26"/>
                <a:gd name="T48" fmla="*/ 25 w 26"/>
                <a:gd name="T49" fmla="*/ 10 h 26"/>
                <a:gd name="T50" fmla="*/ 25 w 26"/>
                <a:gd name="T51" fmla="*/ 8 h 26"/>
                <a:gd name="T52" fmla="*/ 24 w 26"/>
                <a:gd name="T53" fmla="*/ 7 h 26"/>
                <a:gd name="T54" fmla="*/ 24 w 26"/>
                <a:gd name="T55" fmla="*/ 5 h 26"/>
                <a:gd name="T56" fmla="*/ 23 w 26"/>
                <a:gd name="T57" fmla="*/ 4 h 26"/>
                <a:gd name="T58" fmla="*/ 22 w 26"/>
                <a:gd name="T59" fmla="*/ 3 h 26"/>
                <a:gd name="T60" fmla="*/ 21 w 26"/>
                <a:gd name="T61" fmla="*/ 2 h 26"/>
                <a:gd name="T62" fmla="*/ 19 w 26"/>
                <a:gd name="T63" fmla="*/ 1 h 26"/>
                <a:gd name="T64" fmla="*/ 17 w 26"/>
                <a:gd name="T65" fmla="*/ 0 h 26"/>
                <a:gd name="T66" fmla="*/ 15 w 26"/>
                <a:gd name="T67" fmla="*/ 0 h 26"/>
                <a:gd name="T68" fmla="*/ 12 w 26"/>
                <a:gd name="T69" fmla="*/ 0 h 26"/>
                <a:gd name="T70" fmla="*/ 10 w 26"/>
                <a:gd name="T71" fmla="*/ 0 h 26"/>
                <a:gd name="T72" fmla="*/ 8 w 26"/>
                <a:gd name="T73" fmla="*/ 0 h 26"/>
                <a:gd name="T74" fmla="*/ 7 w 26"/>
                <a:gd name="T75" fmla="*/ 1 h 26"/>
                <a:gd name="T76" fmla="*/ 6 w 26"/>
                <a:gd name="T77" fmla="*/ 2 h 26"/>
                <a:gd name="T78" fmla="*/ 4 w 26"/>
                <a:gd name="T79" fmla="*/ 2 h 26"/>
                <a:gd name="T80" fmla="*/ 3 w 26"/>
                <a:gd name="T81" fmla="*/ 3 h 26"/>
                <a:gd name="T82" fmla="*/ 2 w 26"/>
                <a:gd name="T83" fmla="*/ 4 h 26"/>
                <a:gd name="T84" fmla="*/ 1 w 26"/>
                <a:gd name="T85" fmla="*/ 6 h 26"/>
                <a:gd name="T86" fmla="*/ 1 w 26"/>
                <a:gd name="T87" fmla="*/ 8 h 26"/>
                <a:gd name="T88" fmla="*/ 0 w 26"/>
                <a:gd name="T89" fmla="*/ 9 h 26"/>
                <a:gd name="T90" fmla="*/ 0 w 26"/>
                <a:gd name="T91" fmla="*/ 1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6" h="26">
                  <a:moveTo>
                    <a:pt x="0" y="13"/>
                  </a:move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0" y="17"/>
                  </a:lnTo>
                  <a:lnTo>
                    <a:pt x="1" y="17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2" y="21"/>
                  </a:lnTo>
                  <a:lnTo>
                    <a:pt x="3" y="21"/>
                  </a:lnTo>
                  <a:lnTo>
                    <a:pt x="4" y="22"/>
                  </a:lnTo>
                  <a:lnTo>
                    <a:pt x="5" y="22"/>
                  </a:lnTo>
                  <a:lnTo>
                    <a:pt x="5" y="23"/>
                  </a:lnTo>
                  <a:lnTo>
                    <a:pt x="6" y="23"/>
                  </a:lnTo>
                  <a:lnTo>
                    <a:pt x="7" y="24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9" y="25"/>
                  </a:lnTo>
                  <a:lnTo>
                    <a:pt x="10" y="25"/>
                  </a:lnTo>
                  <a:lnTo>
                    <a:pt x="11" y="25"/>
                  </a:lnTo>
                  <a:lnTo>
                    <a:pt x="12" y="25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16" y="25"/>
                  </a:lnTo>
                  <a:lnTo>
                    <a:pt x="16" y="24"/>
                  </a:lnTo>
                  <a:lnTo>
                    <a:pt x="17" y="24"/>
                  </a:lnTo>
                  <a:lnTo>
                    <a:pt x="18" y="24"/>
                  </a:lnTo>
                  <a:lnTo>
                    <a:pt x="19" y="24"/>
                  </a:lnTo>
                  <a:lnTo>
                    <a:pt x="19" y="23"/>
                  </a:lnTo>
                  <a:lnTo>
                    <a:pt x="20" y="23"/>
                  </a:lnTo>
                  <a:lnTo>
                    <a:pt x="21" y="23"/>
                  </a:lnTo>
                  <a:lnTo>
                    <a:pt x="21" y="22"/>
                  </a:lnTo>
                  <a:lnTo>
                    <a:pt x="22" y="22"/>
                  </a:lnTo>
                  <a:lnTo>
                    <a:pt x="22" y="21"/>
                  </a:lnTo>
                  <a:lnTo>
                    <a:pt x="23" y="21"/>
                  </a:lnTo>
                  <a:lnTo>
                    <a:pt x="23" y="20"/>
                  </a:lnTo>
                  <a:lnTo>
                    <a:pt x="24" y="20"/>
                  </a:lnTo>
                  <a:lnTo>
                    <a:pt x="24" y="19"/>
                  </a:lnTo>
                  <a:lnTo>
                    <a:pt x="24" y="18"/>
                  </a:lnTo>
                  <a:lnTo>
                    <a:pt x="25" y="18"/>
                  </a:lnTo>
                  <a:lnTo>
                    <a:pt x="25" y="17"/>
                  </a:lnTo>
                  <a:lnTo>
                    <a:pt x="25" y="16"/>
                  </a:lnTo>
                  <a:lnTo>
                    <a:pt x="25" y="15"/>
                  </a:lnTo>
                  <a:lnTo>
                    <a:pt x="25" y="14"/>
                  </a:lnTo>
                  <a:lnTo>
                    <a:pt x="25" y="13"/>
                  </a:lnTo>
                  <a:lnTo>
                    <a:pt x="25" y="12"/>
                  </a:lnTo>
                  <a:lnTo>
                    <a:pt x="25" y="10"/>
                  </a:lnTo>
                  <a:lnTo>
                    <a:pt x="25" y="9"/>
                  </a:lnTo>
                  <a:lnTo>
                    <a:pt x="25" y="8"/>
                  </a:lnTo>
                  <a:lnTo>
                    <a:pt x="25" y="7"/>
                  </a:lnTo>
                  <a:lnTo>
                    <a:pt x="24" y="7"/>
                  </a:lnTo>
                  <a:lnTo>
                    <a:pt x="24" y="6"/>
                  </a:lnTo>
                  <a:lnTo>
                    <a:pt x="24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2" y="4"/>
                  </a:lnTo>
                  <a:lnTo>
                    <a:pt x="22" y="3"/>
                  </a:lnTo>
                  <a:lnTo>
                    <a:pt x="21" y="3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8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2"/>
                  </a:lnTo>
                  <a:lnTo>
                    <a:pt x="5" y="2"/>
                  </a:lnTo>
                  <a:lnTo>
                    <a:pt x="4" y="2"/>
                  </a:lnTo>
                  <a:lnTo>
                    <a:pt x="4" y="3"/>
                  </a:lnTo>
                  <a:lnTo>
                    <a:pt x="3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2" y="5"/>
                  </a:lnTo>
                  <a:lnTo>
                    <a:pt x="1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3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400" name="Freeform 32">
              <a:extLst>
                <a:ext uri="{FF2B5EF4-FFF2-40B4-BE49-F238E27FC236}">
                  <a16:creationId xmlns:a16="http://schemas.microsoft.com/office/drawing/2014/main" id="{A5D29BF3-DCCF-4C2E-B3D8-B428AC7FFE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6" y="3504"/>
              <a:ext cx="26" cy="26"/>
            </a:xfrm>
            <a:custGeom>
              <a:avLst/>
              <a:gdLst>
                <a:gd name="T0" fmla="*/ 0 w 26"/>
                <a:gd name="T1" fmla="*/ 13 h 26"/>
                <a:gd name="T2" fmla="*/ 0 w 26"/>
                <a:gd name="T3" fmla="*/ 15 h 26"/>
                <a:gd name="T4" fmla="*/ 0 w 26"/>
                <a:gd name="T5" fmla="*/ 17 h 26"/>
                <a:gd name="T6" fmla="*/ 1 w 26"/>
                <a:gd name="T7" fmla="*/ 18 h 26"/>
                <a:gd name="T8" fmla="*/ 2 w 26"/>
                <a:gd name="T9" fmla="*/ 19 h 26"/>
                <a:gd name="T10" fmla="*/ 2 w 26"/>
                <a:gd name="T11" fmla="*/ 21 h 26"/>
                <a:gd name="T12" fmla="*/ 4 w 26"/>
                <a:gd name="T13" fmla="*/ 22 h 26"/>
                <a:gd name="T14" fmla="*/ 5 w 26"/>
                <a:gd name="T15" fmla="*/ 23 h 26"/>
                <a:gd name="T16" fmla="*/ 7 w 26"/>
                <a:gd name="T17" fmla="*/ 24 h 26"/>
                <a:gd name="T18" fmla="*/ 9 w 26"/>
                <a:gd name="T19" fmla="*/ 24 h 26"/>
                <a:gd name="T20" fmla="*/ 10 w 26"/>
                <a:gd name="T21" fmla="*/ 25 h 26"/>
                <a:gd name="T22" fmla="*/ 12 w 26"/>
                <a:gd name="T23" fmla="*/ 25 h 26"/>
                <a:gd name="T24" fmla="*/ 15 w 26"/>
                <a:gd name="T25" fmla="*/ 25 h 26"/>
                <a:gd name="T26" fmla="*/ 16 w 26"/>
                <a:gd name="T27" fmla="*/ 24 h 26"/>
                <a:gd name="T28" fmla="*/ 18 w 26"/>
                <a:gd name="T29" fmla="*/ 24 h 26"/>
                <a:gd name="T30" fmla="*/ 19 w 26"/>
                <a:gd name="T31" fmla="*/ 23 h 26"/>
                <a:gd name="T32" fmla="*/ 21 w 26"/>
                <a:gd name="T33" fmla="*/ 23 h 26"/>
                <a:gd name="T34" fmla="*/ 22 w 26"/>
                <a:gd name="T35" fmla="*/ 22 h 26"/>
                <a:gd name="T36" fmla="*/ 23 w 26"/>
                <a:gd name="T37" fmla="*/ 21 h 26"/>
                <a:gd name="T38" fmla="*/ 24 w 26"/>
                <a:gd name="T39" fmla="*/ 20 h 26"/>
                <a:gd name="T40" fmla="*/ 24 w 26"/>
                <a:gd name="T41" fmla="*/ 18 h 26"/>
                <a:gd name="T42" fmla="*/ 25 w 26"/>
                <a:gd name="T43" fmla="*/ 17 h 26"/>
                <a:gd name="T44" fmla="*/ 25 w 26"/>
                <a:gd name="T45" fmla="*/ 15 h 26"/>
                <a:gd name="T46" fmla="*/ 25 w 26"/>
                <a:gd name="T47" fmla="*/ 13 h 26"/>
                <a:gd name="T48" fmla="*/ 25 w 26"/>
                <a:gd name="T49" fmla="*/ 10 h 26"/>
                <a:gd name="T50" fmla="*/ 25 w 26"/>
                <a:gd name="T51" fmla="*/ 8 h 26"/>
                <a:gd name="T52" fmla="*/ 24 w 26"/>
                <a:gd name="T53" fmla="*/ 7 h 26"/>
                <a:gd name="T54" fmla="*/ 24 w 26"/>
                <a:gd name="T55" fmla="*/ 5 h 26"/>
                <a:gd name="T56" fmla="*/ 23 w 26"/>
                <a:gd name="T57" fmla="*/ 4 h 26"/>
                <a:gd name="T58" fmla="*/ 22 w 26"/>
                <a:gd name="T59" fmla="*/ 3 h 26"/>
                <a:gd name="T60" fmla="*/ 21 w 26"/>
                <a:gd name="T61" fmla="*/ 2 h 26"/>
                <a:gd name="T62" fmla="*/ 19 w 26"/>
                <a:gd name="T63" fmla="*/ 1 h 26"/>
                <a:gd name="T64" fmla="*/ 17 w 26"/>
                <a:gd name="T65" fmla="*/ 0 h 26"/>
                <a:gd name="T66" fmla="*/ 15 w 26"/>
                <a:gd name="T67" fmla="*/ 0 h 26"/>
                <a:gd name="T68" fmla="*/ 12 w 26"/>
                <a:gd name="T69" fmla="*/ 0 h 26"/>
                <a:gd name="T70" fmla="*/ 10 w 26"/>
                <a:gd name="T71" fmla="*/ 0 h 26"/>
                <a:gd name="T72" fmla="*/ 8 w 26"/>
                <a:gd name="T73" fmla="*/ 0 h 26"/>
                <a:gd name="T74" fmla="*/ 7 w 26"/>
                <a:gd name="T75" fmla="*/ 1 h 26"/>
                <a:gd name="T76" fmla="*/ 6 w 26"/>
                <a:gd name="T77" fmla="*/ 2 h 26"/>
                <a:gd name="T78" fmla="*/ 4 w 26"/>
                <a:gd name="T79" fmla="*/ 2 h 26"/>
                <a:gd name="T80" fmla="*/ 3 w 26"/>
                <a:gd name="T81" fmla="*/ 3 h 26"/>
                <a:gd name="T82" fmla="*/ 2 w 26"/>
                <a:gd name="T83" fmla="*/ 4 h 26"/>
                <a:gd name="T84" fmla="*/ 1 w 26"/>
                <a:gd name="T85" fmla="*/ 6 h 26"/>
                <a:gd name="T86" fmla="*/ 1 w 26"/>
                <a:gd name="T87" fmla="*/ 8 h 26"/>
                <a:gd name="T88" fmla="*/ 0 w 26"/>
                <a:gd name="T89" fmla="*/ 9 h 26"/>
                <a:gd name="T90" fmla="*/ 0 w 26"/>
                <a:gd name="T91" fmla="*/ 1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6" h="26">
                  <a:moveTo>
                    <a:pt x="0" y="13"/>
                  </a:move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0" y="17"/>
                  </a:lnTo>
                  <a:lnTo>
                    <a:pt x="1" y="17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2" y="21"/>
                  </a:lnTo>
                  <a:lnTo>
                    <a:pt x="3" y="21"/>
                  </a:lnTo>
                  <a:lnTo>
                    <a:pt x="4" y="22"/>
                  </a:lnTo>
                  <a:lnTo>
                    <a:pt x="5" y="22"/>
                  </a:lnTo>
                  <a:lnTo>
                    <a:pt x="5" y="23"/>
                  </a:lnTo>
                  <a:lnTo>
                    <a:pt x="6" y="23"/>
                  </a:lnTo>
                  <a:lnTo>
                    <a:pt x="7" y="24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9" y="25"/>
                  </a:lnTo>
                  <a:lnTo>
                    <a:pt x="10" y="25"/>
                  </a:lnTo>
                  <a:lnTo>
                    <a:pt x="11" y="25"/>
                  </a:lnTo>
                  <a:lnTo>
                    <a:pt x="12" y="25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16" y="25"/>
                  </a:lnTo>
                  <a:lnTo>
                    <a:pt x="16" y="24"/>
                  </a:lnTo>
                  <a:lnTo>
                    <a:pt x="17" y="24"/>
                  </a:lnTo>
                  <a:lnTo>
                    <a:pt x="18" y="24"/>
                  </a:lnTo>
                  <a:lnTo>
                    <a:pt x="19" y="24"/>
                  </a:lnTo>
                  <a:lnTo>
                    <a:pt x="19" y="23"/>
                  </a:lnTo>
                  <a:lnTo>
                    <a:pt x="20" y="23"/>
                  </a:lnTo>
                  <a:lnTo>
                    <a:pt x="21" y="23"/>
                  </a:lnTo>
                  <a:lnTo>
                    <a:pt x="21" y="22"/>
                  </a:lnTo>
                  <a:lnTo>
                    <a:pt x="22" y="22"/>
                  </a:lnTo>
                  <a:lnTo>
                    <a:pt x="22" y="21"/>
                  </a:lnTo>
                  <a:lnTo>
                    <a:pt x="23" y="21"/>
                  </a:lnTo>
                  <a:lnTo>
                    <a:pt x="23" y="20"/>
                  </a:lnTo>
                  <a:lnTo>
                    <a:pt x="24" y="20"/>
                  </a:lnTo>
                  <a:lnTo>
                    <a:pt x="24" y="19"/>
                  </a:lnTo>
                  <a:lnTo>
                    <a:pt x="24" y="18"/>
                  </a:lnTo>
                  <a:lnTo>
                    <a:pt x="25" y="18"/>
                  </a:lnTo>
                  <a:lnTo>
                    <a:pt x="25" y="17"/>
                  </a:lnTo>
                  <a:lnTo>
                    <a:pt x="25" y="16"/>
                  </a:lnTo>
                  <a:lnTo>
                    <a:pt x="25" y="15"/>
                  </a:lnTo>
                  <a:lnTo>
                    <a:pt x="25" y="14"/>
                  </a:lnTo>
                  <a:lnTo>
                    <a:pt x="25" y="13"/>
                  </a:lnTo>
                  <a:lnTo>
                    <a:pt x="25" y="12"/>
                  </a:lnTo>
                  <a:lnTo>
                    <a:pt x="25" y="10"/>
                  </a:lnTo>
                  <a:lnTo>
                    <a:pt x="25" y="9"/>
                  </a:lnTo>
                  <a:lnTo>
                    <a:pt x="25" y="8"/>
                  </a:lnTo>
                  <a:lnTo>
                    <a:pt x="25" y="7"/>
                  </a:lnTo>
                  <a:lnTo>
                    <a:pt x="24" y="7"/>
                  </a:lnTo>
                  <a:lnTo>
                    <a:pt x="24" y="6"/>
                  </a:lnTo>
                  <a:lnTo>
                    <a:pt x="24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2" y="4"/>
                  </a:lnTo>
                  <a:lnTo>
                    <a:pt x="22" y="3"/>
                  </a:lnTo>
                  <a:lnTo>
                    <a:pt x="21" y="3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8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2"/>
                  </a:lnTo>
                  <a:lnTo>
                    <a:pt x="5" y="2"/>
                  </a:lnTo>
                  <a:lnTo>
                    <a:pt x="4" y="2"/>
                  </a:lnTo>
                  <a:lnTo>
                    <a:pt x="4" y="3"/>
                  </a:lnTo>
                  <a:lnTo>
                    <a:pt x="3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2" y="5"/>
                  </a:lnTo>
                  <a:lnTo>
                    <a:pt x="1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3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399" name="Line 31">
              <a:extLst>
                <a:ext uri="{FF2B5EF4-FFF2-40B4-BE49-F238E27FC236}">
                  <a16:creationId xmlns:a16="http://schemas.microsoft.com/office/drawing/2014/main" id="{0C68F948-A4D1-41F8-8F81-04C2C2C475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7" y="3669"/>
              <a:ext cx="2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394" name="Rectangle 26">
              <a:extLst>
                <a:ext uri="{FF2B5EF4-FFF2-40B4-BE49-F238E27FC236}">
                  <a16:creationId xmlns:a16="http://schemas.microsoft.com/office/drawing/2014/main" id="{DD0E4216-0307-448D-AB93-FA211F3DF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2" y="3487"/>
              <a:ext cx="267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8395" name="Rectangle 27">
              <a:extLst>
                <a:ext uri="{FF2B5EF4-FFF2-40B4-BE49-F238E27FC236}">
                  <a16:creationId xmlns:a16="http://schemas.microsoft.com/office/drawing/2014/main" id="{F5DFFC95-051F-4745-97E4-D4C0CE9FA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9" y="3487"/>
              <a:ext cx="26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8396" name="Rectangle 28">
              <a:extLst>
                <a:ext uri="{FF2B5EF4-FFF2-40B4-BE49-F238E27FC236}">
                  <a16:creationId xmlns:a16="http://schemas.microsoft.com/office/drawing/2014/main" id="{235A2F0A-0EF8-4DA8-A7F3-1D8F4858E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1" y="3487"/>
              <a:ext cx="286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58397" name="Line 29">
              <a:extLst>
                <a:ext uri="{FF2B5EF4-FFF2-40B4-BE49-F238E27FC236}">
                  <a16:creationId xmlns:a16="http://schemas.microsoft.com/office/drawing/2014/main" id="{B95402B4-72CF-45E8-9FEC-FBA4BB367C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9" y="3703"/>
              <a:ext cx="25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398" name="Line 30">
              <a:extLst>
                <a:ext uri="{FF2B5EF4-FFF2-40B4-BE49-F238E27FC236}">
                  <a16:creationId xmlns:a16="http://schemas.microsoft.com/office/drawing/2014/main" id="{3E2FB782-3A38-4A50-B31E-E8776EBD41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9" y="3635"/>
              <a:ext cx="25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404" name="Rectangle 36">
              <a:extLst>
                <a:ext uri="{FF2B5EF4-FFF2-40B4-BE49-F238E27FC236}">
                  <a16:creationId xmlns:a16="http://schemas.microsoft.com/office/drawing/2014/main" id="{F17EA179-94DA-446E-A5BF-EEF43A6F6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2" y="3191"/>
              <a:ext cx="230" cy="4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4200" dirty="0">
                  <a:solidFill>
                    <a:srgbClr val="CC0000"/>
                  </a:solidFill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58407" name="Line 39">
              <a:extLst>
                <a:ext uri="{FF2B5EF4-FFF2-40B4-BE49-F238E27FC236}">
                  <a16:creationId xmlns:a16="http://schemas.microsoft.com/office/drawing/2014/main" id="{BD48A4E3-8469-4688-92D1-5AA04F8EAE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6" y="3792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58408" name="Rectangle 40">
            <a:extLst>
              <a:ext uri="{FF2B5EF4-FFF2-40B4-BE49-F238E27FC236}">
                <a16:creationId xmlns:a16="http://schemas.microsoft.com/office/drawing/2014/main" id="{4B27D164-BFFA-4B23-80F9-2EA906F13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928" y="5310190"/>
            <a:ext cx="2332883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>
                <a:solidFill>
                  <a:srgbClr val="CC0000"/>
                </a:solidFill>
              </a:rPr>
              <a:t>Talvolta un movimento</a:t>
            </a:r>
          </a:p>
          <a:p>
            <a:r>
              <a:rPr lang="it-IT" altLang="it-IT">
                <a:solidFill>
                  <a:srgbClr val="CC0000"/>
                </a:solidFill>
              </a:rPr>
              <a:t>ne forza un altro.</a:t>
            </a:r>
          </a:p>
        </p:txBody>
      </p:sp>
      <p:sp>
        <p:nvSpPr>
          <p:cNvPr id="58409" name="Rectangle 41">
            <a:extLst>
              <a:ext uri="{FF2B5EF4-FFF2-40B4-BE49-F238E27FC236}">
                <a16:creationId xmlns:a16="http://schemas.microsoft.com/office/drawing/2014/main" id="{47DC4D47-8C2D-469F-AC57-6C25F23CC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929" y="5995990"/>
            <a:ext cx="2804935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/>
              <a:t>(Il carbonio ad esempio può</a:t>
            </a:r>
          </a:p>
          <a:p>
            <a:r>
              <a:rPr lang="it-IT" altLang="it-IT"/>
              <a:t>avere solo 4 legami )</a:t>
            </a:r>
          </a:p>
        </p:txBody>
      </p:sp>
      <p:grpSp>
        <p:nvGrpSpPr>
          <p:cNvPr id="58429" name="Group 61">
            <a:extLst>
              <a:ext uri="{FF2B5EF4-FFF2-40B4-BE49-F238E27FC236}">
                <a16:creationId xmlns:a16="http://schemas.microsoft.com/office/drawing/2014/main" id="{0E357846-932F-4CC9-B2C1-C05640E53693}"/>
              </a:ext>
            </a:extLst>
          </p:cNvPr>
          <p:cNvGrpSpPr>
            <a:grpSpLocks/>
          </p:cNvGrpSpPr>
          <p:nvPr/>
        </p:nvGrpSpPr>
        <p:grpSpPr bwMode="auto">
          <a:xfrm>
            <a:off x="3673482" y="5100638"/>
            <a:ext cx="330201" cy="690563"/>
            <a:chOff x="2498" y="3216"/>
            <a:chExt cx="208" cy="435"/>
          </a:xfrm>
        </p:grpSpPr>
        <p:sp>
          <p:nvSpPr>
            <p:cNvPr id="58405" name="Arc 37">
              <a:extLst>
                <a:ext uri="{FF2B5EF4-FFF2-40B4-BE49-F238E27FC236}">
                  <a16:creationId xmlns:a16="http://schemas.microsoft.com/office/drawing/2014/main" id="{0A4FC071-A627-47F0-BECA-A8F40C072D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" y="3411"/>
              <a:ext cx="191" cy="240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31505"/>
                <a:gd name="T1" fmla="*/ 21420 h 21600"/>
                <a:gd name="T2" fmla="*/ 31505 w 31505"/>
                <a:gd name="T3" fmla="*/ 2405 h 21600"/>
                <a:gd name="T4" fmla="*/ 21599 w 3150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505" h="21600" fill="none" extrusionOk="0">
                  <a:moveTo>
                    <a:pt x="-1" y="21419"/>
                  </a:moveTo>
                  <a:cubicBezTo>
                    <a:pt x="98" y="9561"/>
                    <a:pt x="9739" y="0"/>
                    <a:pt x="21599" y="0"/>
                  </a:cubicBezTo>
                  <a:cubicBezTo>
                    <a:pt x="25045" y="0"/>
                    <a:pt x="28442" y="824"/>
                    <a:pt x="31504" y="2405"/>
                  </a:cubicBezTo>
                </a:path>
                <a:path w="31505" h="21600" stroke="0" extrusionOk="0">
                  <a:moveTo>
                    <a:pt x="-1" y="21419"/>
                  </a:moveTo>
                  <a:cubicBezTo>
                    <a:pt x="98" y="9561"/>
                    <a:pt x="9739" y="0"/>
                    <a:pt x="21599" y="0"/>
                  </a:cubicBezTo>
                  <a:cubicBezTo>
                    <a:pt x="25045" y="0"/>
                    <a:pt x="28442" y="824"/>
                    <a:pt x="31504" y="2405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28575" cap="rnd">
              <a:solidFill>
                <a:srgbClr val="CC0000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410" name="Rectangle 42">
              <a:extLst>
                <a:ext uri="{FF2B5EF4-FFF2-40B4-BE49-F238E27FC236}">
                  <a16:creationId xmlns:a16="http://schemas.microsoft.com/office/drawing/2014/main" id="{F9BF3868-0986-4573-88DF-282663849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5" y="3216"/>
              <a:ext cx="19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/>
                <a:t>1</a:t>
              </a:r>
            </a:p>
          </p:txBody>
        </p:sp>
      </p:grpSp>
      <p:grpSp>
        <p:nvGrpSpPr>
          <p:cNvPr id="58430" name="Group 62">
            <a:extLst>
              <a:ext uri="{FF2B5EF4-FFF2-40B4-BE49-F238E27FC236}">
                <a16:creationId xmlns:a16="http://schemas.microsoft.com/office/drawing/2014/main" id="{4E3AB1D1-61B8-4997-8EE4-26CED88A4246}"/>
              </a:ext>
            </a:extLst>
          </p:cNvPr>
          <p:cNvGrpSpPr>
            <a:grpSpLocks/>
          </p:cNvGrpSpPr>
          <p:nvPr/>
        </p:nvGrpSpPr>
        <p:grpSpPr bwMode="auto">
          <a:xfrm>
            <a:off x="2592390" y="5118103"/>
            <a:ext cx="627063" cy="536575"/>
            <a:chOff x="1817" y="3227"/>
            <a:chExt cx="395" cy="338"/>
          </a:xfrm>
        </p:grpSpPr>
        <p:sp>
          <p:nvSpPr>
            <p:cNvPr id="58406" name="Arc 38">
              <a:extLst>
                <a:ext uri="{FF2B5EF4-FFF2-40B4-BE49-F238E27FC236}">
                  <a16:creationId xmlns:a16="http://schemas.microsoft.com/office/drawing/2014/main" id="{6494AD71-2A99-4F84-84C4-9C9004FBAC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7" y="3315"/>
              <a:ext cx="250" cy="250"/>
            </a:xfrm>
            <a:custGeom>
              <a:avLst/>
              <a:gdLst>
                <a:gd name="G0" fmla="+- 21598 0 0"/>
                <a:gd name="G1" fmla="+- 21600 0 0"/>
                <a:gd name="G2" fmla="+- 21600 0 0"/>
                <a:gd name="T0" fmla="*/ 0 w 43198"/>
                <a:gd name="T1" fmla="*/ 21330 h 22506"/>
                <a:gd name="T2" fmla="*/ 43179 w 43198"/>
                <a:gd name="T3" fmla="*/ 22506 h 22506"/>
                <a:gd name="T4" fmla="*/ 21598 w 43198"/>
                <a:gd name="T5" fmla="*/ 21600 h 22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8" h="22506" fill="none" extrusionOk="0">
                  <a:moveTo>
                    <a:pt x="-1" y="21329"/>
                  </a:moveTo>
                  <a:cubicBezTo>
                    <a:pt x="147" y="9506"/>
                    <a:pt x="9773" y="0"/>
                    <a:pt x="21598" y="0"/>
                  </a:cubicBezTo>
                  <a:cubicBezTo>
                    <a:pt x="33527" y="0"/>
                    <a:pt x="43198" y="9670"/>
                    <a:pt x="43198" y="21600"/>
                  </a:cubicBezTo>
                  <a:cubicBezTo>
                    <a:pt x="43198" y="21902"/>
                    <a:pt x="43191" y="22204"/>
                    <a:pt x="43178" y="22505"/>
                  </a:cubicBezTo>
                </a:path>
                <a:path w="43198" h="22506" stroke="0" extrusionOk="0">
                  <a:moveTo>
                    <a:pt x="-1" y="21329"/>
                  </a:moveTo>
                  <a:cubicBezTo>
                    <a:pt x="147" y="9506"/>
                    <a:pt x="9773" y="0"/>
                    <a:pt x="21598" y="0"/>
                  </a:cubicBezTo>
                  <a:cubicBezTo>
                    <a:pt x="33527" y="0"/>
                    <a:pt x="43198" y="9670"/>
                    <a:pt x="43198" y="21600"/>
                  </a:cubicBezTo>
                  <a:cubicBezTo>
                    <a:pt x="43198" y="21902"/>
                    <a:pt x="43191" y="22204"/>
                    <a:pt x="43178" y="22505"/>
                  </a:cubicBezTo>
                  <a:lnTo>
                    <a:pt x="21598" y="21600"/>
                  </a:lnTo>
                  <a:close/>
                </a:path>
              </a:pathLst>
            </a:custGeom>
            <a:noFill/>
            <a:ln w="28575" cap="rnd">
              <a:solidFill>
                <a:srgbClr val="CC0000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411" name="Rectangle 43">
              <a:extLst>
                <a:ext uri="{FF2B5EF4-FFF2-40B4-BE49-F238E27FC236}">
                  <a16:creationId xmlns:a16="http://schemas.microsoft.com/office/drawing/2014/main" id="{F347BDFA-5144-4B52-878F-16E29CFCA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1" y="3227"/>
              <a:ext cx="19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/>
                <a:t>2</a:t>
              </a:r>
            </a:p>
          </p:txBody>
        </p:sp>
      </p:grpSp>
      <p:grpSp>
        <p:nvGrpSpPr>
          <p:cNvPr id="58412" name="Group 44">
            <a:extLst>
              <a:ext uri="{FF2B5EF4-FFF2-40B4-BE49-F238E27FC236}">
                <a16:creationId xmlns:a16="http://schemas.microsoft.com/office/drawing/2014/main" id="{D232303E-C040-4BCA-BB8F-7F1FE7DE151E}"/>
              </a:ext>
            </a:extLst>
          </p:cNvPr>
          <p:cNvGrpSpPr>
            <a:grpSpLocks/>
          </p:cNvGrpSpPr>
          <p:nvPr/>
        </p:nvGrpSpPr>
        <p:grpSpPr bwMode="auto">
          <a:xfrm>
            <a:off x="6877051" y="168276"/>
            <a:ext cx="1060451" cy="774700"/>
            <a:chOff x="4332" y="106"/>
            <a:chExt cx="668" cy="488"/>
          </a:xfrm>
        </p:grpSpPr>
        <p:sp>
          <p:nvSpPr>
            <p:cNvPr id="58413" name="Rectangle 45">
              <a:extLst>
                <a:ext uri="{FF2B5EF4-FFF2-40B4-BE49-F238E27FC236}">
                  <a16:creationId xmlns:a16="http://schemas.microsoft.com/office/drawing/2014/main" id="{A8361CAE-52D6-45E0-AA9D-E0FC5A865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" y="106"/>
              <a:ext cx="668" cy="480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8414" name="Rectangle 46">
              <a:extLst>
                <a:ext uri="{FF2B5EF4-FFF2-40B4-BE49-F238E27FC236}">
                  <a16:creationId xmlns:a16="http://schemas.microsoft.com/office/drawing/2014/main" id="{546FA489-7215-4D0C-BC19-8249F43255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0" y="225"/>
              <a:ext cx="307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200" dirty="0"/>
                <a:t>. .</a:t>
              </a:r>
            </a:p>
          </p:txBody>
        </p:sp>
        <p:sp>
          <p:nvSpPr>
            <p:cNvPr id="58415" name="Arc 47">
              <a:extLst>
                <a:ext uri="{FF2B5EF4-FFF2-40B4-BE49-F238E27FC236}">
                  <a16:creationId xmlns:a16="http://schemas.microsoft.com/office/drawing/2014/main" id="{F94BD300-D5BA-4354-AF96-0644977CD9B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73" y="201"/>
              <a:ext cx="250" cy="250"/>
            </a:xfrm>
            <a:custGeom>
              <a:avLst/>
              <a:gdLst>
                <a:gd name="G0" fmla="+- 21598 0 0"/>
                <a:gd name="G1" fmla="+- 21600 0 0"/>
                <a:gd name="G2" fmla="+- 21600 0 0"/>
                <a:gd name="T0" fmla="*/ 0 w 43198"/>
                <a:gd name="T1" fmla="*/ 21330 h 22506"/>
                <a:gd name="T2" fmla="*/ 43179 w 43198"/>
                <a:gd name="T3" fmla="*/ 22506 h 22506"/>
                <a:gd name="T4" fmla="*/ 21598 w 43198"/>
                <a:gd name="T5" fmla="*/ 21600 h 22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8" h="22506" fill="none" extrusionOk="0">
                  <a:moveTo>
                    <a:pt x="-1" y="21329"/>
                  </a:moveTo>
                  <a:cubicBezTo>
                    <a:pt x="147" y="9506"/>
                    <a:pt x="9773" y="0"/>
                    <a:pt x="21598" y="0"/>
                  </a:cubicBezTo>
                  <a:cubicBezTo>
                    <a:pt x="33527" y="0"/>
                    <a:pt x="43198" y="9670"/>
                    <a:pt x="43198" y="21600"/>
                  </a:cubicBezTo>
                  <a:cubicBezTo>
                    <a:pt x="43198" y="21902"/>
                    <a:pt x="43191" y="22204"/>
                    <a:pt x="43178" y="22505"/>
                  </a:cubicBezTo>
                </a:path>
                <a:path w="43198" h="22506" stroke="0" extrusionOk="0">
                  <a:moveTo>
                    <a:pt x="-1" y="21329"/>
                  </a:moveTo>
                  <a:cubicBezTo>
                    <a:pt x="147" y="9506"/>
                    <a:pt x="9773" y="0"/>
                    <a:pt x="21598" y="0"/>
                  </a:cubicBezTo>
                  <a:cubicBezTo>
                    <a:pt x="33527" y="0"/>
                    <a:pt x="43198" y="9670"/>
                    <a:pt x="43198" y="21600"/>
                  </a:cubicBezTo>
                  <a:cubicBezTo>
                    <a:pt x="43198" y="21902"/>
                    <a:pt x="43191" y="22204"/>
                    <a:pt x="43178" y="22505"/>
                  </a:cubicBezTo>
                  <a:lnTo>
                    <a:pt x="21598" y="21600"/>
                  </a:lnTo>
                  <a:close/>
                </a:path>
              </a:pathLst>
            </a:custGeom>
            <a:noFill/>
            <a:ln w="28575" cap="rnd">
              <a:solidFill>
                <a:srgbClr val="CC0000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58419" name="Group 51">
            <a:extLst>
              <a:ext uri="{FF2B5EF4-FFF2-40B4-BE49-F238E27FC236}">
                <a16:creationId xmlns:a16="http://schemas.microsoft.com/office/drawing/2014/main" id="{10D5FDBE-4C62-4646-946D-9F17D419DE77}"/>
              </a:ext>
            </a:extLst>
          </p:cNvPr>
          <p:cNvGrpSpPr>
            <a:grpSpLocks/>
          </p:cNvGrpSpPr>
          <p:nvPr/>
        </p:nvGrpSpPr>
        <p:grpSpPr bwMode="auto">
          <a:xfrm>
            <a:off x="2360617" y="2211391"/>
            <a:ext cx="1106489" cy="1073150"/>
            <a:chOff x="1487" y="1393"/>
            <a:chExt cx="697" cy="676"/>
          </a:xfrm>
        </p:grpSpPr>
        <p:sp>
          <p:nvSpPr>
            <p:cNvPr id="58375" name="Rectangle 7">
              <a:extLst>
                <a:ext uri="{FF2B5EF4-FFF2-40B4-BE49-F238E27FC236}">
                  <a16:creationId xmlns:a16="http://schemas.microsoft.com/office/drawing/2014/main" id="{5E8300CF-313C-4068-9450-F502D2990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7" y="1681"/>
              <a:ext cx="260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58376" name="Rectangle 8">
              <a:extLst>
                <a:ext uri="{FF2B5EF4-FFF2-40B4-BE49-F238E27FC236}">
                  <a16:creationId xmlns:a16="http://schemas.microsoft.com/office/drawing/2014/main" id="{4E8221F2-9792-4F4F-B193-CA99A2A88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" y="1681"/>
              <a:ext cx="251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 dirty="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58377" name="Line 9">
              <a:extLst>
                <a:ext uri="{FF2B5EF4-FFF2-40B4-BE49-F238E27FC236}">
                  <a16:creationId xmlns:a16="http://schemas.microsoft.com/office/drawing/2014/main" id="{963D7040-1CAF-4EFA-ABC3-2BC56C5145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2" y="1864"/>
              <a:ext cx="26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58416" name="Group 48">
              <a:extLst>
                <a:ext uri="{FF2B5EF4-FFF2-40B4-BE49-F238E27FC236}">
                  <a16:creationId xmlns:a16="http://schemas.microsoft.com/office/drawing/2014/main" id="{DAD757C7-DD04-45C2-95B8-93EB925709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1393"/>
              <a:ext cx="260" cy="466"/>
              <a:chOff x="1074" y="1337"/>
              <a:chExt cx="260" cy="466"/>
            </a:xfrm>
          </p:grpSpPr>
          <p:sp>
            <p:nvSpPr>
              <p:cNvPr id="58417" name="Rectangle 49">
                <a:extLst>
                  <a:ext uri="{FF2B5EF4-FFF2-40B4-BE49-F238E27FC236}">
                    <a16:creationId xmlns:a16="http://schemas.microsoft.com/office/drawing/2014/main" id="{56993132-737B-4305-99E8-8C129FF95A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4" y="1337"/>
                <a:ext cx="230" cy="4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9" rIns="92075" bIns="46039">
                <a:spAutoFit/>
              </a:bodyPr>
              <a:lstStyle/>
              <a:p>
                <a:r>
                  <a:rPr lang="it-IT" altLang="it-IT" sz="4200">
                    <a:solidFill>
                      <a:srgbClr val="CC0000"/>
                    </a:solidFill>
                    <a:latin typeface="Times New Roman" panose="02020603050405020304" pitchFamily="18" charset="0"/>
                  </a:rPr>
                  <a:t>-</a:t>
                </a:r>
              </a:p>
            </p:txBody>
          </p:sp>
          <p:sp>
            <p:nvSpPr>
              <p:cNvPr id="58418" name="Text Box 50">
                <a:extLst>
                  <a:ext uri="{FF2B5EF4-FFF2-40B4-BE49-F238E27FC236}">
                    <a16:creationId xmlns:a16="http://schemas.microsoft.com/office/drawing/2014/main" id="{A5429C1E-91FC-42D7-ADD6-215057CF60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74" y="1410"/>
                <a:ext cx="254" cy="3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3200" b="1">
                    <a:solidFill>
                      <a:srgbClr val="CC0000"/>
                    </a:solidFill>
                  </a:rPr>
                  <a:t>..</a:t>
                </a:r>
              </a:p>
            </p:txBody>
          </p:sp>
        </p:grpSp>
      </p:grpSp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FB44F529-292B-4876-AC2A-DA956025D724}"/>
              </a:ext>
            </a:extLst>
          </p:cNvPr>
          <p:cNvSpPr txBox="1"/>
          <p:nvPr/>
        </p:nvSpPr>
        <p:spPr>
          <a:xfrm>
            <a:off x="2139951" y="1694937"/>
            <a:ext cx="1735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Intramolecolare:</a:t>
            </a:r>
          </a:p>
        </p:txBody>
      </p:sp>
      <p:grpSp>
        <p:nvGrpSpPr>
          <p:cNvPr id="62" name="Group 44">
            <a:extLst>
              <a:ext uri="{FF2B5EF4-FFF2-40B4-BE49-F238E27FC236}">
                <a16:creationId xmlns:a16="http://schemas.microsoft.com/office/drawing/2014/main" id="{8EEC7FCC-C046-4593-A81C-55720B1F615B}"/>
              </a:ext>
            </a:extLst>
          </p:cNvPr>
          <p:cNvGrpSpPr>
            <a:grpSpLocks/>
          </p:cNvGrpSpPr>
          <p:nvPr/>
        </p:nvGrpSpPr>
        <p:grpSpPr bwMode="auto">
          <a:xfrm>
            <a:off x="6877051" y="1119189"/>
            <a:ext cx="1060451" cy="762000"/>
            <a:chOff x="4332" y="106"/>
            <a:chExt cx="668" cy="480"/>
          </a:xfrm>
        </p:grpSpPr>
        <p:sp>
          <p:nvSpPr>
            <p:cNvPr id="63" name="Rectangle 45">
              <a:extLst>
                <a:ext uri="{FF2B5EF4-FFF2-40B4-BE49-F238E27FC236}">
                  <a16:creationId xmlns:a16="http://schemas.microsoft.com/office/drawing/2014/main" id="{19C74B49-153F-4883-A00F-54504C007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" y="106"/>
              <a:ext cx="668" cy="480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5" name="Arc 47">
              <a:extLst>
                <a:ext uri="{FF2B5EF4-FFF2-40B4-BE49-F238E27FC236}">
                  <a16:creationId xmlns:a16="http://schemas.microsoft.com/office/drawing/2014/main" id="{5E6BF71E-E9C9-4B09-B3FF-453BB851874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73" y="201"/>
              <a:ext cx="250" cy="250"/>
            </a:xfrm>
            <a:custGeom>
              <a:avLst/>
              <a:gdLst>
                <a:gd name="G0" fmla="+- 21598 0 0"/>
                <a:gd name="G1" fmla="+- 21600 0 0"/>
                <a:gd name="G2" fmla="+- 21600 0 0"/>
                <a:gd name="T0" fmla="*/ 0 w 43198"/>
                <a:gd name="T1" fmla="*/ 21330 h 22506"/>
                <a:gd name="T2" fmla="*/ 43179 w 43198"/>
                <a:gd name="T3" fmla="*/ 22506 h 22506"/>
                <a:gd name="T4" fmla="*/ 21598 w 43198"/>
                <a:gd name="T5" fmla="*/ 21600 h 22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8" h="22506" fill="none" extrusionOk="0">
                  <a:moveTo>
                    <a:pt x="-1" y="21329"/>
                  </a:moveTo>
                  <a:cubicBezTo>
                    <a:pt x="147" y="9506"/>
                    <a:pt x="9773" y="0"/>
                    <a:pt x="21598" y="0"/>
                  </a:cubicBezTo>
                  <a:cubicBezTo>
                    <a:pt x="33527" y="0"/>
                    <a:pt x="43198" y="9670"/>
                    <a:pt x="43198" y="21600"/>
                  </a:cubicBezTo>
                  <a:cubicBezTo>
                    <a:pt x="43198" y="21902"/>
                    <a:pt x="43191" y="22204"/>
                    <a:pt x="43178" y="22505"/>
                  </a:cubicBezTo>
                </a:path>
                <a:path w="43198" h="22506" stroke="0" extrusionOk="0">
                  <a:moveTo>
                    <a:pt x="-1" y="21329"/>
                  </a:moveTo>
                  <a:cubicBezTo>
                    <a:pt x="147" y="9506"/>
                    <a:pt x="9773" y="0"/>
                    <a:pt x="21598" y="0"/>
                  </a:cubicBezTo>
                  <a:cubicBezTo>
                    <a:pt x="33527" y="0"/>
                    <a:pt x="43198" y="9670"/>
                    <a:pt x="43198" y="21600"/>
                  </a:cubicBezTo>
                  <a:cubicBezTo>
                    <a:pt x="43198" y="21902"/>
                    <a:pt x="43191" y="22204"/>
                    <a:pt x="43178" y="22505"/>
                  </a:cubicBezTo>
                  <a:lnTo>
                    <a:pt x="21598" y="21600"/>
                  </a:lnTo>
                  <a:close/>
                </a:path>
              </a:pathLst>
            </a:custGeom>
            <a:noFill/>
            <a:ln w="28575" cap="rnd">
              <a:solidFill>
                <a:srgbClr val="CC0000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F76C44DD-704E-4887-B4BE-CFBC29D6780C}"/>
              </a:ext>
            </a:extLst>
          </p:cNvPr>
          <p:cNvCxnSpPr/>
          <p:nvPr/>
        </p:nvCxnSpPr>
        <p:spPr>
          <a:xfrm>
            <a:off x="7091856" y="1715277"/>
            <a:ext cx="33556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26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8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8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8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58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58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92" grpId="0" autoUpdateAnimBg="0"/>
      <p:bldP spid="58393" grpId="0" autoUpdateAnimBg="0"/>
      <p:bldP spid="58408" grpId="0" autoUpdateAnimBg="0"/>
      <p:bldP spid="5840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8E0E6B46-9B7B-4E29-861F-27D12A1FF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6522" y="2479452"/>
            <a:ext cx="3066059" cy="3385076"/>
          </a:xfrm>
          <a:prstGeom prst="rect">
            <a:avLst/>
          </a:prstGeom>
          <a:solidFill>
            <a:schemeClr val="hlink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BCD7C238-3E99-422A-BB3A-97EB9EDE0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9026" y="209431"/>
            <a:ext cx="3333798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sz="36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FRECCE RICURVE</a:t>
            </a:r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13FFF2CD-1730-48E1-A0BA-95E8B5E67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1050926"/>
            <a:ext cx="4483728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dirty="0"/>
              <a:t>In chimica organica, una freccia ricurva indica </a:t>
            </a:r>
          </a:p>
          <a:p>
            <a:r>
              <a:rPr lang="it-IT" altLang="it-IT" dirty="0"/>
              <a:t>il movimento di una coppia di elettroni.</a:t>
            </a:r>
          </a:p>
        </p:txBody>
      </p:sp>
      <p:grpSp>
        <p:nvGrpSpPr>
          <p:cNvPr id="58420" name="Group 52">
            <a:extLst>
              <a:ext uri="{FF2B5EF4-FFF2-40B4-BE49-F238E27FC236}">
                <a16:creationId xmlns:a16="http://schemas.microsoft.com/office/drawing/2014/main" id="{BE0F9CE9-6934-49A8-AF3A-8ED982831A63}"/>
              </a:ext>
            </a:extLst>
          </p:cNvPr>
          <p:cNvGrpSpPr>
            <a:grpSpLocks/>
          </p:cNvGrpSpPr>
          <p:nvPr/>
        </p:nvGrpSpPr>
        <p:grpSpPr bwMode="auto">
          <a:xfrm>
            <a:off x="3054879" y="2935063"/>
            <a:ext cx="1141413" cy="615950"/>
            <a:chOff x="1488" y="2369"/>
            <a:chExt cx="719" cy="388"/>
          </a:xfrm>
        </p:grpSpPr>
        <p:sp>
          <p:nvSpPr>
            <p:cNvPr id="58378" name="Rectangle 10">
              <a:extLst>
                <a:ext uri="{FF2B5EF4-FFF2-40B4-BE49-F238E27FC236}">
                  <a16:creationId xmlns:a16="http://schemas.microsoft.com/office/drawing/2014/main" id="{E467F6AE-AB69-4D17-A8CF-A0E060662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369"/>
              <a:ext cx="276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8379" name="Rectangle 11">
              <a:extLst>
                <a:ext uri="{FF2B5EF4-FFF2-40B4-BE49-F238E27FC236}">
                  <a16:creationId xmlns:a16="http://schemas.microsoft.com/office/drawing/2014/main" id="{5A45A289-1CAB-4809-9A5E-B581CE78D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0" y="2369"/>
              <a:ext cx="267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8381" name="Line 13">
              <a:extLst>
                <a:ext uri="{FF2B5EF4-FFF2-40B4-BE49-F238E27FC236}">
                  <a16:creationId xmlns:a16="http://schemas.microsoft.com/office/drawing/2014/main" id="{5C1C25EC-340B-4778-8D61-0C6685A01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5" y="2585"/>
              <a:ext cx="25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58384" name="Freeform 16">
            <a:extLst>
              <a:ext uri="{FF2B5EF4-FFF2-40B4-BE49-F238E27FC236}">
                <a16:creationId xmlns:a16="http://schemas.microsoft.com/office/drawing/2014/main" id="{91F02C7C-21D3-4B5A-8D6F-64D848BDB105}"/>
              </a:ext>
            </a:extLst>
          </p:cNvPr>
          <p:cNvSpPr>
            <a:spLocks/>
          </p:cNvSpPr>
          <p:nvPr/>
        </p:nvSpPr>
        <p:spPr bwMode="auto">
          <a:xfrm>
            <a:off x="2547629" y="2784219"/>
            <a:ext cx="466688" cy="401673"/>
          </a:xfrm>
          <a:custGeom>
            <a:avLst/>
            <a:gdLst>
              <a:gd name="T0" fmla="*/ 3 w 194"/>
              <a:gd name="T1" fmla="*/ 20 h 108"/>
              <a:gd name="T2" fmla="*/ 8 w 194"/>
              <a:gd name="T3" fmla="*/ 18 h 108"/>
              <a:gd name="T4" fmla="*/ 11 w 194"/>
              <a:gd name="T5" fmla="*/ 16 h 108"/>
              <a:gd name="T6" fmla="*/ 15 w 194"/>
              <a:gd name="T7" fmla="*/ 14 h 108"/>
              <a:gd name="T8" fmla="*/ 19 w 194"/>
              <a:gd name="T9" fmla="*/ 12 h 108"/>
              <a:gd name="T10" fmla="*/ 23 w 194"/>
              <a:gd name="T11" fmla="*/ 11 h 108"/>
              <a:gd name="T12" fmla="*/ 28 w 194"/>
              <a:gd name="T13" fmla="*/ 8 h 108"/>
              <a:gd name="T14" fmla="*/ 32 w 194"/>
              <a:gd name="T15" fmla="*/ 6 h 108"/>
              <a:gd name="T16" fmla="*/ 40 w 194"/>
              <a:gd name="T17" fmla="*/ 4 h 108"/>
              <a:gd name="T18" fmla="*/ 49 w 194"/>
              <a:gd name="T19" fmla="*/ 2 h 108"/>
              <a:gd name="T20" fmla="*/ 54 w 194"/>
              <a:gd name="T21" fmla="*/ 2 h 108"/>
              <a:gd name="T22" fmla="*/ 58 w 194"/>
              <a:gd name="T23" fmla="*/ 1 h 108"/>
              <a:gd name="T24" fmla="*/ 63 w 194"/>
              <a:gd name="T25" fmla="*/ 0 h 108"/>
              <a:gd name="T26" fmla="*/ 67 w 194"/>
              <a:gd name="T27" fmla="*/ 0 h 108"/>
              <a:gd name="T28" fmla="*/ 71 w 194"/>
              <a:gd name="T29" fmla="*/ 0 h 108"/>
              <a:gd name="T30" fmla="*/ 75 w 194"/>
              <a:gd name="T31" fmla="*/ 0 h 108"/>
              <a:gd name="T32" fmla="*/ 80 w 194"/>
              <a:gd name="T33" fmla="*/ 0 h 108"/>
              <a:gd name="T34" fmla="*/ 84 w 194"/>
              <a:gd name="T35" fmla="*/ 0 h 108"/>
              <a:gd name="T36" fmla="*/ 92 w 194"/>
              <a:gd name="T37" fmla="*/ 0 h 108"/>
              <a:gd name="T38" fmla="*/ 101 w 194"/>
              <a:gd name="T39" fmla="*/ 1 h 108"/>
              <a:gd name="T40" fmla="*/ 105 w 194"/>
              <a:gd name="T41" fmla="*/ 2 h 108"/>
              <a:gd name="T42" fmla="*/ 113 w 194"/>
              <a:gd name="T43" fmla="*/ 3 h 108"/>
              <a:gd name="T44" fmla="*/ 117 w 194"/>
              <a:gd name="T45" fmla="*/ 4 h 108"/>
              <a:gd name="T46" fmla="*/ 121 w 194"/>
              <a:gd name="T47" fmla="*/ 5 h 108"/>
              <a:gd name="T48" fmla="*/ 125 w 194"/>
              <a:gd name="T49" fmla="*/ 6 h 108"/>
              <a:gd name="T50" fmla="*/ 130 w 194"/>
              <a:gd name="T51" fmla="*/ 7 h 108"/>
              <a:gd name="T52" fmla="*/ 133 w 194"/>
              <a:gd name="T53" fmla="*/ 10 h 108"/>
              <a:gd name="T54" fmla="*/ 137 w 194"/>
              <a:gd name="T55" fmla="*/ 11 h 108"/>
              <a:gd name="T56" fmla="*/ 141 w 194"/>
              <a:gd name="T57" fmla="*/ 13 h 108"/>
              <a:gd name="T58" fmla="*/ 144 w 194"/>
              <a:gd name="T59" fmla="*/ 15 h 108"/>
              <a:gd name="T60" fmla="*/ 149 w 194"/>
              <a:gd name="T61" fmla="*/ 16 h 108"/>
              <a:gd name="T62" fmla="*/ 152 w 194"/>
              <a:gd name="T63" fmla="*/ 18 h 108"/>
              <a:gd name="T64" fmla="*/ 155 w 194"/>
              <a:gd name="T65" fmla="*/ 20 h 108"/>
              <a:gd name="T66" fmla="*/ 158 w 194"/>
              <a:gd name="T67" fmla="*/ 22 h 108"/>
              <a:gd name="T68" fmla="*/ 161 w 194"/>
              <a:gd name="T69" fmla="*/ 24 h 108"/>
              <a:gd name="T70" fmla="*/ 165 w 194"/>
              <a:gd name="T71" fmla="*/ 28 h 108"/>
              <a:gd name="T72" fmla="*/ 167 w 194"/>
              <a:gd name="T73" fmla="*/ 30 h 108"/>
              <a:gd name="T74" fmla="*/ 170 w 194"/>
              <a:gd name="T75" fmla="*/ 32 h 108"/>
              <a:gd name="T76" fmla="*/ 172 w 194"/>
              <a:gd name="T77" fmla="*/ 35 h 108"/>
              <a:gd name="T78" fmla="*/ 175 w 194"/>
              <a:gd name="T79" fmla="*/ 38 h 108"/>
              <a:gd name="T80" fmla="*/ 180 w 194"/>
              <a:gd name="T81" fmla="*/ 42 h 108"/>
              <a:gd name="T82" fmla="*/ 182 w 194"/>
              <a:gd name="T83" fmla="*/ 46 h 108"/>
              <a:gd name="T84" fmla="*/ 183 w 194"/>
              <a:gd name="T85" fmla="*/ 49 h 108"/>
              <a:gd name="T86" fmla="*/ 185 w 194"/>
              <a:gd name="T87" fmla="*/ 52 h 108"/>
              <a:gd name="T88" fmla="*/ 187 w 194"/>
              <a:gd name="T89" fmla="*/ 55 h 108"/>
              <a:gd name="T90" fmla="*/ 188 w 194"/>
              <a:gd name="T91" fmla="*/ 59 h 108"/>
              <a:gd name="T92" fmla="*/ 190 w 194"/>
              <a:gd name="T93" fmla="*/ 64 h 108"/>
              <a:gd name="T94" fmla="*/ 191 w 194"/>
              <a:gd name="T95" fmla="*/ 67 h 108"/>
              <a:gd name="T96" fmla="*/ 191 w 194"/>
              <a:gd name="T97" fmla="*/ 71 h 108"/>
              <a:gd name="T98" fmla="*/ 192 w 194"/>
              <a:gd name="T99" fmla="*/ 74 h 108"/>
              <a:gd name="T100" fmla="*/ 193 w 194"/>
              <a:gd name="T101" fmla="*/ 78 h 108"/>
              <a:gd name="T102" fmla="*/ 193 w 194"/>
              <a:gd name="T103" fmla="*/ 85 h 108"/>
              <a:gd name="T104" fmla="*/ 193 w 194"/>
              <a:gd name="T105" fmla="*/ 89 h 108"/>
              <a:gd name="T106" fmla="*/ 193 w 194"/>
              <a:gd name="T107" fmla="*/ 93 h 108"/>
              <a:gd name="T108" fmla="*/ 192 w 194"/>
              <a:gd name="T109" fmla="*/ 97 h 108"/>
              <a:gd name="T110" fmla="*/ 192 w 194"/>
              <a:gd name="T111" fmla="*/ 102 h 108"/>
              <a:gd name="T112" fmla="*/ 191 w 194"/>
              <a:gd name="T113" fmla="*/ 107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94" h="108">
                <a:moveTo>
                  <a:pt x="0" y="22"/>
                </a:moveTo>
                <a:lnTo>
                  <a:pt x="3" y="20"/>
                </a:lnTo>
                <a:lnTo>
                  <a:pt x="4" y="20"/>
                </a:lnTo>
                <a:lnTo>
                  <a:pt x="8" y="18"/>
                </a:lnTo>
                <a:lnTo>
                  <a:pt x="9" y="17"/>
                </a:lnTo>
                <a:lnTo>
                  <a:pt x="11" y="16"/>
                </a:lnTo>
                <a:lnTo>
                  <a:pt x="12" y="15"/>
                </a:lnTo>
                <a:lnTo>
                  <a:pt x="15" y="14"/>
                </a:lnTo>
                <a:lnTo>
                  <a:pt x="16" y="14"/>
                </a:lnTo>
                <a:lnTo>
                  <a:pt x="19" y="12"/>
                </a:lnTo>
                <a:lnTo>
                  <a:pt x="20" y="12"/>
                </a:lnTo>
                <a:lnTo>
                  <a:pt x="23" y="11"/>
                </a:lnTo>
                <a:lnTo>
                  <a:pt x="25" y="10"/>
                </a:lnTo>
                <a:lnTo>
                  <a:pt x="28" y="8"/>
                </a:lnTo>
                <a:lnTo>
                  <a:pt x="32" y="7"/>
                </a:lnTo>
                <a:lnTo>
                  <a:pt x="32" y="6"/>
                </a:lnTo>
                <a:lnTo>
                  <a:pt x="36" y="5"/>
                </a:lnTo>
                <a:lnTo>
                  <a:pt x="40" y="4"/>
                </a:lnTo>
                <a:lnTo>
                  <a:pt x="45" y="3"/>
                </a:lnTo>
                <a:lnTo>
                  <a:pt x="49" y="2"/>
                </a:lnTo>
                <a:lnTo>
                  <a:pt x="53" y="2"/>
                </a:lnTo>
                <a:lnTo>
                  <a:pt x="54" y="2"/>
                </a:lnTo>
                <a:lnTo>
                  <a:pt x="57" y="1"/>
                </a:lnTo>
                <a:lnTo>
                  <a:pt x="58" y="1"/>
                </a:lnTo>
                <a:lnTo>
                  <a:pt x="62" y="1"/>
                </a:lnTo>
                <a:lnTo>
                  <a:pt x="63" y="0"/>
                </a:lnTo>
                <a:lnTo>
                  <a:pt x="66" y="0"/>
                </a:lnTo>
                <a:lnTo>
                  <a:pt x="67" y="0"/>
                </a:lnTo>
                <a:lnTo>
                  <a:pt x="70" y="0"/>
                </a:lnTo>
                <a:lnTo>
                  <a:pt x="71" y="0"/>
                </a:lnTo>
                <a:lnTo>
                  <a:pt x="74" y="0"/>
                </a:lnTo>
                <a:lnTo>
                  <a:pt x="75" y="0"/>
                </a:lnTo>
                <a:lnTo>
                  <a:pt x="79" y="0"/>
                </a:lnTo>
                <a:lnTo>
                  <a:pt x="80" y="0"/>
                </a:lnTo>
                <a:lnTo>
                  <a:pt x="83" y="0"/>
                </a:lnTo>
                <a:lnTo>
                  <a:pt x="84" y="0"/>
                </a:lnTo>
                <a:lnTo>
                  <a:pt x="88" y="0"/>
                </a:lnTo>
                <a:lnTo>
                  <a:pt x="92" y="0"/>
                </a:lnTo>
                <a:lnTo>
                  <a:pt x="97" y="0"/>
                </a:lnTo>
                <a:lnTo>
                  <a:pt x="101" y="1"/>
                </a:lnTo>
                <a:lnTo>
                  <a:pt x="105" y="1"/>
                </a:lnTo>
                <a:lnTo>
                  <a:pt x="105" y="2"/>
                </a:lnTo>
                <a:lnTo>
                  <a:pt x="109" y="2"/>
                </a:lnTo>
                <a:lnTo>
                  <a:pt x="113" y="3"/>
                </a:lnTo>
                <a:lnTo>
                  <a:pt x="114" y="3"/>
                </a:lnTo>
                <a:lnTo>
                  <a:pt x="117" y="4"/>
                </a:lnTo>
                <a:lnTo>
                  <a:pt x="118" y="4"/>
                </a:lnTo>
                <a:lnTo>
                  <a:pt x="121" y="5"/>
                </a:lnTo>
                <a:lnTo>
                  <a:pt x="122" y="5"/>
                </a:lnTo>
                <a:lnTo>
                  <a:pt x="125" y="6"/>
                </a:lnTo>
                <a:lnTo>
                  <a:pt x="126" y="6"/>
                </a:lnTo>
                <a:lnTo>
                  <a:pt x="130" y="7"/>
                </a:lnTo>
                <a:lnTo>
                  <a:pt x="130" y="8"/>
                </a:lnTo>
                <a:lnTo>
                  <a:pt x="133" y="10"/>
                </a:lnTo>
                <a:lnTo>
                  <a:pt x="134" y="10"/>
                </a:lnTo>
                <a:lnTo>
                  <a:pt x="137" y="11"/>
                </a:lnTo>
                <a:lnTo>
                  <a:pt x="140" y="13"/>
                </a:lnTo>
                <a:lnTo>
                  <a:pt x="141" y="13"/>
                </a:lnTo>
                <a:lnTo>
                  <a:pt x="144" y="14"/>
                </a:lnTo>
                <a:lnTo>
                  <a:pt x="144" y="15"/>
                </a:lnTo>
                <a:lnTo>
                  <a:pt x="148" y="16"/>
                </a:lnTo>
                <a:lnTo>
                  <a:pt x="149" y="16"/>
                </a:lnTo>
                <a:lnTo>
                  <a:pt x="151" y="18"/>
                </a:lnTo>
                <a:lnTo>
                  <a:pt x="152" y="18"/>
                </a:lnTo>
                <a:lnTo>
                  <a:pt x="154" y="20"/>
                </a:lnTo>
                <a:lnTo>
                  <a:pt x="155" y="20"/>
                </a:lnTo>
                <a:lnTo>
                  <a:pt x="157" y="22"/>
                </a:lnTo>
                <a:lnTo>
                  <a:pt x="158" y="22"/>
                </a:lnTo>
                <a:lnTo>
                  <a:pt x="160" y="24"/>
                </a:lnTo>
                <a:lnTo>
                  <a:pt x="161" y="24"/>
                </a:lnTo>
                <a:lnTo>
                  <a:pt x="164" y="26"/>
                </a:lnTo>
                <a:lnTo>
                  <a:pt x="165" y="28"/>
                </a:lnTo>
                <a:lnTo>
                  <a:pt x="167" y="29"/>
                </a:lnTo>
                <a:lnTo>
                  <a:pt x="167" y="30"/>
                </a:lnTo>
                <a:lnTo>
                  <a:pt x="169" y="32"/>
                </a:lnTo>
                <a:lnTo>
                  <a:pt x="170" y="32"/>
                </a:lnTo>
                <a:lnTo>
                  <a:pt x="172" y="34"/>
                </a:lnTo>
                <a:lnTo>
                  <a:pt x="172" y="35"/>
                </a:lnTo>
                <a:lnTo>
                  <a:pt x="174" y="37"/>
                </a:lnTo>
                <a:lnTo>
                  <a:pt x="175" y="38"/>
                </a:lnTo>
                <a:lnTo>
                  <a:pt x="177" y="40"/>
                </a:lnTo>
                <a:lnTo>
                  <a:pt x="180" y="42"/>
                </a:lnTo>
                <a:lnTo>
                  <a:pt x="180" y="43"/>
                </a:lnTo>
                <a:lnTo>
                  <a:pt x="182" y="46"/>
                </a:lnTo>
                <a:lnTo>
                  <a:pt x="182" y="47"/>
                </a:lnTo>
                <a:lnTo>
                  <a:pt x="183" y="49"/>
                </a:lnTo>
                <a:lnTo>
                  <a:pt x="184" y="50"/>
                </a:lnTo>
                <a:lnTo>
                  <a:pt x="185" y="52"/>
                </a:lnTo>
                <a:lnTo>
                  <a:pt x="185" y="53"/>
                </a:lnTo>
                <a:lnTo>
                  <a:pt x="187" y="55"/>
                </a:lnTo>
                <a:lnTo>
                  <a:pt x="187" y="56"/>
                </a:lnTo>
                <a:lnTo>
                  <a:pt x="188" y="59"/>
                </a:lnTo>
                <a:lnTo>
                  <a:pt x="189" y="63"/>
                </a:lnTo>
                <a:lnTo>
                  <a:pt x="190" y="64"/>
                </a:lnTo>
                <a:lnTo>
                  <a:pt x="190" y="66"/>
                </a:lnTo>
                <a:lnTo>
                  <a:pt x="191" y="67"/>
                </a:lnTo>
                <a:lnTo>
                  <a:pt x="191" y="70"/>
                </a:lnTo>
                <a:lnTo>
                  <a:pt x="191" y="71"/>
                </a:lnTo>
                <a:lnTo>
                  <a:pt x="192" y="73"/>
                </a:lnTo>
                <a:lnTo>
                  <a:pt x="192" y="74"/>
                </a:lnTo>
                <a:lnTo>
                  <a:pt x="193" y="77"/>
                </a:lnTo>
                <a:lnTo>
                  <a:pt x="193" y="78"/>
                </a:lnTo>
                <a:lnTo>
                  <a:pt x="193" y="82"/>
                </a:lnTo>
                <a:lnTo>
                  <a:pt x="193" y="85"/>
                </a:lnTo>
                <a:lnTo>
                  <a:pt x="193" y="86"/>
                </a:lnTo>
                <a:lnTo>
                  <a:pt x="193" y="89"/>
                </a:lnTo>
                <a:lnTo>
                  <a:pt x="193" y="90"/>
                </a:lnTo>
                <a:lnTo>
                  <a:pt x="193" y="93"/>
                </a:lnTo>
                <a:lnTo>
                  <a:pt x="193" y="94"/>
                </a:lnTo>
                <a:lnTo>
                  <a:pt x="192" y="97"/>
                </a:lnTo>
                <a:lnTo>
                  <a:pt x="192" y="99"/>
                </a:lnTo>
                <a:lnTo>
                  <a:pt x="192" y="102"/>
                </a:lnTo>
                <a:lnTo>
                  <a:pt x="192" y="103"/>
                </a:lnTo>
                <a:lnTo>
                  <a:pt x="191" y="107"/>
                </a:lnTo>
              </a:path>
            </a:pathLst>
          </a:custGeom>
          <a:noFill/>
          <a:ln w="28575" cap="rnd" cmpd="sng">
            <a:solidFill>
              <a:srgbClr val="FF0000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58423" name="Group 55">
            <a:extLst>
              <a:ext uri="{FF2B5EF4-FFF2-40B4-BE49-F238E27FC236}">
                <a16:creationId xmlns:a16="http://schemas.microsoft.com/office/drawing/2014/main" id="{7BDA1DA9-16D3-4712-B0AF-5C01262262CE}"/>
              </a:ext>
            </a:extLst>
          </p:cNvPr>
          <p:cNvGrpSpPr>
            <a:grpSpLocks/>
          </p:cNvGrpSpPr>
          <p:nvPr/>
        </p:nvGrpSpPr>
        <p:grpSpPr bwMode="auto">
          <a:xfrm>
            <a:off x="3534781" y="4773846"/>
            <a:ext cx="629794" cy="349346"/>
            <a:chOff x="1897" y="2275"/>
            <a:chExt cx="440" cy="237"/>
          </a:xfrm>
        </p:grpSpPr>
        <p:sp>
          <p:nvSpPr>
            <p:cNvPr id="58385" name="Freeform 17">
              <a:extLst>
                <a:ext uri="{FF2B5EF4-FFF2-40B4-BE49-F238E27FC236}">
                  <a16:creationId xmlns:a16="http://schemas.microsoft.com/office/drawing/2014/main" id="{127111F0-8776-4B46-8F43-4826B0695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7" y="2275"/>
              <a:ext cx="415" cy="197"/>
            </a:xfrm>
            <a:custGeom>
              <a:avLst/>
              <a:gdLst>
                <a:gd name="T0" fmla="*/ 4 w 415"/>
                <a:gd name="T1" fmla="*/ 183 h 197"/>
                <a:gd name="T2" fmla="*/ 12 w 415"/>
                <a:gd name="T3" fmla="*/ 163 h 197"/>
                <a:gd name="T4" fmla="*/ 19 w 415"/>
                <a:gd name="T5" fmla="*/ 150 h 197"/>
                <a:gd name="T6" fmla="*/ 28 w 415"/>
                <a:gd name="T7" fmla="*/ 132 h 197"/>
                <a:gd name="T8" fmla="*/ 36 w 415"/>
                <a:gd name="T9" fmla="*/ 120 h 197"/>
                <a:gd name="T10" fmla="*/ 47 w 415"/>
                <a:gd name="T11" fmla="*/ 104 h 197"/>
                <a:gd name="T12" fmla="*/ 55 w 415"/>
                <a:gd name="T13" fmla="*/ 94 h 197"/>
                <a:gd name="T14" fmla="*/ 67 w 415"/>
                <a:gd name="T15" fmla="*/ 80 h 197"/>
                <a:gd name="T16" fmla="*/ 76 w 415"/>
                <a:gd name="T17" fmla="*/ 71 h 197"/>
                <a:gd name="T18" fmla="*/ 90 w 415"/>
                <a:gd name="T19" fmla="*/ 59 h 197"/>
                <a:gd name="T20" fmla="*/ 99 w 415"/>
                <a:gd name="T21" fmla="*/ 51 h 197"/>
                <a:gd name="T22" fmla="*/ 114 w 415"/>
                <a:gd name="T23" fmla="*/ 41 h 197"/>
                <a:gd name="T24" fmla="*/ 124 w 415"/>
                <a:gd name="T25" fmla="*/ 35 h 197"/>
                <a:gd name="T26" fmla="*/ 139 w 415"/>
                <a:gd name="T27" fmla="*/ 26 h 197"/>
                <a:gd name="T28" fmla="*/ 149 w 415"/>
                <a:gd name="T29" fmla="*/ 22 h 197"/>
                <a:gd name="T30" fmla="*/ 164 w 415"/>
                <a:gd name="T31" fmla="*/ 14 h 197"/>
                <a:gd name="T32" fmla="*/ 175 w 415"/>
                <a:gd name="T33" fmla="*/ 11 h 197"/>
                <a:gd name="T34" fmla="*/ 191 w 415"/>
                <a:gd name="T35" fmla="*/ 7 h 197"/>
                <a:gd name="T36" fmla="*/ 200 w 415"/>
                <a:gd name="T37" fmla="*/ 4 h 197"/>
                <a:gd name="T38" fmla="*/ 216 w 415"/>
                <a:gd name="T39" fmla="*/ 2 h 197"/>
                <a:gd name="T40" fmla="*/ 227 w 415"/>
                <a:gd name="T41" fmla="*/ 1 h 197"/>
                <a:gd name="T42" fmla="*/ 243 w 415"/>
                <a:gd name="T43" fmla="*/ 0 h 197"/>
                <a:gd name="T44" fmla="*/ 252 w 415"/>
                <a:gd name="T45" fmla="*/ 0 h 197"/>
                <a:gd name="T46" fmla="*/ 267 w 415"/>
                <a:gd name="T47" fmla="*/ 1 h 197"/>
                <a:gd name="T48" fmla="*/ 278 w 415"/>
                <a:gd name="T49" fmla="*/ 2 h 197"/>
                <a:gd name="T50" fmla="*/ 291 w 415"/>
                <a:gd name="T51" fmla="*/ 4 h 197"/>
                <a:gd name="T52" fmla="*/ 301 w 415"/>
                <a:gd name="T53" fmla="*/ 7 h 197"/>
                <a:gd name="T54" fmla="*/ 315 w 415"/>
                <a:gd name="T55" fmla="*/ 11 h 197"/>
                <a:gd name="T56" fmla="*/ 323 w 415"/>
                <a:gd name="T57" fmla="*/ 14 h 197"/>
                <a:gd name="T58" fmla="*/ 336 w 415"/>
                <a:gd name="T59" fmla="*/ 21 h 197"/>
                <a:gd name="T60" fmla="*/ 345 w 415"/>
                <a:gd name="T61" fmla="*/ 26 h 197"/>
                <a:gd name="T62" fmla="*/ 356 w 415"/>
                <a:gd name="T63" fmla="*/ 35 h 197"/>
                <a:gd name="T64" fmla="*/ 363 w 415"/>
                <a:gd name="T65" fmla="*/ 40 h 197"/>
                <a:gd name="T66" fmla="*/ 373 w 415"/>
                <a:gd name="T67" fmla="*/ 50 h 197"/>
                <a:gd name="T68" fmla="*/ 380 w 415"/>
                <a:gd name="T69" fmla="*/ 57 h 197"/>
                <a:gd name="T70" fmla="*/ 388 w 415"/>
                <a:gd name="T71" fmla="*/ 68 h 197"/>
                <a:gd name="T72" fmla="*/ 392 w 415"/>
                <a:gd name="T73" fmla="*/ 77 h 197"/>
                <a:gd name="T74" fmla="*/ 400 w 415"/>
                <a:gd name="T75" fmla="*/ 91 h 197"/>
                <a:gd name="T76" fmla="*/ 403 w 415"/>
                <a:gd name="T77" fmla="*/ 100 h 197"/>
                <a:gd name="T78" fmla="*/ 408 w 415"/>
                <a:gd name="T79" fmla="*/ 115 h 197"/>
                <a:gd name="T80" fmla="*/ 410 w 415"/>
                <a:gd name="T81" fmla="*/ 126 h 197"/>
                <a:gd name="T82" fmla="*/ 412 w 415"/>
                <a:gd name="T83" fmla="*/ 143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15" h="197">
                  <a:moveTo>
                    <a:pt x="0" y="196"/>
                  </a:moveTo>
                  <a:lnTo>
                    <a:pt x="4" y="185"/>
                  </a:lnTo>
                  <a:lnTo>
                    <a:pt x="4" y="183"/>
                  </a:lnTo>
                  <a:lnTo>
                    <a:pt x="8" y="173"/>
                  </a:lnTo>
                  <a:lnTo>
                    <a:pt x="9" y="171"/>
                  </a:lnTo>
                  <a:lnTo>
                    <a:pt x="12" y="163"/>
                  </a:lnTo>
                  <a:lnTo>
                    <a:pt x="13" y="161"/>
                  </a:lnTo>
                  <a:lnTo>
                    <a:pt x="18" y="152"/>
                  </a:lnTo>
                  <a:lnTo>
                    <a:pt x="19" y="150"/>
                  </a:lnTo>
                  <a:lnTo>
                    <a:pt x="23" y="142"/>
                  </a:lnTo>
                  <a:lnTo>
                    <a:pt x="24" y="139"/>
                  </a:lnTo>
                  <a:lnTo>
                    <a:pt x="28" y="132"/>
                  </a:lnTo>
                  <a:lnTo>
                    <a:pt x="29" y="130"/>
                  </a:lnTo>
                  <a:lnTo>
                    <a:pt x="35" y="122"/>
                  </a:lnTo>
                  <a:lnTo>
                    <a:pt x="36" y="120"/>
                  </a:lnTo>
                  <a:lnTo>
                    <a:pt x="41" y="113"/>
                  </a:lnTo>
                  <a:lnTo>
                    <a:pt x="42" y="111"/>
                  </a:lnTo>
                  <a:lnTo>
                    <a:pt x="47" y="104"/>
                  </a:lnTo>
                  <a:lnTo>
                    <a:pt x="48" y="102"/>
                  </a:lnTo>
                  <a:lnTo>
                    <a:pt x="54" y="96"/>
                  </a:lnTo>
                  <a:lnTo>
                    <a:pt x="55" y="94"/>
                  </a:lnTo>
                  <a:lnTo>
                    <a:pt x="61" y="87"/>
                  </a:lnTo>
                  <a:lnTo>
                    <a:pt x="62" y="86"/>
                  </a:lnTo>
                  <a:lnTo>
                    <a:pt x="67" y="80"/>
                  </a:lnTo>
                  <a:lnTo>
                    <a:pt x="70" y="78"/>
                  </a:lnTo>
                  <a:lnTo>
                    <a:pt x="75" y="73"/>
                  </a:lnTo>
                  <a:lnTo>
                    <a:pt x="76" y="71"/>
                  </a:lnTo>
                  <a:lnTo>
                    <a:pt x="82" y="65"/>
                  </a:lnTo>
                  <a:lnTo>
                    <a:pt x="83" y="64"/>
                  </a:lnTo>
                  <a:lnTo>
                    <a:pt x="90" y="59"/>
                  </a:lnTo>
                  <a:lnTo>
                    <a:pt x="92" y="58"/>
                  </a:lnTo>
                  <a:lnTo>
                    <a:pt x="98" y="53"/>
                  </a:lnTo>
                  <a:lnTo>
                    <a:pt x="99" y="51"/>
                  </a:lnTo>
                  <a:lnTo>
                    <a:pt x="106" y="46"/>
                  </a:lnTo>
                  <a:lnTo>
                    <a:pt x="108" y="45"/>
                  </a:lnTo>
                  <a:lnTo>
                    <a:pt x="114" y="41"/>
                  </a:lnTo>
                  <a:lnTo>
                    <a:pt x="115" y="40"/>
                  </a:lnTo>
                  <a:lnTo>
                    <a:pt x="122" y="36"/>
                  </a:lnTo>
                  <a:lnTo>
                    <a:pt x="124" y="35"/>
                  </a:lnTo>
                  <a:lnTo>
                    <a:pt x="130" y="31"/>
                  </a:lnTo>
                  <a:lnTo>
                    <a:pt x="132" y="30"/>
                  </a:lnTo>
                  <a:lnTo>
                    <a:pt x="139" y="26"/>
                  </a:lnTo>
                  <a:lnTo>
                    <a:pt x="141" y="25"/>
                  </a:lnTo>
                  <a:lnTo>
                    <a:pt x="147" y="22"/>
                  </a:lnTo>
                  <a:lnTo>
                    <a:pt x="149" y="22"/>
                  </a:lnTo>
                  <a:lnTo>
                    <a:pt x="156" y="19"/>
                  </a:lnTo>
                  <a:lnTo>
                    <a:pt x="158" y="18"/>
                  </a:lnTo>
                  <a:lnTo>
                    <a:pt x="164" y="14"/>
                  </a:lnTo>
                  <a:lnTo>
                    <a:pt x="166" y="14"/>
                  </a:lnTo>
                  <a:lnTo>
                    <a:pt x="173" y="12"/>
                  </a:lnTo>
                  <a:lnTo>
                    <a:pt x="175" y="11"/>
                  </a:lnTo>
                  <a:lnTo>
                    <a:pt x="181" y="9"/>
                  </a:lnTo>
                  <a:lnTo>
                    <a:pt x="183" y="8"/>
                  </a:lnTo>
                  <a:lnTo>
                    <a:pt x="191" y="7"/>
                  </a:lnTo>
                  <a:lnTo>
                    <a:pt x="192" y="6"/>
                  </a:lnTo>
                  <a:lnTo>
                    <a:pt x="199" y="5"/>
                  </a:lnTo>
                  <a:lnTo>
                    <a:pt x="200" y="4"/>
                  </a:lnTo>
                  <a:lnTo>
                    <a:pt x="208" y="3"/>
                  </a:lnTo>
                  <a:lnTo>
                    <a:pt x="210" y="3"/>
                  </a:lnTo>
                  <a:lnTo>
                    <a:pt x="216" y="2"/>
                  </a:lnTo>
                  <a:lnTo>
                    <a:pt x="218" y="1"/>
                  </a:lnTo>
                  <a:lnTo>
                    <a:pt x="225" y="1"/>
                  </a:lnTo>
                  <a:lnTo>
                    <a:pt x="227" y="1"/>
                  </a:lnTo>
                  <a:lnTo>
                    <a:pt x="233" y="0"/>
                  </a:lnTo>
                  <a:lnTo>
                    <a:pt x="235" y="0"/>
                  </a:lnTo>
                  <a:lnTo>
                    <a:pt x="243" y="0"/>
                  </a:lnTo>
                  <a:lnTo>
                    <a:pt x="244" y="0"/>
                  </a:lnTo>
                  <a:lnTo>
                    <a:pt x="251" y="0"/>
                  </a:lnTo>
                  <a:lnTo>
                    <a:pt x="252" y="0"/>
                  </a:lnTo>
                  <a:lnTo>
                    <a:pt x="259" y="0"/>
                  </a:lnTo>
                  <a:lnTo>
                    <a:pt x="261" y="0"/>
                  </a:lnTo>
                  <a:lnTo>
                    <a:pt x="267" y="1"/>
                  </a:lnTo>
                  <a:lnTo>
                    <a:pt x="269" y="1"/>
                  </a:lnTo>
                  <a:lnTo>
                    <a:pt x="276" y="2"/>
                  </a:lnTo>
                  <a:lnTo>
                    <a:pt x="278" y="2"/>
                  </a:lnTo>
                  <a:lnTo>
                    <a:pt x="284" y="3"/>
                  </a:lnTo>
                  <a:lnTo>
                    <a:pt x="285" y="3"/>
                  </a:lnTo>
                  <a:lnTo>
                    <a:pt x="291" y="4"/>
                  </a:lnTo>
                  <a:lnTo>
                    <a:pt x="294" y="5"/>
                  </a:lnTo>
                  <a:lnTo>
                    <a:pt x="300" y="6"/>
                  </a:lnTo>
                  <a:lnTo>
                    <a:pt x="301" y="7"/>
                  </a:lnTo>
                  <a:lnTo>
                    <a:pt x="307" y="8"/>
                  </a:lnTo>
                  <a:lnTo>
                    <a:pt x="308" y="9"/>
                  </a:lnTo>
                  <a:lnTo>
                    <a:pt x="315" y="11"/>
                  </a:lnTo>
                  <a:lnTo>
                    <a:pt x="316" y="12"/>
                  </a:lnTo>
                  <a:lnTo>
                    <a:pt x="322" y="14"/>
                  </a:lnTo>
                  <a:lnTo>
                    <a:pt x="323" y="14"/>
                  </a:lnTo>
                  <a:lnTo>
                    <a:pt x="330" y="18"/>
                  </a:lnTo>
                  <a:lnTo>
                    <a:pt x="331" y="19"/>
                  </a:lnTo>
                  <a:lnTo>
                    <a:pt x="336" y="21"/>
                  </a:lnTo>
                  <a:lnTo>
                    <a:pt x="337" y="22"/>
                  </a:lnTo>
                  <a:lnTo>
                    <a:pt x="342" y="25"/>
                  </a:lnTo>
                  <a:lnTo>
                    <a:pt x="345" y="26"/>
                  </a:lnTo>
                  <a:lnTo>
                    <a:pt x="350" y="29"/>
                  </a:lnTo>
                  <a:lnTo>
                    <a:pt x="351" y="30"/>
                  </a:lnTo>
                  <a:lnTo>
                    <a:pt x="356" y="35"/>
                  </a:lnTo>
                  <a:lnTo>
                    <a:pt x="357" y="36"/>
                  </a:lnTo>
                  <a:lnTo>
                    <a:pt x="362" y="39"/>
                  </a:lnTo>
                  <a:lnTo>
                    <a:pt x="363" y="40"/>
                  </a:lnTo>
                  <a:lnTo>
                    <a:pt x="368" y="44"/>
                  </a:lnTo>
                  <a:lnTo>
                    <a:pt x="369" y="45"/>
                  </a:lnTo>
                  <a:lnTo>
                    <a:pt x="373" y="50"/>
                  </a:lnTo>
                  <a:lnTo>
                    <a:pt x="374" y="51"/>
                  </a:lnTo>
                  <a:lnTo>
                    <a:pt x="379" y="56"/>
                  </a:lnTo>
                  <a:lnTo>
                    <a:pt x="380" y="57"/>
                  </a:lnTo>
                  <a:lnTo>
                    <a:pt x="383" y="62"/>
                  </a:lnTo>
                  <a:lnTo>
                    <a:pt x="384" y="63"/>
                  </a:lnTo>
                  <a:lnTo>
                    <a:pt x="388" y="68"/>
                  </a:lnTo>
                  <a:lnTo>
                    <a:pt x="388" y="71"/>
                  </a:lnTo>
                  <a:lnTo>
                    <a:pt x="392" y="76"/>
                  </a:lnTo>
                  <a:lnTo>
                    <a:pt x="392" y="77"/>
                  </a:lnTo>
                  <a:lnTo>
                    <a:pt x="396" y="83"/>
                  </a:lnTo>
                  <a:lnTo>
                    <a:pt x="397" y="84"/>
                  </a:lnTo>
                  <a:lnTo>
                    <a:pt x="400" y="91"/>
                  </a:lnTo>
                  <a:lnTo>
                    <a:pt x="400" y="92"/>
                  </a:lnTo>
                  <a:lnTo>
                    <a:pt x="403" y="98"/>
                  </a:lnTo>
                  <a:lnTo>
                    <a:pt x="403" y="100"/>
                  </a:lnTo>
                  <a:lnTo>
                    <a:pt x="405" y="107"/>
                  </a:lnTo>
                  <a:lnTo>
                    <a:pt x="406" y="109"/>
                  </a:lnTo>
                  <a:lnTo>
                    <a:pt x="408" y="115"/>
                  </a:lnTo>
                  <a:lnTo>
                    <a:pt x="408" y="117"/>
                  </a:lnTo>
                  <a:lnTo>
                    <a:pt x="410" y="124"/>
                  </a:lnTo>
                  <a:lnTo>
                    <a:pt x="410" y="126"/>
                  </a:lnTo>
                  <a:lnTo>
                    <a:pt x="411" y="133"/>
                  </a:lnTo>
                  <a:lnTo>
                    <a:pt x="411" y="135"/>
                  </a:lnTo>
                  <a:lnTo>
                    <a:pt x="412" y="143"/>
                  </a:lnTo>
                  <a:lnTo>
                    <a:pt x="412" y="145"/>
                  </a:lnTo>
                  <a:lnTo>
                    <a:pt x="414" y="152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386" name="Freeform 18">
              <a:extLst>
                <a:ext uri="{FF2B5EF4-FFF2-40B4-BE49-F238E27FC236}">
                  <a16:creationId xmlns:a16="http://schemas.microsoft.com/office/drawing/2014/main" id="{A9C24C13-8C20-4270-8156-D9A79D8169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" y="2400"/>
              <a:ext cx="63" cy="112"/>
            </a:xfrm>
            <a:custGeom>
              <a:avLst/>
              <a:gdLst>
                <a:gd name="T0" fmla="*/ 57 w 63"/>
                <a:gd name="T1" fmla="*/ 111 h 112"/>
                <a:gd name="T2" fmla="*/ 0 w 63"/>
                <a:gd name="T3" fmla="*/ 15 h 112"/>
                <a:gd name="T4" fmla="*/ 37 w 63"/>
                <a:gd name="T5" fmla="*/ 28 h 112"/>
                <a:gd name="T6" fmla="*/ 62 w 63"/>
                <a:gd name="T7" fmla="*/ 0 h 112"/>
                <a:gd name="T8" fmla="*/ 57 w 63"/>
                <a:gd name="T9" fmla="*/ 1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12">
                  <a:moveTo>
                    <a:pt x="57" y="111"/>
                  </a:moveTo>
                  <a:lnTo>
                    <a:pt x="0" y="15"/>
                  </a:lnTo>
                  <a:lnTo>
                    <a:pt x="37" y="28"/>
                  </a:lnTo>
                  <a:lnTo>
                    <a:pt x="62" y="0"/>
                  </a:lnTo>
                  <a:lnTo>
                    <a:pt x="57" y="111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58421" name="Group 53">
            <a:extLst>
              <a:ext uri="{FF2B5EF4-FFF2-40B4-BE49-F238E27FC236}">
                <a16:creationId xmlns:a16="http://schemas.microsoft.com/office/drawing/2014/main" id="{FC055469-F1B9-46AB-8347-32003419BB51}"/>
              </a:ext>
            </a:extLst>
          </p:cNvPr>
          <p:cNvGrpSpPr>
            <a:grpSpLocks/>
          </p:cNvGrpSpPr>
          <p:nvPr/>
        </p:nvGrpSpPr>
        <p:grpSpPr bwMode="auto">
          <a:xfrm>
            <a:off x="3360528" y="3745533"/>
            <a:ext cx="1109663" cy="615950"/>
            <a:chOff x="4596" y="2328"/>
            <a:chExt cx="699" cy="388"/>
          </a:xfrm>
        </p:grpSpPr>
        <p:sp>
          <p:nvSpPr>
            <p:cNvPr id="58387" name="Rectangle 19">
              <a:extLst>
                <a:ext uri="{FF2B5EF4-FFF2-40B4-BE49-F238E27FC236}">
                  <a16:creationId xmlns:a16="http://schemas.microsoft.com/office/drawing/2014/main" id="{BB32E618-3DD0-481B-BCB1-9B42728CC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6" y="2328"/>
              <a:ext cx="260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58388" name="Rectangle 20">
              <a:extLst>
                <a:ext uri="{FF2B5EF4-FFF2-40B4-BE49-F238E27FC236}">
                  <a16:creationId xmlns:a16="http://schemas.microsoft.com/office/drawing/2014/main" id="{7955A791-7539-4F43-8152-1F5612221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2328"/>
              <a:ext cx="251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58389" name="Line 21">
              <a:extLst>
                <a:ext uri="{FF2B5EF4-FFF2-40B4-BE49-F238E27FC236}">
                  <a16:creationId xmlns:a16="http://schemas.microsoft.com/office/drawing/2014/main" id="{F72AF7A7-2F57-42CB-B0B4-5713F581AE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" y="2544"/>
              <a:ext cx="26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58392" name="Rectangle 24">
            <a:extLst>
              <a:ext uri="{FF2B5EF4-FFF2-40B4-BE49-F238E27FC236}">
                <a16:creationId xmlns:a16="http://schemas.microsoft.com/office/drawing/2014/main" id="{C784F20B-C76B-41A4-933D-48D7A5512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" y="2551514"/>
            <a:ext cx="1634422" cy="1754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dirty="0"/>
              <a:t>Una freccia che</a:t>
            </a:r>
          </a:p>
          <a:p>
            <a:r>
              <a:rPr lang="it-IT" altLang="it-IT" dirty="0"/>
              <a:t>punta tra due </a:t>
            </a:r>
          </a:p>
          <a:p>
            <a:r>
              <a:rPr lang="it-IT" altLang="it-IT" dirty="0"/>
              <a:t>atomi indica </a:t>
            </a:r>
          </a:p>
          <a:p>
            <a:r>
              <a:rPr lang="it-IT" altLang="it-IT" dirty="0"/>
              <a:t>che un legame</a:t>
            </a:r>
          </a:p>
          <a:p>
            <a:r>
              <a:rPr lang="it-IT" altLang="it-IT" dirty="0"/>
              <a:t>si sta formando</a:t>
            </a:r>
          </a:p>
          <a:p>
            <a:r>
              <a:rPr lang="it-IT" altLang="it-IT" dirty="0"/>
              <a:t>tra i due atomi.</a:t>
            </a:r>
          </a:p>
        </p:txBody>
      </p:sp>
      <p:grpSp>
        <p:nvGrpSpPr>
          <p:cNvPr id="58419" name="Group 51">
            <a:extLst>
              <a:ext uri="{FF2B5EF4-FFF2-40B4-BE49-F238E27FC236}">
                <a16:creationId xmlns:a16="http://schemas.microsoft.com/office/drawing/2014/main" id="{10D5FDBE-4C62-4646-946D-9F17D419DE77}"/>
              </a:ext>
            </a:extLst>
          </p:cNvPr>
          <p:cNvGrpSpPr>
            <a:grpSpLocks/>
          </p:cNvGrpSpPr>
          <p:nvPr/>
        </p:nvGrpSpPr>
        <p:grpSpPr bwMode="auto">
          <a:xfrm>
            <a:off x="2277388" y="2479452"/>
            <a:ext cx="414338" cy="1073150"/>
            <a:chOff x="1487" y="1393"/>
            <a:chExt cx="261" cy="676"/>
          </a:xfrm>
        </p:grpSpPr>
        <p:sp>
          <p:nvSpPr>
            <p:cNvPr id="58375" name="Rectangle 7">
              <a:extLst>
                <a:ext uri="{FF2B5EF4-FFF2-40B4-BE49-F238E27FC236}">
                  <a16:creationId xmlns:a16="http://schemas.microsoft.com/office/drawing/2014/main" id="{5E8300CF-313C-4068-9450-F502D2990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7" y="1681"/>
              <a:ext cx="260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 dirty="0">
                  <a:solidFill>
                    <a:srgbClr val="000000"/>
                  </a:solidFill>
                </a:rPr>
                <a:t>X</a:t>
              </a:r>
            </a:p>
          </p:txBody>
        </p:sp>
        <p:grpSp>
          <p:nvGrpSpPr>
            <p:cNvPr id="58416" name="Group 48">
              <a:extLst>
                <a:ext uri="{FF2B5EF4-FFF2-40B4-BE49-F238E27FC236}">
                  <a16:creationId xmlns:a16="http://schemas.microsoft.com/office/drawing/2014/main" id="{DAD757C7-DD04-45C2-95B8-93EB925709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1393"/>
              <a:ext cx="260" cy="466"/>
              <a:chOff x="1074" y="1337"/>
              <a:chExt cx="260" cy="466"/>
            </a:xfrm>
          </p:grpSpPr>
          <p:sp>
            <p:nvSpPr>
              <p:cNvPr id="58417" name="Rectangle 49">
                <a:extLst>
                  <a:ext uri="{FF2B5EF4-FFF2-40B4-BE49-F238E27FC236}">
                    <a16:creationId xmlns:a16="http://schemas.microsoft.com/office/drawing/2014/main" id="{56993132-737B-4305-99E8-8C129FF95A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4" y="1337"/>
                <a:ext cx="230" cy="4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9" rIns="92075" bIns="46039">
                <a:spAutoFit/>
              </a:bodyPr>
              <a:lstStyle/>
              <a:p>
                <a:r>
                  <a:rPr lang="it-IT" altLang="it-IT" sz="4200">
                    <a:solidFill>
                      <a:srgbClr val="CC0000"/>
                    </a:solidFill>
                    <a:latin typeface="Times New Roman" panose="02020603050405020304" pitchFamily="18" charset="0"/>
                  </a:rPr>
                  <a:t>-</a:t>
                </a:r>
              </a:p>
            </p:txBody>
          </p:sp>
          <p:sp>
            <p:nvSpPr>
              <p:cNvPr id="58418" name="Text Box 50">
                <a:extLst>
                  <a:ext uri="{FF2B5EF4-FFF2-40B4-BE49-F238E27FC236}">
                    <a16:creationId xmlns:a16="http://schemas.microsoft.com/office/drawing/2014/main" id="{A5429C1E-91FC-42D7-ADD6-215057CF60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74" y="1410"/>
                <a:ext cx="254" cy="3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3200" b="1">
                    <a:solidFill>
                      <a:srgbClr val="CC0000"/>
                    </a:solidFill>
                  </a:rPr>
                  <a:t>..</a:t>
                </a:r>
              </a:p>
            </p:txBody>
          </p:sp>
        </p:grpSp>
      </p:grpSp>
      <p:sp>
        <p:nvSpPr>
          <p:cNvPr id="58" name="Rectangle 10">
            <a:extLst>
              <a:ext uri="{FF2B5EF4-FFF2-40B4-BE49-F238E27FC236}">
                <a16:creationId xmlns:a16="http://schemas.microsoft.com/office/drawing/2014/main" id="{186BCE2E-3A67-4ED5-BFCC-A4EF5FA63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3721" y="4856271"/>
            <a:ext cx="43815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sz="3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1EF6F476-63EE-4A97-821C-24897D70B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1271" y="4856271"/>
            <a:ext cx="423863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sz="34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60" name="Line 13">
            <a:extLst>
              <a:ext uri="{FF2B5EF4-FFF2-40B4-BE49-F238E27FC236}">
                <a16:creationId xmlns:a16="http://schemas.microsoft.com/office/drawing/2014/main" id="{F7B797A4-263E-4C14-8A0B-BBEE6B6378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7584" y="5199171"/>
            <a:ext cx="39846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" name="Freeform 16">
            <a:extLst>
              <a:ext uri="{FF2B5EF4-FFF2-40B4-BE49-F238E27FC236}">
                <a16:creationId xmlns:a16="http://schemas.microsoft.com/office/drawing/2014/main" id="{676F66D0-9C1C-452A-93CF-BC0079765689}"/>
              </a:ext>
            </a:extLst>
          </p:cNvPr>
          <p:cNvSpPr>
            <a:spLocks/>
          </p:cNvSpPr>
          <p:nvPr/>
        </p:nvSpPr>
        <p:spPr bwMode="auto">
          <a:xfrm>
            <a:off x="2493123" y="4713757"/>
            <a:ext cx="412750" cy="401673"/>
          </a:xfrm>
          <a:custGeom>
            <a:avLst/>
            <a:gdLst>
              <a:gd name="T0" fmla="*/ 3 w 194"/>
              <a:gd name="T1" fmla="*/ 20 h 108"/>
              <a:gd name="T2" fmla="*/ 8 w 194"/>
              <a:gd name="T3" fmla="*/ 18 h 108"/>
              <a:gd name="T4" fmla="*/ 11 w 194"/>
              <a:gd name="T5" fmla="*/ 16 h 108"/>
              <a:gd name="T6" fmla="*/ 15 w 194"/>
              <a:gd name="T7" fmla="*/ 14 h 108"/>
              <a:gd name="T8" fmla="*/ 19 w 194"/>
              <a:gd name="T9" fmla="*/ 12 h 108"/>
              <a:gd name="T10" fmla="*/ 23 w 194"/>
              <a:gd name="T11" fmla="*/ 11 h 108"/>
              <a:gd name="T12" fmla="*/ 28 w 194"/>
              <a:gd name="T13" fmla="*/ 8 h 108"/>
              <a:gd name="T14" fmla="*/ 32 w 194"/>
              <a:gd name="T15" fmla="*/ 6 h 108"/>
              <a:gd name="T16" fmla="*/ 40 w 194"/>
              <a:gd name="T17" fmla="*/ 4 h 108"/>
              <a:gd name="T18" fmla="*/ 49 w 194"/>
              <a:gd name="T19" fmla="*/ 2 h 108"/>
              <a:gd name="T20" fmla="*/ 54 w 194"/>
              <a:gd name="T21" fmla="*/ 2 h 108"/>
              <a:gd name="T22" fmla="*/ 58 w 194"/>
              <a:gd name="T23" fmla="*/ 1 h 108"/>
              <a:gd name="T24" fmla="*/ 63 w 194"/>
              <a:gd name="T25" fmla="*/ 0 h 108"/>
              <a:gd name="T26" fmla="*/ 67 w 194"/>
              <a:gd name="T27" fmla="*/ 0 h 108"/>
              <a:gd name="T28" fmla="*/ 71 w 194"/>
              <a:gd name="T29" fmla="*/ 0 h 108"/>
              <a:gd name="T30" fmla="*/ 75 w 194"/>
              <a:gd name="T31" fmla="*/ 0 h 108"/>
              <a:gd name="T32" fmla="*/ 80 w 194"/>
              <a:gd name="T33" fmla="*/ 0 h 108"/>
              <a:gd name="T34" fmla="*/ 84 w 194"/>
              <a:gd name="T35" fmla="*/ 0 h 108"/>
              <a:gd name="T36" fmla="*/ 92 w 194"/>
              <a:gd name="T37" fmla="*/ 0 h 108"/>
              <a:gd name="T38" fmla="*/ 101 w 194"/>
              <a:gd name="T39" fmla="*/ 1 h 108"/>
              <a:gd name="T40" fmla="*/ 105 w 194"/>
              <a:gd name="T41" fmla="*/ 2 h 108"/>
              <a:gd name="T42" fmla="*/ 113 w 194"/>
              <a:gd name="T43" fmla="*/ 3 h 108"/>
              <a:gd name="T44" fmla="*/ 117 w 194"/>
              <a:gd name="T45" fmla="*/ 4 h 108"/>
              <a:gd name="T46" fmla="*/ 121 w 194"/>
              <a:gd name="T47" fmla="*/ 5 h 108"/>
              <a:gd name="T48" fmla="*/ 125 w 194"/>
              <a:gd name="T49" fmla="*/ 6 h 108"/>
              <a:gd name="T50" fmla="*/ 130 w 194"/>
              <a:gd name="T51" fmla="*/ 7 h 108"/>
              <a:gd name="T52" fmla="*/ 133 w 194"/>
              <a:gd name="T53" fmla="*/ 10 h 108"/>
              <a:gd name="T54" fmla="*/ 137 w 194"/>
              <a:gd name="T55" fmla="*/ 11 h 108"/>
              <a:gd name="T56" fmla="*/ 141 w 194"/>
              <a:gd name="T57" fmla="*/ 13 h 108"/>
              <a:gd name="T58" fmla="*/ 144 w 194"/>
              <a:gd name="T59" fmla="*/ 15 h 108"/>
              <a:gd name="T60" fmla="*/ 149 w 194"/>
              <a:gd name="T61" fmla="*/ 16 h 108"/>
              <a:gd name="T62" fmla="*/ 152 w 194"/>
              <a:gd name="T63" fmla="*/ 18 h 108"/>
              <a:gd name="T64" fmla="*/ 155 w 194"/>
              <a:gd name="T65" fmla="*/ 20 h 108"/>
              <a:gd name="T66" fmla="*/ 158 w 194"/>
              <a:gd name="T67" fmla="*/ 22 h 108"/>
              <a:gd name="T68" fmla="*/ 161 w 194"/>
              <a:gd name="T69" fmla="*/ 24 h 108"/>
              <a:gd name="T70" fmla="*/ 165 w 194"/>
              <a:gd name="T71" fmla="*/ 28 h 108"/>
              <a:gd name="T72" fmla="*/ 167 w 194"/>
              <a:gd name="T73" fmla="*/ 30 h 108"/>
              <a:gd name="T74" fmla="*/ 170 w 194"/>
              <a:gd name="T75" fmla="*/ 32 h 108"/>
              <a:gd name="T76" fmla="*/ 172 w 194"/>
              <a:gd name="T77" fmla="*/ 35 h 108"/>
              <a:gd name="T78" fmla="*/ 175 w 194"/>
              <a:gd name="T79" fmla="*/ 38 h 108"/>
              <a:gd name="T80" fmla="*/ 180 w 194"/>
              <a:gd name="T81" fmla="*/ 42 h 108"/>
              <a:gd name="T82" fmla="*/ 182 w 194"/>
              <a:gd name="T83" fmla="*/ 46 h 108"/>
              <a:gd name="T84" fmla="*/ 183 w 194"/>
              <a:gd name="T85" fmla="*/ 49 h 108"/>
              <a:gd name="T86" fmla="*/ 185 w 194"/>
              <a:gd name="T87" fmla="*/ 52 h 108"/>
              <a:gd name="T88" fmla="*/ 187 w 194"/>
              <a:gd name="T89" fmla="*/ 55 h 108"/>
              <a:gd name="T90" fmla="*/ 188 w 194"/>
              <a:gd name="T91" fmla="*/ 59 h 108"/>
              <a:gd name="T92" fmla="*/ 190 w 194"/>
              <a:gd name="T93" fmla="*/ 64 h 108"/>
              <a:gd name="T94" fmla="*/ 191 w 194"/>
              <a:gd name="T95" fmla="*/ 67 h 108"/>
              <a:gd name="T96" fmla="*/ 191 w 194"/>
              <a:gd name="T97" fmla="*/ 71 h 108"/>
              <a:gd name="T98" fmla="*/ 192 w 194"/>
              <a:gd name="T99" fmla="*/ 74 h 108"/>
              <a:gd name="T100" fmla="*/ 193 w 194"/>
              <a:gd name="T101" fmla="*/ 78 h 108"/>
              <a:gd name="T102" fmla="*/ 193 w 194"/>
              <a:gd name="T103" fmla="*/ 85 h 108"/>
              <a:gd name="T104" fmla="*/ 193 w 194"/>
              <a:gd name="T105" fmla="*/ 89 h 108"/>
              <a:gd name="T106" fmla="*/ 193 w 194"/>
              <a:gd name="T107" fmla="*/ 93 h 108"/>
              <a:gd name="T108" fmla="*/ 192 w 194"/>
              <a:gd name="T109" fmla="*/ 97 h 108"/>
              <a:gd name="T110" fmla="*/ 192 w 194"/>
              <a:gd name="T111" fmla="*/ 102 h 108"/>
              <a:gd name="T112" fmla="*/ 191 w 194"/>
              <a:gd name="T113" fmla="*/ 107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94" h="108">
                <a:moveTo>
                  <a:pt x="0" y="22"/>
                </a:moveTo>
                <a:lnTo>
                  <a:pt x="3" y="20"/>
                </a:lnTo>
                <a:lnTo>
                  <a:pt x="4" y="20"/>
                </a:lnTo>
                <a:lnTo>
                  <a:pt x="8" y="18"/>
                </a:lnTo>
                <a:lnTo>
                  <a:pt x="9" y="17"/>
                </a:lnTo>
                <a:lnTo>
                  <a:pt x="11" y="16"/>
                </a:lnTo>
                <a:lnTo>
                  <a:pt x="12" y="15"/>
                </a:lnTo>
                <a:lnTo>
                  <a:pt x="15" y="14"/>
                </a:lnTo>
                <a:lnTo>
                  <a:pt x="16" y="14"/>
                </a:lnTo>
                <a:lnTo>
                  <a:pt x="19" y="12"/>
                </a:lnTo>
                <a:lnTo>
                  <a:pt x="20" y="12"/>
                </a:lnTo>
                <a:lnTo>
                  <a:pt x="23" y="11"/>
                </a:lnTo>
                <a:lnTo>
                  <a:pt x="25" y="10"/>
                </a:lnTo>
                <a:lnTo>
                  <a:pt x="28" y="8"/>
                </a:lnTo>
                <a:lnTo>
                  <a:pt x="32" y="7"/>
                </a:lnTo>
                <a:lnTo>
                  <a:pt x="32" y="6"/>
                </a:lnTo>
                <a:lnTo>
                  <a:pt x="36" y="5"/>
                </a:lnTo>
                <a:lnTo>
                  <a:pt x="40" y="4"/>
                </a:lnTo>
                <a:lnTo>
                  <a:pt x="45" y="3"/>
                </a:lnTo>
                <a:lnTo>
                  <a:pt x="49" y="2"/>
                </a:lnTo>
                <a:lnTo>
                  <a:pt x="53" y="2"/>
                </a:lnTo>
                <a:lnTo>
                  <a:pt x="54" y="2"/>
                </a:lnTo>
                <a:lnTo>
                  <a:pt x="57" y="1"/>
                </a:lnTo>
                <a:lnTo>
                  <a:pt x="58" y="1"/>
                </a:lnTo>
                <a:lnTo>
                  <a:pt x="62" y="1"/>
                </a:lnTo>
                <a:lnTo>
                  <a:pt x="63" y="0"/>
                </a:lnTo>
                <a:lnTo>
                  <a:pt x="66" y="0"/>
                </a:lnTo>
                <a:lnTo>
                  <a:pt x="67" y="0"/>
                </a:lnTo>
                <a:lnTo>
                  <a:pt x="70" y="0"/>
                </a:lnTo>
                <a:lnTo>
                  <a:pt x="71" y="0"/>
                </a:lnTo>
                <a:lnTo>
                  <a:pt x="74" y="0"/>
                </a:lnTo>
                <a:lnTo>
                  <a:pt x="75" y="0"/>
                </a:lnTo>
                <a:lnTo>
                  <a:pt x="79" y="0"/>
                </a:lnTo>
                <a:lnTo>
                  <a:pt x="80" y="0"/>
                </a:lnTo>
                <a:lnTo>
                  <a:pt x="83" y="0"/>
                </a:lnTo>
                <a:lnTo>
                  <a:pt x="84" y="0"/>
                </a:lnTo>
                <a:lnTo>
                  <a:pt x="88" y="0"/>
                </a:lnTo>
                <a:lnTo>
                  <a:pt x="92" y="0"/>
                </a:lnTo>
                <a:lnTo>
                  <a:pt x="97" y="0"/>
                </a:lnTo>
                <a:lnTo>
                  <a:pt x="101" y="1"/>
                </a:lnTo>
                <a:lnTo>
                  <a:pt x="105" y="1"/>
                </a:lnTo>
                <a:lnTo>
                  <a:pt x="105" y="2"/>
                </a:lnTo>
                <a:lnTo>
                  <a:pt x="109" y="2"/>
                </a:lnTo>
                <a:lnTo>
                  <a:pt x="113" y="3"/>
                </a:lnTo>
                <a:lnTo>
                  <a:pt x="114" y="3"/>
                </a:lnTo>
                <a:lnTo>
                  <a:pt x="117" y="4"/>
                </a:lnTo>
                <a:lnTo>
                  <a:pt x="118" y="4"/>
                </a:lnTo>
                <a:lnTo>
                  <a:pt x="121" y="5"/>
                </a:lnTo>
                <a:lnTo>
                  <a:pt x="122" y="5"/>
                </a:lnTo>
                <a:lnTo>
                  <a:pt x="125" y="6"/>
                </a:lnTo>
                <a:lnTo>
                  <a:pt x="126" y="6"/>
                </a:lnTo>
                <a:lnTo>
                  <a:pt x="130" y="7"/>
                </a:lnTo>
                <a:lnTo>
                  <a:pt x="130" y="8"/>
                </a:lnTo>
                <a:lnTo>
                  <a:pt x="133" y="10"/>
                </a:lnTo>
                <a:lnTo>
                  <a:pt x="134" y="10"/>
                </a:lnTo>
                <a:lnTo>
                  <a:pt x="137" y="11"/>
                </a:lnTo>
                <a:lnTo>
                  <a:pt x="140" y="13"/>
                </a:lnTo>
                <a:lnTo>
                  <a:pt x="141" y="13"/>
                </a:lnTo>
                <a:lnTo>
                  <a:pt x="144" y="14"/>
                </a:lnTo>
                <a:lnTo>
                  <a:pt x="144" y="15"/>
                </a:lnTo>
                <a:lnTo>
                  <a:pt x="148" y="16"/>
                </a:lnTo>
                <a:lnTo>
                  <a:pt x="149" y="16"/>
                </a:lnTo>
                <a:lnTo>
                  <a:pt x="151" y="18"/>
                </a:lnTo>
                <a:lnTo>
                  <a:pt x="152" y="18"/>
                </a:lnTo>
                <a:lnTo>
                  <a:pt x="154" y="20"/>
                </a:lnTo>
                <a:lnTo>
                  <a:pt x="155" y="20"/>
                </a:lnTo>
                <a:lnTo>
                  <a:pt x="157" y="22"/>
                </a:lnTo>
                <a:lnTo>
                  <a:pt x="158" y="22"/>
                </a:lnTo>
                <a:lnTo>
                  <a:pt x="160" y="24"/>
                </a:lnTo>
                <a:lnTo>
                  <a:pt x="161" y="24"/>
                </a:lnTo>
                <a:lnTo>
                  <a:pt x="164" y="26"/>
                </a:lnTo>
                <a:lnTo>
                  <a:pt x="165" y="28"/>
                </a:lnTo>
                <a:lnTo>
                  <a:pt x="167" y="29"/>
                </a:lnTo>
                <a:lnTo>
                  <a:pt x="167" y="30"/>
                </a:lnTo>
                <a:lnTo>
                  <a:pt x="169" y="32"/>
                </a:lnTo>
                <a:lnTo>
                  <a:pt x="170" y="32"/>
                </a:lnTo>
                <a:lnTo>
                  <a:pt x="172" y="34"/>
                </a:lnTo>
                <a:lnTo>
                  <a:pt x="172" y="35"/>
                </a:lnTo>
                <a:lnTo>
                  <a:pt x="174" y="37"/>
                </a:lnTo>
                <a:lnTo>
                  <a:pt x="175" y="38"/>
                </a:lnTo>
                <a:lnTo>
                  <a:pt x="177" y="40"/>
                </a:lnTo>
                <a:lnTo>
                  <a:pt x="180" y="42"/>
                </a:lnTo>
                <a:lnTo>
                  <a:pt x="180" y="43"/>
                </a:lnTo>
                <a:lnTo>
                  <a:pt x="182" y="46"/>
                </a:lnTo>
                <a:lnTo>
                  <a:pt x="182" y="47"/>
                </a:lnTo>
                <a:lnTo>
                  <a:pt x="183" y="49"/>
                </a:lnTo>
                <a:lnTo>
                  <a:pt x="184" y="50"/>
                </a:lnTo>
                <a:lnTo>
                  <a:pt x="185" y="52"/>
                </a:lnTo>
                <a:lnTo>
                  <a:pt x="185" y="53"/>
                </a:lnTo>
                <a:lnTo>
                  <a:pt x="187" y="55"/>
                </a:lnTo>
                <a:lnTo>
                  <a:pt x="187" y="56"/>
                </a:lnTo>
                <a:lnTo>
                  <a:pt x="188" y="59"/>
                </a:lnTo>
                <a:lnTo>
                  <a:pt x="189" y="63"/>
                </a:lnTo>
                <a:lnTo>
                  <a:pt x="190" y="64"/>
                </a:lnTo>
                <a:lnTo>
                  <a:pt x="190" y="66"/>
                </a:lnTo>
                <a:lnTo>
                  <a:pt x="191" y="67"/>
                </a:lnTo>
                <a:lnTo>
                  <a:pt x="191" y="70"/>
                </a:lnTo>
                <a:lnTo>
                  <a:pt x="191" y="71"/>
                </a:lnTo>
                <a:lnTo>
                  <a:pt x="192" y="73"/>
                </a:lnTo>
                <a:lnTo>
                  <a:pt x="192" y="74"/>
                </a:lnTo>
                <a:lnTo>
                  <a:pt x="193" y="77"/>
                </a:lnTo>
                <a:lnTo>
                  <a:pt x="193" y="78"/>
                </a:lnTo>
                <a:lnTo>
                  <a:pt x="193" y="82"/>
                </a:lnTo>
                <a:lnTo>
                  <a:pt x="193" y="85"/>
                </a:lnTo>
                <a:lnTo>
                  <a:pt x="193" y="86"/>
                </a:lnTo>
                <a:lnTo>
                  <a:pt x="193" y="89"/>
                </a:lnTo>
                <a:lnTo>
                  <a:pt x="193" y="90"/>
                </a:lnTo>
                <a:lnTo>
                  <a:pt x="193" y="93"/>
                </a:lnTo>
                <a:lnTo>
                  <a:pt x="193" y="94"/>
                </a:lnTo>
                <a:lnTo>
                  <a:pt x="192" y="97"/>
                </a:lnTo>
                <a:lnTo>
                  <a:pt x="192" y="99"/>
                </a:lnTo>
                <a:lnTo>
                  <a:pt x="192" y="102"/>
                </a:lnTo>
                <a:lnTo>
                  <a:pt x="192" y="103"/>
                </a:lnTo>
                <a:lnTo>
                  <a:pt x="191" y="107"/>
                </a:lnTo>
              </a:path>
            </a:pathLst>
          </a:custGeom>
          <a:noFill/>
          <a:ln w="28575" cap="rnd" cmpd="sng">
            <a:solidFill>
              <a:srgbClr val="FF0000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62" name="Group 51">
            <a:extLst>
              <a:ext uri="{FF2B5EF4-FFF2-40B4-BE49-F238E27FC236}">
                <a16:creationId xmlns:a16="http://schemas.microsoft.com/office/drawing/2014/main" id="{106BD754-EA49-4F4A-83F4-E6523B3AD1C9}"/>
              </a:ext>
            </a:extLst>
          </p:cNvPr>
          <p:cNvGrpSpPr>
            <a:grpSpLocks/>
          </p:cNvGrpSpPr>
          <p:nvPr/>
        </p:nvGrpSpPr>
        <p:grpSpPr bwMode="auto">
          <a:xfrm>
            <a:off x="2230736" y="4416752"/>
            <a:ext cx="414338" cy="1073150"/>
            <a:chOff x="1487" y="1393"/>
            <a:chExt cx="261" cy="676"/>
          </a:xfrm>
        </p:grpSpPr>
        <p:sp>
          <p:nvSpPr>
            <p:cNvPr id="63" name="Rectangle 7">
              <a:extLst>
                <a:ext uri="{FF2B5EF4-FFF2-40B4-BE49-F238E27FC236}">
                  <a16:creationId xmlns:a16="http://schemas.microsoft.com/office/drawing/2014/main" id="{99DAAAA4-63CE-4A0F-AC34-195321277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7" y="1681"/>
              <a:ext cx="260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X</a:t>
              </a:r>
            </a:p>
          </p:txBody>
        </p:sp>
        <p:grpSp>
          <p:nvGrpSpPr>
            <p:cNvPr id="64" name="Group 48">
              <a:extLst>
                <a:ext uri="{FF2B5EF4-FFF2-40B4-BE49-F238E27FC236}">
                  <a16:creationId xmlns:a16="http://schemas.microsoft.com/office/drawing/2014/main" id="{AFC9D0FB-5A4E-4C8F-B532-DACA728906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1393"/>
              <a:ext cx="260" cy="466"/>
              <a:chOff x="1074" y="1337"/>
              <a:chExt cx="260" cy="466"/>
            </a:xfrm>
          </p:grpSpPr>
          <p:sp>
            <p:nvSpPr>
              <p:cNvPr id="65" name="Rectangle 49">
                <a:extLst>
                  <a:ext uri="{FF2B5EF4-FFF2-40B4-BE49-F238E27FC236}">
                    <a16:creationId xmlns:a16="http://schemas.microsoft.com/office/drawing/2014/main" id="{ED25424F-D617-4526-BF70-5335BBA829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4" y="1337"/>
                <a:ext cx="230" cy="4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9" rIns="92075" bIns="46039">
                <a:spAutoFit/>
              </a:bodyPr>
              <a:lstStyle/>
              <a:p>
                <a:r>
                  <a:rPr lang="it-IT" altLang="it-IT" sz="4200">
                    <a:solidFill>
                      <a:srgbClr val="CC0000"/>
                    </a:solidFill>
                    <a:latin typeface="Times New Roman" panose="02020603050405020304" pitchFamily="18" charset="0"/>
                  </a:rPr>
                  <a:t>-</a:t>
                </a:r>
              </a:p>
            </p:txBody>
          </p:sp>
          <p:sp>
            <p:nvSpPr>
              <p:cNvPr id="66" name="Text Box 50">
                <a:extLst>
                  <a:ext uri="{FF2B5EF4-FFF2-40B4-BE49-F238E27FC236}">
                    <a16:creationId xmlns:a16="http://schemas.microsoft.com/office/drawing/2014/main" id="{CAB315C4-C893-4460-956B-558F9BC936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74" y="1410"/>
                <a:ext cx="254" cy="3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3200" b="1">
                    <a:solidFill>
                      <a:srgbClr val="CC0000"/>
                    </a:solidFill>
                  </a:rPr>
                  <a:t>..</a:t>
                </a:r>
              </a:p>
            </p:txBody>
          </p:sp>
        </p:grpSp>
      </p:grpSp>
      <p:grpSp>
        <p:nvGrpSpPr>
          <p:cNvPr id="67" name="Group 55">
            <a:extLst>
              <a:ext uri="{FF2B5EF4-FFF2-40B4-BE49-F238E27FC236}">
                <a16:creationId xmlns:a16="http://schemas.microsoft.com/office/drawing/2014/main" id="{0DC483CA-15B0-4C1C-8AD4-D19B560CA8AD}"/>
              </a:ext>
            </a:extLst>
          </p:cNvPr>
          <p:cNvGrpSpPr>
            <a:grpSpLocks/>
          </p:cNvGrpSpPr>
          <p:nvPr/>
        </p:nvGrpSpPr>
        <p:grpSpPr bwMode="auto">
          <a:xfrm>
            <a:off x="2699632" y="3687189"/>
            <a:ext cx="629794" cy="349346"/>
            <a:chOff x="1897" y="2275"/>
            <a:chExt cx="440" cy="237"/>
          </a:xfrm>
        </p:grpSpPr>
        <p:sp>
          <p:nvSpPr>
            <p:cNvPr id="68" name="Freeform 17">
              <a:extLst>
                <a:ext uri="{FF2B5EF4-FFF2-40B4-BE49-F238E27FC236}">
                  <a16:creationId xmlns:a16="http://schemas.microsoft.com/office/drawing/2014/main" id="{A699E51B-29DF-4375-8637-CDD1A87A0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7" y="2275"/>
              <a:ext cx="415" cy="197"/>
            </a:xfrm>
            <a:custGeom>
              <a:avLst/>
              <a:gdLst>
                <a:gd name="T0" fmla="*/ 4 w 415"/>
                <a:gd name="T1" fmla="*/ 183 h 197"/>
                <a:gd name="T2" fmla="*/ 12 w 415"/>
                <a:gd name="T3" fmla="*/ 163 h 197"/>
                <a:gd name="T4" fmla="*/ 19 w 415"/>
                <a:gd name="T5" fmla="*/ 150 h 197"/>
                <a:gd name="T6" fmla="*/ 28 w 415"/>
                <a:gd name="T7" fmla="*/ 132 h 197"/>
                <a:gd name="T8" fmla="*/ 36 w 415"/>
                <a:gd name="T9" fmla="*/ 120 h 197"/>
                <a:gd name="T10" fmla="*/ 47 w 415"/>
                <a:gd name="T11" fmla="*/ 104 h 197"/>
                <a:gd name="T12" fmla="*/ 55 w 415"/>
                <a:gd name="T13" fmla="*/ 94 h 197"/>
                <a:gd name="T14" fmla="*/ 67 w 415"/>
                <a:gd name="T15" fmla="*/ 80 h 197"/>
                <a:gd name="T16" fmla="*/ 76 w 415"/>
                <a:gd name="T17" fmla="*/ 71 h 197"/>
                <a:gd name="T18" fmla="*/ 90 w 415"/>
                <a:gd name="T19" fmla="*/ 59 h 197"/>
                <a:gd name="T20" fmla="*/ 99 w 415"/>
                <a:gd name="T21" fmla="*/ 51 h 197"/>
                <a:gd name="T22" fmla="*/ 114 w 415"/>
                <a:gd name="T23" fmla="*/ 41 h 197"/>
                <a:gd name="T24" fmla="*/ 124 w 415"/>
                <a:gd name="T25" fmla="*/ 35 h 197"/>
                <a:gd name="T26" fmla="*/ 139 w 415"/>
                <a:gd name="T27" fmla="*/ 26 h 197"/>
                <a:gd name="T28" fmla="*/ 149 w 415"/>
                <a:gd name="T29" fmla="*/ 22 h 197"/>
                <a:gd name="T30" fmla="*/ 164 w 415"/>
                <a:gd name="T31" fmla="*/ 14 h 197"/>
                <a:gd name="T32" fmla="*/ 175 w 415"/>
                <a:gd name="T33" fmla="*/ 11 h 197"/>
                <a:gd name="T34" fmla="*/ 191 w 415"/>
                <a:gd name="T35" fmla="*/ 7 h 197"/>
                <a:gd name="T36" fmla="*/ 200 w 415"/>
                <a:gd name="T37" fmla="*/ 4 h 197"/>
                <a:gd name="T38" fmla="*/ 216 w 415"/>
                <a:gd name="T39" fmla="*/ 2 h 197"/>
                <a:gd name="T40" fmla="*/ 227 w 415"/>
                <a:gd name="T41" fmla="*/ 1 h 197"/>
                <a:gd name="T42" fmla="*/ 243 w 415"/>
                <a:gd name="T43" fmla="*/ 0 h 197"/>
                <a:gd name="T44" fmla="*/ 252 w 415"/>
                <a:gd name="T45" fmla="*/ 0 h 197"/>
                <a:gd name="T46" fmla="*/ 267 w 415"/>
                <a:gd name="T47" fmla="*/ 1 h 197"/>
                <a:gd name="T48" fmla="*/ 278 w 415"/>
                <a:gd name="T49" fmla="*/ 2 h 197"/>
                <a:gd name="T50" fmla="*/ 291 w 415"/>
                <a:gd name="T51" fmla="*/ 4 h 197"/>
                <a:gd name="T52" fmla="*/ 301 w 415"/>
                <a:gd name="T53" fmla="*/ 7 h 197"/>
                <a:gd name="T54" fmla="*/ 315 w 415"/>
                <a:gd name="T55" fmla="*/ 11 h 197"/>
                <a:gd name="T56" fmla="*/ 323 w 415"/>
                <a:gd name="T57" fmla="*/ 14 h 197"/>
                <a:gd name="T58" fmla="*/ 336 w 415"/>
                <a:gd name="T59" fmla="*/ 21 h 197"/>
                <a:gd name="T60" fmla="*/ 345 w 415"/>
                <a:gd name="T61" fmla="*/ 26 h 197"/>
                <a:gd name="T62" fmla="*/ 356 w 415"/>
                <a:gd name="T63" fmla="*/ 35 h 197"/>
                <a:gd name="T64" fmla="*/ 363 w 415"/>
                <a:gd name="T65" fmla="*/ 40 h 197"/>
                <a:gd name="T66" fmla="*/ 373 w 415"/>
                <a:gd name="T67" fmla="*/ 50 h 197"/>
                <a:gd name="T68" fmla="*/ 380 w 415"/>
                <a:gd name="T69" fmla="*/ 57 h 197"/>
                <a:gd name="T70" fmla="*/ 388 w 415"/>
                <a:gd name="T71" fmla="*/ 68 h 197"/>
                <a:gd name="T72" fmla="*/ 392 w 415"/>
                <a:gd name="T73" fmla="*/ 77 h 197"/>
                <a:gd name="T74" fmla="*/ 400 w 415"/>
                <a:gd name="T75" fmla="*/ 91 h 197"/>
                <a:gd name="T76" fmla="*/ 403 w 415"/>
                <a:gd name="T77" fmla="*/ 100 h 197"/>
                <a:gd name="T78" fmla="*/ 408 w 415"/>
                <a:gd name="T79" fmla="*/ 115 h 197"/>
                <a:gd name="T80" fmla="*/ 410 w 415"/>
                <a:gd name="T81" fmla="*/ 126 h 197"/>
                <a:gd name="T82" fmla="*/ 412 w 415"/>
                <a:gd name="T83" fmla="*/ 143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15" h="197">
                  <a:moveTo>
                    <a:pt x="0" y="196"/>
                  </a:moveTo>
                  <a:lnTo>
                    <a:pt x="4" y="185"/>
                  </a:lnTo>
                  <a:lnTo>
                    <a:pt x="4" y="183"/>
                  </a:lnTo>
                  <a:lnTo>
                    <a:pt x="8" y="173"/>
                  </a:lnTo>
                  <a:lnTo>
                    <a:pt x="9" y="171"/>
                  </a:lnTo>
                  <a:lnTo>
                    <a:pt x="12" y="163"/>
                  </a:lnTo>
                  <a:lnTo>
                    <a:pt x="13" y="161"/>
                  </a:lnTo>
                  <a:lnTo>
                    <a:pt x="18" y="152"/>
                  </a:lnTo>
                  <a:lnTo>
                    <a:pt x="19" y="150"/>
                  </a:lnTo>
                  <a:lnTo>
                    <a:pt x="23" y="142"/>
                  </a:lnTo>
                  <a:lnTo>
                    <a:pt x="24" y="139"/>
                  </a:lnTo>
                  <a:lnTo>
                    <a:pt x="28" y="132"/>
                  </a:lnTo>
                  <a:lnTo>
                    <a:pt x="29" y="130"/>
                  </a:lnTo>
                  <a:lnTo>
                    <a:pt x="35" y="122"/>
                  </a:lnTo>
                  <a:lnTo>
                    <a:pt x="36" y="120"/>
                  </a:lnTo>
                  <a:lnTo>
                    <a:pt x="41" y="113"/>
                  </a:lnTo>
                  <a:lnTo>
                    <a:pt x="42" y="111"/>
                  </a:lnTo>
                  <a:lnTo>
                    <a:pt x="47" y="104"/>
                  </a:lnTo>
                  <a:lnTo>
                    <a:pt x="48" y="102"/>
                  </a:lnTo>
                  <a:lnTo>
                    <a:pt x="54" y="96"/>
                  </a:lnTo>
                  <a:lnTo>
                    <a:pt x="55" y="94"/>
                  </a:lnTo>
                  <a:lnTo>
                    <a:pt x="61" y="87"/>
                  </a:lnTo>
                  <a:lnTo>
                    <a:pt x="62" y="86"/>
                  </a:lnTo>
                  <a:lnTo>
                    <a:pt x="67" y="80"/>
                  </a:lnTo>
                  <a:lnTo>
                    <a:pt x="70" y="78"/>
                  </a:lnTo>
                  <a:lnTo>
                    <a:pt x="75" y="73"/>
                  </a:lnTo>
                  <a:lnTo>
                    <a:pt x="76" y="71"/>
                  </a:lnTo>
                  <a:lnTo>
                    <a:pt x="82" y="65"/>
                  </a:lnTo>
                  <a:lnTo>
                    <a:pt x="83" y="64"/>
                  </a:lnTo>
                  <a:lnTo>
                    <a:pt x="90" y="59"/>
                  </a:lnTo>
                  <a:lnTo>
                    <a:pt x="92" y="58"/>
                  </a:lnTo>
                  <a:lnTo>
                    <a:pt x="98" y="53"/>
                  </a:lnTo>
                  <a:lnTo>
                    <a:pt x="99" y="51"/>
                  </a:lnTo>
                  <a:lnTo>
                    <a:pt x="106" y="46"/>
                  </a:lnTo>
                  <a:lnTo>
                    <a:pt x="108" y="45"/>
                  </a:lnTo>
                  <a:lnTo>
                    <a:pt x="114" y="41"/>
                  </a:lnTo>
                  <a:lnTo>
                    <a:pt x="115" y="40"/>
                  </a:lnTo>
                  <a:lnTo>
                    <a:pt x="122" y="36"/>
                  </a:lnTo>
                  <a:lnTo>
                    <a:pt x="124" y="35"/>
                  </a:lnTo>
                  <a:lnTo>
                    <a:pt x="130" y="31"/>
                  </a:lnTo>
                  <a:lnTo>
                    <a:pt x="132" y="30"/>
                  </a:lnTo>
                  <a:lnTo>
                    <a:pt x="139" y="26"/>
                  </a:lnTo>
                  <a:lnTo>
                    <a:pt x="141" y="25"/>
                  </a:lnTo>
                  <a:lnTo>
                    <a:pt x="147" y="22"/>
                  </a:lnTo>
                  <a:lnTo>
                    <a:pt x="149" y="22"/>
                  </a:lnTo>
                  <a:lnTo>
                    <a:pt x="156" y="19"/>
                  </a:lnTo>
                  <a:lnTo>
                    <a:pt x="158" y="18"/>
                  </a:lnTo>
                  <a:lnTo>
                    <a:pt x="164" y="14"/>
                  </a:lnTo>
                  <a:lnTo>
                    <a:pt x="166" y="14"/>
                  </a:lnTo>
                  <a:lnTo>
                    <a:pt x="173" y="12"/>
                  </a:lnTo>
                  <a:lnTo>
                    <a:pt x="175" y="11"/>
                  </a:lnTo>
                  <a:lnTo>
                    <a:pt x="181" y="9"/>
                  </a:lnTo>
                  <a:lnTo>
                    <a:pt x="183" y="8"/>
                  </a:lnTo>
                  <a:lnTo>
                    <a:pt x="191" y="7"/>
                  </a:lnTo>
                  <a:lnTo>
                    <a:pt x="192" y="6"/>
                  </a:lnTo>
                  <a:lnTo>
                    <a:pt x="199" y="5"/>
                  </a:lnTo>
                  <a:lnTo>
                    <a:pt x="200" y="4"/>
                  </a:lnTo>
                  <a:lnTo>
                    <a:pt x="208" y="3"/>
                  </a:lnTo>
                  <a:lnTo>
                    <a:pt x="210" y="3"/>
                  </a:lnTo>
                  <a:lnTo>
                    <a:pt x="216" y="2"/>
                  </a:lnTo>
                  <a:lnTo>
                    <a:pt x="218" y="1"/>
                  </a:lnTo>
                  <a:lnTo>
                    <a:pt x="225" y="1"/>
                  </a:lnTo>
                  <a:lnTo>
                    <a:pt x="227" y="1"/>
                  </a:lnTo>
                  <a:lnTo>
                    <a:pt x="233" y="0"/>
                  </a:lnTo>
                  <a:lnTo>
                    <a:pt x="235" y="0"/>
                  </a:lnTo>
                  <a:lnTo>
                    <a:pt x="243" y="0"/>
                  </a:lnTo>
                  <a:lnTo>
                    <a:pt x="244" y="0"/>
                  </a:lnTo>
                  <a:lnTo>
                    <a:pt x="251" y="0"/>
                  </a:lnTo>
                  <a:lnTo>
                    <a:pt x="252" y="0"/>
                  </a:lnTo>
                  <a:lnTo>
                    <a:pt x="259" y="0"/>
                  </a:lnTo>
                  <a:lnTo>
                    <a:pt x="261" y="0"/>
                  </a:lnTo>
                  <a:lnTo>
                    <a:pt x="267" y="1"/>
                  </a:lnTo>
                  <a:lnTo>
                    <a:pt x="269" y="1"/>
                  </a:lnTo>
                  <a:lnTo>
                    <a:pt x="276" y="2"/>
                  </a:lnTo>
                  <a:lnTo>
                    <a:pt x="278" y="2"/>
                  </a:lnTo>
                  <a:lnTo>
                    <a:pt x="284" y="3"/>
                  </a:lnTo>
                  <a:lnTo>
                    <a:pt x="285" y="3"/>
                  </a:lnTo>
                  <a:lnTo>
                    <a:pt x="291" y="4"/>
                  </a:lnTo>
                  <a:lnTo>
                    <a:pt x="294" y="5"/>
                  </a:lnTo>
                  <a:lnTo>
                    <a:pt x="300" y="6"/>
                  </a:lnTo>
                  <a:lnTo>
                    <a:pt x="301" y="7"/>
                  </a:lnTo>
                  <a:lnTo>
                    <a:pt x="307" y="8"/>
                  </a:lnTo>
                  <a:lnTo>
                    <a:pt x="308" y="9"/>
                  </a:lnTo>
                  <a:lnTo>
                    <a:pt x="315" y="11"/>
                  </a:lnTo>
                  <a:lnTo>
                    <a:pt x="316" y="12"/>
                  </a:lnTo>
                  <a:lnTo>
                    <a:pt x="322" y="14"/>
                  </a:lnTo>
                  <a:lnTo>
                    <a:pt x="323" y="14"/>
                  </a:lnTo>
                  <a:lnTo>
                    <a:pt x="330" y="18"/>
                  </a:lnTo>
                  <a:lnTo>
                    <a:pt x="331" y="19"/>
                  </a:lnTo>
                  <a:lnTo>
                    <a:pt x="336" y="21"/>
                  </a:lnTo>
                  <a:lnTo>
                    <a:pt x="337" y="22"/>
                  </a:lnTo>
                  <a:lnTo>
                    <a:pt x="342" y="25"/>
                  </a:lnTo>
                  <a:lnTo>
                    <a:pt x="345" y="26"/>
                  </a:lnTo>
                  <a:lnTo>
                    <a:pt x="350" y="29"/>
                  </a:lnTo>
                  <a:lnTo>
                    <a:pt x="351" y="30"/>
                  </a:lnTo>
                  <a:lnTo>
                    <a:pt x="356" y="35"/>
                  </a:lnTo>
                  <a:lnTo>
                    <a:pt x="357" y="36"/>
                  </a:lnTo>
                  <a:lnTo>
                    <a:pt x="362" y="39"/>
                  </a:lnTo>
                  <a:lnTo>
                    <a:pt x="363" y="40"/>
                  </a:lnTo>
                  <a:lnTo>
                    <a:pt x="368" y="44"/>
                  </a:lnTo>
                  <a:lnTo>
                    <a:pt x="369" y="45"/>
                  </a:lnTo>
                  <a:lnTo>
                    <a:pt x="373" y="50"/>
                  </a:lnTo>
                  <a:lnTo>
                    <a:pt x="374" y="51"/>
                  </a:lnTo>
                  <a:lnTo>
                    <a:pt x="379" y="56"/>
                  </a:lnTo>
                  <a:lnTo>
                    <a:pt x="380" y="57"/>
                  </a:lnTo>
                  <a:lnTo>
                    <a:pt x="383" y="62"/>
                  </a:lnTo>
                  <a:lnTo>
                    <a:pt x="384" y="63"/>
                  </a:lnTo>
                  <a:lnTo>
                    <a:pt x="388" y="68"/>
                  </a:lnTo>
                  <a:lnTo>
                    <a:pt x="388" y="71"/>
                  </a:lnTo>
                  <a:lnTo>
                    <a:pt x="392" y="76"/>
                  </a:lnTo>
                  <a:lnTo>
                    <a:pt x="392" y="77"/>
                  </a:lnTo>
                  <a:lnTo>
                    <a:pt x="396" y="83"/>
                  </a:lnTo>
                  <a:lnTo>
                    <a:pt x="397" y="84"/>
                  </a:lnTo>
                  <a:lnTo>
                    <a:pt x="400" y="91"/>
                  </a:lnTo>
                  <a:lnTo>
                    <a:pt x="400" y="92"/>
                  </a:lnTo>
                  <a:lnTo>
                    <a:pt x="403" y="98"/>
                  </a:lnTo>
                  <a:lnTo>
                    <a:pt x="403" y="100"/>
                  </a:lnTo>
                  <a:lnTo>
                    <a:pt x="405" y="107"/>
                  </a:lnTo>
                  <a:lnTo>
                    <a:pt x="406" y="109"/>
                  </a:lnTo>
                  <a:lnTo>
                    <a:pt x="408" y="115"/>
                  </a:lnTo>
                  <a:lnTo>
                    <a:pt x="408" y="117"/>
                  </a:lnTo>
                  <a:lnTo>
                    <a:pt x="410" y="124"/>
                  </a:lnTo>
                  <a:lnTo>
                    <a:pt x="410" y="126"/>
                  </a:lnTo>
                  <a:lnTo>
                    <a:pt x="411" y="133"/>
                  </a:lnTo>
                  <a:lnTo>
                    <a:pt x="411" y="135"/>
                  </a:lnTo>
                  <a:lnTo>
                    <a:pt x="412" y="143"/>
                  </a:lnTo>
                  <a:lnTo>
                    <a:pt x="412" y="145"/>
                  </a:lnTo>
                  <a:lnTo>
                    <a:pt x="414" y="152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9" name="Freeform 18">
              <a:extLst>
                <a:ext uri="{FF2B5EF4-FFF2-40B4-BE49-F238E27FC236}">
                  <a16:creationId xmlns:a16="http://schemas.microsoft.com/office/drawing/2014/main" id="{9862AA8A-AB72-4D8F-9790-2EE09F1E56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" y="2400"/>
              <a:ext cx="63" cy="112"/>
            </a:xfrm>
            <a:custGeom>
              <a:avLst/>
              <a:gdLst>
                <a:gd name="T0" fmla="*/ 57 w 63"/>
                <a:gd name="T1" fmla="*/ 111 h 112"/>
                <a:gd name="T2" fmla="*/ 0 w 63"/>
                <a:gd name="T3" fmla="*/ 15 h 112"/>
                <a:gd name="T4" fmla="*/ 37 w 63"/>
                <a:gd name="T5" fmla="*/ 28 h 112"/>
                <a:gd name="T6" fmla="*/ 62 w 63"/>
                <a:gd name="T7" fmla="*/ 0 h 112"/>
                <a:gd name="T8" fmla="*/ 57 w 63"/>
                <a:gd name="T9" fmla="*/ 1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12">
                  <a:moveTo>
                    <a:pt x="57" y="111"/>
                  </a:moveTo>
                  <a:lnTo>
                    <a:pt x="0" y="15"/>
                  </a:lnTo>
                  <a:lnTo>
                    <a:pt x="37" y="28"/>
                  </a:lnTo>
                  <a:lnTo>
                    <a:pt x="62" y="0"/>
                  </a:lnTo>
                  <a:lnTo>
                    <a:pt x="57" y="111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0" name="Rectangle 10">
            <a:extLst>
              <a:ext uri="{FF2B5EF4-FFF2-40B4-BE49-F238E27FC236}">
                <a16:creationId xmlns:a16="http://schemas.microsoft.com/office/drawing/2014/main" id="{609DD5D2-5BD9-4C61-9FD9-D22999591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395" y="3764307"/>
            <a:ext cx="43815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sz="3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1" name="Rectangle 11">
            <a:extLst>
              <a:ext uri="{FF2B5EF4-FFF2-40B4-BE49-F238E27FC236}">
                <a16:creationId xmlns:a16="http://schemas.microsoft.com/office/drawing/2014/main" id="{D6A71AC3-02D8-4F95-96AD-1B4D054C1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7151" y="3757345"/>
            <a:ext cx="423863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sz="3400" dirty="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72" name="Line 13">
            <a:extLst>
              <a:ext uri="{FF2B5EF4-FFF2-40B4-BE49-F238E27FC236}">
                <a16:creationId xmlns:a16="http://schemas.microsoft.com/office/drawing/2014/main" id="{CF313D80-8D77-4EB3-8601-E8E14F89B3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9795" y="4099819"/>
            <a:ext cx="39846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56CFFED-9C88-4148-8D2C-FF580F36F2CA}"/>
              </a:ext>
            </a:extLst>
          </p:cNvPr>
          <p:cNvSpPr txBox="1"/>
          <p:nvPr/>
        </p:nvSpPr>
        <p:spPr>
          <a:xfrm>
            <a:off x="1918664" y="2004268"/>
            <a:ext cx="174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Intermolecolare: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B3EE6E9-976D-4700-9A26-AE81DEE43DF0}"/>
              </a:ext>
            </a:extLst>
          </p:cNvPr>
          <p:cNvSpPr txBox="1"/>
          <p:nvPr/>
        </p:nvSpPr>
        <p:spPr>
          <a:xfrm>
            <a:off x="5029467" y="3001226"/>
            <a:ext cx="2828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Si forma un legame fra X e A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A91899F5-E259-4477-AAB1-C407932354C4}"/>
              </a:ext>
            </a:extLst>
          </p:cNvPr>
          <p:cNvSpPr txBox="1"/>
          <p:nvPr/>
        </p:nvSpPr>
        <p:spPr>
          <a:xfrm>
            <a:off x="5029467" y="3906961"/>
            <a:ext cx="2828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Si forma un legame fra B e X</a:t>
            </a:r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816552A6-79D3-483A-8E02-92FD233577C8}"/>
              </a:ext>
            </a:extLst>
          </p:cNvPr>
          <p:cNvSpPr txBox="1"/>
          <p:nvPr/>
        </p:nvSpPr>
        <p:spPr>
          <a:xfrm>
            <a:off x="5030429" y="4971861"/>
            <a:ext cx="2957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Si forma un legame fra X e A </a:t>
            </a:r>
          </a:p>
          <a:p>
            <a:r>
              <a:rPr lang="it-IT" dirty="0"/>
              <a:t>e si rompe il legame  fra A e B</a:t>
            </a:r>
          </a:p>
        </p:txBody>
      </p:sp>
    </p:spTree>
    <p:extLst>
      <p:ext uri="{BB962C8B-B14F-4D97-AF65-F5344CB8AC3E}">
        <p14:creationId xmlns:p14="http://schemas.microsoft.com/office/powerpoint/2010/main" val="2837134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4" grpId="0" animBg="1"/>
      <p:bldP spid="61" grpId="0" animBg="1"/>
      <p:bldP spid="3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960" name="Group 136">
            <a:extLst>
              <a:ext uri="{FF2B5EF4-FFF2-40B4-BE49-F238E27FC236}">
                <a16:creationId xmlns:a16="http://schemas.microsoft.com/office/drawing/2014/main" id="{6F5D5851-1957-4B5A-8D76-2C305F216ECA}"/>
              </a:ext>
            </a:extLst>
          </p:cNvPr>
          <p:cNvGrpSpPr>
            <a:grpSpLocks/>
          </p:cNvGrpSpPr>
          <p:nvPr/>
        </p:nvGrpSpPr>
        <p:grpSpPr bwMode="auto">
          <a:xfrm>
            <a:off x="152401" y="1384301"/>
            <a:ext cx="8826500" cy="2501900"/>
            <a:chOff x="96" y="-48"/>
            <a:chExt cx="5560" cy="1576"/>
          </a:xfrm>
        </p:grpSpPr>
        <p:sp>
          <p:nvSpPr>
            <p:cNvPr id="77827" name="Rectangle 3">
              <a:extLst>
                <a:ext uri="{FF2B5EF4-FFF2-40B4-BE49-F238E27FC236}">
                  <a16:creationId xmlns:a16="http://schemas.microsoft.com/office/drawing/2014/main" id="{281627DA-083C-4EA0-8AFE-28E4102B46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-48"/>
              <a:ext cx="5560" cy="1576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it-IT" altLang="it-IT" sz="2000"/>
            </a:p>
          </p:txBody>
        </p:sp>
        <p:sp>
          <p:nvSpPr>
            <p:cNvPr id="77855" name="Rectangle 31">
              <a:extLst>
                <a:ext uri="{FF2B5EF4-FFF2-40B4-BE49-F238E27FC236}">
                  <a16:creationId xmlns:a16="http://schemas.microsoft.com/office/drawing/2014/main" id="{6E3C990C-1A20-47D7-BFBF-3B012CC9E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" y="163"/>
              <a:ext cx="64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20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ANIONE</a:t>
              </a:r>
            </a:p>
          </p:txBody>
        </p:sp>
      </p:grpSp>
      <p:grpSp>
        <p:nvGrpSpPr>
          <p:cNvPr id="77956" name="Group 132">
            <a:extLst>
              <a:ext uri="{FF2B5EF4-FFF2-40B4-BE49-F238E27FC236}">
                <a16:creationId xmlns:a16="http://schemas.microsoft.com/office/drawing/2014/main" id="{1ED17663-1A2A-4A8D-8094-FB3F920125F8}"/>
              </a:ext>
            </a:extLst>
          </p:cNvPr>
          <p:cNvGrpSpPr>
            <a:grpSpLocks/>
          </p:cNvGrpSpPr>
          <p:nvPr/>
        </p:nvGrpSpPr>
        <p:grpSpPr bwMode="auto">
          <a:xfrm>
            <a:off x="158751" y="4121151"/>
            <a:ext cx="8826500" cy="2349500"/>
            <a:chOff x="100" y="2596"/>
            <a:chExt cx="5560" cy="1480"/>
          </a:xfrm>
        </p:grpSpPr>
        <p:sp>
          <p:nvSpPr>
            <p:cNvPr id="77832" name="Rectangle 8">
              <a:extLst>
                <a:ext uri="{FF2B5EF4-FFF2-40B4-BE49-F238E27FC236}">
                  <a16:creationId xmlns:a16="http://schemas.microsoft.com/office/drawing/2014/main" id="{B7DE11AC-2D7C-40A3-8D9A-053D94DFC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2596"/>
              <a:ext cx="5560" cy="148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7856" name="Rectangle 32">
              <a:extLst>
                <a:ext uri="{FF2B5EF4-FFF2-40B4-BE49-F238E27FC236}">
                  <a16:creationId xmlns:a16="http://schemas.microsoft.com/office/drawing/2014/main" id="{183C6C4A-16A8-418C-A901-484B55ECA7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" y="3675"/>
              <a:ext cx="69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20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CATIONE</a:t>
              </a:r>
            </a:p>
          </p:txBody>
        </p:sp>
      </p:grpSp>
      <p:grpSp>
        <p:nvGrpSpPr>
          <p:cNvPr id="77959" name="Group 135">
            <a:extLst>
              <a:ext uri="{FF2B5EF4-FFF2-40B4-BE49-F238E27FC236}">
                <a16:creationId xmlns:a16="http://schemas.microsoft.com/office/drawing/2014/main" id="{443F0AE6-F052-4CFD-BF8D-92F0844FE419}"/>
              </a:ext>
            </a:extLst>
          </p:cNvPr>
          <p:cNvGrpSpPr>
            <a:grpSpLocks/>
          </p:cNvGrpSpPr>
          <p:nvPr/>
        </p:nvGrpSpPr>
        <p:grpSpPr bwMode="auto">
          <a:xfrm>
            <a:off x="7467593" y="2330451"/>
            <a:ext cx="381000" cy="565151"/>
            <a:chOff x="4704" y="604"/>
            <a:chExt cx="240" cy="356"/>
          </a:xfrm>
        </p:grpSpPr>
        <p:grpSp>
          <p:nvGrpSpPr>
            <p:cNvPr id="77828" name="Group 4">
              <a:extLst>
                <a:ext uri="{FF2B5EF4-FFF2-40B4-BE49-F238E27FC236}">
                  <a16:creationId xmlns:a16="http://schemas.microsoft.com/office/drawing/2014/main" id="{BE36DF0A-FFC7-404C-A573-1BCBE5CC7F73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721" y="770"/>
              <a:ext cx="223" cy="190"/>
              <a:chOff x="912" y="1680"/>
              <a:chExt cx="223" cy="190"/>
            </a:xfrm>
          </p:grpSpPr>
          <p:sp>
            <p:nvSpPr>
              <p:cNvPr id="77829" name="Freeform 5">
                <a:extLst>
                  <a:ext uri="{FF2B5EF4-FFF2-40B4-BE49-F238E27FC236}">
                    <a16:creationId xmlns:a16="http://schemas.microsoft.com/office/drawing/2014/main" id="{BCD440E7-8480-4E6D-8556-292206B032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1680"/>
                <a:ext cx="194" cy="108"/>
              </a:xfrm>
              <a:custGeom>
                <a:avLst/>
                <a:gdLst>
                  <a:gd name="T0" fmla="*/ 3 w 194"/>
                  <a:gd name="T1" fmla="*/ 20 h 108"/>
                  <a:gd name="T2" fmla="*/ 8 w 194"/>
                  <a:gd name="T3" fmla="*/ 18 h 108"/>
                  <a:gd name="T4" fmla="*/ 11 w 194"/>
                  <a:gd name="T5" fmla="*/ 16 h 108"/>
                  <a:gd name="T6" fmla="*/ 15 w 194"/>
                  <a:gd name="T7" fmla="*/ 14 h 108"/>
                  <a:gd name="T8" fmla="*/ 19 w 194"/>
                  <a:gd name="T9" fmla="*/ 12 h 108"/>
                  <a:gd name="T10" fmla="*/ 23 w 194"/>
                  <a:gd name="T11" fmla="*/ 11 h 108"/>
                  <a:gd name="T12" fmla="*/ 28 w 194"/>
                  <a:gd name="T13" fmla="*/ 8 h 108"/>
                  <a:gd name="T14" fmla="*/ 32 w 194"/>
                  <a:gd name="T15" fmla="*/ 6 h 108"/>
                  <a:gd name="T16" fmla="*/ 40 w 194"/>
                  <a:gd name="T17" fmla="*/ 4 h 108"/>
                  <a:gd name="T18" fmla="*/ 49 w 194"/>
                  <a:gd name="T19" fmla="*/ 2 h 108"/>
                  <a:gd name="T20" fmla="*/ 54 w 194"/>
                  <a:gd name="T21" fmla="*/ 2 h 108"/>
                  <a:gd name="T22" fmla="*/ 58 w 194"/>
                  <a:gd name="T23" fmla="*/ 1 h 108"/>
                  <a:gd name="T24" fmla="*/ 63 w 194"/>
                  <a:gd name="T25" fmla="*/ 0 h 108"/>
                  <a:gd name="T26" fmla="*/ 67 w 194"/>
                  <a:gd name="T27" fmla="*/ 0 h 108"/>
                  <a:gd name="T28" fmla="*/ 71 w 194"/>
                  <a:gd name="T29" fmla="*/ 0 h 108"/>
                  <a:gd name="T30" fmla="*/ 75 w 194"/>
                  <a:gd name="T31" fmla="*/ 0 h 108"/>
                  <a:gd name="T32" fmla="*/ 80 w 194"/>
                  <a:gd name="T33" fmla="*/ 0 h 108"/>
                  <a:gd name="T34" fmla="*/ 84 w 194"/>
                  <a:gd name="T35" fmla="*/ 0 h 108"/>
                  <a:gd name="T36" fmla="*/ 92 w 194"/>
                  <a:gd name="T37" fmla="*/ 0 h 108"/>
                  <a:gd name="T38" fmla="*/ 101 w 194"/>
                  <a:gd name="T39" fmla="*/ 1 h 108"/>
                  <a:gd name="T40" fmla="*/ 105 w 194"/>
                  <a:gd name="T41" fmla="*/ 2 h 108"/>
                  <a:gd name="T42" fmla="*/ 113 w 194"/>
                  <a:gd name="T43" fmla="*/ 3 h 108"/>
                  <a:gd name="T44" fmla="*/ 117 w 194"/>
                  <a:gd name="T45" fmla="*/ 4 h 108"/>
                  <a:gd name="T46" fmla="*/ 121 w 194"/>
                  <a:gd name="T47" fmla="*/ 5 h 108"/>
                  <a:gd name="T48" fmla="*/ 125 w 194"/>
                  <a:gd name="T49" fmla="*/ 6 h 108"/>
                  <a:gd name="T50" fmla="*/ 130 w 194"/>
                  <a:gd name="T51" fmla="*/ 7 h 108"/>
                  <a:gd name="T52" fmla="*/ 133 w 194"/>
                  <a:gd name="T53" fmla="*/ 10 h 108"/>
                  <a:gd name="T54" fmla="*/ 137 w 194"/>
                  <a:gd name="T55" fmla="*/ 11 h 108"/>
                  <a:gd name="T56" fmla="*/ 141 w 194"/>
                  <a:gd name="T57" fmla="*/ 13 h 108"/>
                  <a:gd name="T58" fmla="*/ 144 w 194"/>
                  <a:gd name="T59" fmla="*/ 15 h 108"/>
                  <a:gd name="T60" fmla="*/ 149 w 194"/>
                  <a:gd name="T61" fmla="*/ 16 h 108"/>
                  <a:gd name="T62" fmla="*/ 152 w 194"/>
                  <a:gd name="T63" fmla="*/ 18 h 108"/>
                  <a:gd name="T64" fmla="*/ 155 w 194"/>
                  <a:gd name="T65" fmla="*/ 20 h 108"/>
                  <a:gd name="T66" fmla="*/ 158 w 194"/>
                  <a:gd name="T67" fmla="*/ 22 h 108"/>
                  <a:gd name="T68" fmla="*/ 161 w 194"/>
                  <a:gd name="T69" fmla="*/ 24 h 108"/>
                  <a:gd name="T70" fmla="*/ 165 w 194"/>
                  <a:gd name="T71" fmla="*/ 28 h 108"/>
                  <a:gd name="T72" fmla="*/ 167 w 194"/>
                  <a:gd name="T73" fmla="*/ 30 h 108"/>
                  <a:gd name="T74" fmla="*/ 170 w 194"/>
                  <a:gd name="T75" fmla="*/ 32 h 108"/>
                  <a:gd name="T76" fmla="*/ 172 w 194"/>
                  <a:gd name="T77" fmla="*/ 35 h 108"/>
                  <a:gd name="T78" fmla="*/ 175 w 194"/>
                  <a:gd name="T79" fmla="*/ 38 h 108"/>
                  <a:gd name="T80" fmla="*/ 180 w 194"/>
                  <a:gd name="T81" fmla="*/ 42 h 108"/>
                  <a:gd name="T82" fmla="*/ 182 w 194"/>
                  <a:gd name="T83" fmla="*/ 46 h 108"/>
                  <a:gd name="T84" fmla="*/ 183 w 194"/>
                  <a:gd name="T85" fmla="*/ 49 h 108"/>
                  <a:gd name="T86" fmla="*/ 185 w 194"/>
                  <a:gd name="T87" fmla="*/ 52 h 108"/>
                  <a:gd name="T88" fmla="*/ 187 w 194"/>
                  <a:gd name="T89" fmla="*/ 55 h 108"/>
                  <a:gd name="T90" fmla="*/ 188 w 194"/>
                  <a:gd name="T91" fmla="*/ 59 h 108"/>
                  <a:gd name="T92" fmla="*/ 190 w 194"/>
                  <a:gd name="T93" fmla="*/ 64 h 108"/>
                  <a:gd name="T94" fmla="*/ 191 w 194"/>
                  <a:gd name="T95" fmla="*/ 67 h 108"/>
                  <a:gd name="T96" fmla="*/ 191 w 194"/>
                  <a:gd name="T97" fmla="*/ 71 h 108"/>
                  <a:gd name="T98" fmla="*/ 192 w 194"/>
                  <a:gd name="T99" fmla="*/ 74 h 108"/>
                  <a:gd name="T100" fmla="*/ 193 w 194"/>
                  <a:gd name="T101" fmla="*/ 78 h 108"/>
                  <a:gd name="T102" fmla="*/ 193 w 194"/>
                  <a:gd name="T103" fmla="*/ 85 h 108"/>
                  <a:gd name="T104" fmla="*/ 193 w 194"/>
                  <a:gd name="T105" fmla="*/ 89 h 108"/>
                  <a:gd name="T106" fmla="*/ 193 w 194"/>
                  <a:gd name="T107" fmla="*/ 93 h 108"/>
                  <a:gd name="T108" fmla="*/ 192 w 194"/>
                  <a:gd name="T109" fmla="*/ 97 h 108"/>
                  <a:gd name="T110" fmla="*/ 192 w 194"/>
                  <a:gd name="T111" fmla="*/ 102 h 108"/>
                  <a:gd name="T112" fmla="*/ 191 w 194"/>
                  <a:gd name="T113" fmla="*/ 107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94" h="108">
                    <a:moveTo>
                      <a:pt x="0" y="22"/>
                    </a:moveTo>
                    <a:lnTo>
                      <a:pt x="3" y="20"/>
                    </a:lnTo>
                    <a:lnTo>
                      <a:pt x="4" y="20"/>
                    </a:lnTo>
                    <a:lnTo>
                      <a:pt x="8" y="18"/>
                    </a:lnTo>
                    <a:lnTo>
                      <a:pt x="9" y="17"/>
                    </a:lnTo>
                    <a:lnTo>
                      <a:pt x="11" y="16"/>
                    </a:lnTo>
                    <a:lnTo>
                      <a:pt x="12" y="15"/>
                    </a:lnTo>
                    <a:lnTo>
                      <a:pt x="15" y="14"/>
                    </a:lnTo>
                    <a:lnTo>
                      <a:pt x="16" y="14"/>
                    </a:lnTo>
                    <a:lnTo>
                      <a:pt x="19" y="12"/>
                    </a:lnTo>
                    <a:lnTo>
                      <a:pt x="20" y="12"/>
                    </a:lnTo>
                    <a:lnTo>
                      <a:pt x="23" y="11"/>
                    </a:lnTo>
                    <a:lnTo>
                      <a:pt x="25" y="10"/>
                    </a:lnTo>
                    <a:lnTo>
                      <a:pt x="28" y="8"/>
                    </a:lnTo>
                    <a:lnTo>
                      <a:pt x="32" y="7"/>
                    </a:lnTo>
                    <a:lnTo>
                      <a:pt x="32" y="6"/>
                    </a:lnTo>
                    <a:lnTo>
                      <a:pt x="36" y="5"/>
                    </a:lnTo>
                    <a:lnTo>
                      <a:pt x="40" y="4"/>
                    </a:lnTo>
                    <a:lnTo>
                      <a:pt x="45" y="3"/>
                    </a:lnTo>
                    <a:lnTo>
                      <a:pt x="49" y="2"/>
                    </a:lnTo>
                    <a:lnTo>
                      <a:pt x="53" y="2"/>
                    </a:lnTo>
                    <a:lnTo>
                      <a:pt x="54" y="2"/>
                    </a:lnTo>
                    <a:lnTo>
                      <a:pt x="57" y="1"/>
                    </a:lnTo>
                    <a:lnTo>
                      <a:pt x="58" y="1"/>
                    </a:lnTo>
                    <a:lnTo>
                      <a:pt x="62" y="1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5" y="0"/>
                    </a:lnTo>
                    <a:lnTo>
                      <a:pt x="79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4" y="0"/>
                    </a:lnTo>
                    <a:lnTo>
                      <a:pt x="88" y="0"/>
                    </a:lnTo>
                    <a:lnTo>
                      <a:pt x="92" y="0"/>
                    </a:lnTo>
                    <a:lnTo>
                      <a:pt x="97" y="0"/>
                    </a:lnTo>
                    <a:lnTo>
                      <a:pt x="101" y="1"/>
                    </a:lnTo>
                    <a:lnTo>
                      <a:pt x="105" y="1"/>
                    </a:lnTo>
                    <a:lnTo>
                      <a:pt x="105" y="2"/>
                    </a:lnTo>
                    <a:lnTo>
                      <a:pt x="109" y="2"/>
                    </a:lnTo>
                    <a:lnTo>
                      <a:pt x="113" y="3"/>
                    </a:lnTo>
                    <a:lnTo>
                      <a:pt x="114" y="3"/>
                    </a:lnTo>
                    <a:lnTo>
                      <a:pt x="117" y="4"/>
                    </a:lnTo>
                    <a:lnTo>
                      <a:pt x="118" y="4"/>
                    </a:lnTo>
                    <a:lnTo>
                      <a:pt x="121" y="5"/>
                    </a:lnTo>
                    <a:lnTo>
                      <a:pt x="122" y="5"/>
                    </a:lnTo>
                    <a:lnTo>
                      <a:pt x="125" y="6"/>
                    </a:lnTo>
                    <a:lnTo>
                      <a:pt x="126" y="6"/>
                    </a:lnTo>
                    <a:lnTo>
                      <a:pt x="130" y="7"/>
                    </a:lnTo>
                    <a:lnTo>
                      <a:pt x="130" y="8"/>
                    </a:lnTo>
                    <a:lnTo>
                      <a:pt x="133" y="10"/>
                    </a:lnTo>
                    <a:lnTo>
                      <a:pt x="134" y="10"/>
                    </a:lnTo>
                    <a:lnTo>
                      <a:pt x="137" y="11"/>
                    </a:lnTo>
                    <a:lnTo>
                      <a:pt x="140" y="13"/>
                    </a:lnTo>
                    <a:lnTo>
                      <a:pt x="141" y="13"/>
                    </a:lnTo>
                    <a:lnTo>
                      <a:pt x="144" y="14"/>
                    </a:lnTo>
                    <a:lnTo>
                      <a:pt x="144" y="15"/>
                    </a:lnTo>
                    <a:lnTo>
                      <a:pt x="148" y="16"/>
                    </a:lnTo>
                    <a:lnTo>
                      <a:pt x="149" y="16"/>
                    </a:lnTo>
                    <a:lnTo>
                      <a:pt x="151" y="18"/>
                    </a:lnTo>
                    <a:lnTo>
                      <a:pt x="152" y="18"/>
                    </a:lnTo>
                    <a:lnTo>
                      <a:pt x="154" y="20"/>
                    </a:lnTo>
                    <a:lnTo>
                      <a:pt x="155" y="20"/>
                    </a:lnTo>
                    <a:lnTo>
                      <a:pt x="157" y="22"/>
                    </a:lnTo>
                    <a:lnTo>
                      <a:pt x="158" y="22"/>
                    </a:lnTo>
                    <a:lnTo>
                      <a:pt x="160" y="24"/>
                    </a:lnTo>
                    <a:lnTo>
                      <a:pt x="161" y="24"/>
                    </a:lnTo>
                    <a:lnTo>
                      <a:pt x="164" y="26"/>
                    </a:lnTo>
                    <a:lnTo>
                      <a:pt x="165" y="28"/>
                    </a:lnTo>
                    <a:lnTo>
                      <a:pt x="167" y="29"/>
                    </a:lnTo>
                    <a:lnTo>
                      <a:pt x="167" y="30"/>
                    </a:lnTo>
                    <a:lnTo>
                      <a:pt x="169" y="32"/>
                    </a:lnTo>
                    <a:lnTo>
                      <a:pt x="170" y="32"/>
                    </a:lnTo>
                    <a:lnTo>
                      <a:pt x="172" y="34"/>
                    </a:lnTo>
                    <a:lnTo>
                      <a:pt x="172" y="35"/>
                    </a:lnTo>
                    <a:lnTo>
                      <a:pt x="174" y="37"/>
                    </a:lnTo>
                    <a:lnTo>
                      <a:pt x="175" y="38"/>
                    </a:lnTo>
                    <a:lnTo>
                      <a:pt x="177" y="40"/>
                    </a:lnTo>
                    <a:lnTo>
                      <a:pt x="180" y="42"/>
                    </a:lnTo>
                    <a:lnTo>
                      <a:pt x="180" y="43"/>
                    </a:lnTo>
                    <a:lnTo>
                      <a:pt x="182" y="46"/>
                    </a:lnTo>
                    <a:lnTo>
                      <a:pt x="182" y="47"/>
                    </a:lnTo>
                    <a:lnTo>
                      <a:pt x="183" y="49"/>
                    </a:lnTo>
                    <a:lnTo>
                      <a:pt x="184" y="50"/>
                    </a:lnTo>
                    <a:lnTo>
                      <a:pt x="185" y="52"/>
                    </a:lnTo>
                    <a:lnTo>
                      <a:pt x="185" y="53"/>
                    </a:lnTo>
                    <a:lnTo>
                      <a:pt x="187" y="55"/>
                    </a:lnTo>
                    <a:lnTo>
                      <a:pt x="187" y="56"/>
                    </a:lnTo>
                    <a:lnTo>
                      <a:pt x="188" y="59"/>
                    </a:lnTo>
                    <a:lnTo>
                      <a:pt x="189" y="63"/>
                    </a:lnTo>
                    <a:lnTo>
                      <a:pt x="190" y="64"/>
                    </a:lnTo>
                    <a:lnTo>
                      <a:pt x="190" y="66"/>
                    </a:lnTo>
                    <a:lnTo>
                      <a:pt x="191" y="67"/>
                    </a:lnTo>
                    <a:lnTo>
                      <a:pt x="191" y="70"/>
                    </a:lnTo>
                    <a:lnTo>
                      <a:pt x="191" y="71"/>
                    </a:lnTo>
                    <a:lnTo>
                      <a:pt x="192" y="73"/>
                    </a:lnTo>
                    <a:lnTo>
                      <a:pt x="192" y="74"/>
                    </a:lnTo>
                    <a:lnTo>
                      <a:pt x="193" y="77"/>
                    </a:lnTo>
                    <a:lnTo>
                      <a:pt x="193" y="78"/>
                    </a:lnTo>
                    <a:lnTo>
                      <a:pt x="193" y="82"/>
                    </a:lnTo>
                    <a:lnTo>
                      <a:pt x="193" y="85"/>
                    </a:lnTo>
                    <a:lnTo>
                      <a:pt x="193" y="86"/>
                    </a:lnTo>
                    <a:lnTo>
                      <a:pt x="193" y="89"/>
                    </a:lnTo>
                    <a:lnTo>
                      <a:pt x="193" y="90"/>
                    </a:lnTo>
                    <a:lnTo>
                      <a:pt x="193" y="93"/>
                    </a:lnTo>
                    <a:lnTo>
                      <a:pt x="193" y="94"/>
                    </a:lnTo>
                    <a:lnTo>
                      <a:pt x="192" y="97"/>
                    </a:lnTo>
                    <a:lnTo>
                      <a:pt x="192" y="99"/>
                    </a:lnTo>
                    <a:lnTo>
                      <a:pt x="192" y="102"/>
                    </a:lnTo>
                    <a:lnTo>
                      <a:pt x="192" y="103"/>
                    </a:lnTo>
                    <a:lnTo>
                      <a:pt x="191" y="107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830" name="Freeform 6">
                <a:extLst>
                  <a:ext uri="{FF2B5EF4-FFF2-40B4-BE49-F238E27FC236}">
                    <a16:creationId xmlns:a16="http://schemas.microsoft.com/office/drawing/2014/main" id="{1AC7295B-66A3-4E9D-AA91-B478FF4A68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0" y="1763"/>
                <a:ext cx="65" cy="107"/>
              </a:xfrm>
              <a:custGeom>
                <a:avLst/>
                <a:gdLst>
                  <a:gd name="T0" fmla="*/ 32 w 65"/>
                  <a:gd name="T1" fmla="*/ 106 h 107"/>
                  <a:gd name="T2" fmla="*/ 0 w 65"/>
                  <a:gd name="T3" fmla="*/ 0 h 107"/>
                  <a:gd name="T4" fmla="*/ 32 w 65"/>
                  <a:gd name="T5" fmla="*/ 21 h 107"/>
                  <a:gd name="T6" fmla="*/ 64 w 65"/>
                  <a:gd name="T7" fmla="*/ 0 h 107"/>
                  <a:gd name="T8" fmla="*/ 32 w 65"/>
                  <a:gd name="T9" fmla="*/ 106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107">
                    <a:moveTo>
                      <a:pt x="32" y="106"/>
                    </a:moveTo>
                    <a:lnTo>
                      <a:pt x="0" y="0"/>
                    </a:lnTo>
                    <a:lnTo>
                      <a:pt x="32" y="21"/>
                    </a:lnTo>
                    <a:lnTo>
                      <a:pt x="64" y="0"/>
                    </a:lnTo>
                    <a:lnTo>
                      <a:pt x="32" y="106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77831" name="Text Box 7">
              <a:extLst>
                <a:ext uri="{FF2B5EF4-FFF2-40B4-BE49-F238E27FC236}">
                  <a16:creationId xmlns:a16="http://schemas.microsoft.com/office/drawing/2014/main" id="{46A05B1E-E0AF-4463-BF84-BE372EF1E7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604"/>
              <a:ext cx="18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/>
                <a:t>1</a:t>
              </a:r>
            </a:p>
          </p:txBody>
        </p:sp>
      </p:grpSp>
      <p:grpSp>
        <p:nvGrpSpPr>
          <p:cNvPr id="77850" name="Group 26">
            <a:extLst>
              <a:ext uri="{FF2B5EF4-FFF2-40B4-BE49-F238E27FC236}">
                <a16:creationId xmlns:a16="http://schemas.microsoft.com/office/drawing/2014/main" id="{854A6D1B-B0F3-44DC-BFE1-F5CC8DB004DC}"/>
              </a:ext>
            </a:extLst>
          </p:cNvPr>
          <p:cNvGrpSpPr>
            <a:grpSpLocks/>
          </p:cNvGrpSpPr>
          <p:nvPr/>
        </p:nvGrpSpPr>
        <p:grpSpPr bwMode="auto">
          <a:xfrm>
            <a:off x="1893891" y="4500565"/>
            <a:ext cx="700087" cy="376237"/>
            <a:chOff x="1193" y="2835"/>
            <a:chExt cx="441" cy="237"/>
          </a:xfrm>
        </p:grpSpPr>
        <p:sp>
          <p:nvSpPr>
            <p:cNvPr id="77851" name="Freeform 27">
              <a:extLst>
                <a:ext uri="{FF2B5EF4-FFF2-40B4-BE49-F238E27FC236}">
                  <a16:creationId xmlns:a16="http://schemas.microsoft.com/office/drawing/2014/main" id="{53BD1CDE-19B2-4B90-94BC-8AB0FDED0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9" y="2835"/>
              <a:ext cx="415" cy="197"/>
            </a:xfrm>
            <a:custGeom>
              <a:avLst/>
              <a:gdLst>
                <a:gd name="T0" fmla="*/ 410 w 415"/>
                <a:gd name="T1" fmla="*/ 183 h 197"/>
                <a:gd name="T2" fmla="*/ 401 w 415"/>
                <a:gd name="T3" fmla="*/ 163 h 197"/>
                <a:gd name="T4" fmla="*/ 395 w 415"/>
                <a:gd name="T5" fmla="*/ 150 h 197"/>
                <a:gd name="T6" fmla="*/ 385 w 415"/>
                <a:gd name="T7" fmla="*/ 132 h 197"/>
                <a:gd name="T8" fmla="*/ 378 w 415"/>
                <a:gd name="T9" fmla="*/ 120 h 197"/>
                <a:gd name="T10" fmla="*/ 366 w 415"/>
                <a:gd name="T11" fmla="*/ 105 h 197"/>
                <a:gd name="T12" fmla="*/ 359 w 415"/>
                <a:gd name="T13" fmla="*/ 94 h 197"/>
                <a:gd name="T14" fmla="*/ 346 w 415"/>
                <a:gd name="T15" fmla="*/ 80 h 197"/>
                <a:gd name="T16" fmla="*/ 338 w 415"/>
                <a:gd name="T17" fmla="*/ 71 h 197"/>
                <a:gd name="T18" fmla="*/ 324 w 415"/>
                <a:gd name="T19" fmla="*/ 59 h 197"/>
                <a:gd name="T20" fmla="*/ 314 w 415"/>
                <a:gd name="T21" fmla="*/ 52 h 197"/>
                <a:gd name="T22" fmla="*/ 299 w 415"/>
                <a:gd name="T23" fmla="*/ 41 h 197"/>
                <a:gd name="T24" fmla="*/ 290 w 415"/>
                <a:gd name="T25" fmla="*/ 35 h 197"/>
                <a:gd name="T26" fmla="*/ 275 w 415"/>
                <a:gd name="T27" fmla="*/ 26 h 197"/>
                <a:gd name="T28" fmla="*/ 264 w 415"/>
                <a:gd name="T29" fmla="*/ 22 h 197"/>
                <a:gd name="T30" fmla="*/ 249 w 415"/>
                <a:gd name="T31" fmla="*/ 14 h 197"/>
                <a:gd name="T32" fmla="*/ 239 w 415"/>
                <a:gd name="T33" fmla="*/ 11 h 197"/>
                <a:gd name="T34" fmla="*/ 223 w 415"/>
                <a:gd name="T35" fmla="*/ 7 h 197"/>
                <a:gd name="T36" fmla="*/ 213 w 415"/>
                <a:gd name="T37" fmla="*/ 4 h 197"/>
                <a:gd name="T38" fmla="*/ 197 w 415"/>
                <a:gd name="T39" fmla="*/ 2 h 197"/>
                <a:gd name="T40" fmla="*/ 187 w 415"/>
                <a:gd name="T41" fmla="*/ 1 h 197"/>
                <a:gd name="T42" fmla="*/ 171 w 415"/>
                <a:gd name="T43" fmla="*/ 0 h 197"/>
                <a:gd name="T44" fmla="*/ 161 w 415"/>
                <a:gd name="T45" fmla="*/ 0 h 197"/>
                <a:gd name="T46" fmla="*/ 146 w 415"/>
                <a:gd name="T47" fmla="*/ 1 h 197"/>
                <a:gd name="T48" fmla="*/ 136 w 415"/>
                <a:gd name="T49" fmla="*/ 2 h 197"/>
                <a:gd name="T50" fmla="*/ 122 w 415"/>
                <a:gd name="T51" fmla="*/ 4 h 197"/>
                <a:gd name="T52" fmla="*/ 113 w 415"/>
                <a:gd name="T53" fmla="*/ 7 h 197"/>
                <a:gd name="T54" fmla="*/ 99 w 415"/>
                <a:gd name="T55" fmla="*/ 11 h 197"/>
                <a:gd name="T56" fmla="*/ 90 w 415"/>
                <a:gd name="T57" fmla="*/ 14 h 197"/>
                <a:gd name="T58" fmla="*/ 77 w 415"/>
                <a:gd name="T59" fmla="*/ 21 h 197"/>
                <a:gd name="T60" fmla="*/ 69 w 415"/>
                <a:gd name="T61" fmla="*/ 26 h 197"/>
                <a:gd name="T62" fmla="*/ 57 w 415"/>
                <a:gd name="T63" fmla="*/ 35 h 197"/>
                <a:gd name="T64" fmla="*/ 51 w 415"/>
                <a:gd name="T65" fmla="*/ 40 h 197"/>
                <a:gd name="T66" fmla="*/ 40 w 415"/>
                <a:gd name="T67" fmla="*/ 51 h 197"/>
                <a:gd name="T68" fmla="*/ 34 w 415"/>
                <a:gd name="T69" fmla="*/ 57 h 197"/>
                <a:gd name="T70" fmla="*/ 25 w 415"/>
                <a:gd name="T71" fmla="*/ 69 h 197"/>
                <a:gd name="T72" fmla="*/ 21 w 415"/>
                <a:gd name="T73" fmla="*/ 77 h 197"/>
                <a:gd name="T74" fmla="*/ 14 w 415"/>
                <a:gd name="T75" fmla="*/ 91 h 197"/>
                <a:gd name="T76" fmla="*/ 11 w 415"/>
                <a:gd name="T77" fmla="*/ 100 h 197"/>
                <a:gd name="T78" fmla="*/ 5 w 415"/>
                <a:gd name="T79" fmla="*/ 115 h 197"/>
                <a:gd name="T80" fmla="*/ 3 w 415"/>
                <a:gd name="T81" fmla="*/ 126 h 197"/>
                <a:gd name="T82" fmla="*/ 1 w 415"/>
                <a:gd name="T83" fmla="*/ 143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15" h="197">
                  <a:moveTo>
                    <a:pt x="414" y="196"/>
                  </a:moveTo>
                  <a:lnTo>
                    <a:pt x="410" y="185"/>
                  </a:lnTo>
                  <a:lnTo>
                    <a:pt x="410" y="183"/>
                  </a:lnTo>
                  <a:lnTo>
                    <a:pt x="406" y="173"/>
                  </a:lnTo>
                  <a:lnTo>
                    <a:pt x="404" y="171"/>
                  </a:lnTo>
                  <a:lnTo>
                    <a:pt x="401" y="163"/>
                  </a:lnTo>
                  <a:lnTo>
                    <a:pt x="400" y="161"/>
                  </a:lnTo>
                  <a:lnTo>
                    <a:pt x="396" y="152"/>
                  </a:lnTo>
                  <a:lnTo>
                    <a:pt x="395" y="150"/>
                  </a:lnTo>
                  <a:lnTo>
                    <a:pt x="391" y="142"/>
                  </a:lnTo>
                  <a:lnTo>
                    <a:pt x="390" y="139"/>
                  </a:lnTo>
                  <a:lnTo>
                    <a:pt x="385" y="132"/>
                  </a:lnTo>
                  <a:lnTo>
                    <a:pt x="384" y="130"/>
                  </a:lnTo>
                  <a:lnTo>
                    <a:pt x="379" y="123"/>
                  </a:lnTo>
                  <a:lnTo>
                    <a:pt x="378" y="120"/>
                  </a:lnTo>
                  <a:lnTo>
                    <a:pt x="373" y="113"/>
                  </a:lnTo>
                  <a:lnTo>
                    <a:pt x="372" y="111"/>
                  </a:lnTo>
                  <a:lnTo>
                    <a:pt x="366" y="105"/>
                  </a:lnTo>
                  <a:lnTo>
                    <a:pt x="365" y="102"/>
                  </a:lnTo>
                  <a:lnTo>
                    <a:pt x="360" y="96"/>
                  </a:lnTo>
                  <a:lnTo>
                    <a:pt x="359" y="94"/>
                  </a:lnTo>
                  <a:lnTo>
                    <a:pt x="352" y="88"/>
                  </a:lnTo>
                  <a:lnTo>
                    <a:pt x="351" y="87"/>
                  </a:lnTo>
                  <a:lnTo>
                    <a:pt x="346" y="80"/>
                  </a:lnTo>
                  <a:lnTo>
                    <a:pt x="344" y="78"/>
                  </a:lnTo>
                  <a:lnTo>
                    <a:pt x="339" y="73"/>
                  </a:lnTo>
                  <a:lnTo>
                    <a:pt x="338" y="71"/>
                  </a:lnTo>
                  <a:lnTo>
                    <a:pt x="331" y="65"/>
                  </a:lnTo>
                  <a:lnTo>
                    <a:pt x="330" y="64"/>
                  </a:lnTo>
                  <a:lnTo>
                    <a:pt x="324" y="59"/>
                  </a:lnTo>
                  <a:lnTo>
                    <a:pt x="322" y="58"/>
                  </a:lnTo>
                  <a:lnTo>
                    <a:pt x="315" y="53"/>
                  </a:lnTo>
                  <a:lnTo>
                    <a:pt x="314" y="52"/>
                  </a:lnTo>
                  <a:lnTo>
                    <a:pt x="308" y="46"/>
                  </a:lnTo>
                  <a:lnTo>
                    <a:pt x="306" y="45"/>
                  </a:lnTo>
                  <a:lnTo>
                    <a:pt x="299" y="41"/>
                  </a:lnTo>
                  <a:lnTo>
                    <a:pt x="298" y="40"/>
                  </a:lnTo>
                  <a:lnTo>
                    <a:pt x="292" y="36"/>
                  </a:lnTo>
                  <a:lnTo>
                    <a:pt x="290" y="35"/>
                  </a:lnTo>
                  <a:lnTo>
                    <a:pt x="283" y="31"/>
                  </a:lnTo>
                  <a:lnTo>
                    <a:pt x="281" y="30"/>
                  </a:lnTo>
                  <a:lnTo>
                    <a:pt x="275" y="26"/>
                  </a:lnTo>
                  <a:lnTo>
                    <a:pt x="273" y="25"/>
                  </a:lnTo>
                  <a:lnTo>
                    <a:pt x="266" y="22"/>
                  </a:lnTo>
                  <a:lnTo>
                    <a:pt x="264" y="22"/>
                  </a:lnTo>
                  <a:lnTo>
                    <a:pt x="258" y="19"/>
                  </a:lnTo>
                  <a:lnTo>
                    <a:pt x="256" y="18"/>
                  </a:lnTo>
                  <a:lnTo>
                    <a:pt x="249" y="14"/>
                  </a:lnTo>
                  <a:lnTo>
                    <a:pt x="247" y="14"/>
                  </a:lnTo>
                  <a:lnTo>
                    <a:pt x="241" y="12"/>
                  </a:lnTo>
                  <a:lnTo>
                    <a:pt x="239" y="11"/>
                  </a:lnTo>
                  <a:lnTo>
                    <a:pt x="232" y="9"/>
                  </a:lnTo>
                  <a:lnTo>
                    <a:pt x="230" y="8"/>
                  </a:lnTo>
                  <a:lnTo>
                    <a:pt x="223" y="7"/>
                  </a:lnTo>
                  <a:lnTo>
                    <a:pt x="222" y="6"/>
                  </a:lnTo>
                  <a:lnTo>
                    <a:pt x="214" y="5"/>
                  </a:lnTo>
                  <a:lnTo>
                    <a:pt x="213" y="4"/>
                  </a:lnTo>
                  <a:lnTo>
                    <a:pt x="206" y="3"/>
                  </a:lnTo>
                  <a:lnTo>
                    <a:pt x="204" y="3"/>
                  </a:lnTo>
                  <a:lnTo>
                    <a:pt x="197" y="2"/>
                  </a:lnTo>
                  <a:lnTo>
                    <a:pt x="195" y="1"/>
                  </a:lnTo>
                  <a:lnTo>
                    <a:pt x="189" y="1"/>
                  </a:lnTo>
                  <a:lnTo>
                    <a:pt x="187" y="1"/>
                  </a:lnTo>
                  <a:lnTo>
                    <a:pt x="180" y="0"/>
                  </a:lnTo>
                  <a:lnTo>
                    <a:pt x="178" y="0"/>
                  </a:lnTo>
                  <a:lnTo>
                    <a:pt x="171" y="0"/>
                  </a:lnTo>
                  <a:lnTo>
                    <a:pt x="170" y="0"/>
                  </a:lnTo>
                  <a:lnTo>
                    <a:pt x="162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53" y="0"/>
                  </a:lnTo>
                  <a:lnTo>
                    <a:pt x="146" y="1"/>
                  </a:lnTo>
                  <a:lnTo>
                    <a:pt x="144" y="1"/>
                  </a:lnTo>
                  <a:lnTo>
                    <a:pt x="138" y="2"/>
                  </a:lnTo>
                  <a:lnTo>
                    <a:pt x="136" y="2"/>
                  </a:lnTo>
                  <a:lnTo>
                    <a:pt x="130" y="3"/>
                  </a:lnTo>
                  <a:lnTo>
                    <a:pt x="128" y="3"/>
                  </a:lnTo>
                  <a:lnTo>
                    <a:pt x="122" y="4"/>
                  </a:lnTo>
                  <a:lnTo>
                    <a:pt x="120" y="5"/>
                  </a:lnTo>
                  <a:lnTo>
                    <a:pt x="114" y="6"/>
                  </a:lnTo>
                  <a:lnTo>
                    <a:pt x="113" y="7"/>
                  </a:lnTo>
                  <a:lnTo>
                    <a:pt x="106" y="8"/>
                  </a:lnTo>
                  <a:lnTo>
                    <a:pt x="105" y="9"/>
                  </a:lnTo>
                  <a:lnTo>
                    <a:pt x="99" y="11"/>
                  </a:lnTo>
                  <a:lnTo>
                    <a:pt x="98" y="12"/>
                  </a:lnTo>
                  <a:lnTo>
                    <a:pt x="91" y="14"/>
                  </a:lnTo>
                  <a:lnTo>
                    <a:pt x="90" y="14"/>
                  </a:lnTo>
                  <a:lnTo>
                    <a:pt x="84" y="18"/>
                  </a:lnTo>
                  <a:lnTo>
                    <a:pt x="83" y="19"/>
                  </a:lnTo>
                  <a:lnTo>
                    <a:pt x="77" y="21"/>
                  </a:lnTo>
                  <a:lnTo>
                    <a:pt x="76" y="22"/>
                  </a:lnTo>
                  <a:lnTo>
                    <a:pt x="71" y="25"/>
                  </a:lnTo>
                  <a:lnTo>
                    <a:pt x="69" y="26"/>
                  </a:lnTo>
                  <a:lnTo>
                    <a:pt x="64" y="29"/>
                  </a:lnTo>
                  <a:lnTo>
                    <a:pt x="63" y="30"/>
                  </a:lnTo>
                  <a:lnTo>
                    <a:pt x="57" y="35"/>
                  </a:lnTo>
                  <a:lnTo>
                    <a:pt x="56" y="36"/>
                  </a:lnTo>
                  <a:lnTo>
                    <a:pt x="52" y="39"/>
                  </a:lnTo>
                  <a:lnTo>
                    <a:pt x="51" y="40"/>
                  </a:lnTo>
                  <a:lnTo>
                    <a:pt x="46" y="44"/>
                  </a:lnTo>
                  <a:lnTo>
                    <a:pt x="45" y="45"/>
                  </a:lnTo>
                  <a:lnTo>
                    <a:pt x="40" y="51"/>
                  </a:lnTo>
                  <a:lnTo>
                    <a:pt x="39" y="52"/>
                  </a:lnTo>
                  <a:lnTo>
                    <a:pt x="35" y="56"/>
                  </a:lnTo>
                  <a:lnTo>
                    <a:pt x="34" y="57"/>
                  </a:lnTo>
                  <a:lnTo>
                    <a:pt x="31" y="62"/>
                  </a:lnTo>
                  <a:lnTo>
                    <a:pt x="30" y="63"/>
                  </a:lnTo>
                  <a:lnTo>
                    <a:pt x="25" y="69"/>
                  </a:lnTo>
                  <a:lnTo>
                    <a:pt x="25" y="71"/>
                  </a:lnTo>
                  <a:lnTo>
                    <a:pt x="21" y="76"/>
                  </a:lnTo>
                  <a:lnTo>
                    <a:pt x="21" y="77"/>
                  </a:lnTo>
                  <a:lnTo>
                    <a:pt x="18" y="83"/>
                  </a:lnTo>
                  <a:lnTo>
                    <a:pt x="17" y="84"/>
                  </a:lnTo>
                  <a:lnTo>
                    <a:pt x="14" y="91"/>
                  </a:lnTo>
                  <a:lnTo>
                    <a:pt x="14" y="92"/>
                  </a:lnTo>
                  <a:lnTo>
                    <a:pt x="11" y="98"/>
                  </a:lnTo>
                  <a:lnTo>
                    <a:pt x="11" y="100"/>
                  </a:lnTo>
                  <a:lnTo>
                    <a:pt x="8" y="107"/>
                  </a:lnTo>
                  <a:lnTo>
                    <a:pt x="7" y="109"/>
                  </a:lnTo>
                  <a:lnTo>
                    <a:pt x="5" y="115"/>
                  </a:lnTo>
                  <a:lnTo>
                    <a:pt x="5" y="117"/>
                  </a:lnTo>
                  <a:lnTo>
                    <a:pt x="3" y="124"/>
                  </a:lnTo>
                  <a:lnTo>
                    <a:pt x="3" y="126"/>
                  </a:lnTo>
                  <a:lnTo>
                    <a:pt x="2" y="133"/>
                  </a:lnTo>
                  <a:lnTo>
                    <a:pt x="2" y="135"/>
                  </a:lnTo>
                  <a:lnTo>
                    <a:pt x="1" y="143"/>
                  </a:lnTo>
                  <a:lnTo>
                    <a:pt x="1" y="145"/>
                  </a:lnTo>
                  <a:lnTo>
                    <a:pt x="0" y="15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7852" name="Freeform 28">
              <a:extLst>
                <a:ext uri="{FF2B5EF4-FFF2-40B4-BE49-F238E27FC236}">
                  <a16:creationId xmlns:a16="http://schemas.microsoft.com/office/drawing/2014/main" id="{9C033BC9-59D0-41A5-9A9C-96D2FC3F4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3" y="2960"/>
              <a:ext cx="63" cy="112"/>
            </a:xfrm>
            <a:custGeom>
              <a:avLst/>
              <a:gdLst>
                <a:gd name="T0" fmla="*/ 6 w 63"/>
                <a:gd name="T1" fmla="*/ 111 h 112"/>
                <a:gd name="T2" fmla="*/ 62 w 63"/>
                <a:gd name="T3" fmla="*/ 16 h 112"/>
                <a:gd name="T4" fmla="*/ 26 w 63"/>
                <a:gd name="T5" fmla="*/ 28 h 112"/>
                <a:gd name="T6" fmla="*/ 0 w 63"/>
                <a:gd name="T7" fmla="*/ 0 h 112"/>
                <a:gd name="T8" fmla="*/ 6 w 63"/>
                <a:gd name="T9" fmla="*/ 1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12">
                  <a:moveTo>
                    <a:pt x="6" y="111"/>
                  </a:moveTo>
                  <a:lnTo>
                    <a:pt x="62" y="16"/>
                  </a:lnTo>
                  <a:lnTo>
                    <a:pt x="26" y="28"/>
                  </a:lnTo>
                  <a:lnTo>
                    <a:pt x="0" y="0"/>
                  </a:lnTo>
                  <a:lnTo>
                    <a:pt x="6" y="111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7853" name="Rectangle 29">
            <a:extLst>
              <a:ext uri="{FF2B5EF4-FFF2-40B4-BE49-F238E27FC236}">
                <a16:creationId xmlns:a16="http://schemas.microsoft.com/office/drawing/2014/main" id="{20F39BAF-58BB-4CF1-9E03-0B20ADBAC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588" y="108793"/>
            <a:ext cx="8024826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“FRECCE DI SPOSTAMENTO” - RISONANZA</a:t>
            </a:r>
          </a:p>
        </p:txBody>
      </p:sp>
      <p:sp>
        <p:nvSpPr>
          <p:cNvPr id="77854" name="Rectangle 30">
            <a:extLst>
              <a:ext uri="{FF2B5EF4-FFF2-40B4-BE49-F238E27FC236}">
                <a16:creationId xmlns:a16="http://schemas.microsoft.com/office/drawing/2014/main" id="{111260A1-19F7-4ECC-A30A-BA30E220D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2" y="796951"/>
            <a:ext cx="3337580" cy="36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dirty="0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REGOLE PER ANIONI E CATIONI</a:t>
            </a:r>
          </a:p>
        </p:txBody>
      </p:sp>
      <p:sp>
        <p:nvSpPr>
          <p:cNvPr id="77857" name="Rectangle 33">
            <a:extLst>
              <a:ext uri="{FF2B5EF4-FFF2-40B4-BE49-F238E27FC236}">
                <a16:creationId xmlns:a16="http://schemas.microsoft.com/office/drawing/2014/main" id="{0D98998C-E928-4F8F-AFD6-7727D89B1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529" y="1573216"/>
            <a:ext cx="2184637" cy="677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sz="2000" dirty="0">
                <a:solidFill>
                  <a:srgbClr val="CC0000"/>
                </a:solidFill>
              </a:rPr>
              <a:t>la carica si muove</a:t>
            </a:r>
            <a:r>
              <a:rPr lang="it-IT" altLang="it-IT" sz="2000" dirty="0">
                <a:solidFill>
                  <a:schemeClr val="accent2"/>
                </a:solidFill>
              </a:rPr>
              <a:t> -</a:t>
            </a:r>
          </a:p>
          <a:p>
            <a:r>
              <a:rPr lang="it-IT" altLang="it-IT" dirty="0">
                <a:solidFill>
                  <a:schemeClr val="accent2"/>
                </a:solidFill>
              </a:rPr>
              <a:t>nessuna carica nuova</a:t>
            </a:r>
          </a:p>
        </p:txBody>
      </p:sp>
      <p:sp>
        <p:nvSpPr>
          <p:cNvPr id="77858" name="Rectangle 34">
            <a:extLst>
              <a:ext uri="{FF2B5EF4-FFF2-40B4-BE49-F238E27FC236}">
                <a16:creationId xmlns:a16="http://schemas.microsoft.com/office/drawing/2014/main" id="{DAC47FFF-740A-449A-A13E-AC41F9576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9709" y="5688016"/>
            <a:ext cx="2184637" cy="677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pPr algn="ctr"/>
            <a:r>
              <a:rPr lang="it-IT" altLang="it-IT" sz="2000">
                <a:solidFill>
                  <a:srgbClr val="CC0000"/>
                </a:solidFill>
              </a:rPr>
              <a:t>la carica si muove</a:t>
            </a:r>
            <a:r>
              <a:rPr lang="it-IT" altLang="it-IT" sz="2000">
                <a:solidFill>
                  <a:srgbClr val="009900"/>
                </a:solidFill>
              </a:rPr>
              <a:t> </a:t>
            </a:r>
          </a:p>
          <a:p>
            <a:pPr algn="ctr"/>
            <a:r>
              <a:rPr lang="it-IT" altLang="it-IT">
                <a:solidFill>
                  <a:srgbClr val="009900"/>
                </a:solidFill>
              </a:rPr>
              <a:t>nessuna carica nuova</a:t>
            </a:r>
          </a:p>
        </p:txBody>
      </p:sp>
      <p:sp>
        <p:nvSpPr>
          <p:cNvPr id="77859" name="Rectangle 35">
            <a:extLst>
              <a:ext uri="{FF2B5EF4-FFF2-40B4-BE49-F238E27FC236}">
                <a16:creationId xmlns:a16="http://schemas.microsoft.com/office/drawing/2014/main" id="{9060D7FF-C3D0-4871-92A6-1602C0EDA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928" y="1544640"/>
            <a:ext cx="2162387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dirty="0">
                <a:solidFill>
                  <a:schemeClr val="accent2"/>
                </a:solidFill>
              </a:rPr>
              <a:t>Muovere gli elettroni</a:t>
            </a:r>
          </a:p>
          <a:p>
            <a:r>
              <a:rPr lang="it-IT" altLang="it-IT" dirty="0">
                <a:solidFill>
                  <a:srgbClr val="CC0000"/>
                </a:solidFill>
              </a:rPr>
              <a:t>dalla </a:t>
            </a:r>
            <a:r>
              <a:rPr lang="it-IT" altLang="it-IT" dirty="0">
                <a:solidFill>
                  <a:schemeClr val="accent2"/>
                </a:solidFill>
              </a:rPr>
              <a:t>carica negativa</a:t>
            </a:r>
          </a:p>
        </p:txBody>
      </p:sp>
      <p:sp>
        <p:nvSpPr>
          <p:cNvPr id="77860" name="Rectangle 36">
            <a:extLst>
              <a:ext uri="{FF2B5EF4-FFF2-40B4-BE49-F238E27FC236}">
                <a16:creationId xmlns:a16="http://schemas.microsoft.com/office/drawing/2014/main" id="{4434A384-89B4-45EE-8570-C1009684A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9" y="5722940"/>
            <a:ext cx="2826223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>
                <a:solidFill>
                  <a:srgbClr val="009900"/>
                </a:solidFill>
              </a:rPr>
              <a:t>Muovere gli  elettroni </a:t>
            </a:r>
            <a:r>
              <a:rPr lang="it-IT" altLang="it-IT">
                <a:solidFill>
                  <a:srgbClr val="CC0000"/>
                </a:solidFill>
              </a:rPr>
              <a:t>verso </a:t>
            </a:r>
          </a:p>
          <a:p>
            <a:r>
              <a:rPr lang="it-IT" altLang="it-IT">
                <a:solidFill>
                  <a:srgbClr val="009900"/>
                </a:solidFill>
              </a:rPr>
              <a:t>la carica positiva</a:t>
            </a:r>
          </a:p>
        </p:txBody>
      </p:sp>
      <p:grpSp>
        <p:nvGrpSpPr>
          <p:cNvPr id="77957" name="Group 133">
            <a:extLst>
              <a:ext uri="{FF2B5EF4-FFF2-40B4-BE49-F238E27FC236}">
                <a16:creationId xmlns:a16="http://schemas.microsoft.com/office/drawing/2014/main" id="{68AFD38F-D50A-46BF-85D1-9994D0C223D3}"/>
              </a:ext>
            </a:extLst>
          </p:cNvPr>
          <p:cNvGrpSpPr>
            <a:grpSpLocks/>
          </p:cNvGrpSpPr>
          <p:nvPr/>
        </p:nvGrpSpPr>
        <p:grpSpPr bwMode="auto">
          <a:xfrm>
            <a:off x="1038229" y="2319343"/>
            <a:ext cx="2424113" cy="1293813"/>
            <a:chOff x="654" y="1461"/>
            <a:chExt cx="1527" cy="815"/>
          </a:xfrm>
        </p:grpSpPr>
        <p:sp>
          <p:nvSpPr>
            <p:cNvPr id="77833" name="Rectangle 9">
              <a:extLst>
                <a:ext uri="{FF2B5EF4-FFF2-40B4-BE49-F238E27FC236}">
                  <a16:creationId xmlns:a16="http://schemas.microsoft.com/office/drawing/2014/main" id="{9C5D95DE-1FFF-4A09-B0CF-E31ACD2BC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1777"/>
              <a:ext cx="299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O</a:t>
              </a:r>
            </a:p>
          </p:txBody>
        </p:sp>
        <p:grpSp>
          <p:nvGrpSpPr>
            <p:cNvPr id="77861" name="Group 37">
              <a:extLst>
                <a:ext uri="{FF2B5EF4-FFF2-40B4-BE49-F238E27FC236}">
                  <a16:creationId xmlns:a16="http://schemas.microsoft.com/office/drawing/2014/main" id="{DB6B6AE9-EE62-48C4-8B8D-EF4A9A8F0A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4" y="1461"/>
              <a:ext cx="1527" cy="815"/>
              <a:chOff x="654" y="1461"/>
              <a:chExt cx="1527" cy="815"/>
            </a:xfrm>
          </p:grpSpPr>
          <p:sp>
            <p:nvSpPr>
              <p:cNvPr id="77862" name="Rectangle 38">
                <a:extLst>
                  <a:ext uri="{FF2B5EF4-FFF2-40B4-BE49-F238E27FC236}">
                    <a16:creationId xmlns:a16="http://schemas.microsoft.com/office/drawing/2014/main" id="{2D3598B8-12D3-4BAB-B097-0A7DC39D46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4" y="1461"/>
                <a:ext cx="230" cy="4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9" rIns="92075" bIns="46039">
                <a:spAutoFit/>
              </a:bodyPr>
              <a:lstStyle/>
              <a:p>
                <a:r>
                  <a:rPr lang="it-IT" altLang="it-IT" sz="4200">
                    <a:solidFill>
                      <a:srgbClr val="CC0000"/>
                    </a:solidFill>
                    <a:latin typeface="Times New Roman" panose="02020603050405020304" pitchFamily="18" charset="0"/>
                  </a:rPr>
                  <a:t>-</a:t>
                </a:r>
              </a:p>
            </p:txBody>
          </p:sp>
          <p:grpSp>
            <p:nvGrpSpPr>
              <p:cNvPr id="77863" name="Group 39">
                <a:extLst>
                  <a:ext uri="{FF2B5EF4-FFF2-40B4-BE49-F238E27FC236}">
                    <a16:creationId xmlns:a16="http://schemas.microsoft.com/office/drawing/2014/main" id="{B2444FD5-FC73-4155-948F-163BD0F9CE4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2" y="1563"/>
                <a:ext cx="1499" cy="713"/>
                <a:chOff x="682" y="1563"/>
                <a:chExt cx="1499" cy="713"/>
              </a:xfrm>
            </p:grpSpPr>
            <p:sp>
              <p:nvSpPr>
                <p:cNvPr id="77864" name="Rectangle 40">
                  <a:extLst>
                    <a:ext uri="{FF2B5EF4-FFF2-40B4-BE49-F238E27FC236}">
                      <a16:creationId xmlns:a16="http://schemas.microsoft.com/office/drawing/2014/main" id="{59FFAA27-447D-4195-AF04-12D818E5B4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2" y="1785"/>
                  <a:ext cx="178" cy="3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2800">
                      <a:solidFill>
                        <a:srgbClr val="CC0000"/>
                      </a:solidFill>
                    </a:rPr>
                    <a:t>:</a:t>
                  </a:r>
                </a:p>
              </p:txBody>
            </p:sp>
            <p:sp>
              <p:nvSpPr>
                <p:cNvPr id="77865" name="Rectangle 41">
                  <a:extLst>
                    <a:ext uri="{FF2B5EF4-FFF2-40B4-BE49-F238E27FC236}">
                      <a16:creationId xmlns:a16="http://schemas.microsoft.com/office/drawing/2014/main" id="{71311217-3867-4FD7-A01D-CF000429C3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13" y="1777"/>
                  <a:ext cx="264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  <p:sp>
              <p:nvSpPr>
                <p:cNvPr id="77866" name="Rectangle 42">
                  <a:extLst>
                    <a:ext uri="{FF2B5EF4-FFF2-40B4-BE49-F238E27FC236}">
                      <a16:creationId xmlns:a16="http://schemas.microsoft.com/office/drawing/2014/main" id="{33AFCFD7-450C-4B4B-8680-2B06CB56C2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66" y="1777"/>
                  <a:ext cx="264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  <p:sp>
              <p:nvSpPr>
                <p:cNvPr id="77867" name="Line 43">
                  <a:extLst>
                    <a:ext uri="{FF2B5EF4-FFF2-40B4-BE49-F238E27FC236}">
                      <a16:creationId xmlns:a16="http://schemas.microsoft.com/office/drawing/2014/main" id="{AF39B121-C72F-4BAC-9368-E7CEEFBE96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14" y="1960"/>
                  <a:ext cx="26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7868" name="Line 44">
                  <a:extLst>
                    <a:ext uri="{FF2B5EF4-FFF2-40B4-BE49-F238E27FC236}">
                      <a16:creationId xmlns:a16="http://schemas.microsoft.com/office/drawing/2014/main" id="{A88B7BFE-A2FB-4E6E-BF0F-2EFD2EA89D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60" y="1993"/>
                  <a:ext cx="251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7869" name="Line 45">
                  <a:extLst>
                    <a:ext uri="{FF2B5EF4-FFF2-40B4-BE49-F238E27FC236}">
                      <a16:creationId xmlns:a16="http://schemas.microsoft.com/office/drawing/2014/main" id="{9C07F974-A911-468F-A13E-3B38EA49D5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60" y="1925"/>
                  <a:ext cx="251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7870" name="Rectangle 46">
                  <a:extLst>
                    <a:ext uri="{FF2B5EF4-FFF2-40B4-BE49-F238E27FC236}">
                      <a16:creationId xmlns:a16="http://schemas.microsoft.com/office/drawing/2014/main" id="{E7497F8C-D774-44D2-A220-DBD5525B50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6" y="1929"/>
                  <a:ext cx="232" cy="3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2800">
                      <a:solidFill>
                        <a:srgbClr val="CC0000"/>
                      </a:solidFill>
                    </a:rPr>
                    <a:t>..</a:t>
                  </a:r>
                </a:p>
              </p:txBody>
            </p:sp>
            <p:sp>
              <p:nvSpPr>
                <p:cNvPr id="77871" name="Rectangle 47">
                  <a:extLst>
                    <a:ext uri="{FF2B5EF4-FFF2-40B4-BE49-F238E27FC236}">
                      <a16:creationId xmlns:a16="http://schemas.microsoft.com/office/drawing/2014/main" id="{422AFED4-B2FD-4686-8921-51A50D4372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6" y="1563"/>
                  <a:ext cx="232" cy="3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2800">
                      <a:solidFill>
                        <a:srgbClr val="CC0000"/>
                      </a:solidFill>
                    </a:rPr>
                    <a:t>..</a:t>
                  </a:r>
                </a:p>
              </p:txBody>
            </p:sp>
            <p:sp>
              <p:nvSpPr>
                <p:cNvPr id="77872" name="Line 48">
                  <a:extLst>
                    <a:ext uri="{FF2B5EF4-FFF2-40B4-BE49-F238E27FC236}">
                      <a16:creationId xmlns:a16="http://schemas.microsoft.com/office/drawing/2014/main" id="{66897B24-6622-47A1-BC97-38DB5869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76" y="2084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7873" name="Line 49">
                  <a:extLst>
                    <a:ext uri="{FF2B5EF4-FFF2-40B4-BE49-F238E27FC236}">
                      <a16:creationId xmlns:a16="http://schemas.microsoft.com/office/drawing/2014/main" id="{175BC020-1F04-4D53-A76B-6053D00CF1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24" y="2084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7874" name="Line 50">
                  <a:extLst>
                    <a:ext uri="{FF2B5EF4-FFF2-40B4-BE49-F238E27FC236}">
                      <a16:creationId xmlns:a16="http://schemas.microsoft.com/office/drawing/2014/main" id="{217AF880-51FA-4D9B-9506-CFAE9ABA49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0" y="1950"/>
                  <a:ext cx="261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</p:grpSp>
      </p:grpSp>
      <p:grpSp>
        <p:nvGrpSpPr>
          <p:cNvPr id="77875" name="Group 51">
            <a:extLst>
              <a:ext uri="{FF2B5EF4-FFF2-40B4-BE49-F238E27FC236}">
                <a16:creationId xmlns:a16="http://schemas.microsoft.com/office/drawing/2014/main" id="{D1843FFC-B8AD-46C8-95F2-DB334DAA801A}"/>
              </a:ext>
            </a:extLst>
          </p:cNvPr>
          <p:cNvGrpSpPr>
            <a:grpSpLocks/>
          </p:cNvGrpSpPr>
          <p:nvPr/>
        </p:nvGrpSpPr>
        <p:grpSpPr bwMode="auto">
          <a:xfrm>
            <a:off x="6105528" y="2335215"/>
            <a:ext cx="2386013" cy="1246186"/>
            <a:chOff x="3846" y="1471"/>
            <a:chExt cx="1503" cy="785"/>
          </a:xfrm>
        </p:grpSpPr>
        <p:sp>
          <p:nvSpPr>
            <p:cNvPr id="77876" name="Rectangle 52">
              <a:extLst>
                <a:ext uri="{FF2B5EF4-FFF2-40B4-BE49-F238E27FC236}">
                  <a16:creationId xmlns:a16="http://schemas.microsoft.com/office/drawing/2014/main" id="{20DF5CB8-5273-4CCA-AC4F-2F3308E0A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471"/>
              <a:ext cx="230" cy="4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4200">
                  <a:solidFill>
                    <a:srgbClr val="CC0000"/>
                  </a:solidFill>
                  <a:latin typeface="Times New Roman" panose="02020603050405020304" pitchFamily="18" charset="0"/>
                </a:rPr>
                <a:t>-</a:t>
              </a:r>
            </a:p>
          </p:txBody>
        </p:sp>
        <p:grpSp>
          <p:nvGrpSpPr>
            <p:cNvPr id="77877" name="Group 53">
              <a:extLst>
                <a:ext uri="{FF2B5EF4-FFF2-40B4-BE49-F238E27FC236}">
                  <a16:creationId xmlns:a16="http://schemas.microsoft.com/office/drawing/2014/main" id="{2F32C94F-B6BB-4924-AC7E-807B272AEC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6" y="1760"/>
              <a:ext cx="1503" cy="496"/>
              <a:chOff x="3846" y="1760"/>
              <a:chExt cx="1503" cy="496"/>
            </a:xfrm>
          </p:grpSpPr>
          <p:sp>
            <p:nvSpPr>
              <p:cNvPr id="77878" name="Line 54">
                <a:extLst>
                  <a:ext uri="{FF2B5EF4-FFF2-40B4-BE49-F238E27FC236}">
                    <a16:creationId xmlns:a16="http://schemas.microsoft.com/office/drawing/2014/main" id="{DA16AEF6-B48E-4342-AC92-478A32DA5A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2" y="206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grpSp>
            <p:nvGrpSpPr>
              <p:cNvPr id="77879" name="Group 55">
                <a:extLst>
                  <a:ext uri="{FF2B5EF4-FFF2-40B4-BE49-F238E27FC236}">
                    <a16:creationId xmlns:a16="http://schemas.microsoft.com/office/drawing/2014/main" id="{8E3C9241-FCDB-4691-A5B9-A2F5421D5D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6" y="1760"/>
                <a:ext cx="376" cy="388"/>
                <a:chOff x="3846" y="1760"/>
                <a:chExt cx="376" cy="388"/>
              </a:xfrm>
            </p:grpSpPr>
            <p:sp>
              <p:nvSpPr>
                <p:cNvPr id="77880" name="Rectangle 56">
                  <a:extLst>
                    <a:ext uri="{FF2B5EF4-FFF2-40B4-BE49-F238E27FC236}">
                      <a16:creationId xmlns:a16="http://schemas.microsoft.com/office/drawing/2014/main" id="{D5BA8841-884C-4C51-9D5B-EA37B69CE1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3" y="1760"/>
                  <a:ext cx="299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O</a:t>
                  </a:r>
                </a:p>
              </p:txBody>
            </p:sp>
            <p:sp>
              <p:nvSpPr>
                <p:cNvPr id="77881" name="Rectangle 57">
                  <a:extLst>
                    <a:ext uri="{FF2B5EF4-FFF2-40B4-BE49-F238E27FC236}">
                      <a16:creationId xmlns:a16="http://schemas.microsoft.com/office/drawing/2014/main" id="{B1D2158C-BD29-41AE-8F0A-A1DA1770BF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6" y="1785"/>
                  <a:ext cx="178" cy="3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2800">
                      <a:solidFill>
                        <a:srgbClr val="CC0000"/>
                      </a:solidFill>
                    </a:rPr>
                    <a:t>:</a:t>
                  </a:r>
                </a:p>
              </p:txBody>
            </p:sp>
          </p:grpSp>
          <p:grpSp>
            <p:nvGrpSpPr>
              <p:cNvPr id="77882" name="Group 58">
                <a:extLst>
                  <a:ext uri="{FF2B5EF4-FFF2-40B4-BE49-F238E27FC236}">
                    <a16:creationId xmlns:a16="http://schemas.microsoft.com/office/drawing/2014/main" id="{DAFB6262-723C-48F3-910C-22BE6B8B05A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71" y="1908"/>
                <a:ext cx="267" cy="68"/>
                <a:chOff x="4159" y="1908"/>
                <a:chExt cx="267" cy="68"/>
              </a:xfrm>
            </p:grpSpPr>
            <p:sp>
              <p:nvSpPr>
                <p:cNvPr id="77883" name="Line 59">
                  <a:extLst>
                    <a:ext uri="{FF2B5EF4-FFF2-40B4-BE49-F238E27FC236}">
                      <a16:creationId xmlns:a16="http://schemas.microsoft.com/office/drawing/2014/main" id="{8EC794FA-9B2A-4586-B631-1CFE45F1EF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9" y="1976"/>
                  <a:ext cx="26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7884" name="Line 60">
                  <a:extLst>
                    <a:ext uri="{FF2B5EF4-FFF2-40B4-BE49-F238E27FC236}">
                      <a16:creationId xmlns:a16="http://schemas.microsoft.com/office/drawing/2014/main" id="{80F37C2D-DA59-4D5E-BC5D-D73E443DF5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9" y="1908"/>
                  <a:ext cx="26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  <p:sp>
            <p:nvSpPr>
              <p:cNvPr id="77885" name="Line 61">
                <a:extLst>
                  <a:ext uri="{FF2B5EF4-FFF2-40B4-BE49-F238E27FC236}">
                    <a16:creationId xmlns:a16="http://schemas.microsoft.com/office/drawing/2014/main" id="{DE9F5332-1B08-4874-AB94-6C81FC4C79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17" y="1943"/>
                <a:ext cx="251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grpSp>
            <p:nvGrpSpPr>
              <p:cNvPr id="77886" name="Group 62">
                <a:extLst>
                  <a:ext uri="{FF2B5EF4-FFF2-40B4-BE49-F238E27FC236}">
                    <a16:creationId xmlns:a16="http://schemas.microsoft.com/office/drawing/2014/main" id="{F5690D51-F014-40A8-9C2C-38F025FE96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64" y="1760"/>
                <a:ext cx="1123" cy="463"/>
                <a:chOff x="3964" y="1760"/>
                <a:chExt cx="1123" cy="463"/>
              </a:xfrm>
            </p:grpSpPr>
            <p:grpSp>
              <p:nvGrpSpPr>
                <p:cNvPr id="77887" name="Group 63">
                  <a:extLst>
                    <a:ext uri="{FF2B5EF4-FFF2-40B4-BE49-F238E27FC236}">
                      <a16:creationId xmlns:a16="http://schemas.microsoft.com/office/drawing/2014/main" id="{F323D4F3-CE5D-462F-8CA3-09DCB99454F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43" y="1792"/>
                  <a:ext cx="85" cy="26"/>
                  <a:chOff x="4912" y="1744"/>
                  <a:chExt cx="85" cy="26"/>
                </a:xfrm>
              </p:grpSpPr>
              <p:sp>
                <p:nvSpPr>
                  <p:cNvPr id="77888" name="Freeform 64">
                    <a:extLst>
                      <a:ext uri="{FF2B5EF4-FFF2-40B4-BE49-F238E27FC236}">
                        <a16:creationId xmlns:a16="http://schemas.microsoft.com/office/drawing/2014/main" id="{076FFF86-2B55-4534-9D95-93BF0EA2AE8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12" y="1744"/>
                    <a:ext cx="27" cy="26"/>
                  </a:xfrm>
                  <a:custGeom>
                    <a:avLst/>
                    <a:gdLst>
                      <a:gd name="T0" fmla="*/ 0 w 27"/>
                      <a:gd name="T1" fmla="*/ 12 h 26"/>
                      <a:gd name="T2" fmla="*/ 0 w 27"/>
                      <a:gd name="T3" fmla="*/ 15 h 26"/>
                      <a:gd name="T4" fmla="*/ 0 w 27"/>
                      <a:gd name="T5" fmla="*/ 17 h 26"/>
                      <a:gd name="T6" fmla="*/ 2 w 27"/>
                      <a:gd name="T7" fmla="*/ 18 h 26"/>
                      <a:gd name="T8" fmla="*/ 3 w 27"/>
                      <a:gd name="T9" fmla="*/ 20 h 26"/>
                      <a:gd name="T10" fmla="*/ 4 w 27"/>
                      <a:gd name="T11" fmla="*/ 21 h 26"/>
                      <a:gd name="T12" fmla="*/ 5 w 27"/>
                      <a:gd name="T13" fmla="*/ 22 h 26"/>
                      <a:gd name="T14" fmla="*/ 6 w 27"/>
                      <a:gd name="T15" fmla="*/ 23 h 26"/>
                      <a:gd name="T16" fmla="*/ 7 w 27"/>
                      <a:gd name="T17" fmla="*/ 24 h 26"/>
                      <a:gd name="T18" fmla="*/ 9 w 27"/>
                      <a:gd name="T19" fmla="*/ 24 h 26"/>
                      <a:gd name="T20" fmla="*/ 10 w 27"/>
                      <a:gd name="T21" fmla="*/ 25 h 26"/>
                      <a:gd name="T22" fmla="*/ 12 w 27"/>
                      <a:gd name="T23" fmla="*/ 25 h 26"/>
                      <a:gd name="T24" fmla="*/ 14 w 27"/>
                      <a:gd name="T25" fmla="*/ 25 h 26"/>
                      <a:gd name="T26" fmla="*/ 16 w 27"/>
                      <a:gd name="T27" fmla="*/ 25 h 26"/>
                      <a:gd name="T28" fmla="*/ 17 w 27"/>
                      <a:gd name="T29" fmla="*/ 24 h 26"/>
                      <a:gd name="T30" fmla="*/ 20 w 27"/>
                      <a:gd name="T31" fmla="*/ 24 h 26"/>
                      <a:gd name="T32" fmla="*/ 21 w 27"/>
                      <a:gd name="T33" fmla="*/ 23 h 26"/>
                      <a:gd name="T34" fmla="*/ 23 w 27"/>
                      <a:gd name="T35" fmla="*/ 21 h 26"/>
                      <a:gd name="T36" fmla="*/ 24 w 27"/>
                      <a:gd name="T37" fmla="*/ 20 h 26"/>
                      <a:gd name="T38" fmla="*/ 25 w 27"/>
                      <a:gd name="T39" fmla="*/ 18 h 26"/>
                      <a:gd name="T40" fmla="*/ 26 w 27"/>
                      <a:gd name="T41" fmla="*/ 17 h 26"/>
                      <a:gd name="T42" fmla="*/ 26 w 27"/>
                      <a:gd name="T43" fmla="*/ 15 h 26"/>
                      <a:gd name="T44" fmla="*/ 26 w 27"/>
                      <a:gd name="T45" fmla="*/ 12 h 26"/>
                      <a:gd name="T46" fmla="*/ 26 w 27"/>
                      <a:gd name="T47" fmla="*/ 10 h 26"/>
                      <a:gd name="T48" fmla="*/ 26 w 27"/>
                      <a:gd name="T49" fmla="*/ 8 h 26"/>
                      <a:gd name="T50" fmla="*/ 25 w 27"/>
                      <a:gd name="T51" fmla="*/ 6 h 26"/>
                      <a:gd name="T52" fmla="*/ 24 w 27"/>
                      <a:gd name="T53" fmla="*/ 4 h 26"/>
                      <a:gd name="T54" fmla="*/ 23 w 27"/>
                      <a:gd name="T55" fmla="*/ 3 h 26"/>
                      <a:gd name="T56" fmla="*/ 21 w 27"/>
                      <a:gd name="T57" fmla="*/ 2 h 26"/>
                      <a:gd name="T58" fmla="*/ 20 w 27"/>
                      <a:gd name="T59" fmla="*/ 1 h 26"/>
                      <a:gd name="T60" fmla="*/ 17 w 27"/>
                      <a:gd name="T61" fmla="*/ 1 h 26"/>
                      <a:gd name="T62" fmla="*/ 16 w 27"/>
                      <a:gd name="T63" fmla="*/ 0 h 26"/>
                      <a:gd name="T64" fmla="*/ 14 w 27"/>
                      <a:gd name="T65" fmla="*/ 0 h 26"/>
                      <a:gd name="T66" fmla="*/ 12 w 27"/>
                      <a:gd name="T67" fmla="*/ 0 h 26"/>
                      <a:gd name="T68" fmla="*/ 10 w 27"/>
                      <a:gd name="T69" fmla="*/ 0 h 26"/>
                      <a:gd name="T70" fmla="*/ 9 w 27"/>
                      <a:gd name="T71" fmla="*/ 1 h 26"/>
                      <a:gd name="T72" fmla="*/ 7 w 27"/>
                      <a:gd name="T73" fmla="*/ 1 h 26"/>
                      <a:gd name="T74" fmla="*/ 5 w 27"/>
                      <a:gd name="T75" fmla="*/ 2 h 26"/>
                      <a:gd name="T76" fmla="*/ 4 w 27"/>
                      <a:gd name="T77" fmla="*/ 3 h 26"/>
                      <a:gd name="T78" fmla="*/ 3 w 27"/>
                      <a:gd name="T79" fmla="*/ 4 h 26"/>
                      <a:gd name="T80" fmla="*/ 2 w 27"/>
                      <a:gd name="T81" fmla="*/ 6 h 26"/>
                      <a:gd name="T82" fmla="*/ 0 w 27"/>
                      <a:gd name="T83" fmla="*/ 7 h 26"/>
                      <a:gd name="T84" fmla="*/ 0 w 27"/>
                      <a:gd name="T85" fmla="*/ 9 h 26"/>
                      <a:gd name="T86" fmla="*/ 0 w 27"/>
                      <a:gd name="T87" fmla="*/ 11 h 2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27" h="26">
                        <a:moveTo>
                          <a:pt x="0" y="12"/>
                        </a:moveTo>
                        <a:lnTo>
                          <a:pt x="0" y="12"/>
                        </a:lnTo>
                        <a:lnTo>
                          <a:pt x="0" y="14"/>
                        </a:lnTo>
                        <a:lnTo>
                          <a:pt x="0" y="15"/>
                        </a:lnTo>
                        <a:lnTo>
                          <a:pt x="0" y="16"/>
                        </a:lnTo>
                        <a:lnTo>
                          <a:pt x="0" y="17"/>
                        </a:lnTo>
                        <a:lnTo>
                          <a:pt x="0" y="18"/>
                        </a:lnTo>
                        <a:lnTo>
                          <a:pt x="2" y="18"/>
                        </a:lnTo>
                        <a:lnTo>
                          <a:pt x="2" y="19"/>
                        </a:lnTo>
                        <a:lnTo>
                          <a:pt x="3" y="20"/>
                        </a:lnTo>
                        <a:lnTo>
                          <a:pt x="3" y="21"/>
                        </a:lnTo>
                        <a:lnTo>
                          <a:pt x="4" y="21"/>
                        </a:lnTo>
                        <a:lnTo>
                          <a:pt x="4" y="22"/>
                        </a:lnTo>
                        <a:lnTo>
                          <a:pt x="5" y="22"/>
                        </a:lnTo>
                        <a:lnTo>
                          <a:pt x="5" y="23"/>
                        </a:lnTo>
                        <a:lnTo>
                          <a:pt x="6" y="23"/>
                        </a:lnTo>
                        <a:lnTo>
                          <a:pt x="7" y="23"/>
                        </a:lnTo>
                        <a:lnTo>
                          <a:pt x="7" y="24"/>
                        </a:lnTo>
                        <a:lnTo>
                          <a:pt x="8" y="24"/>
                        </a:lnTo>
                        <a:lnTo>
                          <a:pt x="9" y="24"/>
                        </a:lnTo>
                        <a:lnTo>
                          <a:pt x="10" y="24"/>
                        </a:lnTo>
                        <a:lnTo>
                          <a:pt x="10" y="25"/>
                        </a:lnTo>
                        <a:lnTo>
                          <a:pt x="11" y="25"/>
                        </a:lnTo>
                        <a:lnTo>
                          <a:pt x="12" y="25"/>
                        </a:lnTo>
                        <a:lnTo>
                          <a:pt x="13" y="25"/>
                        </a:lnTo>
                        <a:lnTo>
                          <a:pt x="14" y="25"/>
                        </a:lnTo>
                        <a:lnTo>
                          <a:pt x="15" y="25"/>
                        </a:lnTo>
                        <a:lnTo>
                          <a:pt x="16" y="25"/>
                        </a:lnTo>
                        <a:lnTo>
                          <a:pt x="16" y="24"/>
                        </a:lnTo>
                        <a:lnTo>
                          <a:pt x="17" y="24"/>
                        </a:lnTo>
                        <a:lnTo>
                          <a:pt x="19" y="24"/>
                        </a:lnTo>
                        <a:lnTo>
                          <a:pt x="20" y="24"/>
                        </a:lnTo>
                        <a:lnTo>
                          <a:pt x="20" y="23"/>
                        </a:lnTo>
                        <a:lnTo>
                          <a:pt x="21" y="23"/>
                        </a:lnTo>
                        <a:lnTo>
                          <a:pt x="22" y="22"/>
                        </a:lnTo>
                        <a:lnTo>
                          <a:pt x="23" y="21"/>
                        </a:lnTo>
                        <a:lnTo>
                          <a:pt x="24" y="21"/>
                        </a:lnTo>
                        <a:lnTo>
                          <a:pt x="24" y="20"/>
                        </a:lnTo>
                        <a:lnTo>
                          <a:pt x="25" y="19"/>
                        </a:lnTo>
                        <a:lnTo>
                          <a:pt x="25" y="18"/>
                        </a:lnTo>
                        <a:lnTo>
                          <a:pt x="25" y="17"/>
                        </a:lnTo>
                        <a:lnTo>
                          <a:pt x="26" y="17"/>
                        </a:lnTo>
                        <a:lnTo>
                          <a:pt x="26" y="16"/>
                        </a:lnTo>
                        <a:lnTo>
                          <a:pt x="26" y="15"/>
                        </a:lnTo>
                        <a:lnTo>
                          <a:pt x="26" y="14"/>
                        </a:lnTo>
                        <a:lnTo>
                          <a:pt x="26" y="12"/>
                        </a:lnTo>
                        <a:lnTo>
                          <a:pt x="26" y="11"/>
                        </a:lnTo>
                        <a:lnTo>
                          <a:pt x="26" y="10"/>
                        </a:lnTo>
                        <a:lnTo>
                          <a:pt x="26" y="9"/>
                        </a:lnTo>
                        <a:lnTo>
                          <a:pt x="26" y="8"/>
                        </a:lnTo>
                        <a:lnTo>
                          <a:pt x="25" y="7"/>
                        </a:lnTo>
                        <a:lnTo>
                          <a:pt x="25" y="6"/>
                        </a:lnTo>
                        <a:lnTo>
                          <a:pt x="24" y="5"/>
                        </a:lnTo>
                        <a:lnTo>
                          <a:pt x="24" y="4"/>
                        </a:lnTo>
                        <a:lnTo>
                          <a:pt x="23" y="4"/>
                        </a:lnTo>
                        <a:lnTo>
                          <a:pt x="23" y="3"/>
                        </a:lnTo>
                        <a:lnTo>
                          <a:pt x="22" y="3"/>
                        </a:lnTo>
                        <a:lnTo>
                          <a:pt x="21" y="2"/>
                        </a:lnTo>
                        <a:lnTo>
                          <a:pt x="20" y="2"/>
                        </a:lnTo>
                        <a:lnTo>
                          <a:pt x="20" y="1"/>
                        </a:lnTo>
                        <a:lnTo>
                          <a:pt x="19" y="1"/>
                        </a:lnTo>
                        <a:lnTo>
                          <a:pt x="17" y="1"/>
                        </a:lnTo>
                        <a:lnTo>
                          <a:pt x="17" y="0"/>
                        </a:lnTo>
                        <a:lnTo>
                          <a:pt x="16" y="0"/>
                        </a:lnTo>
                        <a:lnTo>
                          <a:pt x="15" y="0"/>
                        </a:lnTo>
                        <a:lnTo>
                          <a:pt x="14" y="0"/>
                        </a:lnTo>
                        <a:lnTo>
                          <a:pt x="13" y="0"/>
                        </a:lnTo>
                        <a:lnTo>
                          <a:pt x="12" y="0"/>
                        </a:lnTo>
                        <a:lnTo>
                          <a:pt x="11" y="0"/>
                        </a:lnTo>
                        <a:lnTo>
                          <a:pt x="10" y="0"/>
                        </a:lnTo>
                        <a:lnTo>
                          <a:pt x="9" y="0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3" y="5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0" y="7"/>
                        </a:lnTo>
                        <a:lnTo>
                          <a:pt x="0" y="8"/>
                        </a:lnTo>
                        <a:lnTo>
                          <a:pt x="0" y="9"/>
                        </a:lnTo>
                        <a:lnTo>
                          <a:pt x="0" y="10"/>
                        </a:lnTo>
                        <a:lnTo>
                          <a:pt x="0" y="11"/>
                        </a:lnTo>
                        <a:lnTo>
                          <a:pt x="0" y="12"/>
                        </a:lnTo>
                      </a:path>
                    </a:pathLst>
                  </a:custGeom>
                  <a:solidFill>
                    <a:srgbClr val="CC0000"/>
                  </a:solidFill>
                  <a:ln w="12700" cap="rnd" cmpd="sng">
                    <a:solidFill>
                      <a:srgbClr val="FF0000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77889" name="Freeform 65">
                    <a:extLst>
                      <a:ext uri="{FF2B5EF4-FFF2-40B4-BE49-F238E27FC236}">
                        <a16:creationId xmlns:a16="http://schemas.microsoft.com/office/drawing/2014/main" id="{663E341B-3DB1-4BF1-AEAF-91C59547AAD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71" y="1744"/>
                    <a:ext cx="26" cy="26"/>
                  </a:xfrm>
                  <a:custGeom>
                    <a:avLst/>
                    <a:gdLst>
                      <a:gd name="T0" fmla="*/ 0 w 26"/>
                      <a:gd name="T1" fmla="*/ 12 h 26"/>
                      <a:gd name="T2" fmla="*/ 0 w 26"/>
                      <a:gd name="T3" fmla="*/ 15 h 26"/>
                      <a:gd name="T4" fmla="*/ 0 w 26"/>
                      <a:gd name="T5" fmla="*/ 17 h 26"/>
                      <a:gd name="T6" fmla="*/ 1 w 26"/>
                      <a:gd name="T7" fmla="*/ 18 h 26"/>
                      <a:gd name="T8" fmla="*/ 2 w 26"/>
                      <a:gd name="T9" fmla="*/ 19 h 26"/>
                      <a:gd name="T10" fmla="*/ 2 w 26"/>
                      <a:gd name="T11" fmla="*/ 21 h 26"/>
                      <a:gd name="T12" fmla="*/ 4 w 26"/>
                      <a:gd name="T13" fmla="*/ 22 h 26"/>
                      <a:gd name="T14" fmla="*/ 6 w 26"/>
                      <a:gd name="T15" fmla="*/ 23 h 26"/>
                      <a:gd name="T16" fmla="*/ 8 w 26"/>
                      <a:gd name="T17" fmla="*/ 24 h 26"/>
                      <a:gd name="T18" fmla="*/ 9 w 26"/>
                      <a:gd name="T19" fmla="*/ 25 h 26"/>
                      <a:gd name="T20" fmla="*/ 12 w 26"/>
                      <a:gd name="T21" fmla="*/ 25 h 26"/>
                      <a:gd name="T22" fmla="*/ 14 w 26"/>
                      <a:gd name="T23" fmla="*/ 25 h 26"/>
                      <a:gd name="T24" fmla="*/ 16 w 26"/>
                      <a:gd name="T25" fmla="*/ 25 h 26"/>
                      <a:gd name="T26" fmla="*/ 18 w 26"/>
                      <a:gd name="T27" fmla="*/ 24 h 26"/>
                      <a:gd name="T28" fmla="*/ 19 w 26"/>
                      <a:gd name="T29" fmla="*/ 23 h 26"/>
                      <a:gd name="T30" fmla="*/ 21 w 26"/>
                      <a:gd name="T31" fmla="*/ 23 h 26"/>
                      <a:gd name="T32" fmla="*/ 22 w 26"/>
                      <a:gd name="T33" fmla="*/ 22 h 26"/>
                      <a:gd name="T34" fmla="*/ 23 w 26"/>
                      <a:gd name="T35" fmla="*/ 21 h 26"/>
                      <a:gd name="T36" fmla="*/ 24 w 26"/>
                      <a:gd name="T37" fmla="*/ 20 h 26"/>
                      <a:gd name="T38" fmla="*/ 24 w 26"/>
                      <a:gd name="T39" fmla="*/ 18 h 26"/>
                      <a:gd name="T40" fmla="*/ 25 w 26"/>
                      <a:gd name="T41" fmla="*/ 17 h 26"/>
                      <a:gd name="T42" fmla="*/ 25 w 26"/>
                      <a:gd name="T43" fmla="*/ 15 h 26"/>
                      <a:gd name="T44" fmla="*/ 25 w 26"/>
                      <a:gd name="T45" fmla="*/ 12 h 26"/>
                      <a:gd name="T46" fmla="*/ 25 w 26"/>
                      <a:gd name="T47" fmla="*/ 10 h 26"/>
                      <a:gd name="T48" fmla="*/ 25 w 26"/>
                      <a:gd name="T49" fmla="*/ 8 h 26"/>
                      <a:gd name="T50" fmla="*/ 24 w 26"/>
                      <a:gd name="T51" fmla="*/ 7 h 26"/>
                      <a:gd name="T52" fmla="*/ 24 w 26"/>
                      <a:gd name="T53" fmla="*/ 5 h 26"/>
                      <a:gd name="T54" fmla="*/ 23 w 26"/>
                      <a:gd name="T55" fmla="*/ 4 h 26"/>
                      <a:gd name="T56" fmla="*/ 22 w 26"/>
                      <a:gd name="T57" fmla="*/ 3 h 26"/>
                      <a:gd name="T58" fmla="*/ 21 w 26"/>
                      <a:gd name="T59" fmla="*/ 2 h 26"/>
                      <a:gd name="T60" fmla="*/ 19 w 26"/>
                      <a:gd name="T61" fmla="*/ 1 h 26"/>
                      <a:gd name="T62" fmla="*/ 17 w 26"/>
                      <a:gd name="T63" fmla="*/ 1 h 26"/>
                      <a:gd name="T64" fmla="*/ 16 w 26"/>
                      <a:gd name="T65" fmla="*/ 0 h 26"/>
                      <a:gd name="T66" fmla="*/ 14 w 26"/>
                      <a:gd name="T67" fmla="*/ 0 h 26"/>
                      <a:gd name="T68" fmla="*/ 12 w 26"/>
                      <a:gd name="T69" fmla="*/ 0 h 26"/>
                      <a:gd name="T70" fmla="*/ 9 w 26"/>
                      <a:gd name="T71" fmla="*/ 0 h 26"/>
                      <a:gd name="T72" fmla="*/ 8 w 26"/>
                      <a:gd name="T73" fmla="*/ 1 h 26"/>
                      <a:gd name="T74" fmla="*/ 6 w 26"/>
                      <a:gd name="T75" fmla="*/ 1 h 26"/>
                      <a:gd name="T76" fmla="*/ 5 w 26"/>
                      <a:gd name="T77" fmla="*/ 2 h 26"/>
                      <a:gd name="T78" fmla="*/ 3 w 26"/>
                      <a:gd name="T79" fmla="*/ 3 h 26"/>
                      <a:gd name="T80" fmla="*/ 2 w 26"/>
                      <a:gd name="T81" fmla="*/ 4 h 26"/>
                      <a:gd name="T82" fmla="*/ 2 w 26"/>
                      <a:gd name="T83" fmla="*/ 6 h 26"/>
                      <a:gd name="T84" fmla="*/ 1 w 26"/>
                      <a:gd name="T85" fmla="*/ 7 h 26"/>
                      <a:gd name="T86" fmla="*/ 0 w 26"/>
                      <a:gd name="T87" fmla="*/ 8 h 26"/>
                      <a:gd name="T88" fmla="*/ 0 w 26"/>
                      <a:gd name="T89" fmla="*/ 10 h 26"/>
                      <a:gd name="T90" fmla="*/ 0 w 26"/>
                      <a:gd name="T91" fmla="*/ 12 h 2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</a:cxnLst>
                    <a:rect l="0" t="0" r="r" b="b"/>
                    <a:pathLst>
                      <a:path w="26" h="26">
                        <a:moveTo>
                          <a:pt x="0" y="12"/>
                        </a:moveTo>
                        <a:lnTo>
                          <a:pt x="0" y="12"/>
                        </a:lnTo>
                        <a:lnTo>
                          <a:pt x="0" y="14"/>
                        </a:lnTo>
                        <a:lnTo>
                          <a:pt x="0" y="15"/>
                        </a:lnTo>
                        <a:lnTo>
                          <a:pt x="0" y="16"/>
                        </a:lnTo>
                        <a:lnTo>
                          <a:pt x="0" y="17"/>
                        </a:lnTo>
                        <a:lnTo>
                          <a:pt x="1" y="17"/>
                        </a:lnTo>
                        <a:lnTo>
                          <a:pt x="1" y="18"/>
                        </a:lnTo>
                        <a:lnTo>
                          <a:pt x="1" y="19"/>
                        </a:lnTo>
                        <a:lnTo>
                          <a:pt x="2" y="19"/>
                        </a:lnTo>
                        <a:lnTo>
                          <a:pt x="2" y="20"/>
                        </a:lnTo>
                        <a:lnTo>
                          <a:pt x="2" y="21"/>
                        </a:lnTo>
                        <a:lnTo>
                          <a:pt x="3" y="21"/>
                        </a:lnTo>
                        <a:lnTo>
                          <a:pt x="4" y="22"/>
                        </a:lnTo>
                        <a:lnTo>
                          <a:pt x="5" y="23"/>
                        </a:lnTo>
                        <a:lnTo>
                          <a:pt x="6" y="23"/>
                        </a:lnTo>
                        <a:lnTo>
                          <a:pt x="7" y="24"/>
                        </a:lnTo>
                        <a:lnTo>
                          <a:pt x="8" y="24"/>
                        </a:lnTo>
                        <a:lnTo>
                          <a:pt x="9" y="24"/>
                        </a:lnTo>
                        <a:lnTo>
                          <a:pt x="9" y="25"/>
                        </a:lnTo>
                        <a:lnTo>
                          <a:pt x="10" y="25"/>
                        </a:lnTo>
                        <a:lnTo>
                          <a:pt x="12" y="25"/>
                        </a:lnTo>
                        <a:lnTo>
                          <a:pt x="13" y="25"/>
                        </a:lnTo>
                        <a:lnTo>
                          <a:pt x="14" y="25"/>
                        </a:lnTo>
                        <a:lnTo>
                          <a:pt x="15" y="25"/>
                        </a:lnTo>
                        <a:lnTo>
                          <a:pt x="16" y="25"/>
                        </a:lnTo>
                        <a:lnTo>
                          <a:pt x="17" y="24"/>
                        </a:lnTo>
                        <a:lnTo>
                          <a:pt x="18" y="24"/>
                        </a:lnTo>
                        <a:lnTo>
                          <a:pt x="19" y="24"/>
                        </a:lnTo>
                        <a:lnTo>
                          <a:pt x="19" y="23"/>
                        </a:lnTo>
                        <a:lnTo>
                          <a:pt x="20" y="23"/>
                        </a:lnTo>
                        <a:lnTo>
                          <a:pt x="21" y="23"/>
                        </a:lnTo>
                        <a:lnTo>
                          <a:pt x="21" y="22"/>
                        </a:lnTo>
                        <a:lnTo>
                          <a:pt x="22" y="22"/>
                        </a:lnTo>
                        <a:lnTo>
                          <a:pt x="22" y="21"/>
                        </a:lnTo>
                        <a:lnTo>
                          <a:pt x="23" y="21"/>
                        </a:lnTo>
                        <a:lnTo>
                          <a:pt x="23" y="20"/>
                        </a:lnTo>
                        <a:lnTo>
                          <a:pt x="24" y="20"/>
                        </a:lnTo>
                        <a:lnTo>
                          <a:pt x="24" y="19"/>
                        </a:lnTo>
                        <a:lnTo>
                          <a:pt x="24" y="18"/>
                        </a:lnTo>
                        <a:lnTo>
                          <a:pt x="25" y="18"/>
                        </a:lnTo>
                        <a:lnTo>
                          <a:pt x="25" y="17"/>
                        </a:lnTo>
                        <a:lnTo>
                          <a:pt x="25" y="16"/>
                        </a:lnTo>
                        <a:lnTo>
                          <a:pt x="25" y="15"/>
                        </a:lnTo>
                        <a:lnTo>
                          <a:pt x="25" y="14"/>
                        </a:lnTo>
                        <a:lnTo>
                          <a:pt x="25" y="12"/>
                        </a:lnTo>
                        <a:lnTo>
                          <a:pt x="25" y="11"/>
                        </a:lnTo>
                        <a:lnTo>
                          <a:pt x="25" y="10"/>
                        </a:lnTo>
                        <a:lnTo>
                          <a:pt x="25" y="9"/>
                        </a:lnTo>
                        <a:lnTo>
                          <a:pt x="25" y="8"/>
                        </a:lnTo>
                        <a:lnTo>
                          <a:pt x="25" y="7"/>
                        </a:lnTo>
                        <a:lnTo>
                          <a:pt x="24" y="7"/>
                        </a:lnTo>
                        <a:lnTo>
                          <a:pt x="24" y="6"/>
                        </a:lnTo>
                        <a:lnTo>
                          <a:pt x="24" y="5"/>
                        </a:lnTo>
                        <a:lnTo>
                          <a:pt x="23" y="5"/>
                        </a:lnTo>
                        <a:lnTo>
                          <a:pt x="23" y="4"/>
                        </a:lnTo>
                        <a:lnTo>
                          <a:pt x="22" y="4"/>
                        </a:lnTo>
                        <a:lnTo>
                          <a:pt x="22" y="3"/>
                        </a:lnTo>
                        <a:lnTo>
                          <a:pt x="21" y="3"/>
                        </a:lnTo>
                        <a:lnTo>
                          <a:pt x="21" y="2"/>
                        </a:lnTo>
                        <a:lnTo>
                          <a:pt x="20" y="2"/>
                        </a:lnTo>
                        <a:lnTo>
                          <a:pt x="19" y="1"/>
                        </a:lnTo>
                        <a:lnTo>
                          <a:pt x="18" y="1"/>
                        </a:lnTo>
                        <a:lnTo>
                          <a:pt x="17" y="1"/>
                        </a:lnTo>
                        <a:lnTo>
                          <a:pt x="17" y="0"/>
                        </a:lnTo>
                        <a:lnTo>
                          <a:pt x="16" y="0"/>
                        </a:lnTo>
                        <a:lnTo>
                          <a:pt x="15" y="0"/>
                        </a:lnTo>
                        <a:lnTo>
                          <a:pt x="14" y="0"/>
                        </a:lnTo>
                        <a:lnTo>
                          <a:pt x="13" y="0"/>
                        </a:lnTo>
                        <a:lnTo>
                          <a:pt x="12" y="0"/>
                        </a:lnTo>
                        <a:lnTo>
                          <a:pt x="10" y="0"/>
                        </a:lnTo>
                        <a:lnTo>
                          <a:pt x="9" y="0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2" y="5"/>
                        </a:lnTo>
                        <a:lnTo>
                          <a:pt x="2" y="6"/>
                        </a:lnTo>
                        <a:lnTo>
                          <a:pt x="1" y="6"/>
                        </a:lnTo>
                        <a:lnTo>
                          <a:pt x="1" y="7"/>
                        </a:lnTo>
                        <a:lnTo>
                          <a:pt x="1" y="8"/>
                        </a:lnTo>
                        <a:lnTo>
                          <a:pt x="0" y="8"/>
                        </a:lnTo>
                        <a:lnTo>
                          <a:pt x="0" y="9"/>
                        </a:lnTo>
                        <a:lnTo>
                          <a:pt x="0" y="10"/>
                        </a:lnTo>
                        <a:lnTo>
                          <a:pt x="0" y="11"/>
                        </a:lnTo>
                        <a:lnTo>
                          <a:pt x="0" y="12"/>
                        </a:lnTo>
                      </a:path>
                    </a:pathLst>
                  </a:custGeom>
                  <a:solidFill>
                    <a:srgbClr val="CC0000"/>
                  </a:solidFill>
                  <a:ln w="12700" cap="rnd" cmpd="sng">
                    <a:solidFill>
                      <a:srgbClr val="FF0000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  <p:sp>
              <p:nvSpPr>
                <p:cNvPr id="77890" name="Rectangle 66">
                  <a:extLst>
                    <a:ext uri="{FF2B5EF4-FFF2-40B4-BE49-F238E27FC236}">
                      <a16:creationId xmlns:a16="http://schemas.microsoft.com/office/drawing/2014/main" id="{D5B34B27-220C-44AA-93A3-0E2BE8EBFB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71" y="1760"/>
                  <a:ext cx="264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  <p:sp>
              <p:nvSpPr>
                <p:cNvPr id="77891" name="Rectangle 67">
                  <a:extLst>
                    <a:ext uri="{FF2B5EF4-FFF2-40B4-BE49-F238E27FC236}">
                      <a16:creationId xmlns:a16="http://schemas.microsoft.com/office/drawing/2014/main" id="{8E424774-5210-4E75-8BAF-DA8B259B3C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23" y="1760"/>
                  <a:ext cx="264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  <p:sp>
              <p:nvSpPr>
                <p:cNvPr id="77892" name="Rectangle 68">
                  <a:extLst>
                    <a:ext uri="{FF2B5EF4-FFF2-40B4-BE49-F238E27FC236}">
                      <a16:creationId xmlns:a16="http://schemas.microsoft.com/office/drawing/2014/main" id="{86B5BDD0-20CE-495B-9ED8-810F4AD88B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64" y="1893"/>
                  <a:ext cx="232" cy="3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2800">
                      <a:solidFill>
                        <a:srgbClr val="CC0000"/>
                      </a:solidFill>
                    </a:rPr>
                    <a:t>..</a:t>
                  </a:r>
                </a:p>
              </p:txBody>
            </p:sp>
          </p:grpSp>
          <p:sp>
            <p:nvSpPr>
              <p:cNvPr id="77893" name="Line 69">
                <a:extLst>
                  <a:ext uri="{FF2B5EF4-FFF2-40B4-BE49-F238E27FC236}">
                    <a16:creationId xmlns:a16="http://schemas.microsoft.com/office/drawing/2014/main" id="{5125EA28-EF13-4DE9-B69A-69B26AA114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06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894" name="Line 70">
                <a:extLst>
                  <a:ext uri="{FF2B5EF4-FFF2-40B4-BE49-F238E27FC236}">
                    <a16:creationId xmlns:a16="http://schemas.microsoft.com/office/drawing/2014/main" id="{6A3782B7-AA4E-4A43-AB1C-312B246604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82" y="1930"/>
                <a:ext cx="26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77962" name="Group 138">
            <a:extLst>
              <a:ext uri="{FF2B5EF4-FFF2-40B4-BE49-F238E27FC236}">
                <a16:creationId xmlns:a16="http://schemas.microsoft.com/office/drawing/2014/main" id="{0D1417A1-5D95-430D-AD13-03570DFF0E7E}"/>
              </a:ext>
            </a:extLst>
          </p:cNvPr>
          <p:cNvGrpSpPr>
            <a:grpSpLocks/>
          </p:cNvGrpSpPr>
          <p:nvPr/>
        </p:nvGrpSpPr>
        <p:grpSpPr bwMode="auto">
          <a:xfrm>
            <a:off x="5805491" y="4378328"/>
            <a:ext cx="2670175" cy="1108075"/>
            <a:chOff x="3657" y="2758"/>
            <a:chExt cx="1682" cy="698"/>
          </a:xfrm>
        </p:grpSpPr>
        <p:sp>
          <p:nvSpPr>
            <p:cNvPr id="77843" name="Rectangle 19">
              <a:extLst>
                <a:ext uri="{FF2B5EF4-FFF2-40B4-BE49-F238E27FC236}">
                  <a16:creationId xmlns:a16="http://schemas.microsoft.com/office/drawing/2014/main" id="{553DE1E6-904F-442C-AD06-807AA2BF99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3" y="2758"/>
              <a:ext cx="24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200">
                  <a:solidFill>
                    <a:srgbClr val="0000FF"/>
                  </a:solidFill>
                </a:rPr>
                <a:t>+</a:t>
              </a:r>
            </a:p>
          </p:txBody>
        </p:sp>
        <p:grpSp>
          <p:nvGrpSpPr>
            <p:cNvPr id="77895" name="Group 71">
              <a:extLst>
                <a:ext uri="{FF2B5EF4-FFF2-40B4-BE49-F238E27FC236}">
                  <a16:creationId xmlns:a16="http://schemas.microsoft.com/office/drawing/2014/main" id="{CCE030B7-158B-426D-BC61-347E1A7648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7" y="2949"/>
              <a:ext cx="1682" cy="507"/>
              <a:chOff x="3657" y="2949"/>
              <a:chExt cx="1682" cy="507"/>
            </a:xfrm>
          </p:grpSpPr>
          <p:sp>
            <p:nvSpPr>
              <p:cNvPr id="77896" name="Rectangle 72">
                <a:extLst>
                  <a:ext uri="{FF2B5EF4-FFF2-40B4-BE49-F238E27FC236}">
                    <a16:creationId xmlns:a16="http://schemas.microsoft.com/office/drawing/2014/main" id="{02BB019B-2EBA-4BAB-899A-EEB64D73FC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6" y="2949"/>
                <a:ext cx="264" cy="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9" rIns="92075" bIns="46039">
                <a:spAutoFit/>
              </a:bodyPr>
              <a:lstStyle/>
              <a:p>
                <a:r>
                  <a:rPr lang="it-IT" altLang="it-IT" sz="3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77897" name="Rectangle 73">
                <a:extLst>
                  <a:ext uri="{FF2B5EF4-FFF2-40B4-BE49-F238E27FC236}">
                    <a16:creationId xmlns:a16="http://schemas.microsoft.com/office/drawing/2014/main" id="{038D7E5B-68F0-4139-B5F4-96A502A94C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0" y="2954"/>
                <a:ext cx="264" cy="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9" rIns="92075" bIns="46039">
                <a:spAutoFit/>
              </a:bodyPr>
              <a:lstStyle/>
              <a:p>
                <a:r>
                  <a:rPr lang="it-IT" altLang="it-IT" sz="3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77898" name="Rectangle 74">
                <a:extLst>
                  <a:ext uri="{FF2B5EF4-FFF2-40B4-BE49-F238E27FC236}">
                    <a16:creationId xmlns:a16="http://schemas.microsoft.com/office/drawing/2014/main" id="{E05D025A-DAE3-4518-95F1-743918CC1D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8" y="2954"/>
                <a:ext cx="264" cy="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9" rIns="92075" bIns="46039">
                <a:spAutoFit/>
              </a:bodyPr>
              <a:lstStyle/>
              <a:p>
                <a:r>
                  <a:rPr lang="it-IT" altLang="it-IT" sz="3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77899" name="Line 75">
                <a:extLst>
                  <a:ext uri="{FF2B5EF4-FFF2-40B4-BE49-F238E27FC236}">
                    <a16:creationId xmlns:a16="http://schemas.microsoft.com/office/drawing/2014/main" id="{C0FF61A8-053C-45A0-90D4-A112A19EC2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85" y="3170"/>
                <a:ext cx="241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00" name="Line 76">
                <a:extLst>
                  <a:ext uri="{FF2B5EF4-FFF2-40B4-BE49-F238E27FC236}">
                    <a16:creationId xmlns:a16="http://schemas.microsoft.com/office/drawing/2014/main" id="{C7F79A09-B445-424B-81C3-9573378773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85" y="3103"/>
                <a:ext cx="241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01" name="Line 77">
                <a:extLst>
                  <a:ext uri="{FF2B5EF4-FFF2-40B4-BE49-F238E27FC236}">
                    <a16:creationId xmlns:a16="http://schemas.microsoft.com/office/drawing/2014/main" id="{AE043E5C-D97F-4F19-B0E6-491FA61A91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17" y="3137"/>
                <a:ext cx="26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02" name="Line 78">
                <a:extLst>
                  <a:ext uri="{FF2B5EF4-FFF2-40B4-BE49-F238E27FC236}">
                    <a16:creationId xmlns:a16="http://schemas.microsoft.com/office/drawing/2014/main" id="{2571FAF3-7500-45AD-AA35-883CCCA3FD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60" y="326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03" name="Line 79">
                <a:extLst>
                  <a:ext uri="{FF2B5EF4-FFF2-40B4-BE49-F238E27FC236}">
                    <a16:creationId xmlns:a16="http://schemas.microsoft.com/office/drawing/2014/main" id="{DB1E6FE6-62CE-411F-86F4-3DBF443619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26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04" name="Line 80">
                <a:extLst>
                  <a:ext uri="{FF2B5EF4-FFF2-40B4-BE49-F238E27FC236}">
                    <a16:creationId xmlns:a16="http://schemas.microsoft.com/office/drawing/2014/main" id="{175D7FE8-3E8A-41F2-9AD2-DDB8A067A2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72" y="3130"/>
                <a:ext cx="26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05" name="Line 81">
                <a:extLst>
                  <a:ext uri="{FF2B5EF4-FFF2-40B4-BE49-F238E27FC236}">
                    <a16:creationId xmlns:a16="http://schemas.microsoft.com/office/drawing/2014/main" id="{A488AE94-EA51-45CC-BCAD-354CBE061C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7" y="3137"/>
                <a:ext cx="26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06" name="Line 82">
                <a:extLst>
                  <a:ext uri="{FF2B5EF4-FFF2-40B4-BE49-F238E27FC236}">
                    <a16:creationId xmlns:a16="http://schemas.microsoft.com/office/drawing/2014/main" id="{BB5E6A47-471F-4AB9-9556-4249B25D98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2" y="325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77961" name="Group 137">
            <a:extLst>
              <a:ext uri="{FF2B5EF4-FFF2-40B4-BE49-F238E27FC236}">
                <a16:creationId xmlns:a16="http://schemas.microsoft.com/office/drawing/2014/main" id="{1813941A-FDA2-4A47-BE46-6B53469C4E60}"/>
              </a:ext>
            </a:extLst>
          </p:cNvPr>
          <p:cNvGrpSpPr>
            <a:grpSpLocks/>
          </p:cNvGrpSpPr>
          <p:nvPr/>
        </p:nvGrpSpPr>
        <p:grpSpPr bwMode="auto">
          <a:xfrm>
            <a:off x="884239" y="4344989"/>
            <a:ext cx="2654300" cy="1141412"/>
            <a:chOff x="557" y="2737"/>
            <a:chExt cx="1672" cy="719"/>
          </a:xfrm>
        </p:grpSpPr>
        <p:sp>
          <p:nvSpPr>
            <p:cNvPr id="77842" name="Rectangle 18">
              <a:extLst>
                <a:ext uri="{FF2B5EF4-FFF2-40B4-BE49-F238E27FC236}">
                  <a16:creationId xmlns:a16="http://schemas.microsoft.com/office/drawing/2014/main" id="{BE557046-CCBA-4879-9B72-EE872336B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2737"/>
              <a:ext cx="24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200">
                  <a:solidFill>
                    <a:srgbClr val="0000FF"/>
                  </a:solidFill>
                </a:rPr>
                <a:t>+</a:t>
              </a:r>
            </a:p>
          </p:txBody>
        </p:sp>
        <p:grpSp>
          <p:nvGrpSpPr>
            <p:cNvPr id="77907" name="Group 83">
              <a:extLst>
                <a:ext uri="{FF2B5EF4-FFF2-40B4-BE49-F238E27FC236}">
                  <a16:creationId xmlns:a16="http://schemas.microsoft.com/office/drawing/2014/main" id="{7AB97169-06D4-4653-A69A-74E11F5205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7" y="2949"/>
              <a:ext cx="1672" cy="507"/>
              <a:chOff x="557" y="2949"/>
              <a:chExt cx="1672" cy="507"/>
            </a:xfrm>
          </p:grpSpPr>
          <p:sp>
            <p:nvSpPr>
              <p:cNvPr id="77908" name="Rectangle 84">
                <a:extLst>
                  <a:ext uri="{FF2B5EF4-FFF2-40B4-BE49-F238E27FC236}">
                    <a16:creationId xmlns:a16="http://schemas.microsoft.com/office/drawing/2014/main" id="{85FF76FF-C1F3-4652-9FE4-449ACDC4F8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1" y="2949"/>
                <a:ext cx="264" cy="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9" rIns="92075" bIns="46039">
                <a:spAutoFit/>
              </a:bodyPr>
              <a:lstStyle/>
              <a:p>
                <a:r>
                  <a:rPr lang="it-IT" altLang="it-IT" sz="3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77909" name="Rectangle 85">
                <a:extLst>
                  <a:ext uri="{FF2B5EF4-FFF2-40B4-BE49-F238E27FC236}">
                    <a16:creationId xmlns:a16="http://schemas.microsoft.com/office/drawing/2014/main" id="{1A959043-0D41-4AE2-970B-C1A39E4611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4" y="2954"/>
                <a:ext cx="264" cy="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9" rIns="92075" bIns="46039">
                <a:spAutoFit/>
              </a:bodyPr>
              <a:lstStyle/>
              <a:p>
                <a:r>
                  <a:rPr lang="it-IT" altLang="it-IT" sz="3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77910" name="Rectangle 86">
                <a:extLst>
                  <a:ext uri="{FF2B5EF4-FFF2-40B4-BE49-F238E27FC236}">
                    <a16:creationId xmlns:a16="http://schemas.microsoft.com/office/drawing/2014/main" id="{903DD689-DEF8-4C0A-BDF4-968D7CE296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1" y="2954"/>
                <a:ext cx="264" cy="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9" rIns="92075" bIns="46039">
                <a:spAutoFit/>
              </a:bodyPr>
              <a:lstStyle/>
              <a:p>
                <a:r>
                  <a:rPr lang="it-IT" altLang="it-IT" sz="3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77911" name="Line 87">
                <a:extLst>
                  <a:ext uri="{FF2B5EF4-FFF2-40B4-BE49-F238E27FC236}">
                    <a16:creationId xmlns:a16="http://schemas.microsoft.com/office/drawing/2014/main" id="{184EC384-7C1D-4A71-82FC-9872ED6BF9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0" y="3137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12" name="Line 88">
                <a:extLst>
                  <a:ext uri="{FF2B5EF4-FFF2-40B4-BE49-F238E27FC236}">
                    <a16:creationId xmlns:a16="http://schemas.microsoft.com/office/drawing/2014/main" id="{9CECF0D7-7811-4260-A422-B097E21111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11" y="3170"/>
                <a:ext cx="266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13" name="Line 89">
                <a:extLst>
                  <a:ext uri="{FF2B5EF4-FFF2-40B4-BE49-F238E27FC236}">
                    <a16:creationId xmlns:a16="http://schemas.microsoft.com/office/drawing/2014/main" id="{BA56E142-4D60-4256-A894-F4C7F7D07D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11" y="3103"/>
                <a:ext cx="266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14" name="Line 90">
                <a:extLst>
                  <a:ext uri="{FF2B5EF4-FFF2-40B4-BE49-F238E27FC236}">
                    <a16:creationId xmlns:a16="http://schemas.microsoft.com/office/drawing/2014/main" id="{F39769B7-4BEB-45FF-A4F5-A2A949F144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12" y="326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15" name="Line 91">
                <a:extLst>
                  <a:ext uri="{FF2B5EF4-FFF2-40B4-BE49-F238E27FC236}">
                    <a16:creationId xmlns:a16="http://schemas.microsoft.com/office/drawing/2014/main" id="{77E2272C-E64C-4CEE-8543-311C298074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90" y="326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16" name="Line 92">
                <a:extLst>
                  <a:ext uri="{FF2B5EF4-FFF2-40B4-BE49-F238E27FC236}">
                    <a16:creationId xmlns:a16="http://schemas.microsoft.com/office/drawing/2014/main" id="{88DA04CE-C903-4B03-B3F7-0ED7257323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62" y="3130"/>
                <a:ext cx="26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17" name="Line 93">
                <a:extLst>
                  <a:ext uri="{FF2B5EF4-FFF2-40B4-BE49-F238E27FC236}">
                    <a16:creationId xmlns:a16="http://schemas.microsoft.com/office/drawing/2014/main" id="{203EDF1F-5A7C-47FE-AB78-990F494A7F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7" y="3137"/>
                <a:ext cx="26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18" name="Line 94">
                <a:extLst>
                  <a:ext uri="{FF2B5EF4-FFF2-40B4-BE49-F238E27FC236}">
                    <a16:creationId xmlns:a16="http://schemas.microsoft.com/office/drawing/2014/main" id="{3C3DBD07-8CA8-4141-BB95-B361BD4EB5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2" y="325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77958" name="Group 134">
            <a:extLst>
              <a:ext uri="{FF2B5EF4-FFF2-40B4-BE49-F238E27FC236}">
                <a16:creationId xmlns:a16="http://schemas.microsoft.com/office/drawing/2014/main" id="{ED7B7BF1-B0AE-45FA-932D-ED1F0498D2B6}"/>
              </a:ext>
            </a:extLst>
          </p:cNvPr>
          <p:cNvGrpSpPr>
            <a:grpSpLocks/>
          </p:cNvGrpSpPr>
          <p:nvPr/>
        </p:nvGrpSpPr>
        <p:grpSpPr bwMode="auto">
          <a:xfrm>
            <a:off x="3810002" y="2292354"/>
            <a:ext cx="1438275" cy="900113"/>
            <a:chOff x="2400" y="1444"/>
            <a:chExt cx="906" cy="567"/>
          </a:xfrm>
        </p:grpSpPr>
        <p:grpSp>
          <p:nvGrpSpPr>
            <p:cNvPr id="77834" name="Group 10">
              <a:extLst>
                <a:ext uri="{FF2B5EF4-FFF2-40B4-BE49-F238E27FC236}">
                  <a16:creationId xmlns:a16="http://schemas.microsoft.com/office/drawing/2014/main" id="{CFB400A0-D663-41A1-955B-10F37DF186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0" y="1908"/>
              <a:ext cx="906" cy="103"/>
              <a:chOff x="2400" y="1908"/>
              <a:chExt cx="906" cy="103"/>
            </a:xfrm>
          </p:grpSpPr>
          <p:sp>
            <p:nvSpPr>
              <p:cNvPr id="77835" name="Line 11">
                <a:extLst>
                  <a:ext uri="{FF2B5EF4-FFF2-40B4-BE49-F238E27FC236}">
                    <a16:creationId xmlns:a16="http://schemas.microsoft.com/office/drawing/2014/main" id="{DFFE2C40-8417-4FBE-9BBB-08F7EA436E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1960"/>
                <a:ext cx="90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836" name="Freeform 12">
                <a:extLst>
                  <a:ext uri="{FF2B5EF4-FFF2-40B4-BE49-F238E27FC236}">
                    <a16:creationId xmlns:a16="http://schemas.microsoft.com/office/drawing/2014/main" id="{5E55D9A7-DF71-43ED-9007-93A05CB0FC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0" y="1908"/>
                <a:ext cx="171" cy="103"/>
              </a:xfrm>
              <a:custGeom>
                <a:avLst/>
                <a:gdLst>
                  <a:gd name="T0" fmla="*/ 0 w 171"/>
                  <a:gd name="T1" fmla="*/ 51 h 103"/>
                  <a:gd name="T2" fmla="*/ 170 w 171"/>
                  <a:gd name="T3" fmla="*/ 0 h 103"/>
                  <a:gd name="T4" fmla="*/ 136 w 171"/>
                  <a:gd name="T5" fmla="*/ 51 h 103"/>
                  <a:gd name="T6" fmla="*/ 170 w 171"/>
                  <a:gd name="T7" fmla="*/ 102 h 103"/>
                  <a:gd name="T8" fmla="*/ 0 w 171"/>
                  <a:gd name="T9" fmla="*/ 51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1" h="103">
                    <a:moveTo>
                      <a:pt x="0" y="51"/>
                    </a:moveTo>
                    <a:lnTo>
                      <a:pt x="170" y="0"/>
                    </a:lnTo>
                    <a:lnTo>
                      <a:pt x="136" y="51"/>
                    </a:lnTo>
                    <a:lnTo>
                      <a:pt x="170" y="102"/>
                    </a:lnTo>
                    <a:lnTo>
                      <a:pt x="0" y="5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837" name="Freeform 13">
                <a:extLst>
                  <a:ext uri="{FF2B5EF4-FFF2-40B4-BE49-F238E27FC236}">
                    <a16:creationId xmlns:a16="http://schemas.microsoft.com/office/drawing/2014/main" id="{E9C26F31-722D-4D2D-8894-FE14E9672A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6" y="1908"/>
                <a:ext cx="170" cy="103"/>
              </a:xfrm>
              <a:custGeom>
                <a:avLst/>
                <a:gdLst>
                  <a:gd name="T0" fmla="*/ 169 w 170"/>
                  <a:gd name="T1" fmla="*/ 51 h 103"/>
                  <a:gd name="T2" fmla="*/ 0 w 170"/>
                  <a:gd name="T3" fmla="*/ 102 h 103"/>
                  <a:gd name="T4" fmla="*/ 34 w 170"/>
                  <a:gd name="T5" fmla="*/ 51 h 103"/>
                  <a:gd name="T6" fmla="*/ 0 w 170"/>
                  <a:gd name="T7" fmla="*/ 0 h 103"/>
                  <a:gd name="T8" fmla="*/ 169 w 170"/>
                  <a:gd name="T9" fmla="*/ 51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" h="103">
                    <a:moveTo>
                      <a:pt x="169" y="51"/>
                    </a:moveTo>
                    <a:lnTo>
                      <a:pt x="0" y="102"/>
                    </a:lnTo>
                    <a:lnTo>
                      <a:pt x="34" y="51"/>
                    </a:lnTo>
                    <a:lnTo>
                      <a:pt x="0" y="0"/>
                    </a:lnTo>
                    <a:lnTo>
                      <a:pt x="169" y="5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77919" name="Group 95">
              <a:extLst>
                <a:ext uri="{FF2B5EF4-FFF2-40B4-BE49-F238E27FC236}">
                  <a16:creationId xmlns:a16="http://schemas.microsoft.com/office/drawing/2014/main" id="{988FEE5C-EF08-4500-A8D7-501CF22067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4" y="1444"/>
              <a:ext cx="424" cy="376"/>
              <a:chOff x="2644" y="1444"/>
              <a:chExt cx="424" cy="376"/>
            </a:xfrm>
          </p:grpSpPr>
          <p:grpSp>
            <p:nvGrpSpPr>
              <p:cNvPr id="77920" name="Group 96">
                <a:extLst>
                  <a:ext uri="{FF2B5EF4-FFF2-40B4-BE49-F238E27FC236}">
                    <a16:creationId xmlns:a16="http://schemas.microsoft.com/office/drawing/2014/main" id="{4A8651EF-C037-4D31-96F9-FC1B93F04D6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44" y="1444"/>
                <a:ext cx="136" cy="376"/>
                <a:chOff x="2644" y="1444"/>
                <a:chExt cx="136" cy="376"/>
              </a:xfrm>
            </p:grpSpPr>
            <p:sp>
              <p:nvSpPr>
                <p:cNvPr id="77921" name="Oval 97">
                  <a:extLst>
                    <a:ext uri="{FF2B5EF4-FFF2-40B4-BE49-F238E27FC236}">
                      <a16:creationId xmlns:a16="http://schemas.microsoft.com/office/drawing/2014/main" id="{A566C657-3717-410B-BCAC-06AC18A988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44" y="1444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7922" name="Oval 98">
                  <a:extLst>
                    <a:ext uri="{FF2B5EF4-FFF2-40B4-BE49-F238E27FC236}">
                      <a16:creationId xmlns:a16="http://schemas.microsoft.com/office/drawing/2014/main" id="{DB96E25E-D068-48AC-8034-C5F4A9485B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44" y="1636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grpSp>
            <p:nvGrpSpPr>
              <p:cNvPr id="77923" name="Group 99">
                <a:extLst>
                  <a:ext uri="{FF2B5EF4-FFF2-40B4-BE49-F238E27FC236}">
                    <a16:creationId xmlns:a16="http://schemas.microsoft.com/office/drawing/2014/main" id="{10E07B6E-E805-441E-84EC-B1FB764DB6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8" y="1444"/>
                <a:ext cx="136" cy="376"/>
                <a:chOff x="2788" y="1444"/>
                <a:chExt cx="136" cy="376"/>
              </a:xfrm>
            </p:grpSpPr>
            <p:sp>
              <p:nvSpPr>
                <p:cNvPr id="77924" name="Oval 100">
                  <a:extLst>
                    <a:ext uri="{FF2B5EF4-FFF2-40B4-BE49-F238E27FC236}">
                      <a16:creationId xmlns:a16="http://schemas.microsoft.com/office/drawing/2014/main" id="{382517F1-AE2A-42BB-854E-072A0657DD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88" y="1444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7925" name="Oval 101">
                  <a:extLst>
                    <a:ext uri="{FF2B5EF4-FFF2-40B4-BE49-F238E27FC236}">
                      <a16:creationId xmlns:a16="http://schemas.microsoft.com/office/drawing/2014/main" id="{FB01423F-E7B1-45C4-BB5F-7CE2EAD4C0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88" y="1636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grpSp>
            <p:nvGrpSpPr>
              <p:cNvPr id="77926" name="Group 102">
                <a:extLst>
                  <a:ext uri="{FF2B5EF4-FFF2-40B4-BE49-F238E27FC236}">
                    <a16:creationId xmlns:a16="http://schemas.microsoft.com/office/drawing/2014/main" id="{FAB6CA83-900E-4FB8-8E08-98B0E0751D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32" y="1444"/>
                <a:ext cx="136" cy="376"/>
                <a:chOff x="2932" y="1444"/>
                <a:chExt cx="136" cy="376"/>
              </a:xfrm>
            </p:grpSpPr>
            <p:sp>
              <p:nvSpPr>
                <p:cNvPr id="77927" name="Oval 103">
                  <a:extLst>
                    <a:ext uri="{FF2B5EF4-FFF2-40B4-BE49-F238E27FC236}">
                      <a16:creationId xmlns:a16="http://schemas.microsoft.com/office/drawing/2014/main" id="{3711E409-F4B2-4F18-B253-F52F9AFBEC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32" y="1444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7928" name="Oval 104">
                  <a:extLst>
                    <a:ext uri="{FF2B5EF4-FFF2-40B4-BE49-F238E27FC236}">
                      <a16:creationId xmlns:a16="http://schemas.microsoft.com/office/drawing/2014/main" id="{CB6D6529-58D4-4C71-88D3-832BD827B0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32" y="1636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sp>
            <p:nvSpPr>
              <p:cNvPr id="77929" name="Line 105">
                <a:extLst>
                  <a:ext uri="{FF2B5EF4-FFF2-40B4-BE49-F238E27FC236}">
                    <a16:creationId xmlns:a16="http://schemas.microsoft.com/office/drawing/2014/main" id="{50FA604D-DE53-4D21-AAE9-6CE6960CB9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1536"/>
                <a:ext cx="3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30" name="Line 106">
                <a:extLst>
                  <a:ext uri="{FF2B5EF4-FFF2-40B4-BE49-F238E27FC236}">
                    <a16:creationId xmlns:a16="http://schemas.microsoft.com/office/drawing/2014/main" id="{4AE63433-20DA-434C-8E9F-1C90D364E2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1728"/>
                <a:ext cx="3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77963" name="Group 139">
            <a:extLst>
              <a:ext uri="{FF2B5EF4-FFF2-40B4-BE49-F238E27FC236}">
                <a16:creationId xmlns:a16="http://schemas.microsoft.com/office/drawing/2014/main" id="{13330153-EE09-478D-A9E9-A346FA21848F}"/>
              </a:ext>
            </a:extLst>
          </p:cNvPr>
          <p:cNvGrpSpPr>
            <a:grpSpLocks/>
          </p:cNvGrpSpPr>
          <p:nvPr/>
        </p:nvGrpSpPr>
        <p:grpSpPr bwMode="auto">
          <a:xfrm>
            <a:off x="3868741" y="4273551"/>
            <a:ext cx="1438275" cy="814388"/>
            <a:chOff x="2437" y="2692"/>
            <a:chExt cx="906" cy="513"/>
          </a:xfrm>
        </p:grpSpPr>
        <p:grpSp>
          <p:nvGrpSpPr>
            <p:cNvPr id="77838" name="Group 14">
              <a:extLst>
                <a:ext uri="{FF2B5EF4-FFF2-40B4-BE49-F238E27FC236}">
                  <a16:creationId xmlns:a16="http://schemas.microsoft.com/office/drawing/2014/main" id="{B73A071B-F749-4809-82C0-7F9F6D9B7E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7" y="3103"/>
              <a:ext cx="906" cy="102"/>
              <a:chOff x="2437" y="3103"/>
              <a:chExt cx="906" cy="102"/>
            </a:xfrm>
          </p:grpSpPr>
          <p:sp>
            <p:nvSpPr>
              <p:cNvPr id="77839" name="Line 15">
                <a:extLst>
                  <a:ext uri="{FF2B5EF4-FFF2-40B4-BE49-F238E27FC236}">
                    <a16:creationId xmlns:a16="http://schemas.microsoft.com/office/drawing/2014/main" id="{10ACA0D2-8EF6-4DF9-AEFE-D438DFCFF9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7" y="3154"/>
                <a:ext cx="90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840" name="Freeform 16">
                <a:extLst>
                  <a:ext uri="{FF2B5EF4-FFF2-40B4-BE49-F238E27FC236}">
                    <a16:creationId xmlns:a16="http://schemas.microsoft.com/office/drawing/2014/main" id="{22AB873E-6FE1-42B5-BEB9-EB2D625FFB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7" y="3103"/>
                <a:ext cx="171" cy="102"/>
              </a:xfrm>
              <a:custGeom>
                <a:avLst/>
                <a:gdLst>
                  <a:gd name="T0" fmla="*/ 0 w 171"/>
                  <a:gd name="T1" fmla="*/ 51 h 102"/>
                  <a:gd name="T2" fmla="*/ 170 w 171"/>
                  <a:gd name="T3" fmla="*/ 0 h 102"/>
                  <a:gd name="T4" fmla="*/ 136 w 171"/>
                  <a:gd name="T5" fmla="*/ 51 h 102"/>
                  <a:gd name="T6" fmla="*/ 170 w 171"/>
                  <a:gd name="T7" fmla="*/ 101 h 102"/>
                  <a:gd name="T8" fmla="*/ 0 w 171"/>
                  <a:gd name="T9" fmla="*/ 51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1" h="102">
                    <a:moveTo>
                      <a:pt x="0" y="51"/>
                    </a:moveTo>
                    <a:lnTo>
                      <a:pt x="170" y="0"/>
                    </a:lnTo>
                    <a:lnTo>
                      <a:pt x="136" y="51"/>
                    </a:lnTo>
                    <a:lnTo>
                      <a:pt x="170" y="101"/>
                    </a:lnTo>
                    <a:lnTo>
                      <a:pt x="0" y="5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841" name="Freeform 17">
                <a:extLst>
                  <a:ext uri="{FF2B5EF4-FFF2-40B4-BE49-F238E27FC236}">
                    <a16:creationId xmlns:a16="http://schemas.microsoft.com/office/drawing/2014/main" id="{7678DC2B-2821-4E29-AE9B-355C3D75D6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3" y="3103"/>
                <a:ext cx="170" cy="102"/>
              </a:xfrm>
              <a:custGeom>
                <a:avLst/>
                <a:gdLst>
                  <a:gd name="T0" fmla="*/ 169 w 170"/>
                  <a:gd name="T1" fmla="*/ 51 h 102"/>
                  <a:gd name="T2" fmla="*/ 0 w 170"/>
                  <a:gd name="T3" fmla="*/ 101 h 102"/>
                  <a:gd name="T4" fmla="*/ 34 w 170"/>
                  <a:gd name="T5" fmla="*/ 51 h 102"/>
                  <a:gd name="T6" fmla="*/ 0 w 170"/>
                  <a:gd name="T7" fmla="*/ 0 h 102"/>
                  <a:gd name="T8" fmla="*/ 169 w 170"/>
                  <a:gd name="T9" fmla="*/ 51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" h="102">
                    <a:moveTo>
                      <a:pt x="169" y="51"/>
                    </a:moveTo>
                    <a:lnTo>
                      <a:pt x="0" y="101"/>
                    </a:lnTo>
                    <a:lnTo>
                      <a:pt x="34" y="51"/>
                    </a:lnTo>
                    <a:lnTo>
                      <a:pt x="0" y="0"/>
                    </a:lnTo>
                    <a:lnTo>
                      <a:pt x="169" y="5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77931" name="Group 107">
              <a:extLst>
                <a:ext uri="{FF2B5EF4-FFF2-40B4-BE49-F238E27FC236}">
                  <a16:creationId xmlns:a16="http://schemas.microsoft.com/office/drawing/2014/main" id="{4F39FD7E-9D38-460A-83FA-2DDCD1EA62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96" y="2692"/>
              <a:ext cx="424" cy="376"/>
              <a:chOff x="2644" y="2692"/>
              <a:chExt cx="424" cy="376"/>
            </a:xfrm>
          </p:grpSpPr>
          <p:grpSp>
            <p:nvGrpSpPr>
              <p:cNvPr id="77932" name="Group 108">
                <a:extLst>
                  <a:ext uri="{FF2B5EF4-FFF2-40B4-BE49-F238E27FC236}">
                    <a16:creationId xmlns:a16="http://schemas.microsoft.com/office/drawing/2014/main" id="{A5AB0340-0BE1-42F0-8E84-4C663DF106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44" y="2692"/>
                <a:ext cx="136" cy="376"/>
                <a:chOff x="2644" y="2692"/>
                <a:chExt cx="136" cy="376"/>
              </a:xfrm>
            </p:grpSpPr>
            <p:sp>
              <p:nvSpPr>
                <p:cNvPr id="77933" name="Oval 109">
                  <a:extLst>
                    <a:ext uri="{FF2B5EF4-FFF2-40B4-BE49-F238E27FC236}">
                      <a16:creationId xmlns:a16="http://schemas.microsoft.com/office/drawing/2014/main" id="{390AE4E1-472D-4CCC-B1B9-5B1FABCF83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44" y="2692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7934" name="Oval 110">
                  <a:extLst>
                    <a:ext uri="{FF2B5EF4-FFF2-40B4-BE49-F238E27FC236}">
                      <a16:creationId xmlns:a16="http://schemas.microsoft.com/office/drawing/2014/main" id="{710DFCAA-D430-447D-89EE-C1DDBCCA71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44" y="2884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grpSp>
            <p:nvGrpSpPr>
              <p:cNvPr id="77935" name="Group 111">
                <a:extLst>
                  <a:ext uri="{FF2B5EF4-FFF2-40B4-BE49-F238E27FC236}">
                    <a16:creationId xmlns:a16="http://schemas.microsoft.com/office/drawing/2014/main" id="{1EACA1F1-B1ED-4A46-BD09-9A128104CEF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8" y="2692"/>
                <a:ext cx="136" cy="376"/>
                <a:chOff x="2788" y="2692"/>
                <a:chExt cx="136" cy="376"/>
              </a:xfrm>
            </p:grpSpPr>
            <p:sp>
              <p:nvSpPr>
                <p:cNvPr id="77936" name="Oval 112">
                  <a:extLst>
                    <a:ext uri="{FF2B5EF4-FFF2-40B4-BE49-F238E27FC236}">
                      <a16:creationId xmlns:a16="http://schemas.microsoft.com/office/drawing/2014/main" id="{CB7AF1BC-3429-46E8-ADF2-4726A82875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88" y="2692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7937" name="Oval 113">
                  <a:extLst>
                    <a:ext uri="{FF2B5EF4-FFF2-40B4-BE49-F238E27FC236}">
                      <a16:creationId xmlns:a16="http://schemas.microsoft.com/office/drawing/2014/main" id="{CE4CF50A-82D5-4624-A056-1C83A5F74F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88" y="2884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grpSp>
            <p:nvGrpSpPr>
              <p:cNvPr id="77938" name="Group 114">
                <a:extLst>
                  <a:ext uri="{FF2B5EF4-FFF2-40B4-BE49-F238E27FC236}">
                    <a16:creationId xmlns:a16="http://schemas.microsoft.com/office/drawing/2014/main" id="{7B76087A-7199-4385-8D98-E8F4CD2AB0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32" y="2692"/>
                <a:ext cx="136" cy="376"/>
                <a:chOff x="2932" y="2692"/>
                <a:chExt cx="136" cy="376"/>
              </a:xfrm>
            </p:grpSpPr>
            <p:sp>
              <p:nvSpPr>
                <p:cNvPr id="77939" name="Oval 115">
                  <a:extLst>
                    <a:ext uri="{FF2B5EF4-FFF2-40B4-BE49-F238E27FC236}">
                      <a16:creationId xmlns:a16="http://schemas.microsoft.com/office/drawing/2014/main" id="{09754FA9-5FF9-4A3C-8D5B-53D010520C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32" y="2692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7940" name="Oval 116">
                  <a:extLst>
                    <a:ext uri="{FF2B5EF4-FFF2-40B4-BE49-F238E27FC236}">
                      <a16:creationId xmlns:a16="http://schemas.microsoft.com/office/drawing/2014/main" id="{C56BC9BB-6748-4D11-A454-59AC99FB7A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32" y="2884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sp>
            <p:nvSpPr>
              <p:cNvPr id="77941" name="Line 117">
                <a:extLst>
                  <a:ext uri="{FF2B5EF4-FFF2-40B4-BE49-F238E27FC236}">
                    <a16:creationId xmlns:a16="http://schemas.microsoft.com/office/drawing/2014/main" id="{6FCA0247-4585-4E73-887F-0A1C479B91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2784"/>
                <a:ext cx="3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42" name="Line 118">
                <a:extLst>
                  <a:ext uri="{FF2B5EF4-FFF2-40B4-BE49-F238E27FC236}">
                    <a16:creationId xmlns:a16="http://schemas.microsoft.com/office/drawing/2014/main" id="{08636975-9F36-4582-8592-D9944EABC9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2976"/>
                <a:ext cx="3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77953" name="Group 129">
            <a:extLst>
              <a:ext uri="{FF2B5EF4-FFF2-40B4-BE49-F238E27FC236}">
                <a16:creationId xmlns:a16="http://schemas.microsoft.com/office/drawing/2014/main" id="{028D9FC8-1958-4C9D-B3B5-A138B9BAB234}"/>
              </a:ext>
            </a:extLst>
          </p:cNvPr>
          <p:cNvGrpSpPr>
            <a:grpSpLocks/>
          </p:cNvGrpSpPr>
          <p:nvPr/>
        </p:nvGrpSpPr>
        <p:grpSpPr bwMode="auto">
          <a:xfrm>
            <a:off x="1447805" y="2406654"/>
            <a:ext cx="365126" cy="561975"/>
            <a:chOff x="912" y="1516"/>
            <a:chExt cx="230" cy="354"/>
          </a:xfrm>
        </p:grpSpPr>
        <p:grpSp>
          <p:nvGrpSpPr>
            <p:cNvPr id="77844" name="Group 20">
              <a:extLst>
                <a:ext uri="{FF2B5EF4-FFF2-40B4-BE49-F238E27FC236}">
                  <a16:creationId xmlns:a16="http://schemas.microsoft.com/office/drawing/2014/main" id="{EC7A3F2A-6C6D-4E21-BF1A-CC080216C9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680"/>
              <a:ext cx="223" cy="190"/>
              <a:chOff x="912" y="1680"/>
              <a:chExt cx="223" cy="190"/>
            </a:xfrm>
          </p:grpSpPr>
          <p:sp>
            <p:nvSpPr>
              <p:cNvPr id="77845" name="Freeform 21">
                <a:extLst>
                  <a:ext uri="{FF2B5EF4-FFF2-40B4-BE49-F238E27FC236}">
                    <a16:creationId xmlns:a16="http://schemas.microsoft.com/office/drawing/2014/main" id="{5FEA99D3-2CC8-4432-AC77-5EDC170B32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1680"/>
                <a:ext cx="194" cy="108"/>
              </a:xfrm>
              <a:custGeom>
                <a:avLst/>
                <a:gdLst>
                  <a:gd name="T0" fmla="*/ 3 w 194"/>
                  <a:gd name="T1" fmla="*/ 20 h 108"/>
                  <a:gd name="T2" fmla="*/ 8 w 194"/>
                  <a:gd name="T3" fmla="*/ 18 h 108"/>
                  <a:gd name="T4" fmla="*/ 11 w 194"/>
                  <a:gd name="T5" fmla="*/ 16 h 108"/>
                  <a:gd name="T6" fmla="*/ 15 w 194"/>
                  <a:gd name="T7" fmla="*/ 14 h 108"/>
                  <a:gd name="T8" fmla="*/ 19 w 194"/>
                  <a:gd name="T9" fmla="*/ 12 h 108"/>
                  <a:gd name="T10" fmla="*/ 23 w 194"/>
                  <a:gd name="T11" fmla="*/ 11 h 108"/>
                  <a:gd name="T12" fmla="*/ 28 w 194"/>
                  <a:gd name="T13" fmla="*/ 8 h 108"/>
                  <a:gd name="T14" fmla="*/ 32 w 194"/>
                  <a:gd name="T15" fmla="*/ 6 h 108"/>
                  <a:gd name="T16" fmla="*/ 40 w 194"/>
                  <a:gd name="T17" fmla="*/ 4 h 108"/>
                  <a:gd name="T18" fmla="*/ 49 w 194"/>
                  <a:gd name="T19" fmla="*/ 2 h 108"/>
                  <a:gd name="T20" fmla="*/ 54 w 194"/>
                  <a:gd name="T21" fmla="*/ 2 h 108"/>
                  <a:gd name="T22" fmla="*/ 58 w 194"/>
                  <a:gd name="T23" fmla="*/ 1 h 108"/>
                  <a:gd name="T24" fmla="*/ 63 w 194"/>
                  <a:gd name="T25" fmla="*/ 0 h 108"/>
                  <a:gd name="T26" fmla="*/ 67 w 194"/>
                  <a:gd name="T27" fmla="*/ 0 h 108"/>
                  <a:gd name="T28" fmla="*/ 71 w 194"/>
                  <a:gd name="T29" fmla="*/ 0 h 108"/>
                  <a:gd name="T30" fmla="*/ 75 w 194"/>
                  <a:gd name="T31" fmla="*/ 0 h 108"/>
                  <a:gd name="T32" fmla="*/ 80 w 194"/>
                  <a:gd name="T33" fmla="*/ 0 h 108"/>
                  <a:gd name="T34" fmla="*/ 84 w 194"/>
                  <a:gd name="T35" fmla="*/ 0 h 108"/>
                  <a:gd name="T36" fmla="*/ 92 w 194"/>
                  <a:gd name="T37" fmla="*/ 0 h 108"/>
                  <a:gd name="T38" fmla="*/ 101 w 194"/>
                  <a:gd name="T39" fmla="*/ 1 h 108"/>
                  <a:gd name="T40" fmla="*/ 105 w 194"/>
                  <a:gd name="T41" fmla="*/ 2 h 108"/>
                  <a:gd name="T42" fmla="*/ 113 w 194"/>
                  <a:gd name="T43" fmla="*/ 3 h 108"/>
                  <a:gd name="T44" fmla="*/ 117 w 194"/>
                  <a:gd name="T45" fmla="*/ 4 h 108"/>
                  <a:gd name="T46" fmla="*/ 121 w 194"/>
                  <a:gd name="T47" fmla="*/ 5 h 108"/>
                  <a:gd name="T48" fmla="*/ 125 w 194"/>
                  <a:gd name="T49" fmla="*/ 6 h 108"/>
                  <a:gd name="T50" fmla="*/ 130 w 194"/>
                  <a:gd name="T51" fmla="*/ 7 h 108"/>
                  <a:gd name="T52" fmla="*/ 133 w 194"/>
                  <a:gd name="T53" fmla="*/ 10 h 108"/>
                  <a:gd name="T54" fmla="*/ 137 w 194"/>
                  <a:gd name="T55" fmla="*/ 11 h 108"/>
                  <a:gd name="T56" fmla="*/ 141 w 194"/>
                  <a:gd name="T57" fmla="*/ 13 h 108"/>
                  <a:gd name="T58" fmla="*/ 144 w 194"/>
                  <a:gd name="T59" fmla="*/ 15 h 108"/>
                  <a:gd name="T60" fmla="*/ 149 w 194"/>
                  <a:gd name="T61" fmla="*/ 16 h 108"/>
                  <a:gd name="T62" fmla="*/ 152 w 194"/>
                  <a:gd name="T63" fmla="*/ 18 h 108"/>
                  <a:gd name="T64" fmla="*/ 155 w 194"/>
                  <a:gd name="T65" fmla="*/ 20 h 108"/>
                  <a:gd name="T66" fmla="*/ 158 w 194"/>
                  <a:gd name="T67" fmla="*/ 22 h 108"/>
                  <a:gd name="T68" fmla="*/ 161 w 194"/>
                  <a:gd name="T69" fmla="*/ 24 h 108"/>
                  <a:gd name="T70" fmla="*/ 165 w 194"/>
                  <a:gd name="T71" fmla="*/ 28 h 108"/>
                  <a:gd name="T72" fmla="*/ 167 w 194"/>
                  <a:gd name="T73" fmla="*/ 30 h 108"/>
                  <a:gd name="T74" fmla="*/ 170 w 194"/>
                  <a:gd name="T75" fmla="*/ 32 h 108"/>
                  <a:gd name="T76" fmla="*/ 172 w 194"/>
                  <a:gd name="T77" fmla="*/ 35 h 108"/>
                  <a:gd name="T78" fmla="*/ 175 w 194"/>
                  <a:gd name="T79" fmla="*/ 38 h 108"/>
                  <a:gd name="T80" fmla="*/ 180 w 194"/>
                  <a:gd name="T81" fmla="*/ 42 h 108"/>
                  <a:gd name="T82" fmla="*/ 182 w 194"/>
                  <a:gd name="T83" fmla="*/ 46 h 108"/>
                  <a:gd name="T84" fmla="*/ 183 w 194"/>
                  <a:gd name="T85" fmla="*/ 49 h 108"/>
                  <a:gd name="T86" fmla="*/ 185 w 194"/>
                  <a:gd name="T87" fmla="*/ 52 h 108"/>
                  <a:gd name="T88" fmla="*/ 187 w 194"/>
                  <a:gd name="T89" fmla="*/ 55 h 108"/>
                  <a:gd name="T90" fmla="*/ 188 w 194"/>
                  <a:gd name="T91" fmla="*/ 59 h 108"/>
                  <a:gd name="T92" fmla="*/ 190 w 194"/>
                  <a:gd name="T93" fmla="*/ 64 h 108"/>
                  <a:gd name="T94" fmla="*/ 191 w 194"/>
                  <a:gd name="T95" fmla="*/ 67 h 108"/>
                  <a:gd name="T96" fmla="*/ 191 w 194"/>
                  <a:gd name="T97" fmla="*/ 71 h 108"/>
                  <a:gd name="T98" fmla="*/ 192 w 194"/>
                  <a:gd name="T99" fmla="*/ 74 h 108"/>
                  <a:gd name="T100" fmla="*/ 193 w 194"/>
                  <a:gd name="T101" fmla="*/ 78 h 108"/>
                  <a:gd name="T102" fmla="*/ 193 w 194"/>
                  <a:gd name="T103" fmla="*/ 85 h 108"/>
                  <a:gd name="T104" fmla="*/ 193 w 194"/>
                  <a:gd name="T105" fmla="*/ 89 h 108"/>
                  <a:gd name="T106" fmla="*/ 193 w 194"/>
                  <a:gd name="T107" fmla="*/ 93 h 108"/>
                  <a:gd name="T108" fmla="*/ 192 w 194"/>
                  <a:gd name="T109" fmla="*/ 97 h 108"/>
                  <a:gd name="T110" fmla="*/ 192 w 194"/>
                  <a:gd name="T111" fmla="*/ 102 h 108"/>
                  <a:gd name="T112" fmla="*/ 191 w 194"/>
                  <a:gd name="T113" fmla="*/ 107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94" h="108">
                    <a:moveTo>
                      <a:pt x="0" y="22"/>
                    </a:moveTo>
                    <a:lnTo>
                      <a:pt x="3" y="20"/>
                    </a:lnTo>
                    <a:lnTo>
                      <a:pt x="4" y="20"/>
                    </a:lnTo>
                    <a:lnTo>
                      <a:pt x="8" y="18"/>
                    </a:lnTo>
                    <a:lnTo>
                      <a:pt x="9" y="17"/>
                    </a:lnTo>
                    <a:lnTo>
                      <a:pt x="11" y="16"/>
                    </a:lnTo>
                    <a:lnTo>
                      <a:pt x="12" y="15"/>
                    </a:lnTo>
                    <a:lnTo>
                      <a:pt x="15" y="14"/>
                    </a:lnTo>
                    <a:lnTo>
                      <a:pt x="16" y="14"/>
                    </a:lnTo>
                    <a:lnTo>
                      <a:pt x="19" y="12"/>
                    </a:lnTo>
                    <a:lnTo>
                      <a:pt x="20" y="12"/>
                    </a:lnTo>
                    <a:lnTo>
                      <a:pt x="23" y="11"/>
                    </a:lnTo>
                    <a:lnTo>
                      <a:pt x="25" y="10"/>
                    </a:lnTo>
                    <a:lnTo>
                      <a:pt x="28" y="8"/>
                    </a:lnTo>
                    <a:lnTo>
                      <a:pt x="32" y="7"/>
                    </a:lnTo>
                    <a:lnTo>
                      <a:pt x="32" y="6"/>
                    </a:lnTo>
                    <a:lnTo>
                      <a:pt x="36" y="5"/>
                    </a:lnTo>
                    <a:lnTo>
                      <a:pt x="40" y="4"/>
                    </a:lnTo>
                    <a:lnTo>
                      <a:pt x="45" y="3"/>
                    </a:lnTo>
                    <a:lnTo>
                      <a:pt x="49" y="2"/>
                    </a:lnTo>
                    <a:lnTo>
                      <a:pt x="53" y="2"/>
                    </a:lnTo>
                    <a:lnTo>
                      <a:pt x="54" y="2"/>
                    </a:lnTo>
                    <a:lnTo>
                      <a:pt x="57" y="1"/>
                    </a:lnTo>
                    <a:lnTo>
                      <a:pt x="58" y="1"/>
                    </a:lnTo>
                    <a:lnTo>
                      <a:pt x="62" y="1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5" y="0"/>
                    </a:lnTo>
                    <a:lnTo>
                      <a:pt x="79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4" y="0"/>
                    </a:lnTo>
                    <a:lnTo>
                      <a:pt x="88" y="0"/>
                    </a:lnTo>
                    <a:lnTo>
                      <a:pt x="92" y="0"/>
                    </a:lnTo>
                    <a:lnTo>
                      <a:pt x="97" y="0"/>
                    </a:lnTo>
                    <a:lnTo>
                      <a:pt x="101" y="1"/>
                    </a:lnTo>
                    <a:lnTo>
                      <a:pt x="105" y="1"/>
                    </a:lnTo>
                    <a:lnTo>
                      <a:pt x="105" y="2"/>
                    </a:lnTo>
                    <a:lnTo>
                      <a:pt x="109" y="2"/>
                    </a:lnTo>
                    <a:lnTo>
                      <a:pt x="113" y="3"/>
                    </a:lnTo>
                    <a:lnTo>
                      <a:pt x="114" y="3"/>
                    </a:lnTo>
                    <a:lnTo>
                      <a:pt x="117" y="4"/>
                    </a:lnTo>
                    <a:lnTo>
                      <a:pt x="118" y="4"/>
                    </a:lnTo>
                    <a:lnTo>
                      <a:pt x="121" y="5"/>
                    </a:lnTo>
                    <a:lnTo>
                      <a:pt x="122" y="5"/>
                    </a:lnTo>
                    <a:lnTo>
                      <a:pt x="125" y="6"/>
                    </a:lnTo>
                    <a:lnTo>
                      <a:pt x="126" y="6"/>
                    </a:lnTo>
                    <a:lnTo>
                      <a:pt x="130" y="7"/>
                    </a:lnTo>
                    <a:lnTo>
                      <a:pt x="130" y="8"/>
                    </a:lnTo>
                    <a:lnTo>
                      <a:pt x="133" y="10"/>
                    </a:lnTo>
                    <a:lnTo>
                      <a:pt x="134" y="10"/>
                    </a:lnTo>
                    <a:lnTo>
                      <a:pt x="137" y="11"/>
                    </a:lnTo>
                    <a:lnTo>
                      <a:pt x="140" y="13"/>
                    </a:lnTo>
                    <a:lnTo>
                      <a:pt x="141" y="13"/>
                    </a:lnTo>
                    <a:lnTo>
                      <a:pt x="144" y="14"/>
                    </a:lnTo>
                    <a:lnTo>
                      <a:pt x="144" y="15"/>
                    </a:lnTo>
                    <a:lnTo>
                      <a:pt x="148" y="16"/>
                    </a:lnTo>
                    <a:lnTo>
                      <a:pt x="149" y="16"/>
                    </a:lnTo>
                    <a:lnTo>
                      <a:pt x="151" y="18"/>
                    </a:lnTo>
                    <a:lnTo>
                      <a:pt x="152" y="18"/>
                    </a:lnTo>
                    <a:lnTo>
                      <a:pt x="154" y="20"/>
                    </a:lnTo>
                    <a:lnTo>
                      <a:pt x="155" y="20"/>
                    </a:lnTo>
                    <a:lnTo>
                      <a:pt x="157" y="22"/>
                    </a:lnTo>
                    <a:lnTo>
                      <a:pt x="158" y="22"/>
                    </a:lnTo>
                    <a:lnTo>
                      <a:pt x="160" y="24"/>
                    </a:lnTo>
                    <a:lnTo>
                      <a:pt x="161" y="24"/>
                    </a:lnTo>
                    <a:lnTo>
                      <a:pt x="164" y="26"/>
                    </a:lnTo>
                    <a:lnTo>
                      <a:pt x="165" y="28"/>
                    </a:lnTo>
                    <a:lnTo>
                      <a:pt x="167" y="29"/>
                    </a:lnTo>
                    <a:lnTo>
                      <a:pt x="167" y="30"/>
                    </a:lnTo>
                    <a:lnTo>
                      <a:pt x="169" y="32"/>
                    </a:lnTo>
                    <a:lnTo>
                      <a:pt x="170" y="32"/>
                    </a:lnTo>
                    <a:lnTo>
                      <a:pt x="172" y="34"/>
                    </a:lnTo>
                    <a:lnTo>
                      <a:pt x="172" y="35"/>
                    </a:lnTo>
                    <a:lnTo>
                      <a:pt x="174" y="37"/>
                    </a:lnTo>
                    <a:lnTo>
                      <a:pt x="175" y="38"/>
                    </a:lnTo>
                    <a:lnTo>
                      <a:pt x="177" y="40"/>
                    </a:lnTo>
                    <a:lnTo>
                      <a:pt x="180" y="42"/>
                    </a:lnTo>
                    <a:lnTo>
                      <a:pt x="180" y="43"/>
                    </a:lnTo>
                    <a:lnTo>
                      <a:pt x="182" y="46"/>
                    </a:lnTo>
                    <a:lnTo>
                      <a:pt x="182" y="47"/>
                    </a:lnTo>
                    <a:lnTo>
                      <a:pt x="183" y="49"/>
                    </a:lnTo>
                    <a:lnTo>
                      <a:pt x="184" y="50"/>
                    </a:lnTo>
                    <a:lnTo>
                      <a:pt x="185" y="52"/>
                    </a:lnTo>
                    <a:lnTo>
                      <a:pt x="185" y="53"/>
                    </a:lnTo>
                    <a:lnTo>
                      <a:pt x="187" y="55"/>
                    </a:lnTo>
                    <a:lnTo>
                      <a:pt x="187" y="56"/>
                    </a:lnTo>
                    <a:lnTo>
                      <a:pt x="188" y="59"/>
                    </a:lnTo>
                    <a:lnTo>
                      <a:pt x="189" y="63"/>
                    </a:lnTo>
                    <a:lnTo>
                      <a:pt x="190" y="64"/>
                    </a:lnTo>
                    <a:lnTo>
                      <a:pt x="190" y="66"/>
                    </a:lnTo>
                    <a:lnTo>
                      <a:pt x="191" y="67"/>
                    </a:lnTo>
                    <a:lnTo>
                      <a:pt x="191" y="70"/>
                    </a:lnTo>
                    <a:lnTo>
                      <a:pt x="191" y="71"/>
                    </a:lnTo>
                    <a:lnTo>
                      <a:pt x="192" y="73"/>
                    </a:lnTo>
                    <a:lnTo>
                      <a:pt x="192" y="74"/>
                    </a:lnTo>
                    <a:lnTo>
                      <a:pt x="193" y="77"/>
                    </a:lnTo>
                    <a:lnTo>
                      <a:pt x="193" y="78"/>
                    </a:lnTo>
                    <a:lnTo>
                      <a:pt x="193" y="82"/>
                    </a:lnTo>
                    <a:lnTo>
                      <a:pt x="193" y="85"/>
                    </a:lnTo>
                    <a:lnTo>
                      <a:pt x="193" y="86"/>
                    </a:lnTo>
                    <a:lnTo>
                      <a:pt x="193" y="89"/>
                    </a:lnTo>
                    <a:lnTo>
                      <a:pt x="193" y="90"/>
                    </a:lnTo>
                    <a:lnTo>
                      <a:pt x="193" y="93"/>
                    </a:lnTo>
                    <a:lnTo>
                      <a:pt x="193" y="94"/>
                    </a:lnTo>
                    <a:lnTo>
                      <a:pt x="192" y="97"/>
                    </a:lnTo>
                    <a:lnTo>
                      <a:pt x="192" y="99"/>
                    </a:lnTo>
                    <a:lnTo>
                      <a:pt x="192" y="102"/>
                    </a:lnTo>
                    <a:lnTo>
                      <a:pt x="192" y="103"/>
                    </a:lnTo>
                    <a:lnTo>
                      <a:pt x="191" y="107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846" name="Freeform 22">
                <a:extLst>
                  <a:ext uri="{FF2B5EF4-FFF2-40B4-BE49-F238E27FC236}">
                    <a16:creationId xmlns:a16="http://schemas.microsoft.com/office/drawing/2014/main" id="{09B0913D-CAD7-4CAF-AB97-359C626302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0" y="1763"/>
                <a:ext cx="65" cy="107"/>
              </a:xfrm>
              <a:custGeom>
                <a:avLst/>
                <a:gdLst>
                  <a:gd name="T0" fmla="*/ 32 w 65"/>
                  <a:gd name="T1" fmla="*/ 106 h 107"/>
                  <a:gd name="T2" fmla="*/ 0 w 65"/>
                  <a:gd name="T3" fmla="*/ 0 h 107"/>
                  <a:gd name="T4" fmla="*/ 32 w 65"/>
                  <a:gd name="T5" fmla="*/ 21 h 107"/>
                  <a:gd name="T6" fmla="*/ 64 w 65"/>
                  <a:gd name="T7" fmla="*/ 0 h 107"/>
                  <a:gd name="T8" fmla="*/ 32 w 65"/>
                  <a:gd name="T9" fmla="*/ 106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107">
                    <a:moveTo>
                      <a:pt x="32" y="106"/>
                    </a:moveTo>
                    <a:lnTo>
                      <a:pt x="0" y="0"/>
                    </a:lnTo>
                    <a:lnTo>
                      <a:pt x="32" y="21"/>
                    </a:lnTo>
                    <a:lnTo>
                      <a:pt x="64" y="0"/>
                    </a:lnTo>
                    <a:lnTo>
                      <a:pt x="32" y="106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77943" name="Text Box 119">
              <a:extLst>
                <a:ext uri="{FF2B5EF4-FFF2-40B4-BE49-F238E27FC236}">
                  <a16:creationId xmlns:a16="http://schemas.microsoft.com/office/drawing/2014/main" id="{01FE3AA2-0B27-4272-9EE7-43A14ACBF8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516"/>
              <a:ext cx="18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 dirty="0"/>
                <a:t>1</a:t>
              </a:r>
            </a:p>
          </p:txBody>
        </p:sp>
      </p:grpSp>
      <p:grpSp>
        <p:nvGrpSpPr>
          <p:cNvPr id="77954" name="Group 130">
            <a:extLst>
              <a:ext uri="{FF2B5EF4-FFF2-40B4-BE49-F238E27FC236}">
                <a16:creationId xmlns:a16="http://schemas.microsoft.com/office/drawing/2014/main" id="{29B28E55-F867-477C-9438-905C7F022D89}"/>
              </a:ext>
            </a:extLst>
          </p:cNvPr>
          <p:cNvGrpSpPr>
            <a:grpSpLocks/>
          </p:cNvGrpSpPr>
          <p:nvPr/>
        </p:nvGrpSpPr>
        <p:grpSpPr bwMode="auto">
          <a:xfrm>
            <a:off x="2362203" y="2419353"/>
            <a:ext cx="474663" cy="582613"/>
            <a:chOff x="1488" y="1524"/>
            <a:chExt cx="299" cy="367"/>
          </a:xfrm>
        </p:grpSpPr>
        <p:grpSp>
          <p:nvGrpSpPr>
            <p:cNvPr id="77847" name="Group 23">
              <a:extLst>
                <a:ext uri="{FF2B5EF4-FFF2-40B4-BE49-F238E27FC236}">
                  <a16:creationId xmlns:a16="http://schemas.microsoft.com/office/drawing/2014/main" id="{5F6687DB-D796-4B0C-8E0D-EA81AAB38F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74" y="1696"/>
              <a:ext cx="213" cy="195"/>
              <a:chOff x="1574" y="1696"/>
              <a:chExt cx="213" cy="195"/>
            </a:xfrm>
          </p:grpSpPr>
          <p:sp>
            <p:nvSpPr>
              <p:cNvPr id="77848" name="Freeform 24">
                <a:extLst>
                  <a:ext uri="{FF2B5EF4-FFF2-40B4-BE49-F238E27FC236}">
                    <a16:creationId xmlns:a16="http://schemas.microsoft.com/office/drawing/2014/main" id="{AC4E271E-B27E-48E0-9437-B5806617EB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4" y="1696"/>
                <a:ext cx="166" cy="195"/>
              </a:xfrm>
              <a:custGeom>
                <a:avLst/>
                <a:gdLst>
                  <a:gd name="T0" fmla="*/ 14 w 166"/>
                  <a:gd name="T1" fmla="*/ 188 h 195"/>
                  <a:gd name="T2" fmla="*/ 11 w 166"/>
                  <a:gd name="T3" fmla="*/ 180 h 195"/>
                  <a:gd name="T4" fmla="*/ 9 w 166"/>
                  <a:gd name="T5" fmla="*/ 173 h 195"/>
                  <a:gd name="T6" fmla="*/ 7 w 166"/>
                  <a:gd name="T7" fmla="*/ 165 h 195"/>
                  <a:gd name="T8" fmla="*/ 5 w 166"/>
                  <a:gd name="T9" fmla="*/ 159 h 195"/>
                  <a:gd name="T10" fmla="*/ 4 w 166"/>
                  <a:gd name="T11" fmla="*/ 152 h 195"/>
                  <a:gd name="T12" fmla="*/ 3 w 166"/>
                  <a:gd name="T13" fmla="*/ 144 h 195"/>
                  <a:gd name="T14" fmla="*/ 2 w 166"/>
                  <a:gd name="T15" fmla="*/ 138 h 195"/>
                  <a:gd name="T16" fmla="*/ 1 w 166"/>
                  <a:gd name="T17" fmla="*/ 131 h 195"/>
                  <a:gd name="T18" fmla="*/ 0 w 166"/>
                  <a:gd name="T19" fmla="*/ 125 h 195"/>
                  <a:gd name="T20" fmla="*/ 0 w 166"/>
                  <a:gd name="T21" fmla="*/ 119 h 195"/>
                  <a:gd name="T22" fmla="*/ 0 w 166"/>
                  <a:gd name="T23" fmla="*/ 112 h 195"/>
                  <a:gd name="T24" fmla="*/ 0 w 166"/>
                  <a:gd name="T25" fmla="*/ 106 h 195"/>
                  <a:gd name="T26" fmla="*/ 0 w 166"/>
                  <a:gd name="T27" fmla="*/ 100 h 195"/>
                  <a:gd name="T28" fmla="*/ 1 w 166"/>
                  <a:gd name="T29" fmla="*/ 94 h 195"/>
                  <a:gd name="T30" fmla="*/ 1 w 166"/>
                  <a:gd name="T31" fmla="*/ 88 h 195"/>
                  <a:gd name="T32" fmla="*/ 2 w 166"/>
                  <a:gd name="T33" fmla="*/ 83 h 195"/>
                  <a:gd name="T34" fmla="*/ 3 w 166"/>
                  <a:gd name="T35" fmla="*/ 77 h 195"/>
                  <a:gd name="T36" fmla="*/ 4 w 166"/>
                  <a:gd name="T37" fmla="*/ 72 h 195"/>
                  <a:gd name="T38" fmla="*/ 6 w 166"/>
                  <a:gd name="T39" fmla="*/ 67 h 195"/>
                  <a:gd name="T40" fmla="*/ 7 w 166"/>
                  <a:gd name="T41" fmla="*/ 62 h 195"/>
                  <a:gd name="T42" fmla="*/ 9 w 166"/>
                  <a:gd name="T43" fmla="*/ 56 h 195"/>
                  <a:gd name="T44" fmla="*/ 11 w 166"/>
                  <a:gd name="T45" fmla="*/ 51 h 195"/>
                  <a:gd name="T46" fmla="*/ 13 w 166"/>
                  <a:gd name="T47" fmla="*/ 47 h 195"/>
                  <a:gd name="T48" fmla="*/ 15 w 166"/>
                  <a:gd name="T49" fmla="*/ 42 h 195"/>
                  <a:gd name="T50" fmla="*/ 18 w 166"/>
                  <a:gd name="T51" fmla="*/ 38 h 195"/>
                  <a:gd name="T52" fmla="*/ 21 w 166"/>
                  <a:gd name="T53" fmla="*/ 34 h 195"/>
                  <a:gd name="T54" fmla="*/ 26 w 166"/>
                  <a:gd name="T55" fmla="*/ 28 h 195"/>
                  <a:gd name="T56" fmla="*/ 28 w 166"/>
                  <a:gd name="T57" fmla="*/ 24 h 195"/>
                  <a:gd name="T58" fmla="*/ 31 w 166"/>
                  <a:gd name="T59" fmla="*/ 21 h 195"/>
                  <a:gd name="T60" fmla="*/ 35 w 166"/>
                  <a:gd name="T61" fmla="*/ 18 h 195"/>
                  <a:gd name="T62" fmla="*/ 38 w 166"/>
                  <a:gd name="T63" fmla="*/ 15 h 195"/>
                  <a:gd name="T64" fmla="*/ 41 w 166"/>
                  <a:gd name="T65" fmla="*/ 13 h 195"/>
                  <a:gd name="T66" fmla="*/ 45 w 166"/>
                  <a:gd name="T67" fmla="*/ 11 h 195"/>
                  <a:gd name="T68" fmla="*/ 48 w 166"/>
                  <a:gd name="T69" fmla="*/ 9 h 195"/>
                  <a:gd name="T70" fmla="*/ 53 w 166"/>
                  <a:gd name="T71" fmla="*/ 6 h 195"/>
                  <a:gd name="T72" fmla="*/ 57 w 166"/>
                  <a:gd name="T73" fmla="*/ 4 h 195"/>
                  <a:gd name="T74" fmla="*/ 63 w 166"/>
                  <a:gd name="T75" fmla="*/ 2 h 195"/>
                  <a:gd name="T76" fmla="*/ 68 w 166"/>
                  <a:gd name="T77" fmla="*/ 1 h 195"/>
                  <a:gd name="T78" fmla="*/ 72 w 166"/>
                  <a:gd name="T79" fmla="*/ 0 h 195"/>
                  <a:gd name="T80" fmla="*/ 76 w 166"/>
                  <a:gd name="T81" fmla="*/ 0 h 195"/>
                  <a:gd name="T82" fmla="*/ 85 w 166"/>
                  <a:gd name="T83" fmla="*/ 0 h 195"/>
                  <a:gd name="T84" fmla="*/ 93 w 166"/>
                  <a:gd name="T85" fmla="*/ 1 h 195"/>
                  <a:gd name="T86" fmla="*/ 101 w 166"/>
                  <a:gd name="T87" fmla="*/ 3 h 195"/>
                  <a:gd name="T88" fmla="*/ 110 w 166"/>
                  <a:gd name="T89" fmla="*/ 6 h 195"/>
                  <a:gd name="T90" fmla="*/ 114 w 166"/>
                  <a:gd name="T91" fmla="*/ 7 h 195"/>
                  <a:gd name="T92" fmla="*/ 118 w 166"/>
                  <a:gd name="T93" fmla="*/ 11 h 195"/>
                  <a:gd name="T94" fmla="*/ 123 w 166"/>
                  <a:gd name="T95" fmla="*/ 13 h 195"/>
                  <a:gd name="T96" fmla="*/ 127 w 166"/>
                  <a:gd name="T97" fmla="*/ 16 h 195"/>
                  <a:gd name="T98" fmla="*/ 131 w 166"/>
                  <a:gd name="T99" fmla="*/ 19 h 195"/>
                  <a:gd name="T100" fmla="*/ 135 w 166"/>
                  <a:gd name="T101" fmla="*/ 22 h 195"/>
                  <a:gd name="T102" fmla="*/ 140 w 166"/>
                  <a:gd name="T103" fmla="*/ 27 h 195"/>
                  <a:gd name="T104" fmla="*/ 144 w 166"/>
                  <a:gd name="T105" fmla="*/ 30 h 195"/>
                  <a:gd name="T106" fmla="*/ 148 w 166"/>
                  <a:gd name="T107" fmla="*/ 35 h 195"/>
                  <a:gd name="T108" fmla="*/ 152 w 166"/>
                  <a:gd name="T109" fmla="*/ 39 h 195"/>
                  <a:gd name="T110" fmla="*/ 157 w 166"/>
                  <a:gd name="T111" fmla="*/ 45 h 195"/>
                  <a:gd name="T112" fmla="*/ 161 w 166"/>
                  <a:gd name="T113" fmla="*/ 50 h 195"/>
                  <a:gd name="T114" fmla="*/ 165 w 166"/>
                  <a:gd name="T115" fmla="*/ 55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66" h="195">
                    <a:moveTo>
                      <a:pt x="17" y="194"/>
                    </a:moveTo>
                    <a:lnTo>
                      <a:pt x="14" y="188"/>
                    </a:lnTo>
                    <a:lnTo>
                      <a:pt x="13" y="185"/>
                    </a:lnTo>
                    <a:lnTo>
                      <a:pt x="11" y="180"/>
                    </a:lnTo>
                    <a:lnTo>
                      <a:pt x="11" y="178"/>
                    </a:lnTo>
                    <a:lnTo>
                      <a:pt x="9" y="173"/>
                    </a:lnTo>
                    <a:lnTo>
                      <a:pt x="9" y="172"/>
                    </a:lnTo>
                    <a:lnTo>
                      <a:pt x="7" y="165"/>
                    </a:lnTo>
                    <a:lnTo>
                      <a:pt x="7" y="164"/>
                    </a:lnTo>
                    <a:lnTo>
                      <a:pt x="5" y="159"/>
                    </a:lnTo>
                    <a:lnTo>
                      <a:pt x="5" y="157"/>
                    </a:lnTo>
                    <a:lnTo>
                      <a:pt x="4" y="152"/>
                    </a:lnTo>
                    <a:lnTo>
                      <a:pt x="4" y="151"/>
                    </a:lnTo>
                    <a:lnTo>
                      <a:pt x="3" y="144"/>
                    </a:lnTo>
                    <a:lnTo>
                      <a:pt x="2" y="143"/>
                    </a:lnTo>
                    <a:lnTo>
                      <a:pt x="2" y="138"/>
                    </a:lnTo>
                    <a:lnTo>
                      <a:pt x="1" y="137"/>
                    </a:lnTo>
                    <a:lnTo>
                      <a:pt x="1" y="131"/>
                    </a:lnTo>
                    <a:lnTo>
                      <a:pt x="1" y="130"/>
                    </a:lnTo>
                    <a:lnTo>
                      <a:pt x="0" y="125"/>
                    </a:lnTo>
                    <a:lnTo>
                      <a:pt x="0" y="123"/>
                    </a:lnTo>
                    <a:lnTo>
                      <a:pt x="0" y="119"/>
                    </a:lnTo>
                    <a:lnTo>
                      <a:pt x="0" y="117"/>
                    </a:lnTo>
                    <a:lnTo>
                      <a:pt x="0" y="112"/>
                    </a:lnTo>
                    <a:lnTo>
                      <a:pt x="0" y="110"/>
                    </a:lnTo>
                    <a:lnTo>
                      <a:pt x="0" y="106"/>
                    </a:lnTo>
                    <a:lnTo>
                      <a:pt x="0" y="105"/>
                    </a:lnTo>
                    <a:lnTo>
                      <a:pt x="0" y="100"/>
                    </a:lnTo>
                    <a:lnTo>
                      <a:pt x="0" y="99"/>
                    </a:lnTo>
                    <a:lnTo>
                      <a:pt x="1" y="94"/>
                    </a:lnTo>
                    <a:lnTo>
                      <a:pt x="1" y="92"/>
                    </a:lnTo>
                    <a:lnTo>
                      <a:pt x="1" y="88"/>
                    </a:lnTo>
                    <a:lnTo>
                      <a:pt x="1" y="87"/>
                    </a:lnTo>
                    <a:lnTo>
                      <a:pt x="2" y="83"/>
                    </a:lnTo>
                    <a:lnTo>
                      <a:pt x="2" y="82"/>
                    </a:lnTo>
                    <a:lnTo>
                      <a:pt x="3" y="77"/>
                    </a:lnTo>
                    <a:lnTo>
                      <a:pt x="3" y="76"/>
                    </a:lnTo>
                    <a:lnTo>
                      <a:pt x="4" y="72"/>
                    </a:lnTo>
                    <a:lnTo>
                      <a:pt x="5" y="71"/>
                    </a:lnTo>
                    <a:lnTo>
                      <a:pt x="6" y="67"/>
                    </a:lnTo>
                    <a:lnTo>
                      <a:pt x="6" y="66"/>
                    </a:lnTo>
                    <a:lnTo>
                      <a:pt x="7" y="62"/>
                    </a:lnTo>
                    <a:lnTo>
                      <a:pt x="7" y="60"/>
                    </a:lnTo>
                    <a:lnTo>
                      <a:pt x="9" y="56"/>
                    </a:lnTo>
                    <a:lnTo>
                      <a:pt x="11" y="52"/>
                    </a:lnTo>
                    <a:lnTo>
                      <a:pt x="11" y="51"/>
                    </a:lnTo>
                    <a:lnTo>
                      <a:pt x="13" y="48"/>
                    </a:lnTo>
                    <a:lnTo>
                      <a:pt x="13" y="47"/>
                    </a:lnTo>
                    <a:lnTo>
                      <a:pt x="15" y="44"/>
                    </a:lnTo>
                    <a:lnTo>
                      <a:pt x="15" y="42"/>
                    </a:lnTo>
                    <a:lnTo>
                      <a:pt x="18" y="39"/>
                    </a:lnTo>
                    <a:lnTo>
                      <a:pt x="18" y="38"/>
                    </a:lnTo>
                    <a:lnTo>
                      <a:pt x="20" y="35"/>
                    </a:lnTo>
                    <a:lnTo>
                      <a:pt x="21" y="34"/>
                    </a:lnTo>
                    <a:lnTo>
                      <a:pt x="23" y="31"/>
                    </a:lnTo>
                    <a:lnTo>
                      <a:pt x="26" y="28"/>
                    </a:lnTo>
                    <a:lnTo>
                      <a:pt x="26" y="27"/>
                    </a:lnTo>
                    <a:lnTo>
                      <a:pt x="28" y="24"/>
                    </a:lnTo>
                    <a:lnTo>
                      <a:pt x="29" y="23"/>
                    </a:lnTo>
                    <a:lnTo>
                      <a:pt x="31" y="21"/>
                    </a:lnTo>
                    <a:lnTo>
                      <a:pt x="32" y="20"/>
                    </a:lnTo>
                    <a:lnTo>
                      <a:pt x="35" y="18"/>
                    </a:lnTo>
                    <a:lnTo>
                      <a:pt x="36" y="17"/>
                    </a:lnTo>
                    <a:lnTo>
                      <a:pt x="38" y="15"/>
                    </a:lnTo>
                    <a:lnTo>
                      <a:pt x="39" y="15"/>
                    </a:lnTo>
                    <a:lnTo>
                      <a:pt x="41" y="13"/>
                    </a:lnTo>
                    <a:lnTo>
                      <a:pt x="42" y="13"/>
                    </a:lnTo>
                    <a:lnTo>
                      <a:pt x="45" y="11"/>
                    </a:lnTo>
                    <a:lnTo>
                      <a:pt x="45" y="10"/>
                    </a:lnTo>
                    <a:lnTo>
                      <a:pt x="48" y="9"/>
                    </a:lnTo>
                    <a:lnTo>
                      <a:pt x="49" y="7"/>
                    </a:lnTo>
                    <a:lnTo>
                      <a:pt x="53" y="6"/>
                    </a:lnTo>
                    <a:lnTo>
                      <a:pt x="56" y="4"/>
                    </a:lnTo>
                    <a:lnTo>
                      <a:pt x="57" y="4"/>
                    </a:lnTo>
                    <a:lnTo>
                      <a:pt x="60" y="3"/>
                    </a:lnTo>
                    <a:lnTo>
                      <a:pt x="63" y="2"/>
                    </a:lnTo>
                    <a:lnTo>
                      <a:pt x="64" y="2"/>
                    </a:lnTo>
                    <a:lnTo>
                      <a:pt x="68" y="1"/>
                    </a:lnTo>
                    <a:lnTo>
                      <a:pt x="69" y="1"/>
                    </a:lnTo>
                    <a:lnTo>
                      <a:pt x="72" y="0"/>
                    </a:lnTo>
                    <a:lnTo>
                      <a:pt x="73" y="0"/>
                    </a:lnTo>
                    <a:lnTo>
                      <a:pt x="76" y="0"/>
                    </a:lnTo>
                    <a:lnTo>
                      <a:pt x="80" y="0"/>
                    </a:lnTo>
                    <a:lnTo>
                      <a:pt x="85" y="0"/>
                    </a:lnTo>
                    <a:lnTo>
                      <a:pt x="89" y="0"/>
                    </a:lnTo>
                    <a:lnTo>
                      <a:pt x="93" y="1"/>
                    </a:lnTo>
                    <a:lnTo>
                      <a:pt x="97" y="2"/>
                    </a:lnTo>
                    <a:lnTo>
                      <a:pt x="101" y="3"/>
                    </a:lnTo>
                    <a:lnTo>
                      <a:pt x="106" y="4"/>
                    </a:lnTo>
                    <a:lnTo>
                      <a:pt x="110" y="6"/>
                    </a:lnTo>
                    <a:lnTo>
                      <a:pt x="111" y="6"/>
                    </a:lnTo>
                    <a:lnTo>
                      <a:pt x="114" y="7"/>
                    </a:lnTo>
                    <a:lnTo>
                      <a:pt x="115" y="9"/>
                    </a:lnTo>
                    <a:lnTo>
                      <a:pt x="118" y="11"/>
                    </a:lnTo>
                    <a:lnTo>
                      <a:pt x="120" y="11"/>
                    </a:lnTo>
                    <a:lnTo>
                      <a:pt x="123" y="13"/>
                    </a:lnTo>
                    <a:lnTo>
                      <a:pt x="124" y="13"/>
                    </a:lnTo>
                    <a:lnTo>
                      <a:pt x="127" y="16"/>
                    </a:lnTo>
                    <a:lnTo>
                      <a:pt x="128" y="16"/>
                    </a:lnTo>
                    <a:lnTo>
                      <a:pt x="131" y="19"/>
                    </a:lnTo>
                    <a:lnTo>
                      <a:pt x="132" y="19"/>
                    </a:lnTo>
                    <a:lnTo>
                      <a:pt x="135" y="22"/>
                    </a:lnTo>
                    <a:lnTo>
                      <a:pt x="137" y="23"/>
                    </a:lnTo>
                    <a:lnTo>
                      <a:pt x="140" y="27"/>
                    </a:lnTo>
                    <a:lnTo>
                      <a:pt x="141" y="27"/>
                    </a:lnTo>
                    <a:lnTo>
                      <a:pt x="144" y="30"/>
                    </a:lnTo>
                    <a:lnTo>
                      <a:pt x="145" y="31"/>
                    </a:lnTo>
                    <a:lnTo>
                      <a:pt x="148" y="35"/>
                    </a:lnTo>
                    <a:lnTo>
                      <a:pt x="149" y="35"/>
                    </a:lnTo>
                    <a:lnTo>
                      <a:pt x="152" y="39"/>
                    </a:lnTo>
                    <a:lnTo>
                      <a:pt x="154" y="40"/>
                    </a:lnTo>
                    <a:lnTo>
                      <a:pt x="157" y="45"/>
                    </a:lnTo>
                    <a:lnTo>
                      <a:pt x="158" y="46"/>
                    </a:lnTo>
                    <a:lnTo>
                      <a:pt x="161" y="50"/>
                    </a:lnTo>
                    <a:lnTo>
                      <a:pt x="162" y="51"/>
                    </a:lnTo>
                    <a:lnTo>
                      <a:pt x="165" y="55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849" name="Freeform 25">
                <a:extLst>
                  <a:ext uri="{FF2B5EF4-FFF2-40B4-BE49-F238E27FC236}">
                    <a16:creationId xmlns:a16="http://schemas.microsoft.com/office/drawing/2014/main" id="{EA59CF1F-217A-44E0-B052-1A272E0101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1" y="1717"/>
                <a:ext cx="86" cy="107"/>
              </a:xfrm>
              <a:custGeom>
                <a:avLst/>
                <a:gdLst>
                  <a:gd name="T0" fmla="*/ 85 w 86"/>
                  <a:gd name="T1" fmla="*/ 106 h 107"/>
                  <a:gd name="T2" fmla="*/ 0 w 86"/>
                  <a:gd name="T3" fmla="*/ 35 h 107"/>
                  <a:gd name="T4" fmla="*/ 38 w 86"/>
                  <a:gd name="T5" fmla="*/ 35 h 107"/>
                  <a:gd name="T6" fmla="*/ 53 w 86"/>
                  <a:gd name="T7" fmla="*/ 0 h 107"/>
                  <a:gd name="T8" fmla="*/ 85 w 86"/>
                  <a:gd name="T9" fmla="*/ 106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107">
                    <a:moveTo>
                      <a:pt x="85" y="106"/>
                    </a:moveTo>
                    <a:lnTo>
                      <a:pt x="0" y="35"/>
                    </a:lnTo>
                    <a:lnTo>
                      <a:pt x="38" y="35"/>
                    </a:lnTo>
                    <a:lnTo>
                      <a:pt x="53" y="0"/>
                    </a:lnTo>
                    <a:lnTo>
                      <a:pt x="85" y="106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77944" name="Text Box 120">
              <a:extLst>
                <a:ext uri="{FF2B5EF4-FFF2-40B4-BE49-F238E27FC236}">
                  <a16:creationId xmlns:a16="http://schemas.microsoft.com/office/drawing/2014/main" id="{85E18084-72EE-4043-A3D2-CC48CC569C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1524"/>
              <a:ext cx="18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/>
                <a:t>2</a:t>
              </a:r>
            </a:p>
          </p:txBody>
        </p:sp>
      </p:grpSp>
      <p:grpSp>
        <p:nvGrpSpPr>
          <p:cNvPr id="77945" name="Group 121">
            <a:extLst>
              <a:ext uri="{FF2B5EF4-FFF2-40B4-BE49-F238E27FC236}">
                <a16:creationId xmlns:a16="http://schemas.microsoft.com/office/drawing/2014/main" id="{694EA9BA-96BA-450A-AA83-42C623883A13}"/>
              </a:ext>
            </a:extLst>
          </p:cNvPr>
          <p:cNvGrpSpPr>
            <a:grpSpLocks/>
          </p:cNvGrpSpPr>
          <p:nvPr/>
        </p:nvGrpSpPr>
        <p:grpSpPr bwMode="auto">
          <a:xfrm>
            <a:off x="6476995" y="2362200"/>
            <a:ext cx="517525" cy="609600"/>
            <a:chOff x="4080" y="1488"/>
            <a:chExt cx="326" cy="384"/>
          </a:xfrm>
        </p:grpSpPr>
        <p:grpSp>
          <p:nvGrpSpPr>
            <p:cNvPr id="77946" name="Group 122">
              <a:extLst>
                <a:ext uri="{FF2B5EF4-FFF2-40B4-BE49-F238E27FC236}">
                  <a16:creationId xmlns:a16="http://schemas.microsoft.com/office/drawing/2014/main" id="{3B3AB91A-1278-4EC5-9CE6-B17AB0D9FDAC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080" y="1677"/>
              <a:ext cx="213" cy="195"/>
              <a:chOff x="1574" y="1696"/>
              <a:chExt cx="213" cy="195"/>
            </a:xfrm>
          </p:grpSpPr>
          <p:sp>
            <p:nvSpPr>
              <p:cNvPr id="77947" name="Freeform 123">
                <a:extLst>
                  <a:ext uri="{FF2B5EF4-FFF2-40B4-BE49-F238E27FC236}">
                    <a16:creationId xmlns:a16="http://schemas.microsoft.com/office/drawing/2014/main" id="{E0C77CA1-EED3-493C-A194-F38EB1989E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4" y="1696"/>
                <a:ext cx="166" cy="195"/>
              </a:xfrm>
              <a:custGeom>
                <a:avLst/>
                <a:gdLst>
                  <a:gd name="T0" fmla="*/ 14 w 166"/>
                  <a:gd name="T1" fmla="*/ 188 h 195"/>
                  <a:gd name="T2" fmla="*/ 11 w 166"/>
                  <a:gd name="T3" fmla="*/ 180 h 195"/>
                  <a:gd name="T4" fmla="*/ 9 w 166"/>
                  <a:gd name="T5" fmla="*/ 173 h 195"/>
                  <a:gd name="T6" fmla="*/ 7 w 166"/>
                  <a:gd name="T7" fmla="*/ 165 h 195"/>
                  <a:gd name="T8" fmla="*/ 5 w 166"/>
                  <a:gd name="T9" fmla="*/ 159 h 195"/>
                  <a:gd name="T10" fmla="*/ 4 w 166"/>
                  <a:gd name="T11" fmla="*/ 152 h 195"/>
                  <a:gd name="T12" fmla="*/ 3 w 166"/>
                  <a:gd name="T13" fmla="*/ 144 h 195"/>
                  <a:gd name="T14" fmla="*/ 2 w 166"/>
                  <a:gd name="T15" fmla="*/ 138 h 195"/>
                  <a:gd name="T16" fmla="*/ 1 w 166"/>
                  <a:gd name="T17" fmla="*/ 131 h 195"/>
                  <a:gd name="T18" fmla="*/ 0 w 166"/>
                  <a:gd name="T19" fmla="*/ 125 h 195"/>
                  <a:gd name="T20" fmla="*/ 0 w 166"/>
                  <a:gd name="T21" fmla="*/ 119 h 195"/>
                  <a:gd name="T22" fmla="*/ 0 w 166"/>
                  <a:gd name="T23" fmla="*/ 112 h 195"/>
                  <a:gd name="T24" fmla="*/ 0 w 166"/>
                  <a:gd name="T25" fmla="*/ 106 h 195"/>
                  <a:gd name="T26" fmla="*/ 0 w 166"/>
                  <a:gd name="T27" fmla="*/ 100 h 195"/>
                  <a:gd name="T28" fmla="*/ 1 w 166"/>
                  <a:gd name="T29" fmla="*/ 94 h 195"/>
                  <a:gd name="T30" fmla="*/ 1 w 166"/>
                  <a:gd name="T31" fmla="*/ 88 h 195"/>
                  <a:gd name="T32" fmla="*/ 2 w 166"/>
                  <a:gd name="T33" fmla="*/ 83 h 195"/>
                  <a:gd name="T34" fmla="*/ 3 w 166"/>
                  <a:gd name="T35" fmla="*/ 77 h 195"/>
                  <a:gd name="T36" fmla="*/ 4 w 166"/>
                  <a:gd name="T37" fmla="*/ 72 h 195"/>
                  <a:gd name="T38" fmla="*/ 6 w 166"/>
                  <a:gd name="T39" fmla="*/ 67 h 195"/>
                  <a:gd name="T40" fmla="*/ 7 w 166"/>
                  <a:gd name="T41" fmla="*/ 62 h 195"/>
                  <a:gd name="T42" fmla="*/ 9 w 166"/>
                  <a:gd name="T43" fmla="*/ 56 h 195"/>
                  <a:gd name="T44" fmla="*/ 11 w 166"/>
                  <a:gd name="T45" fmla="*/ 51 h 195"/>
                  <a:gd name="T46" fmla="*/ 13 w 166"/>
                  <a:gd name="T47" fmla="*/ 47 h 195"/>
                  <a:gd name="T48" fmla="*/ 15 w 166"/>
                  <a:gd name="T49" fmla="*/ 42 h 195"/>
                  <a:gd name="T50" fmla="*/ 18 w 166"/>
                  <a:gd name="T51" fmla="*/ 38 h 195"/>
                  <a:gd name="T52" fmla="*/ 21 w 166"/>
                  <a:gd name="T53" fmla="*/ 34 h 195"/>
                  <a:gd name="T54" fmla="*/ 26 w 166"/>
                  <a:gd name="T55" fmla="*/ 28 h 195"/>
                  <a:gd name="T56" fmla="*/ 28 w 166"/>
                  <a:gd name="T57" fmla="*/ 24 h 195"/>
                  <a:gd name="T58" fmla="*/ 31 w 166"/>
                  <a:gd name="T59" fmla="*/ 21 h 195"/>
                  <a:gd name="T60" fmla="*/ 35 w 166"/>
                  <a:gd name="T61" fmla="*/ 18 h 195"/>
                  <a:gd name="T62" fmla="*/ 38 w 166"/>
                  <a:gd name="T63" fmla="*/ 15 h 195"/>
                  <a:gd name="T64" fmla="*/ 41 w 166"/>
                  <a:gd name="T65" fmla="*/ 13 h 195"/>
                  <a:gd name="T66" fmla="*/ 45 w 166"/>
                  <a:gd name="T67" fmla="*/ 11 h 195"/>
                  <a:gd name="T68" fmla="*/ 48 w 166"/>
                  <a:gd name="T69" fmla="*/ 9 h 195"/>
                  <a:gd name="T70" fmla="*/ 53 w 166"/>
                  <a:gd name="T71" fmla="*/ 6 h 195"/>
                  <a:gd name="T72" fmla="*/ 57 w 166"/>
                  <a:gd name="T73" fmla="*/ 4 h 195"/>
                  <a:gd name="T74" fmla="*/ 63 w 166"/>
                  <a:gd name="T75" fmla="*/ 2 h 195"/>
                  <a:gd name="T76" fmla="*/ 68 w 166"/>
                  <a:gd name="T77" fmla="*/ 1 h 195"/>
                  <a:gd name="T78" fmla="*/ 72 w 166"/>
                  <a:gd name="T79" fmla="*/ 0 h 195"/>
                  <a:gd name="T80" fmla="*/ 76 w 166"/>
                  <a:gd name="T81" fmla="*/ 0 h 195"/>
                  <a:gd name="T82" fmla="*/ 85 w 166"/>
                  <a:gd name="T83" fmla="*/ 0 h 195"/>
                  <a:gd name="T84" fmla="*/ 93 w 166"/>
                  <a:gd name="T85" fmla="*/ 1 h 195"/>
                  <a:gd name="T86" fmla="*/ 101 w 166"/>
                  <a:gd name="T87" fmla="*/ 3 h 195"/>
                  <a:gd name="T88" fmla="*/ 110 w 166"/>
                  <a:gd name="T89" fmla="*/ 6 h 195"/>
                  <a:gd name="T90" fmla="*/ 114 w 166"/>
                  <a:gd name="T91" fmla="*/ 7 h 195"/>
                  <a:gd name="T92" fmla="*/ 118 w 166"/>
                  <a:gd name="T93" fmla="*/ 11 h 195"/>
                  <a:gd name="T94" fmla="*/ 123 w 166"/>
                  <a:gd name="T95" fmla="*/ 13 h 195"/>
                  <a:gd name="T96" fmla="*/ 127 w 166"/>
                  <a:gd name="T97" fmla="*/ 16 h 195"/>
                  <a:gd name="T98" fmla="*/ 131 w 166"/>
                  <a:gd name="T99" fmla="*/ 19 h 195"/>
                  <a:gd name="T100" fmla="*/ 135 w 166"/>
                  <a:gd name="T101" fmla="*/ 22 h 195"/>
                  <a:gd name="T102" fmla="*/ 140 w 166"/>
                  <a:gd name="T103" fmla="*/ 27 h 195"/>
                  <a:gd name="T104" fmla="*/ 144 w 166"/>
                  <a:gd name="T105" fmla="*/ 30 h 195"/>
                  <a:gd name="T106" fmla="*/ 148 w 166"/>
                  <a:gd name="T107" fmla="*/ 35 h 195"/>
                  <a:gd name="T108" fmla="*/ 152 w 166"/>
                  <a:gd name="T109" fmla="*/ 39 h 195"/>
                  <a:gd name="T110" fmla="*/ 157 w 166"/>
                  <a:gd name="T111" fmla="*/ 45 h 195"/>
                  <a:gd name="T112" fmla="*/ 161 w 166"/>
                  <a:gd name="T113" fmla="*/ 50 h 195"/>
                  <a:gd name="T114" fmla="*/ 165 w 166"/>
                  <a:gd name="T115" fmla="*/ 55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66" h="195">
                    <a:moveTo>
                      <a:pt x="17" y="194"/>
                    </a:moveTo>
                    <a:lnTo>
                      <a:pt x="14" y="188"/>
                    </a:lnTo>
                    <a:lnTo>
                      <a:pt x="13" y="185"/>
                    </a:lnTo>
                    <a:lnTo>
                      <a:pt x="11" y="180"/>
                    </a:lnTo>
                    <a:lnTo>
                      <a:pt x="11" y="178"/>
                    </a:lnTo>
                    <a:lnTo>
                      <a:pt x="9" y="173"/>
                    </a:lnTo>
                    <a:lnTo>
                      <a:pt x="9" y="172"/>
                    </a:lnTo>
                    <a:lnTo>
                      <a:pt x="7" y="165"/>
                    </a:lnTo>
                    <a:lnTo>
                      <a:pt x="7" y="164"/>
                    </a:lnTo>
                    <a:lnTo>
                      <a:pt x="5" y="159"/>
                    </a:lnTo>
                    <a:lnTo>
                      <a:pt x="5" y="157"/>
                    </a:lnTo>
                    <a:lnTo>
                      <a:pt x="4" y="152"/>
                    </a:lnTo>
                    <a:lnTo>
                      <a:pt x="4" y="151"/>
                    </a:lnTo>
                    <a:lnTo>
                      <a:pt x="3" y="144"/>
                    </a:lnTo>
                    <a:lnTo>
                      <a:pt x="2" y="143"/>
                    </a:lnTo>
                    <a:lnTo>
                      <a:pt x="2" y="138"/>
                    </a:lnTo>
                    <a:lnTo>
                      <a:pt x="1" y="137"/>
                    </a:lnTo>
                    <a:lnTo>
                      <a:pt x="1" y="131"/>
                    </a:lnTo>
                    <a:lnTo>
                      <a:pt x="1" y="130"/>
                    </a:lnTo>
                    <a:lnTo>
                      <a:pt x="0" y="125"/>
                    </a:lnTo>
                    <a:lnTo>
                      <a:pt x="0" y="123"/>
                    </a:lnTo>
                    <a:lnTo>
                      <a:pt x="0" y="119"/>
                    </a:lnTo>
                    <a:lnTo>
                      <a:pt x="0" y="117"/>
                    </a:lnTo>
                    <a:lnTo>
                      <a:pt x="0" y="112"/>
                    </a:lnTo>
                    <a:lnTo>
                      <a:pt x="0" y="110"/>
                    </a:lnTo>
                    <a:lnTo>
                      <a:pt x="0" y="106"/>
                    </a:lnTo>
                    <a:lnTo>
                      <a:pt x="0" y="105"/>
                    </a:lnTo>
                    <a:lnTo>
                      <a:pt x="0" y="100"/>
                    </a:lnTo>
                    <a:lnTo>
                      <a:pt x="0" y="99"/>
                    </a:lnTo>
                    <a:lnTo>
                      <a:pt x="1" y="94"/>
                    </a:lnTo>
                    <a:lnTo>
                      <a:pt x="1" y="92"/>
                    </a:lnTo>
                    <a:lnTo>
                      <a:pt x="1" y="88"/>
                    </a:lnTo>
                    <a:lnTo>
                      <a:pt x="1" y="87"/>
                    </a:lnTo>
                    <a:lnTo>
                      <a:pt x="2" y="83"/>
                    </a:lnTo>
                    <a:lnTo>
                      <a:pt x="2" y="82"/>
                    </a:lnTo>
                    <a:lnTo>
                      <a:pt x="3" y="77"/>
                    </a:lnTo>
                    <a:lnTo>
                      <a:pt x="3" y="76"/>
                    </a:lnTo>
                    <a:lnTo>
                      <a:pt x="4" y="72"/>
                    </a:lnTo>
                    <a:lnTo>
                      <a:pt x="5" y="71"/>
                    </a:lnTo>
                    <a:lnTo>
                      <a:pt x="6" y="67"/>
                    </a:lnTo>
                    <a:lnTo>
                      <a:pt x="6" y="66"/>
                    </a:lnTo>
                    <a:lnTo>
                      <a:pt x="7" y="62"/>
                    </a:lnTo>
                    <a:lnTo>
                      <a:pt x="7" y="60"/>
                    </a:lnTo>
                    <a:lnTo>
                      <a:pt x="9" y="56"/>
                    </a:lnTo>
                    <a:lnTo>
                      <a:pt x="11" y="52"/>
                    </a:lnTo>
                    <a:lnTo>
                      <a:pt x="11" y="51"/>
                    </a:lnTo>
                    <a:lnTo>
                      <a:pt x="13" y="48"/>
                    </a:lnTo>
                    <a:lnTo>
                      <a:pt x="13" y="47"/>
                    </a:lnTo>
                    <a:lnTo>
                      <a:pt x="15" y="44"/>
                    </a:lnTo>
                    <a:lnTo>
                      <a:pt x="15" y="42"/>
                    </a:lnTo>
                    <a:lnTo>
                      <a:pt x="18" y="39"/>
                    </a:lnTo>
                    <a:lnTo>
                      <a:pt x="18" y="38"/>
                    </a:lnTo>
                    <a:lnTo>
                      <a:pt x="20" y="35"/>
                    </a:lnTo>
                    <a:lnTo>
                      <a:pt x="21" y="34"/>
                    </a:lnTo>
                    <a:lnTo>
                      <a:pt x="23" y="31"/>
                    </a:lnTo>
                    <a:lnTo>
                      <a:pt x="26" y="28"/>
                    </a:lnTo>
                    <a:lnTo>
                      <a:pt x="26" y="27"/>
                    </a:lnTo>
                    <a:lnTo>
                      <a:pt x="28" y="24"/>
                    </a:lnTo>
                    <a:lnTo>
                      <a:pt x="29" y="23"/>
                    </a:lnTo>
                    <a:lnTo>
                      <a:pt x="31" y="21"/>
                    </a:lnTo>
                    <a:lnTo>
                      <a:pt x="32" y="20"/>
                    </a:lnTo>
                    <a:lnTo>
                      <a:pt x="35" y="18"/>
                    </a:lnTo>
                    <a:lnTo>
                      <a:pt x="36" y="17"/>
                    </a:lnTo>
                    <a:lnTo>
                      <a:pt x="38" y="15"/>
                    </a:lnTo>
                    <a:lnTo>
                      <a:pt x="39" y="15"/>
                    </a:lnTo>
                    <a:lnTo>
                      <a:pt x="41" y="13"/>
                    </a:lnTo>
                    <a:lnTo>
                      <a:pt x="42" y="13"/>
                    </a:lnTo>
                    <a:lnTo>
                      <a:pt x="45" y="11"/>
                    </a:lnTo>
                    <a:lnTo>
                      <a:pt x="45" y="10"/>
                    </a:lnTo>
                    <a:lnTo>
                      <a:pt x="48" y="9"/>
                    </a:lnTo>
                    <a:lnTo>
                      <a:pt x="49" y="7"/>
                    </a:lnTo>
                    <a:lnTo>
                      <a:pt x="53" y="6"/>
                    </a:lnTo>
                    <a:lnTo>
                      <a:pt x="56" y="4"/>
                    </a:lnTo>
                    <a:lnTo>
                      <a:pt x="57" y="4"/>
                    </a:lnTo>
                    <a:lnTo>
                      <a:pt x="60" y="3"/>
                    </a:lnTo>
                    <a:lnTo>
                      <a:pt x="63" y="2"/>
                    </a:lnTo>
                    <a:lnTo>
                      <a:pt x="64" y="2"/>
                    </a:lnTo>
                    <a:lnTo>
                      <a:pt x="68" y="1"/>
                    </a:lnTo>
                    <a:lnTo>
                      <a:pt x="69" y="1"/>
                    </a:lnTo>
                    <a:lnTo>
                      <a:pt x="72" y="0"/>
                    </a:lnTo>
                    <a:lnTo>
                      <a:pt x="73" y="0"/>
                    </a:lnTo>
                    <a:lnTo>
                      <a:pt x="76" y="0"/>
                    </a:lnTo>
                    <a:lnTo>
                      <a:pt x="80" y="0"/>
                    </a:lnTo>
                    <a:lnTo>
                      <a:pt x="85" y="0"/>
                    </a:lnTo>
                    <a:lnTo>
                      <a:pt x="89" y="0"/>
                    </a:lnTo>
                    <a:lnTo>
                      <a:pt x="93" y="1"/>
                    </a:lnTo>
                    <a:lnTo>
                      <a:pt x="97" y="2"/>
                    </a:lnTo>
                    <a:lnTo>
                      <a:pt x="101" y="3"/>
                    </a:lnTo>
                    <a:lnTo>
                      <a:pt x="106" y="4"/>
                    </a:lnTo>
                    <a:lnTo>
                      <a:pt x="110" y="6"/>
                    </a:lnTo>
                    <a:lnTo>
                      <a:pt x="111" y="6"/>
                    </a:lnTo>
                    <a:lnTo>
                      <a:pt x="114" y="7"/>
                    </a:lnTo>
                    <a:lnTo>
                      <a:pt x="115" y="9"/>
                    </a:lnTo>
                    <a:lnTo>
                      <a:pt x="118" y="11"/>
                    </a:lnTo>
                    <a:lnTo>
                      <a:pt x="120" y="11"/>
                    </a:lnTo>
                    <a:lnTo>
                      <a:pt x="123" y="13"/>
                    </a:lnTo>
                    <a:lnTo>
                      <a:pt x="124" y="13"/>
                    </a:lnTo>
                    <a:lnTo>
                      <a:pt x="127" y="16"/>
                    </a:lnTo>
                    <a:lnTo>
                      <a:pt x="128" y="16"/>
                    </a:lnTo>
                    <a:lnTo>
                      <a:pt x="131" y="19"/>
                    </a:lnTo>
                    <a:lnTo>
                      <a:pt x="132" y="19"/>
                    </a:lnTo>
                    <a:lnTo>
                      <a:pt x="135" y="22"/>
                    </a:lnTo>
                    <a:lnTo>
                      <a:pt x="137" y="23"/>
                    </a:lnTo>
                    <a:lnTo>
                      <a:pt x="140" y="27"/>
                    </a:lnTo>
                    <a:lnTo>
                      <a:pt x="141" y="27"/>
                    </a:lnTo>
                    <a:lnTo>
                      <a:pt x="144" y="30"/>
                    </a:lnTo>
                    <a:lnTo>
                      <a:pt x="145" y="31"/>
                    </a:lnTo>
                    <a:lnTo>
                      <a:pt x="148" y="35"/>
                    </a:lnTo>
                    <a:lnTo>
                      <a:pt x="149" y="35"/>
                    </a:lnTo>
                    <a:lnTo>
                      <a:pt x="152" y="39"/>
                    </a:lnTo>
                    <a:lnTo>
                      <a:pt x="154" y="40"/>
                    </a:lnTo>
                    <a:lnTo>
                      <a:pt x="157" y="45"/>
                    </a:lnTo>
                    <a:lnTo>
                      <a:pt x="158" y="46"/>
                    </a:lnTo>
                    <a:lnTo>
                      <a:pt x="161" y="50"/>
                    </a:lnTo>
                    <a:lnTo>
                      <a:pt x="162" y="51"/>
                    </a:lnTo>
                    <a:lnTo>
                      <a:pt x="165" y="55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7948" name="Freeform 124">
                <a:extLst>
                  <a:ext uri="{FF2B5EF4-FFF2-40B4-BE49-F238E27FC236}">
                    <a16:creationId xmlns:a16="http://schemas.microsoft.com/office/drawing/2014/main" id="{E1465564-AD56-4753-8EE6-D2F47650D3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1" y="1717"/>
                <a:ext cx="86" cy="107"/>
              </a:xfrm>
              <a:custGeom>
                <a:avLst/>
                <a:gdLst>
                  <a:gd name="T0" fmla="*/ 85 w 86"/>
                  <a:gd name="T1" fmla="*/ 106 h 107"/>
                  <a:gd name="T2" fmla="*/ 0 w 86"/>
                  <a:gd name="T3" fmla="*/ 35 h 107"/>
                  <a:gd name="T4" fmla="*/ 38 w 86"/>
                  <a:gd name="T5" fmla="*/ 35 h 107"/>
                  <a:gd name="T6" fmla="*/ 53 w 86"/>
                  <a:gd name="T7" fmla="*/ 0 h 107"/>
                  <a:gd name="T8" fmla="*/ 85 w 86"/>
                  <a:gd name="T9" fmla="*/ 106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107">
                    <a:moveTo>
                      <a:pt x="85" y="106"/>
                    </a:moveTo>
                    <a:lnTo>
                      <a:pt x="0" y="35"/>
                    </a:lnTo>
                    <a:lnTo>
                      <a:pt x="38" y="35"/>
                    </a:lnTo>
                    <a:lnTo>
                      <a:pt x="53" y="0"/>
                    </a:lnTo>
                    <a:lnTo>
                      <a:pt x="85" y="106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77949" name="Text Box 125">
              <a:extLst>
                <a:ext uri="{FF2B5EF4-FFF2-40B4-BE49-F238E27FC236}">
                  <a16:creationId xmlns:a16="http://schemas.microsoft.com/office/drawing/2014/main" id="{3F8FE8B8-C751-4A77-92D2-8916A8E14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1488"/>
              <a:ext cx="18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/>
                <a:t>2</a:t>
              </a:r>
            </a:p>
          </p:txBody>
        </p:sp>
      </p:grpSp>
      <p:grpSp>
        <p:nvGrpSpPr>
          <p:cNvPr id="77950" name="Group 126">
            <a:extLst>
              <a:ext uri="{FF2B5EF4-FFF2-40B4-BE49-F238E27FC236}">
                <a16:creationId xmlns:a16="http://schemas.microsoft.com/office/drawing/2014/main" id="{9420FB9B-E550-4728-BD1E-5A6B651EBE66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6819900" y="4500565"/>
            <a:ext cx="700088" cy="376237"/>
            <a:chOff x="1193" y="2835"/>
            <a:chExt cx="441" cy="237"/>
          </a:xfrm>
        </p:grpSpPr>
        <p:sp>
          <p:nvSpPr>
            <p:cNvPr id="77951" name="Freeform 127">
              <a:extLst>
                <a:ext uri="{FF2B5EF4-FFF2-40B4-BE49-F238E27FC236}">
                  <a16:creationId xmlns:a16="http://schemas.microsoft.com/office/drawing/2014/main" id="{7E35870D-2013-4333-A4DA-C3C9590DD3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9" y="2835"/>
              <a:ext cx="415" cy="197"/>
            </a:xfrm>
            <a:custGeom>
              <a:avLst/>
              <a:gdLst>
                <a:gd name="T0" fmla="*/ 410 w 415"/>
                <a:gd name="T1" fmla="*/ 183 h 197"/>
                <a:gd name="T2" fmla="*/ 401 w 415"/>
                <a:gd name="T3" fmla="*/ 163 h 197"/>
                <a:gd name="T4" fmla="*/ 395 w 415"/>
                <a:gd name="T5" fmla="*/ 150 h 197"/>
                <a:gd name="T6" fmla="*/ 385 w 415"/>
                <a:gd name="T7" fmla="*/ 132 h 197"/>
                <a:gd name="T8" fmla="*/ 378 w 415"/>
                <a:gd name="T9" fmla="*/ 120 h 197"/>
                <a:gd name="T10" fmla="*/ 366 w 415"/>
                <a:gd name="T11" fmla="*/ 105 h 197"/>
                <a:gd name="T12" fmla="*/ 359 w 415"/>
                <a:gd name="T13" fmla="*/ 94 h 197"/>
                <a:gd name="T14" fmla="*/ 346 w 415"/>
                <a:gd name="T15" fmla="*/ 80 h 197"/>
                <a:gd name="T16" fmla="*/ 338 w 415"/>
                <a:gd name="T17" fmla="*/ 71 h 197"/>
                <a:gd name="T18" fmla="*/ 324 w 415"/>
                <a:gd name="T19" fmla="*/ 59 h 197"/>
                <a:gd name="T20" fmla="*/ 314 w 415"/>
                <a:gd name="T21" fmla="*/ 52 h 197"/>
                <a:gd name="T22" fmla="*/ 299 w 415"/>
                <a:gd name="T23" fmla="*/ 41 h 197"/>
                <a:gd name="T24" fmla="*/ 290 w 415"/>
                <a:gd name="T25" fmla="*/ 35 h 197"/>
                <a:gd name="T26" fmla="*/ 275 w 415"/>
                <a:gd name="T27" fmla="*/ 26 h 197"/>
                <a:gd name="T28" fmla="*/ 264 w 415"/>
                <a:gd name="T29" fmla="*/ 22 h 197"/>
                <a:gd name="T30" fmla="*/ 249 w 415"/>
                <a:gd name="T31" fmla="*/ 14 h 197"/>
                <a:gd name="T32" fmla="*/ 239 w 415"/>
                <a:gd name="T33" fmla="*/ 11 h 197"/>
                <a:gd name="T34" fmla="*/ 223 w 415"/>
                <a:gd name="T35" fmla="*/ 7 h 197"/>
                <a:gd name="T36" fmla="*/ 213 w 415"/>
                <a:gd name="T37" fmla="*/ 4 h 197"/>
                <a:gd name="T38" fmla="*/ 197 w 415"/>
                <a:gd name="T39" fmla="*/ 2 h 197"/>
                <a:gd name="T40" fmla="*/ 187 w 415"/>
                <a:gd name="T41" fmla="*/ 1 h 197"/>
                <a:gd name="T42" fmla="*/ 171 w 415"/>
                <a:gd name="T43" fmla="*/ 0 h 197"/>
                <a:gd name="T44" fmla="*/ 161 w 415"/>
                <a:gd name="T45" fmla="*/ 0 h 197"/>
                <a:gd name="T46" fmla="*/ 146 w 415"/>
                <a:gd name="T47" fmla="*/ 1 h 197"/>
                <a:gd name="T48" fmla="*/ 136 w 415"/>
                <a:gd name="T49" fmla="*/ 2 h 197"/>
                <a:gd name="T50" fmla="*/ 122 w 415"/>
                <a:gd name="T51" fmla="*/ 4 h 197"/>
                <a:gd name="T52" fmla="*/ 113 w 415"/>
                <a:gd name="T53" fmla="*/ 7 h 197"/>
                <a:gd name="T54" fmla="*/ 99 w 415"/>
                <a:gd name="T55" fmla="*/ 11 h 197"/>
                <a:gd name="T56" fmla="*/ 90 w 415"/>
                <a:gd name="T57" fmla="*/ 14 h 197"/>
                <a:gd name="T58" fmla="*/ 77 w 415"/>
                <a:gd name="T59" fmla="*/ 21 h 197"/>
                <a:gd name="T60" fmla="*/ 69 w 415"/>
                <a:gd name="T61" fmla="*/ 26 h 197"/>
                <a:gd name="T62" fmla="*/ 57 w 415"/>
                <a:gd name="T63" fmla="*/ 35 h 197"/>
                <a:gd name="T64" fmla="*/ 51 w 415"/>
                <a:gd name="T65" fmla="*/ 40 h 197"/>
                <a:gd name="T66" fmla="*/ 40 w 415"/>
                <a:gd name="T67" fmla="*/ 51 h 197"/>
                <a:gd name="T68" fmla="*/ 34 w 415"/>
                <a:gd name="T69" fmla="*/ 57 h 197"/>
                <a:gd name="T70" fmla="*/ 25 w 415"/>
                <a:gd name="T71" fmla="*/ 69 h 197"/>
                <a:gd name="T72" fmla="*/ 21 w 415"/>
                <a:gd name="T73" fmla="*/ 77 h 197"/>
                <a:gd name="T74" fmla="*/ 14 w 415"/>
                <a:gd name="T75" fmla="*/ 91 h 197"/>
                <a:gd name="T76" fmla="*/ 11 w 415"/>
                <a:gd name="T77" fmla="*/ 100 h 197"/>
                <a:gd name="T78" fmla="*/ 5 w 415"/>
                <a:gd name="T79" fmla="*/ 115 h 197"/>
                <a:gd name="T80" fmla="*/ 3 w 415"/>
                <a:gd name="T81" fmla="*/ 126 h 197"/>
                <a:gd name="T82" fmla="*/ 1 w 415"/>
                <a:gd name="T83" fmla="*/ 143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15" h="197">
                  <a:moveTo>
                    <a:pt x="414" y="196"/>
                  </a:moveTo>
                  <a:lnTo>
                    <a:pt x="410" y="185"/>
                  </a:lnTo>
                  <a:lnTo>
                    <a:pt x="410" y="183"/>
                  </a:lnTo>
                  <a:lnTo>
                    <a:pt x="406" y="173"/>
                  </a:lnTo>
                  <a:lnTo>
                    <a:pt x="404" y="171"/>
                  </a:lnTo>
                  <a:lnTo>
                    <a:pt x="401" y="163"/>
                  </a:lnTo>
                  <a:lnTo>
                    <a:pt x="400" y="161"/>
                  </a:lnTo>
                  <a:lnTo>
                    <a:pt x="396" y="152"/>
                  </a:lnTo>
                  <a:lnTo>
                    <a:pt x="395" y="150"/>
                  </a:lnTo>
                  <a:lnTo>
                    <a:pt x="391" y="142"/>
                  </a:lnTo>
                  <a:lnTo>
                    <a:pt x="390" y="139"/>
                  </a:lnTo>
                  <a:lnTo>
                    <a:pt x="385" y="132"/>
                  </a:lnTo>
                  <a:lnTo>
                    <a:pt x="384" y="130"/>
                  </a:lnTo>
                  <a:lnTo>
                    <a:pt x="379" y="123"/>
                  </a:lnTo>
                  <a:lnTo>
                    <a:pt x="378" y="120"/>
                  </a:lnTo>
                  <a:lnTo>
                    <a:pt x="373" y="113"/>
                  </a:lnTo>
                  <a:lnTo>
                    <a:pt x="372" y="111"/>
                  </a:lnTo>
                  <a:lnTo>
                    <a:pt x="366" y="105"/>
                  </a:lnTo>
                  <a:lnTo>
                    <a:pt x="365" y="102"/>
                  </a:lnTo>
                  <a:lnTo>
                    <a:pt x="360" y="96"/>
                  </a:lnTo>
                  <a:lnTo>
                    <a:pt x="359" y="94"/>
                  </a:lnTo>
                  <a:lnTo>
                    <a:pt x="352" y="88"/>
                  </a:lnTo>
                  <a:lnTo>
                    <a:pt x="351" y="87"/>
                  </a:lnTo>
                  <a:lnTo>
                    <a:pt x="346" y="80"/>
                  </a:lnTo>
                  <a:lnTo>
                    <a:pt x="344" y="78"/>
                  </a:lnTo>
                  <a:lnTo>
                    <a:pt x="339" y="73"/>
                  </a:lnTo>
                  <a:lnTo>
                    <a:pt x="338" y="71"/>
                  </a:lnTo>
                  <a:lnTo>
                    <a:pt x="331" y="65"/>
                  </a:lnTo>
                  <a:lnTo>
                    <a:pt x="330" y="64"/>
                  </a:lnTo>
                  <a:lnTo>
                    <a:pt x="324" y="59"/>
                  </a:lnTo>
                  <a:lnTo>
                    <a:pt x="322" y="58"/>
                  </a:lnTo>
                  <a:lnTo>
                    <a:pt x="315" y="53"/>
                  </a:lnTo>
                  <a:lnTo>
                    <a:pt x="314" y="52"/>
                  </a:lnTo>
                  <a:lnTo>
                    <a:pt x="308" y="46"/>
                  </a:lnTo>
                  <a:lnTo>
                    <a:pt x="306" y="45"/>
                  </a:lnTo>
                  <a:lnTo>
                    <a:pt x="299" y="41"/>
                  </a:lnTo>
                  <a:lnTo>
                    <a:pt x="298" y="40"/>
                  </a:lnTo>
                  <a:lnTo>
                    <a:pt x="292" y="36"/>
                  </a:lnTo>
                  <a:lnTo>
                    <a:pt x="290" y="35"/>
                  </a:lnTo>
                  <a:lnTo>
                    <a:pt x="283" y="31"/>
                  </a:lnTo>
                  <a:lnTo>
                    <a:pt x="281" y="30"/>
                  </a:lnTo>
                  <a:lnTo>
                    <a:pt x="275" y="26"/>
                  </a:lnTo>
                  <a:lnTo>
                    <a:pt x="273" y="25"/>
                  </a:lnTo>
                  <a:lnTo>
                    <a:pt x="266" y="22"/>
                  </a:lnTo>
                  <a:lnTo>
                    <a:pt x="264" y="22"/>
                  </a:lnTo>
                  <a:lnTo>
                    <a:pt x="258" y="19"/>
                  </a:lnTo>
                  <a:lnTo>
                    <a:pt x="256" y="18"/>
                  </a:lnTo>
                  <a:lnTo>
                    <a:pt x="249" y="14"/>
                  </a:lnTo>
                  <a:lnTo>
                    <a:pt x="247" y="14"/>
                  </a:lnTo>
                  <a:lnTo>
                    <a:pt x="241" y="12"/>
                  </a:lnTo>
                  <a:lnTo>
                    <a:pt x="239" y="11"/>
                  </a:lnTo>
                  <a:lnTo>
                    <a:pt x="232" y="9"/>
                  </a:lnTo>
                  <a:lnTo>
                    <a:pt x="230" y="8"/>
                  </a:lnTo>
                  <a:lnTo>
                    <a:pt x="223" y="7"/>
                  </a:lnTo>
                  <a:lnTo>
                    <a:pt x="222" y="6"/>
                  </a:lnTo>
                  <a:lnTo>
                    <a:pt x="214" y="5"/>
                  </a:lnTo>
                  <a:lnTo>
                    <a:pt x="213" y="4"/>
                  </a:lnTo>
                  <a:lnTo>
                    <a:pt x="206" y="3"/>
                  </a:lnTo>
                  <a:lnTo>
                    <a:pt x="204" y="3"/>
                  </a:lnTo>
                  <a:lnTo>
                    <a:pt x="197" y="2"/>
                  </a:lnTo>
                  <a:lnTo>
                    <a:pt x="195" y="1"/>
                  </a:lnTo>
                  <a:lnTo>
                    <a:pt x="189" y="1"/>
                  </a:lnTo>
                  <a:lnTo>
                    <a:pt x="187" y="1"/>
                  </a:lnTo>
                  <a:lnTo>
                    <a:pt x="180" y="0"/>
                  </a:lnTo>
                  <a:lnTo>
                    <a:pt x="178" y="0"/>
                  </a:lnTo>
                  <a:lnTo>
                    <a:pt x="171" y="0"/>
                  </a:lnTo>
                  <a:lnTo>
                    <a:pt x="170" y="0"/>
                  </a:lnTo>
                  <a:lnTo>
                    <a:pt x="162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53" y="0"/>
                  </a:lnTo>
                  <a:lnTo>
                    <a:pt x="146" y="1"/>
                  </a:lnTo>
                  <a:lnTo>
                    <a:pt x="144" y="1"/>
                  </a:lnTo>
                  <a:lnTo>
                    <a:pt x="138" y="2"/>
                  </a:lnTo>
                  <a:lnTo>
                    <a:pt x="136" y="2"/>
                  </a:lnTo>
                  <a:lnTo>
                    <a:pt x="130" y="3"/>
                  </a:lnTo>
                  <a:lnTo>
                    <a:pt x="128" y="3"/>
                  </a:lnTo>
                  <a:lnTo>
                    <a:pt x="122" y="4"/>
                  </a:lnTo>
                  <a:lnTo>
                    <a:pt x="120" y="5"/>
                  </a:lnTo>
                  <a:lnTo>
                    <a:pt x="114" y="6"/>
                  </a:lnTo>
                  <a:lnTo>
                    <a:pt x="113" y="7"/>
                  </a:lnTo>
                  <a:lnTo>
                    <a:pt x="106" y="8"/>
                  </a:lnTo>
                  <a:lnTo>
                    <a:pt x="105" y="9"/>
                  </a:lnTo>
                  <a:lnTo>
                    <a:pt x="99" y="11"/>
                  </a:lnTo>
                  <a:lnTo>
                    <a:pt x="98" y="12"/>
                  </a:lnTo>
                  <a:lnTo>
                    <a:pt x="91" y="14"/>
                  </a:lnTo>
                  <a:lnTo>
                    <a:pt x="90" y="14"/>
                  </a:lnTo>
                  <a:lnTo>
                    <a:pt x="84" y="18"/>
                  </a:lnTo>
                  <a:lnTo>
                    <a:pt x="83" y="19"/>
                  </a:lnTo>
                  <a:lnTo>
                    <a:pt x="77" y="21"/>
                  </a:lnTo>
                  <a:lnTo>
                    <a:pt x="76" y="22"/>
                  </a:lnTo>
                  <a:lnTo>
                    <a:pt x="71" y="25"/>
                  </a:lnTo>
                  <a:lnTo>
                    <a:pt x="69" y="26"/>
                  </a:lnTo>
                  <a:lnTo>
                    <a:pt x="64" y="29"/>
                  </a:lnTo>
                  <a:lnTo>
                    <a:pt x="63" y="30"/>
                  </a:lnTo>
                  <a:lnTo>
                    <a:pt x="57" y="35"/>
                  </a:lnTo>
                  <a:lnTo>
                    <a:pt x="56" y="36"/>
                  </a:lnTo>
                  <a:lnTo>
                    <a:pt x="52" y="39"/>
                  </a:lnTo>
                  <a:lnTo>
                    <a:pt x="51" y="40"/>
                  </a:lnTo>
                  <a:lnTo>
                    <a:pt x="46" y="44"/>
                  </a:lnTo>
                  <a:lnTo>
                    <a:pt x="45" y="45"/>
                  </a:lnTo>
                  <a:lnTo>
                    <a:pt x="40" y="51"/>
                  </a:lnTo>
                  <a:lnTo>
                    <a:pt x="39" y="52"/>
                  </a:lnTo>
                  <a:lnTo>
                    <a:pt x="35" y="56"/>
                  </a:lnTo>
                  <a:lnTo>
                    <a:pt x="34" y="57"/>
                  </a:lnTo>
                  <a:lnTo>
                    <a:pt x="31" y="62"/>
                  </a:lnTo>
                  <a:lnTo>
                    <a:pt x="30" y="63"/>
                  </a:lnTo>
                  <a:lnTo>
                    <a:pt x="25" y="69"/>
                  </a:lnTo>
                  <a:lnTo>
                    <a:pt x="25" y="71"/>
                  </a:lnTo>
                  <a:lnTo>
                    <a:pt x="21" y="76"/>
                  </a:lnTo>
                  <a:lnTo>
                    <a:pt x="21" y="77"/>
                  </a:lnTo>
                  <a:lnTo>
                    <a:pt x="18" y="83"/>
                  </a:lnTo>
                  <a:lnTo>
                    <a:pt x="17" y="84"/>
                  </a:lnTo>
                  <a:lnTo>
                    <a:pt x="14" y="91"/>
                  </a:lnTo>
                  <a:lnTo>
                    <a:pt x="14" y="92"/>
                  </a:lnTo>
                  <a:lnTo>
                    <a:pt x="11" y="98"/>
                  </a:lnTo>
                  <a:lnTo>
                    <a:pt x="11" y="100"/>
                  </a:lnTo>
                  <a:lnTo>
                    <a:pt x="8" y="107"/>
                  </a:lnTo>
                  <a:lnTo>
                    <a:pt x="7" y="109"/>
                  </a:lnTo>
                  <a:lnTo>
                    <a:pt x="5" y="115"/>
                  </a:lnTo>
                  <a:lnTo>
                    <a:pt x="5" y="117"/>
                  </a:lnTo>
                  <a:lnTo>
                    <a:pt x="3" y="124"/>
                  </a:lnTo>
                  <a:lnTo>
                    <a:pt x="3" y="126"/>
                  </a:lnTo>
                  <a:lnTo>
                    <a:pt x="2" y="133"/>
                  </a:lnTo>
                  <a:lnTo>
                    <a:pt x="2" y="135"/>
                  </a:lnTo>
                  <a:lnTo>
                    <a:pt x="1" y="143"/>
                  </a:lnTo>
                  <a:lnTo>
                    <a:pt x="1" y="145"/>
                  </a:lnTo>
                  <a:lnTo>
                    <a:pt x="0" y="15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7952" name="Freeform 128">
              <a:extLst>
                <a:ext uri="{FF2B5EF4-FFF2-40B4-BE49-F238E27FC236}">
                  <a16:creationId xmlns:a16="http://schemas.microsoft.com/office/drawing/2014/main" id="{5D30D21A-A4E6-47FB-8D80-76CE00ADB5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3" y="2960"/>
              <a:ext cx="63" cy="112"/>
            </a:xfrm>
            <a:custGeom>
              <a:avLst/>
              <a:gdLst>
                <a:gd name="T0" fmla="*/ 6 w 63"/>
                <a:gd name="T1" fmla="*/ 111 h 112"/>
                <a:gd name="T2" fmla="*/ 62 w 63"/>
                <a:gd name="T3" fmla="*/ 16 h 112"/>
                <a:gd name="T4" fmla="*/ 26 w 63"/>
                <a:gd name="T5" fmla="*/ 28 h 112"/>
                <a:gd name="T6" fmla="*/ 0 w 63"/>
                <a:gd name="T7" fmla="*/ 0 h 112"/>
                <a:gd name="T8" fmla="*/ 6 w 63"/>
                <a:gd name="T9" fmla="*/ 1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12">
                  <a:moveTo>
                    <a:pt x="6" y="111"/>
                  </a:moveTo>
                  <a:lnTo>
                    <a:pt x="62" y="16"/>
                  </a:lnTo>
                  <a:lnTo>
                    <a:pt x="26" y="28"/>
                  </a:lnTo>
                  <a:lnTo>
                    <a:pt x="0" y="0"/>
                  </a:lnTo>
                  <a:lnTo>
                    <a:pt x="6" y="111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7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77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57" grpId="0" autoUpdateAnimBg="0"/>
      <p:bldP spid="77858" grpId="0" autoUpdateAnimBg="0"/>
      <p:bldP spid="7786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003" name="Group 131">
            <a:extLst>
              <a:ext uri="{FF2B5EF4-FFF2-40B4-BE49-F238E27FC236}">
                <a16:creationId xmlns:a16="http://schemas.microsoft.com/office/drawing/2014/main" id="{1B0336DB-E12E-4763-A4DE-34EDEDB9AE07}"/>
              </a:ext>
            </a:extLst>
          </p:cNvPr>
          <p:cNvGrpSpPr>
            <a:grpSpLocks/>
          </p:cNvGrpSpPr>
          <p:nvPr/>
        </p:nvGrpSpPr>
        <p:grpSpPr bwMode="auto">
          <a:xfrm>
            <a:off x="208308" y="1569313"/>
            <a:ext cx="8902700" cy="5102528"/>
            <a:chOff x="60" y="1184"/>
            <a:chExt cx="5608" cy="2992"/>
          </a:xfrm>
        </p:grpSpPr>
        <p:sp>
          <p:nvSpPr>
            <p:cNvPr id="79874" name="Rectangle 2">
              <a:extLst>
                <a:ext uri="{FF2B5EF4-FFF2-40B4-BE49-F238E27FC236}">
                  <a16:creationId xmlns:a16="http://schemas.microsoft.com/office/drawing/2014/main" id="{4E06F8B3-D269-418A-8A94-6B8EC7441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" y="1184"/>
              <a:ext cx="5608" cy="2992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t-IT" altLang="it-IT" sz="2000"/>
                <a:t> </a:t>
              </a:r>
            </a:p>
          </p:txBody>
        </p:sp>
        <p:sp>
          <p:nvSpPr>
            <p:cNvPr id="79881" name="Rectangle 9">
              <a:extLst>
                <a:ext uri="{FF2B5EF4-FFF2-40B4-BE49-F238E27FC236}">
                  <a16:creationId xmlns:a16="http://schemas.microsoft.com/office/drawing/2014/main" id="{7DC594DF-9EE1-4864-AB79-8CD8D4574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" y="1232"/>
              <a:ext cx="664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20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SPECIE</a:t>
              </a:r>
            </a:p>
            <a:p>
              <a:r>
                <a:rPr lang="it-IT" altLang="it-IT" sz="20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NEUTRA</a:t>
              </a:r>
            </a:p>
          </p:txBody>
        </p:sp>
      </p:grpSp>
      <p:sp>
        <p:nvSpPr>
          <p:cNvPr id="79883" name="Rectangle 11">
            <a:extLst>
              <a:ext uri="{FF2B5EF4-FFF2-40B4-BE49-F238E27FC236}">
                <a16:creationId xmlns:a16="http://schemas.microsoft.com/office/drawing/2014/main" id="{1F51F273-FBF7-4A30-8BFB-7768F589C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489" y="114667"/>
            <a:ext cx="8024826" cy="64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“FRECCE DI SPOSTAMENTO” - RISONANZA</a:t>
            </a:r>
          </a:p>
        </p:txBody>
      </p:sp>
      <p:grpSp>
        <p:nvGrpSpPr>
          <p:cNvPr id="79890" name="Group 18">
            <a:extLst>
              <a:ext uri="{FF2B5EF4-FFF2-40B4-BE49-F238E27FC236}">
                <a16:creationId xmlns:a16="http://schemas.microsoft.com/office/drawing/2014/main" id="{31478757-A99F-454D-9C9C-9A6B32C1247A}"/>
              </a:ext>
            </a:extLst>
          </p:cNvPr>
          <p:cNvGrpSpPr>
            <a:grpSpLocks/>
          </p:cNvGrpSpPr>
          <p:nvPr/>
        </p:nvGrpSpPr>
        <p:grpSpPr bwMode="auto">
          <a:xfrm>
            <a:off x="780259" y="4910741"/>
            <a:ext cx="2638425" cy="1090612"/>
            <a:chOff x="567" y="2759"/>
            <a:chExt cx="1662" cy="687"/>
          </a:xfrm>
        </p:grpSpPr>
        <p:sp>
          <p:nvSpPr>
            <p:cNvPr id="79891" name="Rectangle 19">
              <a:extLst>
                <a:ext uri="{FF2B5EF4-FFF2-40B4-BE49-F238E27FC236}">
                  <a16:creationId xmlns:a16="http://schemas.microsoft.com/office/drawing/2014/main" id="{2C8EADB4-B1FD-4639-8071-E48CB3DB3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" y="2945"/>
              <a:ext cx="295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N</a:t>
              </a:r>
            </a:p>
          </p:txBody>
        </p:sp>
        <p:sp>
          <p:nvSpPr>
            <p:cNvPr id="79892" name="Rectangle 20">
              <a:extLst>
                <a:ext uri="{FF2B5EF4-FFF2-40B4-BE49-F238E27FC236}">
                  <a16:creationId xmlns:a16="http://schemas.microsoft.com/office/drawing/2014/main" id="{E80C8BD6-7C00-40E1-8447-35CA569D0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5" y="2945"/>
              <a:ext cx="26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9893" name="Rectangle 21">
              <a:extLst>
                <a:ext uri="{FF2B5EF4-FFF2-40B4-BE49-F238E27FC236}">
                  <a16:creationId xmlns:a16="http://schemas.microsoft.com/office/drawing/2014/main" id="{20547CA2-2586-45B9-8B24-34A27CB80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8" y="2945"/>
              <a:ext cx="26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9894" name="Line 22">
              <a:extLst>
                <a:ext uri="{FF2B5EF4-FFF2-40B4-BE49-F238E27FC236}">
                  <a16:creationId xmlns:a16="http://schemas.microsoft.com/office/drawing/2014/main" id="{6F587D8D-B8D9-4F36-95F9-7CE0D83EAE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5" y="3127"/>
              <a:ext cx="25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895" name="Line 23">
              <a:extLst>
                <a:ext uri="{FF2B5EF4-FFF2-40B4-BE49-F238E27FC236}">
                  <a16:creationId xmlns:a16="http://schemas.microsoft.com/office/drawing/2014/main" id="{DF308395-B96B-4497-9CC5-6F93D9055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3" y="3161"/>
              <a:ext cx="251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896" name="Line 24">
              <a:extLst>
                <a:ext uri="{FF2B5EF4-FFF2-40B4-BE49-F238E27FC236}">
                  <a16:creationId xmlns:a16="http://schemas.microsoft.com/office/drawing/2014/main" id="{C8091847-65BE-42BE-A64B-91EEA3B42D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3" y="3093"/>
              <a:ext cx="251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897" name="Line 25">
              <a:extLst>
                <a:ext uri="{FF2B5EF4-FFF2-40B4-BE49-F238E27FC236}">
                  <a16:creationId xmlns:a16="http://schemas.microsoft.com/office/drawing/2014/main" id="{66B03973-07BB-41EB-8E6D-553EF72D4E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3127"/>
              <a:ext cx="25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898" name="Rectangle 26">
              <a:extLst>
                <a:ext uri="{FF2B5EF4-FFF2-40B4-BE49-F238E27FC236}">
                  <a16:creationId xmlns:a16="http://schemas.microsoft.com/office/drawing/2014/main" id="{858CF004-005B-47C1-BACF-EEA23B994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" y="2759"/>
              <a:ext cx="23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2800"/>
                <a:t>..</a:t>
              </a:r>
            </a:p>
          </p:txBody>
        </p:sp>
        <p:sp>
          <p:nvSpPr>
            <p:cNvPr id="79899" name="Line 27">
              <a:extLst>
                <a:ext uri="{FF2B5EF4-FFF2-40B4-BE49-F238E27FC236}">
                  <a16:creationId xmlns:a16="http://schemas.microsoft.com/office/drawing/2014/main" id="{41B65183-F7B1-43F5-9E73-798AAD85DF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12" y="325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00" name="Line 28">
              <a:extLst>
                <a:ext uri="{FF2B5EF4-FFF2-40B4-BE49-F238E27FC236}">
                  <a16:creationId xmlns:a16="http://schemas.microsoft.com/office/drawing/2014/main" id="{21B7C19D-7736-4CEF-B1BB-009FFA13D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4" y="325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01" name="Line 29">
              <a:extLst>
                <a:ext uri="{FF2B5EF4-FFF2-40B4-BE49-F238E27FC236}">
                  <a16:creationId xmlns:a16="http://schemas.microsoft.com/office/drawing/2014/main" id="{FB08DD41-4E75-407D-BF0D-5947A1958E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2" y="3120"/>
              <a:ext cx="26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02" name="Line 30">
              <a:extLst>
                <a:ext uri="{FF2B5EF4-FFF2-40B4-BE49-F238E27FC236}">
                  <a16:creationId xmlns:a16="http://schemas.microsoft.com/office/drawing/2014/main" id="{36AE64AE-617B-4426-80BB-9FB261E324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2" y="325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80022" name="Group 150">
            <a:extLst>
              <a:ext uri="{FF2B5EF4-FFF2-40B4-BE49-F238E27FC236}">
                <a16:creationId xmlns:a16="http://schemas.microsoft.com/office/drawing/2014/main" id="{D65F577B-4B74-4464-AFC3-31A2136EAFF5}"/>
              </a:ext>
            </a:extLst>
          </p:cNvPr>
          <p:cNvGrpSpPr>
            <a:grpSpLocks/>
          </p:cNvGrpSpPr>
          <p:nvPr/>
        </p:nvGrpSpPr>
        <p:grpSpPr bwMode="auto">
          <a:xfrm>
            <a:off x="5881691" y="4644160"/>
            <a:ext cx="2593975" cy="1312863"/>
            <a:chOff x="3705" y="2757"/>
            <a:chExt cx="1634" cy="827"/>
          </a:xfrm>
        </p:grpSpPr>
        <p:grpSp>
          <p:nvGrpSpPr>
            <p:cNvPr id="80021" name="Group 149">
              <a:extLst>
                <a:ext uri="{FF2B5EF4-FFF2-40B4-BE49-F238E27FC236}">
                  <a16:creationId xmlns:a16="http://schemas.microsoft.com/office/drawing/2014/main" id="{1D5D541E-FDF5-431E-9DB5-0CC1194079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2" y="3086"/>
              <a:ext cx="86" cy="26"/>
              <a:chOff x="4932" y="3086"/>
              <a:chExt cx="86" cy="26"/>
            </a:xfrm>
          </p:grpSpPr>
          <p:sp>
            <p:nvSpPr>
              <p:cNvPr id="79888" name="Freeform 16">
                <a:extLst>
                  <a:ext uri="{FF2B5EF4-FFF2-40B4-BE49-F238E27FC236}">
                    <a16:creationId xmlns:a16="http://schemas.microsoft.com/office/drawing/2014/main" id="{B627B9E5-0D8F-4357-A0B6-D14C071880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0" y="3086"/>
                <a:ext cx="28" cy="26"/>
              </a:xfrm>
              <a:custGeom>
                <a:avLst/>
                <a:gdLst>
                  <a:gd name="T0" fmla="*/ 0 w 28"/>
                  <a:gd name="T1" fmla="*/ 13 h 26"/>
                  <a:gd name="T2" fmla="*/ 0 w 28"/>
                  <a:gd name="T3" fmla="*/ 15 h 26"/>
                  <a:gd name="T4" fmla="*/ 1 w 28"/>
                  <a:gd name="T5" fmla="*/ 16 h 26"/>
                  <a:gd name="T6" fmla="*/ 1 w 28"/>
                  <a:gd name="T7" fmla="*/ 18 h 26"/>
                  <a:gd name="T8" fmla="*/ 2 w 28"/>
                  <a:gd name="T9" fmla="*/ 19 h 26"/>
                  <a:gd name="T10" fmla="*/ 3 w 28"/>
                  <a:gd name="T11" fmla="*/ 21 h 26"/>
                  <a:gd name="T12" fmla="*/ 4 w 28"/>
                  <a:gd name="T13" fmla="*/ 22 h 26"/>
                  <a:gd name="T14" fmla="*/ 5 w 28"/>
                  <a:gd name="T15" fmla="*/ 23 h 26"/>
                  <a:gd name="T16" fmla="*/ 8 w 28"/>
                  <a:gd name="T17" fmla="*/ 24 h 26"/>
                  <a:gd name="T18" fmla="*/ 10 w 28"/>
                  <a:gd name="T19" fmla="*/ 24 h 26"/>
                  <a:gd name="T20" fmla="*/ 11 w 28"/>
                  <a:gd name="T21" fmla="*/ 25 h 26"/>
                  <a:gd name="T22" fmla="*/ 13 w 28"/>
                  <a:gd name="T23" fmla="*/ 25 h 26"/>
                  <a:gd name="T24" fmla="*/ 15 w 28"/>
                  <a:gd name="T25" fmla="*/ 25 h 26"/>
                  <a:gd name="T26" fmla="*/ 16 w 28"/>
                  <a:gd name="T27" fmla="*/ 24 h 26"/>
                  <a:gd name="T28" fmla="*/ 18 w 28"/>
                  <a:gd name="T29" fmla="*/ 24 h 26"/>
                  <a:gd name="T30" fmla="*/ 20 w 28"/>
                  <a:gd name="T31" fmla="*/ 23 h 26"/>
                  <a:gd name="T32" fmla="*/ 21 w 28"/>
                  <a:gd name="T33" fmla="*/ 22 h 26"/>
                  <a:gd name="T34" fmla="*/ 22 w 28"/>
                  <a:gd name="T35" fmla="*/ 21 h 26"/>
                  <a:gd name="T36" fmla="*/ 23 w 28"/>
                  <a:gd name="T37" fmla="*/ 20 h 26"/>
                  <a:gd name="T38" fmla="*/ 24 w 28"/>
                  <a:gd name="T39" fmla="*/ 19 h 26"/>
                  <a:gd name="T40" fmla="*/ 26 w 28"/>
                  <a:gd name="T41" fmla="*/ 17 h 26"/>
                  <a:gd name="T42" fmla="*/ 27 w 28"/>
                  <a:gd name="T43" fmla="*/ 16 h 26"/>
                  <a:gd name="T44" fmla="*/ 27 w 28"/>
                  <a:gd name="T45" fmla="*/ 14 h 26"/>
                  <a:gd name="T46" fmla="*/ 27 w 28"/>
                  <a:gd name="T47" fmla="*/ 12 h 26"/>
                  <a:gd name="T48" fmla="*/ 27 w 28"/>
                  <a:gd name="T49" fmla="*/ 9 h 26"/>
                  <a:gd name="T50" fmla="*/ 26 w 28"/>
                  <a:gd name="T51" fmla="*/ 8 h 26"/>
                  <a:gd name="T52" fmla="*/ 24 w 28"/>
                  <a:gd name="T53" fmla="*/ 6 h 26"/>
                  <a:gd name="T54" fmla="*/ 23 w 28"/>
                  <a:gd name="T55" fmla="*/ 5 h 26"/>
                  <a:gd name="T56" fmla="*/ 22 w 28"/>
                  <a:gd name="T57" fmla="*/ 3 h 26"/>
                  <a:gd name="T58" fmla="*/ 20 w 28"/>
                  <a:gd name="T59" fmla="*/ 2 h 26"/>
                  <a:gd name="T60" fmla="*/ 19 w 28"/>
                  <a:gd name="T61" fmla="*/ 1 h 26"/>
                  <a:gd name="T62" fmla="*/ 18 w 28"/>
                  <a:gd name="T63" fmla="*/ 0 h 26"/>
                  <a:gd name="T64" fmla="*/ 16 w 28"/>
                  <a:gd name="T65" fmla="*/ 0 h 26"/>
                  <a:gd name="T66" fmla="*/ 14 w 28"/>
                  <a:gd name="T67" fmla="*/ 0 h 26"/>
                  <a:gd name="T68" fmla="*/ 12 w 28"/>
                  <a:gd name="T69" fmla="*/ 0 h 26"/>
                  <a:gd name="T70" fmla="*/ 10 w 28"/>
                  <a:gd name="T71" fmla="*/ 0 h 26"/>
                  <a:gd name="T72" fmla="*/ 9 w 28"/>
                  <a:gd name="T73" fmla="*/ 1 h 26"/>
                  <a:gd name="T74" fmla="*/ 6 w 28"/>
                  <a:gd name="T75" fmla="*/ 1 h 26"/>
                  <a:gd name="T76" fmla="*/ 5 w 28"/>
                  <a:gd name="T77" fmla="*/ 2 h 26"/>
                  <a:gd name="T78" fmla="*/ 3 w 28"/>
                  <a:gd name="T79" fmla="*/ 4 h 26"/>
                  <a:gd name="T80" fmla="*/ 2 w 28"/>
                  <a:gd name="T81" fmla="*/ 6 h 26"/>
                  <a:gd name="T82" fmla="*/ 1 w 28"/>
                  <a:gd name="T83" fmla="*/ 7 h 26"/>
                  <a:gd name="T84" fmla="*/ 0 w 28"/>
                  <a:gd name="T85" fmla="*/ 9 h 26"/>
                  <a:gd name="T86" fmla="*/ 0 w 28"/>
                  <a:gd name="T87" fmla="*/ 12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8" h="26">
                    <a:moveTo>
                      <a:pt x="0" y="13"/>
                    </a:moveTo>
                    <a:lnTo>
                      <a:pt x="0" y="13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0" y="16"/>
                    </a:lnTo>
                    <a:lnTo>
                      <a:pt x="1" y="16"/>
                    </a:lnTo>
                    <a:lnTo>
                      <a:pt x="1" y="17"/>
                    </a:lnTo>
                    <a:lnTo>
                      <a:pt x="1" y="18"/>
                    </a:lnTo>
                    <a:lnTo>
                      <a:pt x="1" y="19"/>
                    </a:lnTo>
                    <a:lnTo>
                      <a:pt x="2" y="19"/>
                    </a:lnTo>
                    <a:lnTo>
                      <a:pt x="2" y="20"/>
                    </a:lnTo>
                    <a:lnTo>
                      <a:pt x="3" y="21"/>
                    </a:lnTo>
                    <a:lnTo>
                      <a:pt x="4" y="21"/>
                    </a:lnTo>
                    <a:lnTo>
                      <a:pt x="4" y="22"/>
                    </a:lnTo>
                    <a:lnTo>
                      <a:pt x="5" y="22"/>
                    </a:lnTo>
                    <a:lnTo>
                      <a:pt x="5" y="23"/>
                    </a:lnTo>
                    <a:lnTo>
                      <a:pt x="6" y="23"/>
                    </a:lnTo>
                    <a:lnTo>
                      <a:pt x="8" y="24"/>
                    </a:lnTo>
                    <a:lnTo>
                      <a:pt x="9" y="24"/>
                    </a:lnTo>
                    <a:lnTo>
                      <a:pt x="10" y="24"/>
                    </a:lnTo>
                    <a:lnTo>
                      <a:pt x="11" y="24"/>
                    </a:lnTo>
                    <a:lnTo>
                      <a:pt x="11" y="25"/>
                    </a:lnTo>
                    <a:lnTo>
                      <a:pt x="12" y="25"/>
                    </a:lnTo>
                    <a:lnTo>
                      <a:pt x="13" y="25"/>
                    </a:lnTo>
                    <a:lnTo>
                      <a:pt x="14" y="25"/>
                    </a:lnTo>
                    <a:lnTo>
                      <a:pt x="15" y="25"/>
                    </a:lnTo>
                    <a:lnTo>
                      <a:pt x="16" y="25"/>
                    </a:lnTo>
                    <a:lnTo>
                      <a:pt x="16" y="24"/>
                    </a:lnTo>
                    <a:lnTo>
                      <a:pt x="17" y="24"/>
                    </a:lnTo>
                    <a:lnTo>
                      <a:pt x="18" y="24"/>
                    </a:lnTo>
                    <a:lnTo>
                      <a:pt x="19" y="24"/>
                    </a:lnTo>
                    <a:lnTo>
                      <a:pt x="20" y="23"/>
                    </a:lnTo>
                    <a:lnTo>
                      <a:pt x="21" y="23"/>
                    </a:lnTo>
                    <a:lnTo>
                      <a:pt x="21" y="22"/>
                    </a:lnTo>
                    <a:lnTo>
                      <a:pt x="22" y="22"/>
                    </a:lnTo>
                    <a:lnTo>
                      <a:pt x="22" y="21"/>
                    </a:lnTo>
                    <a:lnTo>
                      <a:pt x="23" y="21"/>
                    </a:lnTo>
                    <a:lnTo>
                      <a:pt x="23" y="20"/>
                    </a:lnTo>
                    <a:lnTo>
                      <a:pt x="24" y="20"/>
                    </a:lnTo>
                    <a:lnTo>
                      <a:pt x="24" y="19"/>
                    </a:lnTo>
                    <a:lnTo>
                      <a:pt x="26" y="18"/>
                    </a:lnTo>
                    <a:lnTo>
                      <a:pt x="26" y="17"/>
                    </a:lnTo>
                    <a:lnTo>
                      <a:pt x="26" y="16"/>
                    </a:lnTo>
                    <a:lnTo>
                      <a:pt x="27" y="16"/>
                    </a:lnTo>
                    <a:lnTo>
                      <a:pt x="27" y="15"/>
                    </a:lnTo>
                    <a:lnTo>
                      <a:pt x="27" y="14"/>
                    </a:lnTo>
                    <a:lnTo>
                      <a:pt x="27" y="13"/>
                    </a:lnTo>
                    <a:lnTo>
                      <a:pt x="27" y="12"/>
                    </a:lnTo>
                    <a:lnTo>
                      <a:pt x="27" y="10"/>
                    </a:lnTo>
                    <a:lnTo>
                      <a:pt x="27" y="9"/>
                    </a:lnTo>
                    <a:lnTo>
                      <a:pt x="26" y="9"/>
                    </a:lnTo>
                    <a:lnTo>
                      <a:pt x="26" y="8"/>
                    </a:lnTo>
                    <a:lnTo>
                      <a:pt x="26" y="7"/>
                    </a:lnTo>
                    <a:lnTo>
                      <a:pt x="24" y="6"/>
                    </a:lnTo>
                    <a:lnTo>
                      <a:pt x="24" y="5"/>
                    </a:lnTo>
                    <a:lnTo>
                      <a:pt x="23" y="5"/>
                    </a:lnTo>
                    <a:lnTo>
                      <a:pt x="23" y="4"/>
                    </a:lnTo>
                    <a:lnTo>
                      <a:pt x="22" y="3"/>
                    </a:lnTo>
                    <a:lnTo>
                      <a:pt x="21" y="2"/>
                    </a:lnTo>
                    <a:lnTo>
                      <a:pt x="20" y="2"/>
                    </a:lnTo>
                    <a:lnTo>
                      <a:pt x="20" y="1"/>
                    </a:lnTo>
                    <a:lnTo>
                      <a:pt x="19" y="1"/>
                    </a:lnTo>
                    <a:lnTo>
                      <a:pt x="18" y="1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6" y="0"/>
                    </a:lnTo>
                    <a:lnTo>
                      <a:pt x="15" y="0"/>
                    </a:lnTo>
                    <a:lnTo>
                      <a:pt x="14" y="0"/>
                    </a:lnTo>
                    <a:lnTo>
                      <a:pt x="13" y="0"/>
                    </a:lnTo>
                    <a:lnTo>
                      <a:pt x="12" y="0"/>
                    </a:lnTo>
                    <a:lnTo>
                      <a:pt x="11" y="0"/>
                    </a:lnTo>
                    <a:lnTo>
                      <a:pt x="10" y="0"/>
                    </a:lnTo>
                    <a:lnTo>
                      <a:pt x="9" y="0"/>
                    </a:lnTo>
                    <a:lnTo>
                      <a:pt x="9" y="1"/>
                    </a:lnTo>
                    <a:lnTo>
                      <a:pt x="8" y="1"/>
                    </a:lnTo>
                    <a:lnTo>
                      <a:pt x="6" y="1"/>
                    </a:lnTo>
                    <a:lnTo>
                      <a:pt x="6" y="2"/>
                    </a:lnTo>
                    <a:lnTo>
                      <a:pt x="5" y="2"/>
                    </a:lnTo>
                    <a:lnTo>
                      <a:pt x="4" y="3"/>
                    </a:lnTo>
                    <a:lnTo>
                      <a:pt x="3" y="4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1" y="6"/>
                    </a:lnTo>
                    <a:lnTo>
                      <a:pt x="1" y="7"/>
                    </a:lnTo>
                    <a:lnTo>
                      <a:pt x="1" y="8"/>
                    </a:lnTo>
                    <a:lnTo>
                      <a:pt x="0" y="9"/>
                    </a:lnTo>
                    <a:lnTo>
                      <a:pt x="0" y="10"/>
                    </a:lnTo>
                    <a:lnTo>
                      <a:pt x="0" y="12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9889" name="Freeform 17">
                <a:extLst>
                  <a:ext uri="{FF2B5EF4-FFF2-40B4-BE49-F238E27FC236}">
                    <a16:creationId xmlns:a16="http://schemas.microsoft.com/office/drawing/2014/main" id="{312AEF16-BBB7-4E22-94E9-B9F41369F5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2" y="3086"/>
                <a:ext cx="26" cy="26"/>
              </a:xfrm>
              <a:custGeom>
                <a:avLst/>
                <a:gdLst>
                  <a:gd name="T0" fmla="*/ 0 w 26"/>
                  <a:gd name="T1" fmla="*/ 13 h 26"/>
                  <a:gd name="T2" fmla="*/ 0 w 26"/>
                  <a:gd name="T3" fmla="*/ 15 h 26"/>
                  <a:gd name="T4" fmla="*/ 0 w 26"/>
                  <a:gd name="T5" fmla="*/ 17 h 26"/>
                  <a:gd name="T6" fmla="*/ 1 w 26"/>
                  <a:gd name="T7" fmla="*/ 18 h 26"/>
                  <a:gd name="T8" fmla="*/ 2 w 26"/>
                  <a:gd name="T9" fmla="*/ 19 h 26"/>
                  <a:gd name="T10" fmla="*/ 2 w 26"/>
                  <a:gd name="T11" fmla="*/ 21 h 26"/>
                  <a:gd name="T12" fmla="*/ 4 w 26"/>
                  <a:gd name="T13" fmla="*/ 22 h 26"/>
                  <a:gd name="T14" fmla="*/ 5 w 26"/>
                  <a:gd name="T15" fmla="*/ 23 h 26"/>
                  <a:gd name="T16" fmla="*/ 7 w 26"/>
                  <a:gd name="T17" fmla="*/ 24 h 26"/>
                  <a:gd name="T18" fmla="*/ 9 w 26"/>
                  <a:gd name="T19" fmla="*/ 24 h 26"/>
                  <a:gd name="T20" fmla="*/ 10 w 26"/>
                  <a:gd name="T21" fmla="*/ 25 h 26"/>
                  <a:gd name="T22" fmla="*/ 12 w 26"/>
                  <a:gd name="T23" fmla="*/ 25 h 26"/>
                  <a:gd name="T24" fmla="*/ 15 w 26"/>
                  <a:gd name="T25" fmla="*/ 25 h 26"/>
                  <a:gd name="T26" fmla="*/ 16 w 26"/>
                  <a:gd name="T27" fmla="*/ 24 h 26"/>
                  <a:gd name="T28" fmla="*/ 18 w 26"/>
                  <a:gd name="T29" fmla="*/ 24 h 26"/>
                  <a:gd name="T30" fmla="*/ 19 w 26"/>
                  <a:gd name="T31" fmla="*/ 23 h 26"/>
                  <a:gd name="T32" fmla="*/ 21 w 26"/>
                  <a:gd name="T33" fmla="*/ 23 h 26"/>
                  <a:gd name="T34" fmla="*/ 22 w 26"/>
                  <a:gd name="T35" fmla="*/ 22 h 26"/>
                  <a:gd name="T36" fmla="*/ 23 w 26"/>
                  <a:gd name="T37" fmla="*/ 21 h 26"/>
                  <a:gd name="T38" fmla="*/ 24 w 26"/>
                  <a:gd name="T39" fmla="*/ 20 h 26"/>
                  <a:gd name="T40" fmla="*/ 24 w 26"/>
                  <a:gd name="T41" fmla="*/ 18 h 26"/>
                  <a:gd name="T42" fmla="*/ 25 w 26"/>
                  <a:gd name="T43" fmla="*/ 17 h 26"/>
                  <a:gd name="T44" fmla="*/ 25 w 26"/>
                  <a:gd name="T45" fmla="*/ 15 h 26"/>
                  <a:gd name="T46" fmla="*/ 25 w 26"/>
                  <a:gd name="T47" fmla="*/ 13 h 26"/>
                  <a:gd name="T48" fmla="*/ 25 w 26"/>
                  <a:gd name="T49" fmla="*/ 10 h 26"/>
                  <a:gd name="T50" fmla="*/ 25 w 26"/>
                  <a:gd name="T51" fmla="*/ 8 h 26"/>
                  <a:gd name="T52" fmla="*/ 24 w 26"/>
                  <a:gd name="T53" fmla="*/ 7 h 26"/>
                  <a:gd name="T54" fmla="*/ 24 w 26"/>
                  <a:gd name="T55" fmla="*/ 5 h 26"/>
                  <a:gd name="T56" fmla="*/ 23 w 26"/>
                  <a:gd name="T57" fmla="*/ 4 h 26"/>
                  <a:gd name="T58" fmla="*/ 22 w 26"/>
                  <a:gd name="T59" fmla="*/ 3 h 26"/>
                  <a:gd name="T60" fmla="*/ 21 w 26"/>
                  <a:gd name="T61" fmla="*/ 2 h 26"/>
                  <a:gd name="T62" fmla="*/ 19 w 26"/>
                  <a:gd name="T63" fmla="*/ 1 h 26"/>
                  <a:gd name="T64" fmla="*/ 17 w 26"/>
                  <a:gd name="T65" fmla="*/ 0 h 26"/>
                  <a:gd name="T66" fmla="*/ 15 w 26"/>
                  <a:gd name="T67" fmla="*/ 0 h 26"/>
                  <a:gd name="T68" fmla="*/ 12 w 26"/>
                  <a:gd name="T69" fmla="*/ 0 h 26"/>
                  <a:gd name="T70" fmla="*/ 10 w 26"/>
                  <a:gd name="T71" fmla="*/ 0 h 26"/>
                  <a:gd name="T72" fmla="*/ 8 w 26"/>
                  <a:gd name="T73" fmla="*/ 0 h 26"/>
                  <a:gd name="T74" fmla="*/ 7 w 26"/>
                  <a:gd name="T75" fmla="*/ 1 h 26"/>
                  <a:gd name="T76" fmla="*/ 6 w 26"/>
                  <a:gd name="T77" fmla="*/ 2 h 26"/>
                  <a:gd name="T78" fmla="*/ 4 w 26"/>
                  <a:gd name="T79" fmla="*/ 2 h 26"/>
                  <a:gd name="T80" fmla="*/ 3 w 26"/>
                  <a:gd name="T81" fmla="*/ 3 h 26"/>
                  <a:gd name="T82" fmla="*/ 2 w 26"/>
                  <a:gd name="T83" fmla="*/ 4 h 26"/>
                  <a:gd name="T84" fmla="*/ 1 w 26"/>
                  <a:gd name="T85" fmla="*/ 6 h 26"/>
                  <a:gd name="T86" fmla="*/ 1 w 26"/>
                  <a:gd name="T87" fmla="*/ 8 h 26"/>
                  <a:gd name="T88" fmla="*/ 0 w 26"/>
                  <a:gd name="T89" fmla="*/ 9 h 26"/>
                  <a:gd name="T90" fmla="*/ 0 w 26"/>
                  <a:gd name="T91" fmla="*/ 12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6" h="26">
                    <a:moveTo>
                      <a:pt x="0" y="13"/>
                    </a:moveTo>
                    <a:lnTo>
                      <a:pt x="0" y="13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0" y="16"/>
                    </a:lnTo>
                    <a:lnTo>
                      <a:pt x="0" y="17"/>
                    </a:lnTo>
                    <a:lnTo>
                      <a:pt x="1" y="17"/>
                    </a:lnTo>
                    <a:lnTo>
                      <a:pt x="1" y="18"/>
                    </a:lnTo>
                    <a:lnTo>
                      <a:pt x="1" y="19"/>
                    </a:lnTo>
                    <a:lnTo>
                      <a:pt x="2" y="19"/>
                    </a:lnTo>
                    <a:lnTo>
                      <a:pt x="2" y="20"/>
                    </a:lnTo>
                    <a:lnTo>
                      <a:pt x="2" y="21"/>
                    </a:lnTo>
                    <a:lnTo>
                      <a:pt x="3" y="21"/>
                    </a:lnTo>
                    <a:lnTo>
                      <a:pt x="4" y="22"/>
                    </a:lnTo>
                    <a:lnTo>
                      <a:pt x="5" y="22"/>
                    </a:lnTo>
                    <a:lnTo>
                      <a:pt x="5" y="23"/>
                    </a:lnTo>
                    <a:lnTo>
                      <a:pt x="6" y="23"/>
                    </a:lnTo>
                    <a:lnTo>
                      <a:pt x="7" y="24"/>
                    </a:lnTo>
                    <a:lnTo>
                      <a:pt x="8" y="24"/>
                    </a:lnTo>
                    <a:lnTo>
                      <a:pt x="9" y="24"/>
                    </a:lnTo>
                    <a:lnTo>
                      <a:pt x="9" y="25"/>
                    </a:lnTo>
                    <a:lnTo>
                      <a:pt x="10" y="25"/>
                    </a:lnTo>
                    <a:lnTo>
                      <a:pt x="11" y="25"/>
                    </a:lnTo>
                    <a:lnTo>
                      <a:pt x="12" y="25"/>
                    </a:lnTo>
                    <a:lnTo>
                      <a:pt x="13" y="25"/>
                    </a:lnTo>
                    <a:lnTo>
                      <a:pt x="15" y="25"/>
                    </a:lnTo>
                    <a:lnTo>
                      <a:pt x="16" y="25"/>
                    </a:lnTo>
                    <a:lnTo>
                      <a:pt x="16" y="24"/>
                    </a:lnTo>
                    <a:lnTo>
                      <a:pt x="17" y="24"/>
                    </a:lnTo>
                    <a:lnTo>
                      <a:pt x="18" y="24"/>
                    </a:lnTo>
                    <a:lnTo>
                      <a:pt x="19" y="24"/>
                    </a:lnTo>
                    <a:lnTo>
                      <a:pt x="19" y="23"/>
                    </a:lnTo>
                    <a:lnTo>
                      <a:pt x="20" y="23"/>
                    </a:lnTo>
                    <a:lnTo>
                      <a:pt x="21" y="23"/>
                    </a:lnTo>
                    <a:lnTo>
                      <a:pt x="21" y="22"/>
                    </a:lnTo>
                    <a:lnTo>
                      <a:pt x="22" y="22"/>
                    </a:lnTo>
                    <a:lnTo>
                      <a:pt x="22" y="21"/>
                    </a:lnTo>
                    <a:lnTo>
                      <a:pt x="23" y="21"/>
                    </a:lnTo>
                    <a:lnTo>
                      <a:pt x="23" y="20"/>
                    </a:lnTo>
                    <a:lnTo>
                      <a:pt x="24" y="20"/>
                    </a:lnTo>
                    <a:lnTo>
                      <a:pt x="24" y="19"/>
                    </a:lnTo>
                    <a:lnTo>
                      <a:pt x="24" y="18"/>
                    </a:lnTo>
                    <a:lnTo>
                      <a:pt x="25" y="18"/>
                    </a:lnTo>
                    <a:lnTo>
                      <a:pt x="25" y="17"/>
                    </a:lnTo>
                    <a:lnTo>
                      <a:pt x="25" y="16"/>
                    </a:lnTo>
                    <a:lnTo>
                      <a:pt x="25" y="15"/>
                    </a:lnTo>
                    <a:lnTo>
                      <a:pt x="25" y="14"/>
                    </a:lnTo>
                    <a:lnTo>
                      <a:pt x="25" y="13"/>
                    </a:lnTo>
                    <a:lnTo>
                      <a:pt x="25" y="12"/>
                    </a:lnTo>
                    <a:lnTo>
                      <a:pt x="25" y="10"/>
                    </a:lnTo>
                    <a:lnTo>
                      <a:pt x="25" y="9"/>
                    </a:lnTo>
                    <a:lnTo>
                      <a:pt x="25" y="8"/>
                    </a:lnTo>
                    <a:lnTo>
                      <a:pt x="25" y="7"/>
                    </a:lnTo>
                    <a:lnTo>
                      <a:pt x="24" y="7"/>
                    </a:lnTo>
                    <a:lnTo>
                      <a:pt x="24" y="6"/>
                    </a:lnTo>
                    <a:lnTo>
                      <a:pt x="24" y="5"/>
                    </a:lnTo>
                    <a:lnTo>
                      <a:pt x="23" y="5"/>
                    </a:lnTo>
                    <a:lnTo>
                      <a:pt x="23" y="4"/>
                    </a:lnTo>
                    <a:lnTo>
                      <a:pt x="22" y="4"/>
                    </a:lnTo>
                    <a:lnTo>
                      <a:pt x="22" y="3"/>
                    </a:lnTo>
                    <a:lnTo>
                      <a:pt x="21" y="3"/>
                    </a:lnTo>
                    <a:lnTo>
                      <a:pt x="21" y="2"/>
                    </a:lnTo>
                    <a:lnTo>
                      <a:pt x="20" y="2"/>
                    </a:lnTo>
                    <a:lnTo>
                      <a:pt x="19" y="1"/>
                    </a:lnTo>
                    <a:lnTo>
                      <a:pt x="18" y="1"/>
                    </a:lnTo>
                    <a:lnTo>
                      <a:pt x="17" y="0"/>
                    </a:lnTo>
                    <a:lnTo>
                      <a:pt x="16" y="0"/>
                    </a:lnTo>
                    <a:lnTo>
                      <a:pt x="15" y="0"/>
                    </a:lnTo>
                    <a:lnTo>
                      <a:pt x="13" y="0"/>
                    </a:lnTo>
                    <a:lnTo>
                      <a:pt x="12" y="0"/>
                    </a:lnTo>
                    <a:lnTo>
                      <a:pt x="11" y="0"/>
                    </a:lnTo>
                    <a:lnTo>
                      <a:pt x="10" y="0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1"/>
                    </a:lnTo>
                    <a:lnTo>
                      <a:pt x="6" y="2"/>
                    </a:lnTo>
                    <a:lnTo>
                      <a:pt x="5" y="2"/>
                    </a:lnTo>
                    <a:lnTo>
                      <a:pt x="4" y="2"/>
                    </a:lnTo>
                    <a:lnTo>
                      <a:pt x="4" y="3"/>
                    </a:lnTo>
                    <a:lnTo>
                      <a:pt x="3" y="3"/>
                    </a:lnTo>
                    <a:lnTo>
                      <a:pt x="3" y="4"/>
                    </a:lnTo>
                    <a:lnTo>
                      <a:pt x="2" y="4"/>
                    </a:lnTo>
                    <a:lnTo>
                      <a:pt x="2" y="5"/>
                    </a:lnTo>
                    <a:lnTo>
                      <a:pt x="1" y="6"/>
                    </a:lnTo>
                    <a:lnTo>
                      <a:pt x="1" y="7"/>
                    </a:lnTo>
                    <a:lnTo>
                      <a:pt x="1" y="8"/>
                    </a:lnTo>
                    <a:lnTo>
                      <a:pt x="0" y="8"/>
                    </a:lnTo>
                    <a:lnTo>
                      <a:pt x="0" y="9"/>
                    </a:lnTo>
                    <a:lnTo>
                      <a:pt x="0" y="10"/>
                    </a:lnTo>
                    <a:lnTo>
                      <a:pt x="0" y="12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79903" name="Group 31">
              <a:extLst>
                <a:ext uri="{FF2B5EF4-FFF2-40B4-BE49-F238E27FC236}">
                  <a16:creationId xmlns:a16="http://schemas.microsoft.com/office/drawing/2014/main" id="{04407903-A79E-4349-8648-37B97F6808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5" y="2757"/>
              <a:ext cx="1634" cy="827"/>
              <a:chOff x="3723" y="2581"/>
              <a:chExt cx="1634" cy="827"/>
            </a:xfrm>
          </p:grpSpPr>
          <p:grpSp>
            <p:nvGrpSpPr>
              <p:cNvPr id="79904" name="Group 32">
                <a:extLst>
                  <a:ext uri="{FF2B5EF4-FFF2-40B4-BE49-F238E27FC236}">
                    <a16:creationId xmlns:a16="http://schemas.microsoft.com/office/drawing/2014/main" id="{59E2BA5D-BBF9-4385-81EF-4AA0C7B31B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23" y="3059"/>
                <a:ext cx="1634" cy="68"/>
                <a:chOff x="3723" y="3059"/>
                <a:chExt cx="1634" cy="68"/>
              </a:xfrm>
            </p:grpSpPr>
            <p:grpSp>
              <p:nvGrpSpPr>
                <p:cNvPr id="79905" name="Group 33">
                  <a:extLst>
                    <a:ext uri="{FF2B5EF4-FFF2-40B4-BE49-F238E27FC236}">
                      <a16:creationId xmlns:a16="http://schemas.microsoft.com/office/drawing/2014/main" id="{2182B0D4-A9B4-4654-941F-EFCB69B0D6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23" y="3059"/>
                  <a:ext cx="1170" cy="68"/>
                  <a:chOff x="3723" y="3059"/>
                  <a:chExt cx="1170" cy="68"/>
                </a:xfrm>
              </p:grpSpPr>
              <p:sp>
                <p:nvSpPr>
                  <p:cNvPr id="79906" name="Line 34">
                    <a:extLst>
                      <a:ext uri="{FF2B5EF4-FFF2-40B4-BE49-F238E27FC236}">
                        <a16:creationId xmlns:a16="http://schemas.microsoft.com/office/drawing/2014/main" id="{BE877CDB-6E8F-4B55-B870-5A918B68BE0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723" y="3093"/>
                    <a:ext cx="25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79907" name="Line 35">
                    <a:extLst>
                      <a:ext uri="{FF2B5EF4-FFF2-40B4-BE49-F238E27FC236}">
                        <a16:creationId xmlns:a16="http://schemas.microsoft.com/office/drawing/2014/main" id="{AF33F6D8-6553-490B-9563-8A80338CBEB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197" y="3127"/>
                    <a:ext cx="256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79908" name="Line 36">
                    <a:extLst>
                      <a:ext uri="{FF2B5EF4-FFF2-40B4-BE49-F238E27FC236}">
                        <a16:creationId xmlns:a16="http://schemas.microsoft.com/office/drawing/2014/main" id="{CF5DA84C-52AE-4DE7-B57D-4AC5F04A27A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197" y="3059"/>
                    <a:ext cx="256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79909" name="Line 37">
                    <a:extLst>
                      <a:ext uri="{FF2B5EF4-FFF2-40B4-BE49-F238E27FC236}">
                        <a16:creationId xmlns:a16="http://schemas.microsoft.com/office/drawing/2014/main" id="{7C5A45DE-5C71-4E02-824F-FC3CFDC0DF1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643" y="3093"/>
                    <a:ext cx="250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  <p:sp>
              <p:nvSpPr>
                <p:cNvPr id="79910" name="Line 38">
                  <a:extLst>
                    <a:ext uri="{FF2B5EF4-FFF2-40B4-BE49-F238E27FC236}">
                      <a16:creationId xmlns:a16="http://schemas.microsoft.com/office/drawing/2014/main" id="{B8E2A8F8-6325-4C1C-A3C3-44D4D781D4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0" y="3082"/>
                  <a:ext cx="26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  <p:grpSp>
            <p:nvGrpSpPr>
              <p:cNvPr id="79911" name="Group 39">
                <a:extLst>
                  <a:ext uri="{FF2B5EF4-FFF2-40B4-BE49-F238E27FC236}">
                    <a16:creationId xmlns:a16="http://schemas.microsoft.com/office/drawing/2014/main" id="{CA52C2C6-51B1-4F56-A4E0-EF35687D84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28" y="2581"/>
                <a:ext cx="1172" cy="827"/>
                <a:chOff x="3928" y="2581"/>
                <a:chExt cx="1172" cy="827"/>
              </a:xfrm>
            </p:grpSpPr>
            <p:sp>
              <p:nvSpPr>
                <p:cNvPr id="79912" name="Rectangle 40">
                  <a:extLst>
                    <a:ext uri="{FF2B5EF4-FFF2-40B4-BE49-F238E27FC236}">
                      <a16:creationId xmlns:a16="http://schemas.microsoft.com/office/drawing/2014/main" id="{B0D1C91A-61D4-45BC-A3B1-FB2184F2D3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8" y="2911"/>
                  <a:ext cx="295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N</a:t>
                  </a:r>
                </a:p>
              </p:txBody>
            </p:sp>
            <p:sp>
              <p:nvSpPr>
                <p:cNvPr id="79913" name="Rectangle 41">
                  <a:extLst>
                    <a:ext uri="{FF2B5EF4-FFF2-40B4-BE49-F238E27FC236}">
                      <a16:creationId xmlns:a16="http://schemas.microsoft.com/office/drawing/2014/main" id="{51DF8D51-2DE8-4490-8B13-1697C9C0EA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05" y="2911"/>
                  <a:ext cx="264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  <p:sp>
              <p:nvSpPr>
                <p:cNvPr id="79914" name="Rectangle 42">
                  <a:extLst>
                    <a:ext uri="{FF2B5EF4-FFF2-40B4-BE49-F238E27FC236}">
                      <a16:creationId xmlns:a16="http://schemas.microsoft.com/office/drawing/2014/main" id="{B18AE6AB-5F2A-40F0-8C25-750B65FF92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27" y="2911"/>
                  <a:ext cx="264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  <p:sp>
              <p:nvSpPr>
                <p:cNvPr id="79915" name="Rectangle 43">
                  <a:extLst>
                    <a:ext uri="{FF2B5EF4-FFF2-40B4-BE49-F238E27FC236}">
                      <a16:creationId xmlns:a16="http://schemas.microsoft.com/office/drawing/2014/main" id="{389229A6-2485-40E4-86A6-6BDA150ADD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54" y="2720"/>
                  <a:ext cx="246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200">
                      <a:solidFill>
                        <a:srgbClr val="0000FF"/>
                      </a:solidFill>
                    </a:rPr>
                    <a:t>+</a:t>
                  </a:r>
                </a:p>
              </p:txBody>
            </p:sp>
            <p:sp>
              <p:nvSpPr>
                <p:cNvPr id="79916" name="Rectangle 44">
                  <a:extLst>
                    <a:ext uri="{FF2B5EF4-FFF2-40B4-BE49-F238E27FC236}">
                      <a16:creationId xmlns:a16="http://schemas.microsoft.com/office/drawing/2014/main" id="{73319377-470B-4F1A-864B-A430CB1828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70" y="2581"/>
                  <a:ext cx="230" cy="4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4200">
                      <a:solidFill>
                        <a:srgbClr val="0000FF"/>
                      </a:solidFill>
                      <a:latin typeface="Times New Roman" panose="02020603050405020304" pitchFamily="18" charset="0"/>
                    </a:rPr>
                    <a:t>-</a:t>
                  </a:r>
                </a:p>
              </p:txBody>
            </p:sp>
            <p:sp>
              <p:nvSpPr>
                <p:cNvPr id="79917" name="Line 45">
                  <a:extLst>
                    <a:ext uri="{FF2B5EF4-FFF2-40B4-BE49-F238E27FC236}">
                      <a16:creationId xmlns:a16="http://schemas.microsoft.com/office/drawing/2014/main" id="{57319B35-0A5F-458B-8B42-7FB12F0A6F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70" y="3216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9918" name="Line 46">
                  <a:extLst>
                    <a:ext uri="{FF2B5EF4-FFF2-40B4-BE49-F238E27FC236}">
                      <a16:creationId xmlns:a16="http://schemas.microsoft.com/office/drawing/2014/main" id="{43EAB286-A9D7-4625-BBF0-FDC62CF41E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02" y="3216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9919" name="Line 47">
                  <a:extLst>
                    <a:ext uri="{FF2B5EF4-FFF2-40B4-BE49-F238E27FC236}">
                      <a16:creationId xmlns:a16="http://schemas.microsoft.com/office/drawing/2014/main" id="{6A96DCA7-6AD4-4031-A8B6-45C41049B1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00" y="3216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</p:grpSp>
      </p:grpSp>
      <p:grpSp>
        <p:nvGrpSpPr>
          <p:cNvPr id="79920" name="Group 48">
            <a:extLst>
              <a:ext uri="{FF2B5EF4-FFF2-40B4-BE49-F238E27FC236}">
                <a16:creationId xmlns:a16="http://schemas.microsoft.com/office/drawing/2014/main" id="{593594FF-2796-414D-8E21-9AC4A91BB588}"/>
              </a:ext>
            </a:extLst>
          </p:cNvPr>
          <p:cNvGrpSpPr>
            <a:grpSpLocks/>
          </p:cNvGrpSpPr>
          <p:nvPr/>
        </p:nvGrpSpPr>
        <p:grpSpPr bwMode="auto">
          <a:xfrm>
            <a:off x="345579" y="2654182"/>
            <a:ext cx="3321051" cy="795337"/>
            <a:chOff x="261" y="1697"/>
            <a:chExt cx="2092" cy="501"/>
          </a:xfrm>
        </p:grpSpPr>
        <p:sp>
          <p:nvSpPr>
            <p:cNvPr id="79921" name="Line 49">
              <a:extLst>
                <a:ext uri="{FF2B5EF4-FFF2-40B4-BE49-F238E27FC236}">
                  <a16:creationId xmlns:a16="http://schemas.microsoft.com/office/drawing/2014/main" id="{9AEC0A49-A7CB-407D-BEF0-668B6D3B5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7" y="1913"/>
              <a:ext cx="251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22" name="Line 50">
              <a:extLst>
                <a:ext uri="{FF2B5EF4-FFF2-40B4-BE49-F238E27FC236}">
                  <a16:creationId xmlns:a16="http://schemas.microsoft.com/office/drawing/2014/main" id="{6FF9E560-AA9F-4E73-9A83-253647500F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7" y="1845"/>
              <a:ext cx="251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23" name="Line 51">
              <a:extLst>
                <a:ext uri="{FF2B5EF4-FFF2-40B4-BE49-F238E27FC236}">
                  <a16:creationId xmlns:a16="http://schemas.microsoft.com/office/drawing/2014/main" id="{103FC209-6989-4175-888D-CD437E0DC6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9" y="1879"/>
              <a:ext cx="25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24" name="Line 52">
              <a:extLst>
                <a:ext uri="{FF2B5EF4-FFF2-40B4-BE49-F238E27FC236}">
                  <a16:creationId xmlns:a16="http://schemas.microsoft.com/office/drawing/2014/main" id="{F2916651-A8AF-4D4B-896F-AFE415BED8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7" y="1913"/>
              <a:ext cx="251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25" name="Line 53">
              <a:extLst>
                <a:ext uri="{FF2B5EF4-FFF2-40B4-BE49-F238E27FC236}">
                  <a16:creationId xmlns:a16="http://schemas.microsoft.com/office/drawing/2014/main" id="{4351AF37-86F3-4A27-999F-1AFF80FF47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7" y="1845"/>
              <a:ext cx="251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26" name="Line 54">
              <a:extLst>
                <a:ext uri="{FF2B5EF4-FFF2-40B4-BE49-F238E27FC236}">
                  <a16:creationId xmlns:a16="http://schemas.microsoft.com/office/drawing/2014/main" id="{BD0882DA-2542-467D-B8CB-1E71D5D082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879"/>
              <a:ext cx="25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27" name="Line 55">
              <a:extLst>
                <a:ext uri="{FF2B5EF4-FFF2-40B4-BE49-F238E27FC236}">
                  <a16:creationId xmlns:a16="http://schemas.microsoft.com/office/drawing/2014/main" id="{0750E6D8-C3CA-4A24-9DD7-388F0764D1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8" y="200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28" name="Line 56">
              <a:extLst>
                <a:ext uri="{FF2B5EF4-FFF2-40B4-BE49-F238E27FC236}">
                  <a16:creationId xmlns:a16="http://schemas.microsoft.com/office/drawing/2014/main" id="{435417E6-E06A-4884-B245-45BD136431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" y="200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29" name="Line 57">
              <a:extLst>
                <a:ext uri="{FF2B5EF4-FFF2-40B4-BE49-F238E27FC236}">
                  <a16:creationId xmlns:a16="http://schemas.microsoft.com/office/drawing/2014/main" id="{167DB669-D51A-4BAB-A1BE-13E0D42A5E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8" y="200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30" name="Line 58">
              <a:extLst>
                <a:ext uri="{FF2B5EF4-FFF2-40B4-BE49-F238E27FC236}">
                  <a16:creationId xmlns:a16="http://schemas.microsoft.com/office/drawing/2014/main" id="{D2855738-3B5F-4672-B74D-DEEEFD9A2D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6" y="1872"/>
              <a:ext cx="26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31" name="Rectangle 59">
              <a:extLst>
                <a:ext uri="{FF2B5EF4-FFF2-40B4-BE49-F238E27FC236}">
                  <a16:creationId xmlns:a16="http://schemas.microsoft.com/office/drawing/2014/main" id="{F9AD655A-D818-4896-9B0D-6281C0785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1697"/>
              <a:ext cx="26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9932" name="Rectangle 60">
              <a:extLst>
                <a:ext uri="{FF2B5EF4-FFF2-40B4-BE49-F238E27FC236}">
                  <a16:creationId xmlns:a16="http://schemas.microsoft.com/office/drawing/2014/main" id="{1BDA35E8-B9CB-44BD-BE78-307889CEE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2" y="1697"/>
              <a:ext cx="26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9933" name="Rectangle 61">
              <a:extLst>
                <a:ext uri="{FF2B5EF4-FFF2-40B4-BE49-F238E27FC236}">
                  <a16:creationId xmlns:a16="http://schemas.microsoft.com/office/drawing/2014/main" id="{E56B411A-C0BE-4708-B403-E30DA49AB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" y="1697"/>
              <a:ext cx="26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9934" name="Rectangle 62">
              <a:extLst>
                <a:ext uri="{FF2B5EF4-FFF2-40B4-BE49-F238E27FC236}">
                  <a16:creationId xmlns:a16="http://schemas.microsoft.com/office/drawing/2014/main" id="{FC34C077-469D-4382-9B3F-439696BB0B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2" y="1697"/>
              <a:ext cx="26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34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9935" name="Line 63">
              <a:extLst>
                <a:ext uri="{FF2B5EF4-FFF2-40B4-BE49-F238E27FC236}">
                  <a16:creationId xmlns:a16="http://schemas.microsoft.com/office/drawing/2014/main" id="{18E3EDED-A071-4AB8-AEBE-7523532390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4" y="200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80020" name="Group 148">
            <a:extLst>
              <a:ext uri="{FF2B5EF4-FFF2-40B4-BE49-F238E27FC236}">
                <a16:creationId xmlns:a16="http://schemas.microsoft.com/office/drawing/2014/main" id="{7EA68DFD-DFEE-44F7-A191-AE8AC097BB78}"/>
              </a:ext>
            </a:extLst>
          </p:cNvPr>
          <p:cNvGrpSpPr>
            <a:grpSpLocks/>
          </p:cNvGrpSpPr>
          <p:nvPr/>
        </p:nvGrpSpPr>
        <p:grpSpPr bwMode="auto">
          <a:xfrm>
            <a:off x="5611015" y="2173288"/>
            <a:ext cx="3321051" cy="1292225"/>
            <a:chOff x="3476" y="1520"/>
            <a:chExt cx="2092" cy="814"/>
          </a:xfrm>
        </p:grpSpPr>
        <p:sp>
          <p:nvSpPr>
            <p:cNvPr id="79879" name="Freeform 7">
              <a:extLst>
                <a:ext uri="{FF2B5EF4-FFF2-40B4-BE49-F238E27FC236}">
                  <a16:creationId xmlns:a16="http://schemas.microsoft.com/office/drawing/2014/main" id="{13981AD4-95C7-46D0-B9E9-75F811080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6" y="1838"/>
              <a:ext cx="26" cy="26"/>
            </a:xfrm>
            <a:custGeom>
              <a:avLst/>
              <a:gdLst>
                <a:gd name="T0" fmla="*/ 0 w 26"/>
                <a:gd name="T1" fmla="*/ 13 h 26"/>
                <a:gd name="T2" fmla="*/ 0 w 26"/>
                <a:gd name="T3" fmla="*/ 15 h 26"/>
                <a:gd name="T4" fmla="*/ 0 w 26"/>
                <a:gd name="T5" fmla="*/ 17 h 26"/>
                <a:gd name="T6" fmla="*/ 1 w 26"/>
                <a:gd name="T7" fmla="*/ 18 h 26"/>
                <a:gd name="T8" fmla="*/ 2 w 26"/>
                <a:gd name="T9" fmla="*/ 19 h 26"/>
                <a:gd name="T10" fmla="*/ 2 w 26"/>
                <a:gd name="T11" fmla="*/ 21 h 26"/>
                <a:gd name="T12" fmla="*/ 4 w 26"/>
                <a:gd name="T13" fmla="*/ 22 h 26"/>
                <a:gd name="T14" fmla="*/ 5 w 26"/>
                <a:gd name="T15" fmla="*/ 23 h 26"/>
                <a:gd name="T16" fmla="*/ 7 w 26"/>
                <a:gd name="T17" fmla="*/ 24 h 26"/>
                <a:gd name="T18" fmla="*/ 9 w 26"/>
                <a:gd name="T19" fmla="*/ 24 h 26"/>
                <a:gd name="T20" fmla="*/ 10 w 26"/>
                <a:gd name="T21" fmla="*/ 25 h 26"/>
                <a:gd name="T22" fmla="*/ 12 w 26"/>
                <a:gd name="T23" fmla="*/ 25 h 26"/>
                <a:gd name="T24" fmla="*/ 15 w 26"/>
                <a:gd name="T25" fmla="*/ 25 h 26"/>
                <a:gd name="T26" fmla="*/ 16 w 26"/>
                <a:gd name="T27" fmla="*/ 24 h 26"/>
                <a:gd name="T28" fmla="*/ 18 w 26"/>
                <a:gd name="T29" fmla="*/ 24 h 26"/>
                <a:gd name="T30" fmla="*/ 19 w 26"/>
                <a:gd name="T31" fmla="*/ 23 h 26"/>
                <a:gd name="T32" fmla="*/ 21 w 26"/>
                <a:gd name="T33" fmla="*/ 23 h 26"/>
                <a:gd name="T34" fmla="*/ 22 w 26"/>
                <a:gd name="T35" fmla="*/ 22 h 26"/>
                <a:gd name="T36" fmla="*/ 23 w 26"/>
                <a:gd name="T37" fmla="*/ 21 h 26"/>
                <a:gd name="T38" fmla="*/ 24 w 26"/>
                <a:gd name="T39" fmla="*/ 20 h 26"/>
                <a:gd name="T40" fmla="*/ 24 w 26"/>
                <a:gd name="T41" fmla="*/ 18 h 26"/>
                <a:gd name="T42" fmla="*/ 25 w 26"/>
                <a:gd name="T43" fmla="*/ 17 h 26"/>
                <a:gd name="T44" fmla="*/ 25 w 26"/>
                <a:gd name="T45" fmla="*/ 15 h 26"/>
                <a:gd name="T46" fmla="*/ 25 w 26"/>
                <a:gd name="T47" fmla="*/ 13 h 26"/>
                <a:gd name="T48" fmla="*/ 25 w 26"/>
                <a:gd name="T49" fmla="*/ 10 h 26"/>
                <a:gd name="T50" fmla="*/ 25 w 26"/>
                <a:gd name="T51" fmla="*/ 8 h 26"/>
                <a:gd name="T52" fmla="*/ 24 w 26"/>
                <a:gd name="T53" fmla="*/ 7 h 26"/>
                <a:gd name="T54" fmla="*/ 24 w 26"/>
                <a:gd name="T55" fmla="*/ 5 h 26"/>
                <a:gd name="T56" fmla="*/ 23 w 26"/>
                <a:gd name="T57" fmla="*/ 4 h 26"/>
                <a:gd name="T58" fmla="*/ 22 w 26"/>
                <a:gd name="T59" fmla="*/ 3 h 26"/>
                <a:gd name="T60" fmla="*/ 21 w 26"/>
                <a:gd name="T61" fmla="*/ 2 h 26"/>
                <a:gd name="T62" fmla="*/ 19 w 26"/>
                <a:gd name="T63" fmla="*/ 1 h 26"/>
                <a:gd name="T64" fmla="*/ 17 w 26"/>
                <a:gd name="T65" fmla="*/ 0 h 26"/>
                <a:gd name="T66" fmla="*/ 15 w 26"/>
                <a:gd name="T67" fmla="*/ 0 h 26"/>
                <a:gd name="T68" fmla="*/ 12 w 26"/>
                <a:gd name="T69" fmla="*/ 0 h 26"/>
                <a:gd name="T70" fmla="*/ 10 w 26"/>
                <a:gd name="T71" fmla="*/ 0 h 26"/>
                <a:gd name="T72" fmla="*/ 8 w 26"/>
                <a:gd name="T73" fmla="*/ 0 h 26"/>
                <a:gd name="T74" fmla="*/ 7 w 26"/>
                <a:gd name="T75" fmla="*/ 1 h 26"/>
                <a:gd name="T76" fmla="*/ 6 w 26"/>
                <a:gd name="T77" fmla="*/ 2 h 26"/>
                <a:gd name="T78" fmla="*/ 4 w 26"/>
                <a:gd name="T79" fmla="*/ 2 h 26"/>
                <a:gd name="T80" fmla="*/ 3 w 26"/>
                <a:gd name="T81" fmla="*/ 3 h 26"/>
                <a:gd name="T82" fmla="*/ 2 w 26"/>
                <a:gd name="T83" fmla="*/ 4 h 26"/>
                <a:gd name="T84" fmla="*/ 1 w 26"/>
                <a:gd name="T85" fmla="*/ 6 h 26"/>
                <a:gd name="T86" fmla="*/ 1 w 26"/>
                <a:gd name="T87" fmla="*/ 8 h 26"/>
                <a:gd name="T88" fmla="*/ 0 w 26"/>
                <a:gd name="T89" fmla="*/ 9 h 26"/>
                <a:gd name="T90" fmla="*/ 0 w 26"/>
                <a:gd name="T91" fmla="*/ 1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6" h="26">
                  <a:moveTo>
                    <a:pt x="0" y="13"/>
                  </a:move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0" y="17"/>
                  </a:lnTo>
                  <a:lnTo>
                    <a:pt x="1" y="17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2" y="21"/>
                  </a:lnTo>
                  <a:lnTo>
                    <a:pt x="3" y="21"/>
                  </a:lnTo>
                  <a:lnTo>
                    <a:pt x="4" y="22"/>
                  </a:lnTo>
                  <a:lnTo>
                    <a:pt x="5" y="22"/>
                  </a:lnTo>
                  <a:lnTo>
                    <a:pt x="5" y="23"/>
                  </a:lnTo>
                  <a:lnTo>
                    <a:pt x="6" y="23"/>
                  </a:lnTo>
                  <a:lnTo>
                    <a:pt x="7" y="24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9" y="25"/>
                  </a:lnTo>
                  <a:lnTo>
                    <a:pt x="10" y="25"/>
                  </a:lnTo>
                  <a:lnTo>
                    <a:pt x="11" y="25"/>
                  </a:lnTo>
                  <a:lnTo>
                    <a:pt x="12" y="25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16" y="25"/>
                  </a:lnTo>
                  <a:lnTo>
                    <a:pt x="16" y="24"/>
                  </a:lnTo>
                  <a:lnTo>
                    <a:pt x="17" y="24"/>
                  </a:lnTo>
                  <a:lnTo>
                    <a:pt x="18" y="24"/>
                  </a:lnTo>
                  <a:lnTo>
                    <a:pt x="19" y="24"/>
                  </a:lnTo>
                  <a:lnTo>
                    <a:pt x="19" y="23"/>
                  </a:lnTo>
                  <a:lnTo>
                    <a:pt x="20" y="23"/>
                  </a:lnTo>
                  <a:lnTo>
                    <a:pt x="21" y="23"/>
                  </a:lnTo>
                  <a:lnTo>
                    <a:pt x="21" y="22"/>
                  </a:lnTo>
                  <a:lnTo>
                    <a:pt x="22" y="22"/>
                  </a:lnTo>
                  <a:lnTo>
                    <a:pt x="22" y="21"/>
                  </a:lnTo>
                  <a:lnTo>
                    <a:pt x="23" y="21"/>
                  </a:lnTo>
                  <a:lnTo>
                    <a:pt x="23" y="20"/>
                  </a:lnTo>
                  <a:lnTo>
                    <a:pt x="24" y="20"/>
                  </a:lnTo>
                  <a:lnTo>
                    <a:pt x="24" y="19"/>
                  </a:lnTo>
                  <a:lnTo>
                    <a:pt x="24" y="18"/>
                  </a:lnTo>
                  <a:lnTo>
                    <a:pt x="25" y="18"/>
                  </a:lnTo>
                  <a:lnTo>
                    <a:pt x="25" y="17"/>
                  </a:lnTo>
                  <a:lnTo>
                    <a:pt x="25" y="16"/>
                  </a:lnTo>
                  <a:lnTo>
                    <a:pt x="25" y="15"/>
                  </a:lnTo>
                  <a:lnTo>
                    <a:pt x="25" y="14"/>
                  </a:lnTo>
                  <a:lnTo>
                    <a:pt x="25" y="13"/>
                  </a:lnTo>
                  <a:lnTo>
                    <a:pt x="25" y="12"/>
                  </a:lnTo>
                  <a:lnTo>
                    <a:pt x="25" y="10"/>
                  </a:lnTo>
                  <a:lnTo>
                    <a:pt x="25" y="9"/>
                  </a:lnTo>
                  <a:lnTo>
                    <a:pt x="25" y="8"/>
                  </a:lnTo>
                  <a:lnTo>
                    <a:pt x="25" y="7"/>
                  </a:lnTo>
                  <a:lnTo>
                    <a:pt x="24" y="7"/>
                  </a:lnTo>
                  <a:lnTo>
                    <a:pt x="24" y="6"/>
                  </a:lnTo>
                  <a:lnTo>
                    <a:pt x="24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2" y="4"/>
                  </a:lnTo>
                  <a:lnTo>
                    <a:pt x="22" y="3"/>
                  </a:lnTo>
                  <a:lnTo>
                    <a:pt x="21" y="3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8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2"/>
                  </a:lnTo>
                  <a:lnTo>
                    <a:pt x="5" y="2"/>
                  </a:lnTo>
                  <a:lnTo>
                    <a:pt x="4" y="2"/>
                  </a:lnTo>
                  <a:lnTo>
                    <a:pt x="4" y="3"/>
                  </a:lnTo>
                  <a:lnTo>
                    <a:pt x="3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2" y="5"/>
                  </a:lnTo>
                  <a:lnTo>
                    <a:pt x="1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3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80019" name="Group 147">
              <a:extLst>
                <a:ext uri="{FF2B5EF4-FFF2-40B4-BE49-F238E27FC236}">
                  <a16:creationId xmlns:a16="http://schemas.microsoft.com/office/drawing/2014/main" id="{81248DE4-5BB6-467E-AE5A-F52F940D90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76" y="1520"/>
              <a:ext cx="2092" cy="814"/>
              <a:chOff x="3476" y="1520"/>
              <a:chExt cx="2092" cy="814"/>
            </a:xfrm>
          </p:grpSpPr>
          <p:sp>
            <p:nvSpPr>
              <p:cNvPr id="79880" name="Freeform 8">
                <a:extLst>
                  <a:ext uri="{FF2B5EF4-FFF2-40B4-BE49-F238E27FC236}">
                    <a16:creationId xmlns:a16="http://schemas.microsoft.com/office/drawing/2014/main" id="{CBB7EA92-C240-4439-8A67-D69C264236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4" y="1838"/>
                <a:ext cx="28" cy="26"/>
              </a:xfrm>
              <a:custGeom>
                <a:avLst/>
                <a:gdLst>
                  <a:gd name="T0" fmla="*/ 0 w 28"/>
                  <a:gd name="T1" fmla="*/ 13 h 26"/>
                  <a:gd name="T2" fmla="*/ 0 w 28"/>
                  <a:gd name="T3" fmla="*/ 15 h 26"/>
                  <a:gd name="T4" fmla="*/ 1 w 28"/>
                  <a:gd name="T5" fmla="*/ 16 h 26"/>
                  <a:gd name="T6" fmla="*/ 1 w 28"/>
                  <a:gd name="T7" fmla="*/ 18 h 26"/>
                  <a:gd name="T8" fmla="*/ 2 w 28"/>
                  <a:gd name="T9" fmla="*/ 19 h 26"/>
                  <a:gd name="T10" fmla="*/ 3 w 28"/>
                  <a:gd name="T11" fmla="*/ 21 h 26"/>
                  <a:gd name="T12" fmla="*/ 4 w 28"/>
                  <a:gd name="T13" fmla="*/ 22 h 26"/>
                  <a:gd name="T14" fmla="*/ 5 w 28"/>
                  <a:gd name="T15" fmla="*/ 23 h 26"/>
                  <a:gd name="T16" fmla="*/ 8 w 28"/>
                  <a:gd name="T17" fmla="*/ 24 h 26"/>
                  <a:gd name="T18" fmla="*/ 10 w 28"/>
                  <a:gd name="T19" fmla="*/ 24 h 26"/>
                  <a:gd name="T20" fmla="*/ 11 w 28"/>
                  <a:gd name="T21" fmla="*/ 25 h 26"/>
                  <a:gd name="T22" fmla="*/ 13 w 28"/>
                  <a:gd name="T23" fmla="*/ 25 h 26"/>
                  <a:gd name="T24" fmla="*/ 15 w 28"/>
                  <a:gd name="T25" fmla="*/ 25 h 26"/>
                  <a:gd name="T26" fmla="*/ 16 w 28"/>
                  <a:gd name="T27" fmla="*/ 24 h 26"/>
                  <a:gd name="T28" fmla="*/ 18 w 28"/>
                  <a:gd name="T29" fmla="*/ 24 h 26"/>
                  <a:gd name="T30" fmla="*/ 20 w 28"/>
                  <a:gd name="T31" fmla="*/ 23 h 26"/>
                  <a:gd name="T32" fmla="*/ 21 w 28"/>
                  <a:gd name="T33" fmla="*/ 22 h 26"/>
                  <a:gd name="T34" fmla="*/ 22 w 28"/>
                  <a:gd name="T35" fmla="*/ 21 h 26"/>
                  <a:gd name="T36" fmla="*/ 23 w 28"/>
                  <a:gd name="T37" fmla="*/ 20 h 26"/>
                  <a:gd name="T38" fmla="*/ 24 w 28"/>
                  <a:gd name="T39" fmla="*/ 19 h 26"/>
                  <a:gd name="T40" fmla="*/ 26 w 28"/>
                  <a:gd name="T41" fmla="*/ 17 h 26"/>
                  <a:gd name="T42" fmla="*/ 27 w 28"/>
                  <a:gd name="T43" fmla="*/ 16 h 26"/>
                  <a:gd name="T44" fmla="*/ 27 w 28"/>
                  <a:gd name="T45" fmla="*/ 14 h 26"/>
                  <a:gd name="T46" fmla="*/ 27 w 28"/>
                  <a:gd name="T47" fmla="*/ 12 h 26"/>
                  <a:gd name="T48" fmla="*/ 27 w 28"/>
                  <a:gd name="T49" fmla="*/ 9 h 26"/>
                  <a:gd name="T50" fmla="*/ 26 w 28"/>
                  <a:gd name="T51" fmla="*/ 8 h 26"/>
                  <a:gd name="T52" fmla="*/ 24 w 28"/>
                  <a:gd name="T53" fmla="*/ 6 h 26"/>
                  <a:gd name="T54" fmla="*/ 23 w 28"/>
                  <a:gd name="T55" fmla="*/ 5 h 26"/>
                  <a:gd name="T56" fmla="*/ 22 w 28"/>
                  <a:gd name="T57" fmla="*/ 3 h 26"/>
                  <a:gd name="T58" fmla="*/ 20 w 28"/>
                  <a:gd name="T59" fmla="*/ 2 h 26"/>
                  <a:gd name="T60" fmla="*/ 19 w 28"/>
                  <a:gd name="T61" fmla="*/ 1 h 26"/>
                  <a:gd name="T62" fmla="*/ 18 w 28"/>
                  <a:gd name="T63" fmla="*/ 0 h 26"/>
                  <a:gd name="T64" fmla="*/ 16 w 28"/>
                  <a:gd name="T65" fmla="*/ 0 h 26"/>
                  <a:gd name="T66" fmla="*/ 14 w 28"/>
                  <a:gd name="T67" fmla="*/ 0 h 26"/>
                  <a:gd name="T68" fmla="*/ 12 w 28"/>
                  <a:gd name="T69" fmla="*/ 0 h 26"/>
                  <a:gd name="T70" fmla="*/ 10 w 28"/>
                  <a:gd name="T71" fmla="*/ 0 h 26"/>
                  <a:gd name="T72" fmla="*/ 9 w 28"/>
                  <a:gd name="T73" fmla="*/ 1 h 26"/>
                  <a:gd name="T74" fmla="*/ 6 w 28"/>
                  <a:gd name="T75" fmla="*/ 1 h 26"/>
                  <a:gd name="T76" fmla="*/ 5 w 28"/>
                  <a:gd name="T77" fmla="*/ 2 h 26"/>
                  <a:gd name="T78" fmla="*/ 3 w 28"/>
                  <a:gd name="T79" fmla="*/ 4 h 26"/>
                  <a:gd name="T80" fmla="*/ 2 w 28"/>
                  <a:gd name="T81" fmla="*/ 6 h 26"/>
                  <a:gd name="T82" fmla="*/ 1 w 28"/>
                  <a:gd name="T83" fmla="*/ 7 h 26"/>
                  <a:gd name="T84" fmla="*/ 0 w 28"/>
                  <a:gd name="T85" fmla="*/ 9 h 26"/>
                  <a:gd name="T86" fmla="*/ 0 w 28"/>
                  <a:gd name="T87" fmla="*/ 12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8" h="26">
                    <a:moveTo>
                      <a:pt x="0" y="13"/>
                    </a:moveTo>
                    <a:lnTo>
                      <a:pt x="0" y="13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0" y="16"/>
                    </a:lnTo>
                    <a:lnTo>
                      <a:pt x="1" y="16"/>
                    </a:lnTo>
                    <a:lnTo>
                      <a:pt x="1" y="17"/>
                    </a:lnTo>
                    <a:lnTo>
                      <a:pt x="1" y="18"/>
                    </a:lnTo>
                    <a:lnTo>
                      <a:pt x="1" y="19"/>
                    </a:lnTo>
                    <a:lnTo>
                      <a:pt x="2" y="19"/>
                    </a:lnTo>
                    <a:lnTo>
                      <a:pt x="2" y="20"/>
                    </a:lnTo>
                    <a:lnTo>
                      <a:pt x="3" y="21"/>
                    </a:lnTo>
                    <a:lnTo>
                      <a:pt x="4" y="21"/>
                    </a:lnTo>
                    <a:lnTo>
                      <a:pt x="4" y="22"/>
                    </a:lnTo>
                    <a:lnTo>
                      <a:pt x="5" y="22"/>
                    </a:lnTo>
                    <a:lnTo>
                      <a:pt x="5" y="23"/>
                    </a:lnTo>
                    <a:lnTo>
                      <a:pt x="6" y="23"/>
                    </a:lnTo>
                    <a:lnTo>
                      <a:pt x="8" y="24"/>
                    </a:lnTo>
                    <a:lnTo>
                      <a:pt x="9" y="24"/>
                    </a:lnTo>
                    <a:lnTo>
                      <a:pt x="10" y="24"/>
                    </a:lnTo>
                    <a:lnTo>
                      <a:pt x="11" y="24"/>
                    </a:lnTo>
                    <a:lnTo>
                      <a:pt x="11" y="25"/>
                    </a:lnTo>
                    <a:lnTo>
                      <a:pt x="12" y="25"/>
                    </a:lnTo>
                    <a:lnTo>
                      <a:pt x="13" y="25"/>
                    </a:lnTo>
                    <a:lnTo>
                      <a:pt x="14" y="25"/>
                    </a:lnTo>
                    <a:lnTo>
                      <a:pt x="15" y="25"/>
                    </a:lnTo>
                    <a:lnTo>
                      <a:pt x="16" y="25"/>
                    </a:lnTo>
                    <a:lnTo>
                      <a:pt x="16" y="24"/>
                    </a:lnTo>
                    <a:lnTo>
                      <a:pt x="17" y="24"/>
                    </a:lnTo>
                    <a:lnTo>
                      <a:pt x="18" y="24"/>
                    </a:lnTo>
                    <a:lnTo>
                      <a:pt x="19" y="24"/>
                    </a:lnTo>
                    <a:lnTo>
                      <a:pt x="20" y="23"/>
                    </a:lnTo>
                    <a:lnTo>
                      <a:pt x="21" y="23"/>
                    </a:lnTo>
                    <a:lnTo>
                      <a:pt x="21" y="22"/>
                    </a:lnTo>
                    <a:lnTo>
                      <a:pt x="22" y="22"/>
                    </a:lnTo>
                    <a:lnTo>
                      <a:pt x="22" y="21"/>
                    </a:lnTo>
                    <a:lnTo>
                      <a:pt x="23" y="21"/>
                    </a:lnTo>
                    <a:lnTo>
                      <a:pt x="23" y="20"/>
                    </a:lnTo>
                    <a:lnTo>
                      <a:pt x="24" y="20"/>
                    </a:lnTo>
                    <a:lnTo>
                      <a:pt x="24" y="19"/>
                    </a:lnTo>
                    <a:lnTo>
                      <a:pt x="26" y="18"/>
                    </a:lnTo>
                    <a:lnTo>
                      <a:pt x="26" y="17"/>
                    </a:lnTo>
                    <a:lnTo>
                      <a:pt x="26" y="16"/>
                    </a:lnTo>
                    <a:lnTo>
                      <a:pt x="27" y="16"/>
                    </a:lnTo>
                    <a:lnTo>
                      <a:pt x="27" y="15"/>
                    </a:lnTo>
                    <a:lnTo>
                      <a:pt x="27" y="14"/>
                    </a:lnTo>
                    <a:lnTo>
                      <a:pt x="27" y="13"/>
                    </a:lnTo>
                    <a:lnTo>
                      <a:pt x="27" y="12"/>
                    </a:lnTo>
                    <a:lnTo>
                      <a:pt x="27" y="10"/>
                    </a:lnTo>
                    <a:lnTo>
                      <a:pt x="27" y="9"/>
                    </a:lnTo>
                    <a:lnTo>
                      <a:pt x="26" y="9"/>
                    </a:lnTo>
                    <a:lnTo>
                      <a:pt x="26" y="8"/>
                    </a:lnTo>
                    <a:lnTo>
                      <a:pt x="26" y="7"/>
                    </a:lnTo>
                    <a:lnTo>
                      <a:pt x="24" y="6"/>
                    </a:lnTo>
                    <a:lnTo>
                      <a:pt x="24" y="5"/>
                    </a:lnTo>
                    <a:lnTo>
                      <a:pt x="23" y="5"/>
                    </a:lnTo>
                    <a:lnTo>
                      <a:pt x="23" y="4"/>
                    </a:lnTo>
                    <a:lnTo>
                      <a:pt x="22" y="3"/>
                    </a:lnTo>
                    <a:lnTo>
                      <a:pt x="21" y="2"/>
                    </a:lnTo>
                    <a:lnTo>
                      <a:pt x="20" y="2"/>
                    </a:lnTo>
                    <a:lnTo>
                      <a:pt x="20" y="1"/>
                    </a:lnTo>
                    <a:lnTo>
                      <a:pt x="19" y="1"/>
                    </a:lnTo>
                    <a:lnTo>
                      <a:pt x="18" y="1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6" y="0"/>
                    </a:lnTo>
                    <a:lnTo>
                      <a:pt x="15" y="0"/>
                    </a:lnTo>
                    <a:lnTo>
                      <a:pt x="14" y="0"/>
                    </a:lnTo>
                    <a:lnTo>
                      <a:pt x="13" y="0"/>
                    </a:lnTo>
                    <a:lnTo>
                      <a:pt x="12" y="0"/>
                    </a:lnTo>
                    <a:lnTo>
                      <a:pt x="11" y="0"/>
                    </a:lnTo>
                    <a:lnTo>
                      <a:pt x="10" y="0"/>
                    </a:lnTo>
                    <a:lnTo>
                      <a:pt x="9" y="0"/>
                    </a:lnTo>
                    <a:lnTo>
                      <a:pt x="9" y="1"/>
                    </a:lnTo>
                    <a:lnTo>
                      <a:pt x="8" y="1"/>
                    </a:lnTo>
                    <a:lnTo>
                      <a:pt x="6" y="1"/>
                    </a:lnTo>
                    <a:lnTo>
                      <a:pt x="6" y="2"/>
                    </a:lnTo>
                    <a:lnTo>
                      <a:pt x="5" y="2"/>
                    </a:lnTo>
                    <a:lnTo>
                      <a:pt x="4" y="3"/>
                    </a:lnTo>
                    <a:lnTo>
                      <a:pt x="3" y="4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1" y="6"/>
                    </a:lnTo>
                    <a:lnTo>
                      <a:pt x="1" y="7"/>
                    </a:lnTo>
                    <a:lnTo>
                      <a:pt x="1" y="8"/>
                    </a:lnTo>
                    <a:lnTo>
                      <a:pt x="0" y="9"/>
                    </a:lnTo>
                    <a:lnTo>
                      <a:pt x="0" y="10"/>
                    </a:lnTo>
                    <a:lnTo>
                      <a:pt x="0" y="12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grpSp>
            <p:nvGrpSpPr>
              <p:cNvPr id="79936" name="Group 64">
                <a:extLst>
                  <a:ext uri="{FF2B5EF4-FFF2-40B4-BE49-F238E27FC236}">
                    <a16:creationId xmlns:a16="http://schemas.microsoft.com/office/drawing/2014/main" id="{09081ACA-D8E5-4901-AFB3-3C46145ADE6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76" y="1520"/>
                <a:ext cx="2092" cy="814"/>
                <a:chOff x="3399" y="1344"/>
                <a:chExt cx="2092" cy="814"/>
              </a:xfrm>
            </p:grpSpPr>
            <p:sp>
              <p:nvSpPr>
                <p:cNvPr id="79937" name="Rectangle 65">
                  <a:extLst>
                    <a:ext uri="{FF2B5EF4-FFF2-40B4-BE49-F238E27FC236}">
                      <a16:creationId xmlns:a16="http://schemas.microsoft.com/office/drawing/2014/main" id="{DDCC5991-CE31-49B7-B592-11DF7DC3A2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19" y="1663"/>
                  <a:ext cx="264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  <p:sp>
              <p:nvSpPr>
                <p:cNvPr id="79938" name="Rectangle 66">
                  <a:extLst>
                    <a:ext uri="{FF2B5EF4-FFF2-40B4-BE49-F238E27FC236}">
                      <a16:creationId xmlns:a16="http://schemas.microsoft.com/office/drawing/2014/main" id="{695EE827-7B67-4118-A844-6C7E856BF9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72" y="1663"/>
                  <a:ext cx="264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  <p:sp>
              <p:nvSpPr>
                <p:cNvPr id="79939" name="Rectangle 67">
                  <a:extLst>
                    <a:ext uri="{FF2B5EF4-FFF2-40B4-BE49-F238E27FC236}">
                      <a16:creationId xmlns:a16="http://schemas.microsoft.com/office/drawing/2014/main" id="{3BEF009E-3FBB-4833-8BB7-8AD7B192A4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19" y="1663"/>
                  <a:ext cx="264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  <p:sp>
              <p:nvSpPr>
                <p:cNvPr id="79940" name="Rectangle 68">
                  <a:extLst>
                    <a:ext uri="{FF2B5EF4-FFF2-40B4-BE49-F238E27FC236}">
                      <a16:creationId xmlns:a16="http://schemas.microsoft.com/office/drawing/2014/main" id="{E95FB0DE-FAAD-4B26-9ECD-BB2B0D8A9E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1" y="1663"/>
                  <a:ext cx="264" cy="3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400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  <p:sp>
              <p:nvSpPr>
                <p:cNvPr id="79941" name="Line 69">
                  <a:extLst>
                    <a:ext uri="{FF2B5EF4-FFF2-40B4-BE49-F238E27FC236}">
                      <a16:creationId xmlns:a16="http://schemas.microsoft.com/office/drawing/2014/main" id="{681C10C8-F7FB-4366-904B-65B9DC10AE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87" y="1845"/>
                  <a:ext cx="251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9942" name="Line 70">
                  <a:extLst>
                    <a:ext uri="{FF2B5EF4-FFF2-40B4-BE49-F238E27FC236}">
                      <a16:creationId xmlns:a16="http://schemas.microsoft.com/office/drawing/2014/main" id="{EE223D55-B0E5-4364-BBA1-F9C42C3AEA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9" y="1879"/>
                  <a:ext cx="256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9943" name="Line 71">
                  <a:extLst>
                    <a:ext uri="{FF2B5EF4-FFF2-40B4-BE49-F238E27FC236}">
                      <a16:creationId xmlns:a16="http://schemas.microsoft.com/office/drawing/2014/main" id="{35ADFD0A-278E-42E0-A09C-103E47A641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9" y="1811"/>
                  <a:ext cx="256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9944" name="Line 72">
                  <a:extLst>
                    <a:ext uri="{FF2B5EF4-FFF2-40B4-BE49-F238E27FC236}">
                      <a16:creationId xmlns:a16="http://schemas.microsoft.com/office/drawing/2014/main" id="{FE636A69-76D2-4139-A911-2FF2086528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67" y="1845"/>
                  <a:ext cx="25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9945" name="Rectangle 73">
                  <a:extLst>
                    <a:ext uri="{FF2B5EF4-FFF2-40B4-BE49-F238E27FC236}">
                      <a16:creationId xmlns:a16="http://schemas.microsoft.com/office/drawing/2014/main" id="{CE5876C8-AF8B-43AC-AB6D-F36846B3AE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44" y="1472"/>
                  <a:ext cx="246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3200">
                      <a:solidFill>
                        <a:srgbClr val="0000FF"/>
                      </a:solidFill>
                    </a:rPr>
                    <a:t>+</a:t>
                  </a:r>
                </a:p>
              </p:txBody>
            </p:sp>
            <p:sp>
              <p:nvSpPr>
                <p:cNvPr id="79946" name="Rectangle 74">
                  <a:extLst>
                    <a:ext uri="{FF2B5EF4-FFF2-40B4-BE49-F238E27FC236}">
                      <a16:creationId xmlns:a16="http://schemas.microsoft.com/office/drawing/2014/main" id="{9C98D733-8FE1-4BF7-9695-0ACBC99032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18" y="1344"/>
                  <a:ext cx="230" cy="4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9" rIns="92075" bIns="46039">
                  <a:spAutoFit/>
                </a:bodyPr>
                <a:lstStyle/>
                <a:p>
                  <a:r>
                    <a:rPr lang="it-IT" altLang="it-IT" sz="4200">
                      <a:solidFill>
                        <a:srgbClr val="0000FF"/>
                      </a:solidFill>
                      <a:latin typeface="Times New Roman" panose="02020603050405020304" pitchFamily="18" charset="0"/>
                    </a:rPr>
                    <a:t>-</a:t>
                  </a:r>
                </a:p>
              </p:txBody>
            </p:sp>
            <p:sp>
              <p:nvSpPr>
                <p:cNvPr id="79947" name="Line 75">
                  <a:extLst>
                    <a:ext uri="{FF2B5EF4-FFF2-40B4-BE49-F238E27FC236}">
                      <a16:creationId xmlns:a16="http://schemas.microsoft.com/office/drawing/2014/main" id="{91DA4A99-6456-4DF3-A3DD-AE0415F82D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99" y="1839"/>
                  <a:ext cx="256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9948" name="Line 76">
                  <a:extLst>
                    <a:ext uri="{FF2B5EF4-FFF2-40B4-BE49-F238E27FC236}">
                      <a16:creationId xmlns:a16="http://schemas.microsoft.com/office/drawing/2014/main" id="{8137451E-6DF6-4DB4-BA6F-E1F60F2941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44" y="1966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9949" name="Line 77">
                  <a:extLst>
                    <a:ext uri="{FF2B5EF4-FFF2-40B4-BE49-F238E27FC236}">
                      <a16:creationId xmlns:a16="http://schemas.microsoft.com/office/drawing/2014/main" id="{8ABD06D8-5C41-4B25-AB59-76142B4D8D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76" y="1966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9950" name="Line 78">
                  <a:extLst>
                    <a:ext uri="{FF2B5EF4-FFF2-40B4-BE49-F238E27FC236}">
                      <a16:creationId xmlns:a16="http://schemas.microsoft.com/office/drawing/2014/main" id="{0DA74476-EA99-4B97-A6FE-5C02263B16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74" y="1966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9951" name="Line 79">
                  <a:extLst>
                    <a:ext uri="{FF2B5EF4-FFF2-40B4-BE49-F238E27FC236}">
                      <a16:creationId xmlns:a16="http://schemas.microsoft.com/office/drawing/2014/main" id="{CAFC199A-1128-498A-A94B-ABAD094C45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126" y="1966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79952" name="Line 80">
                  <a:extLst>
                    <a:ext uri="{FF2B5EF4-FFF2-40B4-BE49-F238E27FC236}">
                      <a16:creationId xmlns:a16="http://schemas.microsoft.com/office/drawing/2014/main" id="{79DC7048-ECFD-40D6-8293-63C04C3F05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24" y="1832"/>
                  <a:ext cx="26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</p:grpSp>
      </p:grpSp>
      <p:grpSp>
        <p:nvGrpSpPr>
          <p:cNvPr id="80018" name="Group 146">
            <a:extLst>
              <a:ext uri="{FF2B5EF4-FFF2-40B4-BE49-F238E27FC236}">
                <a16:creationId xmlns:a16="http://schemas.microsoft.com/office/drawing/2014/main" id="{F67CB551-EAE2-4200-9C37-BCA1C75F4F06}"/>
              </a:ext>
            </a:extLst>
          </p:cNvPr>
          <p:cNvGrpSpPr>
            <a:grpSpLocks/>
          </p:cNvGrpSpPr>
          <p:nvPr/>
        </p:nvGrpSpPr>
        <p:grpSpPr bwMode="auto">
          <a:xfrm>
            <a:off x="3064536" y="3500439"/>
            <a:ext cx="3067050" cy="738188"/>
            <a:chOff x="3279" y="2184"/>
            <a:chExt cx="1932" cy="465"/>
          </a:xfrm>
        </p:grpSpPr>
        <p:sp>
          <p:nvSpPr>
            <p:cNvPr id="79882" name="Rectangle 10">
              <a:extLst>
                <a:ext uri="{FF2B5EF4-FFF2-40B4-BE49-F238E27FC236}">
                  <a16:creationId xmlns:a16="http://schemas.microsoft.com/office/drawing/2014/main" id="{ADCBA0E6-6765-48EE-8C90-8CE3814365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7" y="2397"/>
              <a:ext cx="166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2000" dirty="0">
                  <a:solidFill>
                    <a:srgbClr val="CC0000"/>
                  </a:solidFill>
                </a:rPr>
                <a:t>Si creano nuove cariche</a:t>
              </a:r>
            </a:p>
          </p:txBody>
        </p:sp>
        <p:sp>
          <p:nvSpPr>
            <p:cNvPr id="79954" name="Rectangle 82">
              <a:extLst>
                <a:ext uri="{FF2B5EF4-FFF2-40B4-BE49-F238E27FC236}">
                  <a16:creationId xmlns:a16="http://schemas.microsoft.com/office/drawing/2014/main" id="{3A56494D-5200-44C6-B3F1-460112B13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9" y="2184"/>
              <a:ext cx="193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2000" dirty="0">
                  <a:solidFill>
                    <a:schemeClr val="accent2"/>
                  </a:solidFill>
                </a:rPr>
                <a:t>Coppie  </a:t>
              </a:r>
              <a:r>
                <a:rPr lang="it-IT" altLang="it-IT" b="1" dirty="0">
                  <a:solidFill>
                    <a:srgbClr val="009900"/>
                  </a:solidFill>
                  <a:latin typeface="Symbol" panose="05050102010706020507" pitchFamily="18" charset="2"/>
                </a:rPr>
                <a:t>p</a:t>
              </a:r>
              <a:r>
                <a:rPr lang="it-IT" altLang="it-IT" sz="2000" dirty="0">
                  <a:solidFill>
                    <a:schemeClr val="accent2"/>
                  </a:solidFill>
                </a:rPr>
                <a:t> possono spostarsi</a:t>
              </a:r>
            </a:p>
          </p:txBody>
        </p:sp>
      </p:grpSp>
      <p:grpSp>
        <p:nvGrpSpPr>
          <p:cNvPr id="80004" name="Group 132">
            <a:extLst>
              <a:ext uri="{FF2B5EF4-FFF2-40B4-BE49-F238E27FC236}">
                <a16:creationId xmlns:a16="http://schemas.microsoft.com/office/drawing/2014/main" id="{2EFCC9A1-E426-44CD-AF8A-2240EA148DC0}"/>
              </a:ext>
            </a:extLst>
          </p:cNvPr>
          <p:cNvGrpSpPr>
            <a:grpSpLocks/>
          </p:cNvGrpSpPr>
          <p:nvPr/>
        </p:nvGrpSpPr>
        <p:grpSpPr bwMode="auto">
          <a:xfrm>
            <a:off x="3869298" y="2116942"/>
            <a:ext cx="1438275" cy="896939"/>
            <a:chOff x="2448" y="1524"/>
            <a:chExt cx="906" cy="565"/>
          </a:xfrm>
        </p:grpSpPr>
        <p:grpSp>
          <p:nvGrpSpPr>
            <p:cNvPr id="79875" name="Group 3">
              <a:extLst>
                <a:ext uri="{FF2B5EF4-FFF2-40B4-BE49-F238E27FC236}">
                  <a16:creationId xmlns:a16="http://schemas.microsoft.com/office/drawing/2014/main" id="{5E879DE1-D265-47B2-B271-959AFBDB58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8" y="1987"/>
              <a:ext cx="906" cy="102"/>
              <a:chOff x="2451" y="1811"/>
              <a:chExt cx="906" cy="102"/>
            </a:xfrm>
          </p:grpSpPr>
          <p:sp>
            <p:nvSpPr>
              <p:cNvPr id="79876" name="Line 4">
                <a:extLst>
                  <a:ext uri="{FF2B5EF4-FFF2-40B4-BE49-F238E27FC236}">
                    <a16:creationId xmlns:a16="http://schemas.microsoft.com/office/drawing/2014/main" id="{CF0A3C4A-EC2A-4C40-A60A-A913FE92F3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1" y="1862"/>
                <a:ext cx="90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9877" name="Freeform 5">
                <a:extLst>
                  <a:ext uri="{FF2B5EF4-FFF2-40B4-BE49-F238E27FC236}">
                    <a16:creationId xmlns:a16="http://schemas.microsoft.com/office/drawing/2014/main" id="{9752431E-5E06-4E28-BBB4-D18707406C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1" y="1811"/>
                <a:ext cx="171" cy="102"/>
              </a:xfrm>
              <a:custGeom>
                <a:avLst/>
                <a:gdLst>
                  <a:gd name="T0" fmla="*/ 0 w 171"/>
                  <a:gd name="T1" fmla="*/ 50 h 102"/>
                  <a:gd name="T2" fmla="*/ 170 w 171"/>
                  <a:gd name="T3" fmla="*/ 0 h 102"/>
                  <a:gd name="T4" fmla="*/ 136 w 171"/>
                  <a:gd name="T5" fmla="*/ 50 h 102"/>
                  <a:gd name="T6" fmla="*/ 170 w 171"/>
                  <a:gd name="T7" fmla="*/ 101 h 102"/>
                  <a:gd name="T8" fmla="*/ 0 w 171"/>
                  <a:gd name="T9" fmla="*/ 5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1" h="102">
                    <a:moveTo>
                      <a:pt x="0" y="50"/>
                    </a:moveTo>
                    <a:lnTo>
                      <a:pt x="170" y="0"/>
                    </a:lnTo>
                    <a:lnTo>
                      <a:pt x="136" y="50"/>
                    </a:lnTo>
                    <a:lnTo>
                      <a:pt x="170" y="101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9878" name="Freeform 6">
                <a:extLst>
                  <a:ext uri="{FF2B5EF4-FFF2-40B4-BE49-F238E27FC236}">
                    <a16:creationId xmlns:a16="http://schemas.microsoft.com/office/drawing/2014/main" id="{092003D1-5505-493A-B58F-811F4FD9EE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7" y="1811"/>
                <a:ext cx="170" cy="102"/>
              </a:xfrm>
              <a:custGeom>
                <a:avLst/>
                <a:gdLst>
                  <a:gd name="T0" fmla="*/ 169 w 170"/>
                  <a:gd name="T1" fmla="*/ 50 h 102"/>
                  <a:gd name="T2" fmla="*/ 0 w 170"/>
                  <a:gd name="T3" fmla="*/ 101 h 102"/>
                  <a:gd name="T4" fmla="*/ 34 w 170"/>
                  <a:gd name="T5" fmla="*/ 50 h 102"/>
                  <a:gd name="T6" fmla="*/ 0 w 170"/>
                  <a:gd name="T7" fmla="*/ 0 h 102"/>
                  <a:gd name="T8" fmla="*/ 169 w 170"/>
                  <a:gd name="T9" fmla="*/ 5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" h="102">
                    <a:moveTo>
                      <a:pt x="169" y="50"/>
                    </a:moveTo>
                    <a:lnTo>
                      <a:pt x="0" y="101"/>
                    </a:lnTo>
                    <a:lnTo>
                      <a:pt x="34" y="50"/>
                    </a:lnTo>
                    <a:lnTo>
                      <a:pt x="0" y="0"/>
                    </a:lnTo>
                    <a:lnTo>
                      <a:pt x="169" y="5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79955" name="Group 83">
              <a:extLst>
                <a:ext uri="{FF2B5EF4-FFF2-40B4-BE49-F238E27FC236}">
                  <a16:creationId xmlns:a16="http://schemas.microsoft.com/office/drawing/2014/main" id="{CF085C39-5644-492F-9995-9DA3C3A59A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7" y="1524"/>
              <a:ext cx="568" cy="376"/>
              <a:chOff x="2548" y="1348"/>
              <a:chExt cx="568" cy="376"/>
            </a:xfrm>
          </p:grpSpPr>
          <p:grpSp>
            <p:nvGrpSpPr>
              <p:cNvPr id="79956" name="Group 84">
                <a:extLst>
                  <a:ext uri="{FF2B5EF4-FFF2-40B4-BE49-F238E27FC236}">
                    <a16:creationId xmlns:a16="http://schemas.microsoft.com/office/drawing/2014/main" id="{9C852226-5ACC-43A1-B731-E92FCDACE4F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48" y="1348"/>
                <a:ext cx="136" cy="376"/>
                <a:chOff x="2548" y="1348"/>
                <a:chExt cx="136" cy="376"/>
              </a:xfrm>
            </p:grpSpPr>
            <p:sp>
              <p:nvSpPr>
                <p:cNvPr id="79957" name="Oval 85">
                  <a:extLst>
                    <a:ext uri="{FF2B5EF4-FFF2-40B4-BE49-F238E27FC236}">
                      <a16:creationId xmlns:a16="http://schemas.microsoft.com/office/drawing/2014/main" id="{CBC56589-9FCF-4E3C-89FC-072796C57A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8" y="1348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9958" name="Oval 86">
                  <a:extLst>
                    <a:ext uri="{FF2B5EF4-FFF2-40B4-BE49-F238E27FC236}">
                      <a16:creationId xmlns:a16="http://schemas.microsoft.com/office/drawing/2014/main" id="{817CB2DD-91B5-46E0-8C89-FF066F5AB4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8" y="1540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grpSp>
            <p:nvGrpSpPr>
              <p:cNvPr id="79959" name="Group 87">
                <a:extLst>
                  <a:ext uri="{FF2B5EF4-FFF2-40B4-BE49-F238E27FC236}">
                    <a16:creationId xmlns:a16="http://schemas.microsoft.com/office/drawing/2014/main" id="{9788D343-C0BC-4613-ACF5-BA150F4C7B8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92" y="1348"/>
                <a:ext cx="136" cy="376"/>
                <a:chOff x="2692" y="1348"/>
                <a:chExt cx="136" cy="376"/>
              </a:xfrm>
            </p:grpSpPr>
            <p:sp>
              <p:nvSpPr>
                <p:cNvPr id="79960" name="Oval 88">
                  <a:extLst>
                    <a:ext uri="{FF2B5EF4-FFF2-40B4-BE49-F238E27FC236}">
                      <a16:creationId xmlns:a16="http://schemas.microsoft.com/office/drawing/2014/main" id="{771623DC-CDC8-47B2-87A7-6153C156FB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92" y="1348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9961" name="Oval 89">
                  <a:extLst>
                    <a:ext uri="{FF2B5EF4-FFF2-40B4-BE49-F238E27FC236}">
                      <a16:creationId xmlns:a16="http://schemas.microsoft.com/office/drawing/2014/main" id="{73F3610B-A6EA-4B3D-BFAC-2BC445BD9A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92" y="1540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grpSp>
            <p:nvGrpSpPr>
              <p:cNvPr id="79962" name="Group 90">
                <a:extLst>
                  <a:ext uri="{FF2B5EF4-FFF2-40B4-BE49-F238E27FC236}">
                    <a16:creationId xmlns:a16="http://schemas.microsoft.com/office/drawing/2014/main" id="{8990BF51-2CEE-4DF7-8C62-A2BC2AE1419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36" y="1348"/>
                <a:ext cx="136" cy="376"/>
                <a:chOff x="2836" y="1348"/>
                <a:chExt cx="136" cy="376"/>
              </a:xfrm>
            </p:grpSpPr>
            <p:sp>
              <p:nvSpPr>
                <p:cNvPr id="79963" name="Oval 91">
                  <a:extLst>
                    <a:ext uri="{FF2B5EF4-FFF2-40B4-BE49-F238E27FC236}">
                      <a16:creationId xmlns:a16="http://schemas.microsoft.com/office/drawing/2014/main" id="{81AC3A7C-9653-4788-B026-1FD3E093D6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36" y="1348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9964" name="Oval 92">
                  <a:extLst>
                    <a:ext uri="{FF2B5EF4-FFF2-40B4-BE49-F238E27FC236}">
                      <a16:creationId xmlns:a16="http://schemas.microsoft.com/office/drawing/2014/main" id="{B16B9AF5-1226-4706-A007-C5D6B50FF9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36" y="1540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grpSp>
            <p:nvGrpSpPr>
              <p:cNvPr id="79965" name="Group 93">
                <a:extLst>
                  <a:ext uri="{FF2B5EF4-FFF2-40B4-BE49-F238E27FC236}">
                    <a16:creationId xmlns:a16="http://schemas.microsoft.com/office/drawing/2014/main" id="{E5BD1607-EE56-4136-9B10-5B1CB9E446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80" y="1348"/>
                <a:ext cx="136" cy="376"/>
                <a:chOff x="2980" y="1348"/>
                <a:chExt cx="136" cy="376"/>
              </a:xfrm>
            </p:grpSpPr>
            <p:sp>
              <p:nvSpPr>
                <p:cNvPr id="79966" name="Oval 94">
                  <a:extLst>
                    <a:ext uri="{FF2B5EF4-FFF2-40B4-BE49-F238E27FC236}">
                      <a16:creationId xmlns:a16="http://schemas.microsoft.com/office/drawing/2014/main" id="{1A85F9DC-8995-47BA-A73A-66C2A48C7E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0" y="1348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9967" name="Oval 95">
                  <a:extLst>
                    <a:ext uri="{FF2B5EF4-FFF2-40B4-BE49-F238E27FC236}">
                      <a16:creationId xmlns:a16="http://schemas.microsoft.com/office/drawing/2014/main" id="{8A31181B-A5FA-405F-A093-FA1720484C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0" y="1540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sp>
            <p:nvSpPr>
              <p:cNvPr id="79968" name="Line 96">
                <a:extLst>
                  <a:ext uri="{FF2B5EF4-FFF2-40B4-BE49-F238E27FC236}">
                    <a16:creationId xmlns:a16="http://schemas.microsoft.com/office/drawing/2014/main" id="{B94D8A6C-2BF7-44C5-8784-D26622CE6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1440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9969" name="Line 97">
                <a:extLst>
                  <a:ext uri="{FF2B5EF4-FFF2-40B4-BE49-F238E27FC236}">
                    <a16:creationId xmlns:a16="http://schemas.microsoft.com/office/drawing/2014/main" id="{EFABC120-3C90-4388-86E4-B1586CDBC5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1632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80005" name="Group 133">
            <a:extLst>
              <a:ext uri="{FF2B5EF4-FFF2-40B4-BE49-F238E27FC236}">
                <a16:creationId xmlns:a16="http://schemas.microsoft.com/office/drawing/2014/main" id="{6A422FAD-18A4-454E-8DF7-E7961374AAF4}"/>
              </a:ext>
            </a:extLst>
          </p:cNvPr>
          <p:cNvGrpSpPr>
            <a:grpSpLocks/>
          </p:cNvGrpSpPr>
          <p:nvPr/>
        </p:nvGrpSpPr>
        <p:grpSpPr bwMode="auto">
          <a:xfrm>
            <a:off x="3886202" y="4687022"/>
            <a:ext cx="1438275" cy="877888"/>
            <a:chOff x="2448" y="2784"/>
            <a:chExt cx="906" cy="553"/>
          </a:xfrm>
        </p:grpSpPr>
        <p:grpSp>
          <p:nvGrpSpPr>
            <p:cNvPr id="79884" name="Group 12">
              <a:extLst>
                <a:ext uri="{FF2B5EF4-FFF2-40B4-BE49-F238E27FC236}">
                  <a16:creationId xmlns:a16="http://schemas.microsoft.com/office/drawing/2014/main" id="{1925BB0B-A812-4850-B559-81B102CB1B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8" y="3235"/>
              <a:ext cx="906" cy="102"/>
              <a:chOff x="2499" y="3059"/>
              <a:chExt cx="906" cy="102"/>
            </a:xfrm>
          </p:grpSpPr>
          <p:sp>
            <p:nvSpPr>
              <p:cNvPr id="79885" name="Line 13">
                <a:extLst>
                  <a:ext uri="{FF2B5EF4-FFF2-40B4-BE49-F238E27FC236}">
                    <a16:creationId xmlns:a16="http://schemas.microsoft.com/office/drawing/2014/main" id="{6B8EB266-EFC8-4075-93EC-AC4325E322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9" y="3110"/>
                <a:ext cx="90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9886" name="Freeform 14">
                <a:extLst>
                  <a:ext uri="{FF2B5EF4-FFF2-40B4-BE49-F238E27FC236}">
                    <a16:creationId xmlns:a16="http://schemas.microsoft.com/office/drawing/2014/main" id="{47F87567-8C33-4084-9600-4C8DB77CE9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9" y="3059"/>
                <a:ext cx="171" cy="102"/>
              </a:xfrm>
              <a:custGeom>
                <a:avLst/>
                <a:gdLst>
                  <a:gd name="T0" fmla="*/ 0 w 171"/>
                  <a:gd name="T1" fmla="*/ 50 h 102"/>
                  <a:gd name="T2" fmla="*/ 170 w 171"/>
                  <a:gd name="T3" fmla="*/ 0 h 102"/>
                  <a:gd name="T4" fmla="*/ 136 w 171"/>
                  <a:gd name="T5" fmla="*/ 50 h 102"/>
                  <a:gd name="T6" fmla="*/ 170 w 171"/>
                  <a:gd name="T7" fmla="*/ 101 h 102"/>
                  <a:gd name="T8" fmla="*/ 0 w 171"/>
                  <a:gd name="T9" fmla="*/ 5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1" h="102">
                    <a:moveTo>
                      <a:pt x="0" y="50"/>
                    </a:moveTo>
                    <a:lnTo>
                      <a:pt x="170" y="0"/>
                    </a:lnTo>
                    <a:lnTo>
                      <a:pt x="136" y="50"/>
                    </a:lnTo>
                    <a:lnTo>
                      <a:pt x="170" y="101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9887" name="Freeform 15">
                <a:extLst>
                  <a:ext uri="{FF2B5EF4-FFF2-40B4-BE49-F238E27FC236}">
                    <a16:creationId xmlns:a16="http://schemas.microsoft.com/office/drawing/2014/main" id="{4CFE6655-14FB-4E65-AA4F-3515253026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5" y="3059"/>
                <a:ext cx="170" cy="102"/>
              </a:xfrm>
              <a:custGeom>
                <a:avLst/>
                <a:gdLst>
                  <a:gd name="T0" fmla="*/ 169 w 170"/>
                  <a:gd name="T1" fmla="*/ 50 h 102"/>
                  <a:gd name="T2" fmla="*/ 0 w 170"/>
                  <a:gd name="T3" fmla="*/ 101 h 102"/>
                  <a:gd name="T4" fmla="*/ 34 w 170"/>
                  <a:gd name="T5" fmla="*/ 50 h 102"/>
                  <a:gd name="T6" fmla="*/ 0 w 170"/>
                  <a:gd name="T7" fmla="*/ 0 h 102"/>
                  <a:gd name="T8" fmla="*/ 169 w 170"/>
                  <a:gd name="T9" fmla="*/ 5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" h="102">
                    <a:moveTo>
                      <a:pt x="169" y="50"/>
                    </a:moveTo>
                    <a:lnTo>
                      <a:pt x="0" y="101"/>
                    </a:lnTo>
                    <a:lnTo>
                      <a:pt x="34" y="50"/>
                    </a:lnTo>
                    <a:lnTo>
                      <a:pt x="0" y="0"/>
                    </a:lnTo>
                    <a:lnTo>
                      <a:pt x="169" y="5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79970" name="Group 98">
              <a:extLst>
                <a:ext uri="{FF2B5EF4-FFF2-40B4-BE49-F238E27FC236}">
                  <a16:creationId xmlns:a16="http://schemas.microsoft.com/office/drawing/2014/main" id="{BBCA965C-9F46-42C6-9D87-CD90D1DB58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9" y="2784"/>
              <a:ext cx="424" cy="376"/>
              <a:chOff x="2740" y="3220"/>
              <a:chExt cx="424" cy="376"/>
            </a:xfrm>
          </p:grpSpPr>
          <p:grpSp>
            <p:nvGrpSpPr>
              <p:cNvPr id="79971" name="Group 99">
                <a:extLst>
                  <a:ext uri="{FF2B5EF4-FFF2-40B4-BE49-F238E27FC236}">
                    <a16:creationId xmlns:a16="http://schemas.microsoft.com/office/drawing/2014/main" id="{9C57BC49-EF81-41A1-A3F4-3926175194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40" y="3220"/>
                <a:ext cx="136" cy="376"/>
                <a:chOff x="2740" y="3220"/>
                <a:chExt cx="136" cy="376"/>
              </a:xfrm>
            </p:grpSpPr>
            <p:sp>
              <p:nvSpPr>
                <p:cNvPr id="79972" name="Oval 100">
                  <a:extLst>
                    <a:ext uri="{FF2B5EF4-FFF2-40B4-BE49-F238E27FC236}">
                      <a16:creationId xmlns:a16="http://schemas.microsoft.com/office/drawing/2014/main" id="{5C28E1C8-7F3D-43DB-B1A3-F5D2F2C98B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40" y="3220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9973" name="Oval 101">
                  <a:extLst>
                    <a:ext uri="{FF2B5EF4-FFF2-40B4-BE49-F238E27FC236}">
                      <a16:creationId xmlns:a16="http://schemas.microsoft.com/office/drawing/2014/main" id="{DA53E828-E70E-4ACD-B8D3-7FE0B01004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40" y="3412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grpSp>
            <p:nvGrpSpPr>
              <p:cNvPr id="79974" name="Group 102">
                <a:extLst>
                  <a:ext uri="{FF2B5EF4-FFF2-40B4-BE49-F238E27FC236}">
                    <a16:creationId xmlns:a16="http://schemas.microsoft.com/office/drawing/2014/main" id="{68933AAF-1783-408B-87A3-E9DBE7ADAE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4" y="3220"/>
                <a:ext cx="136" cy="376"/>
                <a:chOff x="2884" y="3220"/>
                <a:chExt cx="136" cy="376"/>
              </a:xfrm>
            </p:grpSpPr>
            <p:sp>
              <p:nvSpPr>
                <p:cNvPr id="79975" name="Oval 103">
                  <a:extLst>
                    <a:ext uri="{FF2B5EF4-FFF2-40B4-BE49-F238E27FC236}">
                      <a16:creationId xmlns:a16="http://schemas.microsoft.com/office/drawing/2014/main" id="{C4F2DB14-39F5-47EE-9357-2FB4131869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84" y="3220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9976" name="Oval 104">
                  <a:extLst>
                    <a:ext uri="{FF2B5EF4-FFF2-40B4-BE49-F238E27FC236}">
                      <a16:creationId xmlns:a16="http://schemas.microsoft.com/office/drawing/2014/main" id="{3A8ED320-C2F9-4C2B-AE66-79C7F10F53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84" y="3412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grpSp>
            <p:nvGrpSpPr>
              <p:cNvPr id="79977" name="Group 105">
                <a:extLst>
                  <a:ext uri="{FF2B5EF4-FFF2-40B4-BE49-F238E27FC236}">
                    <a16:creationId xmlns:a16="http://schemas.microsoft.com/office/drawing/2014/main" id="{6B4C2E65-2FFB-4342-938D-77A48D67D3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28" y="3220"/>
                <a:ext cx="136" cy="376"/>
                <a:chOff x="3028" y="3220"/>
                <a:chExt cx="136" cy="376"/>
              </a:xfrm>
            </p:grpSpPr>
            <p:sp>
              <p:nvSpPr>
                <p:cNvPr id="79978" name="Oval 106">
                  <a:extLst>
                    <a:ext uri="{FF2B5EF4-FFF2-40B4-BE49-F238E27FC236}">
                      <a16:creationId xmlns:a16="http://schemas.microsoft.com/office/drawing/2014/main" id="{9D0E222D-508E-4A94-83F6-675ABFD95B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8" y="3220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79979" name="Oval 107">
                  <a:extLst>
                    <a:ext uri="{FF2B5EF4-FFF2-40B4-BE49-F238E27FC236}">
                      <a16:creationId xmlns:a16="http://schemas.microsoft.com/office/drawing/2014/main" id="{5B68BA5D-80DC-4336-A8BF-1B27BC1551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8" y="3412"/>
                  <a:ext cx="136" cy="1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sp>
            <p:nvSpPr>
              <p:cNvPr id="79980" name="Line 108">
                <a:extLst>
                  <a:ext uri="{FF2B5EF4-FFF2-40B4-BE49-F238E27FC236}">
                    <a16:creationId xmlns:a16="http://schemas.microsoft.com/office/drawing/2014/main" id="{9A487375-B51B-49FF-B580-52C57E992F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4" y="3312"/>
                <a:ext cx="3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9981" name="Line 109">
                <a:extLst>
                  <a:ext uri="{FF2B5EF4-FFF2-40B4-BE49-F238E27FC236}">
                    <a16:creationId xmlns:a16="http://schemas.microsoft.com/office/drawing/2014/main" id="{6F70F3C3-21AF-482A-9191-24002C04F0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4" y="3504"/>
                <a:ext cx="3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sp>
        <p:nvSpPr>
          <p:cNvPr id="79982" name="Rectangle 110">
            <a:extLst>
              <a:ext uri="{FF2B5EF4-FFF2-40B4-BE49-F238E27FC236}">
                <a16:creationId xmlns:a16="http://schemas.microsoft.com/office/drawing/2014/main" id="{E778B9D0-A440-477F-AF74-960523714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469" y="838201"/>
            <a:ext cx="3582455" cy="400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pPr algn="ctr"/>
            <a:r>
              <a:rPr lang="it-IT" altLang="it-IT" sz="20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REGOLE PER MOLECOLE NEUTRE</a:t>
            </a:r>
          </a:p>
        </p:txBody>
      </p:sp>
      <p:sp>
        <p:nvSpPr>
          <p:cNvPr id="79983" name="Rectangle 111">
            <a:extLst>
              <a:ext uri="{FF2B5EF4-FFF2-40B4-BE49-F238E27FC236}">
                <a16:creationId xmlns:a16="http://schemas.microsoft.com/office/drawing/2014/main" id="{CE8F8EDA-DADC-4CE1-97FD-426623CFB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6925" y="1189040"/>
            <a:ext cx="3986156" cy="400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9" rIns="92075" bIns="46039">
            <a:spAutoFit/>
          </a:bodyPr>
          <a:lstStyle/>
          <a:p>
            <a:r>
              <a:rPr lang="it-IT" altLang="it-IT" sz="20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 SPOSTANO COPPIE</a:t>
            </a:r>
            <a:r>
              <a:rPr lang="it-IT" altLang="it-IT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 </a:t>
            </a:r>
            <a:r>
              <a:rPr lang="it-IT" altLang="it-IT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p</a:t>
            </a:r>
            <a:r>
              <a:rPr lang="it-IT" altLang="it-IT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altLang="it-IT" sz="20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  LONE PAIR</a:t>
            </a:r>
          </a:p>
        </p:txBody>
      </p:sp>
      <p:grpSp>
        <p:nvGrpSpPr>
          <p:cNvPr id="79984" name="Group 112">
            <a:extLst>
              <a:ext uri="{FF2B5EF4-FFF2-40B4-BE49-F238E27FC236}">
                <a16:creationId xmlns:a16="http://schemas.microsoft.com/office/drawing/2014/main" id="{0FAD6465-EF85-42CA-9271-B0A857E5E702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302841" y="2479556"/>
            <a:ext cx="700088" cy="376237"/>
            <a:chOff x="1193" y="2835"/>
            <a:chExt cx="441" cy="237"/>
          </a:xfrm>
        </p:grpSpPr>
        <p:sp>
          <p:nvSpPr>
            <p:cNvPr id="79985" name="Freeform 113">
              <a:extLst>
                <a:ext uri="{FF2B5EF4-FFF2-40B4-BE49-F238E27FC236}">
                  <a16:creationId xmlns:a16="http://schemas.microsoft.com/office/drawing/2014/main" id="{9BA28370-54F5-44AB-97C3-87C9E04DD2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9" y="2835"/>
              <a:ext cx="415" cy="197"/>
            </a:xfrm>
            <a:custGeom>
              <a:avLst/>
              <a:gdLst>
                <a:gd name="T0" fmla="*/ 410 w 415"/>
                <a:gd name="T1" fmla="*/ 183 h 197"/>
                <a:gd name="T2" fmla="*/ 401 w 415"/>
                <a:gd name="T3" fmla="*/ 163 h 197"/>
                <a:gd name="T4" fmla="*/ 395 w 415"/>
                <a:gd name="T5" fmla="*/ 150 h 197"/>
                <a:gd name="T6" fmla="*/ 385 w 415"/>
                <a:gd name="T7" fmla="*/ 132 h 197"/>
                <a:gd name="T8" fmla="*/ 378 w 415"/>
                <a:gd name="T9" fmla="*/ 120 h 197"/>
                <a:gd name="T10" fmla="*/ 366 w 415"/>
                <a:gd name="T11" fmla="*/ 105 h 197"/>
                <a:gd name="T12" fmla="*/ 359 w 415"/>
                <a:gd name="T13" fmla="*/ 94 h 197"/>
                <a:gd name="T14" fmla="*/ 346 w 415"/>
                <a:gd name="T15" fmla="*/ 80 h 197"/>
                <a:gd name="T16" fmla="*/ 338 w 415"/>
                <a:gd name="T17" fmla="*/ 71 h 197"/>
                <a:gd name="T18" fmla="*/ 324 w 415"/>
                <a:gd name="T19" fmla="*/ 59 h 197"/>
                <a:gd name="T20" fmla="*/ 314 w 415"/>
                <a:gd name="T21" fmla="*/ 52 h 197"/>
                <a:gd name="T22" fmla="*/ 299 w 415"/>
                <a:gd name="T23" fmla="*/ 41 h 197"/>
                <a:gd name="T24" fmla="*/ 290 w 415"/>
                <a:gd name="T25" fmla="*/ 35 h 197"/>
                <a:gd name="T26" fmla="*/ 275 w 415"/>
                <a:gd name="T27" fmla="*/ 26 h 197"/>
                <a:gd name="T28" fmla="*/ 264 w 415"/>
                <a:gd name="T29" fmla="*/ 22 h 197"/>
                <a:gd name="T30" fmla="*/ 249 w 415"/>
                <a:gd name="T31" fmla="*/ 14 h 197"/>
                <a:gd name="T32" fmla="*/ 239 w 415"/>
                <a:gd name="T33" fmla="*/ 11 h 197"/>
                <a:gd name="T34" fmla="*/ 223 w 415"/>
                <a:gd name="T35" fmla="*/ 7 h 197"/>
                <a:gd name="T36" fmla="*/ 213 w 415"/>
                <a:gd name="T37" fmla="*/ 4 h 197"/>
                <a:gd name="T38" fmla="*/ 197 w 415"/>
                <a:gd name="T39" fmla="*/ 2 h 197"/>
                <a:gd name="T40" fmla="*/ 187 w 415"/>
                <a:gd name="T41" fmla="*/ 1 h 197"/>
                <a:gd name="T42" fmla="*/ 171 w 415"/>
                <a:gd name="T43" fmla="*/ 0 h 197"/>
                <a:gd name="T44" fmla="*/ 161 w 415"/>
                <a:gd name="T45" fmla="*/ 0 h 197"/>
                <a:gd name="T46" fmla="*/ 146 w 415"/>
                <a:gd name="T47" fmla="*/ 1 h 197"/>
                <a:gd name="T48" fmla="*/ 136 w 415"/>
                <a:gd name="T49" fmla="*/ 2 h 197"/>
                <a:gd name="T50" fmla="*/ 122 w 415"/>
                <a:gd name="T51" fmla="*/ 4 h 197"/>
                <a:gd name="T52" fmla="*/ 113 w 415"/>
                <a:gd name="T53" fmla="*/ 7 h 197"/>
                <a:gd name="T54" fmla="*/ 99 w 415"/>
                <a:gd name="T55" fmla="*/ 11 h 197"/>
                <a:gd name="T56" fmla="*/ 90 w 415"/>
                <a:gd name="T57" fmla="*/ 14 h 197"/>
                <a:gd name="T58" fmla="*/ 77 w 415"/>
                <a:gd name="T59" fmla="*/ 21 h 197"/>
                <a:gd name="T60" fmla="*/ 69 w 415"/>
                <a:gd name="T61" fmla="*/ 26 h 197"/>
                <a:gd name="T62" fmla="*/ 57 w 415"/>
                <a:gd name="T63" fmla="*/ 35 h 197"/>
                <a:gd name="T64" fmla="*/ 51 w 415"/>
                <a:gd name="T65" fmla="*/ 40 h 197"/>
                <a:gd name="T66" fmla="*/ 40 w 415"/>
                <a:gd name="T67" fmla="*/ 51 h 197"/>
                <a:gd name="T68" fmla="*/ 34 w 415"/>
                <a:gd name="T69" fmla="*/ 57 h 197"/>
                <a:gd name="T70" fmla="*/ 25 w 415"/>
                <a:gd name="T71" fmla="*/ 69 h 197"/>
                <a:gd name="T72" fmla="*/ 21 w 415"/>
                <a:gd name="T73" fmla="*/ 77 h 197"/>
                <a:gd name="T74" fmla="*/ 14 w 415"/>
                <a:gd name="T75" fmla="*/ 91 h 197"/>
                <a:gd name="T76" fmla="*/ 11 w 415"/>
                <a:gd name="T77" fmla="*/ 100 h 197"/>
                <a:gd name="T78" fmla="*/ 5 w 415"/>
                <a:gd name="T79" fmla="*/ 115 h 197"/>
                <a:gd name="T80" fmla="*/ 3 w 415"/>
                <a:gd name="T81" fmla="*/ 126 h 197"/>
                <a:gd name="T82" fmla="*/ 1 w 415"/>
                <a:gd name="T83" fmla="*/ 143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15" h="197">
                  <a:moveTo>
                    <a:pt x="414" y="196"/>
                  </a:moveTo>
                  <a:lnTo>
                    <a:pt x="410" y="185"/>
                  </a:lnTo>
                  <a:lnTo>
                    <a:pt x="410" y="183"/>
                  </a:lnTo>
                  <a:lnTo>
                    <a:pt x="406" y="173"/>
                  </a:lnTo>
                  <a:lnTo>
                    <a:pt x="404" y="171"/>
                  </a:lnTo>
                  <a:lnTo>
                    <a:pt x="401" y="163"/>
                  </a:lnTo>
                  <a:lnTo>
                    <a:pt x="400" y="161"/>
                  </a:lnTo>
                  <a:lnTo>
                    <a:pt x="396" y="152"/>
                  </a:lnTo>
                  <a:lnTo>
                    <a:pt x="395" y="150"/>
                  </a:lnTo>
                  <a:lnTo>
                    <a:pt x="391" y="142"/>
                  </a:lnTo>
                  <a:lnTo>
                    <a:pt x="390" y="139"/>
                  </a:lnTo>
                  <a:lnTo>
                    <a:pt x="385" y="132"/>
                  </a:lnTo>
                  <a:lnTo>
                    <a:pt x="384" y="130"/>
                  </a:lnTo>
                  <a:lnTo>
                    <a:pt x="379" y="123"/>
                  </a:lnTo>
                  <a:lnTo>
                    <a:pt x="378" y="120"/>
                  </a:lnTo>
                  <a:lnTo>
                    <a:pt x="373" y="113"/>
                  </a:lnTo>
                  <a:lnTo>
                    <a:pt x="372" y="111"/>
                  </a:lnTo>
                  <a:lnTo>
                    <a:pt x="366" y="105"/>
                  </a:lnTo>
                  <a:lnTo>
                    <a:pt x="365" y="102"/>
                  </a:lnTo>
                  <a:lnTo>
                    <a:pt x="360" y="96"/>
                  </a:lnTo>
                  <a:lnTo>
                    <a:pt x="359" y="94"/>
                  </a:lnTo>
                  <a:lnTo>
                    <a:pt x="352" y="88"/>
                  </a:lnTo>
                  <a:lnTo>
                    <a:pt x="351" y="87"/>
                  </a:lnTo>
                  <a:lnTo>
                    <a:pt x="346" y="80"/>
                  </a:lnTo>
                  <a:lnTo>
                    <a:pt x="344" y="78"/>
                  </a:lnTo>
                  <a:lnTo>
                    <a:pt x="339" y="73"/>
                  </a:lnTo>
                  <a:lnTo>
                    <a:pt x="338" y="71"/>
                  </a:lnTo>
                  <a:lnTo>
                    <a:pt x="331" y="65"/>
                  </a:lnTo>
                  <a:lnTo>
                    <a:pt x="330" y="64"/>
                  </a:lnTo>
                  <a:lnTo>
                    <a:pt x="324" y="59"/>
                  </a:lnTo>
                  <a:lnTo>
                    <a:pt x="322" y="58"/>
                  </a:lnTo>
                  <a:lnTo>
                    <a:pt x="315" y="53"/>
                  </a:lnTo>
                  <a:lnTo>
                    <a:pt x="314" y="52"/>
                  </a:lnTo>
                  <a:lnTo>
                    <a:pt x="308" y="46"/>
                  </a:lnTo>
                  <a:lnTo>
                    <a:pt x="306" y="45"/>
                  </a:lnTo>
                  <a:lnTo>
                    <a:pt x="299" y="41"/>
                  </a:lnTo>
                  <a:lnTo>
                    <a:pt x="298" y="40"/>
                  </a:lnTo>
                  <a:lnTo>
                    <a:pt x="292" y="36"/>
                  </a:lnTo>
                  <a:lnTo>
                    <a:pt x="290" y="35"/>
                  </a:lnTo>
                  <a:lnTo>
                    <a:pt x="283" y="31"/>
                  </a:lnTo>
                  <a:lnTo>
                    <a:pt x="281" y="30"/>
                  </a:lnTo>
                  <a:lnTo>
                    <a:pt x="275" y="26"/>
                  </a:lnTo>
                  <a:lnTo>
                    <a:pt x="273" y="25"/>
                  </a:lnTo>
                  <a:lnTo>
                    <a:pt x="266" y="22"/>
                  </a:lnTo>
                  <a:lnTo>
                    <a:pt x="264" y="22"/>
                  </a:lnTo>
                  <a:lnTo>
                    <a:pt x="258" y="19"/>
                  </a:lnTo>
                  <a:lnTo>
                    <a:pt x="256" y="18"/>
                  </a:lnTo>
                  <a:lnTo>
                    <a:pt x="249" y="14"/>
                  </a:lnTo>
                  <a:lnTo>
                    <a:pt x="247" y="14"/>
                  </a:lnTo>
                  <a:lnTo>
                    <a:pt x="241" y="12"/>
                  </a:lnTo>
                  <a:lnTo>
                    <a:pt x="239" y="11"/>
                  </a:lnTo>
                  <a:lnTo>
                    <a:pt x="232" y="9"/>
                  </a:lnTo>
                  <a:lnTo>
                    <a:pt x="230" y="8"/>
                  </a:lnTo>
                  <a:lnTo>
                    <a:pt x="223" y="7"/>
                  </a:lnTo>
                  <a:lnTo>
                    <a:pt x="222" y="6"/>
                  </a:lnTo>
                  <a:lnTo>
                    <a:pt x="214" y="5"/>
                  </a:lnTo>
                  <a:lnTo>
                    <a:pt x="213" y="4"/>
                  </a:lnTo>
                  <a:lnTo>
                    <a:pt x="206" y="3"/>
                  </a:lnTo>
                  <a:lnTo>
                    <a:pt x="204" y="3"/>
                  </a:lnTo>
                  <a:lnTo>
                    <a:pt x="197" y="2"/>
                  </a:lnTo>
                  <a:lnTo>
                    <a:pt x="195" y="1"/>
                  </a:lnTo>
                  <a:lnTo>
                    <a:pt x="189" y="1"/>
                  </a:lnTo>
                  <a:lnTo>
                    <a:pt x="187" y="1"/>
                  </a:lnTo>
                  <a:lnTo>
                    <a:pt x="180" y="0"/>
                  </a:lnTo>
                  <a:lnTo>
                    <a:pt x="178" y="0"/>
                  </a:lnTo>
                  <a:lnTo>
                    <a:pt x="171" y="0"/>
                  </a:lnTo>
                  <a:lnTo>
                    <a:pt x="170" y="0"/>
                  </a:lnTo>
                  <a:lnTo>
                    <a:pt x="162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53" y="0"/>
                  </a:lnTo>
                  <a:lnTo>
                    <a:pt x="146" y="1"/>
                  </a:lnTo>
                  <a:lnTo>
                    <a:pt x="144" y="1"/>
                  </a:lnTo>
                  <a:lnTo>
                    <a:pt x="138" y="2"/>
                  </a:lnTo>
                  <a:lnTo>
                    <a:pt x="136" y="2"/>
                  </a:lnTo>
                  <a:lnTo>
                    <a:pt x="130" y="3"/>
                  </a:lnTo>
                  <a:lnTo>
                    <a:pt x="128" y="3"/>
                  </a:lnTo>
                  <a:lnTo>
                    <a:pt x="122" y="4"/>
                  </a:lnTo>
                  <a:lnTo>
                    <a:pt x="120" y="5"/>
                  </a:lnTo>
                  <a:lnTo>
                    <a:pt x="114" y="6"/>
                  </a:lnTo>
                  <a:lnTo>
                    <a:pt x="113" y="7"/>
                  </a:lnTo>
                  <a:lnTo>
                    <a:pt x="106" y="8"/>
                  </a:lnTo>
                  <a:lnTo>
                    <a:pt x="105" y="9"/>
                  </a:lnTo>
                  <a:lnTo>
                    <a:pt x="99" y="11"/>
                  </a:lnTo>
                  <a:lnTo>
                    <a:pt x="98" y="12"/>
                  </a:lnTo>
                  <a:lnTo>
                    <a:pt x="91" y="14"/>
                  </a:lnTo>
                  <a:lnTo>
                    <a:pt x="90" y="14"/>
                  </a:lnTo>
                  <a:lnTo>
                    <a:pt x="84" y="18"/>
                  </a:lnTo>
                  <a:lnTo>
                    <a:pt x="83" y="19"/>
                  </a:lnTo>
                  <a:lnTo>
                    <a:pt x="77" y="21"/>
                  </a:lnTo>
                  <a:lnTo>
                    <a:pt x="76" y="22"/>
                  </a:lnTo>
                  <a:lnTo>
                    <a:pt x="71" y="25"/>
                  </a:lnTo>
                  <a:lnTo>
                    <a:pt x="69" y="26"/>
                  </a:lnTo>
                  <a:lnTo>
                    <a:pt x="64" y="29"/>
                  </a:lnTo>
                  <a:lnTo>
                    <a:pt x="63" y="30"/>
                  </a:lnTo>
                  <a:lnTo>
                    <a:pt x="57" y="35"/>
                  </a:lnTo>
                  <a:lnTo>
                    <a:pt x="56" y="36"/>
                  </a:lnTo>
                  <a:lnTo>
                    <a:pt x="52" y="39"/>
                  </a:lnTo>
                  <a:lnTo>
                    <a:pt x="51" y="40"/>
                  </a:lnTo>
                  <a:lnTo>
                    <a:pt x="46" y="44"/>
                  </a:lnTo>
                  <a:lnTo>
                    <a:pt x="45" y="45"/>
                  </a:lnTo>
                  <a:lnTo>
                    <a:pt x="40" y="51"/>
                  </a:lnTo>
                  <a:lnTo>
                    <a:pt x="39" y="52"/>
                  </a:lnTo>
                  <a:lnTo>
                    <a:pt x="35" y="56"/>
                  </a:lnTo>
                  <a:lnTo>
                    <a:pt x="34" y="57"/>
                  </a:lnTo>
                  <a:lnTo>
                    <a:pt x="31" y="62"/>
                  </a:lnTo>
                  <a:lnTo>
                    <a:pt x="30" y="63"/>
                  </a:lnTo>
                  <a:lnTo>
                    <a:pt x="25" y="69"/>
                  </a:lnTo>
                  <a:lnTo>
                    <a:pt x="25" y="71"/>
                  </a:lnTo>
                  <a:lnTo>
                    <a:pt x="21" y="76"/>
                  </a:lnTo>
                  <a:lnTo>
                    <a:pt x="21" y="77"/>
                  </a:lnTo>
                  <a:lnTo>
                    <a:pt x="18" y="83"/>
                  </a:lnTo>
                  <a:lnTo>
                    <a:pt x="17" y="84"/>
                  </a:lnTo>
                  <a:lnTo>
                    <a:pt x="14" y="91"/>
                  </a:lnTo>
                  <a:lnTo>
                    <a:pt x="14" y="92"/>
                  </a:lnTo>
                  <a:lnTo>
                    <a:pt x="11" y="98"/>
                  </a:lnTo>
                  <a:lnTo>
                    <a:pt x="11" y="100"/>
                  </a:lnTo>
                  <a:lnTo>
                    <a:pt x="8" y="107"/>
                  </a:lnTo>
                  <a:lnTo>
                    <a:pt x="7" y="109"/>
                  </a:lnTo>
                  <a:lnTo>
                    <a:pt x="5" y="115"/>
                  </a:lnTo>
                  <a:lnTo>
                    <a:pt x="5" y="117"/>
                  </a:lnTo>
                  <a:lnTo>
                    <a:pt x="3" y="124"/>
                  </a:lnTo>
                  <a:lnTo>
                    <a:pt x="3" y="126"/>
                  </a:lnTo>
                  <a:lnTo>
                    <a:pt x="2" y="133"/>
                  </a:lnTo>
                  <a:lnTo>
                    <a:pt x="2" y="135"/>
                  </a:lnTo>
                  <a:lnTo>
                    <a:pt x="1" y="143"/>
                  </a:lnTo>
                  <a:lnTo>
                    <a:pt x="1" y="145"/>
                  </a:lnTo>
                  <a:lnTo>
                    <a:pt x="0" y="15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86" name="Freeform 114">
              <a:extLst>
                <a:ext uri="{FF2B5EF4-FFF2-40B4-BE49-F238E27FC236}">
                  <a16:creationId xmlns:a16="http://schemas.microsoft.com/office/drawing/2014/main" id="{59D874B9-9CB3-483E-B2A9-71D20E14F8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3" y="2960"/>
              <a:ext cx="63" cy="112"/>
            </a:xfrm>
            <a:custGeom>
              <a:avLst/>
              <a:gdLst>
                <a:gd name="T0" fmla="*/ 6 w 63"/>
                <a:gd name="T1" fmla="*/ 111 h 112"/>
                <a:gd name="T2" fmla="*/ 62 w 63"/>
                <a:gd name="T3" fmla="*/ 16 h 112"/>
                <a:gd name="T4" fmla="*/ 26 w 63"/>
                <a:gd name="T5" fmla="*/ 28 h 112"/>
                <a:gd name="T6" fmla="*/ 0 w 63"/>
                <a:gd name="T7" fmla="*/ 0 h 112"/>
                <a:gd name="T8" fmla="*/ 6 w 63"/>
                <a:gd name="T9" fmla="*/ 1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12">
                  <a:moveTo>
                    <a:pt x="6" y="111"/>
                  </a:moveTo>
                  <a:lnTo>
                    <a:pt x="62" y="16"/>
                  </a:lnTo>
                  <a:lnTo>
                    <a:pt x="26" y="28"/>
                  </a:lnTo>
                  <a:lnTo>
                    <a:pt x="0" y="0"/>
                  </a:lnTo>
                  <a:lnTo>
                    <a:pt x="6" y="111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79987" name="Group 115">
            <a:extLst>
              <a:ext uri="{FF2B5EF4-FFF2-40B4-BE49-F238E27FC236}">
                <a16:creationId xmlns:a16="http://schemas.microsoft.com/office/drawing/2014/main" id="{CB42D45D-7F81-45AF-9AC0-D06D2DA009C3}"/>
              </a:ext>
            </a:extLst>
          </p:cNvPr>
          <p:cNvGrpSpPr>
            <a:grpSpLocks/>
          </p:cNvGrpSpPr>
          <p:nvPr/>
        </p:nvGrpSpPr>
        <p:grpSpPr bwMode="auto">
          <a:xfrm>
            <a:off x="2717307" y="2470029"/>
            <a:ext cx="338137" cy="309563"/>
            <a:chOff x="1574" y="1696"/>
            <a:chExt cx="213" cy="195"/>
          </a:xfrm>
        </p:grpSpPr>
        <p:sp>
          <p:nvSpPr>
            <p:cNvPr id="79988" name="Freeform 116">
              <a:extLst>
                <a:ext uri="{FF2B5EF4-FFF2-40B4-BE49-F238E27FC236}">
                  <a16:creationId xmlns:a16="http://schemas.microsoft.com/office/drawing/2014/main" id="{92D1F622-2F3A-4AC0-A775-458452E54D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4" y="1696"/>
              <a:ext cx="166" cy="195"/>
            </a:xfrm>
            <a:custGeom>
              <a:avLst/>
              <a:gdLst>
                <a:gd name="T0" fmla="*/ 14 w 166"/>
                <a:gd name="T1" fmla="*/ 188 h 195"/>
                <a:gd name="T2" fmla="*/ 11 w 166"/>
                <a:gd name="T3" fmla="*/ 180 h 195"/>
                <a:gd name="T4" fmla="*/ 9 w 166"/>
                <a:gd name="T5" fmla="*/ 173 h 195"/>
                <a:gd name="T6" fmla="*/ 7 w 166"/>
                <a:gd name="T7" fmla="*/ 165 h 195"/>
                <a:gd name="T8" fmla="*/ 5 w 166"/>
                <a:gd name="T9" fmla="*/ 159 h 195"/>
                <a:gd name="T10" fmla="*/ 4 w 166"/>
                <a:gd name="T11" fmla="*/ 152 h 195"/>
                <a:gd name="T12" fmla="*/ 3 w 166"/>
                <a:gd name="T13" fmla="*/ 144 h 195"/>
                <a:gd name="T14" fmla="*/ 2 w 166"/>
                <a:gd name="T15" fmla="*/ 138 h 195"/>
                <a:gd name="T16" fmla="*/ 1 w 166"/>
                <a:gd name="T17" fmla="*/ 131 h 195"/>
                <a:gd name="T18" fmla="*/ 0 w 166"/>
                <a:gd name="T19" fmla="*/ 125 h 195"/>
                <a:gd name="T20" fmla="*/ 0 w 166"/>
                <a:gd name="T21" fmla="*/ 119 h 195"/>
                <a:gd name="T22" fmla="*/ 0 w 166"/>
                <a:gd name="T23" fmla="*/ 112 h 195"/>
                <a:gd name="T24" fmla="*/ 0 w 166"/>
                <a:gd name="T25" fmla="*/ 106 h 195"/>
                <a:gd name="T26" fmla="*/ 0 w 166"/>
                <a:gd name="T27" fmla="*/ 100 h 195"/>
                <a:gd name="T28" fmla="*/ 1 w 166"/>
                <a:gd name="T29" fmla="*/ 94 h 195"/>
                <a:gd name="T30" fmla="*/ 1 w 166"/>
                <a:gd name="T31" fmla="*/ 88 h 195"/>
                <a:gd name="T32" fmla="*/ 2 w 166"/>
                <a:gd name="T33" fmla="*/ 83 h 195"/>
                <a:gd name="T34" fmla="*/ 3 w 166"/>
                <a:gd name="T35" fmla="*/ 77 h 195"/>
                <a:gd name="T36" fmla="*/ 4 w 166"/>
                <a:gd name="T37" fmla="*/ 72 h 195"/>
                <a:gd name="T38" fmla="*/ 6 w 166"/>
                <a:gd name="T39" fmla="*/ 67 h 195"/>
                <a:gd name="T40" fmla="*/ 7 w 166"/>
                <a:gd name="T41" fmla="*/ 62 h 195"/>
                <a:gd name="T42" fmla="*/ 9 w 166"/>
                <a:gd name="T43" fmla="*/ 56 h 195"/>
                <a:gd name="T44" fmla="*/ 11 w 166"/>
                <a:gd name="T45" fmla="*/ 51 h 195"/>
                <a:gd name="T46" fmla="*/ 13 w 166"/>
                <a:gd name="T47" fmla="*/ 47 h 195"/>
                <a:gd name="T48" fmla="*/ 15 w 166"/>
                <a:gd name="T49" fmla="*/ 42 h 195"/>
                <a:gd name="T50" fmla="*/ 18 w 166"/>
                <a:gd name="T51" fmla="*/ 38 h 195"/>
                <a:gd name="T52" fmla="*/ 21 w 166"/>
                <a:gd name="T53" fmla="*/ 34 h 195"/>
                <a:gd name="T54" fmla="*/ 26 w 166"/>
                <a:gd name="T55" fmla="*/ 28 h 195"/>
                <a:gd name="T56" fmla="*/ 28 w 166"/>
                <a:gd name="T57" fmla="*/ 24 h 195"/>
                <a:gd name="T58" fmla="*/ 31 w 166"/>
                <a:gd name="T59" fmla="*/ 21 h 195"/>
                <a:gd name="T60" fmla="*/ 35 w 166"/>
                <a:gd name="T61" fmla="*/ 18 h 195"/>
                <a:gd name="T62" fmla="*/ 38 w 166"/>
                <a:gd name="T63" fmla="*/ 15 h 195"/>
                <a:gd name="T64" fmla="*/ 41 w 166"/>
                <a:gd name="T65" fmla="*/ 13 h 195"/>
                <a:gd name="T66" fmla="*/ 45 w 166"/>
                <a:gd name="T67" fmla="*/ 11 h 195"/>
                <a:gd name="T68" fmla="*/ 48 w 166"/>
                <a:gd name="T69" fmla="*/ 9 h 195"/>
                <a:gd name="T70" fmla="*/ 53 w 166"/>
                <a:gd name="T71" fmla="*/ 6 h 195"/>
                <a:gd name="T72" fmla="*/ 57 w 166"/>
                <a:gd name="T73" fmla="*/ 4 h 195"/>
                <a:gd name="T74" fmla="*/ 63 w 166"/>
                <a:gd name="T75" fmla="*/ 2 h 195"/>
                <a:gd name="T76" fmla="*/ 68 w 166"/>
                <a:gd name="T77" fmla="*/ 1 h 195"/>
                <a:gd name="T78" fmla="*/ 72 w 166"/>
                <a:gd name="T79" fmla="*/ 0 h 195"/>
                <a:gd name="T80" fmla="*/ 76 w 166"/>
                <a:gd name="T81" fmla="*/ 0 h 195"/>
                <a:gd name="T82" fmla="*/ 85 w 166"/>
                <a:gd name="T83" fmla="*/ 0 h 195"/>
                <a:gd name="T84" fmla="*/ 93 w 166"/>
                <a:gd name="T85" fmla="*/ 1 h 195"/>
                <a:gd name="T86" fmla="*/ 101 w 166"/>
                <a:gd name="T87" fmla="*/ 3 h 195"/>
                <a:gd name="T88" fmla="*/ 110 w 166"/>
                <a:gd name="T89" fmla="*/ 6 h 195"/>
                <a:gd name="T90" fmla="*/ 114 w 166"/>
                <a:gd name="T91" fmla="*/ 7 h 195"/>
                <a:gd name="T92" fmla="*/ 118 w 166"/>
                <a:gd name="T93" fmla="*/ 11 h 195"/>
                <a:gd name="T94" fmla="*/ 123 w 166"/>
                <a:gd name="T95" fmla="*/ 13 h 195"/>
                <a:gd name="T96" fmla="*/ 127 w 166"/>
                <a:gd name="T97" fmla="*/ 16 h 195"/>
                <a:gd name="T98" fmla="*/ 131 w 166"/>
                <a:gd name="T99" fmla="*/ 19 h 195"/>
                <a:gd name="T100" fmla="*/ 135 w 166"/>
                <a:gd name="T101" fmla="*/ 22 h 195"/>
                <a:gd name="T102" fmla="*/ 140 w 166"/>
                <a:gd name="T103" fmla="*/ 27 h 195"/>
                <a:gd name="T104" fmla="*/ 144 w 166"/>
                <a:gd name="T105" fmla="*/ 30 h 195"/>
                <a:gd name="T106" fmla="*/ 148 w 166"/>
                <a:gd name="T107" fmla="*/ 35 h 195"/>
                <a:gd name="T108" fmla="*/ 152 w 166"/>
                <a:gd name="T109" fmla="*/ 39 h 195"/>
                <a:gd name="T110" fmla="*/ 157 w 166"/>
                <a:gd name="T111" fmla="*/ 45 h 195"/>
                <a:gd name="T112" fmla="*/ 161 w 166"/>
                <a:gd name="T113" fmla="*/ 50 h 195"/>
                <a:gd name="T114" fmla="*/ 165 w 166"/>
                <a:gd name="T115" fmla="*/ 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66" h="195">
                  <a:moveTo>
                    <a:pt x="17" y="194"/>
                  </a:moveTo>
                  <a:lnTo>
                    <a:pt x="14" y="188"/>
                  </a:lnTo>
                  <a:lnTo>
                    <a:pt x="13" y="185"/>
                  </a:lnTo>
                  <a:lnTo>
                    <a:pt x="11" y="180"/>
                  </a:lnTo>
                  <a:lnTo>
                    <a:pt x="11" y="178"/>
                  </a:lnTo>
                  <a:lnTo>
                    <a:pt x="9" y="173"/>
                  </a:lnTo>
                  <a:lnTo>
                    <a:pt x="9" y="172"/>
                  </a:lnTo>
                  <a:lnTo>
                    <a:pt x="7" y="165"/>
                  </a:lnTo>
                  <a:lnTo>
                    <a:pt x="7" y="164"/>
                  </a:lnTo>
                  <a:lnTo>
                    <a:pt x="5" y="159"/>
                  </a:lnTo>
                  <a:lnTo>
                    <a:pt x="5" y="157"/>
                  </a:lnTo>
                  <a:lnTo>
                    <a:pt x="4" y="152"/>
                  </a:lnTo>
                  <a:lnTo>
                    <a:pt x="4" y="151"/>
                  </a:lnTo>
                  <a:lnTo>
                    <a:pt x="3" y="144"/>
                  </a:lnTo>
                  <a:lnTo>
                    <a:pt x="2" y="143"/>
                  </a:lnTo>
                  <a:lnTo>
                    <a:pt x="2" y="138"/>
                  </a:lnTo>
                  <a:lnTo>
                    <a:pt x="1" y="137"/>
                  </a:lnTo>
                  <a:lnTo>
                    <a:pt x="1" y="131"/>
                  </a:lnTo>
                  <a:lnTo>
                    <a:pt x="1" y="130"/>
                  </a:lnTo>
                  <a:lnTo>
                    <a:pt x="0" y="125"/>
                  </a:lnTo>
                  <a:lnTo>
                    <a:pt x="0" y="123"/>
                  </a:lnTo>
                  <a:lnTo>
                    <a:pt x="0" y="119"/>
                  </a:lnTo>
                  <a:lnTo>
                    <a:pt x="0" y="117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6"/>
                  </a:lnTo>
                  <a:lnTo>
                    <a:pt x="0" y="105"/>
                  </a:lnTo>
                  <a:lnTo>
                    <a:pt x="0" y="100"/>
                  </a:lnTo>
                  <a:lnTo>
                    <a:pt x="0" y="99"/>
                  </a:lnTo>
                  <a:lnTo>
                    <a:pt x="1" y="94"/>
                  </a:lnTo>
                  <a:lnTo>
                    <a:pt x="1" y="92"/>
                  </a:lnTo>
                  <a:lnTo>
                    <a:pt x="1" y="88"/>
                  </a:lnTo>
                  <a:lnTo>
                    <a:pt x="1" y="87"/>
                  </a:lnTo>
                  <a:lnTo>
                    <a:pt x="2" y="83"/>
                  </a:lnTo>
                  <a:lnTo>
                    <a:pt x="2" y="82"/>
                  </a:lnTo>
                  <a:lnTo>
                    <a:pt x="3" y="77"/>
                  </a:lnTo>
                  <a:lnTo>
                    <a:pt x="3" y="76"/>
                  </a:lnTo>
                  <a:lnTo>
                    <a:pt x="4" y="72"/>
                  </a:lnTo>
                  <a:lnTo>
                    <a:pt x="5" y="71"/>
                  </a:lnTo>
                  <a:lnTo>
                    <a:pt x="6" y="67"/>
                  </a:lnTo>
                  <a:lnTo>
                    <a:pt x="6" y="66"/>
                  </a:lnTo>
                  <a:lnTo>
                    <a:pt x="7" y="62"/>
                  </a:lnTo>
                  <a:lnTo>
                    <a:pt x="7" y="60"/>
                  </a:lnTo>
                  <a:lnTo>
                    <a:pt x="9" y="56"/>
                  </a:lnTo>
                  <a:lnTo>
                    <a:pt x="11" y="52"/>
                  </a:lnTo>
                  <a:lnTo>
                    <a:pt x="11" y="51"/>
                  </a:lnTo>
                  <a:lnTo>
                    <a:pt x="13" y="48"/>
                  </a:lnTo>
                  <a:lnTo>
                    <a:pt x="13" y="47"/>
                  </a:lnTo>
                  <a:lnTo>
                    <a:pt x="15" y="44"/>
                  </a:lnTo>
                  <a:lnTo>
                    <a:pt x="15" y="42"/>
                  </a:lnTo>
                  <a:lnTo>
                    <a:pt x="18" y="39"/>
                  </a:lnTo>
                  <a:lnTo>
                    <a:pt x="18" y="38"/>
                  </a:lnTo>
                  <a:lnTo>
                    <a:pt x="20" y="35"/>
                  </a:lnTo>
                  <a:lnTo>
                    <a:pt x="21" y="34"/>
                  </a:lnTo>
                  <a:lnTo>
                    <a:pt x="23" y="31"/>
                  </a:lnTo>
                  <a:lnTo>
                    <a:pt x="26" y="28"/>
                  </a:lnTo>
                  <a:lnTo>
                    <a:pt x="26" y="27"/>
                  </a:lnTo>
                  <a:lnTo>
                    <a:pt x="28" y="24"/>
                  </a:lnTo>
                  <a:lnTo>
                    <a:pt x="29" y="23"/>
                  </a:lnTo>
                  <a:lnTo>
                    <a:pt x="31" y="21"/>
                  </a:lnTo>
                  <a:lnTo>
                    <a:pt x="32" y="20"/>
                  </a:lnTo>
                  <a:lnTo>
                    <a:pt x="35" y="18"/>
                  </a:lnTo>
                  <a:lnTo>
                    <a:pt x="36" y="17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41" y="13"/>
                  </a:lnTo>
                  <a:lnTo>
                    <a:pt x="42" y="13"/>
                  </a:lnTo>
                  <a:lnTo>
                    <a:pt x="45" y="11"/>
                  </a:lnTo>
                  <a:lnTo>
                    <a:pt x="45" y="10"/>
                  </a:lnTo>
                  <a:lnTo>
                    <a:pt x="48" y="9"/>
                  </a:lnTo>
                  <a:lnTo>
                    <a:pt x="49" y="7"/>
                  </a:lnTo>
                  <a:lnTo>
                    <a:pt x="53" y="6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60" y="3"/>
                  </a:lnTo>
                  <a:lnTo>
                    <a:pt x="63" y="2"/>
                  </a:lnTo>
                  <a:lnTo>
                    <a:pt x="64" y="2"/>
                  </a:lnTo>
                  <a:lnTo>
                    <a:pt x="68" y="1"/>
                  </a:lnTo>
                  <a:lnTo>
                    <a:pt x="69" y="1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3" y="1"/>
                  </a:lnTo>
                  <a:lnTo>
                    <a:pt x="97" y="2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0" y="6"/>
                  </a:lnTo>
                  <a:lnTo>
                    <a:pt x="111" y="6"/>
                  </a:lnTo>
                  <a:lnTo>
                    <a:pt x="114" y="7"/>
                  </a:lnTo>
                  <a:lnTo>
                    <a:pt x="115" y="9"/>
                  </a:lnTo>
                  <a:lnTo>
                    <a:pt x="118" y="11"/>
                  </a:lnTo>
                  <a:lnTo>
                    <a:pt x="120" y="11"/>
                  </a:lnTo>
                  <a:lnTo>
                    <a:pt x="123" y="13"/>
                  </a:lnTo>
                  <a:lnTo>
                    <a:pt x="124" y="13"/>
                  </a:lnTo>
                  <a:lnTo>
                    <a:pt x="127" y="16"/>
                  </a:lnTo>
                  <a:lnTo>
                    <a:pt x="128" y="16"/>
                  </a:lnTo>
                  <a:lnTo>
                    <a:pt x="131" y="19"/>
                  </a:lnTo>
                  <a:lnTo>
                    <a:pt x="132" y="19"/>
                  </a:lnTo>
                  <a:lnTo>
                    <a:pt x="135" y="22"/>
                  </a:lnTo>
                  <a:lnTo>
                    <a:pt x="137" y="23"/>
                  </a:lnTo>
                  <a:lnTo>
                    <a:pt x="140" y="27"/>
                  </a:lnTo>
                  <a:lnTo>
                    <a:pt x="141" y="27"/>
                  </a:lnTo>
                  <a:lnTo>
                    <a:pt x="144" y="30"/>
                  </a:lnTo>
                  <a:lnTo>
                    <a:pt x="145" y="31"/>
                  </a:lnTo>
                  <a:lnTo>
                    <a:pt x="148" y="35"/>
                  </a:lnTo>
                  <a:lnTo>
                    <a:pt x="149" y="35"/>
                  </a:lnTo>
                  <a:lnTo>
                    <a:pt x="152" y="39"/>
                  </a:lnTo>
                  <a:lnTo>
                    <a:pt x="154" y="40"/>
                  </a:lnTo>
                  <a:lnTo>
                    <a:pt x="157" y="45"/>
                  </a:lnTo>
                  <a:lnTo>
                    <a:pt x="158" y="46"/>
                  </a:lnTo>
                  <a:lnTo>
                    <a:pt x="161" y="50"/>
                  </a:lnTo>
                  <a:lnTo>
                    <a:pt x="162" y="51"/>
                  </a:lnTo>
                  <a:lnTo>
                    <a:pt x="165" y="55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89" name="Freeform 117">
              <a:extLst>
                <a:ext uri="{FF2B5EF4-FFF2-40B4-BE49-F238E27FC236}">
                  <a16:creationId xmlns:a16="http://schemas.microsoft.com/office/drawing/2014/main" id="{E155F7F6-FDDE-40C8-BD45-535AA053AD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1" y="1717"/>
              <a:ext cx="86" cy="107"/>
            </a:xfrm>
            <a:custGeom>
              <a:avLst/>
              <a:gdLst>
                <a:gd name="T0" fmla="*/ 85 w 86"/>
                <a:gd name="T1" fmla="*/ 106 h 107"/>
                <a:gd name="T2" fmla="*/ 0 w 86"/>
                <a:gd name="T3" fmla="*/ 35 h 107"/>
                <a:gd name="T4" fmla="*/ 38 w 86"/>
                <a:gd name="T5" fmla="*/ 35 h 107"/>
                <a:gd name="T6" fmla="*/ 53 w 86"/>
                <a:gd name="T7" fmla="*/ 0 h 107"/>
                <a:gd name="T8" fmla="*/ 85 w 86"/>
                <a:gd name="T9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107">
                  <a:moveTo>
                    <a:pt x="85" y="106"/>
                  </a:moveTo>
                  <a:lnTo>
                    <a:pt x="0" y="35"/>
                  </a:lnTo>
                  <a:lnTo>
                    <a:pt x="38" y="35"/>
                  </a:lnTo>
                  <a:lnTo>
                    <a:pt x="53" y="0"/>
                  </a:lnTo>
                  <a:lnTo>
                    <a:pt x="85" y="106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79990" name="Group 118">
            <a:extLst>
              <a:ext uri="{FF2B5EF4-FFF2-40B4-BE49-F238E27FC236}">
                <a16:creationId xmlns:a16="http://schemas.microsoft.com/office/drawing/2014/main" id="{9F2A7FAC-4208-4AE2-ABC1-1A6CBA626B80}"/>
              </a:ext>
            </a:extLst>
          </p:cNvPr>
          <p:cNvGrpSpPr>
            <a:grpSpLocks/>
          </p:cNvGrpSpPr>
          <p:nvPr/>
        </p:nvGrpSpPr>
        <p:grpSpPr bwMode="auto">
          <a:xfrm>
            <a:off x="2438401" y="5085486"/>
            <a:ext cx="338139" cy="309563"/>
            <a:chOff x="1574" y="1696"/>
            <a:chExt cx="213" cy="195"/>
          </a:xfrm>
        </p:grpSpPr>
        <p:sp>
          <p:nvSpPr>
            <p:cNvPr id="79991" name="Freeform 119">
              <a:extLst>
                <a:ext uri="{FF2B5EF4-FFF2-40B4-BE49-F238E27FC236}">
                  <a16:creationId xmlns:a16="http://schemas.microsoft.com/office/drawing/2014/main" id="{EE02EFA8-D886-4E71-9145-448A750B97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4" y="1696"/>
              <a:ext cx="166" cy="195"/>
            </a:xfrm>
            <a:custGeom>
              <a:avLst/>
              <a:gdLst>
                <a:gd name="T0" fmla="*/ 14 w 166"/>
                <a:gd name="T1" fmla="*/ 188 h 195"/>
                <a:gd name="T2" fmla="*/ 11 w 166"/>
                <a:gd name="T3" fmla="*/ 180 h 195"/>
                <a:gd name="T4" fmla="*/ 9 w 166"/>
                <a:gd name="T5" fmla="*/ 173 h 195"/>
                <a:gd name="T6" fmla="*/ 7 w 166"/>
                <a:gd name="T7" fmla="*/ 165 h 195"/>
                <a:gd name="T8" fmla="*/ 5 w 166"/>
                <a:gd name="T9" fmla="*/ 159 h 195"/>
                <a:gd name="T10" fmla="*/ 4 w 166"/>
                <a:gd name="T11" fmla="*/ 152 h 195"/>
                <a:gd name="T12" fmla="*/ 3 w 166"/>
                <a:gd name="T13" fmla="*/ 144 h 195"/>
                <a:gd name="T14" fmla="*/ 2 w 166"/>
                <a:gd name="T15" fmla="*/ 138 h 195"/>
                <a:gd name="T16" fmla="*/ 1 w 166"/>
                <a:gd name="T17" fmla="*/ 131 h 195"/>
                <a:gd name="T18" fmla="*/ 0 w 166"/>
                <a:gd name="T19" fmla="*/ 125 h 195"/>
                <a:gd name="T20" fmla="*/ 0 w 166"/>
                <a:gd name="T21" fmla="*/ 119 h 195"/>
                <a:gd name="T22" fmla="*/ 0 w 166"/>
                <a:gd name="T23" fmla="*/ 112 h 195"/>
                <a:gd name="T24" fmla="*/ 0 w 166"/>
                <a:gd name="T25" fmla="*/ 106 h 195"/>
                <a:gd name="T26" fmla="*/ 0 w 166"/>
                <a:gd name="T27" fmla="*/ 100 h 195"/>
                <a:gd name="T28" fmla="*/ 1 w 166"/>
                <a:gd name="T29" fmla="*/ 94 h 195"/>
                <a:gd name="T30" fmla="*/ 1 w 166"/>
                <a:gd name="T31" fmla="*/ 88 h 195"/>
                <a:gd name="T32" fmla="*/ 2 w 166"/>
                <a:gd name="T33" fmla="*/ 83 h 195"/>
                <a:gd name="T34" fmla="*/ 3 w 166"/>
                <a:gd name="T35" fmla="*/ 77 h 195"/>
                <a:gd name="T36" fmla="*/ 4 w 166"/>
                <a:gd name="T37" fmla="*/ 72 h 195"/>
                <a:gd name="T38" fmla="*/ 6 w 166"/>
                <a:gd name="T39" fmla="*/ 67 h 195"/>
                <a:gd name="T40" fmla="*/ 7 w 166"/>
                <a:gd name="T41" fmla="*/ 62 h 195"/>
                <a:gd name="T42" fmla="*/ 9 w 166"/>
                <a:gd name="T43" fmla="*/ 56 h 195"/>
                <a:gd name="T44" fmla="*/ 11 w 166"/>
                <a:gd name="T45" fmla="*/ 51 h 195"/>
                <a:gd name="T46" fmla="*/ 13 w 166"/>
                <a:gd name="T47" fmla="*/ 47 h 195"/>
                <a:gd name="T48" fmla="*/ 15 w 166"/>
                <a:gd name="T49" fmla="*/ 42 h 195"/>
                <a:gd name="T50" fmla="*/ 18 w 166"/>
                <a:gd name="T51" fmla="*/ 38 h 195"/>
                <a:gd name="T52" fmla="*/ 21 w 166"/>
                <a:gd name="T53" fmla="*/ 34 h 195"/>
                <a:gd name="T54" fmla="*/ 26 w 166"/>
                <a:gd name="T55" fmla="*/ 28 h 195"/>
                <a:gd name="T56" fmla="*/ 28 w 166"/>
                <a:gd name="T57" fmla="*/ 24 h 195"/>
                <a:gd name="T58" fmla="*/ 31 w 166"/>
                <a:gd name="T59" fmla="*/ 21 h 195"/>
                <a:gd name="T60" fmla="*/ 35 w 166"/>
                <a:gd name="T61" fmla="*/ 18 h 195"/>
                <a:gd name="T62" fmla="*/ 38 w 166"/>
                <a:gd name="T63" fmla="*/ 15 h 195"/>
                <a:gd name="T64" fmla="*/ 41 w 166"/>
                <a:gd name="T65" fmla="*/ 13 h 195"/>
                <a:gd name="T66" fmla="*/ 45 w 166"/>
                <a:gd name="T67" fmla="*/ 11 h 195"/>
                <a:gd name="T68" fmla="*/ 48 w 166"/>
                <a:gd name="T69" fmla="*/ 9 h 195"/>
                <a:gd name="T70" fmla="*/ 53 w 166"/>
                <a:gd name="T71" fmla="*/ 6 h 195"/>
                <a:gd name="T72" fmla="*/ 57 w 166"/>
                <a:gd name="T73" fmla="*/ 4 h 195"/>
                <a:gd name="T74" fmla="*/ 63 w 166"/>
                <a:gd name="T75" fmla="*/ 2 h 195"/>
                <a:gd name="T76" fmla="*/ 68 w 166"/>
                <a:gd name="T77" fmla="*/ 1 h 195"/>
                <a:gd name="T78" fmla="*/ 72 w 166"/>
                <a:gd name="T79" fmla="*/ 0 h 195"/>
                <a:gd name="T80" fmla="*/ 76 w 166"/>
                <a:gd name="T81" fmla="*/ 0 h 195"/>
                <a:gd name="T82" fmla="*/ 85 w 166"/>
                <a:gd name="T83" fmla="*/ 0 h 195"/>
                <a:gd name="T84" fmla="*/ 93 w 166"/>
                <a:gd name="T85" fmla="*/ 1 h 195"/>
                <a:gd name="T86" fmla="*/ 101 w 166"/>
                <a:gd name="T87" fmla="*/ 3 h 195"/>
                <a:gd name="T88" fmla="*/ 110 w 166"/>
                <a:gd name="T89" fmla="*/ 6 h 195"/>
                <a:gd name="T90" fmla="*/ 114 w 166"/>
                <a:gd name="T91" fmla="*/ 7 h 195"/>
                <a:gd name="T92" fmla="*/ 118 w 166"/>
                <a:gd name="T93" fmla="*/ 11 h 195"/>
                <a:gd name="T94" fmla="*/ 123 w 166"/>
                <a:gd name="T95" fmla="*/ 13 h 195"/>
                <a:gd name="T96" fmla="*/ 127 w 166"/>
                <a:gd name="T97" fmla="*/ 16 h 195"/>
                <a:gd name="T98" fmla="*/ 131 w 166"/>
                <a:gd name="T99" fmla="*/ 19 h 195"/>
                <a:gd name="T100" fmla="*/ 135 w 166"/>
                <a:gd name="T101" fmla="*/ 22 h 195"/>
                <a:gd name="T102" fmla="*/ 140 w 166"/>
                <a:gd name="T103" fmla="*/ 27 h 195"/>
                <a:gd name="T104" fmla="*/ 144 w 166"/>
                <a:gd name="T105" fmla="*/ 30 h 195"/>
                <a:gd name="T106" fmla="*/ 148 w 166"/>
                <a:gd name="T107" fmla="*/ 35 h 195"/>
                <a:gd name="T108" fmla="*/ 152 w 166"/>
                <a:gd name="T109" fmla="*/ 39 h 195"/>
                <a:gd name="T110" fmla="*/ 157 w 166"/>
                <a:gd name="T111" fmla="*/ 45 h 195"/>
                <a:gd name="T112" fmla="*/ 161 w 166"/>
                <a:gd name="T113" fmla="*/ 50 h 195"/>
                <a:gd name="T114" fmla="*/ 165 w 166"/>
                <a:gd name="T115" fmla="*/ 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66" h="195">
                  <a:moveTo>
                    <a:pt x="17" y="194"/>
                  </a:moveTo>
                  <a:lnTo>
                    <a:pt x="14" y="188"/>
                  </a:lnTo>
                  <a:lnTo>
                    <a:pt x="13" y="185"/>
                  </a:lnTo>
                  <a:lnTo>
                    <a:pt x="11" y="180"/>
                  </a:lnTo>
                  <a:lnTo>
                    <a:pt x="11" y="178"/>
                  </a:lnTo>
                  <a:lnTo>
                    <a:pt x="9" y="173"/>
                  </a:lnTo>
                  <a:lnTo>
                    <a:pt x="9" y="172"/>
                  </a:lnTo>
                  <a:lnTo>
                    <a:pt x="7" y="165"/>
                  </a:lnTo>
                  <a:lnTo>
                    <a:pt x="7" y="164"/>
                  </a:lnTo>
                  <a:lnTo>
                    <a:pt x="5" y="159"/>
                  </a:lnTo>
                  <a:lnTo>
                    <a:pt x="5" y="157"/>
                  </a:lnTo>
                  <a:lnTo>
                    <a:pt x="4" y="152"/>
                  </a:lnTo>
                  <a:lnTo>
                    <a:pt x="4" y="151"/>
                  </a:lnTo>
                  <a:lnTo>
                    <a:pt x="3" y="144"/>
                  </a:lnTo>
                  <a:lnTo>
                    <a:pt x="2" y="143"/>
                  </a:lnTo>
                  <a:lnTo>
                    <a:pt x="2" y="138"/>
                  </a:lnTo>
                  <a:lnTo>
                    <a:pt x="1" y="137"/>
                  </a:lnTo>
                  <a:lnTo>
                    <a:pt x="1" y="131"/>
                  </a:lnTo>
                  <a:lnTo>
                    <a:pt x="1" y="130"/>
                  </a:lnTo>
                  <a:lnTo>
                    <a:pt x="0" y="125"/>
                  </a:lnTo>
                  <a:lnTo>
                    <a:pt x="0" y="123"/>
                  </a:lnTo>
                  <a:lnTo>
                    <a:pt x="0" y="119"/>
                  </a:lnTo>
                  <a:lnTo>
                    <a:pt x="0" y="117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6"/>
                  </a:lnTo>
                  <a:lnTo>
                    <a:pt x="0" y="105"/>
                  </a:lnTo>
                  <a:lnTo>
                    <a:pt x="0" y="100"/>
                  </a:lnTo>
                  <a:lnTo>
                    <a:pt x="0" y="99"/>
                  </a:lnTo>
                  <a:lnTo>
                    <a:pt x="1" y="94"/>
                  </a:lnTo>
                  <a:lnTo>
                    <a:pt x="1" y="92"/>
                  </a:lnTo>
                  <a:lnTo>
                    <a:pt x="1" y="88"/>
                  </a:lnTo>
                  <a:lnTo>
                    <a:pt x="1" y="87"/>
                  </a:lnTo>
                  <a:lnTo>
                    <a:pt x="2" y="83"/>
                  </a:lnTo>
                  <a:lnTo>
                    <a:pt x="2" y="82"/>
                  </a:lnTo>
                  <a:lnTo>
                    <a:pt x="3" y="77"/>
                  </a:lnTo>
                  <a:lnTo>
                    <a:pt x="3" y="76"/>
                  </a:lnTo>
                  <a:lnTo>
                    <a:pt x="4" y="72"/>
                  </a:lnTo>
                  <a:lnTo>
                    <a:pt x="5" y="71"/>
                  </a:lnTo>
                  <a:lnTo>
                    <a:pt x="6" y="67"/>
                  </a:lnTo>
                  <a:lnTo>
                    <a:pt x="6" y="66"/>
                  </a:lnTo>
                  <a:lnTo>
                    <a:pt x="7" y="62"/>
                  </a:lnTo>
                  <a:lnTo>
                    <a:pt x="7" y="60"/>
                  </a:lnTo>
                  <a:lnTo>
                    <a:pt x="9" y="56"/>
                  </a:lnTo>
                  <a:lnTo>
                    <a:pt x="11" y="52"/>
                  </a:lnTo>
                  <a:lnTo>
                    <a:pt x="11" y="51"/>
                  </a:lnTo>
                  <a:lnTo>
                    <a:pt x="13" y="48"/>
                  </a:lnTo>
                  <a:lnTo>
                    <a:pt x="13" y="47"/>
                  </a:lnTo>
                  <a:lnTo>
                    <a:pt x="15" y="44"/>
                  </a:lnTo>
                  <a:lnTo>
                    <a:pt x="15" y="42"/>
                  </a:lnTo>
                  <a:lnTo>
                    <a:pt x="18" y="39"/>
                  </a:lnTo>
                  <a:lnTo>
                    <a:pt x="18" y="38"/>
                  </a:lnTo>
                  <a:lnTo>
                    <a:pt x="20" y="35"/>
                  </a:lnTo>
                  <a:lnTo>
                    <a:pt x="21" y="34"/>
                  </a:lnTo>
                  <a:lnTo>
                    <a:pt x="23" y="31"/>
                  </a:lnTo>
                  <a:lnTo>
                    <a:pt x="26" y="28"/>
                  </a:lnTo>
                  <a:lnTo>
                    <a:pt x="26" y="27"/>
                  </a:lnTo>
                  <a:lnTo>
                    <a:pt x="28" y="24"/>
                  </a:lnTo>
                  <a:lnTo>
                    <a:pt x="29" y="23"/>
                  </a:lnTo>
                  <a:lnTo>
                    <a:pt x="31" y="21"/>
                  </a:lnTo>
                  <a:lnTo>
                    <a:pt x="32" y="20"/>
                  </a:lnTo>
                  <a:lnTo>
                    <a:pt x="35" y="18"/>
                  </a:lnTo>
                  <a:lnTo>
                    <a:pt x="36" y="17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41" y="13"/>
                  </a:lnTo>
                  <a:lnTo>
                    <a:pt x="42" y="13"/>
                  </a:lnTo>
                  <a:lnTo>
                    <a:pt x="45" y="11"/>
                  </a:lnTo>
                  <a:lnTo>
                    <a:pt x="45" y="10"/>
                  </a:lnTo>
                  <a:lnTo>
                    <a:pt x="48" y="9"/>
                  </a:lnTo>
                  <a:lnTo>
                    <a:pt x="49" y="7"/>
                  </a:lnTo>
                  <a:lnTo>
                    <a:pt x="53" y="6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60" y="3"/>
                  </a:lnTo>
                  <a:lnTo>
                    <a:pt x="63" y="2"/>
                  </a:lnTo>
                  <a:lnTo>
                    <a:pt x="64" y="2"/>
                  </a:lnTo>
                  <a:lnTo>
                    <a:pt x="68" y="1"/>
                  </a:lnTo>
                  <a:lnTo>
                    <a:pt x="69" y="1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3" y="1"/>
                  </a:lnTo>
                  <a:lnTo>
                    <a:pt x="97" y="2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0" y="6"/>
                  </a:lnTo>
                  <a:lnTo>
                    <a:pt x="111" y="6"/>
                  </a:lnTo>
                  <a:lnTo>
                    <a:pt x="114" y="7"/>
                  </a:lnTo>
                  <a:lnTo>
                    <a:pt x="115" y="9"/>
                  </a:lnTo>
                  <a:lnTo>
                    <a:pt x="118" y="11"/>
                  </a:lnTo>
                  <a:lnTo>
                    <a:pt x="120" y="11"/>
                  </a:lnTo>
                  <a:lnTo>
                    <a:pt x="123" y="13"/>
                  </a:lnTo>
                  <a:lnTo>
                    <a:pt x="124" y="13"/>
                  </a:lnTo>
                  <a:lnTo>
                    <a:pt x="127" y="16"/>
                  </a:lnTo>
                  <a:lnTo>
                    <a:pt x="128" y="16"/>
                  </a:lnTo>
                  <a:lnTo>
                    <a:pt x="131" y="19"/>
                  </a:lnTo>
                  <a:lnTo>
                    <a:pt x="132" y="19"/>
                  </a:lnTo>
                  <a:lnTo>
                    <a:pt x="135" y="22"/>
                  </a:lnTo>
                  <a:lnTo>
                    <a:pt x="137" y="23"/>
                  </a:lnTo>
                  <a:lnTo>
                    <a:pt x="140" y="27"/>
                  </a:lnTo>
                  <a:lnTo>
                    <a:pt x="141" y="27"/>
                  </a:lnTo>
                  <a:lnTo>
                    <a:pt x="144" y="30"/>
                  </a:lnTo>
                  <a:lnTo>
                    <a:pt x="145" y="31"/>
                  </a:lnTo>
                  <a:lnTo>
                    <a:pt x="148" y="35"/>
                  </a:lnTo>
                  <a:lnTo>
                    <a:pt x="149" y="35"/>
                  </a:lnTo>
                  <a:lnTo>
                    <a:pt x="152" y="39"/>
                  </a:lnTo>
                  <a:lnTo>
                    <a:pt x="154" y="40"/>
                  </a:lnTo>
                  <a:lnTo>
                    <a:pt x="157" y="45"/>
                  </a:lnTo>
                  <a:lnTo>
                    <a:pt x="158" y="46"/>
                  </a:lnTo>
                  <a:lnTo>
                    <a:pt x="161" y="50"/>
                  </a:lnTo>
                  <a:lnTo>
                    <a:pt x="162" y="51"/>
                  </a:lnTo>
                  <a:lnTo>
                    <a:pt x="165" y="55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92" name="Freeform 120">
              <a:extLst>
                <a:ext uri="{FF2B5EF4-FFF2-40B4-BE49-F238E27FC236}">
                  <a16:creationId xmlns:a16="http://schemas.microsoft.com/office/drawing/2014/main" id="{0E41AB3D-0F18-41C5-9C9A-1BE4AE1D8D0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1" y="1717"/>
              <a:ext cx="86" cy="107"/>
            </a:xfrm>
            <a:custGeom>
              <a:avLst/>
              <a:gdLst>
                <a:gd name="T0" fmla="*/ 85 w 86"/>
                <a:gd name="T1" fmla="*/ 106 h 107"/>
                <a:gd name="T2" fmla="*/ 0 w 86"/>
                <a:gd name="T3" fmla="*/ 35 h 107"/>
                <a:gd name="T4" fmla="*/ 38 w 86"/>
                <a:gd name="T5" fmla="*/ 35 h 107"/>
                <a:gd name="T6" fmla="*/ 53 w 86"/>
                <a:gd name="T7" fmla="*/ 0 h 107"/>
                <a:gd name="T8" fmla="*/ 85 w 86"/>
                <a:gd name="T9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107">
                  <a:moveTo>
                    <a:pt x="85" y="106"/>
                  </a:moveTo>
                  <a:lnTo>
                    <a:pt x="0" y="35"/>
                  </a:lnTo>
                  <a:lnTo>
                    <a:pt x="38" y="35"/>
                  </a:lnTo>
                  <a:lnTo>
                    <a:pt x="53" y="0"/>
                  </a:lnTo>
                  <a:lnTo>
                    <a:pt x="85" y="106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79993" name="Group 121">
            <a:extLst>
              <a:ext uri="{FF2B5EF4-FFF2-40B4-BE49-F238E27FC236}">
                <a16:creationId xmlns:a16="http://schemas.microsoft.com/office/drawing/2014/main" id="{DF0A904C-7ABB-4842-8759-C2C24473DCE4}"/>
              </a:ext>
            </a:extLst>
          </p:cNvPr>
          <p:cNvGrpSpPr>
            <a:grpSpLocks/>
          </p:cNvGrpSpPr>
          <p:nvPr/>
        </p:nvGrpSpPr>
        <p:grpSpPr bwMode="auto">
          <a:xfrm>
            <a:off x="6493665" y="2482851"/>
            <a:ext cx="700088" cy="376237"/>
            <a:chOff x="1193" y="2835"/>
            <a:chExt cx="441" cy="237"/>
          </a:xfrm>
        </p:grpSpPr>
        <p:sp>
          <p:nvSpPr>
            <p:cNvPr id="79994" name="Freeform 122">
              <a:extLst>
                <a:ext uri="{FF2B5EF4-FFF2-40B4-BE49-F238E27FC236}">
                  <a16:creationId xmlns:a16="http://schemas.microsoft.com/office/drawing/2014/main" id="{A0236417-97CB-478D-B8BB-ED3004305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9" y="2835"/>
              <a:ext cx="415" cy="197"/>
            </a:xfrm>
            <a:custGeom>
              <a:avLst/>
              <a:gdLst>
                <a:gd name="T0" fmla="*/ 410 w 415"/>
                <a:gd name="T1" fmla="*/ 183 h 197"/>
                <a:gd name="T2" fmla="*/ 401 w 415"/>
                <a:gd name="T3" fmla="*/ 163 h 197"/>
                <a:gd name="T4" fmla="*/ 395 w 415"/>
                <a:gd name="T5" fmla="*/ 150 h 197"/>
                <a:gd name="T6" fmla="*/ 385 w 415"/>
                <a:gd name="T7" fmla="*/ 132 h 197"/>
                <a:gd name="T8" fmla="*/ 378 w 415"/>
                <a:gd name="T9" fmla="*/ 120 h 197"/>
                <a:gd name="T10" fmla="*/ 366 w 415"/>
                <a:gd name="T11" fmla="*/ 105 h 197"/>
                <a:gd name="T12" fmla="*/ 359 w 415"/>
                <a:gd name="T13" fmla="*/ 94 h 197"/>
                <a:gd name="T14" fmla="*/ 346 w 415"/>
                <a:gd name="T15" fmla="*/ 80 h 197"/>
                <a:gd name="T16" fmla="*/ 338 w 415"/>
                <a:gd name="T17" fmla="*/ 71 h 197"/>
                <a:gd name="T18" fmla="*/ 324 w 415"/>
                <a:gd name="T19" fmla="*/ 59 h 197"/>
                <a:gd name="T20" fmla="*/ 314 w 415"/>
                <a:gd name="T21" fmla="*/ 52 h 197"/>
                <a:gd name="T22" fmla="*/ 299 w 415"/>
                <a:gd name="T23" fmla="*/ 41 h 197"/>
                <a:gd name="T24" fmla="*/ 290 w 415"/>
                <a:gd name="T25" fmla="*/ 35 h 197"/>
                <a:gd name="T26" fmla="*/ 275 w 415"/>
                <a:gd name="T27" fmla="*/ 26 h 197"/>
                <a:gd name="T28" fmla="*/ 264 w 415"/>
                <a:gd name="T29" fmla="*/ 22 h 197"/>
                <a:gd name="T30" fmla="*/ 249 w 415"/>
                <a:gd name="T31" fmla="*/ 14 h 197"/>
                <a:gd name="T32" fmla="*/ 239 w 415"/>
                <a:gd name="T33" fmla="*/ 11 h 197"/>
                <a:gd name="T34" fmla="*/ 223 w 415"/>
                <a:gd name="T35" fmla="*/ 7 h 197"/>
                <a:gd name="T36" fmla="*/ 213 w 415"/>
                <a:gd name="T37" fmla="*/ 4 h 197"/>
                <a:gd name="T38" fmla="*/ 197 w 415"/>
                <a:gd name="T39" fmla="*/ 2 h 197"/>
                <a:gd name="T40" fmla="*/ 187 w 415"/>
                <a:gd name="T41" fmla="*/ 1 h 197"/>
                <a:gd name="T42" fmla="*/ 171 w 415"/>
                <a:gd name="T43" fmla="*/ 0 h 197"/>
                <a:gd name="T44" fmla="*/ 161 w 415"/>
                <a:gd name="T45" fmla="*/ 0 h 197"/>
                <a:gd name="T46" fmla="*/ 146 w 415"/>
                <a:gd name="T47" fmla="*/ 1 h 197"/>
                <a:gd name="T48" fmla="*/ 136 w 415"/>
                <a:gd name="T49" fmla="*/ 2 h 197"/>
                <a:gd name="T50" fmla="*/ 122 w 415"/>
                <a:gd name="T51" fmla="*/ 4 h 197"/>
                <a:gd name="T52" fmla="*/ 113 w 415"/>
                <a:gd name="T53" fmla="*/ 7 h 197"/>
                <a:gd name="T54" fmla="*/ 99 w 415"/>
                <a:gd name="T55" fmla="*/ 11 h 197"/>
                <a:gd name="T56" fmla="*/ 90 w 415"/>
                <a:gd name="T57" fmla="*/ 14 h 197"/>
                <a:gd name="T58" fmla="*/ 77 w 415"/>
                <a:gd name="T59" fmla="*/ 21 h 197"/>
                <a:gd name="T60" fmla="*/ 69 w 415"/>
                <a:gd name="T61" fmla="*/ 26 h 197"/>
                <a:gd name="T62" fmla="*/ 57 w 415"/>
                <a:gd name="T63" fmla="*/ 35 h 197"/>
                <a:gd name="T64" fmla="*/ 51 w 415"/>
                <a:gd name="T65" fmla="*/ 40 h 197"/>
                <a:gd name="T66" fmla="*/ 40 w 415"/>
                <a:gd name="T67" fmla="*/ 51 h 197"/>
                <a:gd name="T68" fmla="*/ 34 w 415"/>
                <a:gd name="T69" fmla="*/ 57 h 197"/>
                <a:gd name="T70" fmla="*/ 25 w 415"/>
                <a:gd name="T71" fmla="*/ 69 h 197"/>
                <a:gd name="T72" fmla="*/ 21 w 415"/>
                <a:gd name="T73" fmla="*/ 77 h 197"/>
                <a:gd name="T74" fmla="*/ 14 w 415"/>
                <a:gd name="T75" fmla="*/ 91 h 197"/>
                <a:gd name="T76" fmla="*/ 11 w 415"/>
                <a:gd name="T77" fmla="*/ 100 h 197"/>
                <a:gd name="T78" fmla="*/ 5 w 415"/>
                <a:gd name="T79" fmla="*/ 115 h 197"/>
                <a:gd name="T80" fmla="*/ 3 w 415"/>
                <a:gd name="T81" fmla="*/ 126 h 197"/>
                <a:gd name="T82" fmla="*/ 1 w 415"/>
                <a:gd name="T83" fmla="*/ 143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15" h="197">
                  <a:moveTo>
                    <a:pt x="414" y="196"/>
                  </a:moveTo>
                  <a:lnTo>
                    <a:pt x="410" y="185"/>
                  </a:lnTo>
                  <a:lnTo>
                    <a:pt x="410" y="183"/>
                  </a:lnTo>
                  <a:lnTo>
                    <a:pt x="406" y="173"/>
                  </a:lnTo>
                  <a:lnTo>
                    <a:pt x="404" y="171"/>
                  </a:lnTo>
                  <a:lnTo>
                    <a:pt x="401" y="163"/>
                  </a:lnTo>
                  <a:lnTo>
                    <a:pt x="400" y="161"/>
                  </a:lnTo>
                  <a:lnTo>
                    <a:pt x="396" y="152"/>
                  </a:lnTo>
                  <a:lnTo>
                    <a:pt x="395" y="150"/>
                  </a:lnTo>
                  <a:lnTo>
                    <a:pt x="391" y="142"/>
                  </a:lnTo>
                  <a:lnTo>
                    <a:pt x="390" y="139"/>
                  </a:lnTo>
                  <a:lnTo>
                    <a:pt x="385" y="132"/>
                  </a:lnTo>
                  <a:lnTo>
                    <a:pt x="384" y="130"/>
                  </a:lnTo>
                  <a:lnTo>
                    <a:pt x="379" y="123"/>
                  </a:lnTo>
                  <a:lnTo>
                    <a:pt x="378" y="120"/>
                  </a:lnTo>
                  <a:lnTo>
                    <a:pt x="373" y="113"/>
                  </a:lnTo>
                  <a:lnTo>
                    <a:pt x="372" y="111"/>
                  </a:lnTo>
                  <a:lnTo>
                    <a:pt x="366" y="105"/>
                  </a:lnTo>
                  <a:lnTo>
                    <a:pt x="365" y="102"/>
                  </a:lnTo>
                  <a:lnTo>
                    <a:pt x="360" y="96"/>
                  </a:lnTo>
                  <a:lnTo>
                    <a:pt x="359" y="94"/>
                  </a:lnTo>
                  <a:lnTo>
                    <a:pt x="352" y="88"/>
                  </a:lnTo>
                  <a:lnTo>
                    <a:pt x="351" y="87"/>
                  </a:lnTo>
                  <a:lnTo>
                    <a:pt x="346" y="80"/>
                  </a:lnTo>
                  <a:lnTo>
                    <a:pt x="344" y="78"/>
                  </a:lnTo>
                  <a:lnTo>
                    <a:pt x="339" y="73"/>
                  </a:lnTo>
                  <a:lnTo>
                    <a:pt x="338" y="71"/>
                  </a:lnTo>
                  <a:lnTo>
                    <a:pt x="331" y="65"/>
                  </a:lnTo>
                  <a:lnTo>
                    <a:pt x="330" y="64"/>
                  </a:lnTo>
                  <a:lnTo>
                    <a:pt x="324" y="59"/>
                  </a:lnTo>
                  <a:lnTo>
                    <a:pt x="322" y="58"/>
                  </a:lnTo>
                  <a:lnTo>
                    <a:pt x="315" y="53"/>
                  </a:lnTo>
                  <a:lnTo>
                    <a:pt x="314" y="52"/>
                  </a:lnTo>
                  <a:lnTo>
                    <a:pt x="308" y="46"/>
                  </a:lnTo>
                  <a:lnTo>
                    <a:pt x="306" y="45"/>
                  </a:lnTo>
                  <a:lnTo>
                    <a:pt x="299" y="41"/>
                  </a:lnTo>
                  <a:lnTo>
                    <a:pt x="298" y="40"/>
                  </a:lnTo>
                  <a:lnTo>
                    <a:pt x="292" y="36"/>
                  </a:lnTo>
                  <a:lnTo>
                    <a:pt x="290" y="35"/>
                  </a:lnTo>
                  <a:lnTo>
                    <a:pt x="283" y="31"/>
                  </a:lnTo>
                  <a:lnTo>
                    <a:pt x="281" y="30"/>
                  </a:lnTo>
                  <a:lnTo>
                    <a:pt x="275" y="26"/>
                  </a:lnTo>
                  <a:lnTo>
                    <a:pt x="273" y="25"/>
                  </a:lnTo>
                  <a:lnTo>
                    <a:pt x="266" y="22"/>
                  </a:lnTo>
                  <a:lnTo>
                    <a:pt x="264" y="22"/>
                  </a:lnTo>
                  <a:lnTo>
                    <a:pt x="258" y="19"/>
                  </a:lnTo>
                  <a:lnTo>
                    <a:pt x="256" y="18"/>
                  </a:lnTo>
                  <a:lnTo>
                    <a:pt x="249" y="14"/>
                  </a:lnTo>
                  <a:lnTo>
                    <a:pt x="247" y="14"/>
                  </a:lnTo>
                  <a:lnTo>
                    <a:pt x="241" y="12"/>
                  </a:lnTo>
                  <a:lnTo>
                    <a:pt x="239" y="11"/>
                  </a:lnTo>
                  <a:lnTo>
                    <a:pt x="232" y="9"/>
                  </a:lnTo>
                  <a:lnTo>
                    <a:pt x="230" y="8"/>
                  </a:lnTo>
                  <a:lnTo>
                    <a:pt x="223" y="7"/>
                  </a:lnTo>
                  <a:lnTo>
                    <a:pt x="222" y="6"/>
                  </a:lnTo>
                  <a:lnTo>
                    <a:pt x="214" y="5"/>
                  </a:lnTo>
                  <a:lnTo>
                    <a:pt x="213" y="4"/>
                  </a:lnTo>
                  <a:lnTo>
                    <a:pt x="206" y="3"/>
                  </a:lnTo>
                  <a:lnTo>
                    <a:pt x="204" y="3"/>
                  </a:lnTo>
                  <a:lnTo>
                    <a:pt x="197" y="2"/>
                  </a:lnTo>
                  <a:lnTo>
                    <a:pt x="195" y="1"/>
                  </a:lnTo>
                  <a:lnTo>
                    <a:pt x="189" y="1"/>
                  </a:lnTo>
                  <a:lnTo>
                    <a:pt x="187" y="1"/>
                  </a:lnTo>
                  <a:lnTo>
                    <a:pt x="180" y="0"/>
                  </a:lnTo>
                  <a:lnTo>
                    <a:pt x="178" y="0"/>
                  </a:lnTo>
                  <a:lnTo>
                    <a:pt x="171" y="0"/>
                  </a:lnTo>
                  <a:lnTo>
                    <a:pt x="170" y="0"/>
                  </a:lnTo>
                  <a:lnTo>
                    <a:pt x="162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53" y="0"/>
                  </a:lnTo>
                  <a:lnTo>
                    <a:pt x="146" y="1"/>
                  </a:lnTo>
                  <a:lnTo>
                    <a:pt x="144" y="1"/>
                  </a:lnTo>
                  <a:lnTo>
                    <a:pt x="138" y="2"/>
                  </a:lnTo>
                  <a:lnTo>
                    <a:pt x="136" y="2"/>
                  </a:lnTo>
                  <a:lnTo>
                    <a:pt x="130" y="3"/>
                  </a:lnTo>
                  <a:lnTo>
                    <a:pt x="128" y="3"/>
                  </a:lnTo>
                  <a:lnTo>
                    <a:pt x="122" y="4"/>
                  </a:lnTo>
                  <a:lnTo>
                    <a:pt x="120" y="5"/>
                  </a:lnTo>
                  <a:lnTo>
                    <a:pt x="114" y="6"/>
                  </a:lnTo>
                  <a:lnTo>
                    <a:pt x="113" y="7"/>
                  </a:lnTo>
                  <a:lnTo>
                    <a:pt x="106" y="8"/>
                  </a:lnTo>
                  <a:lnTo>
                    <a:pt x="105" y="9"/>
                  </a:lnTo>
                  <a:lnTo>
                    <a:pt x="99" y="11"/>
                  </a:lnTo>
                  <a:lnTo>
                    <a:pt x="98" y="12"/>
                  </a:lnTo>
                  <a:lnTo>
                    <a:pt x="91" y="14"/>
                  </a:lnTo>
                  <a:lnTo>
                    <a:pt x="90" y="14"/>
                  </a:lnTo>
                  <a:lnTo>
                    <a:pt x="84" y="18"/>
                  </a:lnTo>
                  <a:lnTo>
                    <a:pt x="83" y="19"/>
                  </a:lnTo>
                  <a:lnTo>
                    <a:pt x="77" y="21"/>
                  </a:lnTo>
                  <a:lnTo>
                    <a:pt x="76" y="22"/>
                  </a:lnTo>
                  <a:lnTo>
                    <a:pt x="71" y="25"/>
                  </a:lnTo>
                  <a:lnTo>
                    <a:pt x="69" y="26"/>
                  </a:lnTo>
                  <a:lnTo>
                    <a:pt x="64" y="29"/>
                  </a:lnTo>
                  <a:lnTo>
                    <a:pt x="63" y="30"/>
                  </a:lnTo>
                  <a:lnTo>
                    <a:pt x="57" y="35"/>
                  </a:lnTo>
                  <a:lnTo>
                    <a:pt x="56" y="36"/>
                  </a:lnTo>
                  <a:lnTo>
                    <a:pt x="52" y="39"/>
                  </a:lnTo>
                  <a:lnTo>
                    <a:pt x="51" y="40"/>
                  </a:lnTo>
                  <a:lnTo>
                    <a:pt x="46" y="44"/>
                  </a:lnTo>
                  <a:lnTo>
                    <a:pt x="45" y="45"/>
                  </a:lnTo>
                  <a:lnTo>
                    <a:pt x="40" y="51"/>
                  </a:lnTo>
                  <a:lnTo>
                    <a:pt x="39" y="52"/>
                  </a:lnTo>
                  <a:lnTo>
                    <a:pt x="35" y="56"/>
                  </a:lnTo>
                  <a:lnTo>
                    <a:pt x="34" y="57"/>
                  </a:lnTo>
                  <a:lnTo>
                    <a:pt x="31" y="62"/>
                  </a:lnTo>
                  <a:lnTo>
                    <a:pt x="30" y="63"/>
                  </a:lnTo>
                  <a:lnTo>
                    <a:pt x="25" y="69"/>
                  </a:lnTo>
                  <a:lnTo>
                    <a:pt x="25" y="71"/>
                  </a:lnTo>
                  <a:lnTo>
                    <a:pt x="21" y="76"/>
                  </a:lnTo>
                  <a:lnTo>
                    <a:pt x="21" y="77"/>
                  </a:lnTo>
                  <a:lnTo>
                    <a:pt x="18" y="83"/>
                  </a:lnTo>
                  <a:lnTo>
                    <a:pt x="17" y="84"/>
                  </a:lnTo>
                  <a:lnTo>
                    <a:pt x="14" y="91"/>
                  </a:lnTo>
                  <a:lnTo>
                    <a:pt x="14" y="92"/>
                  </a:lnTo>
                  <a:lnTo>
                    <a:pt x="11" y="98"/>
                  </a:lnTo>
                  <a:lnTo>
                    <a:pt x="11" y="100"/>
                  </a:lnTo>
                  <a:lnTo>
                    <a:pt x="8" y="107"/>
                  </a:lnTo>
                  <a:lnTo>
                    <a:pt x="7" y="109"/>
                  </a:lnTo>
                  <a:lnTo>
                    <a:pt x="5" y="115"/>
                  </a:lnTo>
                  <a:lnTo>
                    <a:pt x="5" y="117"/>
                  </a:lnTo>
                  <a:lnTo>
                    <a:pt x="3" y="124"/>
                  </a:lnTo>
                  <a:lnTo>
                    <a:pt x="3" y="126"/>
                  </a:lnTo>
                  <a:lnTo>
                    <a:pt x="2" y="133"/>
                  </a:lnTo>
                  <a:lnTo>
                    <a:pt x="2" y="135"/>
                  </a:lnTo>
                  <a:lnTo>
                    <a:pt x="1" y="143"/>
                  </a:lnTo>
                  <a:lnTo>
                    <a:pt x="1" y="145"/>
                  </a:lnTo>
                  <a:lnTo>
                    <a:pt x="0" y="15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95" name="Freeform 123">
              <a:extLst>
                <a:ext uri="{FF2B5EF4-FFF2-40B4-BE49-F238E27FC236}">
                  <a16:creationId xmlns:a16="http://schemas.microsoft.com/office/drawing/2014/main" id="{43255EBD-9C21-465D-B66C-F06B9F9C8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3" y="2960"/>
              <a:ext cx="63" cy="112"/>
            </a:xfrm>
            <a:custGeom>
              <a:avLst/>
              <a:gdLst>
                <a:gd name="T0" fmla="*/ 6 w 63"/>
                <a:gd name="T1" fmla="*/ 111 h 112"/>
                <a:gd name="T2" fmla="*/ 62 w 63"/>
                <a:gd name="T3" fmla="*/ 16 h 112"/>
                <a:gd name="T4" fmla="*/ 26 w 63"/>
                <a:gd name="T5" fmla="*/ 28 h 112"/>
                <a:gd name="T6" fmla="*/ 0 w 63"/>
                <a:gd name="T7" fmla="*/ 0 h 112"/>
                <a:gd name="T8" fmla="*/ 6 w 63"/>
                <a:gd name="T9" fmla="*/ 1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12">
                  <a:moveTo>
                    <a:pt x="6" y="111"/>
                  </a:moveTo>
                  <a:lnTo>
                    <a:pt x="62" y="16"/>
                  </a:lnTo>
                  <a:lnTo>
                    <a:pt x="26" y="28"/>
                  </a:lnTo>
                  <a:lnTo>
                    <a:pt x="0" y="0"/>
                  </a:lnTo>
                  <a:lnTo>
                    <a:pt x="6" y="111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79996" name="Group 124">
            <a:extLst>
              <a:ext uri="{FF2B5EF4-FFF2-40B4-BE49-F238E27FC236}">
                <a16:creationId xmlns:a16="http://schemas.microsoft.com/office/drawing/2014/main" id="{BED2322F-D049-4A52-96DA-3D4640EEC801}"/>
              </a:ext>
            </a:extLst>
          </p:cNvPr>
          <p:cNvGrpSpPr>
            <a:grpSpLocks/>
          </p:cNvGrpSpPr>
          <p:nvPr/>
        </p:nvGrpSpPr>
        <p:grpSpPr bwMode="auto">
          <a:xfrm rot="19236358" flipH="1">
            <a:off x="7831931" y="2397124"/>
            <a:ext cx="338137" cy="309563"/>
            <a:chOff x="1574" y="1696"/>
            <a:chExt cx="213" cy="195"/>
          </a:xfrm>
        </p:grpSpPr>
        <p:sp>
          <p:nvSpPr>
            <p:cNvPr id="79997" name="Freeform 125">
              <a:extLst>
                <a:ext uri="{FF2B5EF4-FFF2-40B4-BE49-F238E27FC236}">
                  <a16:creationId xmlns:a16="http://schemas.microsoft.com/office/drawing/2014/main" id="{684390E3-2DE4-450D-AAE4-006904EA30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4" y="1696"/>
              <a:ext cx="166" cy="195"/>
            </a:xfrm>
            <a:custGeom>
              <a:avLst/>
              <a:gdLst>
                <a:gd name="T0" fmla="*/ 14 w 166"/>
                <a:gd name="T1" fmla="*/ 188 h 195"/>
                <a:gd name="T2" fmla="*/ 11 w 166"/>
                <a:gd name="T3" fmla="*/ 180 h 195"/>
                <a:gd name="T4" fmla="*/ 9 w 166"/>
                <a:gd name="T5" fmla="*/ 173 h 195"/>
                <a:gd name="T6" fmla="*/ 7 w 166"/>
                <a:gd name="T7" fmla="*/ 165 h 195"/>
                <a:gd name="T8" fmla="*/ 5 w 166"/>
                <a:gd name="T9" fmla="*/ 159 h 195"/>
                <a:gd name="T10" fmla="*/ 4 w 166"/>
                <a:gd name="T11" fmla="*/ 152 h 195"/>
                <a:gd name="T12" fmla="*/ 3 w 166"/>
                <a:gd name="T13" fmla="*/ 144 h 195"/>
                <a:gd name="T14" fmla="*/ 2 w 166"/>
                <a:gd name="T15" fmla="*/ 138 h 195"/>
                <a:gd name="T16" fmla="*/ 1 w 166"/>
                <a:gd name="T17" fmla="*/ 131 h 195"/>
                <a:gd name="T18" fmla="*/ 0 w 166"/>
                <a:gd name="T19" fmla="*/ 125 h 195"/>
                <a:gd name="T20" fmla="*/ 0 w 166"/>
                <a:gd name="T21" fmla="*/ 119 h 195"/>
                <a:gd name="T22" fmla="*/ 0 w 166"/>
                <a:gd name="T23" fmla="*/ 112 h 195"/>
                <a:gd name="T24" fmla="*/ 0 w 166"/>
                <a:gd name="T25" fmla="*/ 106 h 195"/>
                <a:gd name="T26" fmla="*/ 0 w 166"/>
                <a:gd name="T27" fmla="*/ 100 h 195"/>
                <a:gd name="T28" fmla="*/ 1 w 166"/>
                <a:gd name="T29" fmla="*/ 94 h 195"/>
                <a:gd name="T30" fmla="*/ 1 w 166"/>
                <a:gd name="T31" fmla="*/ 88 h 195"/>
                <a:gd name="T32" fmla="*/ 2 w 166"/>
                <a:gd name="T33" fmla="*/ 83 h 195"/>
                <a:gd name="T34" fmla="*/ 3 w 166"/>
                <a:gd name="T35" fmla="*/ 77 h 195"/>
                <a:gd name="T36" fmla="*/ 4 w 166"/>
                <a:gd name="T37" fmla="*/ 72 h 195"/>
                <a:gd name="T38" fmla="*/ 6 w 166"/>
                <a:gd name="T39" fmla="*/ 67 h 195"/>
                <a:gd name="T40" fmla="*/ 7 w 166"/>
                <a:gd name="T41" fmla="*/ 62 h 195"/>
                <a:gd name="T42" fmla="*/ 9 w 166"/>
                <a:gd name="T43" fmla="*/ 56 h 195"/>
                <a:gd name="T44" fmla="*/ 11 w 166"/>
                <a:gd name="T45" fmla="*/ 51 h 195"/>
                <a:gd name="T46" fmla="*/ 13 w 166"/>
                <a:gd name="T47" fmla="*/ 47 h 195"/>
                <a:gd name="T48" fmla="*/ 15 w 166"/>
                <a:gd name="T49" fmla="*/ 42 h 195"/>
                <a:gd name="T50" fmla="*/ 18 w 166"/>
                <a:gd name="T51" fmla="*/ 38 h 195"/>
                <a:gd name="T52" fmla="*/ 21 w 166"/>
                <a:gd name="T53" fmla="*/ 34 h 195"/>
                <a:gd name="T54" fmla="*/ 26 w 166"/>
                <a:gd name="T55" fmla="*/ 28 h 195"/>
                <a:gd name="T56" fmla="*/ 28 w 166"/>
                <a:gd name="T57" fmla="*/ 24 h 195"/>
                <a:gd name="T58" fmla="*/ 31 w 166"/>
                <a:gd name="T59" fmla="*/ 21 h 195"/>
                <a:gd name="T60" fmla="*/ 35 w 166"/>
                <a:gd name="T61" fmla="*/ 18 h 195"/>
                <a:gd name="T62" fmla="*/ 38 w 166"/>
                <a:gd name="T63" fmla="*/ 15 h 195"/>
                <a:gd name="T64" fmla="*/ 41 w 166"/>
                <a:gd name="T65" fmla="*/ 13 h 195"/>
                <a:gd name="T66" fmla="*/ 45 w 166"/>
                <a:gd name="T67" fmla="*/ 11 h 195"/>
                <a:gd name="T68" fmla="*/ 48 w 166"/>
                <a:gd name="T69" fmla="*/ 9 h 195"/>
                <a:gd name="T70" fmla="*/ 53 w 166"/>
                <a:gd name="T71" fmla="*/ 6 h 195"/>
                <a:gd name="T72" fmla="*/ 57 w 166"/>
                <a:gd name="T73" fmla="*/ 4 h 195"/>
                <a:gd name="T74" fmla="*/ 63 w 166"/>
                <a:gd name="T75" fmla="*/ 2 h 195"/>
                <a:gd name="T76" fmla="*/ 68 w 166"/>
                <a:gd name="T77" fmla="*/ 1 h 195"/>
                <a:gd name="T78" fmla="*/ 72 w 166"/>
                <a:gd name="T79" fmla="*/ 0 h 195"/>
                <a:gd name="T80" fmla="*/ 76 w 166"/>
                <a:gd name="T81" fmla="*/ 0 h 195"/>
                <a:gd name="T82" fmla="*/ 85 w 166"/>
                <a:gd name="T83" fmla="*/ 0 h 195"/>
                <a:gd name="T84" fmla="*/ 93 w 166"/>
                <a:gd name="T85" fmla="*/ 1 h 195"/>
                <a:gd name="T86" fmla="*/ 101 w 166"/>
                <a:gd name="T87" fmla="*/ 3 h 195"/>
                <a:gd name="T88" fmla="*/ 110 w 166"/>
                <a:gd name="T89" fmla="*/ 6 h 195"/>
                <a:gd name="T90" fmla="*/ 114 w 166"/>
                <a:gd name="T91" fmla="*/ 7 h 195"/>
                <a:gd name="T92" fmla="*/ 118 w 166"/>
                <a:gd name="T93" fmla="*/ 11 h 195"/>
                <a:gd name="T94" fmla="*/ 123 w 166"/>
                <a:gd name="T95" fmla="*/ 13 h 195"/>
                <a:gd name="T96" fmla="*/ 127 w 166"/>
                <a:gd name="T97" fmla="*/ 16 h 195"/>
                <a:gd name="T98" fmla="*/ 131 w 166"/>
                <a:gd name="T99" fmla="*/ 19 h 195"/>
                <a:gd name="T100" fmla="*/ 135 w 166"/>
                <a:gd name="T101" fmla="*/ 22 h 195"/>
                <a:gd name="T102" fmla="*/ 140 w 166"/>
                <a:gd name="T103" fmla="*/ 27 h 195"/>
                <a:gd name="T104" fmla="*/ 144 w 166"/>
                <a:gd name="T105" fmla="*/ 30 h 195"/>
                <a:gd name="T106" fmla="*/ 148 w 166"/>
                <a:gd name="T107" fmla="*/ 35 h 195"/>
                <a:gd name="T108" fmla="*/ 152 w 166"/>
                <a:gd name="T109" fmla="*/ 39 h 195"/>
                <a:gd name="T110" fmla="*/ 157 w 166"/>
                <a:gd name="T111" fmla="*/ 45 h 195"/>
                <a:gd name="T112" fmla="*/ 161 w 166"/>
                <a:gd name="T113" fmla="*/ 50 h 195"/>
                <a:gd name="T114" fmla="*/ 165 w 166"/>
                <a:gd name="T115" fmla="*/ 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66" h="195">
                  <a:moveTo>
                    <a:pt x="17" y="194"/>
                  </a:moveTo>
                  <a:lnTo>
                    <a:pt x="14" y="188"/>
                  </a:lnTo>
                  <a:lnTo>
                    <a:pt x="13" y="185"/>
                  </a:lnTo>
                  <a:lnTo>
                    <a:pt x="11" y="180"/>
                  </a:lnTo>
                  <a:lnTo>
                    <a:pt x="11" y="178"/>
                  </a:lnTo>
                  <a:lnTo>
                    <a:pt x="9" y="173"/>
                  </a:lnTo>
                  <a:lnTo>
                    <a:pt x="9" y="172"/>
                  </a:lnTo>
                  <a:lnTo>
                    <a:pt x="7" y="165"/>
                  </a:lnTo>
                  <a:lnTo>
                    <a:pt x="7" y="164"/>
                  </a:lnTo>
                  <a:lnTo>
                    <a:pt x="5" y="159"/>
                  </a:lnTo>
                  <a:lnTo>
                    <a:pt x="5" y="157"/>
                  </a:lnTo>
                  <a:lnTo>
                    <a:pt x="4" y="152"/>
                  </a:lnTo>
                  <a:lnTo>
                    <a:pt x="4" y="151"/>
                  </a:lnTo>
                  <a:lnTo>
                    <a:pt x="3" y="144"/>
                  </a:lnTo>
                  <a:lnTo>
                    <a:pt x="2" y="143"/>
                  </a:lnTo>
                  <a:lnTo>
                    <a:pt x="2" y="138"/>
                  </a:lnTo>
                  <a:lnTo>
                    <a:pt x="1" y="137"/>
                  </a:lnTo>
                  <a:lnTo>
                    <a:pt x="1" y="131"/>
                  </a:lnTo>
                  <a:lnTo>
                    <a:pt x="1" y="130"/>
                  </a:lnTo>
                  <a:lnTo>
                    <a:pt x="0" y="125"/>
                  </a:lnTo>
                  <a:lnTo>
                    <a:pt x="0" y="123"/>
                  </a:lnTo>
                  <a:lnTo>
                    <a:pt x="0" y="119"/>
                  </a:lnTo>
                  <a:lnTo>
                    <a:pt x="0" y="117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6"/>
                  </a:lnTo>
                  <a:lnTo>
                    <a:pt x="0" y="105"/>
                  </a:lnTo>
                  <a:lnTo>
                    <a:pt x="0" y="100"/>
                  </a:lnTo>
                  <a:lnTo>
                    <a:pt x="0" y="99"/>
                  </a:lnTo>
                  <a:lnTo>
                    <a:pt x="1" y="94"/>
                  </a:lnTo>
                  <a:lnTo>
                    <a:pt x="1" y="92"/>
                  </a:lnTo>
                  <a:lnTo>
                    <a:pt x="1" y="88"/>
                  </a:lnTo>
                  <a:lnTo>
                    <a:pt x="1" y="87"/>
                  </a:lnTo>
                  <a:lnTo>
                    <a:pt x="2" y="83"/>
                  </a:lnTo>
                  <a:lnTo>
                    <a:pt x="2" y="82"/>
                  </a:lnTo>
                  <a:lnTo>
                    <a:pt x="3" y="77"/>
                  </a:lnTo>
                  <a:lnTo>
                    <a:pt x="3" y="76"/>
                  </a:lnTo>
                  <a:lnTo>
                    <a:pt x="4" y="72"/>
                  </a:lnTo>
                  <a:lnTo>
                    <a:pt x="5" y="71"/>
                  </a:lnTo>
                  <a:lnTo>
                    <a:pt x="6" y="67"/>
                  </a:lnTo>
                  <a:lnTo>
                    <a:pt x="6" y="66"/>
                  </a:lnTo>
                  <a:lnTo>
                    <a:pt x="7" y="62"/>
                  </a:lnTo>
                  <a:lnTo>
                    <a:pt x="7" y="60"/>
                  </a:lnTo>
                  <a:lnTo>
                    <a:pt x="9" y="56"/>
                  </a:lnTo>
                  <a:lnTo>
                    <a:pt x="11" y="52"/>
                  </a:lnTo>
                  <a:lnTo>
                    <a:pt x="11" y="51"/>
                  </a:lnTo>
                  <a:lnTo>
                    <a:pt x="13" y="48"/>
                  </a:lnTo>
                  <a:lnTo>
                    <a:pt x="13" y="47"/>
                  </a:lnTo>
                  <a:lnTo>
                    <a:pt x="15" y="44"/>
                  </a:lnTo>
                  <a:lnTo>
                    <a:pt x="15" y="42"/>
                  </a:lnTo>
                  <a:lnTo>
                    <a:pt x="18" y="39"/>
                  </a:lnTo>
                  <a:lnTo>
                    <a:pt x="18" y="38"/>
                  </a:lnTo>
                  <a:lnTo>
                    <a:pt x="20" y="35"/>
                  </a:lnTo>
                  <a:lnTo>
                    <a:pt x="21" y="34"/>
                  </a:lnTo>
                  <a:lnTo>
                    <a:pt x="23" y="31"/>
                  </a:lnTo>
                  <a:lnTo>
                    <a:pt x="26" y="28"/>
                  </a:lnTo>
                  <a:lnTo>
                    <a:pt x="26" y="27"/>
                  </a:lnTo>
                  <a:lnTo>
                    <a:pt x="28" y="24"/>
                  </a:lnTo>
                  <a:lnTo>
                    <a:pt x="29" y="23"/>
                  </a:lnTo>
                  <a:lnTo>
                    <a:pt x="31" y="21"/>
                  </a:lnTo>
                  <a:lnTo>
                    <a:pt x="32" y="20"/>
                  </a:lnTo>
                  <a:lnTo>
                    <a:pt x="35" y="18"/>
                  </a:lnTo>
                  <a:lnTo>
                    <a:pt x="36" y="17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41" y="13"/>
                  </a:lnTo>
                  <a:lnTo>
                    <a:pt x="42" y="13"/>
                  </a:lnTo>
                  <a:lnTo>
                    <a:pt x="45" y="11"/>
                  </a:lnTo>
                  <a:lnTo>
                    <a:pt x="45" y="10"/>
                  </a:lnTo>
                  <a:lnTo>
                    <a:pt x="48" y="9"/>
                  </a:lnTo>
                  <a:lnTo>
                    <a:pt x="49" y="7"/>
                  </a:lnTo>
                  <a:lnTo>
                    <a:pt x="53" y="6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60" y="3"/>
                  </a:lnTo>
                  <a:lnTo>
                    <a:pt x="63" y="2"/>
                  </a:lnTo>
                  <a:lnTo>
                    <a:pt x="64" y="2"/>
                  </a:lnTo>
                  <a:lnTo>
                    <a:pt x="68" y="1"/>
                  </a:lnTo>
                  <a:lnTo>
                    <a:pt x="69" y="1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3" y="1"/>
                  </a:lnTo>
                  <a:lnTo>
                    <a:pt x="97" y="2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0" y="6"/>
                  </a:lnTo>
                  <a:lnTo>
                    <a:pt x="111" y="6"/>
                  </a:lnTo>
                  <a:lnTo>
                    <a:pt x="114" y="7"/>
                  </a:lnTo>
                  <a:lnTo>
                    <a:pt x="115" y="9"/>
                  </a:lnTo>
                  <a:lnTo>
                    <a:pt x="118" y="11"/>
                  </a:lnTo>
                  <a:lnTo>
                    <a:pt x="120" y="11"/>
                  </a:lnTo>
                  <a:lnTo>
                    <a:pt x="123" y="13"/>
                  </a:lnTo>
                  <a:lnTo>
                    <a:pt x="124" y="13"/>
                  </a:lnTo>
                  <a:lnTo>
                    <a:pt x="127" y="16"/>
                  </a:lnTo>
                  <a:lnTo>
                    <a:pt x="128" y="16"/>
                  </a:lnTo>
                  <a:lnTo>
                    <a:pt x="131" y="19"/>
                  </a:lnTo>
                  <a:lnTo>
                    <a:pt x="132" y="19"/>
                  </a:lnTo>
                  <a:lnTo>
                    <a:pt x="135" y="22"/>
                  </a:lnTo>
                  <a:lnTo>
                    <a:pt x="137" y="23"/>
                  </a:lnTo>
                  <a:lnTo>
                    <a:pt x="140" y="27"/>
                  </a:lnTo>
                  <a:lnTo>
                    <a:pt x="141" y="27"/>
                  </a:lnTo>
                  <a:lnTo>
                    <a:pt x="144" y="30"/>
                  </a:lnTo>
                  <a:lnTo>
                    <a:pt x="145" y="31"/>
                  </a:lnTo>
                  <a:lnTo>
                    <a:pt x="148" y="35"/>
                  </a:lnTo>
                  <a:lnTo>
                    <a:pt x="149" y="35"/>
                  </a:lnTo>
                  <a:lnTo>
                    <a:pt x="152" y="39"/>
                  </a:lnTo>
                  <a:lnTo>
                    <a:pt x="154" y="40"/>
                  </a:lnTo>
                  <a:lnTo>
                    <a:pt x="157" y="45"/>
                  </a:lnTo>
                  <a:lnTo>
                    <a:pt x="158" y="46"/>
                  </a:lnTo>
                  <a:lnTo>
                    <a:pt x="161" y="50"/>
                  </a:lnTo>
                  <a:lnTo>
                    <a:pt x="162" y="51"/>
                  </a:lnTo>
                  <a:lnTo>
                    <a:pt x="165" y="55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9998" name="Freeform 126">
              <a:extLst>
                <a:ext uri="{FF2B5EF4-FFF2-40B4-BE49-F238E27FC236}">
                  <a16:creationId xmlns:a16="http://schemas.microsoft.com/office/drawing/2014/main" id="{9D8DAF11-2555-4EF6-8E0D-39A6DA60C6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1" y="1717"/>
              <a:ext cx="86" cy="107"/>
            </a:xfrm>
            <a:custGeom>
              <a:avLst/>
              <a:gdLst>
                <a:gd name="T0" fmla="*/ 85 w 86"/>
                <a:gd name="T1" fmla="*/ 106 h 107"/>
                <a:gd name="T2" fmla="*/ 0 w 86"/>
                <a:gd name="T3" fmla="*/ 35 h 107"/>
                <a:gd name="T4" fmla="*/ 38 w 86"/>
                <a:gd name="T5" fmla="*/ 35 h 107"/>
                <a:gd name="T6" fmla="*/ 53 w 86"/>
                <a:gd name="T7" fmla="*/ 0 h 107"/>
                <a:gd name="T8" fmla="*/ 85 w 86"/>
                <a:gd name="T9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107">
                  <a:moveTo>
                    <a:pt x="85" y="106"/>
                  </a:moveTo>
                  <a:lnTo>
                    <a:pt x="0" y="35"/>
                  </a:lnTo>
                  <a:lnTo>
                    <a:pt x="38" y="35"/>
                  </a:lnTo>
                  <a:lnTo>
                    <a:pt x="53" y="0"/>
                  </a:lnTo>
                  <a:lnTo>
                    <a:pt x="85" y="106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79999" name="Group 127">
            <a:extLst>
              <a:ext uri="{FF2B5EF4-FFF2-40B4-BE49-F238E27FC236}">
                <a16:creationId xmlns:a16="http://schemas.microsoft.com/office/drawing/2014/main" id="{3F9CAAAD-1DBF-4200-9E68-609A2930B82C}"/>
              </a:ext>
            </a:extLst>
          </p:cNvPr>
          <p:cNvGrpSpPr>
            <a:grpSpLocks/>
          </p:cNvGrpSpPr>
          <p:nvPr/>
        </p:nvGrpSpPr>
        <p:grpSpPr bwMode="auto">
          <a:xfrm rot="2004321">
            <a:off x="1447801" y="5037860"/>
            <a:ext cx="338139" cy="309563"/>
            <a:chOff x="1574" y="1696"/>
            <a:chExt cx="213" cy="195"/>
          </a:xfrm>
        </p:grpSpPr>
        <p:sp>
          <p:nvSpPr>
            <p:cNvPr id="80000" name="Freeform 128">
              <a:extLst>
                <a:ext uri="{FF2B5EF4-FFF2-40B4-BE49-F238E27FC236}">
                  <a16:creationId xmlns:a16="http://schemas.microsoft.com/office/drawing/2014/main" id="{F7C1BA29-1388-4808-8AA4-7C0AE1901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4" y="1696"/>
              <a:ext cx="166" cy="195"/>
            </a:xfrm>
            <a:custGeom>
              <a:avLst/>
              <a:gdLst>
                <a:gd name="T0" fmla="*/ 14 w 166"/>
                <a:gd name="T1" fmla="*/ 188 h 195"/>
                <a:gd name="T2" fmla="*/ 11 w 166"/>
                <a:gd name="T3" fmla="*/ 180 h 195"/>
                <a:gd name="T4" fmla="*/ 9 w 166"/>
                <a:gd name="T5" fmla="*/ 173 h 195"/>
                <a:gd name="T6" fmla="*/ 7 w 166"/>
                <a:gd name="T7" fmla="*/ 165 h 195"/>
                <a:gd name="T8" fmla="*/ 5 w 166"/>
                <a:gd name="T9" fmla="*/ 159 h 195"/>
                <a:gd name="T10" fmla="*/ 4 w 166"/>
                <a:gd name="T11" fmla="*/ 152 h 195"/>
                <a:gd name="T12" fmla="*/ 3 w 166"/>
                <a:gd name="T13" fmla="*/ 144 h 195"/>
                <a:gd name="T14" fmla="*/ 2 w 166"/>
                <a:gd name="T15" fmla="*/ 138 h 195"/>
                <a:gd name="T16" fmla="*/ 1 w 166"/>
                <a:gd name="T17" fmla="*/ 131 h 195"/>
                <a:gd name="T18" fmla="*/ 0 w 166"/>
                <a:gd name="T19" fmla="*/ 125 h 195"/>
                <a:gd name="T20" fmla="*/ 0 w 166"/>
                <a:gd name="T21" fmla="*/ 119 h 195"/>
                <a:gd name="T22" fmla="*/ 0 w 166"/>
                <a:gd name="T23" fmla="*/ 112 h 195"/>
                <a:gd name="T24" fmla="*/ 0 w 166"/>
                <a:gd name="T25" fmla="*/ 106 h 195"/>
                <a:gd name="T26" fmla="*/ 0 w 166"/>
                <a:gd name="T27" fmla="*/ 100 h 195"/>
                <a:gd name="T28" fmla="*/ 1 w 166"/>
                <a:gd name="T29" fmla="*/ 94 h 195"/>
                <a:gd name="T30" fmla="*/ 1 w 166"/>
                <a:gd name="T31" fmla="*/ 88 h 195"/>
                <a:gd name="T32" fmla="*/ 2 w 166"/>
                <a:gd name="T33" fmla="*/ 83 h 195"/>
                <a:gd name="T34" fmla="*/ 3 w 166"/>
                <a:gd name="T35" fmla="*/ 77 h 195"/>
                <a:gd name="T36" fmla="*/ 4 w 166"/>
                <a:gd name="T37" fmla="*/ 72 h 195"/>
                <a:gd name="T38" fmla="*/ 6 w 166"/>
                <a:gd name="T39" fmla="*/ 67 h 195"/>
                <a:gd name="T40" fmla="*/ 7 w 166"/>
                <a:gd name="T41" fmla="*/ 62 h 195"/>
                <a:gd name="T42" fmla="*/ 9 w 166"/>
                <a:gd name="T43" fmla="*/ 56 h 195"/>
                <a:gd name="T44" fmla="*/ 11 w 166"/>
                <a:gd name="T45" fmla="*/ 51 h 195"/>
                <a:gd name="T46" fmla="*/ 13 w 166"/>
                <a:gd name="T47" fmla="*/ 47 h 195"/>
                <a:gd name="T48" fmla="*/ 15 w 166"/>
                <a:gd name="T49" fmla="*/ 42 h 195"/>
                <a:gd name="T50" fmla="*/ 18 w 166"/>
                <a:gd name="T51" fmla="*/ 38 h 195"/>
                <a:gd name="T52" fmla="*/ 21 w 166"/>
                <a:gd name="T53" fmla="*/ 34 h 195"/>
                <a:gd name="T54" fmla="*/ 26 w 166"/>
                <a:gd name="T55" fmla="*/ 28 h 195"/>
                <a:gd name="T56" fmla="*/ 28 w 166"/>
                <a:gd name="T57" fmla="*/ 24 h 195"/>
                <a:gd name="T58" fmla="*/ 31 w 166"/>
                <a:gd name="T59" fmla="*/ 21 h 195"/>
                <a:gd name="T60" fmla="*/ 35 w 166"/>
                <a:gd name="T61" fmla="*/ 18 h 195"/>
                <a:gd name="T62" fmla="*/ 38 w 166"/>
                <a:gd name="T63" fmla="*/ 15 h 195"/>
                <a:gd name="T64" fmla="*/ 41 w 166"/>
                <a:gd name="T65" fmla="*/ 13 h 195"/>
                <a:gd name="T66" fmla="*/ 45 w 166"/>
                <a:gd name="T67" fmla="*/ 11 h 195"/>
                <a:gd name="T68" fmla="*/ 48 w 166"/>
                <a:gd name="T69" fmla="*/ 9 h 195"/>
                <a:gd name="T70" fmla="*/ 53 w 166"/>
                <a:gd name="T71" fmla="*/ 6 h 195"/>
                <a:gd name="T72" fmla="*/ 57 w 166"/>
                <a:gd name="T73" fmla="*/ 4 h 195"/>
                <a:gd name="T74" fmla="*/ 63 w 166"/>
                <a:gd name="T75" fmla="*/ 2 h 195"/>
                <a:gd name="T76" fmla="*/ 68 w 166"/>
                <a:gd name="T77" fmla="*/ 1 h 195"/>
                <a:gd name="T78" fmla="*/ 72 w 166"/>
                <a:gd name="T79" fmla="*/ 0 h 195"/>
                <a:gd name="T80" fmla="*/ 76 w 166"/>
                <a:gd name="T81" fmla="*/ 0 h 195"/>
                <a:gd name="T82" fmla="*/ 85 w 166"/>
                <a:gd name="T83" fmla="*/ 0 h 195"/>
                <a:gd name="T84" fmla="*/ 93 w 166"/>
                <a:gd name="T85" fmla="*/ 1 h 195"/>
                <a:gd name="T86" fmla="*/ 101 w 166"/>
                <a:gd name="T87" fmla="*/ 3 h 195"/>
                <a:gd name="T88" fmla="*/ 110 w 166"/>
                <a:gd name="T89" fmla="*/ 6 h 195"/>
                <a:gd name="T90" fmla="*/ 114 w 166"/>
                <a:gd name="T91" fmla="*/ 7 h 195"/>
                <a:gd name="T92" fmla="*/ 118 w 166"/>
                <a:gd name="T93" fmla="*/ 11 h 195"/>
                <a:gd name="T94" fmla="*/ 123 w 166"/>
                <a:gd name="T95" fmla="*/ 13 h 195"/>
                <a:gd name="T96" fmla="*/ 127 w 166"/>
                <a:gd name="T97" fmla="*/ 16 h 195"/>
                <a:gd name="T98" fmla="*/ 131 w 166"/>
                <a:gd name="T99" fmla="*/ 19 h 195"/>
                <a:gd name="T100" fmla="*/ 135 w 166"/>
                <a:gd name="T101" fmla="*/ 22 h 195"/>
                <a:gd name="T102" fmla="*/ 140 w 166"/>
                <a:gd name="T103" fmla="*/ 27 h 195"/>
                <a:gd name="T104" fmla="*/ 144 w 166"/>
                <a:gd name="T105" fmla="*/ 30 h 195"/>
                <a:gd name="T106" fmla="*/ 148 w 166"/>
                <a:gd name="T107" fmla="*/ 35 h 195"/>
                <a:gd name="T108" fmla="*/ 152 w 166"/>
                <a:gd name="T109" fmla="*/ 39 h 195"/>
                <a:gd name="T110" fmla="*/ 157 w 166"/>
                <a:gd name="T111" fmla="*/ 45 h 195"/>
                <a:gd name="T112" fmla="*/ 161 w 166"/>
                <a:gd name="T113" fmla="*/ 50 h 195"/>
                <a:gd name="T114" fmla="*/ 165 w 166"/>
                <a:gd name="T115" fmla="*/ 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66" h="195">
                  <a:moveTo>
                    <a:pt x="17" y="194"/>
                  </a:moveTo>
                  <a:lnTo>
                    <a:pt x="14" y="188"/>
                  </a:lnTo>
                  <a:lnTo>
                    <a:pt x="13" y="185"/>
                  </a:lnTo>
                  <a:lnTo>
                    <a:pt x="11" y="180"/>
                  </a:lnTo>
                  <a:lnTo>
                    <a:pt x="11" y="178"/>
                  </a:lnTo>
                  <a:lnTo>
                    <a:pt x="9" y="173"/>
                  </a:lnTo>
                  <a:lnTo>
                    <a:pt x="9" y="172"/>
                  </a:lnTo>
                  <a:lnTo>
                    <a:pt x="7" y="165"/>
                  </a:lnTo>
                  <a:lnTo>
                    <a:pt x="7" y="164"/>
                  </a:lnTo>
                  <a:lnTo>
                    <a:pt x="5" y="159"/>
                  </a:lnTo>
                  <a:lnTo>
                    <a:pt x="5" y="157"/>
                  </a:lnTo>
                  <a:lnTo>
                    <a:pt x="4" y="152"/>
                  </a:lnTo>
                  <a:lnTo>
                    <a:pt x="4" y="151"/>
                  </a:lnTo>
                  <a:lnTo>
                    <a:pt x="3" y="144"/>
                  </a:lnTo>
                  <a:lnTo>
                    <a:pt x="2" y="143"/>
                  </a:lnTo>
                  <a:lnTo>
                    <a:pt x="2" y="138"/>
                  </a:lnTo>
                  <a:lnTo>
                    <a:pt x="1" y="137"/>
                  </a:lnTo>
                  <a:lnTo>
                    <a:pt x="1" y="131"/>
                  </a:lnTo>
                  <a:lnTo>
                    <a:pt x="1" y="130"/>
                  </a:lnTo>
                  <a:lnTo>
                    <a:pt x="0" y="125"/>
                  </a:lnTo>
                  <a:lnTo>
                    <a:pt x="0" y="123"/>
                  </a:lnTo>
                  <a:lnTo>
                    <a:pt x="0" y="119"/>
                  </a:lnTo>
                  <a:lnTo>
                    <a:pt x="0" y="117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6"/>
                  </a:lnTo>
                  <a:lnTo>
                    <a:pt x="0" y="105"/>
                  </a:lnTo>
                  <a:lnTo>
                    <a:pt x="0" y="100"/>
                  </a:lnTo>
                  <a:lnTo>
                    <a:pt x="0" y="99"/>
                  </a:lnTo>
                  <a:lnTo>
                    <a:pt x="1" y="94"/>
                  </a:lnTo>
                  <a:lnTo>
                    <a:pt x="1" y="92"/>
                  </a:lnTo>
                  <a:lnTo>
                    <a:pt x="1" y="88"/>
                  </a:lnTo>
                  <a:lnTo>
                    <a:pt x="1" y="87"/>
                  </a:lnTo>
                  <a:lnTo>
                    <a:pt x="2" y="83"/>
                  </a:lnTo>
                  <a:lnTo>
                    <a:pt x="2" y="82"/>
                  </a:lnTo>
                  <a:lnTo>
                    <a:pt x="3" y="77"/>
                  </a:lnTo>
                  <a:lnTo>
                    <a:pt x="3" y="76"/>
                  </a:lnTo>
                  <a:lnTo>
                    <a:pt x="4" y="72"/>
                  </a:lnTo>
                  <a:lnTo>
                    <a:pt x="5" y="71"/>
                  </a:lnTo>
                  <a:lnTo>
                    <a:pt x="6" y="67"/>
                  </a:lnTo>
                  <a:lnTo>
                    <a:pt x="6" y="66"/>
                  </a:lnTo>
                  <a:lnTo>
                    <a:pt x="7" y="62"/>
                  </a:lnTo>
                  <a:lnTo>
                    <a:pt x="7" y="60"/>
                  </a:lnTo>
                  <a:lnTo>
                    <a:pt x="9" y="56"/>
                  </a:lnTo>
                  <a:lnTo>
                    <a:pt x="11" y="52"/>
                  </a:lnTo>
                  <a:lnTo>
                    <a:pt x="11" y="51"/>
                  </a:lnTo>
                  <a:lnTo>
                    <a:pt x="13" y="48"/>
                  </a:lnTo>
                  <a:lnTo>
                    <a:pt x="13" y="47"/>
                  </a:lnTo>
                  <a:lnTo>
                    <a:pt x="15" y="44"/>
                  </a:lnTo>
                  <a:lnTo>
                    <a:pt x="15" y="42"/>
                  </a:lnTo>
                  <a:lnTo>
                    <a:pt x="18" y="39"/>
                  </a:lnTo>
                  <a:lnTo>
                    <a:pt x="18" y="38"/>
                  </a:lnTo>
                  <a:lnTo>
                    <a:pt x="20" y="35"/>
                  </a:lnTo>
                  <a:lnTo>
                    <a:pt x="21" y="34"/>
                  </a:lnTo>
                  <a:lnTo>
                    <a:pt x="23" y="31"/>
                  </a:lnTo>
                  <a:lnTo>
                    <a:pt x="26" y="28"/>
                  </a:lnTo>
                  <a:lnTo>
                    <a:pt x="26" y="27"/>
                  </a:lnTo>
                  <a:lnTo>
                    <a:pt x="28" y="24"/>
                  </a:lnTo>
                  <a:lnTo>
                    <a:pt x="29" y="23"/>
                  </a:lnTo>
                  <a:lnTo>
                    <a:pt x="31" y="21"/>
                  </a:lnTo>
                  <a:lnTo>
                    <a:pt x="32" y="20"/>
                  </a:lnTo>
                  <a:lnTo>
                    <a:pt x="35" y="18"/>
                  </a:lnTo>
                  <a:lnTo>
                    <a:pt x="36" y="17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41" y="13"/>
                  </a:lnTo>
                  <a:lnTo>
                    <a:pt x="42" y="13"/>
                  </a:lnTo>
                  <a:lnTo>
                    <a:pt x="45" y="11"/>
                  </a:lnTo>
                  <a:lnTo>
                    <a:pt x="45" y="10"/>
                  </a:lnTo>
                  <a:lnTo>
                    <a:pt x="48" y="9"/>
                  </a:lnTo>
                  <a:lnTo>
                    <a:pt x="49" y="7"/>
                  </a:lnTo>
                  <a:lnTo>
                    <a:pt x="53" y="6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60" y="3"/>
                  </a:lnTo>
                  <a:lnTo>
                    <a:pt x="63" y="2"/>
                  </a:lnTo>
                  <a:lnTo>
                    <a:pt x="64" y="2"/>
                  </a:lnTo>
                  <a:lnTo>
                    <a:pt x="68" y="1"/>
                  </a:lnTo>
                  <a:lnTo>
                    <a:pt x="69" y="1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3" y="1"/>
                  </a:lnTo>
                  <a:lnTo>
                    <a:pt x="97" y="2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0" y="6"/>
                  </a:lnTo>
                  <a:lnTo>
                    <a:pt x="111" y="6"/>
                  </a:lnTo>
                  <a:lnTo>
                    <a:pt x="114" y="7"/>
                  </a:lnTo>
                  <a:lnTo>
                    <a:pt x="115" y="9"/>
                  </a:lnTo>
                  <a:lnTo>
                    <a:pt x="118" y="11"/>
                  </a:lnTo>
                  <a:lnTo>
                    <a:pt x="120" y="11"/>
                  </a:lnTo>
                  <a:lnTo>
                    <a:pt x="123" y="13"/>
                  </a:lnTo>
                  <a:lnTo>
                    <a:pt x="124" y="13"/>
                  </a:lnTo>
                  <a:lnTo>
                    <a:pt x="127" y="16"/>
                  </a:lnTo>
                  <a:lnTo>
                    <a:pt x="128" y="16"/>
                  </a:lnTo>
                  <a:lnTo>
                    <a:pt x="131" y="19"/>
                  </a:lnTo>
                  <a:lnTo>
                    <a:pt x="132" y="19"/>
                  </a:lnTo>
                  <a:lnTo>
                    <a:pt x="135" y="22"/>
                  </a:lnTo>
                  <a:lnTo>
                    <a:pt x="137" y="23"/>
                  </a:lnTo>
                  <a:lnTo>
                    <a:pt x="140" y="27"/>
                  </a:lnTo>
                  <a:lnTo>
                    <a:pt x="141" y="27"/>
                  </a:lnTo>
                  <a:lnTo>
                    <a:pt x="144" y="30"/>
                  </a:lnTo>
                  <a:lnTo>
                    <a:pt x="145" y="31"/>
                  </a:lnTo>
                  <a:lnTo>
                    <a:pt x="148" y="35"/>
                  </a:lnTo>
                  <a:lnTo>
                    <a:pt x="149" y="35"/>
                  </a:lnTo>
                  <a:lnTo>
                    <a:pt x="152" y="39"/>
                  </a:lnTo>
                  <a:lnTo>
                    <a:pt x="154" y="40"/>
                  </a:lnTo>
                  <a:lnTo>
                    <a:pt x="157" y="45"/>
                  </a:lnTo>
                  <a:lnTo>
                    <a:pt x="158" y="46"/>
                  </a:lnTo>
                  <a:lnTo>
                    <a:pt x="161" y="50"/>
                  </a:lnTo>
                  <a:lnTo>
                    <a:pt x="162" y="51"/>
                  </a:lnTo>
                  <a:lnTo>
                    <a:pt x="165" y="55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0001" name="Freeform 129">
              <a:extLst>
                <a:ext uri="{FF2B5EF4-FFF2-40B4-BE49-F238E27FC236}">
                  <a16:creationId xmlns:a16="http://schemas.microsoft.com/office/drawing/2014/main" id="{72800B92-D9E2-492B-A2C4-39E456864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1" y="1717"/>
              <a:ext cx="86" cy="107"/>
            </a:xfrm>
            <a:custGeom>
              <a:avLst/>
              <a:gdLst>
                <a:gd name="T0" fmla="*/ 85 w 86"/>
                <a:gd name="T1" fmla="*/ 106 h 107"/>
                <a:gd name="T2" fmla="*/ 0 w 86"/>
                <a:gd name="T3" fmla="*/ 35 h 107"/>
                <a:gd name="T4" fmla="*/ 38 w 86"/>
                <a:gd name="T5" fmla="*/ 35 h 107"/>
                <a:gd name="T6" fmla="*/ 53 w 86"/>
                <a:gd name="T7" fmla="*/ 0 h 107"/>
                <a:gd name="T8" fmla="*/ 85 w 86"/>
                <a:gd name="T9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107">
                  <a:moveTo>
                    <a:pt x="85" y="106"/>
                  </a:moveTo>
                  <a:lnTo>
                    <a:pt x="0" y="35"/>
                  </a:lnTo>
                  <a:lnTo>
                    <a:pt x="38" y="35"/>
                  </a:lnTo>
                  <a:lnTo>
                    <a:pt x="53" y="0"/>
                  </a:lnTo>
                  <a:lnTo>
                    <a:pt x="85" y="106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80023" name="Group 151">
            <a:extLst>
              <a:ext uri="{FF2B5EF4-FFF2-40B4-BE49-F238E27FC236}">
                <a16:creationId xmlns:a16="http://schemas.microsoft.com/office/drawing/2014/main" id="{2BFD299A-6EA2-435C-A764-930B2D71CC5D}"/>
              </a:ext>
            </a:extLst>
          </p:cNvPr>
          <p:cNvGrpSpPr>
            <a:grpSpLocks/>
          </p:cNvGrpSpPr>
          <p:nvPr/>
        </p:nvGrpSpPr>
        <p:grpSpPr bwMode="auto">
          <a:xfrm>
            <a:off x="2990851" y="5762632"/>
            <a:ext cx="3000376" cy="744538"/>
            <a:chOff x="1884" y="3630"/>
            <a:chExt cx="1890" cy="469"/>
          </a:xfrm>
        </p:grpSpPr>
        <p:sp>
          <p:nvSpPr>
            <p:cNvPr id="79953" name="Rectangle 81">
              <a:extLst>
                <a:ext uri="{FF2B5EF4-FFF2-40B4-BE49-F238E27FC236}">
                  <a16:creationId xmlns:a16="http://schemas.microsoft.com/office/drawing/2014/main" id="{E7BDCD88-FF67-4E47-BAAC-5FDC536506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4" y="3630"/>
              <a:ext cx="189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2000" dirty="0">
                  <a:solidFill>
                    <a:srgbClr val="006600"/>
                  </a:solidFill>
                </a:rPr>
                <a:t>Lone </a:t>
              </a:r>
              <a:r>
                <a:rPr lang="it-IT" altLang="it-IT" sz="2000" dirty="0" err="1">
                  <a:solidFill>
                    <a:srgbClr val="006600"/>
                  </a:solidFill>
                </a:rPr>
                <a:t>pair</a:t>
              </a:r>
              <a:r>
                <a:rPr lang="it-IT" altLang="it-IT" sz="2000" dirty="0">
                  <a:solidFill>
                    <a:srgbClr val="006600"/>
                  </a:solidFill>
                </a:rPr>
                <a:t> verso il sistema </a:t>
              </a:r>
              <a:r>
                <a:rPr lang="it-IT" altLang="it-IT" sz="2000" dirty="0">
                  <a:solidFill>
                    <a:srgbClr val="006600"/>
                  </a:solidFill>
                  <a:latin typeface="Symbol" panose="05050102010706020507" pitchFamily="18" charset="2"/>
                </a:rPr>
                <a:t>p</a:t>
              </a:r>
            </a:p>
          </p:txBody>
        </p:sp>
        <p:sp>
          <p:nvSpPr>
            <p:cNvPr id="80002" name="Rectangle 130">
              <a:extLst>
                <a:ext uri="{FF2B5EF4-FFF2-40B4-BE49-F238E27FC236}">
                  <a16:creationId xmlns:a16="http://schemas.microsoft.com/office/drawing/2014/main" id="{166FA802-47EF-4288-A36C-0A162F846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9" y="3847"/>
              <a:ext cx="166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9" rIns="92075" bIns="46039">
              <a:spAutoFit/>
            </a:bodyPr>
            <a:lstStyle/>
            <a:p>
              <a:r>
                <a:rPr lang="it-IT" altLang="it-IT" sz="2000" dirty="0">
                  <a:solidFill>
                    <a:srgbClr val="CC0000"/>
                  </a:solidFill>
                </a:rPr>
                <a:t>Si creano nuove cariche</a:t>
              </a:r>
            </a:p>
          </p:txBody>
        </p:sp>
      </p:grpSp>
      <p:grpSp>
        <p:nvGrpSpPr>
          <p:cNvPr id="80012" name="Group 140">
            <a:extLst>
              <a:ext uri="{FF2B5EF4-FFF2-40B4-BE49-F238E27FC236}">
                <a16:creationId xmlns:a16="http://schemas.microsoft.com/office/drawing/2014/main" id="{E7A87039-AB25-4C0A-9B11-2A8B379B67CD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6561142" y="4880700"/>
            <a:ext cx="338137" cy="309563"/>
            <a:chOff x="1574" y="1696"/>
            <a:chExt cx="213" cy="195"/>
          </a:xfrm>
        </p:grpSpPr>
        <p:sp>
          <p:nvSpPr>
            <p:cNvPr id="80013" name="Freeform 141">
              <a:extLst>
                <a:ext uri="{FF2B5EF4-FFF2-40B4-BE49-F238E27FC236}">
                  <a16:creationId xmlns:a16="http://schemas.microsoft.com/office/drawing/2014/main" id="{2524299D-F85D-49B6-9E95-4F8B31C601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4" y="1696"/>
              <a:ext cx="166" cy="195"/>
            </a:xfrm>
            <a:custGeom>
              <a:avLst/>
              <a:gdLst>
                <a:gd name="T0" fmla="*/ 14 w 166"/>
                <a:gd name="T1" fmla="*/ 188 h 195"/>
                <a:gd name="T2" fmla="*/ 11 w 166"/>
                <a:gd name="T3" fmla="*/ 180 h 195"/>
                <a:gd name="T4" fmla="*/ 9 w 166"/>
                <a:gd name="T5" fmla="*/ 173 h 195"/>
                <a:gd name="T6" fmla="*/ 7 w 166"/>
                <a:gd name="T7" fmla="*/ 165 h 195"/>
                <a:gd name="T8" fmla="*/ 5 w 166"/>
                <a:gd name="T9" fmla="*/ 159 h 195"/>
                <a:gd name="T10" fmla="*/ 4 w 166"/>
                <a:gd name="T11" fmla="*/ 152 h 195"/>
                <a:gd name="T12" fmla="*/ 3 w 166"/>
                <a:gd name="T13" fmla="*/ 144 h 195"/>
                <a:gd name="T14" fmla="*/ 2 w 166"/>
                <a:gd name="T15" fmla="*/ 138 h 195"/>
                <a:gd name="T16" fmla="*/ 1 w 166"/>
                <a:gd name="T17" fmla="*/ 131 h 195"/>
                <a:gd name="T18" fmla="*/ 0 w 166"/>
                <a:gd name="T19" fmla="*/ 125 h 195"/>
                <a:gd name="T20" fmla="*/ 0 w 166"/>
                <a:gd name="T21" fmla="*/ 119 h 195"/>
                <a:gd name="T22" fmla="*/ 0 w 166"/>
                <a:gd name="T23" fmla="*/ 112 h 195"/>
                <a:gd name="T24" fmla="*/ 0 w 166"/>
                <a:gd name="T25" fmla="*/ 106 h 195"/>
                <a:gd name="T26" fmla="*/ 0 w 166"/>
                <a:gd name="T27" fmla="*/ 100 h 195"/>
                <a:gd name="T28" fmla="*/ 1 w 166"/>
                <a:gd name="T29" fmla="*/ 94 h 195"/>
                <a:gd name="T30" fmla="*/ 1 w 166"/>
                <a:gd name="T31" fmla="*/ 88 h 195"/>
                <a:gd name="T32" fmla="*/ 2 w 166"/>
                <a:gd name="T33" fmla="*/ 83 h 195"/>
                <a:gd name="T34" fmla="*/ 3 w 166"/>
                <a:gd name="T35" fmla="*/ 77 h 195"/>
                <a:gd name="T36" fmla="*/ 4 w 166"/>
                <a:gd name="T37" fmla="*/ 72 h 195"/>
                <a:gd name="T38" fmla="*/ 6 w 166"/>
                <a:gd name="T39" fmla="*/ 67 h 195"/>
                <a:gd name="T40" fmla="*/ 7 w 166"/>
                <a:gd name="T41" fmla="*/ 62 h 195"/>
                <a:gd name="T42" fmla="*/ 9 w 166"/>
                <a:gd name="T43" fmla="*/ 56 h 195"/>
                <a:gd name="T44" fmla="*/ 11 w 166"/>
                <a:gd name="T45" fmla="*/ 51 h 195"/>
                <a:gd name="T46" fmla="*/ 13 w 166"/>
                <a:gd name="T47" fmla="*/ 47 h 195"/>
                <a:gd name="T48" fmla="*/ 15 w 166"/>
                <a:gd name="T49" fmla="*/ 42 h 195"/>
                <a:gd name="T50" fmla="*/ 18 w 166"/>
                <a:gd name="T51" fmla="*/ 38 h 195"/>
                <a:gd name="T52" fmla="*/ 21 w 166"/>
                <a:gd name="T53" fmla="*/ 34 h 195"/>
                <a:gd name="T54" fmla="*/ 26 w 166"/>
                <a:gd name="T55" fmla="*/ 28 h 195"/>
                <a:gd name="T56" fmla="*/ 28 w 166"/>
                <a:gd name="T57" fmla="*/ 24 h 195"/>
                <a:gd name="T58" fmla="*/ 31 w 166"/>
                <a:gd name="T59" fmla="*/ 21 h 195"/>
                <a:gd name="T60" fmla="*/ 35 w 166"/>
                <a:gd name="T61" fmla="*/ 18 h 195"/>
                <a:gd name="T62" fmla="*/ 38 w 166"/>
                <a:gd name="T63" fmla="*/ 15 h 195"/>
                <a:gd name="T64" fmla="*/ 41 w 166"/>
                <a:gd name="T65" fmla="*/ 13 h 195"/>
                <a:gd name="T66" fmla="*/ 45 w 166"/>
                <a:gd name="T67" fmla="*/ 11 h 195"/>
                <a:gd name="T68" fmla="*/ 48 w 166"/>
                <a:gd name="T69" fmla="*/ 9 h 195"/>
                <a:gd name="T70" fmla="*/ 53 w 166"/>
                <a:gd name="T71" fmla="*/ 6 h 195"/>
                <a:gd name="T72" fmla="*/ 57 w 166"/>
                <a:gd name="T73" fmla="*/ 4 h 195"/>
                <a:gd name="T74" fmla="*/ 63 w 166"/>
                <a:gd name="T75" fmla="*/ 2 h 195"/>
                <a:gd name="T76" fmla="*/ 68 w 166"/>
                <a:gd name="T77" fmla="*/ 1 h 195"/>
                <a:gd name="T78" fmla="*/ 72 w 166"/>
                <a:gd name="T79" fmla="*/ 0 h 195"/>
                <a:gd name="T80" fmla="*/ 76 w 166"/>
                <a:gd name="T81" fmla="*/ 0 h 195"/>
                <a:gd name="T82" fmla="*/ 85 w 166"/>
                <a:gd name="T83" fmla="*/ 0 h 195"/>
                <a:gd name="T84" fmla="*/ 93 w 166"/>
                <a:gd name="T85" fmla="*/ 1 h 195"/>
                <a:gd name="T86" fmla="*/ 101 w 166"/>
                <a:gd name="T87" fmla="*/ 3 h 195"/>
                <a:gd name="T88" fmla="*/ 110 w 166"/>
                <a:gd name="T89" fmla="*/ 6 h 195"/>
                <a:gd name="T90" fmla="*/ 114 w 166"/>
                <a:gd name="T91" fmla="*/ 7 h 195"/>
                <a:gd name="T92" fmla="*/ 118 w 166"/>
                <a:gd name="T93" fmla="*/ 11 h 195"/>
                <a:gd name="T94" fmla="*/ 123 w 166"/>
                <a:gd name="T95" fmla="*/ 13 h 195"/>
                <a:gd name="T96" fmla="*/ 127 w 166"/>
                <a:gd name="T97" fmla="*/ 16 h 195"/>
                <a:gd name="T98" fmla="*/ 131 w 166"/>
                <a:gd name="T99" fmla="*/ 19 h 195"/>
                <a:gd name="T100" fmla="*/ 135 w 166"/>
                <a:gd name="T101" fmla="*/ 22 h 195"/>
                <a:gd name="T102" fmla="*/ 140 w 166"/>
                <a:gd name="T103" fmla="*/ 27 h 195"/>
                <a:gd name="T104" fmla="*/ 144 w 166"/>
                <a:gd name="T105" fmla="*/ 30 h 195"/>
                <a:gd name="T106" fmla="*/ 148 w 166"/>
                <a:gd name="T107" fmla="*/ 35 h 195"/>
                <a:gd name="T108" fmla="*/ 152 w 166"/>
                <a:gd name="T109" fmla="*/ 39 h 195"/>
                <a:gd name="T110" fmla="*/ 157 w 166"/>
                <a:gd name="T111" fmla="*/ 45 h 195"/>
                <a:gd name="T112" fmla="*/ 161 w 166"/>
                <a:gd name="T113" fmla="*/ 50 h 195"/>
                <a:gd name="T114" fmla="*/ 165 w 166"/>
                <a:gd name="T115" fmla="*/ 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66" h="195">
                  <a:moveTo>
                    <a:pt x="17" y="194"/>
                  </a:moveTo>
                  <a:lnTo>
                    <a:pt x="14" y="188"/>
                  </a:lnTo>
                  <a:lnTo>
                    <a:pt x="13" y="185"/>
                  </a:lnTo>
                  <a:lnTo>
                    <a:pt x="11" y="180"/>
                  </a:lnTo>
                  <a:lnTo>
                    <a:pt x="11" y="178"/>
                  </a:lnTo>
                  <a:lnTo>
                    <a:pt x="9" y="173"/>
                  </a:lnTo>
                  <a:lnTo>
                    <a:pt x="9" y="172"/>
                  </a:lnTo>
                  <a:lnTo>
                    <a:pt x="7" y="165"/>
                  </a:lnTo>
                  <a:lnTo>
                    <a:pt x="7" y="164"/>
                  </a:lnTo>
                  <a:lnTo>
                    <a:pt x="5" y="159"/>
                  </a:lnTo>
                  <a:lnTo>
                    <a:pt x="5" y="157"/>
                  </a:lnTo>
                  <a:lnTo>
                    <a:pt x="4" y="152"/>
                  </a:lnTo>
                  <a:lnTo>
                    <a:pt x="4" y="151"/>
                  </a:lnTo>
                  <a:lnTo>
                    <a:pt x="3" y="144"/>
                  </a:lnTo>
                  <a:lnTo>
                    <a:pt x="2" y="143"/>
                  </a:lnTo>
                  <a:lnTo>
                    <a:pt x="2" y="138"/>
                  </a:lnTo>
                  <a:lnTo>
                    <a:pt x="1" y="137"/>
                  </a:lnTo>
                  <a:lnTo>
                    <a:pt x="1" y="131"/>
                  </a:lnTo>
                  <a:lnTo>
                    <a:pt x="1" y="130"/>
                  </a:lnTo>
                  <a:lnTo>
                    <a:pt x="0" y="125"/>
                  </a:lnTo>
                  <a:lnTo>
                    <a:pt x="0" y="123"/>
                  </a:lnTo>
                  <a:lnTo>
                    <a:pt x="0" y="119"/>
                  </a:lnTo>
                  <a:lnTo>
                    <a:pt x="0" y="117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6"/>
                  </a:lnTo>
                  <a:lnTo>
                    <a:pt x="0" y="105"/>
                  </a:lnTo>
                  <a:lnTo>
                    <a:pt x="0" y="100"/>
                  </a:lnTo>
                  <a:lnTo>
                    <a:pt x="0" y="99"/>
                  </a:lnTo>
                  <a:lnTo>
                    <a:pt x="1" y="94"/>
                  </a:lnTo>
                  <a:lnTo>
                    <a:pt x="1" y="92"/>
                  </a:lnTo>
                  <a:lnTo>
                    <a:pt x="1" y="88"/>
                  </a:lnTo>
                  <a:lnTo>
                    <a:pt x="1" y="87"/>
                  </a:lnTo>
                  <a:lnTo>
                    <a:pt x="2" y="83"/>
                  </a:lnTo>
                  <a:lnTo>
                    <a:pt x="2" y="82"/>
                  </a:lnTo>
                  <a:lnTo>
                    <a:pt x="3" y="77"/>
                  </a:lnTo>
                  <a:lnTo>
                    <a:pt x="3" y="76"/>
                  </a:lnTo>
                  <a:lnTo>
                    <a:pt x="4" y="72"/>
                  </a:lnTo>
                  <a:lnTo>
                    <a:pt x="5" y="71"/>
                  </a:lnTo>
                  <a:lnTo>
                    <a:pt x="6" y="67"/>
                  </a:lnTo>
                  <a:lnTo>
                    <a:pt x="6" y="66"/>
                  </a:lnTo>
                  <a:lnTo>
                    <a:pt x="7" y="62"/>
                  </a:lnTo>
                  <a:lnTo>
                    <a:pt x="7" y="60"/>
                  </a:lnTo>
                  <a:lnTo>
                    <a:pt x="9" y="56"/>
                  </a:lnTo>
                  <a:lnTo>
                    <a:pt x="11" y="52"/>
                  </a:lnTo>
                  <a:lnTo>
                    <a:pt x="11" y="51"/>
                  </a:lnTo>
                  <a:lnTo>
                    <a:pt x="13" y="48"/>
                  </a:lnTo>
                  <a:lnTo>
                    <a:pt x="13" y="47"/>
                  </a:lnTo>
                  <a:lnTo>
                    <a:pt x="15" y="44"/>
                  </a:lnTo>
                  <a:lnTo>
                    <a:pt x="15" y="42"/>
                  </a:lnTo>
                  <a:lnTo>
                    <a:pt x="18" y="39"/>
                  </a:lnTo>
                  <a:lnTo>
                    <a:pt x="18" y="38"/>
                  </a:lnTo>
                  <a:lnTo>
                    <a:pt x="20" y="35"/>
                  </a:lnTo>
                  <a:lnTo>
                    <a:pt x="21" y="34"/>
                  </a:lnTo>
                  <a:lnTo>
                    <a:pt x="23" y="31"/>
                  </a:lnTo>
                  <a:lnTo>
                    <a:pt x="26" y="28"/>
                  </a:lnTo>
                  <a:lnTo>
                    <a:pt x="26" y="27"/>
                  </a:lnTo>
                  <a:lnTo>
                    <a:pt x="28" y="24"/>
                  </a:lnTo>
                  <a:lnTo>
                    <a:pt x="29" y="23"/>
                  </a:lnTo>
                  <a:lnTo>
                    <a:pt x="31" y="21"/>
                  </a:lnTo>
                  <a:lnTo>
                    <a:pt x="32" y="20"/>
                  </a:lnTo>
                  <a:lnTo>
                    <a:pt x="35" y="18"/>
                  </a:lnTo>
                  <a:lnTo>
                    <a:pt x="36" y="17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41" y="13"/>
                  </a:lnTo>
                  <a:lnTo>
                    <a:pt x="42" y="13"/>
                  </a:lnTo>
                  <a:lnTo>
                    <a:pt x="45" y="11"/>
                  </a:lnTo>
                  <a:lnTo>
                    <a:pt x="45" y="10"/>
                  </a:lnTo>
                  <a:lnTo>
                    <a:pt x="48" y="9"/>
                  </a:lnTo>
                  <a:lnTo>
                    <a:pt x="49" y="7"/>
                  </a:lnTo>
                  <a:lnTo>
                    <a:pt x="53" y="6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60" y="3"/>
                  </a:lnTo>
                  <a:lnTo>
                    <a:pt x="63" y="2"/>
                  </a:lnTo>
                  <a:lnTo>
                    <a:pt x="64" y="2"/>
                  </a:lnTo>
                  <a:lnTo>
                    <a:pt x="68" y="1"/>
                  </a:lnTo>
                  <a:lnTo>
                    <a:pt x="69" y="1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3" y="1"/>
                  </a:lnTo>
                  <a:lnTo>
                    <a:pt x="97" y="2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0" y="6"/>
                  </a:lnTo>
                  <a:lnTo>
                    <a:pt x="111" y="6"/>
                  </a:lnTo>
                  <a:lnTo>
                    <a:pt x="114" y="7"/>
                  </a:lnTo>
                  <a:lnTo>
                    <a:pt x="115" y="9"/>
                  </a:lnTo>
                  <a:lnTo>
                    <a:pt x="118" y="11"/>
                  </a:lnTo>
                  <a:lnTo>
                    <a:pt x="120" y="11"/>
                  </a:lnTo>
                  <a:lnTo>
                    <a:pt x="123" y="13"/>
                  </a:lnTo>
                  <a:lnTo>
                    <a:pt x="124" y="13"/>
                  </a:lnTo>
                  <a:lnTo>
                    <a:pt x="127" y="16"/>
                  </a:lnTo>
                  <a:lnTo>
                    <a:pt x="128" y="16"/>
                  </a:lnTo>
                  <a:lnTo>
                    <a:pt x="131" y="19"/>
                  </a:lnTo>
                  <a:lnTo>
                    <a:pt x="132" y="19"/>
                  </a:lnTo>
                  <a:lnTo>
                    <a:pt x="135" y="22"/>
                  </a:lnTo>
                  <a:lnTo>
                    <a:pt x="137" y="23"/>
                  </a:lnTo>
                  <a:lnTo>
                    <a:pt x="140" y="27"/>
                  </a:lnTo>
                  <a:lnTo>
                    <a:pt x="141" y="27"/>
                  </a:lnTo>
                  <a:lnTo>
                    <a:pt x="144" y="30"/>
                  </a:lnTo>
                  <a:lnTo>
                    <a:pt x="145" y="31"/>
                  </a:lnTo>
                  <a:lnTo>
                    <a:pt x="148" y="35"/>
                  </a:lnTo>
                  <a:lnTo>
                    <a:pt x="149" y="35"/>
                  </a:lnTo>
                  <a:lnTo>
                    <a:pt x="152" y="39"/>
                  </a:lnTo>
                  <a:lnTo>
                    <a:pt x="154" y="40"/>
                  </a:lnTo>
                  <a:lnTo>
                    <a:pt x="157" y="45"/>
                  </a:lnTo>
                  <a:lnTo>
                    <a:pt x="158" y="46"/>
                  </a:lnTo>
                  <a:lnTo>
                    <a:pt x="161" y="50"/>
                  </a:lnTo>
                  <a:lnTo>
                    <a:pt x="162" y="51"/>
                  </a:lnTo>
                  <a:lnTo>
                    <a:pt x="165" y="55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0014" name="Freeform 142">
              <a:extLst>
                <a:ext uri="{FF2B5EF4-FFF2-40B4-BE49-F238E27FC236}">
                  <a16:creationId xmlns:a16="http://schemas.microsoft.com/office/drawing/2014/main" id="{2456FFC0-599F-47C5-8631-D3B4BDF64A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1" y="1717"/>
              <a:ext cx="86" cy="107"/>
            </a:xfrm>
            <a:custGeom>
              <a:avLst/>
              <a:gdLst>
                <a:gd name="T0" fmla="*/ 85 w 86"/>
                <a:gd name="T1" fmla="*/ 106 h 107"/>
                <a:gd name="T2" fmla="*/ 0 w 86"/>
                <a:gd name="T3" fmla="*/ 35 h 107"/>
                <a:gd name="T4" fmla="*/ 38 w 86"/>
                <a:gd name="T5" fmla="*/ 35 h 107"/>
                <a:gd name="T6" fmla="*/ 53 w 86"/>
                <a:gd name="T7" fmla="*/ 0 h 107"/>
                <a:gd name="T8" fmla="*/ 85 w 86"/>
                <a:gd name="T9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107">
                  <a:moveTo>
                    <a:pt x="85" y="106"/>
                  </a:moveTo>
                  <a:lnTo>
                    <a:pt x="0" y="35"/>
                  </a:lnTo>
                  <a:lnTo>
                    <a:pt x="38" y="35"/>
                  </a:lnTo>
                  <a:lnTo>
                    <a:pt x="53" y="0"/>
                  </a:lnTo>
                  <a:lnTo>
                    <a:pt x="85" y="106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80015" name="Group 143">
            <a:extLst>
              <a:ext uri="{FF2B5EF4-FFF2-40B4-BE49-F238E27FC236}">
                <a16:creationId xmlns:a16="http://schemas.microsoft.com/office/drawing/2014/main" id="{64FD8C2B-3E80-4A68-8F49-DD788B556CD9}"/>
              </a:ext>
            </a:extLst>
          </p:cNvPr>
          <p:cNvGrpSpPr>
            <a:grpSpLocks/>
          </p:cNvGrpSpPr>
          <p:nvPr/>
        </p:nvGrpSpPr>
        <p:grpSpPr bwMode="auto">
          <a:xfrm rot="19595679" flipH="1">
            <a:off x="7510466" y="4839424"/>
            <a:ext cx="338137" cy="309563"/>
            <a:chOff x="1574" y="1696"/>
            <a:chExt cx="213" cy="195"/>
          </a:xfrm>
        </p:grpSpPr>
        <p:sp>
          <p:nvSpPr>
            <p:cNvPr id="80016" name="Freeform 144">
              <a:extLst>
                <a:ext uri="{FF2B5EF4-FFF2-40B4-BE49-F238E27FC236}">
                  <a16:creationId xmlns:a16="http://schemas.microsoft.com/office/drawing/2014/main" id="{3AC554DF-22B2-46FC-A467-EC589C5D58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4" y="1696"/>
              <a:ext cx="166" cy="195"/>
            </a:xfrm>
            <a:custGeom>
              <a:avLst/>
              <a:gdLst>
                <a:gd name="T0" fmla="*/ 14 w 166"/>
                <a:gd name="T1" fmla="*/ 188 h 195"/>
                <a:gd name="T2" fmla="*/ 11 w 166"/>
                <a:gd name="T3" fmla="*/ 180 h 195"/>
                <a:gd name="T4" fmla="*/ 9 w 166"/>
                <a:gd name="T5" fmla="*/ 173 h 195"/>
                <a:gd name="T6" fmla="*/ 7 w 166"/>
                <a:gd name="T7" fmla="*/ 165 h 195"/>
                <a:gd name="T8" fmla="*/ 5 w 166"/>
                <a:gd name="T9" fmla="*/ 159 h 195"/>
                <a:gd name="T10" fmla="*/ 4 w 166"/>
                <a:gd name="T11" fmla="*/ 152 h 195"/>
                <a:gd name="T12" fmla="*/ 3 w 166"/>
                <a:gd name="T13" fmla="*/ 144 h 195"/>
                <a:gd name="T14" fmla="*/ 2 w 166"/>
                <a:gd name="T15" fmla="*/ 138 h 195"/>
                <a:gd name="T16" fmla="*/ 1 w 166"/>
                <a:gd name="T17" fmla="*/ 131 h 195"/>
                <a:gd name="T18" fmla="*/ 0 w 166"/>
                <a:gd name="T19" fmla="*/ 125 h 195"/>
                <a:gd name="T20" fmla="*/ 0 w 166"/>
                <a:gd name="T21" fmla="*/ 119 h 195"/>
                <a:gd name="T22" fmla="*/ 0 w 166"/>
                <a:gd name="T23" fmla="*/ 112 h 195"/>
                <a:gd name="T24" fmla="*/ 0 w 166"/>
                <a:gd name="T25" fmla="*/ 106 h 195"/>
                <a:gd name="T26" fmla="*/ 0 w 166"/>
                <a:gd name="T27" fmla="*/ 100 h 195"/>
                <a:gd name="T28" fmla="*/ 1 w 166"/>
                <a:gd name="T29" fmla="*/ 94 h 195"/>
                <a:gd name="T30" fmla="*/ 1 w 166"/>
                <a:gd name="T31" fmla="*/ 88 h 195"/>
                <a:gd name="T32" fmla="*/ 2 w 166"/>
                <a:gd name="T33" fmla="*/ 83 h 195"/>
                <a:gd name="T34" fmla="*/ 3 w 166"/>
                <a:gd name="T35" fmla="*/ 77 h 195"/>
                <a:gd name="T36" fmla="*/ 4 w 166"/>
                <a:gd name="T37" fmla="*/ 72 h 195"/>
                <a:gd name="T38" fmla="*/ 6 w 166"/>
                <a:gd name="T39" fmla="*/ 67 h 195"/>
                <a:gd name="T40" fmla="*/ 7 w 166"/>
                <a:gd name="T41" fmla="*/ 62 h 195"/>
                <a:gd name="T42" fmla="*/ 9 w 166"/>
                <a:gd name="T43" fmla="*/ 56 h 195"/>
                <a:gd name="T44" fmla="*/ 11 w 166"/>
                <a:gd name="T45" fmla="*/ 51 h 195"/>
                <a:gd name="T46" fmla="*/ 13 w 166"/>
                <a:gd name="T47" fmla="*/ 47 h 195"/>
                <a:gd name="T48" fmla="*/ 15 w 166"/>
                <a:gd name="T49" fmla="*/ 42 h 195"/>
                <a:gd name="T50" fmla="*/ 18 w 166"/>
                <a:gd name="T51" fmla="*/ 38 h 195"/>
                <a:gd name="T52" fmla="*/ 21 w 166"/>
                <a:gd name="T53" fmla="*/ 34 h 195"/>
                <a:gd name="T54" fmla="*/ 26 w 166"/>
                <a:gd name="T55" fmla="*/ 28 h 195"/>
                <a:gd name="T56" fmla="*/ 28 w 166"/>
                <a:gd name="T57" fmla="*/ 24 h 195"/>
                <a:gd name="T58" fmla="*/ 31 w 166"/>
                <a:gd name="T59" fmla="*/ 21 h 195"/>
                <a:gd name="T60" fmla="*/ 35 w 166"/>
                <a:gd name="T61" fmla="*/ 18 h 195"/>
                <a:gd name="T62" fmla="*/ 38 w 166"/>
                <a:gd name="T63" fmla="*/ 15 h 195"/>
                <a:gd name="T64" fmla="*/ 41 w 166"/>
                <a:gd name="T65" fmla="*/ 13 h 195"/>
                <a:gd name="T66" fmla="*/ 45 w 166"/>
                <a:gd name="T67" fmla="*/ 11 h 195"/>
                <a:gd name="T68" fmla="*/ 48 w 166"/>
                <a:gd name="T69" fmla="*/ 9 h 195"/>
                <a:gd name="T70" fmla="*/ 53 w 166"/>
                <a:gd name="T71" fmla="*/ 6 h 195"/>
                <a:gd name="T72" fmla="*/ 57 w 166"/>
                <a:gd name="T73" fmla="*/ 4 h 195"/>
                <a:gd name="T74" fmla="*/ 63 w 166"/>
                <a:gd name="T75" fmla="*/ 2 h 195"/>
                <a:gd name="T76" fmla="*/ 68 w 166"/>
                <a:gd name="T77" fmla="*/ 1 h 195"/>
                <a:gd name="T78" fmla="*/ 72 w 166"/>
                <a:gd name="T79" fmla="*/ 0 h 195"/>
                <a:gd name="T80" fmla="*/ 76 w 166"/>
                <a:gd name="T81" fmla="*/ 0 h 195"/>
                <a:gd name="T82" fmla="*/ 85 w 166"/>
                <a:gd name="T83" fmla="*/ 0 h 195"/>
                <a:gd name="T84" fmla="*/ 93 w 166"/>
                <a:gd name="T85" fmla="*/ 1 h 195"/>
                <a:gd name="T86" fmla="*/ 101 w 166"/>
                <a:gd name="T87" fmla="*/ 3 h 195"/>
                <a:gd name="T88" fmla="*/ 110 w 166"/>
                <a:gd name="T89" fmla="*/ 6 h 195"/>
                <a:gd name="T90" fmla="*/ 114 w 166"/>
                <a:gd name="T91" fmla="*/ 7 h 195"/>
                <a:gd name="T92" fmla="*/ 118 w 166"/>
                <a:gd name="T93" fmla="*/ 11 h 195"/>
                <a:gd name="T94" fmla="*/ 123 w 166"/>
                <a:gd name="T95" fmla="*/ 13 h 195"/>
                <a:gd name="T96" fmla="*/ 127 w 166"/>
                <a:gd name="T97" fmla="*/ 16 h 195"/>
                <a:gd name="T98" fmla="*/ 131 w 166"/>
                <a:gd name="T99" fmla="*/ 19 h 195"/>
                <a:gd name="T100" fmla="*/ 135 w 166"/>
                <a:gd name="T101" fmla="*/ 22 h 195"/>
                <a:gd name="T102" fmla="*/ 140 w 166"/>
                <a:gd name="T103" fmla="*/ 27 h 195"/>
                <a:gd name="T104" fmla="*/ 144 w 166"/>
                <a:gd name="T105" fmla="*/ 30 h 195"/>
                <a:gd name="T106" fmla="*/ 148 w 166"/>
                <a:gd name="T107" fmla="*/ 35 h 195"/>
                <a:gd name="T108" fmla="*/ 152 w 166"/>
                <a:gd name="T109" fmla="*/ 39 h 195"/>
                <a:gd name="T110" fmla="*/ 157 w 166"/>
                <a:gd name="T111" fmla="*/ 45 h 195"/>
                <a:gd name="T112" fmla="*/ 161 w 166"/>
                <a:gd name="T113" fmla="*/ 50 h 195"/>
                <a:gd name="T114" fmla="*/ 165 w 166"/>
                <a:gd name="T115" fmla="*/ 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66" h="195">
                  <a:moveTo>
                    <a:pt x="17" y="194"/>
                  </a:moveTo>
                  <a:lnTo>
                    <a:pt x="14" y="188"/>
                  </a:lnTo>
                  <a:lnTo>
                    <a:pt x="13" y="185"/>
                  </a:lnTo>
                  <a:lnTo>
                    <a:pt x="11" y="180"/>
                  </a:lnTo>
                  <a:lnTo>
                    <a:pt x="11" y="178"/>
                  </a:lnTo>
                  <a:lnTo>
                    <a:pt x="9" y="173"/>
                  </a:lnTo>
                  <a:lnTo>
                    <a:pt x="9" y="172"/>
                  </a:lnTo>
                  <a:lnTo>
                    <a:pt x="7" y="165"/>
                  </a:lnTo>
                  <a:lnTo>
                    <a:pt x="7" y="164"/>
                  </a:lnTo>
                  <a:lnTo>
                    <a:pt x="5" y="159"/>
                  </a:lnTo>
                  <a:lnTo>
                    <a:pt x="5" y="157"/>
                  </a:lnTo>
                  <a:lnTo>
                    <a:pt x="4" y="152"/>
                  </a:lnTo>
                  <a:lnTo>
                    <a:pt x="4" y="151"/>
                  </a:lnTo>
                  <a:lnTo>
                    <a:pt x="3" y="144"/>
                  </a:lnTo>
                  <a:lnTo>
                    <a:pt x="2" y="143"/>
                  </a:lnTo>
                  <a:lnTo>
                    <a:pt x="2" y="138"/>
                  </a:lnTo>
                  <a:lnTo>
                    <a:pt x="1" y="137"/>
                  </a:lnTo>
                  <a:lnTo>
                    <a:pt x="1" y="131"/>
                  </a:lnTo>
                  <a:lnTo>
                    <a:pt x="1" y="130"/>
                  </a:lnTo>
                  <a:lnTo>
                    <a:pt x="0" y="125"/>
                  </a:lnTo>
                  <a:lnTo>
                    <a:pt x="0" y="123"/>
                  </a:lnTo>
                  <a:lnTo>
                    <a:pt x="0" y="119"/>
                  </a:lnTo>
                  <a:lnTo>
                    <a:pt x="0" y="117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6"/>
                  </a:lnTo>
                  <a:lnTo>
                    <a:pt x="0" y="105"/>
                  </a:lnTo>
                  <a:lnTo>
                    <a:pt x="0" y="100"/>
                  </a:lnTo>
                  <a:lnTo>
                    <a:pt x="0" y="99"/>
                  </a:lnTo>
                  <a:lnTo>
                    <a:pt x="1" y="94"/>
                  </a:lnTo>
                  <a:lnTo>
                    <a:pt x="1" y="92"/>
                  </a:lnTo>
                  <a:lnTo>
                    <a:pt x="1" y="88"/>
                  </a:lnTo>
                  <a:lnTo>
                    <a:pt x="1" y="87"/>
                  </a:lnTo>
                  <a:lnTo>
                    <a:pt x="2" y="83"/>
                  </a:lnTo>
                  <a:lnTo>
                    <a:pt x="2" y="82"/>
                  </a:lnTo>
                  <a:lnTo>
                    <a:pt x="3" y="77"/>
                  </a:lnTo>
                  <a:lnTo>
                    <a:pt x="3" y="76"/>
                  </a:lnTo>
                  <a:lnTo>
                    <a:pt x="4" y="72"/>
                  </a:lnTo>
                  <a:lnTo>
                    <a:pt x="5" y="71"/>
                  </a:lnTo>
                  <a:lnTo>
                    <a:pt x="6" y="67"/>
                  </a:lnTo>
                  <a:lnTo>
                    <a:pt x="6" y="66"/>
                  </a:lnTo>
                  <a:lnTo>
                    <a:pt x="7" y="62"/>
                  </a:lnTo>
                  <a:lnTo>
                    <a:pt x="7" y="60"/>
                  </a:lnTo>
                  <a:lnTo>
                    <a:pt x="9" y="56"/>
                  </a:lnTo>
                  <a:lnTo>
                    <a:pt x="11" y="52"/>
                  </a:lnTo>
                  <a:lnTo>
                    <a:pt x="11" y="51"/>
                  </a:lnTo>
                  <a:lnTo>
                    <a:pt x="13" y="48"/>
                  </a:lnTo>
                  <a:lnTo>
                    <a:pt x="13" y="47"/>
                  </a:lnTo>
                  <a:lnTo>
                    <a:pt x="15" y="44"/>
                  </a:lnTo>
                  <a:lnTo>
                    <a:pt x="15" y="42"/>
                  </a:lnTo>
                  <a:lnTo>
                    <a:pt x="18" y="39"/>
                  </a:lnTo>
                  <a:lnTo>
                    <a:pt x="18" y="38"/>
                  </a:lnTo>
                  <a:lnTo>
                    <a:pt x="20" y="35"/>
                  </a:lnTo>
                  <a:lnTo>
                    <a:pt x="21" y="34"/>
                  </a:lnTo>
                  <a:lnTo>
                    <a:pt x="23" y="31"/>
                  </a:lnTo>
                  <a:lnTo>
                    <a:pt x="26" y="28"/>
                  </a:lnTo>
                  <a:lnTo>
                    <a:pt x="26" y="27"/>
                  </a:lnTo>
                  <a:lnTo>
                    <a:pt x="28" y="24"/>
                  </a:lnTo>
                  <a:lnTo>
                    <a:pt x="29" y="23"/>
                  </a:lnTo>
                  <a:lnTo>
                    <a:pt x="31" y="21"/>
                  </a:lnTo>
                  <a:lnTo>
                    <a:pt x="32" y="20"/>
                  </a:lnTo>
                  <a:lnTo>
                    <a:pt x="35" y="18"/>
                  </a:lnTo>
                  <a:lnTo>
                    <a:pt x="36" y="17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41" y="13"/>
                  </a:lnTo>
                  <a:lnTo>
                    <a:pt x="42" y="13"/>
                  </a:lnTo>
                  <a:lnTo>
                    <a:pt x="45" y="11"/>
                  </a:lnTo>
                  <a:lnTo>
                    <a:pt x="45" y="10"/>
                  </a:lnTo>
                  <a:lnTo>
                    <a:pt x="48" y="9"/>
                  </a:lnTo>
                  <a:lnTo>
                    <a:pt x="49" y="7"/>
                  </a:lnTo>
                  <a:lnTo>
                    <a:pt x="53" y="6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60" y="3"/>
                  </a:lnTo>
                  <a:lnTo>
                    <a:pt x="63" y="2"/>
                  </a:lnTo>
                  <a:lnTo>
                    <a:pt x="64" y="2"/>
                  </a:lnTo>
                  <a:lnTo>
                    <a:pt x="68" y="1"/>
                  </a:lnTo>
                  <a:lnTo>
                    <a:pt x="69" y="1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3" y="1"/>
                  </a:lnTo>
                  <a:lnTo>
                    <a:pt x="97" y="2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0" y="6"/>
                  </a:lnTo>
                  <a:lnTo>
                    <a:pt x="111" y="6"/>
                  </a:lnTo>
                  <a:lnTo>
                    <a:pt x="114" y="7"/>
                  </a:lnTo>
                  <a:lnTo>
                    <a:pt x="115" y="9"/>
                  </a:lnTo>
                  <a:lnTo>
                    <a:pt x="118" y="11"/>
                  </a:lnTo>
                  <a:lnTo>
                    <a:pt x="120" y="11"/>
                  </a:lnTo>
                  <a:lnTo>
                    <a:pt x="123" y="13"/>
                  </a:lnTo>
                  <a:lnTo>
                    <a:pt x="124" y="13"/>
                  </a:lnTo>
                  <a:lnTo>
                    <a:pt x="127" y="16"/>
                  </a:lnTo>
                  <a:lnTo>
                    <a:pt x="128" y="16"/>
                  </a:lnTo>
                  <a:lnTo>
                    <a:pt x="131" y="19"/>
                  </a:lnTo>
                  <a:lnTo>
                    <a:pt x="132" y="19"/>
                  </a:lnTo>
                  <a:lnTo>
                    <a:pt x="135" y="22"/>
                  </a:lnTo>
                  <a:lnTo>
                    <a:pt x="137" y="23"/>
                  </a:lnTo>
                  <a:lnTo>
                    <a:pt x="140" y="27"/>
                  </a:lnTo>
                  <a:lnTo>
                    <a:pt x="141" y="27"/>
                  </a:lnTo>
                  <a:lnTo>
                    <a:pt x="144" y="30"/>
                  </a:lnTo>
                  <a:lnTo>
                    <a:pt x="145" y="31"/>
                  </a:lnTo>
                  <a:lnTo>
                    <a:pt x="148" y="35"/>
                  </a:lnTo>
                  <a:lnTo>
                    <a:pt x="149" y="35"/>
                  </a:lnTo>
                  <a:lnTo>
                    <a:pt x="152" y="39"/>
                  </a:lnTo>
                  <a:lnTo>
                    <a:pt x="154" y="40"/>
                  </a:lnTo>
                  <a:lnTo>
                    <a:pt x="157" y="45"/>
                  </a:lnTo>
                  <a:lnTo>
                    <a:pt x="158" y="46"/>
                  </a:lnTo>
                  <a:lnTo>
                    <a:pt x="161" y="50"/>
                  </a:lnTo>
                  <a:lnTo>
                    <a:pt x="162" y="51"/>
                  </a:lnTo>
                  <a:lnTo>
                    <a:pt x="165" y="55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0017" name="Freeform 145">
              <a:extLst>
                <a:ext uri="{FF2B5EF4-FFF2-40B4-BE49-F238E27FC236}">
                  <a16:creationId xmlns:a16="http://schemas.microsoft.com/office/drawing/2014/main" id="{04F21707-6EA8-4C4E-909C-E9E2521614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1" y="1717"/>
              <a:ext cx="86" cy="107"/>
            </a:xfrm>
            <a:custGeom>
              <a:avLst/>
              <a:gdLst>
                <a:gd name="T0" fmla="*/ 85 w 86"/>
                <a:gd name="T1" fmla="*/ 106 h 107"/>
                <a:gd name="T2" fmla="*/ 0 w 86"/>
                <a:gd name="T3" fmla="*/ 35 h 107"/>
                <a:gd name="T4" fmla="*/ 38 w 86"/>
                <a:gd name="T5" fmla="*/ 35 h 107"/>
                <a:gd name="T6" fmla="*/ 53 w 86"/>
                <a:gd name="T7" fmla="*/ 0 h 107"/>
                <a:gd name="T8" fmla="*/ 85 w 86"/>
                <a:gd name="T9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107">
                  <a:moveTo>
                    <a:pt x="85" y="106"/>
                  </a:moveTo>
                  <a:lnTo>
                    <a:pt x="0" y="35"/>
                  </a:lnTo>
                  <a:lnTo>
                    <a:pt x="38" y="35"/>
                  </a:lnTo>
                  <a:lnTo>
                    <a:pt x="53" y="0"/>
                  </a:lnTo>
                  <a:lnTo>
                    <a:pt x="85" y="106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9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79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79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0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80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80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0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327</Words>
  <Application>Microsoft Office PowerPoint</Application>
  <PresentationFormat>Presentazione su schermo (4:3)</PresentationFormat>
  <Paragraphs>136</Paragraphs>
  <Slides>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GAMBINI PAOLO</dc:creator>
  <cp:lastModifiedBy>GAMBINI PAOLO</cp:lastModifiedBy>
  <cp:revision>5</cp:revision>
  <dcterms:created xsi:type="dcterms:W3CDTF">2024-03-05T15:51:15Z</dcterms:created>
  <dcterms:modified xsi:type="dcterms:W3CDTF">2025-02-26T16:01:05Z</dcterms:modified>
</cp:coreProperties>
</file>