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0" r:id="rId2"/>
    <p:sldId id="256" r:id="rId3"/>
    <p:sldId id="51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1512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E0C2C-D00B-46C9-96A1-8955BF2C7907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79AB-7833-4C34-9FCF-A43A8519E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276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E0C2C-D00B-46C9-96A1-8955BF2C7907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79AB-7833-4C34-9FCF-A43A8519E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37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E0C2C-D00B-46C9-96A1-8955BF2C7907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79AB-7833-4C34-9FCF-A43A8519E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07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3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395288" y="1052512"/>
            <a:ext cx="4135438" cy="5805489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0565940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E0C2C-D00B-46C9-96A1-8955BF2C7907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79AB-7833-4C34-9FCF-A43A8519E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516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E0C2C-D00B-46C9-96A1-8955BF2C7907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79AB-7833-4C34-9FCF-A43A8519E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197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E0C2C-D00B-46C9-96A1-8955BF2C7907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79AB-7833-4C34-9FCF-A43A8519E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009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E0C2C-D00B-46C9-96A1-8955BF2C7907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79AB-7833-4C34-9FCF-A43A8519E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721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E0C2C-D00B-46C9-96A1-8955BF2C7907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79AB-7833-4C34-9FCF-A43A8519E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604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E0C2C-D00B-46C9-96A1-8955BF2C7907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79AB-7833-4C34-9FCF-A43A8519E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56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E0C2C-D00B-46C9-96A1-8955BF2C7907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79AB-7833-4C34-9FCF-A43A8519E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421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E0C2C-D00B-46C9-96A1-8955BF2C7907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679AB-7833-4C34-9FCF-A43A8519E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192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E0C2C-D00B-46C9-96A1-8955BF2C7907}" type="datetimeFigureOut">
              <a:rPr lang="en-US" smtClean="0"/>
              <a:t>3/8/2023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679AB-7833-4C34-9FCF-A43A8519E2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3365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>
            <a:normAutofit/>
          </a:bodyPr>
          <a:lstStyle/>
          <a:p>
            <a:fld id="{86CB4B4D-7CA3-9044-876B-883B54F8677D}" type="slidenum">
              <a:t>1</a:t>
            </a:fld>
            <a:endParaRPr/>
          </a:p>
        </p:txBody>
      </p:sp>
      <p:sp>
        <p:nvSpPr>
          <p:cNvPr id="948" name="How to Draw Chair Cyclohexane"/>
          <p:cNvSpPr txBox="1">
            <a:spLocks noGrp="1"/>
          </p:cNvSpPr>
          <p:nvPr>
            <p:ph type="title"/>
          </p:nvPr>
        </p:nvSpPr>
        <p:spPr>
          <a:xfrm>
            <a:off x="359569" y="115887"/>
            <a:ext cx="8424862" cy="706438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Come </a:t>
            </a:r>
            <a:r>
              <a:rPr lang="en-US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si</a:t>
            </a: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disegna</a:t>
            </a: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il</a:t>
            </a: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cicloesano</a:t>
            </a: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a </a:t>
            </a:r>
            <a:r>
              <a:rPr lang="en-US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sedia</a:t>
            </a:r>
            <a:endParaRPr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955" name="Line"/>
          <p:cNvSpPr/>
          <p:nvPr/>
        </p:nvSpPr>
        <p:spPr>
          <a:xfrm flipH="1" flipV="1">
            <a:off x="5410409" y="4280289"/>
            <a:ext cx="490538" cy="131763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956" name="Line"/>
          <p:cNvSpPr/>
          <p:nvPr/>
        </p:nvSpPr>
        <p:spPr>
          <a:xfrm>
            <a:off x="3056742" y="4783929"/>
            <a:ext cx="492126" cy="131763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957" name="Line"/>
          <p:cNvSpPr/>
          <p:nvPr/>
        </p:nvSpPr>
        <p:spPr>
          <a:xfrm flipV="1">
            <a:off x="4667035" y="4046536"/>
            <a:ext cx="252413" cy="439739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958" name="Line"/>
          <p:cNvSpPr/>
          <p:nvPr/>
        </p:nvSpPr>
        <p:spPr>
          <a:xfrm flipH="1">
            <a:off x="4049712" y="4740469"/>
            <a:ext cx="254001" cy="439739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959" name="Line"/>
          <p:cNvSpPr/>
          <p:nvPr/>
        </p:nvSpPr>
        <p:spPr>
          <a:xfrm flipH="1">
            <a:off x="3448648" y="4271166"/>
            <a:ext cx="490538" cy="131763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960" name="Line"/>
          <p:cNvSpPr/>
          <p:nvPr/>
        </p:nvSpPr>
        <p:spPr>
          <a:xfrm flipV="1">
            <a:off x="5053197" y="4779969"/>
            <a:ext cx="492126" cy="131763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965" name="Line"/>
          <p:cNvSpPr/>
          <p:nvPr/>
        </p:nvSpPr>
        <p:spPr>
          <a:xfrm>
            <a:off x="4295181" y="4205684"/>
            <a:ext cx="1588" cy="508000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966" name="Line"/>
          <p:cNvSpPr/>
          <p:nvPr/>
        </p:nvSpPr>
        <p:spPr>
          <a:xfrm flipV="1">
            <a:off x="4661501" y="4476347"/>
            <a:ext cx="1588" cy="508000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967" name="Line"/>
          <p:cNvSpPr/>
          <p:nvPr/>
        </p:nvSpPr>
        <p:spPr>
          <a:xfrm flipV="1">
            <a:off x="5411997" y="3779834"/>
            <a:ext cx="1588" cy="508000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968" name="Line"/>
          <p:cNvSpPr/>
          <p:nvPr/>
        </p:nvSpPr>
        <p:spPr>
          <a:xfrm>
            <a:off x="5029408" y="4939480"/>
            <a:ext cx="1588" cy="508000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969" name="Line"/>
          <p:cNvSpPr/>
          <p:nvPr/>
        </p:nvSpPr>
        <p:spPr>
          <a:xfrm>
            <a:off x="3567412" y="4925218"/>
            <a:ext cx="1587" cy="508000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970" name="Line"/>
          <p:cNvSpPr/>
          <p:nvPr/>
        </p:nvSpPr>
        <p:spPr>
          <a:xfrm flipV="1">
            <a:off x="3953475" y="3754048"/>
            <a:ext cx="1588" cy="509588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51" name="Line">
            <a:extLst>
              <a:ext uri="{FF2B5EF4-FFF2-40B4-BE49-F238E27FC236}">
                <a16:creationId xmlns:a16="http://schemas.microsoft.com/office/drawing/2014/main" id="{8CF7EBEB-F0F9-4676-8B73-6CB441B5DFCE}"/>
              </a:ext>
            </a:extLst>
          </p:cNvPr>
          <p:cNvSpPr/>
          <p:nvPr/>
        </p:nvSpPr>
        <p:spPr>
          <a:xfrm flipH="1">
            <a:off x="3565525" y="4264817"/>
            <a:ext cx="381003" cy="660401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52" name="Line">
            <a:extLst>
              <a:ext uri="{FF2B5EF4-FFF2-40B4-BE49-F238E27FC236}">
                <a16:creationId xmlns:a16="http://schemas.microsoft.com/office/drawing/2014/main" id="{0E528F4D-DA75-430D-A6C2-FFFE516FF8AA}"/>
              </a:ext>
            </a:extLst>
          </p:cNvPr>
          <p:cNvSpPr/>
          <p:nvPr/>
        </p:nvSpPr>
        <p:spPr>
          <a:xfrm flipV="1">
            <a:off x="5029408" y="4267580"/>
            <a:ext cx="381001" cy="660403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53" name="Line">
            <a:extLst>
              <a:ext uri="{FF2B5EF4-FFF2-40B4-BE49-F238E27FC236}">
                <a16:creationId xmlns:a16="http://schemas.microsoft.com/office/drawing/2014/main" id="{6D6A7D06-223E-49E6-A8E5-BE09F041E1A3}"/>
              </a:ext>
            </a:extLst>
          </p:cNvPr>
          <p:cNvSpPr/>
          <p:nvPr/>
        </p:nvSpPr>
        <p:spPr>
          <a:xfrm flipH="1" flipV="1">
            <a:off x="3931846" y="4274339"/>
            <a:ext cx="736602" cy="196853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54" name="Line">
            <a:extLst>
              <a:ext uri="{FF2B5EF4-FFF2-40B4-BE49-F238E27FC236}">
                <a16:creationId xmlns:a16="http://schemas.microsoft.com/office/drawing/2014/main" id="{A6B79D2C-DAF2-4854-962F-912114D3EECF}"/>
              </a:ext>
            </a:extLst>
          </p:cNvPr>
          <p:cNvSpPr/>
          <p:nvPr/>
        </p:nvSpPr>
        <p:spPr>
          <a:xfrm>
            <a:off x="4301526" y="4736689"/>
            <a:ext cx="735014" cy="196853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55" name="Line">
            <a:extLst>
              <a:ext uri="{FF2B5EF4-FFF2-40B4-BE49-F238E27FC236}">
                <a16:creationId xmlns:a16="http://schemas.microsoft.com/office/drawing/2014/main" id="{AB202D2E-32C4-4F98-BAC1-20587482DAC9}"/>
              </a:ext>
            </a:extLst>
          </p:cNvPr>
          <p:cNvSpPr/>
          <p:nvPr/>
        </p:nvSpPr>
        <p:spPr>
          <a:xfrm flipV="1">
            <a:off x="3570885" y="4730347"/>
            <a:ext cx="736603" cy="196852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56" name="Line">
            <a:extLst>
              <a:ext uri="{FF2B5EF4-FFF2-40B4-BE49-F238E27FC236}">
                <a16:creationId xmlns:a16="http://schemas.microsoft.com/office/drawing/2014/main" id="{E53C56AE-4214-45EB-B6BD-8E4408126A2F}"/>
              </a:ext>
            </a:extLst>
          </p:cNvPr>
          <p:cNvSpPr/>
          <p:nvPr/>
        </p:nvSpPr>
        <p:spPr>
          <a:xfrm flipH="1">
            <a:off x="4668448" y="4271166"/>
            <a:ext cx="735014" cy="196850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E94B8414-CC49-4769-80F9-8B4255315B32}"/>
              </a:ext>
            </a:extLst>
          </p:cNvPr>
          <p:cNvGrpSpPr/>
          <p:nvPr/>
        </p:nvGrpSpPr>
        <p:grpSpPr>
          <a:xfrm>
            <a:off x="3117850" y="1461287"/>
            <a:ext cx="2835275" cy="1676401"/>
            <a:chOff x="3105150" y="2544763"/>
            <a:chExt cx="2835275" cy="1676401"/>
          </a:xfrm>
        </p:grpSpPr>
        <p:grpSp>
          <p:nvGrpSpPr>
            <p:cNvPr id="58" name="Group">
              <a:extLst>
                <a:ext uri="{FF2B5EF4-FFF2-40B4-BE49-F238E27FC236}">
                  <a16:creationId xmlns:a16="http://schemas.microsoft.com/office/drawing/2014/main" id="{52DC5CEC-4FD6-486F-BE9E-29B6AA0D57FE}"/>
                </a:ext>
              </a:extLst>
            </p:cNvPr>
            <p:cNvGrpSpPr/>
            <p:nvPr/>
          </p:nvGrpSpPr>
          <p:grpSpPr>
            <a:xfrm>
              <a:off x="4725987" y="3043238"/>
              <a:ext cx="735013" cy="660401"/>
              <a:chOff x="0" y="0"/>
              <a:chExt cx="735012" cy="660400"/>
            </a:xfrm>
          </p:grpSpPr>
          <p:sp>
            <p:nvSpPr>
              <p:cNvPr id="79" name="Line">
                <a:extLst>
                  <a:ext uri="{FF2B5EF4-FFF2-40B4-BE49-F238E27FC236}">
                    <a16:creationId xmlns:a16="http://schemas.microsoft.com/office/drawing/2014/main" id="{BC7ABBD9-4642-496E-85B5-36E216E464FA}"/>
                  </a:ext>
                </a:extLst>
              </p:cNvPr>
              <p:cNvSpPr/>
              <p:nvPr/>
            </p:nvSpPr>
            <p:spPr>
              <a:xfrm flipH="1">
                <a:off x="0" y="0"/>
                <a:ext cx="735013" cy="196850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  <p:sp>
            <p:nvSpPr>
              <p:cNvPr id="80" name="Line">
                <a:extLst>
                  <a:ext uri="{FF2B5EF4-FFF2-40B4-BE49-F238E27FC236}">
                    <a16:creationId xmlns:a16="http://schemas.microsoft.com/office/drawing/2014/main" id="{BF01D949-4D75-4771-9655-84FCB7F072C1}"/>
                  </a:ext>
                </a:extLst>
              </p:cNvPr>
              <p:cNvSpPr/>
              <p:nvPr/>
            </p:nvSpPr>
            <p:spPr>
              <a:xfrm flipV="1">
                <a:off x="354012" y="-1"/>
                <a:ext cx="381000" cy="660402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</p:grpSp>
        <p:grpSp>
          <p:nvGrpSpPr>
            <p:cNvPr id="59" name="Group">
              <a:extLst>
                <a:ext uri="{FF2B5EF4-FFF2-40B4-BE49-F238E27FC236}">
                  <a16:creationId xmlns:a16="http://schemas.microsoft.com/office/drawing/2014/main" id="{253399FA-5D5C-45E9-8351-09ED5FF92371}"/>
                </a:ext>
              </a:extLst>
            </p:cNvPr>
            <p:cNvGrpSpPr/>
            <p:nvPr/>
          </p:nvGrpSpPr>
          <p:grpSpPr>
            <a:xfrm>
              <a:off x="3608387" y="3043238"/>
              <a:ext cx="736601" cy="660401"/>
              <a:chOff x="0" y="0"/>
              <a:chExt cx="736600" cy="660400"/>
            </a:xfrm>
          </p:grpSpPr>
          <p:sp>
            <p:nvSpPr>
              <p:cNvPr id="77" name="Line">
                <a:extLst>
                  <a:ext uri="{FF2B5EF4-FFF2-40B4-BE49-F238E27FC236}">
                    <a16:creationId xmlns:a16="http://schemas.microsoft.com/office/drawing/2014/main" id="{781D0230-81BA-4E59-8D9A-7DD8D597EC70}"/>
                  </a:ext>
                </a:extLst>
              </p:cNvPr>
              <p:cNvSpPr/>
              <p:nvPr/>
            </p:nvSpPr>
            <p:spPr>
              <a:xfrm flipV="1">
                <a:off x="-1" y="463549"/>
                <a:ext cx="736602" cy="196852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  <p:sp>
            <p:nvSpPr>
              <p:cNvPr id="78" name="Line">
                <a:extLst>
                  <a:ext uri="{FF2B5EF4-FFF2-40B4-BE49-F238E27FC236}">
                    <a16:creationId xmlns:a16="http://schemas.microsoft.com/office/drawing/2014/main" id="{0222B51E-B84E-4339-AB9E-0B505DCC023C}"/>
                  </a:ext>
                </a:extLst>
              </p:cNvPr>
              <p:cNvSpPr/>
              <p:nvPr/>
            </p:nvSpPr>
            <p:spPr>
              <a:xfrm flipH="1">
                <a:off x="-1" y="0"/>
                <a:ext cx="381002" cy="660400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</p:grpSp>
        <p:grpSp>
          <p:nvGrpSpPr>
            <p:cNvPr id="60" name="Group">
              <a:extLst>
                <a:ext uri="{FF2B5EF4-FFF2-40B4-BE49-F238E27FC236}">
                  <a16:creationId xmlns:a16="http://schemas.microsoft.com/office/drawing/2014/main" id="{1D845CD5-2530-4A81-9397-7709917B2521}"/>
                </a:ext>
              </a:extLst>
            </p:cNvPr>
            <p:cNvGrpSpPr/>
            <p:nvPr/>
          </p:nvGrpSpPr>
          <p:grpSpPr>
            <a:xfrm>
              <a:off x="3105150" y="2808288"/>
              <a:ext cx="2835275" cy="1146175"/>
              <a:chOff x="0" y="0"/>
              <a:chExt cx="2835274" cy="1146173"/>
            </a:xfrm>
          </p:grpSpPr>
          <p:sp>
            <p:nvSpPr>
              <p:cNvPr id="71" name="Line">
                <a:extLst>
                  <a:ext uri="{FF2B5EF4-FFF2-40B4-BE49-F238E27FC236}">
                    <a16:creationId xmlns:a16="http://schemas.microsoft.com/office/drawing/2014/main" id="{2376B3EB-B172-4744-9847-16AA8DCDAE0F}"/>
                  </a:ext>
                </a:extLst>
              </p:cNvPr>
              <p:cNvSpPr/>
              <p:nvPr/>
            </p:nvSpPr>
            <p:spPr>
              <a:xfrm flipH="1" flipV="1">
                <a:off x="0" y="771525"/>
                <a:ext cx="490538" cy="131763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  <p:sp>
            <p:nvSpPr>
              <p:cNvPr id="72" name="Line">
                <a:extLst>
                  <a:ext uri="{FF2B5EF4-FFF2-40B4-BE49-F238E27FC236}">
                    <a16:creationId xmlns:a16="http://schemas.microsoft.com/office/drawing/2014/main" id="{3C7EFE63-D15E-487C-BA48-2E06003938B1}"/>
                  </a:ext>
                </a:extLst>
              </p:cNvPr>
              <p:cNvSpPr/>
              <p:nvPr/>
            </p:nvSpPr>
            <p:spPr>
              <a:xfrm>
                <a:off x="2343149" y="242887"/>
                <a:ext cx="492126" cy="131763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  <p:sp>
            <p:nvSpPr>
              <p:cNvPr id="73" name="Line">
                <a:extLst>
                  <a:ext uri="{FF2B5EF4-FFF2-40B4-BE49-F238E27FC236}">
                    <a16:creationId xmlns:a16="http://schemas.microsoft.com/office/drawing/2014/main" id="{5ABCB72A-62BC-4324-A0BA-EACB51480E87}"/>
                  </a:ext>
                </a:extLst>
              </p:cNvPr>
              <p:cNvSpPr/>
              <p:nvPr/>
            </p:nvSpPr>
            <p:spPr>
              <a:xfrm flipV="1">
                <a:off x="1608137" y="0"/>
                <a:ext cx="252413" cy="439738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  <p:sp>
            <p:nvSpPr>
              <p:cNvPr id="74" name="Line">
                <a:extLst>
                  <a:ext uri="{FF2B5EF4-FFF2-40B4-BE49-F238E27FC236}">
                    <a16:creationId xmlns:a16="http://schemas.microsoft.com/office/drawing/2014/main" id="{35EEC4B8-2247-40D6-9170-922E22051343}"/>
                  </a:ext>
                </a:extLst>
              </p:cNvPr>
              <p:cNvSpPr/>
              <p:nvPr/>
            </p:nvSpPr>
            <p:spPr>
              <a:xfrm flipH="1">
                <a:off x="973137" y="706437"/>
                <a:ext cx="254001" cy="439738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  <p:sp>
            <p:nvSpPr>
              <p:cNvPr id="75" name="Line">
                <a:extLst>
                  <a:ext uri="{FF2B5EF4-FFF2-40B4-BE49-F238E27FC236}">
                    <a16:creationId xmlns:a16="http://schemas.microsoft.com/office/drawing/2014/main" id="{8143E4B9-93F0-4C48-9463-2E929AE7806B}"/>
                  </a:ext>
                </a:extLst>
              </p:cNvPr>
              <p:cNvSpPr/>
              <p:nvPr/>
            </p:nvSpPr>
            <p:spPr>
              <a:xfrm flipH="1">
                <a:off x="381000" y="242887"/>
                <a:ext cx="490538" cy="131763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  <p:sp>
            <p:nvSpPr>
              <p:cNvPr id="76" name="Line">
                <a:extLst>
                  <a:ext uri="{FF2B5EF4-FFF2-40B4-BE49-F238E27FC236}">
                    <a16:creationId xmlns:a16="http://schemas.microsoft.com/office/drawing/2014/main" id="{72457320-D5A6-4431-92CC-01996FAAF06C}"/>
                  </a:ext>
                </a:extLst>
              </p:cNvPr>
              <p:cNvSpPr/>
              <p:nvPr/>
            </p:nvSpPr>
            <p:spPr>
              <a:xfrm flipV="1">
                <a:off x="1962149" y="771525"/>
                <a:ext cx="492126" cy="131763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</p:grpSp>
        <p:grpSp>
          <p:nvGrpSpPr>
            <p:cNvPr id="61" name="Group">
              <a:extLst>
                <a:ext uri="{FF2B5EF4-FFF2-40B4-BE49-F238E27FC236}">
                  <a16:creationId xmlns:a16="http://schemas.microsoft.com/office/drawing/2014/main" id="{ABEE355D-142C-48C5-B352-CB0FC7940765}"/>
                </a:ext>
              </a:extLst>
            </p:cNvPr>
            <p:cNvGrpSpPr/>
            <p:nvPr/>
          </p:nvGrpSpPr>
          <p:grpSpPr>
            <a:xfrm>
              <a:off x="3984625" y="3041649"/>
              <a:ext cx="1090613" cy="660402"/>
              <a:chOff x="0" y="0"/>
              <a:chExt cx="1090611" cy="660400"/>
            </a:xfrm>
          </p:grpSpPr>
          <p:sp>
            <p:nvSpPr>
              <p:cNvPr id="69" name="Line">
                <a:extLst>
                  <a:ext uri="{FF2B5EF4-FFF2-40B4-BE49-F238E27FC236}">
                    <a16:creationId xmlns:a16="http://schemas.microsoft.com/office/drawing/2014/main" id="{FE2815C4-70CF-4EAB-A353-6E18CACC1976}"/>
                  </a:ext>
                </a:extLst>
              </p:cNvPr>
              <p:cNvSpPr/>
              <p:nvPr/>
            </p:nvSpPr>
            <p:spPr>
              <a:xfrm flipH="1" flipV="1">
                <a:off x="0" y="-1"/>
                <a:ext cx="736601" cy="196852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  <p:sp>
            <p:nvSpPr>
              <p:cNvPr id="70" name="Line">
                <a:extLst>
                  <a:ext uri="{FF2B5EF4-FFF2-40B4-BE49-F238E27FC236}">
                    <a16:creationId xmlns:a16="http://schemas.microsoft.com/office/drawing/2014/main" id="{25E71B96-B039-4E76-8CB6-241EB0E15B85}"/>
                  </a:ext>
                </a:extLst>
              </p:cNvPr>
              <p:cNvSpPr/>
              <p:nvPr/>
            </p:nvSpPr>
            <p:spPr>
              <a:xfrm>
                <a:off x="355600" y="463549"/>
                <a:ext cx="735013" cy="196852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</p:grpSp>
        <p:grpSp>
          <p:nvGrpSpPr>
            <p:cNvPr id="62" name="Group">
              <a:extLst>
                <a:ext uri="{FF2B5EF4-FFF2-40B4-BE49-F238E27FC236}">
                  <a16:creationId xmlns:a16="http://schemas.microsoft.com/office/drawing/2014/main" id="{C89648DF-0573-465A-828B-02F3F259CCFA}"/>
                </a:ext>
              </a:extLst>
            </p:cNvPr>
            <p:cNvGrpSpPr/>
            <p:nvPr/>
          </p:nvGrpSpPr>
          <p:grpSpPr>
            <a:xfrm>
              <a:off x="3608387" y="2544763"/>
              <a:ext cx="1854201" cy="1676401"/>
              <a:chOff x="0" y="0"/>
              <a:chExt cx="1854199" cy="1676400"/>
            </a:xfrm>
          </p:grpSpPr>
          <p:sp>
            <p:nvSpPr>
              <p:cNvPr id="63" name="Line">
                <a:extLst>
                  <a:ext uri="{FF2B5EF4-FFF2-40B4-BE49-F238E27FC236}">
                    <a16:creationId xmlns:a16="http://schemas.microsoft.com/office/drawing/2014/main" id="{8023A4F1-D066-4C2B-A59B-5EBB4E1583C6}"/>
                  </a:ext>
                </a:extLst>
              </p:cNvPr>
              <p:cNvSpPr/>
              <p:nvPr/>
            </p:nvSpPr>
            <p:spPr>
              <a:xfrm>
                <a:off x="1117600" y="704850"/>
                <a:ext cx="1588" cy="508000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  <p:sp>
            <p:nvSpPr>
              <p:cNvPr id="64" name="Line">
                <a:extLst>
                  <a:ext uri="{FF2B5EF4-FFF2-40B4-BE49-F238E27FC236}">
                    <a16:creationId xmlns:a16="http://schemas.microsoft.com/office/drawing/2014/main" id="{AEDA4637-1477-43C9-B1E1-61F2BC540213}"/>
                  </a:ext>
                </a:extLst>
              </p:cNvPr>
              <p:cNvSpPr/>
              <p:nvPr/>
            </p:nvSpPr>
            <p:spPr>
              <a:xfrm flipV="1">
                <a:off x="380999" y="0"/>
                <a:ext cx="1588" cy="508000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  <p:sp>
            <p:nvSpPr>
              <p:cNvPr id="65" name="Line">
                <a:extLst>
                  <a:ext uri="{FF2B5EF4-FFF2-40B4-BE49-F238E27FC236}">
                    <a16:creationId xmlns:a16="http://schemas.microsoft.com/office/drawing/2014/main" id="{E15B248D-2774-4504-8E98-157D30FAD55E}"/>
                  </a:ext>
                </a:extLst>
              </p:cNvPr>
              <p:cNvSpPr/>
              <p:nvPr/>
            </p:nvSpPr>
            <p:spPr>
              <a:xfrm flipV="1">
                <a:off x="1852612" y="0"/>
                <a:ext cx="1588" cy="508000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  <p:sp>
            <p:nvSpPr>
              <p:cNvPr id="66" name="Line">
                <a:extLst>
                  <a:ext uri="{FF2B5EF4-FFF2-40B4-BE49-F238E27FC236}">
                    <a16:creationId xmlns:a16="http://schemas.microsoft.com/office/drawing/2014/main" id="{4AF4057D-7157-480B-9241-3FC8ED3682F5}"/>
                  </a:ext>
                </a:extLst>
              </p:cNvPr>
              <p:cNvSpPr/>
              <p:nvPr/>
            </p:nvSpPr>
            <p:spPr>
              <a:xfrm>
                <a:off x="1471612" y="1168400"/>
                <a:ext cx="1588" cy="508000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  <p:sp>
            <p:nvSpPr>
              <p:cNvPr id="67" name="Line">
                <a:extLst>
                  <a:ext uri="{FF2B5EF4-FFF2-40B4-BE49-F238E27FC236}">
                    <a16:creationId xmlns:a16="http://schemas.microsoft.com/office/drawing/2014/main" id="{0F893BE6-ABE3-4DA8-895B-4013ED049917}"/>
                  </a:ext>
                </a:extLst>
              </p:cNvPr>
              <p:cNvSpPr/>
              <p:nvPr/>
            </p:nvSpPr>
            <p:spPr>
              <a:xfrm>
                <a:off x="0" y="1168400"/>
                <a:ext cx="1587" cy="508000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  <p:sp>
            <p:nvSpPr>
              <p:cNvPr id="68" name="Line">
                <a:extLst>
                  <a:ext uri="{FF2B5EF4-FFF2-40B4-BE49-F238E27FC236}">
                    <a16:creationId xmlns:a16="http://schemas.microsoft.com/office/drawing/2014/main" id="{3ADD271E-6E13-4215-972A-98F48DBFE0AC}"/>
                  </a:ext>
                </a:extLst>
              </p:cNvPr>
              <p:cNvSpPr/>
              <p:nvPr/>
            </p:nvSpPr>
            <p:spPr>
              <a:xfrm flipV="1">
                <a:off x="736599" y="461962"/>
                <a:ext cx="1588" cy="509588"/>
              </a:xfrm>
              <a:prstGeom prst="line">
                <a:avLst/>
              </a:prstGeom>
              <a:noFill/>
              <a:ln w="38100" cap="flat">
                <a:solidFill>
                  <a:srgbClr val="0000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 defTabSz="457200">
                  <a:defRPr sz="1200" b="0">
                    <a:latin typeface="+mj-lt"/>
                    <a:ea typeface="+mj-ea"/>
                    <a:cs typeface="+mj-cs"/>
                    <a:sym typeface="Helvetica"/>
                  </a:defRPr>
                </a:pPr>
                <a:endParaRPr/>
              </a:p>
            </p:txBody>
          </p:sp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FB436D9D-1B5E-43C1-8130-32B482FE5758}"/>
              </a:ext>
            </a:extLst>
          </p:cNvPr>
          <p:cNvSpPr txBox="1"/>
          <p:nvPr/>
        </p:nvSpPr>
        <p:spPr>
          <a:xfrm>
            <a:off x="6407663" y="4361017"/>
            <a:ext cx="1066957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rPr>
              <a:t>H </a:t>
            </a:r>
            <a:r>
              <a:rPr kumimoji="0" lang="en-US" sz="1800" b="1" i="0" u="none" strike="noStrike" cap="none" spc="0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rPr>
              <a:t>Assiali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FF0000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E51BD6-1384-439C-B8CD-23C3A8AACFF7}"/>
              </a:ext>
            </a:extLst>
          </p:cNvPr>
          <p:cNvSpPr txBox="1"/>
          <p:nvPr/>
        </p:nvSpPr>
        <p:spPr>
          <a:xfrm>
            <a:off x="6374960" y="4929201"/>
            <a:ext cx="1490150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B05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rPr>
              <a:t>H </a:t>
            </a:r>
            <a:r>
              <a:rPr kumimoji="0" lang="en-US" sz="1800" b="1" i="0" u="none" strike="noStrike" cap="none" spc="0" normalizeH="0" baseline="0" dirty="0" err="1">
                <a:ln>
                  <a:noFill/>
                </a:ln>
                <a:solidFill>
                  <a:srgbClr val="00B05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rPr>
              <a:t>equatoriali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B050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236980-3A1C-49EB-9FBB-374A4A9FCFD3}"/>
              </a:ext>
            </a:extLst>
          </p:cNvPr>
          <p:cNvSpPr txBox="1"/>
          <p:nvPr/>
        </p:nvSpPr>
        <p:spPr>
          <a:xfrm>
            <a:off x="5871618" y="3683637"/>
            <a:ext cx="1993492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rPr>
              <a:t>Angoli</a:t>
            </a: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rPr>
              <a:t> CCC 109°!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5" grpId="0" animBg="1"/>
      <p:bldP spid="956" grpId="0" animBg="1"/>
      <p:bldP spid="957" grpId="0" animBg="1"/>
      <p:bldP spid="958" grpId="0" animBg="1"/>
      <p:bldP spid="959" grpId="0" animBg="1"/>
      <p:bldP spid="960" grpId="0" animBg="1"/>
      <p:bldP spid="965" grpId="0" animBg="1"/>
      <p:bldP spid="966" grpId="0" animBg="1"/>
      <p:bldP spid="967" grpId="0" animBg="1"/>
      <p:bldP spid="968" grpId="0" animBg="1"/>
      <p:bldP spid="969" grpId="0" animBg="1"/>
      <p:bldP spid="97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3" grpId="0"/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">
            <a:extLst>
              <a:ext uri="{FF2B5EF4-FFF2-40B4-BE49-F238E27FC236}">
                <a16:creationId xmlns:a16="http://schemas.microsoft.com/office/drawing/2014/main" id="{51544A95-C5ED-4788-AD6E-F14B4B50F5A8}"/>
              </a:ext>
            </a:extLst>
          </p:cNvPr>
          <p:cNvSpPr/>
          <p:nvPr/>
        </p:nvSpPr>
        <p:spPr>
          <a:xfrm flipH="1" flipV="1">
            <a:off x="3318504" y="2891436"/>
            <a:ext cx="490538" cy="131763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5" name="Line">
            <a:extLst>
              <a:ext uri="{FF2B5EF4-FFF2-40B4-BE49-F238E27FC236}">
                <a16:creationId xmlns:a16="http://schemas.microsoft.com/office/drawing/2014/main" id="{63084AAC-6FA6-48FE-9C01-123DB179CC00}"/>
              </a:ext>
            </a:extLst>
          </p:cNvPr>
          <p:cNvSpPr/>
          <p:nvPr/>
        </p:nvSpPr>
        <p:spPr>
          <a:xfrm>
            <a:off x="964837" y="3395076"/>
            <a:ext cx="492126" cy="131763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6" name="Line">
            <a:extLst>
              <a:ext uri="{FF2B5EF4-FFF2-40B4-BE49-F238E27FC236}">
                <a16:creationId xmlns:a16="http://schemas.microsoft.com/office/drawing/2014/main" id="{B26A0DDE-ABC2-4C7A-9729-076F5BABCA05}"/>
              </a:ext>
            </a:extLst>
          </p:cNvPr>
          <p:cNvSpPr/>
          <p:nvPr/>
        </p:nvSpPr>
        <p:spPr>
          <a:xfrm flipV="1">
            <a:off x="2575130" y="2657683"/>
            <a:ext cx="252413" cy="439739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7" name="Line">
            <a:extLst>
              <a:ext uri="{FF2B5EF4-FFF2-40B4-BE49-F238E27FC236}">
                <a16:creationId xmlns:a16="http://schemas.microsoft.com/office/drawing/2014/main" id="{6E82DBAB-F4FD-4C8E-87CE-DCA03F77F0CE}"/>
              </a:ext>
            </a:extLst>
          </p:cNvPr>
          <p:cNvSpPr/>
          <p:nvPr/>
        </p:nvSpPr>
        <p:spPr>
          <a:xfrm flipH="1">
            <a:off x="1957807" y="3351616"/>
            <a:ext cx="254001" cy="439739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8" name="Line">
            <a:extLst>
              <a:ext uri="{FF2B5EF4-FFF2-40B4-BE49-F238E27FC236}">
                <a16:creationId xmlns:a16="http://schemas.microsoft.com/office/drawing/2014/main" id="{CF89419E-79BD-4D9E-8E55-61A57402346D}"/>
              </a:ext>
            </a:extLst>
          </p:cNvPr>
          <p:cNvSpPr/>
          <p:nvPr/>
        </p:nvSpPr>
        <p:spPr>
          <a:xfrm flipH="1">
            <a:off x="1356743" y="2882313"/>
            <a:ext cx="490538" cy="131763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479A2D3-783C-4F65-AA9B-1199AE33722A}"/>
              </a:ext>
            </a:extLst>
          </p:cNvPr>
          <p:cNvSpPr/>
          <p:nvPr/>
        </p:nvSpPr>
        <p:spPr>
          <a:xfrm flipV="1">
            <a:off x="2961292" y="3391116"/>
            <a:ext cx="492126" cy="131763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0" name="Line">
            <a:extLst>
              <a:ext uri="{FF2B5EF4-FFF2-40B4-BE49-F238E27FC236}">
                <a16:creationId xmlns:a16="http://schemas.microsoft.com/office/drawing/2014/main" id="{EB706AE7-93BD-4A64-97C0-278A9FD7CDAD}"/>
              </a:ext>
            </a:extLst>
          </p:cNvPr>
          <p:cNvSpPr/>
          <p:nvPr/>
        </p:nvSpPr>
        <p:spPr>
          <a:xfrm>
            <a:off x="2203276" y="2816831"/>
            <a:ext cx="1588" cy="508000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1" name="Line">
            <a:extLst>
              <a:ext uri="{FF2B5EF4-FFF2-40B4-BE49-F238E27FC236}">
                <a16:creationId xmlns:a16="http://schemas.microsoft.com/office/drawing/2014/main" id="{623D6919-E260-4F49-9D50-610B24976365}"/>
              </a:ext>
            </a:extLst>
          </p:cNvPr>
          <p:cNvSpPr/>
          <p:nvPr/>
        </p:nvSpPr>
        <p:spPr>
          <a:xfrm flipV="1">
            <a:off x="2569596" y="3087494"/>
            <a:ext cx="1588" cy="508000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2" name="Line">
            <a:extLst>
              <a:ext uri="{FF2B5EF4-FFF2-40B4-BE49-F238E27FC236}">
                <a16:creationId xmlns:a16="http://schemas.microsoft.com/office/drawing/2014/main" id="{47BA198E-EB25-421F-B64D-C3DF54EB67F5}"/>
              </a:ext>
            </a:extLst>
          </p:cNvPr>
          <p:cNvSpPr/>
          <p:nvPr/>
        </p:nvSpPr>
        <p:spPr>
          <a:xfrm flipV="1">
            <a:off x="3320092" y="2390981"/>
            <a:ext cx="1588" cy="508000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3" name="Line">
            <a:extLst>
              <a:ext uri="{FF2B5EF4-FFF2-40B4-BE49-F238E27FC236}">
                <a16:creationId xmlns:a16="http://schemas.microsoft.com/office/drawing/2014/main" id="{E68D4892-B1DB-492F-ABEF-94D9911F1634}"/>
              </a:ext>
            </a:extLst>
          </p:cNvPr>
          <p:cNvSpPr/>
          <p:nvPr/>
        </p:nvSpPr>
        <p:spPr>
          <a:xfrm>
            <a:off x="2937503" y="3550627"/>
            <a:ext cx="1588" cy="508000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4" name="Line">
            <a:extLst>
              <a:ext uri="{FF2B5EF4-FFF2-40B4-BE49-F238E27FC236}">
                <a16:creationId xmlns:a16="http://schemas.microsoft.com/office/drawing/2014/main" id="{501D9C64-2FEB-4AE1-B537-E3F0BCED5C0B}"/>
              </a:ext>
            </a:extLst>
          </p:cNvPr>
          <p:cNvSpPr/>
          <p:nvPr/>
        </p:nvSpPr>
        <p:spPr>
          <a:xfrm>
            <a:off x="1475507" y="3536365"/>
            <a:ext cx="1587" cy="508000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5" name="Line">
            <a:extLst>
              <a:ext uri="{FF2B5EF4-FFF2-40B4-BE49-F238E27FC236}">
                <a16:creationId xmlns:a16="http://schemas.microsoft.com/office/drawing/2014/main" id="{5EC89568-62A2-4232-BC79-CF12FDBEEFCA}"/>
              </a:ext>
            </a:extLst>
          </p:cNvPr>
          <p:cNvSpPr/>
          <p:nvPr/>
        </p:nvSpPr>
        <p:spPr>
          <a:xfrm flipV="1">
            <a:off x="1861570" y="2365195"/>
            <a:ext cx="1588" cy="509588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6" name="Line">
            <a:extLst>
              <a:ext uri="{FF2B5EF4-FFF2-40B4-BE49-F238E27FC236}">
                <a16:creationId xmlns:a16="http://schemas.microsoft.com/office/drawing/2014/main" id="{A0676C1B-2D8D-4560-A6CE-94C84F9077D2}"/>
              </a:ext>
            </a:extLst>
          </p:cNvPr>
          <p:cNvSpPr/>
          <p:nvPr/>
        </p:nvSpPr>
        <p:spPr>
          <a:xfrm flipH="1">
            <a:off x="1473620" y="2875964"/>
            <a:ext cx="381003" cy="660401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7" name="Line">
            <a:extLst>
              <a:ext uri="{FF2B5EF4-FFF2-40B4-BE49-F238E27FC236}">
                <a16:creationId xmlns:a16="http://schemas.microsoft.com/office/drawing/2014/main" id="{B2AA19C3-C7FC-41F0-8F5A-0009A8CC05EF}"/>
              </a:ext>
            </a:extLst>
          </p:cNvPr>
          <p:cNvSpPr/>
          <p:nvPr/>
        </p:nvSpPr>
        <p:spPr>
          <a:xfrm flipV="1">
            <a:off x="2937503" y="2878727"/>
            <a:ext cx="381001" cy="660403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8" name="Line">
            <a:extLst>
              <a:ext uri="{FF2B5EF4-FFF2-40B4-BE49-F238E27FC236}">
                <a16:creationId xmlns:a16="http://schemas.microsoft.com/office/drawing/2014/main" id="{05EF1833-4833-4112-BEDD-FECDA3712514}"/>
              </a:ext>
            </a:extLst>
          </p:cNvPr>
          <p:cNvSpPr/>
          <p:nvPr/>
        </p:nvSpPr>
        <p:spPr>
          <a:xfrm flipH="1" flipV="1">
            <a:off x="1839941" y="2885486"/>
            <a:ext cx="736602" cy="196853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9" name="Line">
            <a:extLst>
              <a:ext uri="{FF2B5EF4-FFF2-40B4-BE49-F238E27FC236}">
                <a16:creationId xmlns:a16="http://schemas.microsoft.com/office/drawing/2014/main" id="{8E8EBC8C-9953-4CAC-A509-C69A7EE5E751}"/>
              </a:ext>
            </a:extLst>
          </p:cNvPr>
          <p:cNvSpPr/>
          <p:nvPr/>
        </p:nvSpPr>
        <p:spPr>
          <a:xfrm>
            <a:off x="2209621" y="3347836"/>
            <a:ext cx="735014" cy="196853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0" name="Line">
            <a:extLst>
              <a:ext uri="{FF2B5EF4-FFF2-40B4-BE49-F238E27FC236}">
                <a16:creationId xmlns:a16="http://schemas.microsoft.com/office/drawing/2014/main" id="{DCB53C34-6BC0-4C8A-99B3-B29CDEF0299A}"/>
              </a:ext>
            </a:extLst>
          </p:cNvPr>
          <p:cNvSpPr/>
          <p:nvPr/>
        </p:nvSpPr>
        <p:spPr>
          <a:xfrm flipV="1">
            <a:off x="1478980" y="3341494"/>
            <a:ext cx="736603" cy="196852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1" name="Line">
            <a:extLst>
              <a:ext uri="{FF2B5EF4-FFF2-40B4-BE49-F238E27FC236}">
                <a16:creationId xmlns:a16="http://schemas.microsoft.com/office/drawing/2014/main" id="{25DB934A-84BD-4E35-AC18-FF9166AB2455}"/>
              </a:ext>
            </a:extLst>
          </p:cNvPr>
          <p:cNvSpPr/>
          <p:nvPr/>
        </p:nvSpPr>
        <p:spPr>
          <a:xfrm flipH="1">
            <a:off x="2576543" y="2882313"/>
            <a:ext cx="735014" cy="196850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9B167D2-2060-4B92-815E-D8664EB461C7}"/>
              </a:ext>
            </a:extLst>
          </p:cNvPr>
          <p:cNvSpPr/>
          <p:nvPr/>
        </p:nvSpPr>
        <p:spPr>
          <a:xfrm>
            <a:off x="3204706" y="2800740"/>
            <a:ext cx="175433" cy="181391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8E61BBF-1EED-49E3-8941-C55EA044AABF}"/>
              </a:ext>
            </a:extLst>
          </p:cNvPr>
          <p:cNvSpPr/>
          <p:nvPr/>
        </p:nvSpPr>
        <p:spPr>
          <a:xfrm>
            <a:off x="1382182" y="3436273"/>
            <a:ext cx="175433" cy="181391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ine">
            <a:extLst>
              <a:ext uri="{FF2B5EF4-FFF2-40B4-BE49-F238E27FC236}">
                <a16:creationId xmlns:a16="http://schemas.microsoft.com/office/drawing/2014/main" id="{D71AAD77-9B0A-492F-BBBD-82953F44A9B0}"/>
              </a:ext>
            </a:extLst>
          </p:cNvPr>
          <p:cNvSpPr/>
          <p:nvPr/>
        </p:nvSpPr>
        <p:spPr>
          <a:xfrm flipV="1">
            <a:off x="5334958" y="2923979"/>
            <a:ext cx="490538" cy="131763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5" name="Line">
            <a:extLst>
              <a:ext uri="{FF2B5EF4-FFF2-40B4-BE49-F238E27FC236}">
                <a16:creationId xmlns:a16="http://schemas.microsoft.com/office/drawing/2014/main" id="{098298C9-A881-4F02-B535-6475322811C6}"/>
              </a:ext>
            </a:extLst>
          </p:cNvPr>
          <p:cNvSpPr/>
          <p:nvPr/>
        </p:nvSpPr>
        <p:spPr>
          <a:xfrm flipH="1">
            <a:off x="7687037" y="3427619"/>
            <a:ext cx="492126" cy="131763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6" name="Line">
            <a:extLst>
              <a:ext uri="{FF2B5EF4-FFF2-40B4-BE49-F238E27FC236}">
                <a16:creationId xmlns:a16="http://schemas.microsoft.com/office/drawing/2014/main" id="{473944EA-4D41-42A0-B137-EBEB21272949}"/>
              </a:ext>
            </a:extLst>
          </p:cNvPr>
          <p:cNvSpPr/>
          <p:nvPr/>
        </p:nvSpPr>
        <p:spPr>
          <a:xfrm flipH="1" flipV="1">
            <a:off x="6316457" y="2690226"/>
            <a:ext cx="252413" cy="439739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7" name="Line">
            <a:extLst>
              <a:ext uri="{FF2B5EF4-FFF2-40B4-BE49-F238E27FC236}">
                <a16:creationId xmlns:a16="http://schemas.microsoft.com/office/drawing/2014/main" id="{A1E3A013-AF8C-4BB2-AE9F-B72B9CB3012F}"/>
              </a:ext>
            </a:extLst>
          </p:cNvPr>
          <p:cNvSpPr/>
          <p:nvPr/>
        </p:nvSpPr>
        <p:spPr>
          <a:xfrm>
            <a:off x="6932192" y="3384159"/>
            <a:ext cx="254001" cy="439739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8" name="Line">
            <a:extLst>
              <a:ext uri="{FF2B5EF4-FFF2-40B4-BE49-F238E27FC236}">
                <a16:creationId xmlns:a16="http://schemas.microsoft.com/office/drawing/2014/main" id="{DD6C8696-1248-4E44-93B2-4D518462C3F7}"/>
              </a:ext>
            </a:extLst>
          </p:cNvPr>
          <p:cNvSpPr/>
          <p:nvPr/>
        </p:nvSpPr>
        <p:spPr>
          <a:xfrm>
            <a:off x="7296719" y="2914856"/>
            <a:ext cx="490538" cy="131763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9" name="Line">
            <a:extLst>
              <a:ext uri="{FF2B5EF4-FFF2-40B4-BE49-F238E27FC236}">
                <a16:creationId xmlns:a16="http://schemas.microsoft.com/office/drawing/2014/main" id="{68E02B60-68AE-4A80-BB18-81368CB0BB88}"/>
              </a:ext>
            </a:extLst>
          </p:cNvPr>
          <p:cNvSpPr/>
          <p:nvPr/>
        </p:nvSpPr>
        <p:spPr>
          <a:xfrm flipH="1" flipV="1">
            <a:off x="5690582" y="3423659"/>
            <a:ext cx="492126" cy="131763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0" name="Line">
            <a:extLst>
              <a:ext uri="{FF2B5EF4-FFF2-40B4-BE49-F238E27FC236}">
                <a16:creationId xmlns:a16="http://schemas.microsoft.com/office/drawing/2014/main" id="{2389805A-1E3F-4D37-8829-59CC69236252}"/>
              </a:ext>
            </a:extLst>
          </p:cNvPr>
          <p:cNvSpPr/>
          <p:nvPr/>
        </p:nvSpPr>
        <p:spPr>
          <a:xfrm flipH="1">
            <a:off x="6939136" y="2849374"/>
            <a:ext cx="1588" cy="508000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1" name="Line">
            <a:extLst>
              <a:ext uri="{FF2B5EF4-FFF2-40B4-BE49-F238E27FC236}">
                <a16:creationId xmlns:a16="http://schemas.microsoft.com/office/drawing/2014/main" id="{E2A2C50F-7DEB-4093-BDE1-3AA0A700C5D2}"/>
              </a:ext>
            </a:extLst>
          </p:cNvPr>
          <p:cNvSpPr/>
          <p:nvPr/>
        </p:nvSpPr>
        <p:spPr>
          <a:xfrm flipH="1" flipV="1">
            <a:off x="6572816" y="3120037"/>
            <a:ext cx="1588" cy="508000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2" name="Line">
            <a:extLst>
              <a:ext uri="{FF2B5EF4-FFF2-40B4-BE49-F238E27FC236}">
                <a16:creationId xmlns:a16="http://schemas.microsoft.com/office/drawing/2014/main" id="{79E03A7A-BF0F-4865-A2B6-1803EFFD2CB7}"/>
              </a:ext>
            </a:extLst>
          </p:cNvPr>
          <p:cNvSpPr/>
          <p:nvPr/>
        </p:nvSpPr>
        <p:spPr>
          <a:xfrm flipH="1" flipV="1">
            <a:off x="5822320" y="2423524"/>
            <a:ext cx="1588" cy="508000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3" name="Line">
            <a:extLst>
              <a:ext uri="{FF2B5EF4-FFF2-40B4-BE49-F238E27FC236}">
                <a16:creationId xmlns:a16="http://schemas.microsoft.com/office/drawing/2014/main" id="{3B74D143-A0E4-404E-A3B5-6B38CBF3058A}"/>
              </a:ext>
            </a:extLst>
          </p:cNvPr>
          <p:cNvSpPr/>
          <p:nvPr/>
        </p:nvSpPr>
        <p:spPr>
          <a:xfrm flipH="1">
            <a:off x="6204909" y="3583170"/>
            <a:ext cx="1588" cy="508000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4" name="Line">
            <a:extLst>
              <a:ext uri="{FF2B5EF4-FFF2-40B4-BE49-F238E27FC236}">
                <a16:creationId xmlns:a16="http://schemas.microsoft.com/office/drawing/2014/main" id="{0B79B8CB-E21F-4D5C-9F7B-5E7D0FB0A940}"/>
              </a:ext>
            </a:extLst>
          </p:cNvPr>
          <p:cNvSpPr/>
          <p:nvPr/>
        </p:nvSpPr>
        <p:spPr>
          <a:xfrm flipH="1">
            <a:off x="7666906" y="3568908"/>
            <a:ext cx="1587" cy="508000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5" name="Line">
            <a:extLst>
              <a:ext uri="{FF2B5EF4-FFF2-40B4-BE49-F238E27FC236}">
                <a16:creationId xmlns:a16="http://schemas.microsoft.com/office/drawing/2014/main" id="{2C2DEE0B-991B-4C69-9253-8C4CFFC061F1}"/>
              </a:ext>
            </a:extLst>
          </p:cNvPr>
          <p:cNvSpPr/>
          <p:nvPr/>
        </p:nvSpPr>
        <p:spPr>
          <a:xfrm flipH="1" flipV="1">
            <a:off x="7280842" y="2397738"/>
            <a:ext cx="1588" cy="509588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6" name="Line">
            <a:extLst>
              <a:ext uri="{FF2B5EF4-FFF2-40B4-BE49-F238E27FC236}">
                <a16:creationId xmlns:a16="http://schemas.microsoft.com/office/drawing/2014/main" id="{6577A4CF-ED9A-4118-9DFD-FE99DE2EE21F}"/>
              </a:ext>
            </a:extLst>
          </p:cNvPr>
          <p:cNvSpPr/>
          <p:nvPr/>
        </p:nvSpPr>
        <p:spPr>
          <a:xfrm>
            <a:off x="7289377" y="2908507"/>
            <a:ext cx="381003" cy="660401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7" name="Line">
            <a:extLst>
              <a:ext uri="{FF2B5EF4-FFF2-40B4-BE49-F238E27FC236}">
                <a16:creationId xmlns:a16="http://schemas.microsoft.com/office/drawing/2014/main" id="{F17651EC-7B75-49F8-B4BB-9814940238CB}"/>
              </a:ext>
            </a:extLst>
          </p:cNvPr>
          <p:cNvSpPr/>
          <p:nvPr/>
        </p:nvSpPr>
        <p:spPr>
          <a:xfrm flipH="1" flipV="1">
            <a:off x="5825496" y="2911270"/>
            <a:ext cx="381001" cy="660403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8" name="Line">
            <a:extLst>
              <a:ext uri="{FF2B5EF4-FFF2-40B4-BE49-F238E27FC236}">
                <a16:creationId xmlns:a16="http://schemas.microsoft.com/office/drawing/2014/main" id="{3A99EC04-97D5-4548-99F8-0F42A31C9D2F}"/>
              </a:ext>
            </a:extLst>
          </p:cNvPr>
          <p:cNvSpPr/>
          <p:nvPr/>
        </p:nvSpPr>
        <p:spPr>
          <a:xfrm flipV="1">
            <a:off x="6567457" y="2918029"/>
            <a:ext cx="736602" cy="196853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9" name="Line">
            <a:extLst>
              <a:ext uri="{FF2B5EF4-FFF2-40B4-BE49-F238E27FC236}">
                <a16:creationId xmlns:a16="http://schemas.microsoft.com/office/drawing/2014/main" id="{76306D81-9AC9-44E3-BB93-456F5E7E0EF8}"/>
              </a:ext>
            </a:extLst>
          </p:cNvPr>
          <p:cNvSpPr/>
          <p:nvPr/>
        </p:nvSpPr>
        <p:spPr>
          <a:xfrm flipH="1">
            <a:off x="6199365" y="3380379"/>
            <a:ext cx="735014" cy="196853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40" name="Line">
            <a:extLst>
              <a:ext uri="{FF2B5EF4-FFF2-40B4-BE49-F238E27FC236}">
                <a16:creationId xmlns:a16="http://schemas.microsoft.com/office/drawing/2014/main" id="{BB916DCF-C4CC-4101-8B7F-56467DCE3A21}"/>
              </a:ext>
            </a:extLst>
          </p:cNvPr>
          <p:cNvSpPr/>
          <p:nvPr/>
        </p:nvSpPr>
        <p:spPr>
          <a:xfrm flipH="1" flipV="1">
            <a:off x="6928417" y="3374037"/>
            <a:ext cx="736603" cy="196852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41" name="Line">
            <a:extLst>
              <a:ext uri="{FF2B5EF4-FFF2-40B4-BE49-F238E27FC236}">
                <a16:creationId xmlns:a16="http://schemas.microsoft.com/office/drawing/2014/main" id="{E444BE98-4DF0-4C51-BE19-D03042F57915}"/>
              </a:ext>
            </a:extLst>
          </p:cNvPr>
          <p:cNvSpPr/>
          <p:nvPr/>
        </p:nvSpPr>
        <p:spPr>
          <a:xfrm>
            <a:off x="5832443" y="2914856"/>
            <a:ext cx="735014" cy="196850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BF5A927-CA71-42D1-8A5B-1ECF02F0DD47}"/>
              </a:ext>
            </a:extLst>
          </p:cNvPr>
          <p:cNvSpPr/>
          <p:nvPr/>
        </p:nvSpPr>
        <p:spPr>
          <a:xfrm flipH="1">
            <a:off x="5782292" y="2875113"/>
            <a:ext cx="194046" cy="171505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82FDBB63-EDF1-402A-886A-D2283FFBB9A4}"/>
              </a:ext>
            </a:extLst>
          </p:cNvPr>
          <p:cNvSpPr/>
          <p:nvPr/>
        </p:nvSpPr>
        <p:spPr>
          <a:xfrm flipH="1">
            <a:off x="7587838" y="3470482"/>
            <a:ext cx="185725" cy="19685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E489C72-0AB8-48E1-B579-409B0C5B60BA}"/>
              </a:ext>
            </a:extLst>
          </p:cNvPr>
          <p:cNvCxnSpPr/>
          <p:nvPr/>
        </p:nvCxnSpPr>
        <p:spPr>
          <a:xfrm>
            <a:off x="4239883" y="3129965"/>
            <a:ext cx="664234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D7DF6AA-28A8-4D86-8CD0-E4B2DA0E7F8E}"/>
              </a:ext>
            </a:extLst>
          </p:cNvPr>
          <p:cNvCxnSpPr>
            <a:cxnSpLocks/>
          </p:cNvCxnSpPr>
          <p:nvPr/>
        </p:nvCxnSpPr>
        <p:spPr>
          <a:xfrm flipH="1">
            <a:off x="4239883" y="3221980"/>
            <a:ext cx="664234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44DDAE68-04B5-4052-823E-E8D455F381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6129760"/>
              </p:ext>
            </p:extLst>
          </p:nvPr>
        </p:nvGraphicFramePr>
        <p:xfrm>
          <a:off x="3243883" y="2907326"/>
          <a:ext cx="641987" cy="623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CS ChemDraw Drawing" r:id="rId3" imgW="569808" imgH="552926" progId="ChemDraw.Document.6.0">
                  <p:embed/>
                </p:oleObj>
              </mc:Choice>
              <mc:Fallback>
                <p:oleObj name="CS ChemDraw Drawing" r:id="rId3" imgW="569808" imgH="55292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43883" y="2907326"/>
                        <a:ext cx="641987" cy="6238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B0F08C75-FCCC-4B98-B3D9-1354BA823AA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034397"/>
              </p:ext>
            </p:extLst>
          </p:nvPr>
        </p:nvGraphicFramePr>
        <p:xfrm>
          <a:off x="953279" y="2955142"/>
          <a:ext cx="57150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S ChemDraw Drawing" r:id="rId5" imgW="570849" imgH="552926" progId="ChemDraw.Document.6.0">
                  <p:embed/>
                </p:oleObj>
              </mc:Choice>
              <mc:Fallback>
                <p:oleObj name="CS ChemDraw Drawing" r:id="rId5" imgW="570849" imgH="55292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53279" y="2955142"/>
                        <a:ext cx="57150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>
            <a:extLst>
              <a:ext uri="{FF2B5EF4-FFF2-40B4-BE49-F238E27FC236}">
                <a16:creationId xmlns:a16="http://schemas.microsoft.com/office/drawing/2014/main" id="{08C6DAFF-DD3F-4191-9620-1621C374D812}"/>
              </a:ext>
            </a:extLst>
          </p:cNvPr>
          <p:cNvSpPr txBox="1"/>
          <p:nvPr/>
        </p:nvSpPr>
        <p:spPr>
          <a:xfrm>
            <a:off x="3154036" y="2037366"/>
            <a:ext cx="409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H’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A9D01D6-E273-423A-B801-5E17C0E10589}"/>
              </a:ext>
            </a:extLst>
          </p:cNvPr>
          <p:cNvSpPr txBox="1"/>
          <p:nvPr/>
        </p:nvSpPr>
        <p:spPr>
          <a:xfrm>
            <a:off x="3743703" y="2800740"/>
            <a:ext cx="4732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H’’</a:t>
            </a:r>
            <a:endParaRPr lang="en-US" sz="1200" dirty="0">
              <a:solidFill>
                <a:srgbClr val="00B050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95A0D3BE-BB13-4FF0-B176-40D6ABDE1C39}"/>
              </a:ext>
            </a:extLst>
          </p:cNvPr>
          <p:cNvSpPr txBox="1"/>
          <p:nvPr/>
        </p:nvSpPr>
        <p:spPr>
          <a:xfrm>
            <a:off x="8081226" y="3200850"/>
            <a:ext cx="4090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H’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7EDE3E4-3C0D-4016-AC14-6C2E4BB8B3C9}"/>
              </a:ext>
            </a:extLst>
          </p:cNvPr>
          <p:cNvSpPr txBox="1"/>
          <p:nvPr/>
        </p:nvSpPr>
        <p:spPr>
          <a:xfrm>
            <a:off x="7477244" y="3999357"/>
            <a:ext cx="4732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H’’</a:t>
            </a:r>
            <a:endParaRPr lang="en-US" sz="1200" dirty="0">
              <a:solidFill>
                <a:srgbClr val="00B050"/>
              </a:solidFill>
            </a:endParaRPr>
          </a:p>
        </p:txBody>
      </p:sp>
      <p:sp>
        <p:nvSpPr>
          <p:cNvPr id="61" name="How to Draw Chair Cyclohexane">
            <a:extLst>
              <a:ext uri="{FF2B5EF4-FFF2-40B4-BE49-F238E27FC236}">
                <a16:creationId xmlns:a16="http://schemas.microsoft.com/office/drawing/2014/main" id="{3034AD03-38CD-49FF-B718-9A8949CDB426}"/>
              </a:ext>
            </a:extLst>
          </p:cNvPr>
          <p:cNvSpPr txBox="1">
            <a:spLocks/>
          </p:cNvSpPr>
          <p:nvPr/>
        </p:nvSpPr>
        <p:spPr>
          <a:xfrm>
            <a:off x="359569" y="115887"/>
            <a:ext cx="8424862" cy="7064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Ring </a:t>
            </a:r>
            <a:r>
              <a:rPr lang="it-IT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flipping</a:t>
            </a:r>
            <a:endParaRPr lang="it-IT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976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57" grpId="0"/>
      <p:bldP spid="5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">
            <a:extLst>
              <a:ext uri="{FF2B5EF4-FFF2-40B4-BE49-F238E27FC236}">
                <a16:creationId xmlns:a16="http://schemas.microsoft.com/office/drawing/2014/main" id="{51544A95-C5ED-4788-AD6E-F14B4B50F5A8}"/>
              </a:ext>
            </a:extLst>
          </p:cNvPr>
          <p:cNvSpPr/>
          <p:nvPr/>
        </p:nvSpPr>
        <p:spPr>
          <a:xfrm flipH="1" flipV="1">
            <a:off x="3107474" y="2057607"/>
            <a:ext cx="490538" cy="131763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5" name="Line">
            <a:extLst>
              <a:ext uri="{FF2B5EF4-FFF2-40B4-BE49-F238E27FC236}">
                <a16:creationId xmlns:a16="http://schemas.microsoft.com/office/drawing/2014/main" id="{63084AAC-6FA6-48FE-9C01-123DB179CC00}"/>
              </a:ext>
            </a:extLst>
          </p:cNvPr>
          <p:cNvSpPr/>
          <p:nvPr/>
        </p:nvSpPr>
        <p:spPr>
          <a:xfrm>
            <a:off x="753807" y="2561247"/>
            <a:ext cx="492126" cy="131763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6" name="Line">
            <a:extLst>
              <a:ext uri="{FF2B5EF4-FFF2-40B4-BE49-F238E27FC236}">
                <a16:creationId xmlns:a16="http://schemas.microsoft.com/office/drawing/2014/main" id="{B26A0DDE-ABC2-4C7A-9729-076F5BABCA05}"/>
              </a:ext>
            </a:extLst>
          </p:cNvPr>
          <p:cNvSpPr/>
          <p:nvPr/>
        </p:nvSpPr>
        <p:spPr>
          <a:xfrm flipV="1">
            <a:off x="2364100" y="1823854"/>
            <a:ext cx="252413" cy="439739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7" name="Line">
            <a:extLst>
              <a:ext uri="{FF2B5EF4-FFF2-40B4-BE49-F238E27FC236}">
                <a16:creationId xmlns:a16="http://schemas.microsoft.com/office/drawing/2014/main" id="{6E82DBAB-F4FD-4C8E-87CE-DCA03F77F0CE}"/>
              </a:ext>
            </a:extLst>
          </p:cNvPr>
          <p:cNvSpPr/>
          <p:nvPr/>
        </p:nvSpPr>
        <p:spPr>
          <a:xfrm flipH="1">
            <a:off x="1746777" y="2517787"/>
            <a:ext cx="254001" cy="439739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8" name="Line">
            <a:extLst>
              <a:ext uri="{FF2B5EF4-FFF2-40B4-BE49-F238E27FC236}">
                <a16:creationId xmlns:a16="http://schemas.microsoft.com/office/drawing/2014/main" id="{CF89419E-79BD-4D9E-8E55-61A57402346D}"/>
              </a:ext>
            </a:extLst>
          </p:cNvPr>
          <p:cNvSpPr/>
          <p:nvPr/>
        </p:nvSpPr>
        <p:spPr>
          <a:xfrm flipH="1">
            <a:off x="1145713" y="2048484"/>
            <a:ext cx="490538" cy="131763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9" name="Line">
            <a:extLst>
              <a:ext uri="{FF2B5EF4-FFF2-40B4-BE49-F238E27FC236}">
                <a16:creationId xmlns:a16="http://schemas.microsoft.com/office/drawing/2014/main" id="{9479A2D3-783C-4F65-AA9B-1199AE33722A}"/>
              </a:ext>
            </a:extLst>
          </p:cNvPr>
          <p:cNvSpPr/>
          <p:nvPr/>
        </p:nvSpPr>
        <p:spPr>
          <a:xfrm flipV="1">
            <a:off x="2750262" y="2557287"/>
            <a:ext cx="492126" cy="131763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0" name="Line">
            <a:extLst>
              <a:ext uri="{FF2B5EF4-FFF2-40B4-BE49-F238E27FC236}">
                <a16:creationId xmlns:a16="http://schemas.microsoft.com/office/drawing/2014/main" id="{EB706AE7-93BD-4A64-97C0-278A9FD7CDAD}"/>
              </a:ext>
            </a:extLst>
          </p:cNvPr>
          <p:cNvSpPr/>
          <p:nvPr/>
        </p:nvSpPr>
        <p:spPr>
          <a:xfrm>
            <a:off x="1992246" y="1983002"/>
            <a:ext cx="1588" cy="508000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1" name="Line">
            <a:extLst>
              <a:ext uri="{FF2B5EF4-FFF2-40B4-BE49-F238E27FC236}">
                <a16:creationId xmlns:a16="http://schemas.microsoft.com/office/drawing/2014/main" id="{623D6919-E260-4F49-9D50-610B24976365}"/>
              </a:ext>
            </a:extLst>
          </p:cNvPr>
          <p:cNvSpPr/>
          <p:nvPr/>
        </p:nvSpPr>
        <p:spPr>
          <a:xfrm flipV="1">
            <a:off x="2358566" y="2253665"/>
            <a:ext cx="1588" cy="508000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2" name="Line">
            <a:extLst>
              <a:ext uri="{FF2B5EF4-FFF2-40B4-BE49-F238E27FC236}">
                <a16:creationId xmlns:a16="http://schemas.microsoft.com/office/drawing/2014/main" id="{47BA198E-EB25-421F-B64D-C3DF54EB67F5}"/>
              </a:ext>
            </a:extLst>
          </p:cNvPr>
          <p:cNvSpPr/>
          <p:nvPr/>
        </p:nvSpPr>
        <p:spPr>
          <a:xfrm flipV="1">
            <a:off x="3109062" y="1557152"/>
            <a:ext cx="1588" cy="508000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3" name="Line">
            <a:extLst>
              <a:ext uri="{FF2B5EF4-FFF2-40B4-BE49-F238E27FC236}">
                <a16:creationId xmlns:a16="http://schemas.microsoft.com/office/drawing/2014/main" id="{E68D4892-B1DB-492F-ABEF-94D9911F1634}"/>
              </a:ext>
            </a:extLst>
          </p:cNvPr>
          <p:cNvSpPr/>
          <p:nvPr/>
        </p:nvSpPr>
        <p:spPr>
          <a:xfrm>
            <a:off x="2726473" y="2716798"/>
            <a:ext cx="1588" cy="508000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4" name="Line">
            <a:extLst>
              <a:ext uri="{FF2B5EF4-FFF2-40B4-BE49-F238E27FC236}">
                <a16:creationId xmlns:a16="http://schemas.microsoft.com/office/drawing/2014/main" id="{501D9C64-2FEB-4AE1-B537-E3F0BCED5C0B}"/>
              </a:ext>
            </a:extLst>
          </p:cNvPr>
          <p:cNvSpPr/>
          <p:nvPr/>
        </p:nvSpPr>
        <p:spPr>
          <a:xfrm>
            <a:off x="1264477" y="2702536"/>
            <a:ext cx="1587" cy="508000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5" name="Line">
            <a:extLst>
              <a:ext uri="{FF2B5EF4-FFF2-40B4-BE49-F238E27FC236}">
                <a16:creationId xmlns:a16="http://schemas.microsoft.com/office/drawing/2014/main" id="{5EC89568-62A2-4232-BC79-CF12FDBEEFCA}"/>
              </a:ext>
            </a:extLst>
          </p:cNvPr>
          <p:cNvSpPr/>
          <p:nvPr/>
        </p:nvSpPr>
        <p:spPr>
          <a:xfrm flipV="1">
            <a:off x="1650540" y="1531366"/>
            <a:ext cx="1588" cy="509588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6" name="Line">
            <a:extLst>
              <a:ext uri="{FF2B5EF4-FFF2-40B4-BE49-F238E27FC236}">
                <a16:creationId xmlns:a16="http://schemas.microsoft.com/office/drawing/2014/main" id="{A0676C1B-2D8D-4560-A6CE-94C84F9077D2}"/>
              </a:ext>
            </a:extLst>
          </p:cNvPr>
          <p:cNvSpPr/>
          <p:nvPr/>
        </p:nvSpPr>
        <p:spPr>
          <a:xfrm flipH="1">
            <a:off x="1262590" y="2042135"/>
            <a:ext cx="381003" cy="660401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7" name="Line">
            <a:extLst>
              <a:ext uri="{FF2B5EF4-FFF2-40B4-BE49-F238E27FC236}">
                <a16:creationId xmlns:a16="http://schemas.microsoft.com/office/drawing/2014/main" id="{B2AA19C3-C7FC-41F0-8F5A-0009A8CC05EF}"/>
              </a:ext>
            </a:extLst>
          </p:cNvPr>
          <p:cNvSpPr/>
          <p:nvPr/>
        </p:nvSpPr>
        <p:spPr>
          <a:xfrm flipV="1">
            <a:off x="2726473" y="2044898"/>
            <a:ext cx="381001" cy="660403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8" name="Line">
            <a:extLst>
              <a:ext uri="{FF2B5EF4-FFF2-40B4-BE49-F238E27FC236}">
                <a16:creationId xmlns:a16="http://schemas.microsoft.com/office/drawing/2014/main" id="{05EF1833-4833-4112-BEDD-FECDA3712514}"/>
              </a:ext>
            </a:extLst>
          </p:cNvPr>
          <p:cNvSpPr/>
          <p:nvPr/>
        </p:nvSpPr>
        <p:spPr>
          <a:xfrm flipH="1" flipV="1">
            <a:off x="1628911" y="2051657"/>
            <a:ext cx="736602" cy="196853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19" name="Line">
            <a:extLst>
              <a:ext uri="{FF2B5EF4-FFF2-40B4-BE49-F238E27FC236}">
                <a16:creationId xmlns:a16="http://schemas.microsoft.com/office/drawing/2014/main" id="{8E8EBC8C-9953-4CAC-A509-C69A7EE5E751}"/>
              </a:ext>
            </a:extLst>
          </p:cNvPr>
          <p:cNvSpPr/>
          <p:nvPr/>
        </p:nvSpPr>
        <p:spPr>
          <a:xfrm>
            <a:off x="1998591" y="2514007"/>
            <a:ext cx="735014" cy="196853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0" name="Line">
            <a:extLst>
              <a:ext uri="{FF2B5EF4-FFF2-40B4-BE49-F238E27FC236}">
                <a16:creationId xmlns:a16="http://schemas.microsoft.com/office/drawing/2014/main" id="{DCB53C34-6BC0-4C8A-99B3-B29CDEF0299A}"/>
              </a:ext>
            </a:extLst>
          </p:cNvPr>
          <p:cNvSpPr/>
          <p:nvPr/>
        </p:nvSpPr>
        <p:spPr>
          <a:xfrm flipV="1">
            <a:off x="1267950" y="2507665"/>
            <a:ext cx="736603" cy="196852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1" name="Line">
            <a:extLst>
              <a:ext uri="{FF2B5EF4-FFF2-40B4-BE49-F238E27FC236}">
                <a16:creationId xmlns:a16="http://schemas.microsoft.com/office/drawing/2014/main" id="{25DB934A-84BD-4E35-AC18-FF9166AB2455}"/>
              </a:ext>
            </a:extLst>
          </p:cNvPr>
          <p:cNvSpPr/>
          <p:nvPr/>
        </p:nvSpPr>
        <p:spPr>
          <a:xfrm flipH="1">
            <a:off x="2365513" y="2048484"/>
            <a:ext cx="735014" cy="196850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9B167D2-2060-4B92-815E-D8664EB461C7}"/>
              </a:ext>
            </a:extLst>
          </p:cNvPr>
          <p:cNvSpPr/>
          <p:nvPr/>
        </p:nvSpPr>
        <p:spPr>
          <a:xfrm>
            <a:off x="2993676" y="1966911"/>
            <a:ext cx="175433" cy="181391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8E61BBF-1EED-49E3-8941-C55EA044AABF}"/>
              </a:ext>
            </a:extLst>
          </p:cNvPr>
          <p:cNvSpPr/>
          <p:nvPr/>
        </p:nvSpPr>
        <p:spPr>
          <a:xfrm>
            <a:off x="1171152" y="2602444"/>
            <a:ext cx="175433" cy="181391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ine">
            <a:extLst>
              <a:ext uri="{FF2B5EF4-FFF2-40B4-BE49-F238E27FC236}">
                <a16:creationId xmlns:a16="http://schemas.microsoft.com/office/drawing/2014/main" id="{D71AAD77-9B0A-492F-BBBD-82953F44A9B0}"/>
              </a:ext>
            </a:extLst>
          </p:cNvPr>
          <p:cNvSpPr/>
          <p:nvPr/>
        </p:nvSpPr>
        <p:spPr>
          <a:xfrm flipV="1">
            <a:off x="5123928" y="2090150"/>
            <a:ext cx="490538" cy="131763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5" name="Line">
            <a:extLst>
              <a:ext uri="{FF2B5EF4-FFF2-40B4-BE49-F238E27FC236}">
                <a16:creationId xmlns:a16="http://schemas.microsoft.com/office/drawing/2014/main" id="{098298C9-A881-4F02-B535-6475322811C6}"/>
              </a:ext>
            </a:extLst>
          </p:cNvPr>
          <p:cNvSpPr/>
          <p:nvPr/>
        </p:nvSpPr>
        <p:spPr>
          <a:xfrm flipH="1">
            <a:off x="7476007" y="2593790"/>
            <a:ext cx="492126" cy="131763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6" name="Line">
            <a:extLst>
              <a:ext uri="{FF2B5EF4-FFF2-40B4-BE49-F238E27FC236}">
                <a16:creationId xmlns:a16="http://schemas.microsoft.com/office/drawing/2014/main" id="{473944EA-4D41-42A0-B137-EBEB21272949}"/>
              </a:ext>
            </a:extLst>
          </p:cNvPr>
          <p:cNvSpPr/>
          <p:nvPr/>
        </p:nvSpPr>
        <p:spPr>
          <a:xfrm flipH="1" flipV="1">
            <a:off x="6105427" y="1856397"/>
            <a:ext cx="252413" cy="439739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7" name="Line">
            <a:extLst>
              <a:ext uri="{FF2B5EF4-FFF2-40B4-BE49-F238E27FC236}">
                <a16:creationId xmlns:a16="http://schemas.microsoft.com/office/drawing/2014/main" id="{A1E3A013-AF8C-4BB2-AE9F-B72B9CB3012F}"/>
              </a:ext>
            </a:extLst>
          </p:cNvPr>
          <p:cNvSpPr/>
          <p:nvPr/>
        </p:nvSpPr>
        <p:spPr>
          <a:xfrm>
            <a:off x="6721162" y="2550330"/>
            <a:ext cx="254001" cy="439739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8" name="Line">
            <a:extLst>
              <a:ext uri="{FF2B5EF4-FFF2-40B4-BE49-F238E27FC236}">
                <a16:creationId xmlns:a16="http://schemas.microsoft.com/office/drawing/2014/main" id="{DD6C8696-1248-4E44-93B2-4D518462C3F7}"/>
              </a:ext>
            </a:extLst>
          </p:cNvPr>
          <p:cNvSpPr/>
          <p:nvPr/>
        </p:nvSpPr>
        <p:spPr>
          <a:xfrm>
            <a:off x="7085689" y="2081027"/>
            <a:ext cx="490538" cy="131763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29" name="Line">
            <a:extLst>
              <a:ext uri="{FF2B5EF4-FFF2-40B4-BE49-F238E27FC236}">
                <a16:creationId xmlns:a16="http://schemas.microsoft.com/office/drawing/2014/main" id="{68E02B60-68AE-4A80-BB18-81368CB0BB88}"/>
              </a:ext>
            </a:extLst>
          </p:cNvPr>
          <p:cNvSpPr/>
          <p:nvPr/>
        </p:nvSpPr>
        <p:spPr>
          <a:xfrm flipH="1" flipV="1">
            <a:off x="5479552" y="2589830"/>
            <a:ext cx="492126" cy="131763"/>
          </a:xfrm>
          <a:prstGeom prst="line">
            <a:avLst/>
          </a:prstGeom>
          <a:noFill/>
          <a:ln w="38100" cap="flat">
            <a:solidFill>
              <a:srgbClr val="FF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0" name="Line">
            <a:extLst>
              <a:ext uri="{FF2B5EF4-FFF2-40B4-BE49-F238E27FC236}">
                <a16:creationId xmlns:a16="http://schemas.microsoft.com/office/drawing/2014/main" id="{2389805A-1E3F-4D37-8829-59CC69236252}"/>
              </a:ext>
            </a:extLst>
          </p:cNvPr>
          <p:cNvSpPr/>
          <p:nvPr/>
        </p:nvSpPr>
        <p:spPr>
          <a:xfrm flipH="1">
            <a:off x="6728106" y="2015545"/>
            <a:ext cx="1588" cy="508000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1" name="Line">
            <a:extLst>
              <a:ext uri="{FF2B5EF4-FFF2-40B4-BE49-F238E27FC236}">
                <a16:creationId xmlns:a16="http://schemas.microsoft.com/office/drawing/2014/main" id="{E2A2C50F-7DEB-4093-BDE1-3AA0A700C5D2}"/>
              </a:ext>
            </a:extLst>
          </p:cNvPr>
          <p:cNvSpPr/>
          <p:nvPr/>
        </p:nvSpPr>
        <p:spPr>
          <a:xfrm flipH="1" flipV="1">
            <a:off x="6361786" y="2286208"/>
            <a:ext cx="1588" cy="508000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2" name="Line">
            <a:extLst>
              <a:ext uri="{FF2B5EF4-FFF2-40B4-BE49-F238E27FC236}">
                <a16:creationId xmlns:a16="http://schemas.microsoft.com/office/drawing/2014/main" id="{79E03A7A-BF0F-4865-A2B6-1803EFFD2CB7}"/>
              </a:ext>
            </a:extLst>
          </p:cNvPr>
          <p:cNvSpPr/>
          <p:nvPr/>
        </p:nvSpPr>
        <p:spPr>
          <a:xfrm flipH="1" flipV="1">
            <a:off x="5611290" y="1589695"/>
            <a:ext cx="1588" cy="508000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3" name="Line">
            <a:extLst>
              <a:ext uri="{FF2B5EF4-FFF2-40B4-BE49-F238E27FC236}">
                <a16:creationId xmlns:a16="http://schemas.microsoft.com/office/drawing/2014/main" id="{3B74D143-A0E4-404E-A3B5-6B38CBF3058A}"/>
              </a:ext>
            </a:extLst>
          </p:cNvPr>
          <p:cNvSpPr/>
          <p:nvPr/>
        </p:nvSpPr>
        <p:spPr>
          <a:xfrm flipH="1">
            <a:off x="5993879" y="2749341"/>
            <a:ext cx="1588" cy="508000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4" name="Line">
            <a:extLst>
              <a:ext uri="{FF2B5EF4-FFF2-40B4-BE49-F238E27FC236}">
                <a16:creationId xmlns:a16="http://schemas.microsoft.com/office/drawing/2014/main" id="{0B79B8CB-E21F-4D5C-9F7B-5E7D0FB0A940}"/>
              </a:ext>
            </a:extLst>
          </p:cNvPr>
          <p:cNvSpPr/>
          <p:nvPr/>
        </p:nvSpPr>
        <p:spPr>
          <a:xfrm flipH="1">
            <a:off x="7455876" y="2735079"/>
            <a:ext cx="1587" cy="508000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5" name="Line">
            <a:extLst>
              <a:ext uri="{FF2B5EF4-FFF2-40B4-BE49-F238E27FC236}">
                <a16:creationId xmlns:a16="http://schemas.microsoft.com/office/drawing/2014/main" id="{2C2DEE0B-991B-4C69-9253-8C4CFFC061F1}"/>
              </a:ext>
            </a:extLst>
          </p:cNvPr>
          <p:cNvSpPr/>
          <p:nvPr/>
        </p:nvSpPr>
        <p:spPr>
          <a:xfrm flipH="1" flipV="1">
            <a:off x="7069812" y="1563909"/>
            <a:ext cx="1588" cy="509588"/>
          </a:xfrm>
          <a:prstGeom prst="line">
            <a:avLst/>
          </a:prstGeom>
          <a:noFill/>
          <a:ln w="38100" cap="flat">
            <a:solidFill>
              <a:srgbClr val="00B05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6" name="Line">
            <a:extLst>
              <a:ext uri="{FF2B5EF4-FFF2-40B4-BE49-F238E27FC236}">
                <a16:creationId xmlns:a16="http://schemas.microsoft.com/office/drawing/2014/main" id="{6577A4CF-ED9A-4118-9DFD-FE99DE2EE21F}"/>
              </a:ext>
            </a:extLst>
          </p:cNvPr>
          <p:cNvSpPr/>
          <p:nvPr/>
        </p:nvSpPr>
        <p:spPr>
          <a:xfrm>
            <a:off x="7078347" y="2074678"/>
            <a:ext cx="381003" cy="660401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7" name="Line">
            <a:extLst>
              <a:ext uri="{FF2B5EF4-FFF2-40B4-BE49-F238E27FC236}">
                <a16:creationId xmlns:a16="http://schemas.microsoft.com/office/drawing/2014/main" id="{F17651EC-7B75-49F8-B4BB-9814940238CB}"/>
              </a:ext>
            </a:extLst>
          </p:cNvPr>
          <p:cNvSpPr/>
          <p:nvPr/>
        </p:nvSpPr>
        <p:spPr>
          <a:xfrm flipH="1" flipV="1">
            <a:off x="5614466" y="2077441"/>
            <a:ext cx="381001" cy="660403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8" name="Line">
            <a:extLst>
              <a:ext uri="{FF2B5EF4-FFF2-40B4-BE49-F238E27FC236}">
                <a16:creationId xmlns:a16="http://schemas.microsoft.com/office/drawing/2014/main" id="{3A99EC04-97D5-4548-99F8-0F42A31C9D2F}"/>
              </a:ext>
            </a:extLst>
          </p:cNvPr>
          <p:cNvSpPr/>
          <p:nvPr/>
        </p:nvSpPr>
        <p:spPr>
          <a:xfrm flipV="1">
            <a:off x="6356427" y="2084200"/>
            <a:ext cx="736602" cy="196853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39" name="Line">
            <a:extLst>
              <a:ext uri="{FF2B5EF4-FFF2-40B4-BE49-F238E27FC236}">
                <a16:creationId xmlns:a16="http://schemas.microsoft.com/office/drawing/2014/main" id="{76306D81-9AC9-44E3-BB93-456F5E7E0EF8}"/>
              </a:ext>
            </a:extLst>
          </p:cNvPr>
          <p:cNvSpPr/>
          <p:nvPr/>
        </p:nvSpPr>
        <p:spPr>
          <a:xfrm flipH="1">
            <a:off x="5988335" y="2546550"/>
            <a:ext cx="735014" cy="196853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40" name="Line">
            <a:extLst>
              <a:ext uri="{FF2B5EF4-FFF2-40B4-BE49-F238E27FC236}">
                <a16:creationId xmlns:a16="http://schemas.microsoft.com/office/drawing/2014/main" id="{BB916DCF-C4CC-4101-8B7F-56467DCE3A21}"/>
              </a:ext>
            </a:extLst>
          </p:cNvPr>
          <p:cNvSpPr/>
          <p:nvPr/>
        </p:nvSpPr>
        <p:spPr>
          <a:xfrm flipH="1" flipV="1">
            <a:off x="6717387" y="2540208"/>
            <a:ext cx="736603" cy="196852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41" name="Line">
            <a:extLst>
              <a:ext uri="{FF2B5EF4-FFF2-40B4-BE49-F238E27FC236}">
                <a16:creationId xmlns:a16="http://schemas.microsoft.com/office/drawing/2014/main" id="{E444BE98-4DF0-4C51-BE19-D03042F57915}"/>
              </a:ext>
            </a:extLst>
          </p:cNvPr>
          <p:cNvSpPr/>
          <p:nvPr/>
        </p:nvSpPr>
        <p:spPr>
          <a:xfrm>
            <a:off x="5621413" y="2081027"/>
            <a:ext cx="735014" cy="196850"/>
          </a:xfrm>
          <a:prstGeom prst="line">
            <a:avLst/>
          </a:prstGeom>
          <a:noFill/>
          <a:ln w="38100" cap="flat">
            <a:solidFill>
              <a:srgbClr val="000000"/>
            </a:solidFill>
            <a:prstDash val="solid"/>
            <a:round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defTabSz="457200">
              <a:defRPr sz="1200" b="0">
                <a:latin typeface="+mj-lt"/>
                <a:ea typeface="+mj-ea"/>
                <a:cs typeface="+mj-cs"/>
                <a:sym typeface="Helvetica"/>
              </a:defRPr>
            </a:pPr>
            <a:endParaRPr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BBF5A927-CA71-42D1-8A5B-1ECF02F0DD47}"/>
              </a:ext>
            </a:extLst>
          </p:cNvPr>
          <p:cNvSpPr/>
          <p:nvPr/>
        </p:nvSpPr>
        <p:spPr>
          <a:xfrm flipH="1">
            <a:off x="5571262" y="2041284"/>
            <a:ext cx="194046" cy="171505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82FDBB63-EDF1-402A-886A-D2283FFBB9A4}"/>
              </a:ext>
            </a:extLst>
          </p:cNvPr>
          <p:cNvSpPr/>
          <p:nvPr/>
        </p:nvSpPr>
        <p:spPr>
          <a:xfrm flipH="1">
            <a:off x="7376808" y="2636653"/>
            <a:ext cx="185725" cy="196852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DE489C72-0AB8-48E1-B579-409B0C5B60BA}"/>
              </a:ext>
            </a:extLst>
          </p:cNvPr>
          <p:cNvCxnSpPr/>
          <p:nvPr/>
        </p:nvCxnSpPr>
        <p:spPr>
          <a:xfrm>
            <a:off x="4028853" y="2296136"/>
            <a:ext cx="664234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5D7DF6AA-28A8-4D86-8CD0-E4B2DA0E7F8E}"/>
              </a:ext>
            </a:extLst>
          </p:cNvPr>
          <p:cNvCxnSpPr>
            <a:cxnSpLocks/>
          </p:cNvCxnSpPr>
          <p:nvPr/>
        </p:nvCxnSpPr>
        <p:spPr>
          <a:xfrm flipH="1">
            <a:off x="4028853" y="2388151"/>
            <a:ext cx="664234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8" name="Object 47">
            <a:extLst>
              <a:ext uri="{FF2B5EF4-FFF2-40B4-BE49-F238E27FC236}">
                <a16:creationId xmlns:a16="http://schemas.microsoft.com/office/drawing/2014/main" id="{44DDAE68-04B5-4052-823E-E8D455F38164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3032853" y="2073497"/>
          <a:ext cx="641987" cy="623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CS ChemDraw Drawing" r:id="rId3" imgW="569808" imgH="552926" progId="ChemDraw.Document.6.0">
                  <p:embed/>
                </p:oleObj>
              </mc:Choice>
              <mc:Fallback>
                <p:oleObj name="CS ChemDraw Drawing" r:id="rId3" imgW="569808" imgH="552926" progId="ChemDraw.Document.6.0">
                  <p:embed/>
                  <p:pic>
                    <p:nvPicPr>
                      <p:cNvPr id="48" name="Object 47">
                        <a:extLst>
                          <a:ext uri="{FF2B5EF4-FFF2-40B4-BE49-F238E27FC236}">
                            <a16:creationId xmlns:a16="http://schemas.microsoft.com/office/drawing/2014/main" id="{44DDAE68-04B5-4052-823E-E8D455F381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032853" y="2073497"/>
                        <a:ext cx="641987" cy="6238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" name="Object 51">
            <a:extLst>
              <a:ext uri="{FF2B5EF4-FFF2-40B4-BE49-F238E27FC236}">
                <a16:creationId xmlns:a16="http://schemas.microsoft.com/office/drawing/2014/main" id="{B0F08C75-FCCC-4B98-B3D9-1354BA823AA2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742249" y="2121313"/>
          <a:ext cx="57150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CS ChemDraw Drawing" r:id="rId5" imgW="570849" imgH="552926" progId="ChemDraw.Document.6.0">
                  <p:embed/>
                </p:oleObj>
              </mc:Choice>
              <mc:Fallback>
                <p:oleObj name="CS ChemDraw Drawing" r:id="rId5" imgW="570849" imgH="552926" progId="ChemDraw.Document.6.0">
                  <p:embed/>
                  <p:pic>
                    <p:nvPicPr>
                      <p:cNvPr id="52" name="Object 51">
                        <a:extLst>
                          <a:ext uri="{FF2B5EF4-FFF2-40B4-BE49-F238E27FC236}">
                            <a16:creationId xmlns:a16="http://schemas.microsoft.com/office/drawing/2014/main" id="{B0F08C75-FCCC-4B98-B3D9-1354BA823AA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42249" y="2121313"/>
                        <a:ext cx="57150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" name="TextBox 52">
            <a:extLst>
              <a:ext uri="{FF2B5EF4-FFF2-40B4-BE49-F238E27FC236}">
                <a16:creationId xmlns:a16="http://schemas.microsoft.com/office/drawing/2014/main" id="{08C6DAFF-DD3F-4191-9620-1621C374D812}"/>
              </a:ext>
            </a:extLst>
          </p:cNvPr>
          <p:cNvSpPr txBox="1"/>
          <p:nvPr/>
        </p:nvSpPr>
        <p:spPr>
          <a:xfrm>
            <a:off x="2943006" y="1203537"/>
            <a:ext cx="559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</a:t>
            </a:r>
            <a:r>
              <a:rPr lang="en-US" sz="2000" baseline="30000" dirty="0">
                <a:solidFill>
                  <a:srgbClr val="FF0000"/>
                </a:solidFill>
              </a:rPr>
              <a:t>a1</a:t>
            </a:r>
            <a:endParaRPr lang="en-US" sz="1200" baseline="30000" dirty="0">
              <a:solidFill>
                <a:srgbClr val="FF0000"/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A9D01D6-E273-423A-B801-5E17C0E10589}"/>
              </a:ext>
            </a:extLst>
          </p:cNvPr>
          <p:cNvSpPr txBox="1"/>
          <p:nvPr/>
        </p:nvSpPr>
        <p:spPr>
          <a:xfrm>
            <a:off x="3532673" y="1966911"/>
            <a:ext cx="559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H</a:t>
            </a:r>
            <a:r>
              <a:rPr lang="en-US" sz="2000" baseline="30000" dirty="0">
                <a:solidFill>
                  <a:srgbClr val="00B050"/>
                </a:solidFill>
              </a:rPr>
              <a:t>e1</a:t>
            </a:r>
            <a:endParaRPr lang="en-US" sz="1200" baseline="30000" dirty="0">
              <a:solidFill>
                <a:srgbClr val="00B05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7EDE3E4-3C0D-4016-AC14-6C2E4BB8B3C9}"/>
              </a:ext>
            </a:extLst>
          </p:cNvPr>
          <p:cNvSpPr txBox="1"/>
          <p:nvPr/>
        </p:nvSpPr>
        <p:spPr>
          <a:xfrm>
            <a:off x="7234558" y="3158942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H</a:t>
            </a:r>
            <a:r>
              <a:rPr lang="en-US" sz="2000" baseline="30000" dirty="0">
                <a:solidFill>
                  <a:srgbClr val="00B050"/>
                </a:solidFill>
              </a:rPr>
              <a:t>a1’</a:t>
            </a:r>
            <a:endParaRPr lang="en-US" sz="1200" baseline="30000" dirty="0">
              <a:solidFill>
                <a:srgbClr val="00B050"/>
              </a:solidFill>
            </a:endParaRPr>
          </a:p>
        </p:txBody>
      </p:sp>
      <p:sp>
        <p:nvSpPr>
          <p:cNvPr id="61" name="How to Draw Chair Cyclohexane">
            <a:extLst>
              <a:ext uri="{FF2B5EF4-FFF2-40B4-BE49-F238E27FC236}">
                <a16:creationId xmlns:a16="http://schemas.microsoft.com/office/drawing/2014/main" id="{3034AD03-38CD-49FF-B718-9A8949CDB426}"/>
              </a:ext>
            </a:extLst>
          </p:cNvPr>
          <p:cNvSpPr txBox="1">
            <a:spLocks/>
          </p:cNvSpPr>
          <p:nvPr/>
        </p:nvSpPr>
        <p:spPr>
          <a:xfrm>
            <a:off x="359569" y="115887"/>
            <a:ext cx="8424862" cy="706438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Ring </a:t>
            </a:r>
            <a:r>
              <a:rPr lang="it-IT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flipping</a:t>
            </a:r>
            <a:endParaRPr lang="it-IT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F333F0C-4225-46D0-8FAC-F34826DCACA0}"/>
              </a:ext>
            </a:extLst>
          </p:cNvPr>
          <p:cNvSpPr txBox="1"/>
          <p:nvPr/>
        </p:nvSpPr>
        <p:spPr>
          <a:xfrm>
            <a:off x="2597844" y="3146552"/>
            <a:ext cx="559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</a:t>
            </a:r>
            <a:r>
              <a:rPr lang="en-US" sz="2000" baseline="30000" dirty="0">
                <a:solidFill>
                  <a:srgbClr val="FF0000"/>
                </a:solidFill>
              </a:rPr>
              <a:t>a2</a:t>
            </a:r>
            <a:endParaRPr lang="en-US" sz="1200" baseline="30000" dirty="0">
              <a:solidFill>
                <a:srgbClr val="FF0000"/>
              </a:solidFill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909256A-7D21-4A1D-B3F8-4D5E4ADFC2D4}"/>
              </a:ext>
            </a:extLst>
          </p:cNvPr>
          <p:cNvSpPr txBox="1"/>
          <p:nvPr/>
        </p:nvSpPr>
        <p:spPr>
          <a:xfrm>
            <a:off x="3071705" y="2350925"/>
            <a:ext cx="559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H</a:t>
            </a:r>
            <a:r>
              <a:rPr lang="en-US" sz="2000" baseline="30000" dirty="0">
                <a:solidFill>
                  <a:srgbClr val="00B050"/>
                </a:solidFill>
              </a:rPr>
              <a:t>e2</a:t>
            </a:r>
            <a:endParaRPr lang="en-US" sz="1200" baseline="30000" dirty="0">
              <a:solidFill>
                <a:srgbClr val="00B050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11EAE89-C236-4285-A9BA-980D7607713D}"/>
              </a:ext>
            </a:extLst>
          </p:cNvPr>
          <p:cNvSpPr txBox="1"/>
          <p:nvPr/>
        </p:nvSpPr>
        <p:spPr>
          <a:xfrm>
            <a:off x="1853075" y="1653501"/>
            <a:ext cx="559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</a:t>
            </a:r>
            <a:r>
              <a:rPr lang="en-US" sz="2000" baseline="30000" dirty="0">
                <a:solidFill>
                  <a:srgbClr val="FF0000"/>
                </a:solidFill>
              </a:rPr>
              <a:t>a3</a:t>
            </a:r>
            <a:endParaRPr lang="en-US" sz="1200" baseline="30000" dirty="0">
              <a:solidFill>
                <a:srgbClr val="FF000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8E07AC3-3F1A-4951-90E1-AFAB9E6D4B0F}"/>
              </a:ext>
            </a:extLst>
          </p:cNvPr>
          <p:cNvSpPr txBox="1"/>
          <p:nvPr/>
        </p:nvSpPr>
        <p:spPr>
          <a:xfrm>
            <a:off x="1069142" y="3132944"/>
            <a:ext cx="559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</a:t>
            </a:r>
            <a:r>
              <a:rPr lang="en-US" sz="2000" baseline="30000" dirty="0">
                <a:solidFill>
                  <a:srgbClr val="FF0000"/>
                </a:solidFill>
              </a:rPr>
              <a:t>a4</a:t>
            </a:r>
            <a:endParaRPr lang="en-US" sz="1200" baseline="30000" dirty="0">
              <a:solidFill>
                <a:srgbClr val="FF0000"/>
              </a:solidFill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4BE30BF-FFDE-4E30-965F-5B6B84E48858}"/>
              </a:ext>
            </a:extLst>
          </p:cNvPr>
          <p:cNvSpPr txBox="1"/>
          <p:nvPr/>
        </p:nvSpPr>
        <p:spPr>
          <a:xfrm>
            <a:off x="1479837" y="1196975"/>
            <a:ext cx="559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</a:t>
            </a:r>
            <a:r>
              <a:rPr lang="en-US" sz="2000" baseline="30000" dirty="0">
                <a:solidFill>
                  <a:srgbClr val="FF0000"/>
                </a:solidFill>
              </a:rPr>
              <a:t>a5</a:t>
            </a:r>
            <a:endParaRPr lang="en-US" sz="1200" baseline="30000" dirty="0">
              <a:solidFill>
                <a:srgbClr val="FF0000"/>
              </a:solidFill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D3F491C7-8A5F-4ECB-9B6B-767588013A61}"/>
              </a:ext>
            </a:extLst>
          </p:cNvPr>
          <p:cNvSpPr txBox="1"/>
          <p:nvPr/>
        </p:nvSpPr>
        <p:spPr>
          <a:xfrm>
            <a:off x="2161160" y="2709204"/>
            <a:ext cx="559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</a:t>
            </a:r>
            <a:r>
              <a:rPr lang="en-US" sz="2000" baseline="30000" dirty="0">
                <a:solidFill>
                  <a:srgbClr val="FF0000"/>
                </a:solidFill>
              </a:rPr>
              <a:t>a6</a:t>
            </a:r>
            <a:endParaRPr lang="en-US" sz="1200" baseline="30000" dirty="0">
              <a:solidFill>
                <a:srgbClr val="FF0000"/>
              </a:solidFill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6BAA20A9-6EE3-4AA6-AAC8-D146A6B1E7FB}"/>
              </a:ext>
            </a:extLst>
          </p:cNvPr>
          <p:cNvSpPr txBox="1"/>
          <p:nvPr/>
        </p:nvSpPr>
        <p:spPr>
          <a:xfrm>
            <a:off x="1544361" y="2847253"/>
            <a:ext cx="559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H</a:t>
            </a:r>
            <a:r>
              <a:rPr lang="en-US" sz="2000" baseline="30000" dirty="0">
                <a:solidFill>
                  <a:srgbClr val="00B050"/>
                </a:solidFill>
              </a:rPr>
              <a:t>e3</a:t>
            </a:r>
            <a:endParaRPr lang="en-US" sz="1200" baseline="30000" dirty="0">
              <a:solidFill>
                <a:srgbClr val="00B050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9538E45F-904A-4BFF-B40F-8B1E5D490A13}"/>
              </a:ext>
            </a:extLst>
          </p:cNvPr>
          <p:cNvSpPr txBox="1"/>
          <p:nvPr/>
        </p:nvSpPr>
        <p:spPr>
          <a:xfrm>
            <a:off x="359569" y="2263593"/>
            <a:ext cx="559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H</a:t>
            </a:r>
            <a:r>
              <a:rPr lang="en-US" sz="2000" baseline="30000" dirty="0">
                <a:solidFill>
                  <a:srgbClr val="00B050"/>
                </a:solidFill>
              </a:rPr>
              <a:t>e4</a:t>
            </a:r>
            <a:endParaRPr lang="en-US" sz="1200" baseline="30000" dirty="0">
              <a:solidFill>
                <a:srgbClr val="00B050"/>
              </a:solidFill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0794A08-EF8E-4F08-B2E1-5572B4AC2679}"/>
              </a:ext>
            </a:extLst>
          </p:cNvPr>
          <p:cNvSpPr txBox="1"/>
          <p:nvPr/>
        </p:nvSpPr>
        <p:spPr>
          <a:xfrm>
            <a:off x="858217" y="1880972"/>
            <a:ext cx="559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H</a:t>
            </a:r>
            <a:r>
              <a:rPr lang="en-US" sz="2000" baseline="30000" dirty="0">
                <a:solidFill>
                  <a:srgbClr val="00B050"/>
                </a:solidFill>
              </a:rPr>
              <a:t>e5</a:t>
            </a:r>
            <a:endParaRPr lang="en-US" sz="1200" baseline="30000" dirty="0">
              <a:solidFill>
                <a:srgbClr val="00B050"/>
              </a:solidFill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DFA4F09-D54B-4E2E-B956-1C859993418E}"/>
              </a:ext>
            </a:extLst>
          </p:cNvPr>
          <p:cNvSpPr txBox="1"/>
          <p:nvPr/>
        </p:nvSpPr>
        <p:spPr>
          <a:xfrm>
            <a:off x="2442195" y="1541868"/>
            <a:ext cx="5597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H</a:t>
            </a:r>
            <a:r>
              <a:rPr lang="en-US" sz="2000" baseline="30000" dirty="0">
                <a:solidFill>
                  <a:srgbClr val="00B050"/>
                </a:solidFill>
              </a:rPr>
              <a:t>e6</a:t>
            </a:r>
            <a:endParaRPr lang="en-US" sz="1200" baseline="30000" dirty="0">
              <a:solidFill>
                <a:srgbClr val="00B050"/>
              </a:solidFill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C9AE8AF-6C7D-446E-A52D-A0F509B6A934}"/>
              </a:ext>
            </a:extLst>
          </p:cNvPr>
          <p:cNvSpPr txBox="1"/>
          <p:nvPr/>
        </p:nvSpPr>
        <p:spPr>
          <a:xfrm>
            <a:off x="7921555" y="2357232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</a:t>
            </a:r>
            <a:r>
              <a:rPr lang="en-US" sz="2000" baseline="30000" dirty="0">
                <a:solidFill>
                  <a:srgbClr val="FF0000"/>
                </a:solidFill>
              </a:rPr>
              <a:t>e1’</a:t>
            </a:r>
            <a:endParaRPr lang="en-US" sz="1200" baseline="30000" dirty="0">
              <a:solidFill>
                <a:srgbClr val="FF0000"/>
              </a:solidFill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58DF0C2E-15DB-40C2-BBB6-7B9537157C33}"/>
              </a:ext>
            </a:extLst>
          </p:cNvPr>
          <p:cNvSpPr txBox="1"/>
          <p:nvPr/>
        </p:nvSpPr>
        <p:spPr>
          <a:xfrm>
            <a:off x="151394" y="3952505"/>
            <a:ext cx="8965916" cy="29238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0" dirty="0" err="1">
                <a:solidFill>
                  <a:schemeClr val="tx1"/>
                </a:solidFill>
              </a:rPr>
              <a:t>Gli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idrogeni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assiali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H</a:t>
            </a:r>
            <a:r>
              <a:rPr lang="en-US" sz="2000" baseline="30000" dirty="0">
                <a:solidFill>
                  <a:srgbClr val="FF0000"/>
                </a:solidFill>
              </a:rPr>
              <a:t>a1</a:t>
            </a:r>
            <a:r>
              <a:rPr lang="en-US" sz="2000" dirty="0">
                <a:solidFill>
                  <a:srgbClr val="FF0000"/>
                </a:solidFill>
              </a:rPr>
              <a:t> – H</a:t>
            </a:r>
            <a:r>
              <a:rPr lang="en-US" sz="2000" baseline="30000" dirty="0">
                <a:solidFill>
                  <a:srgbClr val="FF0000"/>
                </a:solidFill>
              </a:rPr>
              <a:t>a6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diventano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gli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equatoriali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H</a:t>
            </a:r>
            <a:r>
              <a:rPr lang="en-US" sz="2000" baseline="30000" dirty="0">
                <a:solidFill>
                  <a:srgbClr val="FF0000"/>
                </a:solidFill>
              </a:rPr>
              <a:t>e1’</a:t>
            </a:r>
            <a:r>
              <a:rPr lang="en-US" sz="2000" dirty="0">
                <a:solidFill>
                  <a:srgbClr val="FF0000"/>
                </a:solidFill>
              </a:rPr>
              <a:t> – H</a:t>
            </a:r>
            <a:r>
              <a:rPr lang="en-US" sz="2000" baseline="30000" dirty="0">
                <a:solidFill>
                  <a:srgbClr val="FF0000"/>
                </a:solidFill>
              </a:rPr>
              <a:t>e6’</a:t>
            </a:r>
            <a:endParaRPr lang="en-US" sz="2000" dirty="0">
              <a:solidFill>
                <a:srgbClr val="FF0000"/>
              </a:solidFill>
            </a:endParaRPr>
          </a:p>
          <a:p>
            <a:r>
              <a:rPr lang="en-US" sz="2000" b="0" dirty="0" err="1">
                <a:solidFill>
                  <a:schemeClr val="tx1"/>
                </a:solidFill>
              </a:rPr>
              <a:t>Gli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idrogeni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equatoriali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dirty="0">
                <a:solidFill>
                  <a:srgbClr val="00B050"/>
                </a:solidFill>
              </a:rPr>
              <a:t>H</a:t>
            </a:r>
            <a:r>
              <a:rPr lang="en-US" sz="2000" baseline="30000" dirty="0">
                <a:solidFill>
                  <a:srgbClr val="00B050"/>
                </a:solidFill>
              </a:rPr>
              <a:t>e1</a:t>
            </a:r>
            <a:r>
              <a:rPr lang="en-US" sz="2000" dirty="0">
                <a:solidFill>
                  <a:srgbClr val="00B050"/>
                </a:solidFill>
              </a:rPr>
              <a:t> – H</a:t>
            </a:r>
            <a:r>
              <a:rPr lang="en-US" sz="2000" baseline="30000" dirty="0">
                <a:solidFill>
                  <a:srgbClr val="00B050"/>
                </a:solidFill>
              </a:rPr>
              <a:t>e6</a:t>
            </a:r>
            <a:r>
              <a:rPr lang="en-US" sz="2000" dirty="0">
                <a:solidFill>
                  <a:srgbClr val="00B050"/>
                </a:solidFill>
              </a:rPr>
              <a:t>  </a:t>
            </a:r>
            <a:r>
              <a:rPr lang="en-US" sz="2000" b="0" dirty="0" err="1">
                <a:solidFill>
                  <a:schemeClr val="tx1"/>
                </a:solidFill>
              </a:rPr>
              <a:t>diventano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gli</a:t>
            </a:r>
            <a:r>
              <a:rPr lang="en-US" sz="2000" b="0" dirty="0">
                <a:solidFill>
                  <a:schemeClr val="tx1"/>
                </a:solidFill>
              </a:rPr>
              <a:t> </a:t>
            </a:r>
            <a:r>
              <a:rPr lang="en-US" sz="2000" b="0" dirty="0" err="1">
                <a:solidFill>
                  <a:schemeClr val="tx1"/>
                </a:solidFill>
              </a:rPr>
              <a:t>assiali</a:t>
            </a:r>
            <a:r>
              <a:rPr lang="en-US" sz="2000" b="0" dirty="0">
                <a:solidFill>
                  <a:schemeClr val="tx1"/>
                </a:solidFill>
              </a:rPr>
              <a:t>  </a:t>
            </a:r>
            <a:r>
              <a:rPr lang="en-US" sz="2000" dirty="0">
                <a:solidFill>
                  <a:srgbClr val="00B050"/>
                </a:solidFill>
              </a:rPr>
              <a:t>H</a:t>
            </a:r>
            <a:r>
              <a:rPr lang="en-US" sz="2000" baseline="30000" dirty="0">
                <a:solidFill>
                  <a:srgbClr val="00B050"/>
                </a:solidFill>
              </a:rPr>
              <a:t>a1’</a:t>
            </a:r>
            <a:r>
              <a:rPr lang="en-US" sz="2000" dirty="0">
                <a:solidFill>
                  <a:srgbClr val="00B050"/>
                </a:solidFill>
              </a:rPr>
              <a:t> – H</a:t>
            </a:r>
            <a:r>
              <a:rPr lang="en-US" sz="2000" baseline="30000" dirty="0">
                <a:solidFill>
                  <a:srgbClr val="00B050"/>
                </a:solidFill>
              </a:rPr>
              <a:t>a6’</a:t>
            </a:r>
          </a:p>
          <a:p>
            <a:endParaRPr lang="en-US" sz="2000" dirty="0">
              <a:solidFill>
                <a:srgbClr val="00B050"/>
              </a:solidFill>
            </a:endParaRPr>
          </a:p>
          <a:p>
            <a:r>
              <a:rPr lang="en-US" sz="2000" dirty="0" err="1">
                <a:solidFill>
                  <a:srgbClr val="00B050"/>
                </a:solidFill>
              </a:rPr>
              <a:t>Più</a:t>
            </a:r>
            <a:r>
              <a:rPr lang="en-US" sz="2000" dirty="0">
                <a:solidFill>
                  <a:srgbClr val="00B050"/>
                </a:solidFill>
              </a:rPr>
              <a:t> in </a:t>
            </a:r>
            <a:r>
              <a:rPr lang="en-US" sz="2000" dirty="0" err="1">
                <a:solidFill>
                  <a:srgbClr val="00B050"/>
                </a:solidFill>
              </a:rPr>
              <a:t>particolare</a:t>
            </a:r>
            <a:r>
              <a:rPr lang="en-US" sz="2000" dirty="0">
                <a:solidFill>
                  <a:srgbClr val="00B050"/>
                </a:solidFill>
              </a:rPr>
              <a:t>: </a:t>
            </a:r>
          </a:p>
          <a:p>
            <a:endParaRPr lang="en-US" sz="2000" b="0" dirty="0">
              <a:solidFill>
                <a:schemeClr val="tx1"/>
              </a:solidFill>
            </a:endParaRPr>
          </a:p>
          <a:p>
            <a:r>
              <a:rPr lang="en-US" sz="1600" b="0" dirty="0" err="1">
                <a:solidFill>
                  <a:schemeClr val="tx1"/>
                </a:solidFill>
              </a:rPr>
              <a:t>Gli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idrogeni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assiali</a:t>
            </a:r>
            <a:r>
              <a:rPr lang="en-US" sz="1600" b="0" dirty="0">
                <a:solidFill>
                  <a:schemeClr val="tx1"/>
                </a:solidFill>
              </a:rPr>
              <a:t> verso </a:t>
            </a:r>
            <a:r>
              <a:rPr lang="en-US" sz="1600" b="0" dirty="0" err="1">
                <a:solidFill>
                  <a:schemeClr val="tx1"/>
                </a:solidFill>
              </a:rPr>
              <a:t>l’alto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rgbClr val="FF0000"/>
                </a:solidFill>
              </a:rPr>
              <a:t>H</a:t>
            </a:r>
            <a:r>
              <a:rPr lang="en-US" sz="1600" baseline="30000" dirty="0">
                <a:solidFill>
                  <a:srgbClr val="FF0000"/>
                </a:solidFill>
              </a:rPr>
              <a:t>a1</a:t>
            </a:r>
            <a:r>
              <a:rPr lang="en-US" sz="1600" dirty="0">
                <a:solidFill>
                  <a:srgbClr val="FF0000"/>
                </a:solidFill>
              </a:rPr>
              <a:t> H</a:t>
            </a:r>
            <a:r>
              <a:rPr lang="en-US" sz="1600" baseline="30000" dirty="0">
                <a:solidFill>
                  <a:srgbClr val="FF0000"/>
                </a:solidFill>
              </a:rPr>
              <a:t>a3</a:t>
            </a:r>
            <a:r>
              <a:rPr lang="en-US" sz="1600" dirty="0">
                <a:solidFill>
                  <a:srgbClr val="FF0000"/>
                </a:solidFill>
              </a:rPr>
              <a:t> H</a:t>
            </a:r>
            <a:r>
              <a:rPr lang="en-US" sz="1600" baseline="30000" dirty="0">
                <a:solidFill>
                  <a:srgbClr val="FF0000"/>
                </a:solidFill>
              </a:rPr>
              <a:t>a5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diventano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gli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equatoriali</a:t>
            </a:r>
            <a:r>
              <a:rPr lang="en-US" sz="1600" b="0" dirty="0">
                <a:solidFill>
                  <a:schemeClr val="tx1"/>
                </a:solidFill>
              </a:rPr>
              <a:t> verso </a:t>
            </a:r>
            <a:r>
              <a:rPr lang="en-US" sz="1600" b="0" dirty="0" err="1">
                <a:solidFill>
                  <a:schemeClr val="tx1"/>
                </a:solidFill>
              </a:rPr>
              <a:t>l’alto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rgbClr val="FF0000"/>
                </a:solidFill>
              </a:rPr>
              <a:t>H</a:t>
            </a:r>
            <a:r>
              <a:rPr lang="en-US" sz="1600" baseline="30000" dirty="0">
                <a:solidFill>
                  <a:srgbClr val="FF0000"/>
                </a:solidFill>
              </a:rPr>
              <a:t>e1’</a:t>
            </a:r>
            <a:r>
              <a:rPr lang="en-US" sz="1600" dirty="0">
                <a:solidFill>
                  <a:srgbClr val="FF0000"/>
                </a:solidFill>
              </a:rPr>
              <a:t> H</a:t>
            </a:r>
            <a:r>
              <a:rPr lang="en-US" sz="1600" baseline="30000" dirty="0">
                <a:solidFill>
                  <a:srgbClr val="FF0000"/>
                </a:solidFill>
              </a:rPr>
              <a:t>e3’</a:t>
            </a:r>
            <a:r>
              <a:rPr lang="en-US" sz="1600" dirty="0">
                <a:solidFill>
                  <a:srgbClr val="FF0000"/>
                </a:solidFill>
              </a:rPr>
              <a:t> H</a:t>
            </a:r>
            <a:r>
              <a:rPr lang="en-US" sz="1600" baseline="30000" dirty="0">
                <a:solidFill>
                  <a:srgbClr val="FF0000"/>
                </a:solidFill>
              </a:rPr>
              <a:t>e5’</a:t>
            </a:r>
            <a:endParaRPr lang="en-US" sz="1600" dirty="0">
              <a:solidFill>
                <a:srgbClr val="FF0000"/>
              </a:solidFill>
            </a:endParaRPr>
          </a:p>
          <a:p>
            <a:r>
              <a:rPr lang="en-US" sz="1600" b="0" dirty="0" err="1">
                <a:solidFill>
                  <a:schemeClr val="tx1"/>
                </a:solidFill>
              </a:rPr>
              <a:t>Gli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idrogeni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assiali</a:t>
            </a:r>
            <a:r>
              <a:rPr lang="en-US" sz="1600" b="0" dirty="0">
                <a:solidFill>
                  <a:schemeClr val="tx1"/>
                </a:solidFill>
              </a:rPr>
              <a:t> verso </a:t>
            </a:r>
            <a:r>
              <a:rPr lang="en-US" sz="1600" b="0" dirty="0" err="1">
                <a:solidFill>
                  <a:schemeClr val="tx1"/>
                </a:solidFill>
              </a:rPr>
              <a:t>il</a:t>
            </a:r>
            <a:r>
              <a:rPr lang="en-US" sz="1600" b="0" dirty="0">
                <a:solidFill>
                  <a:schemeClr val="tx1"/>
                </a:solidFill>
              </a:rPr>
              <a:t> basso </a:t>
            </a:r>
            <a:r>
              <a:rPr lang="en-US" sz="1600" dirty="0">
                <a:solidFill>
                  <a:srgbClr val="FF0000"/>
                </a:solidFill>
              </a:rPr>
              <a:t>H</a:t>
            </a:r>
            <a:r>
              <a:rPr lang="en-US" sz="1600" baseline="30000" dirty="0">
                <a:solidFill>
                  <a:srgbClr val="FF0000"/>
                </a:solidFill>
              </a:rPr>
              <a:t>a2</a:t>
            </a:r>
            <a:r>
              <a:rPr lang="en-US" sz="1600" dirty="0">
                <a:solidFill>
                  <a:srgbClr val="FF0000"/>
                </a:solidFill>
              </a:rPr>
              <a:t> H</a:t>
            </a:r>
            <a:r>
              <a:rPr lang="en-US" sz="1600" baseline="30000" dirty="0">
                <a:solidFill>
                  <a:srgbClr val="FF0000"/>
                </a:solidFill>
              </a:rPr>
              <a:t>a4</a:t>
            </a:r>
            <a:r>
              <a:rPr lang="en-US" sz="1600" dirty="0">
                <a:solidFill>
                  <a:srgbClr val="FF0000"/>
                </a:solidFill>
              </a:rPr>
              <a:t> H</a:t>
            </a:r>
            <a:r>
              <a:rPr lang="en-US" sz="1600" baseline="30000" dirty="0">
                <a:solidFill>
                  <a:srgbClr val="FF0000"/>
                </a:solidFill>
              </a:rPr>
              <a:t>a6 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diventano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gli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equatoriali</a:t>
            </a:r>
            <a:r>
              <a:rPr lang="en-US" sz="1600" b="0" dirty="0">
                <a:solidFill>
                  <a:schemeClr val="tx1"/>
                </a:solidFill>
              </a:rPr>
              <a:t> verso </a:t>
            </a:r>
            <a:r>
              <a:rPr lang="en-US" sz="1600" b="0" dirty="0" err="1">
                <a:solidFill>
                  <a:schemeClr val="tx1"/>
                </a:solidFill>
              </a:rPr>
              <a:t>il</a:t>
            </a:r>
            <a:r>
              <a:rPr lang="en-US" sz="1600" b="0" dirty="0">
                <a:solidFill>
                  <a:schemeClr val="tx1"/>
                </a:solidFill>
              </a:rPr>
              <a:t> basso </a:t>
            </a:r>
            <a:r>
              <a:rPr lang="en-US" sz="1600" dirty="0">
                <a:solidFill>
                  <a:srgbClr val="FF0000"/>
                </a:solidFill>
              </a:rPr>
              <a:t>H</a:t>
            </a:r>
            <a:r>
              <a:rPr lang="en-US" sz="1600" baseline="30000" dirty="0">
                <a:solidFill>
                  <a:srgbClr val="FF0000"/>
                </a:solidFill>
              </a:rPr>
              <a:t>e2’</a:t>
            </a:r>
            <a:r>
              <a:rPr lang="en-US" sz="1600" dirty="0">
                <a:solidFill>
                  <a:srgbClr val="FF0000"/>
                </a:solidFill>
              </a:rPr>
              <a:t> H</a:t>
            </a:r>
            <a:r>
              <a:rPr lang="en-US" sz="1600" baseline="30000" dirty="0">
                <a:solidFill>
                  <a:srgbClr val="FF0000"/>
                </a:solidFill>
              </a:rPr>
              <a:t>e4’</a:t>
            </a:r>
            <a:r>
              <a:rPr lang="en-US" sz="1600" dirty="0">
                <a:solidFill>
                  <a:srgbClr val="FF0000"/>
                </a:solidFill>
              </a:rPr>
              <a:t> H</a:t>
            </a:r>
            <a:r>
              <a:rPr lang="en-US" sz="1600" baseline="30000" dirty="0">
                <a:solidFill>
                  <a:srgbClr val="FF0000"/>
                </a:solidFill>
              </a:rPr>
              <a:t>e6’</a:t>
            </a:r>
            <a:endParaRPr lang="en-US" sz="1600" dirty="0">
              <a:solidFill>
                <a:srgbClr val="FF0000"/>
              </a:solidFill>
            </a:endParaRPr>
          </a:p>
          <a:p>
            <a:endParaRPr lang="en-US" sz="2000" b="0" dirty="0">
              <a:solidFill>
                <a:schemeClr val="tx1"/>
              </a:solidFill>
            </a:endParaRPr>
          </a:p>
          <a:p>
            <a:r>
              <a:rPr lang="en-US" sz="1600" b="0" dirty="0" err="1">
                <a:solidFill>
                  <a:schemeClr val="tx1"/>
                </a:solidFill>
              </a:rPr>
              <a:t>Gli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idrogeni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equatoriali</a:t>
            </a:r>
            <a:r>
              <a:rPr lang="en-US" sz="1600" b="0" dirty="0">
                <a:solidFill>
                  <a:schemeClr val="tx1"/>
                </a:solidFill>
              </a:rPr>
              <a:t> verso </a:t>
            </a:r>
            <a:r>
              <a:rPr lang="en-US" sz="1600" b="0" dirty="0" err="1">
                <a:solidFill>
                  <a:schemeClr val="tx1"/>
                </a:solidFill>
              </a:rPr>
              <a:t>il</a:t>
            </a:r>
            <a:r>
              <a:rPr lang="en-US" sz="1600" b="0" dirty="0">
                <a:solidFill>
                  <a:schemeClr val="tx1"/>
                </a:solidFill>
              </a:rPr>
              <a:t> basso </a:t>
            </a:r>
            <a:r>
              <a:rPr lang="en-US" sz="1600" dirty="0">
                <a:solidFill>
                  <a:srgbClr val="00B050"/>
                </a:solidFill>
              </a:rPr>
              <a:t>H</a:t>
            </a:r>
            <a:r>
              <a:rPr lang="en-US" sz="1600" baseline="30000" dirty="0">
                <a:solidFill>
                  <a:srgbClr val="00B050"/>
                </a:solidFill>
              </a:rPr>
              <a:t>e1</a:t>
            </a:r>
            <a:r>
              <a:rPr lang="en-US" sz="1600" dirty="0">
                <a:solidFill>
                  <a:srgbClr val="00B050"/>
                </a:solidFill>
              </a:rPr>
              <a:t> H</a:t>
            </a:r>
            <a:r>
              <a:rPr lang="en-US" sz="1600" baseline="30000" dirty="0">
                <a:solidFill>
                  <a:srgbClr val="00B050"/>
                </a:solidFill>
              </a:rPr>
              <a:t>e3</a:t>
            </a:r>
            <a:r>
              <a:rPr lang="en-US" sz="1600" dirty="0">
                <a:solidFill>
                  <a:srgbClr val="00B050"/>
                </a:solidFill>
              </a:rPr>
              <a:t> H</a:t>
            </a:r>
            <a:r>
              <a:rPr lang="en-US" sz="1600" baseline="30000" dirty="0">
                <a:solidFill>
                  <a:srgbClr val="00B050"/>
                </a:solidFill>
              </a:rPr>
              <a:t>e5</a:t>
            </a:r>
            <a:r>
              <a:rPr lang="en-US" sz="1600" dirty="0">
                <a:solidFill>
                  <a:srgbClr val="00B050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diventano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gli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assiali</a:t>
            </a:r>
            <a:r>
              <a:rPr lang="en-US" sz="1600" b="0" dirty="0">
                <a:solidFill>
                  <a:schemeClr val="tx1"/>
                </a:solidFill>
              </a:rPr>
              <a:t> verso </a:t>
            </a:r>
            <a:r>
              <a:rPr lang="en-US" sz="1600" b="0" dirty="0" err="1">
                <a:solidFill>
                  <a:schemeClr val="tx1"/>
                </a:solidFill>
              </a:rPr>
              <a:t>il</a:t>
            </a:r>
            <a:r>
              <a:rPr lang="en-US" sz="1600" b="0" dirty="0">
                <a:solidFill>
                  <a:schemeClr val="tx1"/>
                </a:solidFill>
              </a:rPr>
              <a:t> basso </a:t>
            </a:r>
            <a:r>
              <a:rPr lang="en-US" sz="1600" dirty="0">
                <a:solidFill>
                  <a:srgbClr val="00B050"/>
                </a:solidFill>
              </a:rPr>
              <a:t>H</a:t>
            </a:r>
            <a:r>
              <a:rPr lang="en-US" sz="1600" baseline="30000" dirty="0">
                <a:solidFill>
                  <a:srgbClr val="00B050"/>
                </a:solidFill>
              </a:rPr>
              <a:t>a1’</a:t>
            </a:r>
            <a:r>
              <a:rPr lang="en-US" sz="1600" dirty="0">
                <a:solidFill>
                  <a:srgbClr val="00B050"/>
                </a:solidFill>
              </a:rPr>
              <a:t> H</a:t>
            </a:r>
            <a:r>
              <a:rPr lang="en-US" sz="1600" baseline="30000" dirty="0">
                <a:solidFill>
                  <a:srgbClr val="00B050"/>
                </a:solidFill>
              </a:rPr>
              <a:t>a3’</a:t>
            </a:r>
            <a:r>
              <a:rPr lang="en-US" sz="1600" dirty="0">
                <a:solidFill>
                  <a:srgbClr val="00B050"/>
                </a:solidFill>
              </a:rPr>
              <a:t> H</a:t>
            </a:r>
            <a:r>
              <a:rPr lang="en-US" sz="1600" baseline="30000" dirty="0">
                <a:solidFill>
                  <a:srgbClr val="00B050"/>
                </a:solidFill>
              </a:rPr>
              <a:t>a5’</a:t>
            </a:r>
            <a:endParaRPr lang="en-US" sz="1600" dirty="0">
              <a:solidFill>
                <a:srgbClr val="00B050"/>
              </a:solidFill>
            </a:endParaRPr>
          </a:p>
          <a:p>
            <a:r>
              <a:rPr lang="en-US" sz="1600" b="0" dirty="0" err="1">
                <a:solidFill>
                  <a:schemeClr val="tx1"/>
                </a:solidFill>
              </a:rPr>
              <a:t>Gli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idrogeni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equatoriali</a:t>
            </a:r>
            <a:r>
              <a:rPr lang="en-US" sz="1600" b="0" dirty="0">
                <a:solidFill>
                  <a:schemeClr val="tx1"/>
                </a:solidFill>
              </a:rPr>
              <a:t> verso </a:t>
            </a:r>
            <a:r>
              <a:rPr lang="en-US" sz="1600" b="0" dirty="0" err="1">
                <a:solidFill>
                  <a:schemeClr val="tx1"/>
                </a:solidFill>
              </a:rPr>
              <a:t>l’alto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dirty="0">
                <a:solidFill>
                  <a:srgbClr val="00B050"/>
                </a:solidFill>
              </a:rPr>
              <a:t>H</a:t>
            </a:r>
            <a:r>
              <a:rPr lang="en-US" sz="1600" baseline="30000" dirty="0">
                <a:solidFill>
                  <a:srgbClr val="00B050"/>
                </a:solidFill>
              </a:rPr>
              <a:t>e2</a:t>
            </a:r>
            <a:r>
              <a:rPr lang="en-US" sz="1600" dirty="0">
                <a:solidFill>
                  <a:srgbClr val="00B050"/>
                </a:solidFill>
              </a:rPr>
              <a:t> H</a:t>
            </a:r>
            <a:r>
              <a:rPr lang="en-US" sz="1600" baseline="30000" dirty="0">
                <a:solidFill>
                  <a:srgbClr val="00B050"/>
                </a:solidFill>
              </a:rPr>
              <a:t>e4</a:t>
            </a:r>
            <a:r>
              <a:rPr lang="en-US" sz="1600" dirty="0">
                <a:solidFill>
                  <a:srgbClr val="00B050"/>
                </a:solidFill>
              </a:rPr>
              <a:t> H</a:t>
            </a:r>
            <a:r>
              <a:rPr lang="en-US" sz="1600" baseline="30000" dirty="0">
                <a:solidFill>
                  <a:srgbClr val="00B050"/>
                </a:solidFill>
              </a:rPr>
              <a:t>e6</a:t>
            </a:r>
            <a:r>
              <a:rPr lang="en-US" sz="1600" dirty="0">
                <a:solidFill>
                  <a:srgbClr val="00B050"/>
                </a:solidFill>
              </a:rPr>
              <a:t>      </a:t>
            </a:r>
            <a:r>
              <a:rPr lang="en-US" sz="1600" b="0" dirty="0" err="1">
                <a:solidFill>
                  <a:schemeClr val="tx1"/>
                </a:solidFill>
              </a:rPr>
              <a:t>diventano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gli</a:t>
            </a:r>
            <a:r>
              <a:rPr lang="en-US" sz="1600" b="0" dirty="0">
                <a:solidFill>
                  <a:schemeClr val="tx1"/>
                </a:solidFill>
              </a:rPr>
              <a:t> </a:t>
            </a:r>
            <a:r>
              <a:rPr lang="en-US" sz="1600" b="0" dirty="0" err="1">
                <a:solidFill>
                  <a:schemeClr val="tx1"/>
                </a:solidFill>
              </a:rPr>
              <a:t>assiali</a:t>
            </a:r>
            <a:r>
              <a:rPr lang="en-US" sz="1600" b="0" dirty="0">
                <a:solidFill>
                  <a:schemeClr val="tx1"/>
                </a:solidFill>
              </a:rPr>
              <a:t> verso </a:t>
            </a:r>
            <a:r>
              <a:rPr lang="en-US" sz="1600" b="0" dirty="0" err="1">
                <a:solidFill>
                  <a:schemeClr val="tx1"/>
                </a:solidFill>
              </a:rPr>
              <a:t>l’alto</a:t>
            </a:r>
            <a:r>
              <a:rPr lang="en-US" sz="1600" b="0" dirty="0">
                <a:solidFill>
                  <a:schemeClr val="tx1"/>
                </a:solidFill>
              </a:rPr>
              <a:t>  </a:t>
            </a:r>
            <a:r>
              <a:rPr lang="en-US" sz="1600" dirty="0">
                <a:solidFill>
                  <a:srgbClr val="00B050"/>
                </a:solidFill>
              </a:rPr>
              <a:t>H</a:t>
            </a:r>
            <a:r>
              <a:rPr lang="en-US" sz="1600" baseline="30000" dirty="0">
                <a:solidFill>
                  <a:srgbClr val="00B050"/>
                </a:solidFill>
              </a:rPr>
              <a:t>a2’</a:t>
            </a:r>
            <a:r>
              <a:rPr lang="en-US" sz="1600" dirty="0">
                <a:solidFill>
                  <a:srgbClr val="00B050"/>
                </a:solidFill>
              </a:rPr>
              <a:t> H</a:t>
            </a:r>
            <a:r>
              <a:rPr lang="en-US" sz="1600" baseline="30000" dirty="0">
                <a:solidFill>
                  <a:srgbClr val="00B050"/>
                </a:solidFill>
              </a:rPr>
              <a:t>a4’</a:t>
            </a:r>
            <a:r>
              <a:rPr lang="en-US" sz="1600" dirty="0">
                <a:solidFill>
                  <a:srgbClr val="00B050"/>
                </a:solidFill>
              </a:rPr>
              <a:t> H</a:t>
            </a:r>
            <a:r>
              <a:rPr lang="en-US" sz="1600" baseline="30000" dirty="0">
                <a:solidFill>
                  <a:srgbClr val="00B050"/>
                </a:solidFill>
              </a:rPr>
              <a:t>a6’</a:t>
            </a:r>
            <a:endParaRPr lang="en-US" sz="1600" dirty="0">
              <a:solidFill>
                <a:srgbClr val="00B050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D69F888-9571-4D52-9030-33373C2CF3E6}"/>
              </a:ext>
            </a:extLst>
          </p:cNvPr>
          <p:cNvSpPr txBox="1"/>
          <p:nvPr/>
        </p:nvSpPr>
        <p:spPr>
          <a:xfrm>
            <a:off x="6377137" y="168220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H</a:t>
            </a:r>
            <a:r>
              <a:rPr lang="en-US" sz="2000" baseline="30000" dirty="0">
                <a:solidFill>
                  <a:srgbClr val="00B050"/>
                </a:solidFill>
              </a:rPr>
              <a:t>a2’</a:t>
            </a:r>
            <a:endParaRPr lang="en-US" sz="1200" baseline="30000" dirty="0">
              <a:solidFill>
                <a:srgbClr val="00B050"/>
              </a:solidFill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CC74289D-E6F9-4F9B-80A4-878864174CD8}"/>
              </a:ext>
            </a:extLst>
          </p:cNvPr>
          <p:cNvSpPr txBox="1"/>
          <p:nvPr/>
        </p:nvSpPr>
        <p:spPr>
          <a:xfrm>
            <a:off x="5765308" y="3214225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H</a:t>
            </a:r>
            <a:r>
              <a:rPr lang="en-US" sz="2000" baseline="30000" dirty="0">
                <a:solidFill>
                  <a:srgbClr val="00B050"/>
                </a:solidFill>
              </a:rPr>
              <a:t>a3’</a:t>
            </a:r>
            <a:endParaRPr lang="en-US" sz="1200" baseline="30000" dirty="0">
              <a:solidFill>
                <a:srgbClr val="00B050"/>
              </a:solidFill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55758E66-7EEA-45F8-AF17-5B35AA41B5A0}"/>
              </a:ext>
            </a:extLst>
          </p:cNvPr>
          <p:cNvSpPr txBox="1"/>
          <p:nvPr/>
        </p:nvSpPr>
        <p:spPr>
          <a:xfrm>
            <a:off x="5445747" y="1236813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H</a:t>
            </a:r>
            <a:r>
              <a:rPr lang="en-US" sz="2000" baseline="30000" dirty="0">
                <a:solidFill>
                  <a:srgbClr val="00B050"/>
                </a:solidFill>
              </a:rPr>
              <a:t>a4’</a:t>
            </a:r>
            <a:endParaRPr lang="en-US" sz="1200" baseline="30000" dirty="0">
              <a:solidFill>
                <a:srgbClr val="00B050"/>
              </a:solidFill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783BE99-FDF9-43F4-8806-0F28452FEF66}"/>
              </a:ext>
            </a:extLst>
          </p:cNvPr>
          <p:cNvSpPr txBox="1"/>
          <p:nvPr/>
        </p:nvSpPr>
        <p:spPr>
          <a:xfrm>
            <a:off x="6174408" y="2716153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H</a:t>
            </a:r>
            <a:r>
              <a:rPr lang="en-US" sz="2000" baseline="30000" dirty="0">
                <a:solidFill>
                  <a:srgbClr val="00B050"/>
                </a:solidFill>
              </a:rPr>
              <a:t>a5’</a:t>
            </a:r>
            <a:endParaRPr lang="en-US" sz="1200" baseline="30000" dirty="0">
              <a:solidFill>
                <a:srgbClr val="00B050"/>
              </a:solidFill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2B0E68A-4C52-4767-AC4D-0A9A2B086144}"/>
              </a:ext>
            </a:extLst>
          </p:cNvPr>
          <p:cNvSpPr txBox="1"/>
          <p:nvPr/>
        </p:nvSpPr>
        <p:spPr>
          <a:xfrm>
            <a:off x="6930628" y="1236813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00B050"/>
                </a:solidFill>
              </a:rPr>
              <a:t>H</a:t>
            </a:r>
            <a:r>
              <a:rPr lang="en-US" sz="2000" baseline="30000" dirty="0">
                <a:solidFill>
                  <a:srgbClr val="00B050"/>
                </a:solidFill>
              </a:rPr>
              <a:t>a6’</a:t>
            </a:r>
            <a:endParaRPr lang="en-US" sz="1200" baseline="30000" dirty="0">
              <a:solidFill>
                <a:srgbClr val="00B050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CB7F466-A743-449A-9634-AED3ABA56C05}"/>
              </a:ext>
            </a:extLst>
          </p:cNvPr>
          <p:cNvSpPr txBox="1"/>
          <p:nvPr/>
        </p:nvSpPr>
        <p:spPr>
          <a:xfrm>
            <a:off x="6815142" y="2904294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</a:t>
            </a:r>
            <a:r>
              <a:rPr lang="en-US" sz="2000" baseline="30000" dirty="0">
                <a:solidFill>
                  <a:srgbClr val="FF0000"/>
                </a:solidFill>
              </a:rPr>
              <a:t>e2’</a:t>
            </a:r>
            <a:endParaRPr lang="en-US" sz="1200" baseline="30000" dirty="0">
              <a:solidFill>
                <a:srgbClr val="FF0000"/>
              </a:solidFill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32996C9F-B1A4-4A0A-8918-DCD3909978F9}"/>
              </a:ext>
            </a:extLst>
          </p:cNvPr>
          <p:cNvSpPr txBox="1"/>
          <p:nvPr/>
        </p:nvSpPr>
        <p:spPr>
          <a:xfrm>
            <a:off x="5131595" y="2323443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</a:t>
            </a:r>
            <a:r>
              <a:rPr lang="en-US" sz="2000" baseline="30000" dirty="0">
                <a:solidFill>
                  <a:srgbClr val="FF0000"/>
                </a:solidFill>
              </a:rPr>
              <a:t>e3’</a:t>
            </a:r>
            <a:endParaRPr lang="en-US" sz="1200" baseline="30000" dirty="0">
              <a:solidFill>
                <a:srgbClr val="FF0000"/>
              </a:solidFill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8D4F2352-BBA4-4EED-AA39-4804A3E9DAA3}"/>
              </a:ext>
            </a:extLst>
          </p:cNvPr>
          <p:cNvSpPr txBox="1"/>
          <p:nvPr/>
        </p:nvSpPr>
        <p:spPr>
          <a:xfrm>
            <a:off x="4802347" y="1914310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</a:t>
            </a:r>
            <a:r>
              <a:rPr lang="en-US" sz="2000" baseline="30000" dirty="0">
                <a:solidFill>
                  <a:srgbClr val="FF0000"/>
                </a:solidFill>
              </a:rPr>
              <a:t>e4’</a:t>
            </a:r>
            <a:endParaRPr lang="en-US" sz="1200" baseline="30000" dirty="0">
              <a:solidFill>
                <a:srgbClr val="FF0000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DDB97BAB-0468-4C97-A8D3-A19B3659E3E6}"/>
              </a:ext>
            </a:extLst>
          </p:cNvPr>
          <p:cNvSpPr txBox="1"/>
          <p:nvPr/>
        </p:nvSpPr>
        <p:spPr>
          <a:xfrm>
            <a:off x="5915219" y="1479819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</a:t>
            </a:r>
            <a:r>
              <a:rPr lang="en-US" sz="2000" baseline="30000" dirty="0">
                <a:solidFill>
                  <a:srgbClr val="FF0000"/>
                </a:solidFill>
              </a:rPr>
              <a:t>e5’</a:t>
            </a:r>
            <a:endParaRPr lang="en-US" sz="1200" baseline="30000" dirty="0">
              <a:solidFill>
                <a:srgbClr val="FF0000"/>
              </a:solidFill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934AB430-8C08-4E60-BCE0-B5AF395555EF}"/>
              </a:ext>
            </a:extLst>
          </p:cNvPr>
          <p:cNvSpPr txBox="1"/>
          <p:nvPr/>
        </p:nvSpPr>
        <p:spPr>
          <a:xfrm>
            <a:off x="7519014" y="2011025"/>
            <a:ext cx="6078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H</a:t>
            </a:r>
            <a:r>
              <a:rPr lang="en-US" sz="2000" baseline="30000" dirty="0">
                <a:solidFill>
                  <a:srgbClr val="FF0000"/>
                </a:solidFill>
              </a:rPr>
              <a:t>e6’</a:t>
            </a:r>
            <a:endParaRPr lang="en-US" sz="1200" baseline="30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366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58" grpId="0"/>
      <p:bldP spid="68" grpId="0"/>
      <p:bldP spid="69" grpId="0"/>
      <p:bldP spid="70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176</Words>
  <Application>Microsoft Office PowerPoint</Application>
  <PresentationFormat>On-screen Show (4:3)</PresentationFormat>
  <Paragraphs>45</Paragraphs>
  <Slides>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Helvetica</vt:lpstr>
      <vt:lpstr>Office Theme</vt:lpstr>
      <vt:lpstr>CS ChemDraw Drawing</vt:lpstr>
      <vt:lpstr>Come si disegna il cicloesano a sedia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GAMBINI PAOLO</dc:creator>
  <cp:lastModifiedBy>GAMBINI PAOLO</cp:lastModifiedBy>
  <cp:revision>6</cp:revision>
  <dcterms:created xsi:type="dcterms:W3CDTF">2023-02-23T12:45:28Z</dcterms:created>
  <dcterms:modified xsi:type="dcterms:W3CDTF">2023-03-08T17:37:12Z</dcterms:modified>
</cp:coreProperties>
</file>