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D957E770-02DD-4502-94CD-396C25F6CC5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0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22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43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88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18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31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71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06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63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47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7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60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DF66D-B672-4291-BA7C-147B69791F7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703B-C6E9-4339-BDCB-B3DF540D0D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5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57" y="905937"/>
            <a:ext cx="3662618" cy="49938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803358" y="3272589"/>
            <a:ext cx="2370221" cy="1302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90" y="472812"/>
            <a:ext cx="3843936" cy="229790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526" y="2835859"/>
            <a:ext cx="3916463" cy="37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7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12" y="900398"/>
            <a:ext cx="3771409" cy="50572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79" y="885840"/>
            <a:ext cx="4025254" cy="46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8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40" y="828023"/>
            <a:ext cx="3735145" cy="52019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258" y="1131093"/>
            <a:ext cx="3626355" cy="4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IdyeGkqYIxE/UJ2p0n_s-3I/AAAAAAAACeY/ygm9qB6k_YM/s640/Introduction_to_Spectroscopy+(1).pdf+-+SumatraPDF_2012-11-09_18-11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39" y="1227221"/>
            <a:ext cx="8142973" cy="50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23" y="1515586"/>
            <a:ext cx="3590091" cy="38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37" y="558390"/>
            <a:ext cx="3988990" cy="832313"/>
          </a:xfrm>
          <a:prstGeom prst="rect">
            <a:avLst/>
          </a:prstGeom>
        </p:spPr>
      </p:pic>
      <p:pic>
        <p:nvPicPr>
          <p:cNvPr id="2050" name="Picture 2" descr="https://www.researchgate.net/profile/Anastassios_Troganis/publication/242207137/figure/fig8/AS:668353718927384@1536359352734/The-1-H-NMR-spectrum-of-ethanol-The-bold-letters-denote-the-protons-giving-rise-to-the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34" y="1366828"/>
            <a:ext cx="7604794" cy="527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7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85" y="1587961"/>
            <a:ext cx="3843936" cy="368207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981" y="977297"/>
            <a:ext cx="4097781" cy="49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2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10" y="1370836"/>
            <a:ext cx="4097781" cy="41163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984" y="1239656"/>
            <a:ext cx="4097781" cy="43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3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02" y="1551773"/>
            <a:ext cx="4061517" cy="37544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688" y="950156"/>
            <a:ext cx="3988990" cy="49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2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240" y="1080214"/>
            <a:ext cx="3517564" cy="47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608366"/>
              </p:ext>
            </p:extLst>
          </p:nvPr>
        </p:nvGraphicFramePr>
        <p:xfrm>
          <a:off x="2495646" y="436730"/>
          <a:ext cx="1231117" cy="53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S ChemDraw Drawing" r:id="rId4" imgW="447447" imgH="194819" progId="ChemDraw.Document.6.0">
                  <p:embed/>
                </p:oleObj>
              </mc:Choice>
              <mc:Fallback>
                <p:oleObj name="CS ChemDraw Drawing" r:id="rId4" imgW="447447" imgH="1948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5646" y="436730"/>
                        <a:ext cx="1231117" cy="536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8898340" y="75062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465325" y="368489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828314" y="97370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177930" y="43673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66520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09" y="0"/>
            <a:ext cx="9273782" cy="6858000"/>
          </a:xfrm>
          <a:prstGeom prst="rect">
            <a:avLst/>
          </a:prstGeom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49355"/>
              </p:ext>
            </p:extLst>
          </p:nvPr>
        </p:nvGraphicFramePr>
        <p:xfrm>
          <a:off x="2593075" y="495454"/>
          <a:ext cx="1352053" cy="112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S ChemDraw Drawing" r:id="rId4" imgW="447447" imgH="372961" progId="ChemDraw.Document.6.0">
                  <p:embed/>
                </p:oleObj>
              </mc:Choice>
              <mc:Fallback>
                <p:oleObj name="CS ChemDraw Drawing" r:id="rId4" imgW="447447" imgH="3729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3075" y="495454"/>
                        <a:ext cx="1352053" cy="112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9212239" y="6687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180151" y="60186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110243" y="14375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800543" y="8835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7577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53" y="834088"/>
            <a:ext cx="3843936" cy="516576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49" y="1072289"/>
            <a:ext cx="3843936" cy="47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42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00" y="673768"/>
            <a:ext cx="9544596" cy="51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4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79" y="95533"/>
            <a:ext cx="8807356" cy="6605517"/>
          </a:xfrm>
          <a:prstGeom prst="rect">
            <a:avLst/>
          </a:prstGeom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116581"/>
              </p:ext>
            </p:extLst>
          </p:nvPr>
        </p:nvGraphicFramePr>
        <p:xfrm>
          <a:off x="2920621" y="511640"/>
          <a:ext cx="2251052" cy="136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S ChemDraw Drawing" r:id="rId4" imgW="1318135" imgH="798229" progId="ChemDraw.Document.6.0">
                  <p:embed/>
                </p:oleObj>
              </mc:Choice>
              <mc:Fallback>
                <p:oleObj name="CS ChemDraw Drawing" r:id="rId4" imgW="1318135" imgH="7982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0621" y="511640"/>
                        <a:ext cx="2251052" cy="1364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29349" y="9007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20621" y="43536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66782" y="45992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550925" y="376678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952931" y="16240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3141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77" y="923015"/>
            <a:ext cx="3952727" cy="50119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556" y="1072289"/>
            <a:ext cx="3988990" cy="47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14" y="1402500"/>
            <a:ext cx="3988990" cy="4053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48" y="1076812"/>
            <a:ext cx="2756030" cy="47043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879" y="1122047"/>
            <a:ext cx="3191192" cy="46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5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49" y="1257750"/>
            <a:ext cx="3843936" cy="4342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81" y="1049672"/>
            <a:ext cx="3807672" cy="47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2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2" y="990867"/>
            <a:ext cx="3771409" cy="487626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555" y="1217039"/>
            <a:ext cx="3553828" cy="44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7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81" y="1031578"/>
            <a:ext cx="3916463" cy="47948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326" y="886828"/>
            <a:ext cx="3807672" cy="50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01" y="1429640"/>
            <a:ext cx="3843936" cy="39987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760" y="1027053"/>
            <a:ext cx="3880200" cy="48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5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32" y="999914"/>
            <a:ext cx="3952727" cy="48581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95" y="841593"/>
            <a:ext cx="3952727" cy="5174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E278FF-5E35-C746-BEEC-C84A4D3E7BE8}"/>
              </a:ext>
            </a:extLst>
          </p:cNvPr>
          <p:cNvSpPr txBox="1"/>
          <p:nvPr/>
        </p:nvSpPr>
        <p:spPr>
          <a:xfrm>
            <a:off x="617322" y="630582"/>
            <a:ext cx="486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Equazione fondamentale della spettroscopia NMR</a:t>
            </a:r>
          </a:p>
        </p:txBody>
      </p:sp>
    </p:spTree>
    <p:extLst>
      <p:ext uri="{BB962C8B-B14F-4D97-AF65-F5344CB8AC3E}">
        <p14:creationId xmlns:p14="http://schemas.microsoft.com/office/powerpoint/2010/main" val="9785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12" y="1076812"/>
            <a:ext cx="3988990" cy="47043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536" y="972773"/>
            <a:ext cx="3988990" cy="49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7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81" y="823500"/>
            <a:ext cx="4025254" cy="5211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30" y="1416070"/>
            <a:ext cx="3771409" cy="40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46" y="1124292"/>
            <a:ext cx="3952727" cy="5211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81" y="211015"/>
            <a:ext cx="3445037" cy="8051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04" y="1132266"/>
            <a:ext cx="4097781" cy="48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95" y="1253226"/>
            <a:ext cx="4061517" cy="43515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168" y="1004437"/>
            <a:ext cx="4061517" cy="48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5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18</Words>
  <Application>Microsoft Macintosh PowerPoint</Application>
  <PresentationFormat>Widescreen</PresentationFormat>
  <Paragraphs>14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Tema di Office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dscfberti2</dc:creator>
  <cp:lastModifiedBy>GOBBO PIERANGELO</cp:lastModifiedBy>
  <cp:revision>37</cp:revision>
  <dcterms:created xsi:type="dcterms:W3CDTF">2020-03-12T08:28:15Z</dcterms:created>
  <dcterms:modified xsi:type="dcterms:W3CDTF">2022-02-05T06:50:48Z</dcterms:modified>
</cp:coreProperties>
</file>