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57" r:id="rId6"/>
    <p:sldId id="258" r:id="rId7"/>
    <p:sldId id="259" r:id="rId8"/>
    <p:sldId id="260" r:id="rId9"/>
    <p:sldId id="261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5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7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93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5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39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04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61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4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9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33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31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448FA-2436-4795-9ACC-7D32FBF5DD4A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331C-75AB-4957-B481-2858ED9BB1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5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qEIr8NtMI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3" y="22851"/>
            <a:ext cx="7107655" cy="68122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10" y="2497172"/>
            <a:ext cx="3154929" cy="18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29" y="496393"/>
            <a:ext cx="9210941" cy="26778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72" y="3174268"/>
            <a:ext cx="3227456" cy="15379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391" y="4712237"/>
            <a:ext cx="6962601" cy="21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10" y="651980"/>
            <a:ext cx="9256180" cy="494827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55817" y="992777"/>
            <a:ext cx="1959429" cy="4036423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415246" y="992777"/>
            <a:ext cx="620988" cy="4036423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866228" y="992777"/>
            <a:ext cx="998806" cy="40364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365631" y="992777"/>
            <a:ext cx="1160584" cy="4036423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26215" y="992777"/>
            <a:ext cx="1308296" cy="4036423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834511" y="992777"/>
            <a:ext cx="1631852" cy="4036423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783394" y="467314"/>
            <a:ext cx="760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Stretching X-H               St. tripli                       St. C=X  Bending X-H     Stretching X-Y         Bending </a:t>
            </a:r>
            <a:r>
              <a:rPr lang="it-IT" sz="1400" dirty="0" err="1"/>
              <a:t>oop</a:t>
            </a:r>
            <a:r>
              <a:rPr lang="it-IT" sz="1400" dirty="0"/>
              <a:t> X-H</a:t>
            </a:r>
          </a:p>
        </p:txBody>
      </p:sp>
    </p:spTree>
    <p:extLst>
      <p:ext uri="{BB962C8B-B14F-4D97-AF65-F5344CB8AC3E}">
        <p14:creationId xmlns:p14="http://schemas.microsoft.com/office/powerpoint/2010/main" val="54186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FTIR/Literature/General">
            <a:extLst>
              <a:ext uri="{FF2B5EF4-FFF2-40B4-BE49-F238E27FC236}">
                <a16:creationId xmlns:a16="http://schemas.microsoft.com/office/drawing/2014/main" id="{0F0A8624-BDE5-CA40-9F0B-2BBAD5E3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78" y="590639"/>
            <a:ext cx="9604443" cy="53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89" y="175978"/>
            <a:ext cx="5947222" cy="46772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44051" y="4963882"/>
            <a:ext cx="103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una di queste vibrazioni provoca una variazione del momento dipolare si ha una transizione </a:t>
            </a:r>
            <a:r>
              <a:rPr lang="it-IT" dirty="0" err="1"/>
              <a:t>IR</a:t>
            </a:r>
            <a:r>
              <a:rPr lang="it-IT" dirty="0"/>
              <a:t> attiva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009964" y="5385778"/>
                <a:ext cx="1112484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64" y="5385778"/>
                <a:ext cx="1112484" cy="375424"/>
              </a:xfrm>
              <a:prstGeom prst="rect">
                <a:avLst/>
              </a:prstGeom>
              <a:blipFill>
                <a:blip r:embed="rId3"/>
                <a:stretch>
                  <a:fillRect r="-21429" b="-64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1306291" y="5901399"/>
            <a:ext cx="957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e si osserverà una banda di assorbimento di intensità correlata alla variazione del momento dipolare</a:t>
            </a:r>
          </a:p>
          <a:p>
            <a:pPr algn="ctr"/>
            <a:r>
              <a:rPr lang="it-IT" dirty="0"/>
              <a:t>C-O &gt; C – Cl &gt; C-N &gt; C-C-OH &gt; C-H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46" y="5245072"/>
            <a:ext cx="5303520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72" y="285184"/>
            <a:ext cx="3984255" cy="25755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67" y="2860767"/>
            <a:ext cx="7726064" cy="32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7" y="1153711"/>
            <a:ext cx="4895579" cy="45505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457" y="1072289"/>
            <a:ext cx="5983485" cy="4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8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59" y="821881"/>
            <a:ext cx="7966281" cy="52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3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67" y="1027054"/>
            <a:ext cx="6201066" cy="48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72" y="904922"/>
            <a:ext cx="7107655" cy="50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49" y="549965"/>
            <a:ext cx="7873302" cy="51049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59371" y="6100354"/>
            <a:ext cx="487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3"/>
              </a:rPr>
              <a:t>https://www.youtube.com/watch?v=3RqEIr8NtMI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16" y="883771"/>
            <a:ext cx="8117967" cy="50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8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78</Words>
  <Application>Microsoft Macintosh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GOBBO PIERANGELO</cp:lastModifiedBy>
  <cp:revision>20</cp:revision>
  <dcterms:created xsi:type="dcterms:W3CDTF">2020-04-14T10:01:28Z</dcterms:created>
  <dcterms:modified xsi:type="dcterms:W3CDTF">2022-02-05T07:00:04Z</dcterms:modified>
</cp:coreProperties>
</file>