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3" r:id="rId3"/>
    <p:sldId id="312" r:id="rId4"/>
    <p:sldId id="29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5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4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19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4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28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42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29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92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44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15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87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62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B021-1F75-4690-AAE0-4EFC062EF066}" type="datetimeFigureOut">
              <a:rPr lang="it-IT" smtClean="0"/>
              <a:t>24/02/22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E9E43-A2A6-4DAE-8ABD-BA005BF5EC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89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67019-D54F-4C44-A18F-679B34B3398E}"/>
              </a:ext>
            </a:extLst>
          </p:cNvPr>
          <p:cNvSpPr txBox="1"/>
          <p:nvPr/>
        </p:nvSpPr>
        <p:spPr>
          <a:xfrm>
            <a:off x="5536167" y="3244334"/>
            <a:ext cx="111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Esercizi</a:t>
            </a:r>
          </a:p>
        </p:txBody>
      </p:sp>
    </p:spTree>
    <p:extLst>
      <p:ext uri="{BB962C8B-B14F-4D97-AF65-F5344CB8AC3E}">
        <p14:creationId xmlns:p14="http://schemas.microsoft.com/office/powerpoint/2010/main" val="321311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7A6F9-368C-7649-985D-C8E8A71E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344"/>
            <a:ext cx="12192000" cy="3163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58286-7DFC-E941-858D-ED9683D0CD17}"/>
              </a:ext>
            </a:extLst>
          </p:cNvPr>
          <p:cNvSpPr txBox="1"/>
          <p:nvPr/>
        </p:nvSpPr>
        <p:spPr>
          <a:xfrm>
            <a:off x="582707" y="36861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</a:t>
            </a:r>
            <a:r>
              <a:rPr lang="it-IT" baseline="-25000" dirty="0"/>
              <a:t>5</a:t>
            </a:r>
            <a:r>
              <a:rPr lang="it-IT" dirty="0"/>
              <a:t>H</a:t>
            </a:r>
            <a:r>
              <a:rPr lang="it-IT" baseline="-25000" dirty="0"/>
              <a:t>12</a:t>
            </a:r>
            <a:r>
              <a:rPr lang="it-IT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24D03-D1AA-024D-821F-F39C3633D18C}"/>
              </a:ext>
            </a:extLst>
          </p:cNvPr>
          <p:cNvSpPr txBox="1"/>
          <p:nvPr/>
        </p:nvSpPr>
        <p:spPr>
          <a:xfrm>
            <a:off x="371012" y="3451413"/>
            <a:ext cx="79685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Strategia generale: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Calcolare massa molecolare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Calcolare GDI (o UN)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Regola dell’azoto?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Formulare ipotesi iniziali (Benzene? Ciclico? Alcol o ammine? Chetoni o aldeidi?)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Considerazioni su picco M (alcol? Presenza di elementi con isotopi particolari?)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Disegnare possibili strutture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Cercare riscontro tramite analisi della frammentazione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F4DBE7-26D9-4049-B8CF-9C8E8D2150DE}"/>
                  </a:ext>
                </a:extLst>
              </p:cNvPr>
              <p:cNvSpPr txBox="1"/>
              <p:nvPr/>
            </p:nvSpPr>
            <p:spPr>
              <a:xfrm>
                <a:off x="3427677" y="3850624"/>
                <a:ext cx="5052409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𝐶𝑎𝑟𝑏𝑜𝑛𝑠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𝐼𝑑𝑟𝑜𝑔𝑒𝑛𝑖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𝐴𝑙𝑜𝑔𝑒𝑛𝑖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𝐴𝑧𝑜𝑡𝑖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F4DBE7-26D9-4049-B8CF-9C8E8D215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677" y="3850624"/>
                <a:ext cx="5052409" cy="61645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81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04F11-8831-EF40-9151-A9179F81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04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FF69E-BCFC-8244-8B59-F50B4F64F730}"/>
              </a:ext>
            </a:extLst>
          </p:cNvPr>
          <p:cNvSpPr txBox="1"/>
          <p:nvPr/>
        </p:nvSpPr>
        <p:spPr>
          <a:xfrm>
            <a:off x="753036" y="24609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</a:t>
            </a:r>
            <a:r>
              <a:rPr lang="it-IT" baseline="-25000" dirty="0"/>
              <a:t>5</a:t>
            </a:r>
            <a:r>
              <a:rPr lang="it-IT" dirty="0"/>
              <a:t>H</a:t>
            </a:r>
            <a:r>
              <a:rPr lang="it-IT" baseline="-25000" dirty="0"/>
              <a:t>12</a:t>
            </a:r>
            <a:r>
              <a:rPr lang="it-IT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88862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33313"/>
          <a:stretch/>
        </p:blipFill>
        <p:spPr>
          <a:xfrm>
            <a:off x="1746068" y="528781"/>
            <a:ext cx="8699863" cy="38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44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66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Tema di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dscfberti2</dc:creator>
  <cp:lastModifiedBy>GOBBO PIERANGELO</cp:lastModifiedBy>
  <cp:revision>110</cp:revision>
  <dcterms:created xsi:type="dcterms:W3CDTF">2020-04-27T04:29:54Z</dcterms:created>
  <dcterms:modified xsi:type="dcterms:W3CDTF">2022-02-24T08:50:22Z</dcterms:modified>
</cp:coreProperties>
</file>