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60F5-ADE2-433A-BA81-F617682D8A72}" type="datetimeFigureOut">
              <a:rPr lang="it-IT" smtClean="0"/>
              <a:t>06/04/2020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B28E6-477E-4718-ACDE-809E617891AA}" type="slidenum">
              <a:rPr lang="it-IT" smtClean="0"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www.mwit.ac.th/~physicslab/hbase/quantum/imgqua/hoscwf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620688"/>
            <a:ext cx="3528392" cy="46347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universe-review.ca/I15-71-quantum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836712"/>
            <a:ext cx="7505950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Albano Cossaro</dc:creator>
  <cp:lastModifiedBy>Albano Cossaro</cp:lastModifiedBy>
  <cp:revision>1</cp:revision>
  <dcterms:created xsi:type="dcterms:W3CDTF">2020-04-06T17:27:28Z</dcterms:created>
  <dcterms:modified xsi:type="dcterms:W3CDTF">2020-04-06T17:29:23Z</dcterms:modified>
</cp:coreProperties>
</file>