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00" r:id="rId3"/>
    <p:sldId id="298" r:id="rId4"/>
    <p:sldId id="301" r:id="rId5"/>
    <p:sldId id="302" r:id="rId6"/>
    <p:sldId id="303" r:id="rId7"/>
    <p:sldId id="305" r:id="rId8"/>
    <p:sldId id="307" r:id="rId9"/>
    <p:sldId id="308" r:id="rId10"/>
    <p:sldId id="327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C1E7FC-182C-496F-B3F8-5085FCFF380F}" v="1" dt="2025-03-06T10:11:58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4679" autoAdjust="0"/>
  </p:normalViewPr>
  <p:slideViewPr>
    <p:cSldViewPr snapToGrid="0">
      <p:cViewPr varScale="1">
        <p:scale>
          <a:sx n="111" d="100"/>
          <a:sy n="111" d="100"/>
        </p:scale>
        <p:origin x="175" y="75"/>
      </p:cViewPr>
      <p:guideLst/>
    </p:cSldViewPr>
  </p:slideViewPr>
  <p:outlineViewPr>
    <p:cViewPr>
      <p:scale>
        <a:sx n="33" d="100"/>
        <a:sy n="33" d="100"/>
      </p:scale>
      <p:origin x="0" y="-174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2705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INI TIZIANO" userId="8a953226-e843-44c4-90e9-85dbe80cb75b" providerId="ADAL" clId="{B0C1E7FC-182C-496F-B3F8-5085FCFF380F}"/>
    <pc:docChg chg="addSld modSld">
      <pc:chgData name="MONTINI TIZIANO" userId="8a953226-e843-44c4-90e9-85dbe80cb75b" providerId="ADAL" clId="{B0C1E7FC-182C-496F-B3F8-5085FCFF380F}" dt="2025-03-06T10:11:58.411" v="0"/>
      <pc:docMkLst>
        <pc:docMk/>
      </pc:docMkLst>
      <pc:sldChg chg="add">
        <pc:chgData name="MONTINI TIZIANO" userId="8a953226-e843-44c4-90e9-85dbe80cb75b" providerId="ADAL" clId="{B0C1E7FC-182C-496F-B3F8-5085FCFF380F}" dt="2025-03-06T10:11:58.411" v="0"/>
        <pc:sldMkLst>
          <pc:docMk/>
          <pc:sldMk cId="3080893508" sldId="32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F4F94-FC5D-C535-E92A-B11EC6A09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9C6005-81B2-1B43-5ED6-8D30C389D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A1F38F-64E9-F6F0-7305-9591701B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7075BC-6A72-A4E6-51FA-1EDF7461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102FD3-D548-A34F-4AD3-DA3D0043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75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A5A57-B1C3-2241-3473-9E7862595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76735A7-7C94-172D-CAB6-37D27CBCF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A2C5A8-1361-4A86-1607-B4FDCA4FD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9C0111-0645-6654-236F-DE7EEA81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B07E0E-E0D9-E121-07E5-6E7E39AA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270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87B0BE7-68FD-E10B-8017-4B4D8DABBD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392BA8-1DCB-A86C-6DE0-6DEB7929F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42B42C-9DDD-AF57-4C01-C50154A7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34F8EF-C0AB-D52A-DD95-0BF312A4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2DB8AC-C859-250F-5DFF-344330E6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51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DC16AE-2FCA-8349-17C5-B18D1AAC3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B5F038-6DB1-F1CA-0977-515A702A8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51AE18-BEB2-DF9F-B1A1-69BA2C31E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DC47E2-7529-AC39-D2CE-7E2864950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42041B-28F6-F18D-DF2E-7DADB560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09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B29C26-E6AC-35DD-BA1A-3C7E457C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B9BFEB-C5F6-2A94-32B0-5DC07B12F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2755F5-6835-E29A-4567-90BB788C2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396069-8FD5-1214-CAB6-895ABB0D5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447B54-8F21-6FBE-50AB-799CD85C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22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86D1C0-5FE1-3CCD-0B27-47B553E5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977C3A-46BF-72CA-D397-95F8EB6C8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2285E7-D987-9573-78F1-262C21033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09D9C4-9CC8-B27F-AF70-1C63F194B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E16C32-2B34-5B3A-81FD-C90253C2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FEC5E17-1873-2584-F7D6-E5248B4A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783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7746BE-5618-5057-5896-14116D08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2282DD-5AF7-295B-CA90-43DAC9DC1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DF8060-7EE2-E8E6-5917-27D160F35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397149E-F4FB-9898-DFF5-5A28DC1FE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FF154CB-C7FB-BFCB-C542-0924CA69C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79AE4AC-29C4-9360-DDB3-D77039AD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E495229-F88D-AA36-FB6B-9AB7BF071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D3CD771-BD22-671B-78BF-7EA63FCD0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DA25E0-D034-5B72-6ED4-79FD0F5E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DB0FF0-805C-3742-763D-5170DC8CF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D6C0B20-3B64-DC61-1C83-9A799F375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EC7496-559A-427C-4179-1BB8ADEC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39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FB699DE-4E56-DCDF-59FE-EDD00AE1E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ECE15F3-AB96-AC73-9B3E-F2468D52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A3CC58-80F6-1287-CAA6-5AF0DB52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31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1502A2-77A1-6427-C21F-9DE1BBD1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5CCDC2-9E8C-E2BF-4C23-BE505B352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0FD33C3-2B21-21F8-56A7-26EEE1E9D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7A012E-7A74-3AE8-F901-6BEBEEC5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206589-5DF5-BE81-CD0A-D3FB5DDC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1E5342-31C4-900C-EE42-EC541EC3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32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7E366A-8D83-7B99-B8C4-E0A6C456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5ED3E09-4F51-138B-7A0E-B22FC1334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4305E4D-055C-AD11-B1B9-4820111CC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6A8C51-57F5-03E9-350F-6592402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72993C-92BF-6F55-7504-765A1A64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CE9C21-07B3-3A7B-14F9-21086801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29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B7C54B0-A2DB-52E2-CB36-FD946211C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3D0D0E-D368-8FF6-371F-D114337DF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95CAFD-C9FB-B3AC-0647-ED70ACF53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C1ADD9-2F0C-764F-84AF-C56FC5C6F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5C246E-409A-5151-02EA-642396BA5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53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CA58EAE-5AD9-6CBD-C6B8-03B413716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19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40A5F42-3668-863F-7A0C-0BBA269CD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70" b="20860"/>
          <a:stretch/>
        </p:blipFill>
        <p:spPr>
          <a:xfrm>
            <a:off x="1524000" y="2443316"/>
            <a:ext cx="9144000" cy="408530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127C17-90C4-1DC7-B554-497D176FE207}"/>
              </a:ext>
            </a:extLst>
          </p:cNvPr>
          <p:cNvSpPr txBox="1"/>
          <p:nvPr/>
        </p:nvSpPr>
        <p:spPr>
          <a:xfrm>
            <a:off x="648929" y="417871"/>
            <a:ext cx="4637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</a:rPr>
              <a:t>Bottom-Up </a:t>
            </a:r>
            <a:r>
              <a:rPr lang="it-IT" sz="3600" b="1" dirty="0" err="1">
                <a:solidFill>
                  <a:srgbClr val="C00000"/>
                </a:solidFill>
              </a:rPr>
              <a:t>Synthesis</a:t>
            </a:r>
            <a:endParaRPr lang="it-IT" sz="3600" b="1" dirty="0">
              <a:solidFill>
                <a:srgbClr val="C0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AA36680-4C02-25F4-B864-9E0E0DB107C6}"/>
              </a:ext>
            </a:extLst>
          </p:cNvPr>
          <p:cNvSpPr txBox="1"/>
          <p:nvPr/>
        </p:nvSpPr>
        <p:spPr>
          <a:xfrm>
            <a:off x="1582995" y="1655262"/>
            <a:ext cx="5245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Wet-</a:t>
            </a:r>
            <a:r>
              <a:rPr lang="it-IT" sz="2800" b="1" dirty="0" err="1">
                <a:solidFill>
                  <a:srgbClr val="3333FF"/>
                </a:solidFill>
              </a:rPr>
              <a:t>chemical</a:t>
            </a:r>
            <a:r>
              <a:rPr lang="it-IT" sz="2800" b="1" dirty="0">
                <a:solidFill>
                  <a:srgbClr val="3333FF"/>
                </a:solidFill>
              </a:rPr>
              <a:t> </a:t>
            </a:r>
            <a:r>
              <a:rPr lang="it-IT" sz="2800" b="1" dirty="0" err="1">
                <a:solidFill>
                  <a:srgbClr val="3333FF"/>
                </a:solidFill>
              </a:rPr>
              <a:t>methods</a:t>
            </a:r>
            <a:r>
              <a:rPr lang="it-IT" sz="2800" b="1" dirty="0">
                <a:solidFill>
                  <a:srgbClr val="3333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089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A6C1887-FB6B-62BF-1484-4F5478948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72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59B9CA3-A665-2933-B09C-A6022082D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67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6C4F907-8129-549A-3BB2-16C717FCA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5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0036563-208C-32E8-D411-C4DD4EBC0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88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6A3F719-48EA-21E0-A190-B0F90936C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34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189ABC5-0231-28FE-561B-F356A09B1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28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D0B1872-D468-AFDE-3E06-4C58719B4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05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BE5A9DF-0830-3804-F515-2D2B2B967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026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4</Words>
  <Application>Microsoft Office PowerPoint</Application>
  <PresentationFormat>Widescreen</PresentationFormat>
  <Paragraphs>2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MONTINI TIZIANO</dc:creator>
  <cp:lastModifiedBy>MONTINI TIZIANO</cp:lastModifiedBy>
  <cp:revision>3</cp:revision>
  <dcterms:created xsi:type="dcterms:W3CDTF">2025-03-05T12:00:54Z</dcterms:created>
  <dcterms:modified xsi:type="dcterms:W3CDTF">2025-03-06T10:12:00Z</dcterms:modified>
</cp:coreProperties>
</file>