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70" r:id="rId2"/>
    <p:sldId id="571" r:id="rId3"/>
    <p:sldId id="572" r:id="rId4"/>
    <p:sldId id="573" r:id="rId5"/>
    <p:sldId id="314" r:id="rId6"/>
    <p:sldId id="315" r:id="rId7"/>
    <p:sldId id="316" r:id="rId8"/>
    <p:sldId id="317" r:id="rId9"/>
    <p:sldId id="31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E53E5-5239-4F1F-9FC1-6EC555328A6A}" v="3" dt="2025-03-06T10:09:41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A0CE53E5-5239-4F1F-9FC1-6EC555328A6A}"/>
    <pc:docChg chg="addSld delSld modSld">
      <pc:chgData name="MONTINI TIZIANO" userId="8a953226-e843-44c4-90e9-85dbe80cb75b" providerId="ADAL" clId="{A0CE53E5-5239-4F1F-9FC1-6EC555328A6A}" dt="2025-03-06T10:11:12.920" v="4" actId="2696"/>
      <pc:docMkLst>
        <pc:docMk/>
      </pc:docMkLst>
      <pc:sldChg chg="del">
        <pc:chgData name="MONTINI TIZIANO" userId="8a953226-e843-44c4-90e9-85dbe80cb75b" providerId="ADAL" clId="{A0CE53E5-5239-4F1F-9FC1-6EC555328A6A}" dt="2025-03-06T10:07:54.671" v="0" actId="2696"/>
        <pc:sldMkLst>
          <pc:docMk/>
          <pc:sldMk cId="3183019703" sldId="568"/>
        </pc:sldMkLst>
      </pc:sldChg>
      <pc:sldChg chg="add del">
        <pc:chgData name="MONTINI TIZIANO" userId="8a953226-e843-44c4-90e9-85dbe80cb75b" providerId="ADAL" clId="{A0CE53E5-5239-4F1F-9FC1-6EC555328A6A}" dt="2025-03-06T10:11:12.920" v="4" actId="2696"/>
        <pc:sldMkLst>
          <pc:docMk/>
          <pc:sldMk cId="722107887" sldId="569"/>
        </pc:sldMkLst>
      </pc:sldChg>
      <pc:sldChg chg="add del">
        <pc:chgData name="MONTINI TIZIANO" userId="8a953226-e843-44c4-90e9-85dbe80cb75b" providerId="ADAL" clId="{A0CE53E5-5239-4F1F-9FC1-6EC555328A6A}" dt="2025-03-06T10:09:00.444" v="2"/>
        <pc:sldMkLst>
          <pc:docMk/>
          <pc:sldMk cId="962001104" sldId="570"/>
        </pc:sldMkLst>
      </pc:sldChg>
      <pc:sldChg chg="add del">
        <pc:chgData name="MONTINI TIZIANO" userId="8a953226-e843-44c4-90e9-85dbe80cb75b" providerId="ADAL" clId="{A0CE53E5-5239-4F1F-9FC1-6EC555328A6A}" dt="2025-03-06T10:09:00.444" v="2"/>
        <pc:sldMkLst>
          <pc:docMk/>
          <pc:sldMk cId="1826079280" sldId="571"/>
        </pc:sldMkLst>
      </pc:sldChg>
      <pc:sldChg chg="add del">
        <pc:chgData name="MONTINI TIZIANO" userId="8a953226-e843-44c4-90e9-85dbe80cb75b" providerId="ADAL" clId="{A0CE53E5-5239-4F1F-9FC1-6EC555328A6A}" dt="2025-03-06T10:08:39.427" v="1"/>
        <pc:sldMkLst>
          <pc:docMk/>
          <pc:sldMk cId="2566906677" sldId="572"/>
        </pc:sldMkLst>
      </pc:sldChg>
      <pc:sldChg chg="add del">
        <pc:chgData name="MONTINI TIZIANO" userId="8a953226-e843-44c4-90e9-85dbe80cb75b" providerId="ADAL" clId="{A0CE53E5-5239-4F1F-9FC1-6EC555328A6A}" dt="2025-03-06T10:08:39.427" v="1"/>
        <pc:sldMkLst>
          <pc:docMk/>
          <pc:sldMk cId="2962926415" sldId="5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6423-B03B-5C4E-8FA6-A385F83E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C29AD1-B02D-DDA0-DD07-851D00D7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B4CC9-EC8B-EF98-BFB1-2A8FD5CBA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7BD417-51D5-33B4-031C-3506643D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7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A6605-B754-69E8-6209-4205E7952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8A50C6-50D8-1A69-0B96-C66E9E167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4520-0C2D-149D-2D61-48FA9593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DF3E5D-D9AD-F290-9944-B654D759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2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BCEE99-47AE-111C-74E0-1EDA40A9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5F6DAD-22BF-C472-1669-006BD698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ECA446-0755-A282-0DAA-EC0F5D42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2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B98301-9BCA-88C6-7CA7-99913DD4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5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A7AB0D-7721-D0EF-3100-AB910C43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65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3</cp:revision>
  <dcterms:created xsi:type="dcterms:W3CDTF">2025-03-05T12:00:54Z</dcterms:created>
  <dcterms:modified xsi:type="dcterms:W3CDTF">2025-03-06T10:11:21Z</dcterms:modified>
</cp:coreProperties>
</file>