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0" r:id="rId2"/>
    <p:sldId id="307" r:id="rId3"/>
    <p:sldId id="349" r:id="rId4"/>
    <p:sldId id="351" r:id="rId5"/>
    <p:sldId id="308" r:id="rId6"/>
    <p:sldId id="310" r:id="rId7"/>
    <p:sldId id="346" r:id="rId8"/>
    <p:sldId id="311" r:id="rId9"/>
    <p:sldId id="352" r:id="rId10"/>
    <p:sldId id="309" r:id="rId11"/>
    <p:sldId id="354" r:id="rId12"/>
    <p:sldId id="347" r:id="rId13"/>
    <p:sldId id="348" r:id="rId14"/>
    <p:sldId id="312" r:id="rId15"/>
    <p:sldId id="315" r:id="rId1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C0F970-AB06-4A2F-A581-599ACA6C50D1}" v="42" dt="2025-03-10T13:34:10.9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1" autoAdjust="0"/>
    <p:restoredTop sz="94679" autoAdjust="0"/>
  </p:normalViewPr>
  <p:slideViewPr>
    <p:cSldViewPr snapToGrid="0">
      <p:cViewPr varScale="1">
        <p:scale>
          <a:sx n="111" d="100"/>
          <a:sy n="111" d="100"/>
        </p:scale>
        <p:origin x="175" y="75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NTINI TIZIANO" userId="8a953226-e843-44c4-90e9-85dbe80cb75b" providerId="ADAL" clId="{C9C0F970-AB06-4A2F-A581-599ACA6C50D1}"/>
    <pc:docChg chg="undo custSel addSld delSld modSld sldOrd">
      <pc:chgData name="MONTINI TIZIANO" userId="8a953226-e843-44c4-90e9-85dbe80cb75b" providerId="ADAL" clId="{C9C0F970-AB06-4A2F-A581-599ACA6C50D1}" dt="2025-03-10T13:53:41.053" v="929" actId="47"/>
      <pc:docMkLst>
        <pc:docMk/>
      </pc:docMkLst>
      <pc:sldChg chg="modSp">
        <pc:chgData name="MONTINI TIZIANO" userId="8a953226-e843-44c4-90e9-85dbe80cb75b" providerId="ADAL" clId="{C9C0F970-AB06-4A2F-A581-599ACA6C50D1}" dt="2025-03-10T11:30:51.701" v="519"/>
        <pc:sldMkLst>
          <pc:docMk/>
          <pc:sldMk cId="3054687008" sldId="311"/>
        </pc:sldMkLst>
        <pc:spChg chg="mod">
          <ac:chgData name="MONTINI TIZIANO" userId="8a953226-e843-44c4-90e9-85dbe80cb75b" providerId="ADAL" clId="{C9C0F970-AB06-4A2F-A581-599ACA6C50D1}" dt="2025-03-10T11:30:51.701" v="519"/>
          <ac:spMkLst>
            <pc:docMk/>
            <pc:sldMk cId="3054687008" sldId="311"/>
            <ac:spMk id="5" creationId="{00000000-0000-0000-0000-000000000000}"/>
          </ac:spMkLst>
        </pc:spChg>
      </pc:sldChg>
      <pc:sldChg chg="modSp mod">
        <pc:chgData name="MONTINI TIZIANO" userId="8a953226-e843-44c4-90e9-85dbe80cb75b" providerId="ADAL" clId="{C9C0F970-AB06-4A2F-A581-599ACA6C50D1}" dt="2025-03-10T13:25:14.195" v="751" actId="113"/>
        <pc:sldMkLst>
          <pc:docMk/>
          <pc:sldMk cId="3617654826" sldId="312"/>
        </pc:sldMkLst>
        <pc:spChg chg="mod">
          <ac:chgData name="MONTINI TIZIANO" userId="8a953226-e843-44c4-90e9-85dbe80cb75b" providerId="ADAL" clId="{C9C0F970-AB06-4A2F-A581-599ACA6C50D1}" dt="2025-03-10T13:25:14.195" v="751" actId="113"/>
          <ac:spMkLst>
            <pc:docMk/>
            <pc:sldMk cId="3617654826" sldId="312"/>
            <ac:spMk id="79874" creationId="{00000000-0000-0000-0000-000000000000}"/>
          </ac:spMkLst>
        </pc:spChg>
      </pc:sldChg>
      <pc:sldChg chg="addSp delSp modSp mod">
        <pc:chgData name="MONTINI TIZIANO" userId="8a953226-e843-44c4-90e9-85dbe80cb75b" providerId="ADAL" clId="{C9C0F970-AB06-4A2F-A581-599ACA6C50D1}" dt="2025-03-10T13:25:47.272" v="776" actId="1076"/>
        <pc:sldMkLst>
          <pc:docMk/>
          <pc:sldMk cId="2896476323" sldId="315"/>
        </pc:sldMkLst>
        <pc:spChg chg="del mod">
          <ac:chgData name="MONTINI TIZIANO" userId="8a953226-e843-44c4-90e9-85dbe80cb75b" providerId="ADAL" clId="{C9C0F970-AB06-4A2F-A581-599ACA6C50D1}" dt="2025-03-10T11:50:03.992" v="625" actId="478"/>
          <ac:spMkLst>
            <pc:docMk/>
            <pc:sldMk cId="2896476323" sldId="315"/>
            <ac:spMk id="7" creationId="{400AC879-E9BD-D991-2B3E-B61B47DA1C0E}"/>
          </ac:spMkLst>
        </pc:spChg>
        <pc:spChg chg="mod">
          <ac:chgData name="MONTINI TIZIANO" userId="8a953226-e843-44c4-90e9-85dbe80cb75b" providerId="ADAL" clId="{C9C0F970-AB06-4A2F-A581-599ACA6C50D1}" dt="2025-03-10T11:46:06.090" v="564" actId="571"/>
          <ac:spMkLst>
            <pc:docMk/>
            <pc:sldMk cId="2896476323" sldId="315"/>
            <ac:spMk id="9" creationId="{74531124-DDEA-5399-5096-40A5B7BB194E}"/>
          </ac:spMkLst>
        </pc:spChg>
        <pc:spChg chg="mod">
          <ac:chgData name="MONTINI TIZIANO" userId="8a953226-e843-44c4-90e9-85dbe80cb75b" providerId="ADAL" clId="{C9C0F970-AB06-4A2F-A581-599ACA6C50D1}" dt="2025-03-10T11:46:06.090" v="564" actId="571"/>
          <ac:spMkLst>
            <pc:docMk/>
            <pc:sldMk cId="2896476323" sldId="315"/>
            <ac:spMk id="10" creationId="{1A74026E-D920-DDC6-3146-26AA5AD83E8C}"/>
          </ac:spMkLst>
        </pc:spChg>
        <pc:spChg chg="del">
          <ac:chgData name="MONTINI TIZIANO" userId="8a953226-e843-44c4-90e9-85dbe80cb75b" providerId="ADAL" clId="{C9C0F970-AB06-4A2F-A581-599ACA6C50D1}" dt="2025-03-10T11:48:30.246" v="609" actId="478"/>
          <ac:spMkLst>
            <pc:docMk/>
            <pc:sldMk cId="2896476323" sldId="315"/>
            <ac:spMk id="11" creationId="{AE0B644E-48EE-9E68-BC27-048E4332E158}"/>
          </ac:spMkLst>
        </pc:spChg>
        <pc:spChg chg="del mod">
          <ac:chgData name="MONTINI TIZIANO" userId="8a953226-e843-44c4-90e9-85dbe80cb75b" providerId="ADAL" clId="{C9C0F970-AB06-4A2F-A581-599ACA6C50D1}" dt="2025-03-10T11:47:42.619" v="597" actId="478"/>
          <ac:spMkLst>
            <pc:docMk/>
            <pc:sldMk cId="2896476323" sldId="315"/>
            <ac:spMk id="12" creationId="{2D3A2C47-28B2-ECCC-A1FD-4A43B2208619}"/>
          </ac:spMkLst>
        </pc:spChg>
        <pc:spChg chg="del">
          <ac:chgData name="MONTINI TIZIANO" userId="8a953226-e843-44c4-90e9-85dbe80cb75b" providerId="ADAL" clId="{C9C0F970-AB06-4A2F-A581-599ACA6C50D1}" dt="2025-03-10T11:48:08.364" v="601" actId="478"/>
          <ac:spMkLst>
            <pc:docMk/>
            <pc:sldMk cId="2896476323" sldId="315"/>
            <ac:spMk id="13" creationId="{9C4D6D04-16CC-36AB-2B8F-CC86599B5F39}"/>
          </ac:spMkLst>
        </pc:spChg>
        <pc:spChg chg="del">
          <ac:chgData name="MONTINI TIZIANO" userId="8a953226-e843-44c4-90e9-85dbe80cb75b" providerId="ADAL" clId="{C9C0F970-AB06-4A2F-A581-599ACA6C50D1}" dt="2025-03-10T11:48:10.203" v="602" actId="478"/>
          <ac:spMkLst>
            <pc:docMk/>
            <pc:sldMk cId="2896476323" sldId="315"/>
            <ac:spMk id="14" creationId="{B2B494C0-8D8B-FC66-E823-8D3B383ADA5F}"/>
          </ac:spMkLst>
        </pc:spChg>
        <pc:spChg chg="del">
          <ac:chgData name="MONTINI TIZIANO" userId="8a953226-e843-44c4-90e9-85dbe80cb75b" providerId="ADAL" clId="{C9C0F970-AB06-4A2F-A581-599ACA6C50D1}" dt="2025-03-10T11:48:14.957" v="605" actId="478"/>
          <ac:spMkLst>
            <pc:docMk/>
            <pc:sldMk cId="2896476323" sldId="315"/>
            <ac:spMk id="15" creationId="{B75AA714-EFB8-F621-F31B-BCF3B0842FF9}"/>
          </ac:spMkLst>
        </pc:spChg>
        <pc:spChg chg="del mod">
          <ac:chgData name="MONTINI TIZIANO" userId="8a953226-e843-44c4-90e9-85dbe80cb75b" providerId="ADAL" clId="{C9C0F970-AB06-4A2F-A581-599ACA6C50D1}" dt="2025-03-10T11:48:12.746" v="603" actId="478"/>
          <ac:spMkLst>
            <pc:docMk/>
            <pc:sldMk cId="2896476323" sldId="315"/>
            <ac:spMk id="16" creationId="{1C171857-62DC-A529-A55A-89F5E95535F8}"/>
          </ac:spMkLst>
        </pc:spChg>
        <pc:spChg chg="del">
          <ac:chgData name="MONTINI TIZIANO" userId="8a953226-e843-44c4-90e9-85dbe80cb75b" providerId="ADAL" clId="{C9C0F970-AB06-4A2F-A581-599ACA6C50D1}" dt="2025-03-10T11:48:24.739" v="608" actId="478"/>
          <ac:spMkLst>
            <pc:docMk/>
            <pc:sldMk cId="2896476323" sldId="315"/>
            <ac:spMk id="17" creationId="{7D896E55-CE61-AF08-8AE1-3469588730A5}"/>
          </ac:spMkLst>
        </pc:spChg>
        <pc:spChg chg="del mod">
          <ac:chgData name="MONTINI TIZIANO" userId="8a953226-e843-44c4-90e9-85dbe80cb75b" providerId="ADAL" clId="{C9C0F970-AB06-4A2F-A581-599ACA6C50D1}" dt="2025-03-10T11:48:22.851" v="606" actId="478"/>
          <ac:spMkLst>
            <pc:docMk/>
            <pc:sldMk cId="2896476323" sldId="315"/>
            <ac:spMk id="18" creationId="{BDFDB17F-CA43-A732-8ECE-3AA294282569}"/>
          </ac:spMkLst>
        </pc:spChg>
        <pc:spChg chg="del">
          <ac:chgData name="MONTINI TIZIANO" userId="8a953226-e843-44c4-90e9-85dbe80cb75b" providerId="ADAL" clId="{C9C0F970-AB06-4A2F-A581-599ACA6C50D1}" dt="2025-03-10T11:48:05.331" v="600" actId="478"/>
          <ac:spMkLst>
            <pc:docMk/>
            <pc:sldMk cId="2896476323" sldId="315"/>
            <ac:spMk id="19" creationId="{07C676D7-2D68-AB3D-6B5B-2B81231C4FC6}"/>
          </ac:spMkLst>
        </pc:spChg>
        <pc:spChg chg="del mod">
          <ac:chgData name="MONTINI TIZIANO" userId="8a953226-e843-44c4-90e9-85dbe80cb75b" providerId="ADAL" clId="{C9C0F970-AB06-4A2F-A581-599ACA6C50D1}" dt="2025-03-10T11:49:36.796" v="617" actId="478"/>
          <ac:spMkLst>
            <pc:docMk/>
            <pc:sldMk cId="2896476323" sldId="315"/>
            <ac:spMk id="20" creationId="{2028323D-EA0B-FD15-877C-52E13320B589}"/>
          </ac:spMkLst>
        </pc:spChg>
        <pc:spChg chg="mod">
          <ac:chgData name="MONTINI TIZIANO" userId="8a953226-e843-44c4-90e9-85dbe80cb75b" providerId="ADAL" clId="{C9C0F970-AB06-4A2F-A581-599ACA6C50D1}" dt="2025-03-10T11:46:06.090" v="564" actId="571"/>
          <ac:spMkLst>
            <pc:docMk/>
            <pc:sldMk cId="2896476323" sldId="315"/>
            <ac:spMk id="22" creationId="{9447F64B-2A65-A91F-28C2-3FE09E09EE61}"/>
          </ac:spMkLst>
        </pc:spChg>
        <pc:spChg chg="del">
          <ac:chgData name="MONTINI TIZIANO" userId="8a953226-e843-44c4-90e9-85dbe80cb75b" providerId="ADAL" clId="{C9C0F970-AB06-4A2F-A581-599ACA6C50D1}" dt="2025-03-10T11:50:10.122" v="628" actId="478"/>
          <ac:spMkLst>
            <pc:docMk/>
            <pc:sldMk cId="2896476323" sldId="315"/>
            <ac:spMk id="24" creationId="{3395D3D2-2F6C-5A6F-877C-8E46D65A71C4}"/>
          </ac:spMkLst>
        </pc:spChg>
        <pc:spChg chg="del">
          <ac:chgData name="MONTINI TIZIANO" userId="8a953226-e843-44c4-90e9-85dbe80cb75b" providerId="ADAL" clId="{C9C0F970-AB06-4A2F-A581-599ACA6C50D1}" dt="2025-03-10T11:50:11.740" v="629" actId="478"/>
          <ac:spMkLst>
            <pc:docMk/>
            <pc:sldMk cId="2896476323" sldId="315"/>
            <ac:spMk id="25" creationId="{028DE657-3F17-AC12-53A6-11149EAC2CCE}"/>
          </ac:spMkLst>
        </pc:spChg>
        <pc:spChg chg="mod">
          <ac:chgData name="MONTINI TIZIANO" userId="8a953226-e843-44c4-90e9-85dbe80cb75b" providerId="ADAL" clId="{C9C0F970-AB06-4A2F-A581-599ACA6C50D1}" dt="2025-03-10T11:49:54.715" v="621" actId="1076"/>
          <ac:spMkLst>
            <pc:docMk/>
            <pc:sldMk cId="2896476323" sldId="315"/>
            <ac:spMk id="26" creationId="{B160D862-78E3-CDF9-60CE-115855B805C0}"/>
          </ac:spMkLst>
        </pc:spChg>
        <pc:spChg chg="del">
          <ac:chgData name="MONTINI TIZIANO" userId="8a953226-e843-44c4-90e9-85dbe80cb75b" providerId="ADAL" clId="{C9C0F970-AB06-4A2F-A581-599ACA6C50D1}" dt="2025-03-10T11:50:01.366" v="623" actId="478"/>
          <ac:spMkLst>
            <pc:docMk/>
            <pc:sldMk cId="2896476323" sldId="315"/>
            <ac:spMk id="27" creationId="{E6B123BA-BB5E-3EC6-4F80-3B09404CDEF3}"/>
          </ac:spMkLst>
        </pc:spChg>
        <pc:spChg chg="mod">
          <ac:chgData name="MONTINI TIZIANO" userId="8a953226-e843-44c4-90e9-85dbe80cb75b" providerId="ADAL" clId="{C9C0F970-AB06-4A2F-A581-599ACA6C50D1}" dt="2025-03-10T11:49:59.283" v="622" actId="1076"/>
          <ac:spMkLst>
            <pc:docMk/>
            <pc:sldMk cId="2896476323" sldId="315"/>
            <ac:spMk id="28" creationId="{11E5E8D6-C56C-DCFD-1FE3-669A365A6F2B}"/>
          </ac:spMkLst>
        </pc:spChg>
        <pc:spChg chg="mod">
          <ac:chgData name="MONTINI TIZIANO" userId="8a953226-e843-44c4-90e9-85dbe80cb75b" providerId="ADAL" clId="{C9C0F970-AB06-4A2F-A581-599ACA6C50D1}" dt="2025-03-10T11:47:20.319" v="593" actId="20577"/>
          <ac:spMkLst>
            <pc:docMk/>
            <pc:sldMk cId="2896476323" sldId="315"/>
            <ac:spMk id="29" creationId="{4B832D77-704C-3AB8-FD88-C477F3257110}"/>
          </ac:spMkLst>
        </pc:spChg>
        <pc:spChg chg="mod">
          <ac:chgData name="MONTINI TIZIANO" userId="8a953226-e843-44c4-90e9-85dbe80cb75b" providerId="ADAL" clId="{C9C0F970-AB06-4A2F-A581-599ACA6C50D1}" dt="2025-03-10T11:46:06.090" v="564" actId="571"/>
          <ac:spMkLst>
            <pc:docMk/>
            <pc:sldMk cId="2896476323" sldId="315"/>
            <ac:spMk id="31" creationId="{1CB010A6-5E54-9135-185D-4CF2470BC829}"/>
          </ac:spMkLst>
        </pc:spChg>
        <pc:spChg chg="add mod ord">
          <ac:chgData name="MONTINI TIZIANO" userId="8a953226-e843-44c4-90e9-85dbe80cb75b" providerId="ADAL" clId="{C9C0F970-AB06-4A2F-A581-599ACA6C50D1}" dt="2025-03-10T11:50:36.015" v="637" actId="164"/>
          <ac:spMkLst>
            <pc:docMk/>
            <pc:sldMk cId="2896476323" sldId="315"/>
            <ac:spMk id="33" creationId="{98108A0F-EA8D-4066-F941-8D1060946479}"/>
          </ac:spMkLst>
        </pc:spChg>
        <pc:spChg chg="add mod">
          <ac:chgData name="MONTINI TIZIANO" userId="8a953226-e843-44c4-90e9-85dbe80cb75b" providerId="ADAL" clId="{C9C0F970-AB06-4A2F-A581-599ACA6C50D1}" dt="2025-03-10T13:25:47.272" v="776" actId="1076"/>
          <ac:spMkLst>
            <pc:docMk/>
            <pc:sldMk cId="2896476323" sldId="315"/>
            <ac:spMk id="35" creationId="{675C28B0-30D6-E65A-DBE2-8CEFE1B333A0}"/>
          </ac:spMkLst>
        </pc:spChg>
        <pc:spChg chg="mod">
          <ac:chgData name="MONTINI TIZIANO" userId="8a953226-e843-44c4-90e9-85dbe80cb75b" providerId="ADAL" clId="{C9C0F970-AB06-4A2F-A581-599ACA6C50D1}" dt="2025-03-10T11:45:29.817" v="551" actId="164"/>
          <ac:spMkLst>
            <pc:docMk/>
            <pc:sldMk cId="2896476323" sldId="315"/>
            <ac:spMk id="95245" creationId="{00000000-0000-0000-0000-000000000000}"/>
          </ac:spMkLst>
        </pc:spChg>
        <pc:spChg chg="mod">
          <ac:chgData name="MONTINI TIZIANO" userId="8a953226-e843-44c4-90e9-85dbe80cb75b" providerId="ADAL" clId="{C9C0F970-AB06-4A2F-A581-599ACA6C50D1}" dt="2025-03-10T11:47:47.079" v="598" actId="14100"/>
          <ac:spMkLst>
            <pc:docMk/>
            <pc:sldMk cId="2896476323" sldId="315"/>
            <ac:spMk id="95247" creationId="{00000000-0000-0000-0000-000000000000}"/>
          </ac:spMkLst>
        </pc:spChg>
        <pc:spChg chg="mod">
          <ac:chgData name="MONTINI TIZIANO" userId="8a953226-e843-44c4-90e9-85dbe80cb75b" providerId="ADAL" clId="{C9C0F970-AB06-4A2F-A581-599ACA6C50D1}" dt="2025-03-10T11:45:22.736" v="550" actId="164"/>
          <ac:spMkLst>
            <pc:docMk/>
            <pc:sldMk cId="2896476323" sldId="315"/>
            <ac:spMk id="95275" creationId="{00000000-0000-0000-0000-000000000000}"/>
          </ac:spMkLst>
        </pc:spChg>
        <pc:spChg chg="mod">
          <ac:chgData name="MONTINI TIZIANO" userId="8a953226-e843-44c4-90e9-85dbe80cb75b" providerId="ADAL" clId="{C9C0F970-AB06-4A2F-A581-599ACA6C50D1}" dt="2025-03-10T11:45:22.736" v="550" actId="164"/>
          <ac:spMkLst>
            <pc:docMk/>
            <pc:sldMk cId="2896476323" sldId="315"/>
            <ac:spMk id="95276" creationId="{00000000-0000-0000-0000-000000000000}"/>
          </ac:spMkLst>
        </pc:spChg>
        <pc:spChg chg="mod">
          <ac:chgData name="MONTINI TIZIANO" userId="8a953226-e843-44c4-90e9-85dbe80cb75b" providerId="ADAL" clId="{C9C0F970-AB06-4A2F-A581-599ACA6C50D1}" dt="2025-03-10T11:47:53.545" v="599" actId="1076"/>
          <ac:spMkLst>
            <pc:docMk/>
            <pc:sldMk cId="2896476323" sldId="315"/>
            <ac:spMk id="95277" creationId="{00000000-0000-0000-0000-000000000000}"/>
          </ac:spMkLst>
        </pc:spChg>
        <pc:spChg chg="mod">
          <ac:chgData name="MONTINI TIZIANO" userId="8a953226-e843-44c4-90e9-85dbe80cb75b" providerId="ADAL" clId="{C9C0F970-AB06-4A2F-A581-599ACA6C50D1}" dt="2025-03-10T11:45:22.736" v="550" actId="164"/>
          <ac:spMkLst>
            <pc:docMk/>
            <pc:sldMk cId="2896476323" sldId="315"/>
            <ac:spMk id="95282" creationId="{00000000-0000-0000-0000-000000000000}"/>
          </ac:spMkLst>
        </pc:spChg>
        <pc:spChg chg="mod">
          <ac:chgData name="MONTINI TIZIANO" userId="8a953226-e843-44c4-90e9-85dbe80cb75b" providerId="ADAL" clId="{C9C0F970-AB06-4A2F-A581-599ACA6C50D1}" dt="2025-03-10T11:45:22.736" v="550" actId="164"/>
          <ac:spMkLst>
            <pc:docMk/>
            <pc:sldMk cId="2896476323" sldId="315"/>
            <ac:spMk id="95284" creationId="{00000000-0000-0000-0000-000000000000}"/>
          </ac:spMkLst>
        </pc:spChg>
        <pc:spChg chg="mod">
          <ac:chgData name="MONTINI TIZIANO" userId="8a953226-e843-44c4-90e9-85dbe80cb75b" providerId="ADAL" clId="{C9C0F970-AB06-4A2F-A581-599ACA6C50D1}" dt="2025-03-10T11:45:22.736" v="550" actId="164"/>
          <ac:spMkLst>
            <pc:docMk/>
            <pc:sldMk cId="2896476323" sldId="315"/>
            <ac:spMk id="95286" creationId="{00000000-0000-0000-0000-000000000000}"/>
          </ac:spMkLst>
        </pc:spChg>
        <pc:spChg chg="mod">
          <ac:chgData name="MONTINI TIZIANO" userId="8a953226-e843-44c4-90e9-85dbe80cb75b" providerId="ADAL" clId="{C9C0F970-AB06-4A2F-A581-599ACA6C50D1}" dt="2025-03-10T11:45:34.249" v="552" actId="164"/>
          <ac:spMkLst>
            <pc:docMk/>
            <pc:sldMk cId="2896476323" sldId="315"/>
            <ac:spMk id="95306" creationId="{00000000-0000-0000-0000-000000000000}"/>
          </ac:spMkLst>
        </pc:spChg>
        <pc:spChg chg="mod">
          <ac:chgData name="MONTINI TIZIANO" userId="8a953226-e843-44c4-90e9-85dbe80cb75b" providerId="ADAL" clId="{C9C0F970-AB06-4A2F-A581-599ACA6C50D1}" dt="2025-03-10T11:45:34.249" v="552" actId="164"/>
          <ac:spMkLst>
            <pc:docMk/>
            <pc:sldMk cId="2896476323" sldId="315"/>
            <ac:spMk id="95307" creationId="{00000000-0000-0000-0000-000000000000}"/>
          </ac:spMkLst>
        </pc:spChg>
        <pc:spChg chg="mod">
          <ac:chgData name="MONTINI TIZIANO" userId="8a953226-e843-44c4-90e9-85dbe80cb75b" providerId="ADAL" clId="{C9C0F970-AB06-4A2F-A581-599ACA6C50D1}" dt="2025-03-10T11:45:34.249" v="552" actId="164"/>
          <ac:spMkLst>
            <pc:docMk/>
            <pc:sldMk cId="2896476323" sldId="315"/>
            <ac:spMk id="95309" creationId="{00000000-0000-0000-0000-000000000000}"/>
          </ac:spMkLst>
        </pc:spChg>
        <pc:spChg chg="mod">
          <ac:chgData name="MONTINI TIZIANO" userId="8a953226-e843-44c4-90e9-85dbe80cb75b" providerId="ADAL" clId="{C9C0F970-AB06-4A2F-A581-599ACA6C50D1}" dt="2025-03-10T11:45:34.249" v="552" actId="164"/>
          <ac:spMkLst>
            <pc:docMk/>
            <pc:sldMk cId="2896476323" sldId="315"/>
            <ac:spMk id="95310" creationId="{00000000-0000-0000-0000-000000000000}"/>
          </ac:spMkLst>
        </pc:spChg>
        <pc:spChg chg="mod">
          <ac:chgData name="MONTINI TIZIANO" userId="8a953226-e843-44c4-90e9-85dbe80cb75b" providerId="ADAL" clId="{C9C0F970-AB06-4A2F-A581-599ACA6C50D1}" dt="2025-03-10T11:45:34.249" v="552" actId="164"/>
          <ac:spMkLst>
            <pc:docMk/>
            <pc:sldMk cId="2896476323" sldId="315"/>
            <ac:spMk id="95311" creationId="{00000000-0000-0000-0000-000000000000}"/>
          </ac:spMkLst>
        </pc:spChg>
        <pc:spChg chg="mod">
          <ac:chgData name="MONTINI TIZIANO" userId="8a953226-e843-44c4-90e9-85dbe80cb75b" providerId="ADAL" clId="{C9C0F970-AB06-4A2F-A581-599ACA6C50D1}" dt="2025-03-10T11:45:34.249" v="552" actId="164"/>
          <ac:spMkLst>
            <pc:docMk/>
            <pc:sldMk cId="2896476323" sldId="315"/>
            <ac:spMk id="95312" creationId="{00000000-0000-0000-0000-000000000000}"/>
          </ac:spMkLst>
        </pc:spChg>
        <pc:spChg chg="mod">
          <ac:chgData name="MONTINI TIZIANO" userId="8a953226-e843-44c4-90e9-85dbe80cb75b" providerId="ADAL" clId="{C9C0F970-AB06-4A2F-A581-599ACA6C50D1}" dt="2025-03-10T11:45:34.249" v="552" actId="164"/>
          <ac:spMkLst>
            <pc:docMk/>
            <pc:sldMk cId="2896476323" sldId="315"/>
            <ac:spMk id="95315" creationId="{00000000-0000-0000-0000-000000000000}"/>
          </ac:spMkLst>
        </pc:spChg>
        <pc:spChg chg="mod">
          <ac:chgData name="MONTINI TIZIANO" userId="8a953226-e843-44c4-90e9-85dbe80cb75b" providerId="ADAL" clId="{C9C0F970-AB06-4A2F-A581-599ACA6C50D1}" dt="2025-03-10T11:45:34.249" v="552" actId="164"/>
          <ac:spMkLst>
            <pc:docMk/>
            <pc:sldMk cId="2896476323" sldId="315"/>
            <ac:spMk id="95316" creationId="{00000000-0000-0000-0000-000000000000}"/>
          </ac:spMkLst>
        </pc:spChg>
        <pc:spChg chg="mod">
          <ac:chgData name="MONTINI TIZIANO" userId="8a953226-e843-44c4-90e9-85dbe80cb75b" providerId="ADAL" clId="{C9C0F970-AB06-4A2F-A581-599ACA6C50D1}" dt="2025-03-10T11:47:29.014" v="595" actId="14100"/>
          <ac:spMkLst>
            <pc:docMk/>
            <pc:sldMk cId="2896476323" sldId="315"/>
            <ac:spMk id="95323" creationId="{00000000-0000-0000-0000-000000000000}"/>
          </ac:spMkLst>
        </pc:spChg>
        <pc:spChg chg="mod">
          <ac:chgData name="MONTINI TIZIANO" userId="8a953226-e843-44c4-90e9-85dbe80cb75b" providerId="ADAL" clId="{C9C0F970-AB06-4A2F-A581-599ACA6C50D1}" dt="2025-03-10T11:45:22.736" v="550" actId="164"/>
          <ac:spMkLst>
            <pc:docMk/>
            <pc:sldMk cId="2896476323" sldId="315"/>
            <ac:spMk id="95324" creationId="{00000000-0000-0000-0000-000000000000}"/>
          </ac:spMkLst>
        </pc:spChg>
        <pc:spChg chg="mod">
          <ac:chgData name="MONTINI TIZIANO" userId="8a953226-e843-44c4-90e9-85dbe80cb75b" providerId="ADAL" clId="{C9C0F970-AB06-4A2F-A581-599ACA6C50D1}" dt="2025-03-10T11:45:22.736" v="550" actId="164"/>
          <ac:spMkLst>
            <pc:docMk/>
            <pc:sldMk cId="2896476323" sldId="315"/>
            <ac:spMk id="95327" creationId="{00000000-0000-0000-0000-000000000000}"/>
          </ac:spMkLst>
        </pc:spChg>
        <pc:spChg chg="mod">
          <ac:chgData name="MONTINI TIZIANO" userId="8a953226-e843-44c4-90e9-85dbe80cb75b" providerId="ADAL" clId="{C9C0F970-AB06-4A2F-A581-599ACA6C50D1}" dt="2025-03-10T11:45:22.736" v="550" actId="164"/>
          <ac:spMkLst>
            <pc:docMk/>
            <pc:sldMk cId="2896476323" sldId="315"/>
            <ac:spMk id="95330" creationId="{00000000-0000-0000-0000-000000000000}"/>
          </ac:spMkLst>
        </pc:spChg>
        <pc:spChg chg="mod">
          <ac:chgData name="MONTINI TIZIANO" userId="8a953226-e843-44c4-90e9-85dbe80cb75b" providerId="ADAL" clId="{C9C0F970-AB06-4A2F-A581-599ACA6C50D1}" dt="2025-03-10T11:45:22.736" v="550" actId="164"/>
          <ac:spMkLst>
            <pc:docMk/>
            <pc:sldMk cId="2896476323" sldId="315"/>
            <ac:spMk id="95332" creationId="{00000000-0000-0000-0000-000000000000}"/>
          </ac:spMkLst>
        </pc:spChg>
        <pc:spChg chg="mod">
          <ac:chgData name="MONTINI TIZIANO" userId="8a953226-e843-44c4-90e9-85dbe80cb75b" providerId="ADAL" clId="{C9C0F970-AB06-4A2F-A581-599ACA6C50D1}" dt="2025-03-10T11:45:22.736" v="550" actId="164"/>
          <ac:spMkLst>
            <pc:docMk/>
            <pc:sldMk cId="2896476323" sldId="315"/>
            <ac:spMk id="95333" creationId="{00000000-0000-0000-0000-000000000000}"/>
          </ac:spMkLst>
        </pc:spChg>
        <pc:spChg chg="mod">
          <ac:chgData name="MONTINI TIZIANO" userId="8a953226-e843-44c4-90e9-85dbe80cb75b" providerId="ADAL" clId="{C9C0F970-AB06-4A2F-A581-599ACA6C50D1}" dt="2025-03-10T11:45:34.249" v="552" actId="164"/>
          <ac:spMkLst>
            <pc:docMk/>
            <pc:sldMk cId="2896476323" sldId="315"/>
            <ac:spMk id="95335" creationId="{00000000-0000-0000-0000-000000000000}"/>
          </ac:spMkLst>
        </pc:spChg>
        <pc:spChg chg="mod">
          <ac:chgData name="MONTINI TIZIANO" userId="8a953226-e843-44c4-90e9-85dbe80cb75b" providerId="ADAL" clId="{C9C0F970-AB06-4A2F-A581-599ACA6C50D1}" dt="2025-03-10T11:45:34.249" v="552" actId="164"/>
          <ac:spMkLst>
            <pc:docMk/>
            <pc:sldMk cId="2896476323" sldId="315"/>
            <ac:spMk id="95336" creationId="{00000000-0000-0000-0000-000000000000}"/>
          </ac:spMkLst>
        </pc:spChg>
        <pc:spChg chg="mod">
          <ac:chgData name="MONTINI TIZIANO" userId="8a953226-e843-44c4-90e9-85dbe80cb75b" providerId="ADAL" clId="{C9C0F970-AB06-4A2F-A581-599ACA6C50D1}" dt="2025-03-10T11:45:29.817" v="551" actId="164"/>
          <ac:spMkLst>
            <pc:docMk/>
            <pc:sldMk cId="2896476323" sldId="315"/>
            <ac:spMk id="95354" creationId="{00000000-0000-0000-0000-000000000000}"/>
          </ac:spMkLst>
        </pc:spChg>
        <pc:spChg chg="mod">
          <ac:chgData name="MONTINI TIZIANO" userId="8a953226-e843-44c4-90e9-85dbe80cb75b" providerId="ADAL" clId="{C9C0F970-AB06-4A2F-A581-599ACA6C50D1}" dt="2025-03-10T11:45:29.817" v="551" actId="164"/>
          <ac:spMkLst>
            <pc:docMk/>
            <pc:sldMk cId="2896476323" sldId="315"/>
            <ac:spMk id="95367" creationId="{00000000-0000-0000-0000-000000000000}"/>
          </ac:spMkLst>
        </pc:spChg>
        <pc:spChg chg="mod">
          <ac:chgData name="MONTINI TIZIANO" userId="8a953226-e843-44c4-90e9-85dbe80cb75b" providerId="ADAL" clId="{C9C0F970-AB06-4A2F-A581-599ACA6C50D1}" dt="2025-03-10T11:45:29.817" v="551" actId="164"/>
          <ac:spMkLst>
            <pc:docMk/>
            <pc:sldMk cId="2896476323" sldId="315"/>
            <ac:spMk id="95368" creationId="{00000000-0000-0000-0000-000000000000}"/>
          </ac:spMkLst>
        </pc:spChg>
        <pc:spChg chg="mod">
          <ac:chgData name="MONTINI TIZIANO" userId="8a953226-e843-44c4-90e9-85dbe80cb75b" providerId="ADAL" clId="{C9C0F970-AB06-4A2F-A581-599ACA6C50D1}" dt="2025-03-10T11:45:29.817" v="551" actId="164"/>
          <ac:spMkLst>
            <pc:docMk/>
            <pc:sldMk cId="2896476323" sldId="315"/>
            <ac:spMk id="95377" creationId="{00000000-0000-0000-0000-000000000000}"/>
          </ac:spMkLst>
        </pc:spChg>
        <pc:spChg chg="mod">
          <ac:chgData name="MONTINI TIZIANO" userId="8a953226-e843-44c4-90e9-85dbe80cb75b" providerId="ADAL" clId="{C9C0F970-AB06-4A2F-A581-599ACA6C50D1}" dt="2025-03-10T11:45:29.817" v="551" actId="164"/>
          <ac:spMkLst>
            <pc:docMk/>
            <pc:sldMk cId="2896476323" sldId="315"/>
            <ac:spMk id="95412" creationId="{00000000-0000-0000-0000-000000000000}"/>
          </ac:spMkLst>
        </pc:spChg>
        <pc:spChg chg="mod">
          <ac:chgData name="MONTINI TIZIANO" userId="8a953226-e843-44c4-90e9-85dbe80cb75b" providerId="ADAL" clId="{C9C0F970-AB06-4A2F-A581-599ACA6C50D1}" dt="2025-03-10T11:45:29.817" v="551" actId="164"/>
          <ac:spMkLst>
            <pc:docMk/>
            <pc:sldMk cId="2896476323" sldId="315"/>
            <ac:spMk id="95414" creationId="{00000000-0000-0000-0000-000000000000}"/>
          </ac:spMkLst>
        </pc:spChg>
        <pc:spChg chg="mod">
          <ac:chgData name="MONTINI TIZIANO" userId="8a953226-e843-44c4-90e9-85dbe80cb75b" providerId="ADAL" clId="{C9C0F970-AB06-4A2F-A581-599ACA6C50D1}" dt="2025-03-10T11:45:29.817" v="551" actId="164"/>
          <ac:spMkLst>
            <pc:docMk/>
            <pc:sldMk cId="2896476323" sldId="315"/>
            <ac:spMk id="95429" creationId="{00000000-0000-0000-0000-000000000000}"/>
          </ac:spMkLst>
        </pc:spChg>
        <pc:spChg chg="mod">
          <ac:chgData name="MONTINI TIZIANO" userId="8a953226-e843-44c4-90e9-85dbe80cb75b" providerId="ADAL" clId="{C9C0F970-AB06-4A2F-A581-599ACA6C50D1}" dt="2025-03-10T11:45:29.817" v="551" actId="164"/>
          <ac:spMkLst>
            <pc:docMk/>
            <pc:sldMk cId="2896476323" sldId="315"/>
            <ac:spMk id="95441" creationId="{00000000-0000-0000-0000-000000000000}"/>
          </ac:spMkLst>
        </pc:spChg>
        <pc:spChg chg="mod">
          <ac:chgData name="MONTINI TIZIANO" userId="8a953226-e843-44c4-90e9-85dbe80cb75b" providerId="ADAL" clId="{C9C0F970-AB06-4A2F-A581-599ACA6C50D1}" dt="2025-03-10T11:45:29.817" v="551" actId="164"/>
          <ac:spMkLst>
            <pc:docMk/>
            <pc:sldMk cId="2896476323" sldId="315"/>
            <ac:spMk id="95459" creationId="{00000000-0000-0000-0000-000000000000}"/>
          </ac:spMkLst>
        </pc:spChg>
        <pc:grpChg chg="mod">
          <ac:chgData name="MONTINI TIZIANO" userId="8a953226-e843-44c4-90e9-85dbe80cb75b" providerId="ADAL" clId="{C9C0F970-AB06-4A2F-A581-599ACA6C50D1}" dt="2025-03-10T13:25:22.177" v="752" actId="1076"/>
          <ac:grpSpMkLst>
            <pc:docMk/>
            <pc:sldMk cId="2896476323" sldId="315"/>
            <ac:grpSpMk id="3" creationId="{DFA72F20-B7DC-30D8-46E0-D7232C44FA50}"/>
          </ac:grpSpMkLst>
        </pc:grpChg>
        <pc:grpChg chg="mod">
          <ac:chgData name="MONTINI TIZIANO" userId="8a953226-e843-44c4-90e9-85dbe80cb75b" providerId="ADAL" clId="{C9C0F970-AB06-4A2F-A581-599ACA6C50D1}" dt="2025-03-10T13:25:27.549" v="753" actId="465"/>
          <ac:grpSpMkLst>
            <pc:docMk/>
            <pc:sldMk cId="2896476323" sldId="315"/>
            <ac:grpSpMk id="4" creationId="{6670004F-DFC5-6731-A89E-E0FF4D89893D}"/>
          </ac:grpSpMkLst>
        </pc:grpChg>
        <pc:grpChg chg="mod">
          <ac:chgData name="MONTINI TIZIANO" userId="8a953226-e843-44c4-90e9-85dbe80cb75b" providerId="ADAL" clId="{C9C0F970-AB06-4A2F-A581-599ACA6C50D1}" dt="2025-03-10T11:47:05.063" v="576" actId="1076"/>
          <ac:grpSpMkLst>
            <pc:docMk/>
            <pc:sldMk cId="2896476323" sldId="315"/>
            <ac:grpSpMk id="5" creationId="{4B0BFAA4-9F86-75BE-BA8D-EF3D334AABC4}"/>
          </ac:grpSpMkLst>
        </pc:grpChg>
        <pc:grpChg chg="mod">
          <ac:chgData name="MONTINI TIZIANO" userId="8a953226-e843-44c4-90e9-85dbe80cb75b" providerId="ADAL" clId="{C9C0F970-AB06-4A2F-A581-599ACA6C50D1}" dt="2025-03-10T11:50:36.015" v="637" actId="164"/>
          <ac:grpSpMkLst>
            <pc:docMk/>
            <pc:sldMk cId="2896476323" sldId="315"/>
            <ac:grpSpMk id="6" creationId="{2BC51E25-E632-1381-C522-2FEEB1E21AC5}"/>
          </ac:grpSpMkLst>
        </pc:grpChg>
        <pc:grpChg chg="add mod">
          <ac:chgData name="MONTINI TIZIANO" userId="8a953226-e843-44c4-90e9-85dbe80cb75b" providerId="ADAL" clId="{C9C0F970-AB06-4A2F-A581-599ACA6C50D1}" dt="2025-03-10T13:25:27.549" v="753" actId="465"/>
          <ac:grpSpMkLst>
            <pc:docMk/>
            <pc:sldMk cId="2896476323" sldId="315"/>
            <ac:grpSpMk id="34" creationId="{0C3481C2-B68B-4BB8-7705-D71DCECA65AB}"/>
          </ac:grpSpMkLst>
        </pc:grpChg>
        <pc:picChg chg="add mod modCrop">
          <ac:chgData name="MONTINI TIZIANO" userId="8a953226-e843-44c4-90e9-85dbe80cb75b" providerId="ADAL" clId="{C9C0F970-AB06-4A2F-A581-599ACA6C50D1}" dt="2025-03-10T11:50:36.015" v="637" actId="164"/>
          <ac:picMkLst>
            <pc:docMk/>
            <pc:sldMk cId="2896476323" sldId="315"/>
            <ac:picMk id="32" creationId="{03015B09-D360-1B07-072E-241F23B3B957}"/>
          </ac:picMkLst>
        </pc:picChg>
      </pc:sldChg>
      <pc:sldChg chg="modSp mod">
        <pc:chgData name="MONTINI TIZIANO" userId="8a953226-e843-44c4-90e9-85dbe80cb75b" providerId="ADAL" clId="{C9C0F970-AB06-4A2F-A581-599ACA6C50D1}" dt="2025-03-10T13:25:00.291" v="749" actId="1076"/>
        <pc:sldMkLst>
          <pc:docMk/>
          <pc:sldMk cId="3417785173" sldId="347"/>
        </pc:sldMkLst>
        <pc:spChg chg="mod">
          <ac:chgData name="MONTINI TIZIANO" userId="8a953226-e843-44c4-90e9-85dbe80cb75b" providerId="ADAL" clId="{C9C0F970-AB06-4A2F-A581-599ACA6C50D1}" dt="2025-03-10T13:25:00.291" v="749" actId="1076"/>
          <ac:spMkLst>
            <pc:docMk/>
            <pc:sldMk cId="3417785173" sldId="347"/>
            <ac:spMk id="3" creationId="{00000000-0000-0000-0000-000000000000}"/>
          </ac:spMkLst>
        </pc:spChg>
      </pc:sldChg>
      <pc:sldChg chg="modSp mod">
        <pc:chgData name="MONTINI TIZIANO" userId="8a953226-e843-44c4-90e9-85dbe80cb75b" providerId="ADAL" clId="{C9C0F970-AB06-4A2F-A581-599ACA6C50D1}" dt="2025-03-10T13:25:10.214" v="750" actId="113"/>
        <pc:sldMkLst>
          <pc:docMk/>
          <pc:sldMk cId="4244657815" sldId="348"/>
        </pc:sldMkLst>
        <pc:spChg chg="mod">
          <ac:chgData name="MONTINI TIZIANO" userId="8a953226-e843-44c4-90e9-85dbe80cb75b" providerId="ADAL" clId="{C9C0F970-AB06-4A2F-A581-599ACA6C50D1}" dt="2025-03-10T13:25:10.214" v="750" actId="113"/>
          <ac:spMkLst>
            <pc:docMk/>
            <pc:sldMk cId="4244657815" sldId="348"/>
            <ac:spMk id="4" creationId="{00000000-0000-0000-0000-000000000000}"/>
          </ac:spMkLst>
        </pc:spChg>
      </pc:sldChg>
      <pc:sldChg chg="addSp delSp modSp mod">
        <pc:chgData name="MONTINI TIZIANO" userId="8a953226-e843-44c4-90e9-85dbe80cb75b" providerId="ADAL" clId="{C9C0F970-AB06-4A2F-A581-599ACA6C50D1}" dt="2025-03-10T11:19:39.093" v="508" actId="1582"/>
        <pc:sldMkLst>
          <pc:docMk/>
          <pc:sldMk cId="3893554154" sldId="349"/>
        </pc:sldMkLst>
        <pc:spChg chg="add mod">
          <ac:chgData name="MONTINI TIZIANO" userId="8a953226-e843-44c4-90e9-85dbe80cb75b" providerId="ADAL" clId="{C9C0F970-AB06-4A2F-A581-599ACA6C50D1}" dt="2025-03-10T11:17:13.949" v="506" actId="2711"/>
          <ac:spMkLst>
            <pc:docMk/>
            <pc:sldMk cId="3893554154" sldId="349"/>
            <ac:spMk id="3" creationId="{05D0DB2A-FD67-D5AE-5F37-3075D4BC19C2}"/>
          </ac:spMkLst>
        </pc:spChg>
        <pc:picChg chg="add del">
          <ac:chgData name="MONTINI TIZIANO" userId="8a953226-e843-44c4-90e9-85dbe80cb75b" providerId="ADAL" clId="{C9C0F970-AB06-4A2F-A581-599ACA6C50D1}" dt="2025-03-09T22:54:41.966" v="32" actId="478"/>
          <ac:picMkLst>
            <pc:docMk/>
            <pc:sldMk cId="3893554154" sldId="349"/>
            <ac:picMk id="4" creationId="{5B3D7AA1-1B48-8769-C48F-7AD9CC0B6F8F}"/>
          </ac:picMkLst>
        </pc:picChg>
        <pc:picChg chg="add del mod">
          <ac:chgData name="MONTINI TIZIANO" userId="8a953226-e843-44c4-90e9-85dbe80cb75b" providerId="ADAL" clId="{C9C0F970-AB06-4A2F-A581-599ACA6C50D1}" dt="2025-03-09T22:50:49.245" v="4" actId="478"/>
          <ac:picMkLst>
            <pc:docMk/>
            <pc:sldMk cId="3893554154" sldId="349"/>
            <ac:picMk id="6" creationId="{942BE02A-EC93-DA00-37E0-8C8BCE7BD2C1}"/>
          </ac:picMkLst>
        </pc:picChg>
        <pc:picChg chg="add del mod modCrop">
          <ac:chgData name="MONTINI TIZIANO" userId="8a953226-e843-44c4-90e9-85dbe80cb75b" providerId="ADAL" clId="{C9C0F970-AB06-4A2F-A581-599ACA6C50D1}" dt="2025-03-09T22:55:17.144" v="40" actId="1076"/>
          <ac:picMkLst>
            <pc:docMk/>
            <pc:sldMk cId="3893554154" sldId="349"/>
            <ac:picMk id="8" creationId="{248E8C02-A069-7A38-95B9-DE4B8D54D24C}"/>
          </ac:picMkLst>
        </pc:picChg>
        <pc:picChg chg="add mod">
          <ac:chgData name="MONTINI TIZIANO" userId="8a953226-e843-44c4-90e9-85dbe80cb75b" providerId="ADAL" clId="{C9C0F970-AB06-4A2F-A581-599ACA6C50D1}" dt="2025-03-10T11:19:39.093" v="508" actId="1582"/>
          <ac:picMkLst>
            <pc:docMk/>
            <pc:sldMk cId="3893554154" sldId="349"/>
            <ac:picMk id="10" creationId="{7915DE78-DD01-D308-8EF5-07B38F8C3B16}"/>
          </ac:picMkLst>
        </pc:picChg>
        <pc:picChg chg="add mod modCrop">
          <ac:chgData name="MONTINI TIZIANO" userId="8a953226-e843-44c4-90e9-85dbe80cb75b" providerId="ADAL" clId="{C9C0F970-AB06-4A2F-A581-599ACA6C50D1}" dt="2025-03-09T22:55:09.965" v="38" actId="14100"/>
          <ac:picMkLst>
            <pc:docMk/>
            <pc:sldMk cId="3893554154" sldId="349"/>
            <ac:picMk id="11" creationId="{3CDA697B-814C-6E20-33B2-00D8BD884FBB}"/>
          </ac:picMkLst>
        </pc:picChg>
        <pc:picChg chg="add mod">
          <ac:chgData name="MONTINI TIZIANO" userId="8a953226-e843-44c4-90e9-85dbe80cb75b" providerId="ADAL" clId="{C9C0F970-AB06-4A2F-A581-599ACA6C50D1}" dt="2025-03-09T23:02:33.733" v="43" actId="1076"/>
          <ac:picMkLst>
            <pc:docMk/>
            <pc:sldMk cId="3893554154" sldId="349"/>
            <ac:picMk id="13" creationId="{69630FCC-3E2E-BE02-195C-22C89D215A1D}"/>
          </ac:picMkLst>
        </pc:picChg>
        <pc:picChg chg="add mod ord">
          <ac:chgData name="MONTINI TIZIANO" userId="8a953226-e843-44c4-90e9-85dbe80cb75b" providerId="ADAL" clId="{C9C0F970-AB06-4A2F-A581-599ACA6C50D1}" dt="2025-03-09T22:54:56.465" v="36" actId="1076"/>
          <ac:picMkLst>
            <pc:docMk/>
            <pc:sldMk cId="3893554154" sldId="349"/>
            <ac:picMk id="15" creationId="{2B3A9AEE-5B93-4288-014D-661A67AA0E26}"/>
          </ac:picMkLst>
        </pc:picChg>
      </pc:sldChg>
      <pc:sldChg chg="addSp modSp new mod ord">
        <pc:chgData name="MONTINI TIZIANO" userId="8a953226-e843-44c4-90e9-85dbe80cb75b" providerId="ADAL" clId="{C9C0F970-AB06-4A2F-A581-599ACA6C50D1}" dt="2025-03-10T11:16:09.973" v="454" actId="1076"/>
        <pc:sldMkLst>
          <pc:docMk/>
          <pc:sldMk cId="3780349859" sldId="350"/>
        </pc:sldMkLst>
        <pc:spChg chg="add mod">
          <ac:chgData name="MONTINI TIZIANO" userId="8a953226-e843-44c4-90e9-85dbe80cb75b" providerId="ADAL" clId="{C9C0F970-AB06-4A2F-A581-599ACA6C50D1}" dt="2025-03-10T11:16:09.973" v="454" actId="1076"/>
          <ac:spMkLst>
            <pc:docMk/>
            <pc:sldMk cId="3780349859" sldId="350"/>
            <ac:spMk id="2" creationId="{B175DE0A-7A89-25F4-557B-BBB7689E6E45}"/>
          </ac:spMkLst>
        </pc:spChg>
        <pc:spChg chg="add mod">
          <ac:chgData name="MONTINI TIZIANO" userId="8a953226-e843-44c4-90e9-85dbe80cb75b" providerId="ADAL" clId="{C9C0F970-AB06-4A2F-A581-599ACA6C50D1}" dt="2025-03-10T11:16:05.175" v="453" actId="1076"/>
          <ac:spMkLst>
            <pc:docMk/>
            <pc:sldMk cId="3780349859" sldId="350"/>
            <ac:spMk id="3" creationId="{F6FA5CD9-79AF-A8DB-308C-CEB10AE69C05}"/>
          </ac:spMkLst>
        </pc:spChg>
        <pc:spChg chg="add mod">
          <ac:chgData name="MONTINI TIZIANO" userId="8a953226-e843-44c4-90e9-85dbe80cb75b" providerId="ADAL" clId="{C9C0F970-AB06-4A2F-A581-599ACA6C50D1}" dt="2025-03-10T11:16:05.175" v="453" actId="1076"/>
          <ac:spMkLst>
            <pc:docMk/>
            <pc:sldMk cId="3780349859" sldId="350"/>
            <ac:spMk id="4" creationId="{FA37ADE3-9DF3-3566-C10C-9A20E425F42B}"/>
          </ac:spMkLst>
        </pc:spChg>
        <pc:spChg chg="add mod">
          <ac:chgData name="MONTINI TIZIANO" userId="8a953226-e843-44c4-90e9-85dbe80cb75b" providerId="ADAL" clId="{C9C0F970-AB06-4A2F-A581-599ACA6C50D1}" dt="2025-03-09T23:05:41.498" v="256" actId="14100"/>
          <ac:spMkLst>
            <pc:docMk/>
            <pc:sldMk cId="3780349859" sldId="350"/>
            <ac:spMk id="5" creationId="{82E2CDD7-ED20-FE8E-4B43-30CD4B94A086}"/>
          </ac:spMkLst>
        </pc:spChg>
        <pc:spChg chg="add mod">
          <ac:chgData name="MONTINI TIZIANO" userId="8a953226-e843-44c4-90e9-85dbe80cb75b" providerId="ADAL" clId="{C9C0F970-AB06-4A2F-A581-599ACA6C50D1}" dt="2025-03-10T11:16:05.175" v="453" actId="1076"/>
          <ac:spMkLst>
            <pc:docMk/>
            <pc:sldMk cId="3780349859" sldId="350"/>
            <ac:spMk id="6" creationId="{5813F51F-7FB6-5291-EC75-EA7576C3FB24}"/>
          </ac:spMkLst>
        </pc:spChg>
        <pc:spChg chg="add mod">
          <ac:chgData name="MONTINI TIZIANO" userId="8a953226-e843-44c4-90e9-85dbe80cb75b" providerId="ADAL" clId="{C9C0F970-AB06-4A2F-A581-599ACA6C50D1}" dt="2025-03-10T11:16:05.175" v="453" actId="1076"/>
          <ac:spMkLst>
            <pc:docMk/>
            <pc:sldMk cId="3780349859" sldId="350"/>
            <ac:spMk id="7" creationId="{AC0AEF72-3C11-1B24-EDE7-B350EB6A74D3}"/>
          </ac:spMkLst>
        </pc:spChg>
        <pc:spChg chg="add mod">
          <ac:chgData name="MONTINI TIZIANO" userId="8a953226-e843-44c4-90e9-85dbe80cb75b" providerId="ADAL" clId="{C9C0F970-AB06-4A2F-A581-599ACA6C50D1}" dt="2025-03-10T11:16:05.175" v="453" actId="1076"/>
          <ac:spMkLst>
            <pc:docMk/>
            <pc:sldMk cId="3780349859" sldId="350"/>
            <ac:spMk id="8" creationId="{77DFEDE9-0E15-D47F-FC16-E6AA25F68FD2}"/>
          </ac:spMkLst>
        </pc:spChg>
        <pc:spChg chg="add mod">
          <ac:chgData name="MONTINI TIZIANO" userId="8a953226-e843-44c4-90e9-85dbe80cb75b" providerId="ADAL" clId="{C9C0F970-AB06-4A2F-A581-599ACA6C50D1}" dt="2025-03-10T11:16:05.175" v="453" actId="1076"/>
          <ac:spMkLst>
            <pc:docMk/>
            <pc:sldMk cId="3780349859" sldId="350"/>
            <ac:spMk id="9" creationId="{BB506768-C56B-D0F8-513C-BB2B7316AE36}"/>
          </ac:spMkLst>
        </pc:spChg>
      </pc:sldChg>
      <pc:sldChg chg="addSp modSp new mod">
        <pc:chgData name="MONTINI TIZIANO" userId="8a953226-e843-44c4-90e9-85dbe80cb75b" providerId="ADAL" clId="{C9C0F970-AB06-4A2F-A581-599ACA6C50D1}" dt="2025-03-10T11:21:38.153" v="518" actId="167"/>
        <pc:sldMkLst>
          <pc:docMk/>
          <pc:sldMk cId="1011829108" sldId="351"/>
        </pc:sldMkLst>
        <pc:spChg chg="add mod">
          <ac:chgData name="MONTINI TIZIANO" userId="8a953226-e843-44c4-90e9-85dbe80cb75b" providerId="ADAL" clId="{C9C0F970-AB06-4A2F-A581-599ACA6C50D1}" dt="2025-03-10T11:20:38.524" v="512"/>
          <ac:spMkLst>
            <pc:docMk/>
            <pc:sldMk cId="1011829108" sldId="351"/>
            <ac:spMk id="4" creationId="{02D46E6D-5A6E-0685-12D6-1DAE5DA17E7F}"/>
          </ac:spMkLst>
        </pc:spChg>
        <pc:picChg chg="add mod">
          <ac:chgData name="MONTINI TIZIANO" userId="8a953226-e843-44c4-90e9-85dbe80cb75b" providerId="ADAL" clId="{C9C0F970-AB06-4A2F-A581-599ACA6C50D1}" dt="2025-03-10T11:20:45.634" v="514" actId="14100"/>
          <ac:picMkLst>
            <pc:docMk/>
            <pc:sldMk cId="1011829108" sldId="351"/>
            <ac:picMk id="3" creationId="{190A2858-79E4-7716-2C24-2C47F0DE378A}"/>
          </ac:picMkLst>
        </pc:picChg>
        <pc:picChg chg="add mod ord">
          <ac:chgData name="MONTINI TIZIANO" userId="8a953226-e843-44c4-90e9-85dbe80cb75b" providerId="ADAL" clId="{C9C0F970-AB06-4A2F-A581-599ACA6C50D1}" dt="2025-03-10T11:21:38.153" v="518" actId="167"/>
          <ac:picMkLst>
            <pc:docMk/>
            <pc:sldMk cId="1011829108" sldId="351"/>
            <ac:picMk id="6" creationId="{9D9DA55D-0AB5-76D2-CE50-00648A0302C5}"/>
          </ac:picMkLst>
        </pc:picChg>
      </pc:sldChg>
      <pc:sldChg chg="addSp modSp new mod">
        <pc:chgData name="MONTINI TIZIANO" userId="8a953226-e843-44c4-90e9-85dbe80cb75b" providerId="ADAL" clId="{C9C0F970-AB06-4A2F-A581-599ACA6C50D1}" dt="2025-03-10T11:38:50.853" v="549" actId="20577"/>
        <pc:sldMkLst>
          <pc:docMk/>
          <pc:sldMk cId="4177473847" sldId="352"/>
        </pc:sldMkLst>
        <pc:spChg chg="add mod">
          <ac:chgData name="MONTINI TIZIANO" userId="8a953226-e843-44c4-90e9-85dbe80cb75b" providerId="ADAL" clId="{C9C0F970-AB06-4A2F-A581-599ACA6C50D1}" dt="2025-03-10T11:32:02.104" v="536" actId="1076"/>
          <ac:spMkLst>
            <pc:docMk/>
            <pc:sldMk cId="4177473847" sldId="352"/>
            <ac:spMk id="3" creationId="{C6B9174B-84F3-213B-6517-8267E81EEE59}"/>
          </ac:spMkLst>
        </pc:spChg>
        <pc:spChg chg="add mod">
          <ac:chgData name="MONTINI TIZIANO" userId="8a953226-e843-44c4-90e9-85dbe80cb75b" providerId="ADAL" clId="{C9C0F970-AB06-4A2F-A581-599ACA6C50D1}" dt="2025-03-10T11:38:50.853" v="549" actId="20577"/>
          <ac:spMkLst>
            <pc:docMk/>
            <pc:sldMk cId="4177473847" sldId="352"/>
            <ac:spMk id="5" creationId="{5616D3A4-39E1-43A3-2242-5D3612645439}"/>
          </ac:spMkLst>
        </pc:spChg>
        <pc:picChg chg="add mod">
          <ac:chgData name="MONTINI TIZIANO" userId="8a953226-e843-44c4-90e9-85dbe80cb75b" providerId="ADAL" clId="{C9C0F970-AB06-4A2F-A581-599ACA6C50D1}" dt="2025-03-10T11:38:39.711" v="540" actId="14100"/>
          <ac:picMkLst>
            <pc:docMk/>
            <pc:sldMk cId="4177473847" sldId="352"/>
            <ac:picMk id="2" creationId="{CA324F01-B837-155F-D513-F8ACE71891AC}"/>
          </ac:picMkLst>
        </pc:picChg>
        <pc:picChg chg="add mod">
          <ac:chgData name="MONTINI TIZIANO" userId="8a953226-e843-44c4-90e9-85dbe80cb75b" providerId="ADAL" clId="{C9C0F970-AB06-4A2F-A581-599ACA6C50D1}" dt="2025-03-10T11:38:42.336" v="541" actId="14100"/>
          <ac:picMkLst>
            <pc:docMk/>
            <pc:sldMk cId="4177473847" sldId="352"/>
            <ac:picMk id="4" creationId="{50EF7643-DFEE-CACD-95E0-05F912075FB2}"/>
          </ac:picMkLst>
        </pc:picChg>
      </pc:sldChg>
      <pc:sldChg chg="addSp delSp modSp new del mod">
        <pc:chgData name="MONTINI TIZIANO" userId="8a953226-e843-44c4-90e9-85dbe80cb75b" providerId="ADAL" clId="{C9C0F970-AB06-4A2F-A581-599ACA6C50D1}" dt="2025-03-10T13:53:41.053" v="929" actId="47"/>
        <pc:sldMkLst>
          <pc:docMk/>
          <pc:sldMk cId="124756676" sldId="353"/>
        </pc:sldMkLst>
        <pc:spChg chg="add mod">
          <ac:chgData name="MONTINI TIZIANO" userId="8a953226-e843-44c4-90e9-85dbe80cb75b" providerId="ADAL" clId="{C9C0F970-AB06-4A2F-A581-599ACA6C50D1}" dt="2025-03-10T12:52:24.692" v="662" actId="403"/>
          <ac:spMkLst>
            <pc:docMk/>
            <pc:sldMk cId="124756676" sldId="353"/>
            <ac:spMk id="2" creationId="{DB9E3424-9CA7-AFC5-933C-5CDB47471FE4}"/>
          </ac:spMkLst>
        </pc:spChg>
        <pc:spChg chg="add mod">
          <ac:chgData name="MONTINI TIZIANO" userId="8a953226-e843-44c4-90e9-85dbe80cb75b" providerId="ADAL" clId="{C9C0F970-AB06-4A2F-A581-599ACA6C50D1}" dt="2025-03-10T13:30:44.110" v="821" actId="1076"/>
          <ac:spMkLst>
            <pc:docMk/>
            <pc:sldMk cId="124756676" sldId="353"/>
            <ac:spMk id="7" creationId="{B3C755ED-C3A3-5ED5-45D7-767AD7DEF8D4}"/>
          </ac:spMkLst>
        </pc:spChg>
        <pc:spChg chg="add mod">
          <ac:chgData name="MONTINI TIZIANO" userId="8a953226-e843-44c4-90e9-85dbe80cb75b" providerId="ADAL" clId="{C9C0F970-AB06-4A2F-A581-599ACA6C50D1}" dt="2025-03-10T13:31:10.294" v="885" actId="14100"/>
          <ac:spMkLst>
            <pc:docMk/>
            <pc:sldMk cId="124756676" sldId="353"/>
            <ac:spMk id="8" creationId="{4DCCDD9B-3C1C-FDBC-D801-765D1E4A39C1}"/>
          </ac:spMkLst>
        </pc:spChg>
        <pc:picChg chg="add del">
          <ac:chgData name="MONTINI TIZIANO" userId="8a953226-e843-44c4-90e9-85dbe80cb75b" providerId="ADAL" clId="{C9C0F970-AB06-4A2F-A581-599ACA6C50D1}" dt="2025-03-10T13:02:28.956" v="664" actId="478"/>
          <ac:picMkLst>
            <pc:docMk/>
            <pc:sldMk cId="124756676" sldId="353"/>
            <ac:picMk id="3" creationId="{15134768-6D4F-0CDE-9A65-F1A320F369F2}"/>
          </ac:picMkLst>
        </pc:picChg>
        <pc:picChg chg="add mod">
          <ac:chgData name="MONTINI TIZIANO" userId="8a953226-e843-44c4-90e9-85dbe80cb75b" providerId="ADAL" clId="{C9C0F970-AB06-4A2F-A581-599ACA6C50D1}" dt="2025-03-10T13:30:25.690" v="791" actId="1076"/>
          <ac:picMkLst>
            <pc:docMk/>
            <pc:sldMk cId="124756676" sldId="353"/>
            <ac:picMk id="4" creationId="{0507588D-5203-1D8D-A865-065A3C93B56C}"/>
          </ac:picMkLst>
        </pc:picChg>
        <pc:picChg chg="add del mod">
          <ac:chgData name="MONTINI TIZIANO" userId="8a953226-e843-44c4-90e9-85dbe80cb75b" providerId="ADAL" clId="{C9C0F970-AB06-4A2F-A581-599ACA6C50D1}" dt="2025-03-10T13:30:03.881" v="785" actId="478"/>
          <ac:picMkLst>
            <pc:docMk/>
            <pc:sldMk cId="124756676" sldId="353"/>
            <ac:picMk id="5" creationId="{FB64F119-5B57-E658-D228-4530207F7D95}"/>
          </ac:picMkLst>
        </pc:picChg>
        <pc:picChg chg="add mod">
          <ac:chgData name="MONTINI TIZIANO" userId="8a953226-e843-44c4-90e9-85dbe80cb75b" providerId="ADAL" clId="{C9C0F970-AB06-4A2F-A581-599ACA6C50D1}" dt="2025-03-10T13:30:21.302" v="789" actId="1076"/>
          <ac:picMkLst>
            <pc:docMk/>
            <pc:sldMk cId="124756676" sldId="353"/>
            <ac:picMk id="6" creationId="{4D185CB1-7923-ADE6-0B2F-B05296FD3687}"/>
          </ac:picMkLst>
        </pc:picChg>
      </pc:sldChg>
      <pc:sldChg chg="addSp modSp new mod">
        <pc:chgData name="MONTINI TIZIANO" userId="8a953226-e843-44c4-90e9-85dbe80cb75b" providerId="ADAL" clId="{C9C0F970-AB06-4A2F-A581-599ACA6C50D1}" dt="2025-03-10T13:24:41.281" v="744" actId="403"/>
        <pc:sldMkLst>
          <pc:docMk/>
          <pc:sldMk cId="3028623062" sldId="354"/>
        </pc:sldMkLst>
        <pc:spChg chg="add mod">
          <ac:chgData name="MONTINI TIZIANO" userId="8a953226-e843-44c4-90e9-85dbe80cb75b" providerId="ADAL" clId="{C9C0F970-AB06-4A2F-A581-599ACA6C50D1}" dt="2025-03-10T13:24:27.988" v="730" actId="1076"/>
          <ac:spMkLst>
            <pc:docMk/>
            <pc:sldMk cId="3028623062" sldId="354"/>
            <ac:spMk id="3" creationId="{10241024-CA91-0FD1-8922-D68D8F2DD747}"/>
          </ac:spMkLst>
        </pc:spChg>
        <pc:spChg chg="add mod">
          <ac:chgData name="MONTINI TIZIANO" userId="8a953226-e843-44c4-90e9-85dbe80cb75b" providerId="ADAL" clId="{C9C0F970-AB06-4A2F-A581-599ACA6C50D1}" dt="2025-03-10T13:23:03.230" v="704" actId="20577"/>
          <ac:spMkLst>
            <pc:docMk/>
            <pc:sldMk cId="3028623062" sldId="354"/>
            <ac:spMk id="5" creationId="{81DC41F8-AB06-15D1-3787-7E89946D0CEE}"/>
          </ac:spMkLst>
        </pc:spChg>
        <pc:spChg chg="add mod">
          <ac:chgData name="MONTINI TIZIANO" userId="8a953226-e843-44c4-90e9-85dbe80cb75b" providerId="ADAL" clId="{C9C0F970-AB06-4A2F-A581-599ACA6C50D1}" dt="2025-03-10T13:24:15.397" v="715" actId="20577"/>
          <ac:spMkLst>
            <pc:docMk/>
            <pc:sldMk cId="3028623062" sldId="354"/>
            <ac:spMk id="7" creationId="{56AA59D6-66A7-76EF-D067-256301B4AEB5}"/>
          </ac:spMkLst>
        </pc:spChg>
        <pc:spChg chg="add mod">
          <ac:chgData name="MONTINI TIZIANO" userId="8a953226-e843-44c4-90e9-85dbe80cb75b" providerId="ADAL" clId="{C9C0F970-AB06-4A2F-A581-599ACA6C50D1}" dt="2025-03-10T13:24:41.281" v="744" actId="403"/>
          <ac:spMkLst>
            <pc:docMk/>
            <pc:sldMk cId="3028623062" sldId="354"/>
            <ac:spMk id="8" creationId="{241C9591-A98B-9D38-61B3-7D84F8DA39B4}"/>
          </ac:spMkLst>
        </pc:spChg>
        <pc:picChg chg="add mod modCrop">
          <ac:chgData name="MONTINI TIZIANO" userId="8a953226-e843-44c4-90e9-85dbe80cb75b" providerId="ADAL" clId="{C9C0F970-AB06-4A2F-A581-599ACA6C50D1}" dt="2025-03-10T13:24:27.988" v="730" actId="1076"/>
          <ac:picMkLst>
            <pc:docMk/>
            <pc:sldMk cId="3028623062" sldId="354"/>
            <ac:picMk id="2" creationId="{FD0101D2-41D7-8BE9-1AC3-293CAA717383}"/>
          </ac:picMkLst>
        </pc:picChg>
        <pc:picChg chg="add mod">
          <ac:chgData name="MONTINI TIZIANO" userId="8a953226-e843-44c4-90e9-85dbe80cb75b" providerId="ADAL" clId="{C9C0F970-AB06-4A2F-A581-599ACA6C50D1}" dt="2025-03-10T13:22:50.179" v="692" actId="1076"/>
          <ac:picMkLst>
            <pc:docMk/>
            <pc:sldMk cId="3028623062" sldId="354"/>
            <ac:picMk id="4" creationId="{84E1DF3B-3C3D-C800-017B-E2100D3A32AF}"/>
          </ac:picMkLst>
        </pc:picChg>
        <pc:picChg chg="add mod">
          <ac:chgData name="MONTINI TIZIANO" userId="8a953226-e843-44c4-90e9-85dbe80cb75b" providerId="ADAL" clId="{C9C0F970-AB06-4A2F-A581-599ACA6C50D1}" dt="2025-03-10T13:23:40.453" v="707" actId="14100"/>
          <ac:picMkLst>
            <pc:docMk/>
            <pc:sldMk cId="3028623062" sldId="354"/>
            <ac:picMk id="6" creationId="{27E52D4A-A512-75B8-A94D-51DF45E332C2}"/>
          </ac:picMkLst>
        </pc:picChg>
      </pc:sldChg>
      <pc:sldChg chg="addSp delSp modSp new del mod">
        <pc:chgData name="MONTINI TIZIANO" userId="8a953226-e843-44c4-90e9-85dbe80cb75b" providerId="ADAL" clId="{C9C0F970-AB06-4A2F-A581-599ACA6C50D1}" dt="2025-03-10T13:53:41.053" v="929" actId="47"/>
        <pc:sldMkLst>
          <pc:docMk/>
          <pc:sldMk cId="1336759583" sldId="355"/>
        </pc:sldMkLst>
        <pc:spChg chg="add mod">
          <ac:chgData name="MONTINI TIZIANO" userId="8a953226-e843-44c4-90e9-85dbe80cb75b" providerId="ADAL" clId="{C9C0F970-AB06-4A2F-A581-599ACA6C50D1}" dt="2025-03-10T13:31:26.169" v="901" actId="20577"/>
          <ac:spMkLst>
            <pc:docMk/>
            <pc:sldMk cId="1336759583" sldId="355"/>
            <ac:spMk id="2" creationId="{2571FCBA-2669-A0F4-7B0D-B4BBDBCE4560}"/>
          </ac:spMkLst>
        </pc:spChg>
        <pc:picChg chg="add mod">
          <ac:chgData name="MONTINI TIZIANO" userId="8a953226-e843-44c4-90e9-85dbe80cb75b" providerId="ADAL" clId="{C9C0F970-AB06-4A2F-A581-599ACA6C50D1}" dt="2025-03-10T13:32:51.770" v="904" actId="1076"/>
          <ac:picMkLst>
            <pc:docMk/>
            <pc:sldMk cId="1336759583" sldId="355"/>
            <ac:picMk id="4" creationId="{61638B11-57B0-3643-90CE-16CCD013AE49}"/>
          </ac:picMkLst>
        </pc:picChg>
        <pc:picChg chg="add mod">
          <ac:chgData name="MONTINI TIZIANO" userId="8a953226-e843-44c4-90e9-85dbe80cb75b" providerId="ADAL" clId="{C9C0F970-AB06-4A2F-A581-599ACA6C50D1}" dt="2025-03-10T13:34:40.465" v="912" actId="1076"/>
          <ac:picMkLst>
            <pc:docMk/>
            <pc:sldMk cId="1336759583" sldId="355"/>
            <ac:picMk id="5" creationId="{4FABB6B0-FC27-5FEA-A7BA-1DEA93A95AB4}"/>
          </ac:picMkLst>
        </pc:picChg>
        <pc:cxnChg chg="add del mod">
          <ac:chgData name="MONTINI TIZIANO" userId="8a953226-e843-44c4-90e9-85dbe80cb75b" providerId="ADAL" clId="{C9C0F970-AB06-4A2F-A581-599ACA6C50D1}" dt="2025-03-10T13:34:37.803" v="911" actId="478"/>
          <ac:cxnSpMkLst>
            <pc:docMk/>
            <pc:sldMk cId="1336759583" sldId="355"/>
            <ac:cxnSpMk id="7" creationId="{E1C8A2FC-350D-3EBD-C2B5-C6FD743A59C6}"/>
          </ac:cxnSpMkLst>
        </pc:cxnChg>
      </pc:sldChg>
      <pc:sldChg chg="addSp modSp add del mod">
        <pc:chgData name="MONTINI TIZIANO" userId="8a953226-e843-44c4-90e9-85dbe80cb75b" providerId="ADAL" clId="{C9C0F970-AB06-4A2F-A581-599ACA6C50D1}" dt="2025-03-10T13:53:41.053" v="929" actId="47"/>
        <pc:sldMkLst>
          <pc:docMk/>
          <pc:sldMk cId="2812030044" sldId="356"/>
        </pc:sldMkLst>
        <pc:picChg chg="mod modCrop">
          <ac:chgData name="MONTINI TIZIANO" userId="8a953226-e843-44c4-90e9-85dbe80cb75b" providerId="ADAL" clId="{C9C0F970-AB06-4A2F-A581-599ACA6C50D1}" dt="2025-03-10T13:34:50.469" v="914" actId="732"/>
          <ac:picMkLst>
            <pc:docMk/>
            <pc:sldMk cId="2812030044" sldId="356"/>
            <ac:picMk id="5" creationId="{9AE096DD-0ABE-324E-6D37-5CD7F41A6527}"/>
          </ac:picMkLst>
        </pc:picChg>
        <pc:picChg chg="add mod modCrop">
          <ac:chgData name="MONTINI TIZIANO" userId="8a953226-e843-44c4-90e9-85dbe80cb75b" providerId="ADAL" clId="{C9C0F970-AB06-4A2F-A581-599ACA6C50D1}" dt="2025-03-10T13:35:30.910" v="918" actId="732"/>
          <ac:picMkLst>
            <pc:docMk/>
            <pc:sldMk cId="2812030044" sldId="356"/>
            <ac:picMk id="6" creationId="{7301E009-8E9F-5EA8-7A3F-E08DD1214232}"/>
          </ac:picMkLst>
        </pc:picChg>
        <pc:picChg chg="add mod">
          <ac:chgData name="MONTINI TIZIANO" userId="8a953226-e843-44c4-90e9-85dbe80cb75b" providerId="ADAL" clId="{C9C0F970-AB06-4A2F-A581-599ACA6C50D1}" dt="2025-03-10T13:36:32.899" v="922" actId="1582"/>
          <ac:picMkLst>
            <pc:docMk/>
            <pc:sldMk cId="2812030044" sldId="356"/>
            <ac:picMk id="8" creationId="{52182E31-D25E-11D1-D395-AF048132F40B}"/>
          </ac:picMkLst>
        </pc:picChg>
      </pc:sldChg>
      <pc:sldChg chg="new del">
        <pc:chgData name="MONTINI TIZIANO" userId="8a953226-e843-44c4-90e9-85dbe80cb75b" providerId="ADAL" clId="{C9C0F970-AB06-4A2F-A581-599ACA6C50D1}" dt="2025-03-10T13:53:41.053" v="929" actId="47"/>
        <pc:sldMkLst>
          <pc:docMk/>
          <pc:sldMk cId="4101357164" sldId="357"/>
        </pc:sldMkLst>
      </pc:sldChg>
      <pc:sldChg chg="new del">
        <pc:chgData name="MONTINI TIZIANO" userId="8a953226-e843-44c4-90e9-85dbe80cb75b" providerId="ADAL" clId="{C9C0F970-AB06-4A2F-A581-599ACA6C50D1}" dt="2025-03-10T13:53:41.053" v="929" actId="47"/>
        <pc:sldMkLst>
          <pc:docMk/>
          <pc:sldMk cId="561998082" sldId="358"/>
        </pc:sldMkLst>
      </pc:sldChg>
      <pc:sldChg chg="new del">
        <pc:chgData name="MONTINI TIZIANO" userId="8a953226-e843-44c4-90e9-85dbe80cb75b" providerId="ADAL" clId="{C9C0F970-AB06-4A2F-A581-599ACA6C50D1}" dt="2025-03-10T13:53:41.053" v="929" actId="47"/>
        <pc:sldMkLst>
          <pc:docMk/>
          <pc:sldMk cId="626770561" sldId="359"/>
        </pc:sldMkLst>
      </pc:sldChg>
      <pc:sldChg chg="new del">
        <pc:chgData name="MONTINI TIZIANO" userId="8a953226-e843-44c4-90e9-85dbe80cb75b" providerId="ADAL" clId="{C9C0F970-AB06-4A2F-A581-599ACA6C50D1}" dt="2025-03-10T13:53:41.053" v="929" actId="47"/>
        <pc:sldMkLst>
          <pc:docMk/>
          <pc:sldMk cId="2997905422" sldId="360"/>
        </pc:sldMkLst>
      </pc:sldChg>
      <pc:sldChg chg="new del">
        <pc:chgData name="MONTINI TIZIANO" userId="8a953226-e843-44c4-90e9-85dbe80cb75b" providerId="ADAL" clId="{C9C0F970-AB06-4A2F-A581-599ACA6C50D1}" dt="2025-03-10T13:53:41.053" v="929" actId="47"/>
        <pc:sldMkLst>
          <pc:docMk/>
          <pc:sldMk cId="3728894085" sldId="361"/>
        </pc:sldMkLst>
      </pc:sldChg>
      <pc:sldChg chg="new del">
        <pc:chgData name="MONTINI TIZIANO" userId="8a953226-e843-44c4-90e9-85dbe80cb75b" providerId="ADAL" clId="{C9C0F970-AB06-4A2F-A581-599ACA6C50D1}" dt="2025-03-10T13:53:41.053" v="929" actId="47"/>
        <pc:sldMkLst>
          <pc:docMk/>
          <pc:sldMk cId="17252776" sldId="362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B00886-6F62-88A1-AD71-4FA0D99408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5097E89-CC29-E6F0-CFCA-1645335A7C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0E08E73-152B-A575-637F-A2337E2DF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16E78-F005-4576-A5CB-577D89325757}" type="datetimeFigureOut">
              <a:rPr lang="it-IT" smtClean="0"/>
              <a:t>10/03/2025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86AD7A3-7106-0FC9-6DB5-B20C94D3F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640C3B4-884E-D515-E8B9-A6990CC01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9BD9F-BBAB-4BC1-B651-08E3F0352C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9763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E08D1C-8884-0FC6-0510-28E9700E5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0AE8D72-7A54-0843-2EE5-83DA1F4781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A0AA4CF-33B5-3675-EB52-B610D9D95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16E78-F005-4576-A5CB-577D89325757}" type="datetimeFigureOut">
              <a:rPr lang="it-IT" smtClean="0"/>
              <a:t>10/03/2025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C5D2E90-29FA-8561-56EF-5236162FD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931A307-C3D6-93C8-82F0-57AEE151F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9BD9F-BBAB-4BC1-B651-08E3F0352C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3229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D8997FF0-F987-2C09-A560-88F00E134B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BD8BC7C-8B4F-06CA-D1FE-A295A399C5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3E5C816-B116-AF87-8540-6EC560733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16E78-F005-4576-A5CB-577D89325757}" type="datetimeFigureOut">
              <a:rPr lang="it-IT" smtClean="0"/>
              <a:t>10/03/2025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02872DD-B5F4-3754-7A17-223A849C2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02153FC-43B5-5B9B-91EC-BEB7B6F13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9BD9F-BBAB-4BC1-B651-08E3F0352C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8775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0DAAE1E-E3D6-85EA-FA1F-AD013B55C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D006898-35EA-CDD3-E906-B66D3354DA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E89D096-C496-25E9-633F-4C6C937F2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16E78-F005-4576-A5CB-577D89325757}" type="datetimeFigureOut">
              <a:rPr lang="it-IT" smtClean="0"/>
              <a:t>10/03/2025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4CFD2BE-ECDD-987E-25EB-C2DECCDDD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C652C41-041D-14B1-19D7-1BA00D1BB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9BD9F-BBAB-4BC1-B651-08E3F0352C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5075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7A3E0AB-31FF-5552-1FD2-554C37D90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8B29203-6DA5-3F50-05D5-9B6C7C6EC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6E24741-F8A2-BF9F-22C2-A585DE1A1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16E78-F005-4576-A5CB-577D89325757}" type="datetimeFigureOut">
              <a:rPr lang="it-IT" smtClean="0"/>
              <a:t>10/03/2025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EEFE549-E0F9-07C5-A70F-CED39E6FD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3339F48-48DF-BB46-A56E-A0CBB2BBF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9BD9F-BBAB-4BC1-B651-08E3F0352C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0999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765DCB-5444-7AAC-F06F-9C3B29887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8145D9B-14C7-59C3-05A4-810D09A808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5C00590-CE12-460E-A402-D63A2F17F1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741F9BC-189A-8EEF-C039-9132AB835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16E78-F005-4576-A5CB-577D89325757}" type="datetimeFigureOut">
              <a:rPr lang="it-IT" smtClean="0"/>
              <a:t>10/03/2025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AA18C6B-B2CC-8D2B-F318-75E7F21A2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FAA62DB-FBAF-C171-5052-33F94DF3C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9BD9F-BBAB-4BC1-B651-08E3F0352C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7127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450133-E916-55DA-6282-1A1644E32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E7C9FCD-4642-F8D9-AAAB-118C16D2F7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E70D89D-5D41-1AC7-78AE-18628C0515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6C22C81-5D0F-624B-604D-051E3E0683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584357A-0566-7680-DA7E-08E9C2E9CF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AE579D8-8DE4-0E61-E798-11CBC3058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16E78-F005-4576-A5CB-577D89325757}" type="datetimeFigureOut">
              <a:rPr lang="it-IT" smtClean="0"/>
              <a:t>10/03/2025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63FA7E6-23CB-087A-9DA6-6BB8E7344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8FAD4BA9-B54D-A6E6-C86D-DC2DEC134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9BD9F-BBAB-4BC1-B651-08E3F0352C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4101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5B1F08-F145-2B32-43A8-FC242E305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DE19DD3-079F-DCC9-2950-9AFE01CD9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16E78-F005-4576-A5CB-577D89325757}" type="datetimeFigureOut">
              <a:rPr lang="it-IT" smtClean="0"/>
              <a:t>10/03/2025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A4DB1A7-303A-1769-D405-7CC39331A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53003E7-9A5B-FC9F-9446-1EC975434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9BD9F-BBAB-4BC1-B651-08E3F0352C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3536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78F766C-F4F9-59CB-A052-AED9809F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16E78-F005-4576-A5CB-577D89325757}" type="datetimeFigureOut">
              <a:rPr lang="it-IT" smtClean="0"/>
              <a:t>10/03/2025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818DA4D-F73B-37E6-4A47-02D862501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8E04383-3CF1-6D84-69A4-90DA98161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9BD9F-BBAB-4BC1-B651-08E3F0352C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8833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65CD8F-AF2B-093E-16C0-EDFB92106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B10D153-2C50-8501-B308-523CABE74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C5F7C56-9577-9C8F-F4F1-C24A5B64C5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8B59395-976D-4B05-21BB-0DFAA299B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16E78-F005-4576-A5CB-577D89325757}" type="datetimeFigureOut">
              <a:rPr lang="it-IT" smtClean="0"/>
              <a:t>10/03/2025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19C34B6-B747-DF95-2DA3-224641D6B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8FF49E5-6D6A-54B5-A62A-E4BB8BCFB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9BD9F-BBAB-4BC1-B651-08E3F0352C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7627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B05E33-AF18-F98C-67DB-3B2F76296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0AC99B2-33A4-58DB-783C-57B3CA78CC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BED7434-A4F6-8B62-FF8A-7C015062AE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35CA4C9-70C2-CD7E-EDFE-77DC457A5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16E78-F005-4576-A5CB-577D89325757}" type="datetimeFigureOut">
              <a:rPr lang="it-IT" smtClean="0"/>
              <a:t>10/03/2025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F7E26A2-AA12-991D-F4A1-FDF4E71C6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56E03EA-FC44-5D39-C0DA-AFED625AD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9BD9F-BBAB-4BC1-B651-08E3F0352C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4325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510E7592-BBC4-18D8-CBA1-7DB42684F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E57390A-2912-5735-EC62-25CD22E4F3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8149195-361A-2C43-1B71-66E7FA366F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716E78-F005-4576-A5CB-577D89325757}" type="datetimeFigureOut">
              <a:rPr lang="it-IT" smtClean="0"/>
              <a:t>10/03/2025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A9FECD2-7EC2-283F-2F32-6C68686345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C3288D5-6D5F-C620-CD4E-E6DEF0C278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99BD9F-BBAB-4BC1-B651-08E3F0352C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4994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B175DE0A-7A89-25F4-557B-BBB7689E6E45}"/>
              </a:ext>
            </a:extLst>
          </p:cNvPr>
          <p:cNvSpPr txBox="1"/>
          <p:nvPr/>
        </p:nvSpPr>
        <p:spPr>
          <a:xfrm>
            <a:off x="1140543" y="2445152"/>
            <a:ext cx="1602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X-ray sources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6FA5CD9-79AF-A8DB-308C-CEB10AE69C05}"/>
              </a:ext>
            </a:extLst>
          </p:cNvPr>
          <p:cNvSpPr txBox="1"/>
          <p:nvPr/>
        </p:nvSpPr>
        <p:spPr>
          <a:xfrm>
            <a:off x="4483509" y="960481"/>
            <a:ext cx="1358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X-ray </a:t>
            </a:r>
            <a:r>
              <a:rPr lang="it-IT" b="1" dirty="0" err="1">
                <a:solidFill>
                  <a:srgbClr val="0070C0"/>
                </a:solidFill>
              </a:rPr>
              <a:t>tubes</a:t>
            </a:r>
            <a:endParaRPr lang="it-IT" b="1" dirty="0">
              <a:solidFill>
                <a:srgbClr val="0070C0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A37ADE3-9DF3-3566-C10C-9A20E425F42B}"/>
              </a:ext>
            </a:extLst>
          </p:cNvPr>
          <p:cNvSpPr txBox="1"/>
          <p:nvPr/>
        </p:nvSpPr>
        <p:spPr>
          <a:xfrm>
            <a:off x="4483509" y="3699387"/>
            <a:ext cx="1520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solidFill>
                  <a:srgbClr val="0070C0"/>
                </a:solidFill>
              </a:rPr>
              <a:t>Synchrotron</a:t>
            </a:r>
            <a:r>
              <a:rPr lang="it-IT" b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2E2CDD7-ED20-FE8E-4B43-30CD4B94A086}"/>
              </a:ext>
            </a:extLst>
          </p:cNvPr>
          <p:cNvSpPr txBox="1"/>
          <p:nvPr/>
        </p:nvSpPr>
        <p:spPr>
          <a:xfrm>
            <a:off x="1140543" y="2851354"/>
            <a:ext cx="2438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Used</a:t>
            </a:r>
            <a:r>
              <a:rPr lang="it-IT" dirty="0"/>
              <a:t> to </a:t>
            </a:r>
            <a:r>
              <a:rPr lang="it-IT" dirty="0" err="1"/>
              <a:t>investage</a:t>
            </a:r>
            <a:r>
              <a:rPr lang="it-IT" dirty="0"/>
              <a:t> the </a:t>
            </a:r>
            <a:r>
              <a:rPr lang="it-IT" dirty="0" err="1"/>
              <a:t>structure</a:t>
            </a:r>
            <a:r>
              <a:rPr lang="it-IT" dirty="0"/>
              <a:t> of </a:t>
            </a:r>
            <a:r>
              <a:rPr lang="it-IT" dirty="0" err="1"/>
              <a:t>materials</a:t>
            </a:r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813F51F-7FB6-5291-EC75-EA7576C3FB24}"/>
              </a:ext>
            </a:extLst>
          </p:cNvPr>
          <p:cNvSpPr txBox="1"/>
          <p:nvPr/>
        </p:nvSpPr>
        <p:spPr>
          <a:xfrm>
            <a:off x="4468093" y="1445341"/>
            <a:ext cx="27481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50"/>
              </a:buClr>
              <a:buSzPct val="125000"/>
              <a:buFont typeface="Aptos" panose="020B0004020202020204" pitchFamily="34" charset="0"/>
              <a:buChar char="✓"/>
            </a:pPr>
            <a:r>
              <a:rPr lang="it-IT" dirty="0"/>
              <a:t>Small size</a:t>
            </a:r>
          </a:p>
          <a:p>
            <a:pPr marL="285750" indent="-285750">
              <a:buClr>
                <a:srgbClr val="00B050"/>
              </a:buClr>
              <a:buSzPct val="125000"/>
              <a:buFont typeface="Aptos" panose="020B0004020202020204" pitchFamily="34" charset="0"/>
              <a:buChar char="✓"/>
            </a:pPr>
            <a:r>
              <a:rPr lang="it-IT" dirty="0" err="1"/>
              <a:t>Economic</a:t>
            </a:r>
            <a:endParaRPr lang="it-IT" dirty="0"/>
          </a:p>
          <a:p>
            <a:pPr marL="285750" indent="-285750">
              <a:buClr>
                <a:srgbClr val="00B050"/>
              </a:buClr>
              <a:buSzPct val="125000"/>
              <a:buFont typeface="Aptos" panose="020B0004020202020204" pitchFamily="34" charset="0"/>
              <a:buChar char="✓"/>
            </a:pPr>
            <a:r>
              <a:rPr lang="it-IT" dirty="0"/>
              <a:t>Lab-scale </a:t>
            </a:r>
            <a:r>
              <a:rPr lang="it-IT" dirty="0" err="1"/>
              <a:t>instruments</a:t>
            </a:r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C0AEF72-3C11-1B24-EDE7-B350EB6A74D3}"/>
              </a:ext>
            </a:extLst>
          </p:cNvPr>
          <p:cNvSpPr txBox="1"/>
          <p:nvPr/>
        </p:nvSpPr>
        <p:spPr>
          <a:xfrm>
            <a:off x="7624916" y="1445341"/>
            <a:ext cx="27481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SzPct val="125000"/>
              <a:buFont typeface="Aptos" panose="020B0004020202020204" pitchFamily="34" charset="0"/>
              <a:buChar char="X"/>
            </a:pPr>
            <a:r>
              <a:rPr lang="it-IT" dirty="0"/>
              <a:t>Small size</a:t>
            </a:r>
          </a:p>
          <a:p>
            <a:pPr marL="285750" indent="-285750">
              <a:buClr>
                <a:srgbClr val="FF0000"/>
              </a:buClr>
              <a:buSzPct val="125000"/>
              <a:buFont typeface="Aptos" panose="020B0004020202020204" pitchFamily="34" charset="0"/>
              <a:buChar char="X"/>
            </a:pPr>
            <a:r>
              <a:rPr lang="it-IT" dirty="0" err="1"/>
              <a:t>Economic</a:t>
            </a:r>
            <a:endParaRPr lang="it-IT" dirty="0"/>
          </a:p>
          <a:p>
            <a:pPr marL="285750" indent="-285750">
              <a:buClr>
                <a:srgbClr val="FF0000"/>
              </a:buClr>
              <a:buSzPct val="125000"/>
              <a:buFont typeface="Aptos" panose="020B0004020202020204" pitchFamily="34" charset="0"/>
              <a:buChar char="X"/>
            </a:pPr>
            <a:r>
              <a:rPr lang="it-IT" dirty="0"/>
              <a:t>Lab-scale </a:t>
            </a:r>
            <a:r>
              <a:rPr lang="it-IT" dirty="0" err="1"/>
              <a:t>instruments</a:t>
            </a:r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7DFEDE9-0E15-D47F-FC16-E6AA25F68FD2}"/>
              </a:ext>
            </a:extLst>
          </p:cNvPr>
          <p:cNvSpPr txBox="1"/>
          <p:nvPr/>
        </p:nvSpPr>
        <p:spPr>
          <a:xfrm>
            <a:off x="4483510" y="4068719"/>
            <a:ext cx="27481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50"/>
              </a:buClr>
              <a:buSzPct val="125000"/>
              <a:buFont typeface="Aptos" panose="020B0004020202020204" pitchFamily="34" charset="0"/>
              <a:buChar char="✓"/>
            </a:pPr>
            <a:r>
              <a:rPr lang="it-IT" dirty="0" err="1"/>
              <a:t>Tunable</a:t>
            </a:r>
            <a:endParaRPr lang="it-IT" dirty="0"/>
          </a:p>
          <a:p>
            <a:pPr marL="285750" indent="-285750">
              <a:buClr>
                <a:srgbClr val="00B050"/>
              </a:buClr>
              <a:buSzPct val="125000"/>
              <a:buFont typeface="Aptos" panose="020B0004020202020204" pitchFamily="34" charset="0"/>
              <a:buChar char="✓"/>
            </a:pPr>
            <a:r>
              <a:rPr lang="it-IT" dirty="0"/>
              <a:t>Multi-technique </a:t>
            </a:r>
            <a:r>
              <a:rPr lang="it-IT" dirty="0" err="1"/>
              <a:t>experiments</a:t>
            </a:r>
            <a:r>
              <a:rPr lang="it-IT" dirty="0"/>
              <a:t>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B506768-C56B-D0F8-513C-BB2B7316AE36}"/>
              </a:ext>
            </a:extLst>
          </p:cNvPr>
          <p:cNvSpPr txBox="1"/>
          <p:nvPr/>
        </p:nvSpPr>
        <p:spPr>
          <a:xfrm>
            <a:off x="7624916" y="4068719"/>
            <a:ext cx="27481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SzPct val="125000"/>
              <a:buFont typeface="Aptos" panose="020B0004020202020204" pitchFamily="34" charset="0"/>
              <a:buChar char="X"/>
            </a:pPr>
            <a:r>
              <a:rPr lang="it-IT" dirty="0"/>
              <a:t>Large Scale Facility</a:t>
            </a:r>
          </a:p>
          <a:p>
            <a:pPr marL="285750" indent="-285750">
              <a:buClr>
                <a:srgbClr val="FF0000"/>
              </a:buClr>
              <a:buSzPct val="125000"/>
              <a:buFont typeface="Aptos" panose="020B0004020202020204" pitchFamily="34" charset="0"/>
              <a:buChar char="X"/>
            </a:pPr>
            <a:r>
              <a:rPr lang="it-IT" dirty="0"/>
              <a:t>Limited access for </a:t>
            </a:r>
            <a:r>
              <a:rPr lang="it-IT" dirty="0" err="1"/>
              <a:t>experiments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80349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BAIG, Karachi, 7th. January, 2005</a:t>
            </a:r>
          </a:p>
        </p:txBody>
      </p:sp>
      <p:sp>
        <p:nvSpPr>
          <p:cNvPr id="418818" name="Rectangle 2"/>
          <p:cNvSpPr>
            <a:spLocks noGrp="1" noChangeArrowheads="1"/>
          </p:cNvSpPr>
          <p:nvPr>
            <p:ph type="title"/>
          </p:nvPr>
        </p:nvSpPr>
        <p:spPr>
          <a:xfrm>
            <a:off x="3200400" y="228600"/>
            <a:ext cx="6096000" cy="762000"/>
          </a:xfrm>
        </p:spPr>
        <p:txBody>
          <a:bodyPr/>
          <a:lstStyle/>
          <a:p>
            <a:r>
              <a:rPr lang="en-US" sz="3600">
                <a:solidFill>
                  <a:srgbClr val="3333FF"/>
                </a:solidFill>
              </a:rPr>
              <a:t>How a Storage Ring Works</a:t>
            </a:r>
            <a:endParaRPr lang="en-US">
              <a:solidFill>
                <a:srgbClr val="3333FF"/>
              </a:solidFill>
            </a:endParaRPr>
          </a:p>
        </p:txBody>
      </p:sp>
      <p:graphicFrame>
        <p:nvGraphicFramePr>
          <p:cNvPr id="418819" name="Object 3"/>
          <p:cNvGraphicFramePr>
            <a:graphicFrameLocks noGrp="1" noChangeAspect="1"/>
          </p:cNvGraphicFramePr>
          <p:nvPr>
            <p:ph type="body" idx="1"/>
          </p:nvPr>
        </p:nvGraphicFramePr>
        <p:xfrm>
          <a:off x="2057400" y="876301"/>
          <a:ext cx="7772400" cy="581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" r:id="rId2" imgW="6739560" imgH="5046120" progId="PowerPoint.Slide.8">
                  <p:embed/>
                </p:oleObj>
              </mc:Choice>
              <mc:Fallback>
                <p:oleObj name="Slide" r:id="rId2" imgW="6739560" imgH="5046120" progId="PowerPoint.Slide.8">
                  <p:embed/>
                  <p:pic>
                    <p:nvPicPr>
                      <p:cNvPr id="41881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876301"/>
                        <a:ext cx="7772400" cy="5819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asellaDiTesto 1"/>
          <p:cNvSpPr txBox="1"/>
          <p:nvPr/>
        </p:nvSpPr>
        <p:spPr>
          <a:xfrm>
            <a:off x="4583833" y="1383159"/>
            <a:ext cx="961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Booster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2135561" y="2069232"/>
            <a:ext cx="2105063" cy="711696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1">
            <a:noAutofit/>
          </a:bodyPr>
          <a:lstStyle/>
          <a:p>
            <a:r>
              <a:rPr lang="en-US" dirty="0"/>
              <a:t>Electron source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368415" y="4725144"/>
            <a:ext cx="1783369" cy="864096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1">
            <a:noAutofit/>
          </a:bodyPr>
          <a:lstStyle/>
          <a:p>
            <a:pPr algn="r"/>
            <a:r>
              <a:rPr lang="en-US" dirty="0"/>
              <a:t>LINAC</a:t>
            </a:r>
          </a:p>
        </p:txBody>
      </p:sp>
      <p:cxnSp>
        <p:nvCxnSpPr>
          <p:cNvPr id="6" name="Connettore 2 5"/>
          <p:cNvCxnSpPr>
            <a:stCxn id="2" idx="2"/>
          </p:cNvCxnSpPr>
          <p:nvPr/>
        </p:nvCxnSpPr>
        <p:spPr>
          <a:xfrm>
            <a:off x="5064446" y="1752492"/>
            <a:ext cx="743523" cy="1388477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 flipV="1">
            <a:off x="4237112" y="4286250"/>
            <a:ext cx="2233538" cy="710332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>
          <a:xfrm>
            <a:off x="4280656" y="2619740"/>
            <a:ext cx="2786895" cy="1736361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6465516" y="1232718"/>
            <a:ext cx="1162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Front-end</a:t>
            </a:r>
          </a:p>
        </p:txBody>
      </p:sp>
      <p:cxnSp>
        <p:nvCxnSpPr>
          <p:cNvPr id="16" name="Connettore 2 15"/>
          <p:cNvCxnSpPr>
            <a:stCxn id="15" idx="2"/>
          </p:cNvCxnSpPr>
          <p:nvPr/>
        </p:nvCxnSpPr>
        <p:spPr>
          <a:xfrm>
            <a:off x="7046540" y="1602051"/>
            <a:ext cx="525066" cy="1388477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/>
          <p:cNvSpPr txBox="1"/>
          <p:nvPr/>
        </p:nvSpPr>
        <p:spPr>
          <a:xfrm>
            <a:off x="8079155" y="1152326"/>
            <a:ext cx="1539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Optical hutch</a:t>
            </a:r>
          </a:p>
        </p:txBody>
      </p:sp>
      <p:cxnSp>
        <p:nvCxnSpPr>
          <p:cNvPr id="18" name="Connettore 2 17"/>
          <p:cNvCxnSpPr>
            <a:stCxn id="17" idx="2"/>
          </p:cNvCxnSpPr>
          <p:nvPr/>
        </p:nvCxnSpPr>
        <p:spPr>
          <a:xfrm flipH="1">
            <a:off x="8400257" y="1521658"/>
            <a:ext cx="448853" cy="161931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/>
          <p:cNvSpPr txBox="1"/>
          <p:nvPr/>
        </p:nvSpPr>
        <p:spPr>
          <a:xfrm>
            <a:off x="9069045" y="1695474"/>
            <a:ext cx="1500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Experimental</a:t>
            </a:r>
          </a:p>
          <a:p>
            <a:pPr algn="ctr"/>
            <a:r>
              <a:rPr lang="en-US" dirty="0"/>
              <a:t>hutch</a:t>
            </a:r>
          </a:p>
        </p:txBody>
      </p:sp>
      <p:cxnSp>
        <p:nvCxnSpPr>
          <p:cNvPr id="22" name="Connettore 2 21"/>
          <p:cNvCxnSpPr>
            <a:stCxn id="21" idx="2"/>
          </p:cNvCxnSpPr>
          <p:nvPr/>
        </p:nvCxnSpPr>
        <p:spPr>
          <a:xfrm flipH="1">
            <a:off x="8976326" y="2341805"/>
            <a:ext cx="843084" cy="799163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2461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D0101D2-41D7-8BE9-1AC3-293CAA7173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278" t="19955" r="12436" b="32349"/>
          <a:stretch/>
        </p:blipFill>
        <p:spPr>
          <a:xfrm>
            <a:off x="479958" y="983532"/>
            <a:ext cx="5051471" cy="2000632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0241024-CA91-0FD1-8922-D68D8F2DD747}"/>
              </a:ext>
            </a:extLst>
          </p:cNvPr>
          <p:cNvSpPr txBox="1"/>
          <p:nvPr/>
        </p:nvSpPr>
        <p:spPr>
          <a:xfrm>
            <a:off x="368214" y="2967335"/>
            <a:ext cx="1962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Elettra: 260m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4E1DF3B-3C3D-C800-017B-E2100D3A3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0052" y="294572"/>
            <a:ext cx="4802498" cy="3199664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81DC41F8-AB06-15D1-3787-7E89946D0CEE}"/>
              </a:ext>
            </a:extLst>
          </p:cNvPr>
          <p:cNvSpPr txBox="1"/>
          <p:nvPr/>
        </p:nvSpPr>
        <p:spPr>
          <a:xfrm>
            <a:off x="10029705" y="3614641"/>
            <a:ext cx="2053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SOLEIL: 354m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7E52D4A-A512-75B8-A94D-51DF45E332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392" y="3651343"/>
            <a:ext cx="8172989" cy="3066594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56AA59D6-66A7-76EF-D067-256301B4AEB5}"/>
              </a:ext>
            </a:extLst>
          </p:cNvPr>
          <p:cNvSpPr txBox="1"/>
          <p:nvPr/>
        </p:nvSpPr>
        <p:spPr>
          <a:xfrm>
            <a:off x="8419381" y="6256272"/>
            <a:ext cx="17876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ESRF: 844m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41C9591-A98B-9D38-61B3-7D84F8DA39B4}"/>
              </a:ext>
            </a:extLst>
          </p:cNvPr>
          <p:cNvSpPr txBox="1"/>
          <p:nvPr/>
        </p:nvSpPr>
        <p:spPr>
          <a:xfrm>
            <a:off x="244333" y="189199"/>
            <a:ext cx="2616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</a:rPr>
              <a:t>Storage ring</a:t>
            </a:r>
          </a:p>
        </p:txBody>
      </p:sp>
    </p:spTree>
    <p:extLst>
      <p:ext uri="{BB962C8B-B14F-4D97-AF65-F5344CB8AC3E}">
        <p14:creationId xmlns:p14="http://schemas.microsoft.com/office/powerpoint/2010/main" val="30286230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2708920"/>
            <a:ext cx="8090668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810020" y="193286"/>
            <a:ext cx="474174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it-IT" sz="2400" b="1" dirty="0" err="1">
                <a:solidFill>
                  <a:srgbClr val="FF0000"/>
                </a:solidFill>
              </a:rPr>
              <a:t>Emission</a:t>
            </a:r>
            <a:r>
              <a:rPr lang="it-IT" sz="2400" b="1" dirty="0">
                <a:solidFill>
                  <a:srgbClr val="FF0000"/>
                </a:solidFill>
              </a:rPr>
              <a:t> from a bending </a:t>
            </a:r>
            <a:r>
              <a:rPr lang="it-IT" sz="2400" b="1" dirty="0" err="1">
                <a:solidFill>
                  <a:srgbClr val="FF0000"/>
                </a:solidFill>
              </a:rPr>
              <a:t>magnet</a:t>
            </a:r>
            <a:endParaRPr lang="en-GB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7851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064" y="3861049"/>
            <a:ext cx="361950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3" y="980728"/>
            <a:ext cx="564832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651913" y="428626"/>
            <a:ext cx="2588144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2400" b="1" dirty="0">
                <a:solidFill>
                  <a:srgbClr val="FF0000"/>
                </a:solidFill>
              </a:rPr>
              <a:t>Insertion devices</a:t>
            </a:r>
          </a:p>
        </p:txBody>
      </p:sp>
    </p:spTree>
    <p:extLst>
      <p:ext uri="{BB962C8B-B14F-4D97-AF65-F5344CB8AC3E}">
        <p14:creationId xmlns:p14="http://schemas.microsoft.com/office/powerpoint/2010/main" val="42446578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2"/>
          <p:cNvSpPr txBox="1">
            <a:spLocks noChangeArrowheads="1"/>
          </p:cNvSpPr>
          <p:nvPr/>
        </p:nvSpPr>
        <p:spPr bwMode="auto">
          <a:xfrm>
            <a:off x="4962525" y="428626"/>
            <a:ext cx="2227276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Time structure</a:t>
            </a:r>
          </a:p>
        </p:txBody>
      </p:sp>
      <p:grpSp>
        <p:nvGrpSpPr>
          <p:cNvPr id="2" name="Group 66"/>
          <p:cNvGrpSpPr>
            <a:grpSpLocks/>
          </p:cNvGrpSpPr>
          <p:nvPr/>
        </p:nvGrpSpPr>
        <p:grpSpPr bwMode="auto">
          <a:xfrm>
            <a:off x="6046789" y="1782764"/>
            <a:ext cx="3144837" cy="2155825"/>
            <a:chOff x="2849" y="1123"/>
            <a:chExt cx="1981" cy="1358"/>
          </a:xfrm>
        </p:grpSpPr>
        <p:sp>
          <p:nvSpPr>
            <p:cNvPr id="79875" name="Rectangle 3"/>
            <p:cNvSpPr>
              <a:spLocks noChangeArrowheads="1"/>
            </p:cNvSpPr>
            <p:nvPr/>
          </p:nvSpPr>
          <p:spPr bwMode="auto">
            <a:xfrm>
              <a:off x="2849" y="1123"/>
              <a:ext cx="1981" cy="135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876" name="Freeform 4"/>
            <p:cNvSpPr>
              <a:spLocks noChangeAspect="1"/>
            </p:cNvSpPr>
            <p:nvPr/>
          </p:nvSpPr>
          <p:spPr bwMode="auto">
            <a:xfrm>
              <a:off x="3030" y="1177"/>
              <a:ext cx="1498" cy="9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064"/>
                </a:cxn>
                <a:cxn ang="0">
                  <a:pos x="1636" y="1064"/>
                </a:cxn>
              </a:cxnLst>
              <a:rect l="0" t="0" r="r" b="b"/>
              <a:pathLst>
                <a:path w="1636" h="1064">
                  <a:moveTo>
                    <a:pt x="0" y="0"/>
                  </a:moveTo>
                  <a:lnTo>
                    <a:pt x="0" y="1064"/>
                  </a:lnTo>
                  <a:lnTo>
                    <a:pt x="1636" y="106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877" name="Freeform 5"/>
            <p:cNvSpPr>
              <a:spLocks noChangeAspect="1"/>
            </p:cNvSpPr>
            <p:nvPr/>
          </p:nvSpPr>
          <p:spPr bwMode="auto">
            <a:xfrm>
              <a:off x="3032" y="1354"/>
              <a:ext cx="344" cy="799"/>
            </a:xfrm>
            <a:custGeom>
              <a:avLst/>
              <a:gdLst/>
              <a:ahLst/>
              <a:cxnLst>
                <a:cxn ang="0">
                  <a:pos x="0" y="873"/>
                </a:cxn>
                <a:cxn ang="0">
                  <a:pos x="39" y="870"/>
                </a:cxn>
                <a:cxn ang="0">
                  <a:pos x="75" y="860"/>
                </a:cxn>
                <a:cxn ang="0">
                  <a:pos x="105" y="839"/>
                </a:cxn>
                <a:cxn ang="0">
                  <a:pos x="119" y="813"/>
                </a:cxn>
                <a:cxn ang="0">
                  <a:pos x="123" y="783"/>
                </a:cxn>
                <a:cxn ang="0">
                  <a:pos x="129" y="714"/>
                </a:cxn>
                <a:cxn ang="0">
                  <a:pos x="139" y="560"/>
                </a:cxn>
                <a:cxn ang="0">
                  <a:pos x="166" y="14"/>
                </a:cxn>
                <a:cxn ang="0">
                  <a:pos x="174" y="0"/>
                </a:cxn>
                <a:cxn ang="0">
                  <a:pos x="185" y="14"/>
                </a:cxn>
                <a:cxn ang="0">
                  <a:pos x="211" y="687"/>
                </a:cxn>
                <a:cxn ang="0">
                  <a:pos x="216" y="776"/>
                </a:cxn>
                <a:cxn ang="0">
                  <a:pos x="230" y="824"/>
                </a:cxn>
                <a:cxn ang="0">
                  <a:pos x="264" y="860"/>
                </a:cxn>
                <a:cxn ang="0">
                  <a:pos x="300" y="865"/>
                </a:cxn>
                <a:cxn ang="0">
                  <a:pos x="376" y="869"/>
                </a:cxn>
              </a:cxnLst>
              <a:rect l="0" t="0" r="r" b="b"/>
              <a:pathLst>
                <a:path w="376" h="873">
                  <a:moveTo>
                    <a:pt x="0" y="873"/>
                  </a:moveTo>
                  <a:lnTo>
                    <a:pt x="39" y="870"/>
                  </a:lnTo>
                  <a:lnTo>
                    <a:pt x="75" y="860"/>
                  </a:lnTo>
                  <a:lnTo>
                    <a:pt x="105" y="839"/>
                  </a:lnTo>
                  <a:lnTo>
                    <a:pt x="119" y="813"/>
                  </a:lnTo>
                  <a:lnTo>
                    <a:pt x="123" y="783"/>
                  </a:lnTo>
                  <a:lnTo>
                    <a:pt x="129" y="714"/>
                  </a:lnTo>
                  <a:lnTo>
                    <a:pt x="139" y="560"/>
                  </a:lnTo>
                  <a:lnTo>
                    <a:pt x="166" y="14"/>
                  </a:lnTo>
                  <a:lnTo>
                    <a:pt x="174" y="0"/>
                  </a:lnTo>
                  <a:lnTo>
                    <a:pt x="185" y="14"/>
                  </a:lnTo>
                  <a:lnTo>
                    <a:pt x="211" y="687"/>
                  </a:lnTo>
                  <a:lnTo>
                    <a:pt x="216" y="776"/>
                  </a:lnTo>
                  <a:lnTo>
                    <a:pt x="230" y="824"/>
                  </a:lnTo>
                  <a:lnTo>
                    <a:pt x="264" y="860"/>
                  </a:lnTo>
                  <a:lnTo>
                    <a:pt x="300" y="865"/>
                  </a:lnTo>
                  <a:lnTo>
                    <a:pt x="376" y="869"/>
                  </a:ln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878" name="Freeform 6"/>
            <p:cNvSpPr>
              <a:spLocks noChangeAspect="1"/>
            </p:cNvSpPr>
            <p:nvPr/>
          </p:nvSpPr>
          <p:spPr bwMode="auto">
            <a:xfrm>
              <a:off x="3342" y="1352"/>
              <a:ext cx="351" cy="800"/>
            </a:xfrm>
            <a:custGeom>
              <a:avLst/>
              <a:gdLst/>
              <a:ahLst/>
              <a:cxnLst>
                <a:cxn ang="0">
                  <a:pos x="0" y="872"/>
                </a:cxn>
                <a:cxn ang="0">
                  <a:pos x="45" y="870"/>
                </a:cxn>
                <a:cxn ang="0">
                  <a:pos x="81" y="860"/>
                </a:cxn>
                <a:cxn ang="0">
                  <a:pos x="111" y="839"/>
                </a:cxn>
                <a:cxn ang="0">
                  <a:pos x="125" y="813"/>
                </a:cxn>
                <a:cxn ang="0">
                  <a:pos x="129" y="783"/>
                </a:cxn>
                <a:cxn ang="0">
                  <a:pos x="135" y="714"/>
                </a:cxn>
                <a:cxn ang="0">
                  <a:pos x="145" y="560"/>
                </a:cxn>
                <a:cxn ang="0">
                  <a:pos x="172" y="14"/>
                </a:cxn>
                <a:cxn ang="0">
                  <a:pos x="180" y="0"/>
                </a:cxn>
                <a:cxn ang="0">
                  <a:pos x="191" y="14"/>
                </a:cxn>
                <a:cxn ang="0">
                  <a:pos x="217" y="687"/>
                </a:cxn>
                <a:cxn ang="0">
                  <a:pos x="222" y="776"/>
                </a:cxn>
                <a:cxn ang="0">
                  <a:pos x="236" y="824"/>
                </a:cxn>
                <a:cxn ang="0">
                  <a:pos x="270" y="860"/>
                </a:cxn>
                <a:cxn ang="0">
                  <a:pos x="328" y="868"/>
                </a:cxn>
                <a:cxn ang="0">
                  <a:pos x="384" y="868"/>
                </a:cxn>
              </a:cxnLst>
              <a:rect l="0" t="0" r="r" b="b"/>
              <a:pathLst>
                <a:path w="384" h="872">
                  <a:moveTo>
                    <a:pt x="0" y="872"/>
                  </a:moveTo>
                  <a:lnTo>
                    <a:pt x="45" y="870"/>
                  </a:lnTo>
                  <a:lnTo>
                    <a:pt x="81" y="860"/>
                  </a:lnTo>
                  <a:lnTo>
                    <a:pt x="111" y="839"/>
                  </a:lnTo>
                  <a:lnTo>
                    <a:pt x="125" y="813"/>
                  </a:lnTo>
                  <a:lnTo>
                    <a:pt x="129" y="783"/>
                  </a:lnTo>
                  <a:lnTo>
                    <a:pt x="135" y="714"/>
                  </a:lnTo>
                  <a:lnTo>
                    <a:pt x="145" y="560"/>
                  </a:lnTo>
                  <a:lnTo>
                    <a:pt x="172" y="14"/>
                  </a:lnTo>
                  <a:lnTo>
                    <a:pt x="180" y="0"/>
                  </a:lnTo>
                  <a:lnTo>
                    <a:pt x="191" y="14"/>
                  </a:lnTo>
                  <a:lnTo>
                    <a:pt x="217" y="687"/>
                  </a:lnTo>
                  <a:lnTo>
                    <a:pt x="222" y="776"/>
                  </a:lnTo>
                  <a:lnTo>
                    <a:pt x="236" y="824"/>
                  </a:lnTo>
                  <a:lnTo>
                    <a:pt x="270" y="860"/>
                  </a:lnTo>
                  <a:lnTo>
                    <a:pt x="328" y="868"/>
                  </a:lnTo>
                  <a:lnTo>
                    <a:pt x="384" y="868"/>
                  </a:ln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879" name="Freeform 7"/>
            <p:cNvSpPr>
              <a:spLocks noChangeAspect="1"/>
            </p:cNvSpPr>
            <p:nvPr/>
          </p:nvSpPr>
          <p:spPr bwMode="auto">
            <a:xfrm>
              <a:off x="3670" y="1345"/>
              <a:ext cx="346" cy="805"/>
            </a:xfrm>
            <a:custGeom>
              <a:avLst/>
              <a:gdLst/>
              <a:ahLst/>
              <a:cxnLst>
                <a:cxn ang="0">
                  <a:pos x="0" y="878"/>
                </a:cxn>
                <a:cxn ang="0">
                  <a:pos x="46" y="870"/>
                </a:cxn>
                <a:cxn ang="0">
                  <a:pos x="82" y="860"/>
                </a:cxn>
                <a:cxn ang="0">
                  <a:pos x="112" y="839"/>
                </a:cxn>
                <a:cxn ang="0">
                  <a:pos x="126" y="813"/>
                </a:cxn>
                <a:cxn ang="0">
                  <a:pos x="130" y="783"/>
                </a:cxn>
                <a:cxn ang="0">
                  <a:pos x="136" y="714"/>
                </a:cxn>
                <a:cxn ang="0">
                  <a:pos x="146" y="560"/>
                </a:cxn>
                <a:cxn ang="0">
                  <a:pos x="173" y="14"/>
                </a:cxn>
                <a:cxn ang="0">
                  <a:pos x="181" y="0"/>
                </a:cxn>
                <a:cxn ang="0">
                  <a:pos x="192" y="14"/>
                </a:cxn>
                <a:cxn ang="0">
                  <a:pos x="218" y="687"/>
                </a:cxn>
                <a:cxn ang="0">
                  <a:pos x="223" y="776"/>
                </a:cxn>
                <a:cxn ang="0">
                  <a:pos x="237" y="824"/>
                </a:cxn>
                <a:cxn ang="0">
                  <a:pos x="271" y="860"/>
                </a:cxn>
                <a:cxn ang="0">
                  <a:pos x="321" y="872"/>
                </a:cxn>
                <a:cxn ang="0">
                  <a:pos x="378" y="875"/>
                </a:cxn>
              </a:cxnLst>
              <a:rect l="0" t="0" r="r" b="b"/>
              <a:pathLst>
                <a:path w="378" h="878">
                  <a:moveTo>
                    <a:pt x="0" y="878"/>
                  </a:moveTo>
                  <a:lnTo>
                    <a:pt x="46" y="870"/>
                  </a:lnTo>
                  <a:lnTo>
                    <a:pt x="82" y="860"/>
                  </a:lnTo>
                  <a:lnTo>
                    <a:pt x="112" y="839"/>
                  </a:lnTo>
                  <a:lnTo>
                    <a:pt x="126" y="813"/>
                  </a:lnTo>
                  <a:lnTo>
                    <a:pt x="130" y="783"/>
                  </a:lnTo>
                  <a:lnTo>
                    <a:pt x="136" y="714"/>
                  </a:lnTo>
                  <a:lnTo>
                    <a:pt x="146" y="560"/>
                  </a:lnTo>
                  <a:lnTo>
                    <a:pt x="173" y="14"/>
                  </a:lnTo>
                  <a:lnTo>
                    <a:pt x="181" y="0"/>
                  </a:lnTo>
                  <a:lnTo>
                    <a:pt x="192" y="14"/>
                  </a:lnTo>
                  <a:lnTo>
                    <a:pt x="218" y="687"/>
                  </a:lnTo>
                  <a:lnTo>
                    <a:pt x="223" y="776"/>
                  </a:lnTo>
                  <a:lnTo>
                    <a:pt x="237" y="824"/>
                  </a:lnTo>
                  <a:lnTo>
                    <a:pt x="271" y="860"/>
                  </a:lnTo>
                  <a:lnTo>
                    <a:pt x="321" y="872"/>
                  </a:lnTo>
                  <a:lnTo>
                    <a:pt x="378" y="875"/>
                  </a:ln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880" name="Freeform 8"/>
            <p:cNvSpPr>
              <a:spLocks noChangeAspect="1"/>
            </p:cNvSpPr>
            <p:nvPr/>
          </p:nvSpPr>
          <p:spPr bwMode="auto">
            <a:xfrm>
              <a:off x="3998" y="1349"/>
              <a:ext cx="346" cy="805"/>
            </a:xfrm>
            <a:custGeom>
              <a:avLst/>
              <a:gdLst/>
              <a:ahLst/>
              <a:cxnLst>
                <a:cxn ang="0">
                  <a:pos x="0" y="878"/>
                </a:cxn>
                <a:cxn ang="0">
                  <a:pos x="46" y="870"/>
                </a:cxn>
                <a:cxn ang="0">
                  <a:pos x="82" y="860"/>
                </a:cxn>
                <a:cxn ang="0">
                  <a:pos x="112" y="839"/>
                </a:cxn>
                <a:cxn ang="0">
                  <a:pos x="126" y="813"/>
                </a:cxn>
                <a:cxn ang="0">
                  <a:pos x="130" y="783"/>
                </a:cxn>
                <a:cxn ang="0">
                  <a:pos x="136" y="714"/>
                </a:cxn>
                <a:cxn ang="0">
                  <a:pos x="146" y="560"/>
                </a:cxn>
                <a:cxn ang="0">
                  <a:pos x="173" y="14"/>
                </a:cxn>
                <a:cxn ang="0">
                  <a:pos x="181" y="0"/>
                </a:cxn>
                <a:cxn ang="0">
                  <a:pos x="192" y="14"/>
                </a:cxn>
                <a:cxn ang="0">
                  <a:pos x="218" y="687"/>
                </a:cxn>
                <a:cxn ang="0">
                  <a:pos x="223" y="776"/>
                </a:cxn>
                <a:cxn ang="0">
                  <a:pos x="237" y="824"/>
                </a:cxn>
                <a:cxn ang="0">
                  <a:pos x="271" y="860"/>
                </a:cxn>
                <a:cxn ang="0">
                  <a:pos x="324" y="870"/>
                </a:cxn>
                <a:cxn ang="0">
                  <a:pos x="378" y="875"/>
                </a:cxn>
              </a:cxnLst>
              <a:rect l="0" t="0" r="r" b="b"/>
              <a:pathLst>
                <a:path w="378" h="878">
                  <a:moveTo>
                    <a:pt x="0" y="878"/>
                  </a:moveTo>
                  <a:lnTo>
                    <a:pt x="46" y="870"/>
                  </a:lnTo>
                  <a:lnTo>
                    <a:pt x="82" y="860"/>
                  </a:lnTo>
                  <a:lnTo>
                    <a:pt x="112" y="839"/>
                  </a:lnTo>
                  <a:lnTo>
                    <a:pt x="126" y="813"/>
                  </a:lnTo>
                  <a:lnTo>
                    <a:pt x="130" y="783"/>
                  </a:lnTo>
                  <a:lnTo>
                    <a:pt x="136" y="714"/>
                  </a:lnTo>
                  <a:lnTo>
                    <a:pt x="146" y="560"/>
                  </a:lnTo>
                  <a:lnTo>
                    <a:pt x="173" y="14"/>
                  </a:lnTo>
                  <a:lnTo>
                    <a:pt x="181" y="0"/>
                  </a:lnTo>
                  <a:lnTo>
                    <a:pt x="192" y="14"/>
                  </a:lnTo>
                  <a:lnTo>
                    <a:pt x="218" y="687"/>
                  </a:lnTo>
                  <a:lnTo>
                    <a:pt x="223" y="776"/>
                  </a:lnTo>
                  <a:lnTo>
                    <a:pt x="237" y="824"/>
                  </a:lnTo>
                  <a:lnTo>
                    <a:pt x="271" y="860"/>
                  </a:lnTo>
                  <a:lnTo>
                    <a:pt x="324" y="870"/>
                  </a:lnTo>
                  <a:lnTo>
                    <a:pt x="378" y="875"/>
                  </a:ln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881" name="Text Box 9"/>
            <p:cNvSpPr txBox="1">
              <a:spLocks noChangeArrowheads="1"/>
            </p:cNvSpPr>
            <p:nvPr/>
          </p:nvSpPr>
          <p:spPr bwMode="auto">
            <a:xfrm>
              <a:off x="4556" y="2049"/>
              <a:ext cx="158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600"/>
                <a:t>t</a:t>
              </a:r>
              <a:endParaRPr lang="en-GB"/>
            </a:p>
          </p:txBody>
        </p:sp>
        <p:sp>
          <p:nvSpPr>
            <p:cNvPr id="79882" name="Text Box 10"/>
            <p:cNvSpPr txBox="1">
              <a:spLocks noChangeArrowheads="1"/>
            </p:cNvSpPr>
            <p:nvPr/>
          </p:nvSpPr>
          <p:spPr bwMode="auto">
            <a:xfrm>
              <a:off x="2868" y="1181"/>
              <a:ext cx="150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600"/>
                <a:t>I</a:t>
              </a:r>
              <a:endParaRPr lang="en-GB"/>
            </a:p>
          </p:txBody>
        </p:sp>
        <p:sp>
          <p:nvSpPr>
            <p:cNvPr id="79923" name="Line 51"/>
            <p:cNvSpPr>
              <a:spLocks noChangeShapeType="1"/>
            </p:cNvSpPr>
            <p:nvPr/>
          </p:nvSpPr>
          <p:spPr bwMode="auto">
            <a:xfrm>
              <a:off x="3188" y="2175"/>
              <a:ext cx="0" cy="2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924" name="Line 52"/>
            <p:cNvSpPr>
              <a:spLocks noChangeShapeType="1"/>
            </p:cNvSpPr>
            <p:nvPr/>
          </p:nvSpPr>
          <p:spPr bwMode="auto">
            <a:xfrm>
              <a:off x="3508" y="2175"/>
              <a:ext cx="0" cy="2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925" name="Line 53"/>
            <p:cNvSpPr>
              <a:spLocks noChangeShapeType="1"/>
            </p:cNvSpPr>
            <p:nvPr/>
          </p:nvSpPr>
          <p:spPr bwMode="auto">
            <a:xfrm flipV="1">
              <a:off x="3188" y="2383"/>
              <a:ext cx="3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926" name="Text Box 54"/>
            <p:cNvSpPr txBox="1">
              <a:spLocks noChangeArrowheads="1"/>
            </p:cNvSpPr>
            <p:nvPr/>
          </p:nvSpPr>
          <p:spPr bwMode="auto">
            <a:xfrm>
              <a:off x="3186" y="2183"/>
              <a:ext cx="322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600">
                  <a:solidFill>
                    <a:srgbClr val="FF0000"/>
                  </a:solidFill>
                </a:rPr>
                <a:t>1</a:t>
              </a:r>
              <a:r>
                <a:rPr lang="en-GB" sz="1600">
                  <a:solidFill>
                    <a:srgbClr val="FF0000"/>
                  </a:solidFill>
                  <a:latin typeface="Symbol" pitchFamily="18" charset="2"/>
                </a:rPr>
                <a:t>m</a:t>
              </a:r>
              <a:r>
                <a:rPr lang="en-GB" sz="1600">
                  <a:solidFill>
                    <a:srgbClr val="FF0000"/>
                  </a:solidFill>
                </a:rPr>
                <a:t>s</a:t>
              </a:r>
              <a:endParaRPr lang="en-GB" sz="1600"/>
            </a:p>
          </p:txBody>
        </p:sp>
        <p:sp>
          <p:nvSpPr>
            <p:cNvPr id="79929" name="Line 57"/>
            <p:cNvSpPr>
              <a:spLocks noChangeShapeType="1"/>
            </p:cNvSpPr>
            <p:nvPr/>
          </p:nvSpPr>
          <p:spPr bwMode="auto">
            <a:xfrm>
              <a:off x="4008" y="1771"/>
              <a:ext cx="1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930" name="Line 58"/>
            <p:cNvSpPr>
              <a:spLocks noChangeShapeType="1"/>
            </p:cNvSpPr>
            <p:nvPr/>
          </p:nvSpPr>
          <p:spPr bwMode="auto">
            <a:xfrm flipH="1">
              <a:off x="4188" y="1771"/>
              <a:ext cx="35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931" name="Line 59"/>
            <p:cNvSpPr>
              <a:spLocks noChangeShapeType="1"/>
            </p:cNvSpPr>
            <p:nvPr/>
          </p:nvSpPr>
          <p:spPr bwMode="auto">
            <a:xfrm>
              <a:off x="4100" y="1771"/>
              <a:ext cx="1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932" name="Text Box 60"/>
            <p:cNvSpPr txBox="1">
              <a:spLocks noChangeArrowheads="1"/>
            </p:cNvSpPr>
            <p:nvPr/>
          </p:nvSpPr>
          <p:spPr bwMode="auto">
            <a:xfrm>
              <a:off x="4194" y="1571"/>
              <a:ext cx="490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600">
                  <a:solidFill>
                    <a:srgbClr val="FF0000"/>
                  </a:solidFill>
                </a:rPr>
                <a:t>100</a:t>
              </a:r>
              <a:r>
                <a:rPr lang="en-GB" sz="1600">
                  <a:solidFill>
                    <a:srgbClr val="FF0000"/>
                  </a:solidFill>
                  <a:latin typeface="Symbol" pitchFamily="18" charset="2"/>
                </a:rPr>
                <a:t> </a:t>
              </a:r>
              <a:r>
                <a:rPr lang="en-GB" sz="1600">
                  <a:solidFill>
                    <a:srgbClr val="FF0000"/>
                  </a:solidFill>
                </a:rPr>
                <a:t>ps</a:t>
              </a:r>
            </a:p>
          </p:txBody>
        </p:sp>
      </p:grpSp>
      <p:grpSp>
        <p:nvGrpSpPr>
          <p:cNvPr id="3" name="Group 62"/>
          <p:cNvGrpSpPr>
            <a:grpSpLocks/>
          </p:cNvGrpSpPr>
          <p:nvPr/>
        </p:nvGrpSpPr>
        <p:grpSpPr bwMode="auto">
          <a:xfrm>
            <a:off x="2822575" y="1901825"/>
            <a:ext cx="2774950" cy="1893888"/>
            <a:chOff x="864" y="780"/>
            <a:chExt cx="1584" cy="1084"/>
          </a:xfrm>
        </p:grpSpPr>
        <p:sp>
          <p:nvSpPr>
            <p:cNvPr id="79884" name="AutoShape 12"/>
            <p:cNvSpPr>
              <a:spLocks noChangeArrowheads="1"/>
            </p:cNvSpPr>
            <p:nvPr/>
          </p:nvSpPr>
          <p:spPr bwMode="auto">
            <a:xfrm>
              <a:off x="864" y="896"/>
              <a:ext cx="1584" cy="968"/>
            </a:xfrm>
            <a:prstGeom prst="parallelogram">
              <a:avLst>
                <a:gd name="adj" fmla="val 40909"/>
              </a:avLst>
            </a:prstGeom>
            <a:gradFill rotWithShape="0">
              <a:gsLst>
                <a:gs pos="0">
                  <a:srgbClr val="FFFF99"/>
                </a:gs>
                <a:gs pos="50000">
                  <a:srgbClr val="FFFF99">
                    <a:gamma/>
                    <a:tint val="0"/>
                    <a:invGamma/>
                  </a:srgbClr>
                </a:gs>
                <a:gs pos="100000">
                  <a:srgbClr val="FFFF99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883" name="Oval 11"/>
            <p:cNvSpPr>
              <a:spLocks noChangeArrowheads="1"/>
            </p:cNvSpPr>
            <p:nvPr/>
          </p:nvSpPr>
          <p:spPr bwMode="auto">
            <a:xfrm>
              <a:off x="1176" y="1012"/>
              <a:ext cx="960" cy="73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" name="Group 13"/>
            <p:cNvGrpSpPr>
              <a:grpSpLocks noChangeAspect="1"/>
            </p:cNvGrpSpPr>
            <p:nvPr/>
          </p:nvGrpSpPr>
          <p:grpSpPr bwMode="auto">
            <a:xfrm>
              <a:off x="1616" y="972"/>
              <a:ext cx="77" cy="61"/>
              <a:chOff x="4506" y="2742"/>
              <a:chExt cx="113" cy="89"/>
            </a:xfrm>
          </p:grpSpPr>
          <p:sp>
            <p:nvSpPr>
              <p:cNvPr id="79886" name="Oval 14"/>
              <p:cNvSpPr>
                <a:spLocks noChangeAspect="1" noChangeArrowheads="1"/>
              </p:cNvSpPr>
              <p:nvPr/>
            </p:nvSpPr>
            <p:spPr bwMode="auto">
              <a:xfrm>
                <a:off x="4530" y="2742"/>
                <a:ext cx="47" cy="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887" name="Oval 15"/>
              <p:cNvSpPr>
                <a:spLocks noChangeAspect="1" noChangeArrowheads="1"/>
              </p:cNvSpPr>
              <p:nvPr/>
            </p:nvSpPr>
            <p:spPr bwMode="auto">
              <a:xfrm>
                <a:off x="4572" y="2766"/>
                <a:ext cx="47" cy="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888" name="Oval 16"/>
              <p:cNvSpPr>
                <a:spLocks noChangeAspect="1" noChangeArrowheads="1"/>
              </p:cNvSpPr>
              <p:nvPr/>
            </p:nvSpPr>
            <p:spPr bwMode="auto">
              <a:xfrm>
                <a:off x="4548" y="2784"/>
                <a:ext cx="47" cy="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889" name="Oval 17"/>
              <p:cNvSpPr>
                <a:spLocks noChangeAspect="1" noChangeArrowheads="1"/>
              </p:cNvSpPr>
              <p:nvPr/>
            </p:nvSpPr>
            <p:spPr bwMode="auto">
              <a:xfrm>
                <a:off x="4506" y="2760"/>
                <a:ext cx="47" cy="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890" name="Oval 18"/>
              <p:cNvSpPr>
                <a:spLocks noChangeAspect="1" noChangeArrowheads="1"/>
              </p:cNvSpPr>
              <p:nvPr/>
            </p:nvSpPr>
            <p:spPr bwMode="auto">
              <a:xfrm>
                <a:off x="4542" y="2772"/>
                <a:ext cx="47" cy="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891" name="Oval 19"/>
              <p:cNvSpPr>
                <a:spLocks noChangeAspect="1" noChangeArrowheads="1"/>
              </p:cNvSpPr>
              <p:nvPr/>
            </p:nvSpPr>
            <p:spPr bwMode="auto">
              <a:xfrm>
                <a:off x="4518" y="2778"/>
                <a:ext cx="47" cy="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9892" name="Text Box 20"/>
            <p:cNvSpPr txBox="1">
              <a:spLocks noChangeArrowheads="1"/>
            </p:cNvSpPr>
            <p:nvPr/>
          </p:nvSpPr>
          <p:spPr bwMode="auto">
            <a:xfrm>
              <a:off x="1568" y="780"/>
              <a:ext cx="205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/>
                <a:t>e</a:t>
              </a:r>
              <a:r>
                <a:rPr lang="en-GB" baseline="30000"/>
                <a:t>-</a:t>
              </a:r>
              <a:endParaRPr lang="en-GB"/>
            </a:p>
          </p:txBody>
        </p:sp>
        <p:grpSp>
          <p:nvGrpSpPr>
            <p:cNvPr id="5" name="Group 23"/>
            <p:cNvGrpSpPr>
              <a:grpSpLocks noChangeAspect="1"/>
            </p:cNvGrpSpPr>
            <p:nvPr/>
          </p:nvGrpSpPr>
          <p:grpSpPr bwMode="auto">
            <a:xfrm>
              <a:off x="1744" y="996"/>
              <a:ext cx="77" cy="61"/>
              <a:chOff x="4506" y="2742"/>
              <a:chExt cx="113" cy="89"/>
            </a:xfrm>
          </p:grpSpPr>
          <p:sp>
            <p:nvSpPr>
              <p:cNvPr id="79896" name="Oval 24"/>
              <p:cNvSpPr>
                <a:spLocks noChangeAspect="1" noChangeArrowheads="1"/>
              </p:cNvSpPr>
              <p:nvPr/>
            </p:nvSpPr>
            <p:spPr bwMode="auto">
              <a:xfrm>
                <a:off x="4530" y="2742"/>
                <a:ext cx="47" cy="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897" name="Oval 25"/>
              <p:cNvSpPr>
                <a:spLocks noChangeAspect="1" noChangeArrowheads="1"/>
              </p:cNvSpPr>
              <p:nvPr/>
            </p:nvSpPr>
            <p:spPr bwMode="auto">
              <a:xfrm>
                <a:off x="4572" y="2766"/>
                <a:ext cx="47" cy="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898" name="Oval 26"/>
              <p:cNvSpPr>
                <a:spLocks noChangeAspect="1" noChangeArrowheads="1"/>
              </p:cNvSpPr>
              <p:nvPr/>
            </p:nvSpPr>
            <p:spPr bwMode="auto">
              <a:xfrm>
                <a:off x="4548" y="2784"/>
                <a:ext cx="47" cy="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899" name="Oval 27"/>
              <p:cNvSpPr>
                <a:spLocks noChangeAspect="1" noChangeArrowheads="1"/>
              </p:cNvSpPr>
              <p:nvPr/>
            </p:nvSpPr>
            <p:spPr bwMode="auto">
              <a:xfrm>
                <a:off x="4506" y="2760"/>
                <a:ext cx="47" cy="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900" name="Oval 28"/>
              <p:cNvSpPr>
                <a:spLocks noChangeAspect="1" noChangeArrowheads="1"/>
              </p:cNvSpPr>
              <p:nvPr/>
            </p:nvSpPr>
            <p:spPr bwMode="auto">
              <a:xfrm>
                <a:off x="4542" y="2772"/>
                <a:ext cx="47" cy="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901" name="Oval 29"/>
              <p:cNvSpPr>
                <a:spLocks noChangeAspect="1" noChangeArrowheads="1"/>
              </p:cNvSpPr>
              <p:nvPr/>
            </p:nvSpPr>
            <p:spPr bwMode="auto">
              <a:xfrm>
                <a:off x="4518" y="2778"/>
                <a:ext cx="47" cy="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9902" name="Text Box 30"/>
            <p:cNvSpPr txBox="1">
              <a:spLocks noChangeArrowheads="1"/>
            </p:cNvSpPr>
            <p:nvPr/>
          </p:nvSpPr>
          <p:spPr bwMode="auto">
            <a:xfrm>
              <a:off x="1688" y="788"/>
              <a:ext cx="205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/>
                <a:t>e</a:t>
              </a:r>
              <a:r>
                <a:rPr lang="en-GB" baseline="30000"/>
                <a:t>-</a:t>
              </a:r>
              <a:endParaRPr lang="en-GB"/>
            </a:p>
          </p:txBody>
        </p:sp>
        <p:grpSp>
          <p:nvGrpSpPr>
            <p:cNvPr id="6" name="Group 31"/>
            <p:cNvGrpSpPr>
              <a:grpSpLocks noChangeAspect="1"/>
            </p:cNvGrpSpPr>
            <p:nvPr/>
          </p:nvGrpSpPr>
          <p:grpSpPr bwMode="auto">
            <a:xfrm>
              <a:off x="1840" y="1028"/>
              <a:ext cx="77" cy="61"/>
              <a:chOff x="4506" y="2742"/>
              <a:chExt cx="113" cy="89"/>
            </a:xfrm>
          </p:grpSpPr>
          <p:sp>
            <p:nvSpPr>
              <p:cNvPr id="79904" name="Oval 32"/>
              <p:cNvSpPr>
                <a:spLocks noChangeAspect="1" noChangeArrowheads="1"/>
              </p:cNvSpPr>
              <p:nvPr/>
            </p:nvSpPr>
            <p:spPr bwMode="auto">
              <a:xfrm>
                <a:off x="4530" y="2742"/>
                <a:ext cx="47" cy="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905" name="Oval 33"/>
              <p:cNvSpPr>
                <a:spLocks noChangeAspect="1" noChangeArrowheads="1"/>
              </p:cNvSpPr>
              <p:nvPr/>
            </p:nvSpPr>
            <p:spPr bwMode="auto">
              <a:xfrm>
                <a:off x="4572" y="2766"/>
                <a:ext cx="47" cy="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906" name="Oval 34"/>
              <p:cNvSpPr>
                <a:spLocks noChangeAspect="1" noChangeArrowheads="1"/>
              </p:cNvSpPr>
              <p:nvPr/>
            </p:nvSpPr>
            <p:spPr bwMode="auto">
              <a:xfrm>
                <a:off x="4548" y="2784"/>
                <a:ext cx="47" cy="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907" name="Oval 35"/>
              <p:cNvSpPr>
                <a:spLocks noChangeAspect="1" noChangeArrowheads="1"/>
              </p:cNvSpPr>
              <p:nvPr/>
            </p:nvSpPr>
            <p:spPr bwMode="auto">
              <a:xfrm>
                <a:off x="4506" y="2760"/>
                <a:ext cx="47" cy="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908" name="Oval 36"/>
              <p:cNvSpPr>
                <a:spLocks noChangeAspect="1" noChangeArrowheads="1"/>
              </p:cNvSpPr>
              <p:nvPr/>
            </p:nvSpPr>
            <p:spPr bwMode="auto">
              <a:xfrm>
                <a:off x="4542" y="2772"/>
                <a:ext cx="47" cy="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909" name="Oval 37"/>
              <p:cNvSpPr>
                <a:spLocks noChangeAspect="1" noChangeArrowheads="1"/>
              </p:cNvSpPr>
              <p:nvPr/>
            </p:nvSpPr>
            <p:spPr bwMode="auto">
              <a:xfrm>
                <a:off x="4518" y="2778"/>
                <a:ext cx="47" cy="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" name="Group 38"/>
            <p:cNvGrpSpPr>
              <a:grpSpLocks noChangeAspect="1"/>
            </p:cNvGrpSpPr>
            <p:nvPr/>
          </p:nvGrpSpPr>
          <p:grpSpPr bwMode="auto">
            <a:xfrm>
              <a:off x="1936" y="1068"/>
              <a:ext cx="77" cy="61"/>
              <a:chOff x="4506" y="2742"/>
              <a:chExt cx="113" cy="89"/>
            </a:xfrm>
          </p:grpSpPr>
          <p:sp>
            <p:nvSpPr>
              <p:cNvPr id="79911" name="Oval 39"/>
              <p:cNvSpPr>
                <a:spLocks noChangeAspect="1" noChangeArrowheads="1"/>
              </p:cNvSpPr>
              <p:nvPr/>
            </p:nvSpPr>
            <p:spPr bwMode="auto">
              <a:xfrm>
                <a:off x="4530" y="2742"/>
                <a:ext cx="47" cy="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912" name="Oval 40"/>
              <p:cNvSpPr>
                <a:spLocks noChangeAspect="1" noChangeArrowheads="1"/>
              </p:cNvSpPr>
              <p:nvPr/>
            </p:nvSpPr>
            <p:spPr bwMode="auto">
              <a:xfrm>
                <a:off x="4572" y="2766"/>
                <a:ext cx="47" cy="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913" name="Oval 41"/>
              <p:cNvSpPr>
                <a:spLocks noChangeAspect="1" noChangeArrowheads="1"/>
              </p:cNvSpPr>
              <p:nvPr/>
            </p:nvSpPr>
            <p:spPr bwMode="auto">
              <a:xfrm>
                <a:off x="4548" y="2784"/>
                <a:ext cx="47" cy="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914" name="Oval 42"/>
              <p:cNvSpPr>
                <a:spLocks noChangeAspect="1" noChangeArrowheads="1"/>
              </p:cNvSpPr>
              <p:nvPr/>
            </p:nvSpPr>
            <p:spPr bwMode="auto">
              <a:xfrm>
                <a:off x="4506" y="2760"/>
                <a:ext cx="47" cy="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915" name="Oval 43"/>
              <p:cNvSpPr>
                <a:spLocks noChangeAspect="1" noChangeArrowheads="1"/>
              </p:cNvSpPr>
              <p:nvPr/>
            </p:nvSpPr>
            <p:spPr bwMode="auto">
              <a:xfrm>
                <a:off x="4542" y="2772"/>
                <a:ext cx="47" cy="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916" name="Oval 44"/>
              <p:cNvSpPr>
                <a:spLocks noChangeAspect="1" noChangeArrowheads="1"/>
              </p:cNvSpPr>
              <p:nvPr/>
            </p:nvSpPr>
            <p:spPr bwMode="auto">
              <a:xfrm>
                <a:off x="4518" y="2778"/>
                <a:ext cx="47" cy="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9917" name="Line 45"/>
            <p:cNvSpPr>
              <a:spLocks noChangeShapeType="1"/>
            </p:cNvSpPr>
            <p:nvPr/>
          </p:nvSpPr>
          <p:spPr bwMode="auto">
            <a:xfrm>
              <a:off x="2000" y="1120"/>
              <a:ext cx="80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918" name="Text Box 46"/>
            <p:cNvSpPr txBox="1">
              <a:spLocks noChangeArrowheads="1"/>
            </p:cNvSpPr>
            <p:nvPr/>
          </p:nvSpPr>
          <p:spPr bwMode="auto">
            <a:xfrm>
              <a:off x="1784" y="812"/>
              <a:ext cx="205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/>
                <a:t>e</a:t>
              </a:r>
              <a:r>
                <a:rPr lang="en-GB" baseline="30000"/>
                <a:t>-</a:t>
              </a:r>
              <a:endParaRPr lang="en-GB"/>
            </a:p>
          </p:txBody>
        </p:sp>
        <p:sp>
          <p:nvSpPr>
            <p:cNvPr id="79919" name="Text Box 47"/>
            <p:cNvSpPr txBox="1">
              <a:spLocks noChangeArrowheads="1"/>
            </p:cNvSpPr>
            <p:nvPr/>
          </p:nvSpPr>
          <p:spPr bwMode="auto">
            <a:xfrm>
              <a:off x="1912" y="860"/>
              <a:ext cx="205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/>
                <a:t>e</a:t>
              </a:r>
              <a:r>
                <a:rPr lang="en-GB" baseline="30000"/>
                <a:t>-</a:t>
              </a:r>
              <a:endParaRPr lang="en-GB"/>
            </a:p>
          </p:txBody>
        </p:sp>
        <p:sp>
          <p:nvSpPr>
            <p:cNvPr id="79933" name="Oval 61"/>
            <p:cNvSpPr>
              <a:spLocks noChangeAspect="1" noChangeArrowheads="1"/>
            </p:cNvSpPr>
            <p:nvPr/>
          </p:nvSpPr>
          <p:spPr bwMode="auto">
            <a:xfrm>
              <a:off x="1636" y="1346"/>
              <a:ext cx="25" cy="2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9935" name="Text Box 63"/>
          <p:cNvSpPr txBox="1">
            <a:spLocks noChangeArrowheads="1"/>
          </p:cNvSpPr>
          <p:nvPr/>
        </p:nvSpPr>
        <p:spPr bwMode="auto">
          <a:xfrm>
            <a:off x="2830513" y="4757739"/>
            <a:ext cx="6324600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/>
              <a:t>Time pulsed emission is interesting for studying rapid reactions</a:t>
            </a:r>
            <a:endParaRPr lang="en-GB" b="1"/>
          </a:p>
        </p:txBody>
      </p:sp>
      <p:sp>
        <p:nvSpPr>
          <p:cNvPr id="79941" name="Text Box 69"/>
          <p:cNvSpPr txBox="1">
            <a:spLocks noChangeArrowheads="1"/>
          </p:cNvSpPr>
          <p:nvPr/>
        </p:nvSpPr>
        <p:spPr bwMode="auto">
          <a:xfrm>
            <a:off x="6715125" y="1600200"/>
            <a:ext cx="13789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/>
              <a:t>Light pulses</a:t>
            </a:r>
          </a:p>
        </p:txBody>
      </p:sp>
    </p:spTree>
    <p:extLst>
      <p:ext uri="{BB962C8B-B14F-4D97-AF65-F5344CB8AC3E}">
        <p14:creationId xmlns:p14="http://schemas.microsoft.com/office/powerpoint/2010/main" val="36176548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>
            <a:extLst>
              <a:ext uri="{FF2B5EF4-FFF2-40B4-BE49-F238E27FC236}">
                <a16:creationId xmlns:a16="http://schemas.microsoft.com/office/drawing/2014/main" id="{4B0BFAA4-9F86-75BE-BA8D-EF3D334AABC4}"/>
              </a:ext>
            </a:extLst>
          </p:cNvPr>
          <p:cNvGrpSpPr>
            <a:grpSpLocks noChangeAspect="1"/>
          </p:cNvGrpSpPr>
          <p:nvPr/>
        </p:nvGrpSpPr>
        <p:grpSpPr>
          <a:xfrm>
            <a:off x="6513909" y="5048659"/>
            <a:ext cx="5400000" cy="1547459"/>
            <a:chOff x="2624138" y="4208464"/>
            <a:chExt cx="6653212" cy="1906587"/>
          </a:xfrm>
        </p:grpSpPr>
        <p:sp>
          <p:nvSpPr>
            <p:cNvPr id="95336" name="Rectangle 104"/>
            <p:cNvSpPr>
              <a:spLocks noChangeArrowheads="1"/>
            </p:cNvSpPr>
            <p:nvPr/>
          </p:nvSpPr>
          <p:spPr bwMode="auto">
            <a:xfrm>
              <a:off x="2624138" y="4208464"/>
              <a:ext cx="6653212" cy="190658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33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306" name="Line 74"/>
            <p:cNvSpPr>
              <a:spLocks noChangeShapeType="1"/>
            </p:cNvSpPr>
            <p:nvPr/>
          </p:nvSpPr>
          <p:spPr bwMode="auto">
            <a:xfrm>
              <a:off x="2801938" y="5172075"/>
              <a:ext cx="836612" cy="0"/>
            </a:xfrm>
            <a:prstGeom prst="line">
              <a:avLst/>
            </a:prstGeom>
            <a:noFill/>
            <a:ln w="76200">
              <a:solidFill>
                <a:srgbClr val="6633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307" name="Line 75"/>
            <p:cNvSpPr>
              <a:spLocks noChangeShapeType="1"/>
            </p:cNvSpPr>
            <p:nvPr/>
          </p:nvSpPr>
          <p:spPr bwMode="auto">
            <a:xfrm>
              <a:off x="3536950" y="5172075"/>
              <a:ext cx="831850" cy="0"/>
            </a:xfrm>
            <a:prstGeom prst="line">
              <a:avLst/>
            </a:prstGeom>
            <a:noFill/>
            <a:ln w="76200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309" name="Line 77"/>
            <p:cNvSpPr>
              <a:spLocks noChangeShapeType="1"/>
            </p:cNvSpPr>
            <p:nvPr/>
          </p:nvSpPr>
          <p:spPr bwMode="auto">
            <a:xfrm>
              <a:off x="4498975" y="5172075"/>
              <a:ext cx="1022350" cy="0"/>
            </a:xfrm>
            <a:prstGeom prst="line">
              <a:avLst/>
            </a:prstGeom>
            <a:noFill/>
            <a:ln w="76200">
              <a:solidFill>
                <a:srgbClr val="CC99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310" name="Line 78"/>
            <p:cNvSpPr>
              <a:spLocks noChangeShapeType="1"/>
            </p:cNvSpPr>
            <p:nvPr/>
          </p:nvSpPr>
          <p:spPr bwMode="auto">
            <a:xfrm>
              <a:off x="5091113" y="5172075"/>
              <a:ext cx="836612" cy="0"/>
            </a:xfrm>
            <a:prstGeom prst="line">
              <a:avLst/>
            </a:prstGeom>
            <a:noFill/>
            <a:ln w="76200">
              <a:solidFill>
                <a:srgbClr val="CC99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311" name="Text Box 79"/>
            <p:cNvSpPr txBox="1">
              <a:spLocks noChangeArrowheads="1"/>
            </p:cNvSpPr>
            <p:nvPr/>
          </p:nvSpPr>
          <p:spPr bwMode="auto">
            <a:xfrm>
              <a:off x="2722564" y="4276725"/>
              <a:ext cx="101662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b="1"/>
                <a:t>Imaging</a:t>
              </a:r>
              <a:endParaRPr lang="en-GB"/>
            </a:p>
          </p:txBody>
        </p:sp>
        <p:sp>
          <p:nvSpPr>
            <p:cNvPr id="95312" name="Rectangle 80"/>
            <p:cNvSpPr>
              <a:spLocks noChangeArrowheads="1"/>
            </p:cNvSpPr>
            <p:nvPr/>
          </p:nvSpPr>
          <p:spPr bwMode="auto">
            <a:xfrm rot="5435784">
              <a:off x="5803107" y="5056982"/>
              <a:ext cx="490538" cy="231775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315" name="Text Box 83"/>
            <p:cNvSpPr txBox="1">
              <a:spLocks noChangeArrowheads="1"/>
            </p:cNvSpPr>
            <p:nvPr/>
          </p:nvSpPr>
          <p:spPr bwMode="auto">
            <a:xfrm>
              <a:off x="5605464" y="5532438"/>
              <a:ext cx="96007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600"/>
                <a:t>Detector</a:t>
              </a:r>
            </a:p>
          </p:txBody>
        </p:sp>
        <p:sp>
          <p:nvSpPr>
            <p:cNvPr id="95316" name="Text Box 84"/>
            <p:cNvSpPr txBox="1">
              <a:spLocks noChangeArrowheads="1"/>
            </p:cNvSpPr>
            <p:nvPr/>
          </p:nvSpPr>
          <p:spPr bwMode="auto">
            <a:xfrm>
              <a:off x="2808289" y="5232400"/>
              <a:ext cx="738187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600"/>
                <a:t>X-rays</a:t>
              </a:r>
            </a:p>
          </p:txBody>
        </p:sp>
        <p:sp>
          <p:nvSpPr>
            <p:cNvPr id="95335" name="Rectangle 103"/>
            <p:cNvSpPr>
              <a:spLocks noChangeArrowheads="1"/>
            </p:cNvSpPr>
            <p:nvPr/>
          </p:nvSpPr>
          <p:spPr bwMode="auto">
            <a:xfrm>
              <a:off x="4340225" y="4926014"/>
              <a:ext cx="217488" cy="49053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pic>
          <p:nvPicPr>
            <p:cNvPr id="95337" name="Picture 105" descr="bone5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167563" y="4616451"/>
              <a:ext cx="1301750" cy="1109663"/>
            </a:xfrm>
            <a:prstGeom prst="rect">
              <a:avLst/>
            </a:prstGeom>
            <a:noFill/>
          </p:spPr>
        </p:pic>
      </p:grpSp>
      <p:grpSp>
        <p:nvGrpSpPr>
          <p:cNvPr id="4" name="Gruppo 3">
            <a:extLst>
              <a:ext uri="{FF2B5EF4-FFF2-40B4-BE49-F238E27FC236}">
                <a16:creationId xmlns:a16="http://schemas.microsoft.com/office/drawing/2014/main" id="{6670004F-DFC5-6731-A89E-E0FF4D89893D}"/>
              </a:ext>
            </a:extLst>
          </p:cNvPr>
          <p:cNvGrpSpPr/>
          <p:nvPr/>
        </p:nvGrpSpPr>
        <p:grpSpPr>
          <a:xfrm>
            <a:off x="412914" y="3791742"/>
            <a:ext cx="5400000" cy="1630362"/>
            <a:chOff x="2600325" y="2474913"/>
            <a:chExt cx="6667500" cy="1630362"/>
          </a:xfrm>
        </p:grpSpPr>
        <p:sp>
          <p:nvSpPr>
            <p:cNvPr id="95235" name="Rectangle 3"/>
            <p:cNvSpPr>
              <a:spLocks noChangeArrowheads="1"/>
            </p:cNvSpPr>
            <p:nvPr/>
          </p:nvSpPr>
          <p:spPr bwMode="auto">
            <a:xfrm>
              <a:off x="2614613" y="2474913"/>
              <a:ext cx="6653212" cy="16303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33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95237" name="Line 5"/>
            <p:cNvSpPr>
              <a:spLocks noChangeShapeType="1"/>
            </p:cNvSpPr>
            <p:nvPr/>
          </p:nvSpPr>
          <p:spPr bwMode="auto">
            <a:xfrm>
              <a:off x="2743201" y="3313361"/>
              <a:ext cx="836613" cy="0"/>
            </a:xfrm>
            <a:prstGeom prst="line">
              <a:avLst/>
            </a:prstGeom>
            <a:noFill/>
            <a:ln w="76200">
              <a:solidFill>
                <a:srgbClr val="6633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38" name="Line 6"/>
            <p:cNvSpPr>
              <a:spLocks noChangeShapeType="1"/>
            </p:cNvSpPr>
            <p:nvPr/>
          </p:nvSpPr>
          <p:spPr bwMode="auto">
            <a:xfrm>
              <a:off x="3478214" y="3324473"/>
              <a:ext cx="808037" cy="0"/>
            </a:xfrm>
            <a:prstGeom prst="line">
              <a:avLst/>
            </a:prstGeom>
            <a:noFill/>
            <a:ln w="76200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41" name="Text Box 9"/>
            <p:cNvSpPr txBox="1">
              <a:spLocks noChangeArrowheads="1"/>
            </p:cNvSpPr>
            <p:nvPr/>
          </p:nvSpPr>
          <p:spPr bwMode="auto">
            <a:xfrm>
              <a:off x="5124451" y="3524498"/>
              <a:ext cx="96007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600"/>
                <a:t>Detector</a:t>
              </a:r>
            </a:p>
          </p:txBody>
        </p:sp>
        <p:sp>
          <p:nvSpPr>
            <p:cNvPr id="95242" name="Text Box 10"/>
            <p:cNvSpPr txBox="1">
              <a:spLocks noChangeArrowheads="1"/>
            </p:cNvSpPr>
            <p:nvPr/>
          </p:nvSpPr>
          <p:spPr bwMode="auto">
            <a:xfrm>
              <a:off x="3965576" y="3510211"/>
              <a:ext cx="85953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600"/>
                <a:t>Sample</a:t>
              </a:r>
            </a:p>
          </p:txBody>
        </p:sp>
        <p:sp>
          <p:nvSpPr>
            <p:cNvPr id="95243" name="Text Box 11"/>
            <p:cNvSpPr txBox="1">
              <a:spLocks noChangeArrowheads="1"/>
            </p:cNvSpPr>
            <p:nvPr/>
          </p:nvSpPr>
          <p:spPr bwMode="auto">
            <a:xfrm>
              <a:off x="2728914" y="3392736"/>
              <a:ext cx="738187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600"/>
                <a:t>X-rays</a:t>
              </a:r>
            </a:p>
          </p:txBody>
        </p:sp>
        <p:sp>
          <p:nvSpPr>
            <p:cNvPr id="95245" name="Text Box 13"/>
            <p:cNvSpPr txBox="1">
              <a:spLocks noChangeArrowheads="1"/>
            </p:cNvSpPr>
            <p:nvPr/>
          </p:nvSpPr>
          <p:spPr bwMode="auto">
            <a:xfrm>
              <a:off x="2600325" y="2500313"/>
              <a:ext cx="134043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b="1"/>
                <a:t>Absorption</a:t>
              </a:r>
              <a:endParaRPr lang="en-GB"/>
            </a:p>
          </p:txBody>
        </p:sp>
        <p:sp>
          <p:nvSpPr>
            <p:cNvPr id="95321" name="Line 89"/>
            <p:cNvSpPr>
              <a:spLocks noChangeShapeType="1"/>
            </p:cNvSpPr>
            <p:nvPr/>
          </p:nvSpPr>
          <p:spPr bwMode="auto">
            <a:xfrm>
              <a:off x="4410076" y="3324473"/>
              <a:ext cx="836613" cy="0"/>
            </a:xfrm>
            <a:prstGeom prst="line">
              <a:avLst/>
            </a:prstGeom>
            <a:noFill/>
            <a:ln w="76200">
              <a:solidFill>
                <a:srgbClr val="CC99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322" name="Line 90"/>
            <p:cNvSpPr>
              <a:spLocks noChangeShapeType="1"/>
            </p:cNvSpPr>
            <p:nvPr/>
          </p:nvSpPr>
          <p:spPr bwMode="auto">
            <a:xfrm>
              <a:off x="5145089" y="3324473"/>
              <a:ext cx="808037" cy="0"/>
            </a:xfrm>
            <a:prstGeom prst="line">
              <a:avLst/>
            </a:prstGeom>
            <a:noFill/>
            <a:ln w="76200">
              <a:solidFill>
                <a:srgbClr val="CC99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40" name="Rectangle 8"/>
            <p:cNvSpPr>
              <a:spLocks noChangeArrowheads="1"/>
            </p:cNvSpPr>
            <p:nvPr/>
          </p:nvSpPr>
          <p:spPr bwMode="auto">
            <a:xfrm>
              <a:off x="5722939" y="3079998"/>
              <a:ext cx="217487" cy="49053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44" name="Rectangle 12"/>
            <p:cNvSpPr>
              <a:spLocks noChangeArrowheads="1"/>
            </p:cNvSpPr>
            <p:nvPr/>
          </p:nvSpPr>
          <p:spPr bwMode="auto">
            <a:xfrm>
              <a:off x="4273550" y="3078412"/>
              <a:ext cx="217488" cy="49053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95339" name="Rectangle 107"/>
            <p:cNvSpPr>
              <a:spLocks noChangeArrowheads="1"/>
            </p:cNvSpPr>
            <p:nvPr/>
          </p:nvSpPr>
          <p:spPr bwMode="auto">
            <a:xfrm>
              <a:off x="8240714" y="2663825"/>
              <a:ext cx="117475" cy="39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340" name="Rectangle 108"/>
            <p:cNvSpPr>
              <a:spLocks noChangeArrowheads="1"/>
            </p:cNvSpPr>
            <p:nvPr/>
          </p:nvSpPr>
          <p:spPr bwMode="auto">
            <a:xfrm>
              <a:off x="8240713" y="2665414"/>
              <a:ext cx="158750" cy="53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341" name="Rectangle 109"/>
            <p:cNvSpPr>
              <a:spLocks noChangeArrowheads="1"/>
            </p:cNvSpPr>
            <p:nvPr/>
          </p:nvSpPr>
          <p:spPr bwMode="auto">
            <a:xfrm>
              <a:off x="6848475" y="3683001"/>
              <a:ext cx="122238" cy="68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342" name="Rectangle 110"/>
            <p:cNvSpPr>
              <a:spLocks noChangeArrowheads="1"/>
            </p:cNvSpPr>
            <p:nvPr/>
          </p:nvSpPr>
          <p:spPr bwMode="auto">
            <a:xfrm>
              <a:off x="6848476" y="3687764"/>
              <a:ext cx="157163" cy="79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343" name="Rectangle 111"/>
            <p:cNvSpPr>
              <a:spLocks noChangeArrowheads="1"/>
            </p:cNvSpPr>
            <p:nvPr/>
          </p:nvSpPr>
          <p:spPr bwMode="auto">
            <a:xfrm>
              <a:off x="6848475" y="3687763"/>
              <a:ext cx="141064" cy="76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500">
                  <a:solidFill>
                    <a:srgbClr val="000000"/>
                  </a:solidFill>
                  <a:latin typeface="Arial" charset="0"/>
                </a:rPr>
                <a:t>8800</a:t>
              </a:r>
              <a:endParaRPr lang="en-GB"/>
            </a:p>
          </p:txBody>
        </p:sp>
        <p:sp>
          <p:nvSpPr>
            <p:cNvPr id="95344" name="Rectangle 112"/>
            <p:cNvSpPr>
              <a:spLocks noChangeArrowheads="1"/>
            </p:cNvSpPr>
            <p:nvPr/>
          </p:nvSpPr>
          <p:spPr bwMode="auto">
            <a:xfrm>
              <a:off x="6770688" y="3617914"/>
              <a:ext cx="76200" cy="66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345" name="Rectangle 113"/>
            <p:cNvSpPr>
              <a:spLocks noChangeArrowheads="1"/>
            </p:cNvSpPr>
            <p:nvPr/>
          </p:nvSpPr>
          <p:spPr bwMode="auto">
            <a:xfrm>
              <a:off x="6770688" y="3622675"/>
              <a:ext cx="106362" cy="77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346" name="Rectangle 114"/>
            <p:cNvSpPr>
              <a:spLocks noChangeArrowheads="1"/>
            </p:cNvSpPr>
            <p:nvPr/>
          </p:nvSpPr>
          <p:spPr bwMode="auto">
            <a:xfrm>
              <a:off x="6770688" y="3621088"/>
              <a:ext cx="88166" cy="76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500">
                  <a:solidFill>
                    <a:srgbClr val="000000"/>
                  </a:solidFill>
                  <a:latin typeface="Arial" charset="0"/>
                </a:rPr>
                <a:t>0.0</a:t>
              </a:r>
              <a:endParaRPr lang="en-GB"/>
            </a:p>
          </p:txBody>
        </p:sp>
        <p:sp>
          <p:nvSpPr>
            <p:cNvPr id="95347" name="Rectangle 115"/>
            <p:cNvSpPr>
              <a:spLocks noChangeArrowheads="1"/>
            </p:cNvSpPr>
            <p:nvPr/>
          </p:nvSpPr>
          <p:spPr bwMode="auto">
            <a:xfrm>
              <a:off x="6910388" y="3643314"/>
              <a:ext cx="4762" cy="2698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348" name="Freeform 116"/>
            <p:cNvSpPr>
              <a:spLocks/>
            </p:cNvSpPr>
            <p:nvPr/>
          </p:nvSpPr>
          <p:spPr bwMode="auto">
            <a:xfrm>
              <a:off x="6884989" y="3641725"/>
              <a:ext cx="28575" cy="63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"/>
                </a:cxn>
                <a:cxn ang="0">
                  <a:pos x="18" y="4"/>
                </a:cxn>
                <a:cxn ang="0">
                  <a:pos x="18" y="1"/>
                </a:cxn>
                <a:cxn ang="0">
                  <a:pos x="0" y="0"/>
                </a:cxn>
              </a:cxnLst>
              <a:rect l="0" t="0" r="r" b="b"/>
              <a:pathLst>
                <a:path w="18" h="4">
                  <a:moveTo>
                    <a:pt x="0" y="0"/>
                  </a:moveTo>
                  <a:lnTo>
                    <a:pt x="0" y="4"/>
                  </a:lnTo>
                  <a:lnTo>
                    <a:pt x="18" y="4"/>
                  </a:lnTo>
                  <a:lnTo>
                    <a:pt x="18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349" name="Rectangle 117"/>
            <p:cNvSpPr>
              <a:spLocks noChangeArrowheads="1"/>
            </p:cNvSpPr>
            <p:nvPr/>
          </p:nvSpPr>
          <p:spPr bwMode="auto">
            <a:xfrm>
              <a:off x="6899275" y="3544888"/>
              <a:ext cx="14288" cy="476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350" name="Freeform 118"/>
            <p:cNvSpPr>
              <a:spLocks/>
            </p:cNvSpPr>
            <p:nvPr/>
          </p:nvSpPr>
          <p:spPr bwMode="auto">
            <a:xfrm>
              <a:off x="7043738" y="2927351"/>
              <a:ext cx="1460500" cy="714375"/>
            </a:xfrm>
            <a:custGeom>
              <a:avLst/>
              <a:gdLst/>
              <a:ahLst/>
              <a:cxnLst>
                <a:cxn ang="0">
                  <a:pos x="26" y="447"/>
                </a:cxn>
                <a:cxn ang="0">
                  <a:pos x="51" y="448"/>
                </a:cxn>
                <a:cxn ang="0">
                  <a:pos x="55" y="448"/>
                </a:cxn>
                <a:cxn ang="0">
                  <a:pos x="61" y="441"/>
                </a:cxn>
                <a:cxn ang="0">
                  <a:pos x="65" y="268"/>
                </a:cxn>
                <a:cxn ang="0">
                  <a:pos x="70" y="230"/>
                </a:cxn>
                <a:cxn ang="0">
                  <a:pos x="74" y="61"/>
                </a:cxn>
                <a:cxn ang="0">
                  <a:pos x="78" y="52"/>
                </a:cxn>
                <a:cxn ang="0">
                  <a:pos x="83" y="3"/>
                </a:cxn>
                <a:cxn ang="0">
                  <a:pos x="88" y="61"/>
                </a:cxn>
                <a:cxn ang="0">
                  <a:pos x="93" y="81"/>
                </a:cxn>
                <a:cxn ang="0">
                  <a:pos x="97" y="46"/>
                </a:cxn>
                <a:cxn ang="0">
                  <a:pos x="102" y="6"/>
                </a:cxn>
                <a:cxn ang="0">
                  <a:pos x="107" y="32"/>
                </a:cxn>
                <a:cxn ang="0">
                  <a:pos x="112" y="70"/>
                </a:cxn>
                <a:cxn ang="0">
                  <a:pos x="116" y="62"/>
                </a:cxn>
                <a:cxn ang="0">
                  <a:pos x="120" y="64"/>
                </a:cxn>
                <a:cxn ang="0">
                  <a:pos x="125" y="51"/>
                </a:cxn>
                <a:cxn ang="0">
                  <a:pos x="129" y="48"/>
                </a:cxn>
                <a:cxn ang="0">
                  <a:pos x="133" y="32"/>
                </a:cxn>
                <a:cxn ang="0">
                  <a:pos x="139" y="18"/>
                </a:cxn>
                <a:cxn ang="0">
                  <a:pos x="143" y="6"/>
                </a:cxn>
                <a:cxn ang="0">
                  <a:pos x="148" y="36"/>
                </a:cxn>
                <a:cxn ang="0">
                  <a:pos x="152" y="64"/>
                </a:cxn>
                <a:cxn ang="0">
                  <a:pos x="158" y="74"/>
                </a:cxn>
                <a:cxn ang="0">
                  <a:pos x="162" y="100"/>
                </a:cxn>
                <a:cxn ang="0">
                  <a:pos x="167" y="98"/>
                </a:cxn>
                <a:cxn ang="0">
                  <a:pos x="171" y="77"/>
                </a:cxn>
                <a:cxn ang="0">
                  <a:pos x="175" y="58"/>
                </a:cxn>
                <a:cxn ang="0">
                  <a:pos x="181" y="64"/>
                </a:cxn>
                <a:cxn ang="0">
                  <a:pos x="185" y="57"/>
                </a:cxn>
                <a:cxn ang="0">
                  <a:pos x="190" y="9"/>
                </a:cxn>
                <a:cxn ang="0">
                  <a:pos x="200" y="29"/>
                </a:cxn>
                <a:cxn ang="0">
                  <a:pos x="229" y="62"/>
                </a:cxn>
                <a:cxn ang="0">
                  <a:pos x="256" y="52"/>
                </a:cxn>
                <a:cxn ang="0">
                  <a:pos x="284" y="130"/>
                </a:cxn>
                <a:cxn ang="0">
                  <a:pos x="310" y="101"/>
                </a:cxn>
                <a:cxn ang="0">
                  <a:pos x="339" y="104"/>
                </a:cxn>
                <a:cxn ang="0">
                  <a:pos x="366" y="140"/>
                </a:cxn>
                <a:cxn ang="0">
                  <a:pos x="394" y="135"/>
                </a:cxn>
                <a:cxn ang="0">
                  <a:pos x="421" y="135"/>
                </a:cxn>
                <a:cxn ang="0">
                  <a:pos x="449" y="155"/>
                </a:cxn>
                <a:cxn ang="0">
                  <a:pos x="476" y="172"/>
                </a:cxn>
                <a:cxn ang="0">
                  <a:pos x="504" y="162"/>
                </a:cxn>
                <a:cxn ang="0">
                  <a:pos x="531" y="188"/>
                </a:cxn>
                <a:cxn ang="0">
                  <a:pos x="559" y="191"/>
                </a:cxn>
                <a:cxn ang="0">
                  <a:pos x="586" y="201"/>
                </a:cxn>
                <a:cxn ang="0">
                  <a:pos x="614" y="201"/>
                </a:cxn>
                <a:cxn ang="0">
                  <a:pos x="641" y="216"/>
                </a:cxn>
                <a:cxn ang="0">
                  <a:pos x="670" y="224"/>
                </a:cxn>
                <a:cxn ang="0">
                  <a:pos x="696" y="233"/>
                </a:cxn>
                <a:cxn ang="0">
                  <a:pos x="725" y="234"/>
                </a:cxn>
                <a:cxn ang="0">
                  <a:pos x="751" y="243"/>
                </a:cxn>
                <a:cxn ang="0">
                  <a:pos x="780" y="253"/>
                </a:cxn>
                <a:cxn ang="0">
                  <a:pos x="807" y="260"/>
                </a:cxn>
                <a:cxn ang="0">
                  <a:pos x="835" y="266"/>
                </a:cxn>
                <a:cxn ang="0">
                  <a:pos x="862" y="272"/>
                </a:cxn>
                <a:cxn ang="0">
                  <a:pos x="890" y="281"/>
                </a:cxn>
                <a:cxn ang="0">
                  <a:pos x="917" y="286"/>
                </a:cxn>
              </a:cxnLst>
              <a:rect l="0" t="0" r="r" b="b"/>
              <a:pathLst>
                <a:path w="920" h="450">
                  <a:moveTo>
                    <a:pt x="0" y="441"/>
                  </a:moveTo>
                  <a:lnTo>
                    <a:pt x="3" y="442"/>
                  </a:lnTo>
                  <a:lnTo>
                    <a:pt x="6" y="442"/>
                  </a:lnTo>
                  <a:lnTo>
                    <a:pt x="7" y="442"/>
                  </a:lnTo>
                  <a:lnTo>
                    <a:pt x="10" y="444"/>
                  </a:lnTo>
                  <a:lnTo>
                    <a:pt x="13" y="444"/>
                  </a:lnTo>
                  <a:lnTo>
                    <a:pt x="16" y="444"/>
                  </a:lnTo>
                  <a:lnTo>
                    <a:pt x="18" y="445"/>
                  </a:lnTo>
                  <a:lnTo>
                    <a:pt x="21" y="445"/>
                  </a:lnTo>
                  <a:lnTo>
                    <a:pt x="23" y="447"/>
                  </a:lnTo>
                  <a:lnTo>
                    <a:pt x="26" y="447"/>
                  </a:lnTo>
                  <a:lnTo>
                    <a:pt x="28" y="447"/>
                  </a:lnTo>
                  <a:lnTo>
                    <a:pt x="31" y="447"/>
                  </a:lnTo>
                  <a:lnTo>
                    <a:pt x="34" y="447"/>
                  </a:lnTo>
                  <a:lnTo>
                    <a:pt x="36" y="448"/>
                  </a:lnTo>
                  <a:lnTo>
                    <a:pt x="39" y="448"/>
                  </a:lnTo>
                  <a:lnTo>
                    <a:pt x="41" y="448"/>
                  </a:lnTo>
                  <a:lnTo>
                    <a:pt x="44" y="448"/>
                  </a:lnTo>
                  <a:lnTo>
                    <a:pt x="47" y="448"/>
                  </a:lnTo>
                  <a:lnTo>
                    <a:pt x="48" y="450"/>
                  </a:lnTo>
                  <a:lnTo>
                    <a:pt x="51" y="448"/>
                  </a:lnTo>
                  <a:lnTo>
                    <a:pt x="51" y="448"/>
                  </a:lnTo>
                  <a:lnTo>
                    <a:pt x="52" y="448"/>
                  </a:lnTo>
                  <a:lnTo>
                    <a:pt x="52" y="448"/>
                  </a:lnTo>
                  <a:lnTo>
                    <a:pt x="52" y="448"/>
                  </a:lnTo>
                  <a:lnTo>
                    <a:pt x="54" y="448"/>
                  </a:lnTo>
                  <a:lnTo>
                    <a:pt x="54" y="448"/>
                  </a:lnTo>
                  <a:lnTo>
                    <a:pt x="54" y="448"/>
                  </a:lnTo>
                  <a:lnTo>
                    <a:pt x="54" y="448"/>
                  </a:lnTo>
                  <a:lnTo>
                    <a:pt x="55" y="448"/>
                  </a:lnTo>
                  <a:lnTo>
                    <a:pt x="55" y="448"/>
                  </a:lnTo>
                  <a:lnTo>
                    <a:pt x="55" y="448"/>
                  </a:lnTo>
                  <a:lnTo>
                    <a:pt x="55" y="448"/>
                  </a:lnTo>
                  <a:lnTo>
                    <a:pt x="57" y="447"/>
                  </a:lnTo>
                  <a:lnTo>
                    <a:pt x="57" y="447"/>
                  </a:lnTo>
                  <a:lnTo>
                    <a:pt x="57" y="447"/>
                  </a:lnTo>
                  <a:lnTo>
                    <a:pt x="58" y="447"/>
                  </a:lnTo>
                  <a:lnTo>
                    <a:pt x="58" y="447"/>
                  </a:lnTo>
                  <a:lnTo>
                    <a:pt x="58" y="445"/>
                  </a:lnTo>
                  <a:lnTo>
                    <a:pt x="58" y="445"/>
                  </a:lnTo>
                  <a:lnTo>
                    <a:pt x="60" y="444"/>
                  </a:lnTo>
                  <a:lnTo>
                    <a:pt x="60" y="442"/>
                  </a:lnTo>
                  <a:lnTo>
                    <a:pt x="60" y="442"/>
                  </a:lnTo>
                  <a:lnTo>
                    <a:pt x="61" y="441"/>
                  </a:lnTo>
                  <a:lnTo>
                    <a:pt x="61" y="440"/>
                  </a:lnTo>
                  <a:lnTo>
                    <a:pt x="61" y="437"/>
                  </a:lnTo>
                  <a:lnTo>
                    <a:pt x="62" y="432"/>
                  </a:lnTo>
                  <a:lnTo>
                    <a:pt x="62" y="429"/>
                  </a:lnTo>
                  <a:lnTo>
                    <a:pt x="62" y="421"/>
                  </a:lnTo>
                  <a:lnTo>
                    <a:pt x="62" y="408"/>
                  </a:lnTo>
                  <a:lnTo>
                    <a:pt x="64" y="383"/>
                  </a:lnTo>
                  <a:lnTo>
                    <a:pt x="64" y="360"/>
                  </a:lnTo>
                  <a:lnTo>
                    <a:pt x="64" y="324"/>
                  </a:lnTo>
                  <a:lnTo>
                    <a:pt x="65" y="299"/>
                  </a:lnTo>
                  <a:lnTo>
                    <a:pt x="65" y="268"/>
                  </a:lnTo>
                  <a:lnTo>
                    <a:pt x="65" y="259"/>
                  </a:lnTo>
                  <a:lnTo>
                    <a:pt x="65" y="256"/>
                  </a:lnTo>
                  <a:lnTo>
                    <a:pt x="67" y="259"/>
                  </a:lnTo>
                  <a:lnTo>
                    <a:pt x="67" y="265"/>
                  </a:lnTo>
                  <a:lnTo>
                    <a:pt x="67" y="268"/>
                  </a:lnTo>
                  <a:lnTo>
                    <a:pt x="68" y="266"/>
                  </a:lnTo>
                  <a:lnTo>
                    <a:pt x="68" y="262"/>
                  </a:lnTo>
                  <a:lnTo>
                    <a:pt x="68" y="255"/>
                  </a:lnTo>
                  <a:lnTo>
                    <a:pt x="70" y="244"/>
                  </a:lnTo>
                  <a:lnTo>
                    <a:pt x="70" y="236"/>
                  </a:lnTo>
                  <a:lnTo>
                    <a:pt x="70" y="230"/>
                  </a:lnTo>
                  <a:lnTo>
                    <a:pt x="70" y="220"/>
                  </a:lnTo>
                  <a:lnTo>
                    <a:pt x="71" y="211"/>
                  </a:lnTo>
                  <a:lnTo>
                    <a:pt x="71" y="201"/>
                  </a:lnTo>
                  <a:lnTo>
                    <a:pt x="71" y="188"/>
                  </a:lnTo>
                  <a:lnTo>
                    <a:pt x="71" y="175"/>
                  </a:lnTo>
                  <a:lnTo>
                    <a:pt x="73" y="153"/>
                  </a:lnTo>
                  <a:lnTo>
                    <a:pt x="73" y="133"/>
                  </a:lnTo>
                  <a:lnTo>
                    <a:pt x="73" y="117"/>
                  </a:lnTo>
                  <a:lnTo>
                    <a:pt x="74" y="90"/>
                  </a:lnTo>
                  <a:lnTo>
                    <a:pt x="74" y="75"/>
                  </a:lnTo>
                  <a:lnTo>
                    <a:pt x="74" y="61"/>
                  </a:lnTo>
                  <a:lnTo>
                    <a:pt x="75" y="39"/>
                  </a:lnTo>
                  <a:lnTo>
                    <a:pt x="75" y="23"/>
                  </a:lnTo>
                  <a:lnTo>
                    <a:pt x="75" y="15"/>
                  </a:lnTo>
                  <a:lnTo>
                    <a:pt x="75" y="12"/>
                  </a:lnTo>
                  <a:lnTo>
                    <a:pt x="77" y="12"/>
                  </a:lnTo>
                  <a:lnTo>
                    <a:pt x="77" y="16"/>
                  </a:lnTo>
                  <a:lnTo>
                    <a:pt x="77" y="23"/>
                  </a:lnTo>
                  <a:lnTo>
                    <a:pt x="77" y="31"/>
                  </a:lnTo>
                  <a:lnTo>
                    <a:pt x="78" y="38"/>
                  </a:lnTo>
                  <a:lnTo>
                    <a:pt x="78" y="46"/>
                  </a:lnTo>
                  <a:lnTo>
                    <a:pt x="78" y="52"/>
                  </a:lnTo>
                  <a:lnTo>
                    <a:pt x="80" y="58"/>
                  </a:lnTo>
                  <a:lnTo>
                    <a:pt x="80" y="61"/>
                  </a:lnTo>
                  <a:lnTo>
                    <a:pt x="80" y="62"/>
                  </a:lnTo>
                  <a:lnTo>
                    <a:pt x="80" y="61"/>
                  </a:lnTo>
                  <a:lnTo>
                    <a:pt x="81" y="57"/>
                  </a:lnTo>
                  <a:lnTo>
                    <a:pt x="81" y="51"/>
                  </a:lnTo>
                  <a:lnTo>
                    <a:pt x="81" y="42"/>
                  </a:lnTo>
                  <a:lnTo>
                    <a:pt x="83" y="29"/>
                  </a:lnTo>
                  <a:lnTo>
                    <a:pt x="83" y="18"/>
                  </a:lnTo>
                  <a:lnTo>
                    <a:pt x="83" y="10"/>
                  </a:lnTo>
                  <a:lnTo>
                    <a:pt x="83" y="3"/>
                  </a:lnTo>
                  <a:lnTo>
                    <a:pt x="84" y="2"/>
                  </a:lnTo>
                  <a:lnTo>
                    <a:pt x="84" y="3"/>
                  </a:lnTo>
                  <a:lnTo>
                    <a:pt x="86" y="9"/>
                  </a:lnTo>
                  <a:lnTo>
                    <a:pt x="86" y="16"/>
                  </a:lnTo>
                  <a:lnTo>
                    <a:pt x="86" y="23"/>
                  </a:lnTo>
                  <a:lnTo>
                    <a:pt x="86" y="32"/>
                  </a:lnTo>
                  <a:lnTo>
                    <a:pt x="87" y="39"/>
                  </a:lnTo>
                  <a:lnTo>
                    <a:pt x="87" y="45"/>
                  </a:lnTo>
                  <a:lnTo>
                    <a:pt x="87" y="51"/>
                  </a:lnTo>
                  <a:lnTo>
                    <a:pt x="87" y="55"/>
                  </a:lnTo>
                  <a:lnTo>
                    <a:pt x="88" y="61"/>
                  </a:lnTo>
                  <a:lnTo>
                    <a:pt x="88" y="65"/>
                  </a:lnTo>
                  <a:lnTo>
                    <a:pt x="88" y="71"/>
                  </a:lnTo>
                  <a:lnTo>
                    <a:pt x="90" y="75"/>
                  </a:lnTo>
                  <a:lnTo>
                    <a:pt x="90" y="80"/>
                  </a:lnTo>
                  <a:lnTo>
                    <a:pt x="90" y="83"/>
                  </a:lnTo>
                  <a:lnTo>
                    <a:pt x="91" y="84"/>
                  </a:lnTo>
                  <a:lnTo>
                    <a:pt x="91" y="85"/>
                  </a:lnTo>
                  <a:lnTo>
                    <a:pt x="91" y="84"/>
                  </a:lnTo>
                  <a:lnTo>
                    <a:pt x="91" y="84"/>
                  </a:lnTo>
                  <a:lnTo>
                    <a:pt x="93" y="83"/>
                  </a:lnTo>
                  <a:lnTo>
                    <a:pt x="93" y="81"/>
                  </a:lnTo>
                  <a:lnTo>
                    <a:pt x="93" y="80"/>
                  </a:lnTo>
                  <a:lnTo>
                    <a:pt x="93" y="78"/>
                  </a:lnTo>
                  <a:lnTo>
                    <a:pt x="94" y="77"/>
                  </a:lnTo>
                  <a:lnTo>
                    <a:pt x="94" y="74"/>
                  </a:lnTo>
                  <a:lnTo>
                    <a:pt x="94" y="71"/>
                  </a:lnTo>
                  <a:lnTo>
                    <a:pt x="96" y="68"/>
                  </a:lnTo>
                  <a:lnTo>
                    <a:pt x="96" y="65"/>
                  </a:lnTo>
                  <a:lnTo>
                    <a:pt x="96" y="61"/>
                  </a:lnTo>
                  <a:lnTo>
                    <a:pt x="97" y="57"/>
                  </a:lnTo>
                  <a:lnTo>
                    <a:pt x="97" y="51"/>
                  </a:lnTo>
                  <a:lnTo>
                    <a:pt x="97" y="46"/>
                  </a:lnTo>
                  <a:lnTo>
                    <a:pt x="97" y="45"/>
                  </a:lnTo>
                  <a:lnTo>
                    <a:pt x="99" y="39"/>
                  </a:lnTo>
                  <a:lnTo>
                    <a:pt x="99" y="35"/>
                  </a:lnTo>
                  <a:lnTo>
                    <a:pt x="99" y="31"/>
                  </a:lnTo>
                  <a:lnTo>
                    <a:pt x="100" y="28"/>
                  </a:lnTo>
                  <a:lnTo>
                    <a:pt x="100" y="23"/>
                  </a:lnTo>
                  <a:lnTo>
                    <a:pt x="100" y="19"/>
                  </a:lnTo>
                  <a:lnTo>
                    <a:pt x="100" y="16"/>
                  </a:lnTo>
                  <a:lnTo>
                    <a:pt x="102" y="12"/>
                  </a:lnTo>
                  <a:lnTo>
                    <a:pt x="102" y="9"/>
                  </a:lnTo>
                  <a:lnTo>
                    <a:pt x="102" y="6"/>
                  </a:lnTo>
                  <a:lnTo>
                    <a:pt x="102" y="5"/>
                  </a:lnTo>
                  <a:lnTo>
                    <a:pt x="103" y="3"/>
                  </a:lnTo>
                  <a:lnTo>
                    <a:pt x="103" y="5"/>
                  </a:lnTo>
                  <a:lnTo>
                    <a:pt x="103" y="6"/>
                  </a:lnTo>
                  <a:lnTo>
                    <a:pt x="104" y="9"/>
                  </a:lnTo>
                  <a:lnTo>
                    <a:pt x="104" y="10"/>
                  </a:lnTo>
                  <a:lnTo>
                    <a:pt x="104" y="15"/>
                  </a:lnTo>
                  <a:lnTo>
                    <a:pt x="106" y="20"/>
                  </a:lnTo>
                  <a:lnTo>
                    <a:pt x="106" y="25"/>
                  </a:lnTo>
                  <a:lnTo>
                    <a:pt x="106" y="28"/>
                  </a:lnTo>
                  <a:lnTo>
                    <a:pt x="107" y="32"/>
                  </a:lnTo>
                  <a:lnTo>
                    <a:pt x="107" y="36"/>
                  </a:lnTo>
                  <a:lnTo>
                    <a:pt x="107" y="42"/>
                  </a:lnTo>
                  <a:lnTo>
                    <a:pt x="107" y="48"/>
                  </a:lnTo>
                  <a:lnTo>
                    <a:pt x="109" y="52"/>
                  </a:lnTo>
                  <a:lnTo>
                    <a:pt x="109" y="57"/>
                  </a:lnTo>
                  <a:lnTo>
                    <a:pt x="109" y="59"/>
                  </a:lnTo>
                  <a:lnTo>
                    <a:pt x="109" y="62"/>
                  </a:lnTo>
                  <a:lnTo>
                    <a:pt x="110" y="65"/>
                  </a:lnTo>
                  <a:lnTo>
                    <a:pt x="110" y="67"/>
                  </a:lnTo>
                  <a:lnTo>
                    <a:pt x="110" y="68"/>
                  </a:lnTo>
                  <a:lnTo>
                    <a:pt x="112" y="70"/>
                  </a:lnTo>
                  <a:lnTo>
                    <a:pt x="112" y="70"/>
                  </a:lnTo>
                  <a:lnTo>
                    <a:pt x="112" y="71"/>
                  </a:lnTo>
                  <a:lnTo>
                    <a:pt x="113" y="71"/>
                  </a:lnTo>
                  <a:lnTo>
                    <a:pt x="113" y="71"/>
                  </a:lnTo>
                  <a:lnTo>
                    <a:pt x="113" y="70"/>
                  </a:lnTo>
                  <a:lnTo>
                    <a:pt x="113" y="70"/>
                  </a:lnTo>
                  <a:lnTo>
                    <a:pt x="115" y="68"/>
                  </a:lnTo>
                  <a:lnTo>
                    <a:pt x="115" y="67"/>
                  </a:lnTo>
                  <a:lnTo>
                    <a:pt x="115" y="65"/>
                  </a:lnTo>
                  <a:lnTo>
                    <a:pt x="116" y="64"/>
                  </a:lnTo>
                  <a:lnTo>
                    <a:pt x="116" y="62"/>
                  </a:lnTo>
                  <a:lnTo>
                    <a:pt x="116" y="61"/>
                  </a:lnTo>
                  <a:lnTo>
                    <a:pt x="116" y="61"/>
                  </a:lnTo>
                  <a:lnTo>
                    <a:pt x="116" y="59"/>
                  </a:lnTo>
                  <a:lnTo>
                    <a:pt x="117" y="59"/>
                  </a:lnTo>
                  <a:lnTo>
                    <a:pt x="117" y="61"/>
                  </a:lnTo>
                  <a:lnTo>
                    <a:pt x="119" y="61"/>
                  </a:lnTo>
                  <a:lnTo>
                    <a:pt x="119" y="61"/>
                  </a:lnTo>
                  <a:lnTo>
                    <a:pt x="119" y="62"/>
                  </a:lnTo>
                  <a:lnTo>
                    <a:pt x="119" y="64"/>
                  </a:lnTo>
                  <a:lnTo>
                    <a:pt x="120" y="64"/>
                  </a:lnTo>
                  <a:lnTo>
                    <a:pt x="120" y="64"/>
                  </a:lnTo>
                  <a:lnTo>
                    <a:pt x="120" y="64"/>
                  </a:lnTo>
                  <a:lnTo>
                    <a:pt x="122" y="62"/>
                  </a:lnTo>
                  <a:lnTo>
                    <a:pt x="122" y="61"/>
                  </a:lnTo>
                  <a:lnTo>
                    <a:pt x="122" y="61"/>
                  </a:lnTo>
                  <a:lnTo>
                    <a:pt x="122" y="59"/>
                  </a:lnTo>
                  <a:lnTo>
                    <a:pt x="123" y="57"/>
                  </a:lnTo>
                  <a:lnTo>
                    <a:pt x="123" y="55"/>
                  </a:lnTo>
                  <a:lnTo>
                    <a:pt x="123" y="54"/>
                  </a:lnTo>
                  <a:lnTo>
                    <a:pt x="125" y="52"/>
                  </a:lnTo>
                  <a:lnTo>
                    <a:pt x="125" y="51"/>
                  </a:lnTo>
                  <a:lnTo>
                    <a:pt x="125" y="51"/>
                  </a:lnTo>
                  <a:lnTo>
                    <a:pt x="126" y="51"/>
                  </a:lnTo>
                  <a:lnTo>
                    <a:pt x="126" y="51"/>
                  </a:lnTo>
                  <a:lnTo>
                    <a:pt x="126" y="51"/>
                  </a:lnTo>
                  <a:lnTo>
                    <a:pt x="126" y="52"/>
                  </a:lnTo>
                  <a:lnTo>
                    <a:pt x="128" y="52"/>
                  </a:lnTo>
                  <a:lnTo>
                    <a:pt x="128" y="52"/>
                  </a:lnTo>
                  <a:lnTo>
                    <a:pt x="128" y="52"/>
                  </a:lnTo>
                  <a:lnTo>
                    <a:pt x="128" y="52"/>
                  </a:lnTo>
                  <a:lnTo>
                    <a:pt x="129" y="51"/>
                  </a:lnTo>
                  <a:lnTo>
                    <a:pt x="129" y="49"/>
                  </a:lnTo>
                  <a:lnTo>
                    <a:pt x="129" y="48"/>
                  </a:lnTo>
                  <a:lnTo>
                    <a:pt x="130" y="46"/>
                  </a:lnTo>
                  <a:lnTo>
                    <a:pt x="130" y="45"/>
                  </a:lnTo>
                  <a:lnTo>
                    <a:pt x="130" y="42"/>
                  </a:lnTo>
                  <a:lnTo>
                    <a:pt x="130" y="41"/>
                  </a:lnTo>
                  <a:lnTo>
                    <a:pt x="132" y="39"/>
                  </a:lnTo>
                  <a:lnTo>
                    <a:pt x="132" y="38"/>
                  </a:lnTo>
                  <a:lnTo>
                    <a:pt x="132" y="36"/>
                  </a:lnTo>
                  <a:lnTo>
                    <a:pt x="133" y="35"/>
                  </a:lnTo>
                  <a:lnTo>
                    <a:pt x="133" y="35"/>
                  </a:lnTo>
                  <a:lnTo>
                    <a:pt x="133" y="33"/>
                  </a:lnTo>
                  <a:lnTo>
                    <a:pt x="133" y="32"/>
                  </a:lnTo>
                  <a:lnTo>
                    <a:pt x="135" y="32"/>
                  </a:lnTo>
                  <a:lnTo>
                    <a:pt x="135" y="31"/>
                  </a:lnTo>
                  <a:lnTo>
                    <a:pt x="135" y="29"/>
                  </a:lnTo>
                  <a:lnTo>
                    <a:pt x="136" y="28"/>
                  </a:lnTo>
                  <a:lnTo>
                    <a:pt x="136" y="28"/>
                  </a:lnTo>
                  <a:lnTo>
                    <a:pt x="136" y="26"/>
                  </a:lnTo>
                  <a:lnTo>
                    <a:pt x="136" y="25"/>
                  </a:lnTo>
                  <a:lnTo>
                    <a:pt x="138" y="22"/>
                  </a:lnTo>
                  <a:lnTo>
                    <a:pt x="138" y="20"/>
                  </a:lnTo>
                  <a:lnTo>
                    <a:pt x="138" y="20"/>
                  </a:lnTo>
                  <a:lnTo>
                    <a:pt x="139" y="18"/>
                  </a:lnTo>
                  <a:lnTo>
                    <a:pt x="139" y="15"/>
                  </a:lnTo>
                  <a:lnTo>
                    <a:pt x="139" y="13"/>
                  </a:lnTo>
                  <a:lnTo>
                    <a:pt x="141" y="12"/>
                  </a:lnTo>
                  <a:lnTo>
                    <a:pt x="141" y="10"/>
                  </a:lnTo>
                  <a:lnTo>
                    <a:pt x="141" y="9"/>
                  </a:lnTo>
                  <a:lnTo>
                    <a:pt x="141" y="7"/>
                  </a:lnTo>
                  <a:lnTo>
                    <a:pt x="142" y="6"/>
                  </a:lnTo>
                  <a:lnTo>
                    <a:pt x="142" y="6"/>
                  </a:lnTo>
                  <a:lnTo>
                    <a:pt x="142" y="6"/>
                  </a:lnTo>
                  <a:lnTo>
                    <a:pt x="143" y="6"/>
                  </a:lnTo>
                  <a:lnTo>
                    <a:pt x="143" y="6"/>
                  </a:lnTo>
                  <a:lnTo>
                    <a:pt x="143" y="7"/>
                  </a:lnTo>
                  <a:lnTo>
                    <a:pt x="143" y="9"/>
                  </a:lnTo>
                  <a:lnTo>
                    <a:pt x="145" y="10"/>
                  </a:lnTo>
                  <a:lnTo>
                    <a:pt x="145" y="13"/>
                  </a:lnTo>
                  <a:lnTo>
                    <a:pt x="145" y="16"/>
                  </a:lnTo>
                  <a:lnTo>
                    <a:pt x="146" y="19"/>
                  </a:lnTo>
                  <a:lnTo>
                    <a:pt x="146" y="22"/>
                  </a:lnTo>
                  <a:lnTo>
                    <a:pt x="146" y="25"/>
                  </a:lnTo>
                  <a:lnTo>
                    <a:pt x="148" y="29"/>
                  </a:lnTo>
                  <a:lnTo>
                    <a:pt x="148" y="32"/>
                  </a:lnTo>
                  <a:lnTo>
                    <a:pt x="148" y="36"/>
                  </a:lnTo>
                  <a:lnTo>
                    <a:pt x="148" y="39"/>
                  </a:lnTo>
                  <a:lnTo>
                    <a:pt x="149" y="42"/>
                  </a:lnTo>
                  <a:lnTo>
                    <a:pt x="149" y="45"/>
                  </a:lnTo>
                  <a:lnTo>
                    <a:pt x="149" y="48"/>
                  </a:lnTo>
                  <a:lnTo>
                    <a:pt x="151" y="51"/>
                  </a:lnTo>
                  <a:lnTo>
                    <a:pt x="151" y="52"/>
                  </a:lnTo>
                  <a:lnTo>
                    <a:pt x="151" y="55"/>
                  </a:lnTo>
                  <a:lnTo>
                    <a:pt x="151" y="58"/>
                  </a:lnTo>
                  <a:lnTo>
                    <a:pt x="152" y="59"/>
                  </a:lnTo>
                  <a:lnTo>
                    <a:pt x="152" y="61"/>
                  </a:lnTo>
                  <a:lnTo>
                    <a:pt x="152" y="64"/>
                  </a:lnTo>
                  <a:lnTo>
                    <a:pt x="152" y="65"/>
                  </a:lnTo>
                  <a:lnTo>
                    <a:pt x="154" y="67"/>
                  </a:lnTo>
                  <a:lnTo>
                    <a:pt x="154" y="68"/>
                  </a:lnTo>
                  <a:lnTo>
                    <a:pt x="155" y="68"/>
                  </a:lnTo>
                  <a:lnTo>
                    <a:pt x="155" y="70"/>
                  </a:lnTo>
                  <a:lnTo>
                    <a:pt x="155" y="70"/>
                  </a:lnTo>
                  <a:lnTo>
                    <a:pt x="156" y="71"/>
                  </a:lnTo>
                  <a:lnTo>
                    <a:pt x="156" y="71"/>
                  </a:lnTo>
                  <a:lnTo>
                    <a:pt x="156" y="72"/>
                  </a:lnTo>
                  <a:lnTo>
                    <a:pt x="156" y="72"/>
                  </a:lnTo>
                  <a:lnTo>
                    <a:pt x="158" y="74"/>
                  </a:lnTo>
                  <a:lnTo>
                    <a:pt x="158" y="75"/>
                  </a:lnTo>
                  <a:lnTo>
                    <a:pt x="158" y="78"/>
                  </a:lnTo>
                  <a:lnTo>
                    <a:pt x="158" y="81"/>
                  </a:lnTo>
                  <a:lnTo>
                    <a:pt x="159" y="84"/>
                  </a:lnTo>
                  <a:lnTo>
                    <a:pt x="159" y="85"/>
                  </a:lnTo>
                  <a:lnTo>
                    <a:pt x="159" y="88"/>
                  </a:lnTo>
                  <a:lnTo>
                    <a:pt x="159" y="91"/>
                  </a:lnTo>
                  <a:lnTo>
                    <a:pt x="161" y="94"/>
                  </a:lnTo>
                  <a:lnTo>
                    <a:pt x="161" y="96"/>
                  </a:lnTo>
                  <a:lnTo>
                    <a:pt x="162" y="98"/>
                  </a:lnTo>
                  <a:lnTo>
                    <a:pt x="162" y="100"/>
                  </a:lnTo>
                  <a:lnTo>
                    <a:pt x="162" y="100"/>
                  </a:lnTo>
                  <a:lnTo>
                    <a:pt x="162" y="103"/>
                  </a:lnTo>
                  <a:lnTo>
                    <a:pt x="164" y="103"/>
                  </a:lnTo>
                  <a:lnTo>
                    <a:pt x="164" y="104"/>
                  </a:lnTo>
                  <a:lnTo>
                    <a:pt x="164" y="104"/>
                  </a:lnTo>
                  <a:lnTo>
                    <a:pt x="165" y="104"/>
                  </a:lnTo>
                  <a:lnTo>
                    <a:pt x="165" y="103"/>
                  </a:lnTo>
                  <a:lnTo>
                    <a:pt x="165" y="103"/>
                  </a:lnTo>
                  <a:lnTo>
                    <a:pt x="165" y="101"/>
                  </a:lnTo>
                  <a:lnTo>
                    <a:pt x="167" y="100"/>
                  </a:lnTo>
                  <a:lnTo>
                    <a:pt x="167" y="98"/>
                  </a:lnTo>
                  <a:lnTo>
                    <a:pt x="167" y="97"/>
                  </a:lnTo>
                  <a:lnTo>
                    <a:pt x="168" y="96"/>
                  </a:lnTo>
                  <a:lnTo>
                    <a:pt x="168" y="94"/>
                  </a:lnTo>
                  <a:lnTo>
                    <a:pt x="168" y="91"/>
                  </a:lnTo>
                  <a:lnTo>
                    <a:pt x="169" y="90"/>
                  </a:lnTo>
                  <a:lnTo>
                    <a:pt x="169" y="88"/>
                  </a:lnTo>
                  <a:lnTo>
                    <a:pt x="169" y="85"/>
                  </a:lnTo>
                  <a:lnTo>
                    <a:pt x="169" y="83"/>
                  </a:lnTo>
                  <a:lnTo>
                    <a:pt x="171" y="81"/>
                  </a:lnTo>
                  <a:lnTo>
                    <a:pt x="171" y="78"/>
                  </a:lnTo>
                  <a:lnTo>
                    <a:pt x="171" y="77"/>
                  </a:lnTo>
                  <a:lnTo>
                    <a:pt x="171" y="74"/>
                  </a:lnTo>
                  <a:lnTo>
                    <a:pt x="172" y="72"/>
                  </a:lnTo>
                  <a:lnTo>
                    <a:pt x="172" y="70"/>
                  </a:lnTo>
                  <a:lnTo>
                    <a:pt x="172" y="68"/>
                  </a:lnTo>
                  <a:lnTo>
                    <a:pt x="174" y="67"/>
                  </a:lnTo>
                  <a:lnTo>
                    <a:pt x="174" y="64"/>
                  </a:lnTo>
                  <a:lnTo>
                    <a:pt x="174" y="62"/>
                  </a:lnTo>
                  <a:lnTo>
                    <a:pt x="174" y="61"/>
                  </a:lnTo>
                  <a:lnTo>
                    <a:pt x="175" y="59"/>
                  </a:lnTo>
                  <a:lnTo>
                    <a:pt x="175" y="59"/>
                  </a:lnTo>
                  <a:lnTo>
                    <a:pt x="175" y="58"/>
                  </a:lnTo>
                  <a:lnTo>
                    <a:pt x="177" y="58"/>
                  </a:lnTo>
                  <a:lnTo>
                    <a:pt x="177" y="57"/>
                  </a:lnTo>
                  <a:lnTo>
                    <a:pt x="177" y="57"/>
                  </a:lnTo>
                  <a:lnTo>
                    <a:pt x="178" y="57"/>
                  </a:lnTo>
                  <a:lnTo>
                    <a:pt x="178" y="58"/>
                  </a:lnTo>
                  <a:lnTo>
                    <a:pt x="178" y="58"/>
                  </a:lnTo>
                  <a:lnTo>
                    <a:pt x="178" y="59"/>
                  </a:lnTo>
                  <a:lnTo>
                    <a:pt x="180" y="59"/>
                  </a:lnTo>
                  <a:lnTo>
                    <a:pt x="180" y="61"/>
                  </a:lnTo>
                  <a:lnTo>
                    <a:pt x="180" y="62"/>
                  </a:lnTo>
                  <a:lnTo>
                    <a:pt x="181" y="64"/>
                  </a:lnTo>
                  <a:lnTo>
                    <a:pt x="181" y="64"/>
                  </a:lnTo>
                  <a:lnTo>
                    <a:pt x="181" y="65"/>
                  </a:lnTo>
                  <a:lnTo>
                    <a:pt x="181" y="65"/>
                  </a:lnTo>
                  <a:lnTo>
                    <a:pt x="183" y="65"/>
                  </a:lnTo>
                  <a:lnTo>
                    <a:pt x="183" y="65"/>
                  </a:lnTo>
                  <a:lnTo>
                    <a:pt x="183" y="65"/>
                  </a:lnTo>
                  <a:lnTo>
                    <a:pt x="184" y="64"/>
                  </a:lnTo>
                  <a:lnTo>
                    <a:pt x="184" y="64"/>
                  </a:lnTo>
                  <a:lnTo>
                    <a:pt x="184" y="61"/>
                  </a:lnTo>
                  <a:lnTo>
                    <a:pt x="185" y="59"/>
                  </a:lnTo>
                  <a:lnTo>
                    <a:pt x="185" y="57"/>
                  </a:lnTo>
                  <a:lnTo>
                    <a:pt x="185" y="54"/>
                  </a:lnTo>
                  <a:lnTo>
                    <a:pt x="185" y="49"/>
                  </a:lnTo>
                  <a:lnTo>
                    <a:pt x="187" y="46"/>
                  </a:lnTo>
                  <a:lnTo>
                    <a:pt x="187" y="42"/>
                  </a:lnTo>
                  <a:lnTo>
                    <a:pt x="187" y="35"/>
                  </a:lnTo>
                  <a:lnTo>
                    <a:pt x="188" y="31"/>
                  </a:lnTo>
                  <a:lnTo>
                    <a:pt x="188" y="25"/>
                  </a:lnTo>
                  <a:lnTo>
                    <a:pt x="188" y="20"/>
                  </a:lnTo>
                  <a:lnTo>
                    <a:pt x="188" y="15"/>
                  </a:lnTo>
                  <a:lnTo>
                    <a:pt x="188" y="13"/>
                  </a:lnTo>
                  <a:lnTo>
                    <a:pt x="190" y="9"/>
                  </a:lnTo>
                  <a:lnTo>
                    <a:pt x="190" y="6"/>
                  </a:lnTo>
                  <a:lnTo>
                    <a:pt x="191" y="3"/>
                  </a:lnTo>
                  <a:lnTo>
                    <a:pt x="191" y="2"/>
                  </a:lnTo>
                  <a:lnTo>
                    <a:pt x="191" y="0"/>
                  </a:lnTo>
                  <a:lnTo>
                    <a:pt x="191" y="0"/>
                  </a:lnTo>
                  <a:lnTo>
                    <a:pt x="193" y="0"/>
                  </a:lnTo>
                  <a:lnTo>
                    <a:pt x="193" y="2"/>
                  </a:lnTo>
                  <a:lnTo>
                    <a:pt x="193" y="2"/>
                  </a:lnTo>
                  <a:lnTo>
                    <a:pt x="196" y="9"/>
                  </a:lnTo>
                  <a:lnTo>
                    <a:pt x="198" y="16"/>
                  </a:lnTo>
                  <a:lnTo>
                    <a:pt x="200" y="29"/>
                  </a:lnTo>
                  <a:lnTo>
                    <a:pt x="203" y="48"/>
                  </a:lnTo>
                  <a:lnTo>
                    <a:pt x="206" y="72"/>
                  </a:lnTo>
                  <a:lnTo>
                    <a:pt x="209" y="96"/>
                  </a:lnTo>
                  <a:lnTo>
                    <a:pt x="210" y="117"/>
                  </a:lnTo>
                  <a:lnTo>
                    <a:pt x="213" y="136"/>
                  </a:lnTo>
                  <a:lnTo>
                    <a:pt x="216" y="140"/>
                  </a:lnTo>
                  <a:lnTo>
                    <a:pt x="217" y="132"/>
                  </a:lnTo>
                  <a:lnTo>
                    <a:pt x="220" y="114"/>
                  </a:lnTo>
                  <a:lnTo>
                    <a:pt x="223" y="94"/>
                  </a:lnTo>
                  <a:lnTo>
                    <a:pt x="226" y="74"/>
                  </a:lnTo>
                  <a:lnTo>
                    <a:pt x="229" y="62"/>
                  </a:lnTo>
                  <a:lnTo>
                    <a:pt x="230" y="59"/>
                  </a:lnTo>
                  <a:lnTo>
                    <a:pt x="233" y="65"/>
                  </a:lnTo>
                  <a:lnTo>
                    <a:pt x="236" y="72"/>
                  </a:lnTo>
                  <a:lnTo>
                    <a:pt x="237" y="78"/>
                  </a:lnTo>
                  <a:lnTo>
                    <a:pt x="240" y="80"/>
                  </a:lnTo>
                  <a:lnTo>
                    <a:pt x="243" y="85"/>
                  </a:lnTo>
                  <a:lnTo>
                    <a:pt x="246" y="93"/>
                  </a:lnTo>
                  <a:lnTo>
                    <a:pt x="249" y="96"/>
                  </a:lnTo>
                  <a:lnTo>
                    <a:pt x="250" y="88"/>
                  </a:lnTo>
                  <a:lnTo>
                    <a:pt x="253" y="70"/>
                  </a:lnTo>
                  <a:lnTo>
                    <a:pt x="256" y="52"/>
                  </a:lnTo>
                  <a:lnTo>
                    <a:pt x="258" y="45"/>
                  </a:lnTo>
                  <a:lnTo>
                    <a:pt x="261" y="44"/>
                  </a:lnTo>
                  <a:lnTo>
                    <a:pt x="264" y="46"/>
                  </a:lnTo>
                  <a:lnTo>
                    <a:pt x="266" y="55"/>
                  </a:lnTo>
                  <a:lnTo>
                    <a:pt x="268" y="68"/>
                  </a:lnTo>
                  <a:lnTo>
                    <a:pt x="271" y="85"/>
                  </a:lnTo>
                  <a:lnTo>
                    <a:pt x="274" y="101"/>
                  </a:lnTo>
                  <a:lnTo>
                    <a:pt x="275" y="116"/>
                  </a:lnTo>
                  <a:lnTo>
                    <a:pt x="278" y="125"/>
                  </a:lnTo>
                  <a:lnTo>
                    <a:pt x="281" y="130"/>
                  </a:lnTo>
                  <a:lnTo>
                    <a:pt x="284" y="130"/>
                  </a:lnTo>
                  <a:lnTo>
                    <a:pt x="287" y="127"/>
                  </a:lnTo>
                  <a:lnTo>
                    <a:pt x="288" y="122"/>
                  </a:lnTo>
                  <a:lnTo>
                    <a:pt x="291" y="120"/>
                  </a:lnTo>
                  <a:lnTo>
                    <a:pt x="294" y="120"/>
                  </a:lnTo>
                  <a:lnTo>
                    <a:pt x="295" y="119"/>
                  </a:lnTo>
                  <a:lnTo>
                    <a:pt x="298" y="119"/>
                  </a:lnTo>
                  <a:lnTo>
                    <a:pt x="301" y="117"/>
                  </a:lnTo>
                  <a:lnTo>
                    <a:pt x="304" y="114"/>
                  </a:lnTo>
                  <a:lnTo>
                    <a:pt x="305" y="110"/>
                  </a:lnTo>
                  <a:lnTo>
                    <a:pt x="308" y="104"/>
                  </a:lnTo>
                  <a:lnTo>
                    <a:pt x="310" y="101"/>
                  </a:lnTo>
                  <a:lnTo>
                    <a:pt x="314" y="100"/>
                  </a:lnTo>
                  <a:lnTo>
                    <a:pt x="316" y="98"/>
                  </a:lnTo>
                  <a:lnTo>
                    <a:pt x="318" y="98"/>
                  </a:lnTo>
                  <a:lnTo>
                    <a:pt x="320" y="98"/>
                  </a:lnTo>
                  <a:lnTo>
                    <a:pt x="323" y="97"/>
                  </a:lnTo>
                  <a:lnTo>
                    <a:pt x="326" y="94"/>
                  </a:lnTo>
                  <a:lnTo>
                    <a:pt x="329" y="91"/>
                  </a:lnTo>
                  <a:lnTo>
                    <a:pt x="330" y="88"/>
                  </a:lnTo>
                  <a:lnTo>
                    <a:pt x="333" y="91"/>
                  </a:lnTo>
                  <a:lnTo>
                    <a:pt x="336" y="97"/>
                  </a:lnTo>
                  <a:lnTo>
                    <a:pt x="339" y="104"/>
                  </a:lnTo>
                  <a:lnTo>
                    <a:pt x="340" y="111"/>
                  </a:lnTo>
                  <a:lnTo>
                    <a:pt x="343" y="120"/>
                  </a:lnTo>
                  <a:lnTo>
                    <a:pt x="346" y="126"/>
                  </a:lnTo>
                  <a:lnTo>
                    <a:pt x="349" y="132"/>
                  </a:lnTo>
                  <a:lnTo>
                    <a:pt x="350" y="133"/>
                  </a:lnTo>
                  <a:lnTo>
                    <a:pt x="353" y="132"/>
                  </a:lnTo>
                  <a:lnTo>
                    <a:pt x="356" y="129"/>
                  </a:lnTo>
                  <a:lnTo>
                    <a:pt x="359" y="126"/>
                  </a:lnTo>
                  <a:lnTo>
                    <a:pt x="360" y="129"/>
                  </a:lnTo>
                  <a:lnTo>
                    <a:pt x="363" y="133"/>
                  </a:lnTo>
                  <a:lnTo>
                    <a:pt x="366" y="140"/>
                  </a:lnTo>
                  <a:lnTo>
                    <a:pt x="368" y="148"/>
                  </a:lnTo>
                  <a:lnTo>
                    <a:pt x="371" y="151"/>
                  </a:lnTo>
                  <a:lnTo>
                    <a:pt x="373" y="148"/>
                  </a:lnTo>
                  <a:lnTo>
                    <a:pt x="376" y="143"/>
                  </a:lnTo>
                  <a:lnTo>
                    <a:pt x="378" y="142"/>
                  </a:lnTo>
                  <a:lnTo>
                    <a:pt x="381" y="142"/>
                  </a:lnTo>
                  <a:lnTo>
                    <a:pt x="384" y="140"/>
                  </a:lnTo>
                  <a:lnTo>
                    <a:pt x="386" y="139"/>
                  </a:lnTo>
                  <a:lnTo>
                    <a:pt x="388" y="138"/>
                  </a:lnTo>
                  <a:lnTo>
                    <a:pt x="391" y="136"/>
                  </a:lnTo>
                  <a:lnTo>
                    <a:pt x="394" y="135"/>
                  </a:lnTo>
                  <a:lnTo>
                    <a:pt x="397" y="135"/>
                  </a:lnTo>
                  <a:lnTo>
                    <a:pt x="398" y="133"/>
                  </a:lnTo>
                  <a:lnTo>
                    <a:pt x="401" y="132"/>
                  </a:lnTo>
                  <a:lnTo>
                    <a:pt x="404" y="132"/>
                  </a:lnTo>
                  <a:lnTo>
                    <a:pt x="405" y="130"/>
                  </a:lnTo>
                  <a:lnTo>
                    <a:pt x="408" y="130"/>
                  </a:lnTo>
                  <a:lnTo>
                    <a:pt x="411" y="130"/>
                  </a:lnTo>
                  <a:lnTo>
                    <a:pt x="414" y="130"/>
                  </a:lnTo>
                  <a:lnTo>
                    <a:pt x="415" y="130"/>
                  </a:lnTo>
                  <a:lnTo>
                    <a:pt x="418" y="132"/>
                  </a:lnTo>
                  <a:lnTo>
                    <a:pt x="421" y="135"/>
                  </a:lnTo>
                  <a:lnTo>
                    <a:pt x="424" y="138"/>
                  </a:lnTo>
                  <a:lnTo>
                    <a:pt x="426" y="143"/>
                  </a:lnTo>
                  <a:lnTo>
                    <a:pt x="428" y="149"/>
                  </a:lnTo>
                  <a:lnTo>
                    <a:pt x="431" y="155"/>
                  </a:lnTo>
                  <a:lnTo>
                    <a:pt x="434" y="158"/>
                  </a:lnTo>
                  <a:lnTo>
                    <a:pt x="436" y="159"/>
                  </a:lnTo>
                  <a:lnTo>
                    <a:pt x="439" y="159"/>
                  </a:lnTo>
                  <a:lnTo>
                    <a:pt x="441" y="159"/>
                  </a:lnTo>
                  <a:lnTo>
                    <a:pt x="444" y="158"/>
                  </a:lnTo>
                  <a:lnTo>
                    <a:pt x="446" y="155"/>
                  </a:lnTo>
                  <a:lnTo>
                    <a:pt x="449" y="155"/>
                  </a:lnTo>
                  <a:lnTo>
                    <a:pt x="452" y="155"/>
                  </a:lnTo>
                  <a:lnTo>
                    <a:pt x="453" y="156"/>
                  </a:lnTo>
                  <a:lnTo>
                    <a:pt x="456" y="158"/>
                  </a:lnTo>
                  <a:lnTo>
                    <a:pt x="459" y="162"/>
                  </a:lnTo>
                  <a:lnTo>
                    <a:pt x="462" y="166"/>
                  </a:lnTo>
                  <a:lnTo>
                    <a:pt x="463" y="169"/>
                  </a:lnTo>
                  <a:lnTo>
                    <a:pt x="466" y="171"/>
                  </a:lnTo>
                  <a:lnTo>
                    <a:pt x="469" y="169"/>
                  </a:lnTo>
                  <a:lnTo>
                    <a:pt x="470" y="169"/>
                  </a:lnTo>
                  <a:lnTo>
                    <a:pt x="473" y="171"/>
                  </a:lnTo>
                  <a:lnTo>
                    <a:pt x="476" y="172"/>
                  </a:lnTo>
                  <a:lnTo>
                    <a:pt x="479" y="174"/>
                  </a:lnTo>
                  <a:lnTo>
                    <a:pt x="482" y="174"/>
                  </a:lnTo>
                  <a:lnTo>
                    <a:pt x="483" y="175"/>
                  </a:lnTo>
                  <a:lnTo>
                    <a:pt x="486" y="174"/>
                  </a:lnTo>
                  <a:lnTo>
                    <a:pt x="489" y="174"/>
                  </a:lnTo>
                  <a:lnTo>
                    <a:pt x="491" y="172"/>
                  </a:lnTo>
                  <a:lnTo>
                    <a:pt x="494" y="169"/>
                  </a:lnTo>
                  <a:lnTo>
                    <a:pt x="496" y="168"/>
                  </a:lnTo>
                  <a:lnTo>
                    <a:pt x="499" y="166"/>
                  </a:lnTo>
                  <a:lnTo>
                    <a:pt x="502" y="165"/>
                  </a:lnTo>
                  <a:lnTo>
                    <a:pt x="504" y="162"/>
                  </a:lnTo>
                  <a:lnTo>
                    <a:pt x="507" y="161"/>
                  </a:lnTo>
                  <a:lnTo>
                    <a:pt x="509" y="159"/>
                  </a:lnTo>
                  <a:lnTo>
                    <a:pt x="511" y="159"/>
                  </a:lnTo>
                  <a:lnTo>
                    <a:pt x="514" y="161"/>
                  </a:lnTo>
                  <a:lnTo>
                    <a:pt x="517" y="164"/>
                  </a:lnTo>
                  <a:lnTo>
                    <a:pt x="518" y="166"/>
                  </a:lnTo>
                  <a:lnTo>
                    <a:pt x="521" y="172"/>
                  </a:lnTo>
                  <a:lnTo>
                    <a:pt x="524" y="178"/>
                  </a:lnTo>
                  <a:lnTo>
                    <a:pt x="527" y="184"/>
                  </a:lnTo>
                  <a:lnTo>
                    <a:pt x="528" y="185"/>
                  </a:lnTo>
                  <a:lnTo>
                    <a:pt x="531" y="188"/>
                  </a:lnTo>
                  <a:lnTo>
                    <a:pt x="534" y="188"/>
                  </a:lnTo>
                  <a:lnTo>
                    <a:pt x="535" y="188"/>
                  </a:lnTo>
                  <a:lnTo>
                    <a:pt x="538" y="190"/>
                  </a:lnTo>
                  <a:lnTo>
                    <a:pt x="541" y="190"/>
                  </a:lnTo>
                  <a:lnTo>
                    <a:pt x="544" y="190"/>
                  </a:lnTo>
                  <a:lnTo>
                    <a:pt x="547" y="190"/>
                  </a:lnTo>
                  <a:lnTo>
                    <a:pt x="548" y="190"/>
                  </a:lnTo>
                  <a:lnTo>
                    <a:pt x="551" y="190"/>
                  </a:lnTo>
                  <a:lnTo>
                    <a:pt x="554" y="190"/>
                  </a:lnTo>
                  <a:lnTo>
                    <a:pt x="556" y="191"/>
                  </a:lnTo>
                  <a:lnTo>
                    <a:pt x="559" y="191"/>
                  </a:lnTo>
                  <a:lnTo>
                    <a:pt x="561" y="192"/>
                  </a:lnTo>
                  <a:lnTo>
                    <a:pt x="564" y="192"/>
                  </a:lnTo>
                  <a:lnTo>
                    <a:pt x="567" y="194"/>
                  </a:lnTo>
                  <a:lnTo>
                    <a:pt x="569" y="195"/>
                  </a:lnTo>
                  <a:lnTo>
                    <a:pt x="572" y="197"/>
                  </a:lnTo>
                  <a:lnTo>
                    <a:pt x="575" y="198"/>
                  </a:lnTo>
                  <a:lnTo>
                    <a:pt x="576" y="200"/>
                  </a:lnTo>
                  <a:lnTo>
                    <a:pt x="579" y="200"/>
                  </a:lnTo>
                  <a:lnTo>
                    <a:pt x="582" y="201"/>
                  </a:lnTo>
                  <a:lnTo>
                    <a:pt x="585" y="201"/>
                  </a:lnTo>
                  <a:lnTo>
                    <a:pt x="586" y="201"/>
                  </a:lnTo>
                  <a:lnTo>
                    <a:pt x="589" y="201"/>
                  </a:lnTo>
                  <a:lnTo>
                    <a:pt x="592" y="200"/>
                  </a:lnTo>
                  <a:lnTo>
                    <a:pt x="593" y="201"/>
                  </a:lnTo>
                  <a:lnTo>
                    <a:pt x="596" y="201"/>
                  </a:lnTo>
                  <a:lnTo>
                    <a:pt x="599" y="201"/>
                  </a:lnTo>
                  <a:lnTo>
                    <a:pt x="602" y="201"/>
                  </a:lnTo>
                  <a:lnTo>
                    <a:pt x="603" y="201"/>
                  </a:lnTo>
                  <a:lnTo>
                    <a:pt x="606" y="201"/>
                  </a:lnTo>
                  <a:lnTo>
                    <a:pt x="609" y="200"/>
                  </a:lnTo>
                  <a:lnTo>
                    <a:pt x="612" y="200"/>
                  </a:lnTo>
                  <a:lnTo>
                    <a:pt x="614" y="201"/>
                  </a:lnTo>
                  <a:lnTo>
                    <a:pt x="616" y="203"/>
                  </a:lnTo>
                  <a:lnTo>
                    <a:pt x="619" y="203"/>
                  </a:lnTo>
                  <a:lnTo>
                    <a:pt x="622" y="204"/>
                  </a:lnTo>
                  <a:lnTo>
                    <a:pt x="624" y="205"/>
                  </a:lnTo>
                  <a:lnTo>
                    <a:pt x="627" y="207"/>
                  </a:lnTo>
                  <a:lnTo>
                    <a:pt x="629" y="208"/>
                  </a:lnTo>
                  <a:lnTo>
                    <a:pt x="631" y="208"/>
                  </a:lnTo>
                  <a:lnTo>
                    <a:pt x="634" y="210"/>
                  </a:lnTo>
                  <a:lnTo>
                    <a:pt x="637" y="213"/>
                  </a:lnTo>
                  <a:lnTo>
                    <a:pt x="640" y="213"/>
                  </a:lnTo>
                  <a:lnTo>
                    <a:pt x="641" y="216"/>
                  </a:lnTo>
                  <a:lnTo>
                    <a:pt x="644" y="216"/>
                  </a:lnTo>
                  <a:lnTo>
                    <a:pt x="647" y="217"/>
                  </a:lnTo>
                  <a:lnTo>
                    <a:pt x="650" y="217"/>
                  </a:lnTo>
                  <a:lnTo>
                    <a:pt x="651" y="218"/>
                  </a:lnTo>
                  <a:lnTo>
                    <a:pt x="654" y="218"/>
                  </a:lnTo>
                  <a:lnTo>
                    <a:pt x="657" y="218"/>
                  </a:lnTo>
                  <a:lnTo>
                    <a:pt x="658" y="220"/>
                  </a:lnTo>
                  <a:lnTo>
                    <a:pt x="661" y="221"/>
                  </a:lnTo>
                  <a:lnTo>
                    <a:pt x="664" y="223"/>
                  </a:lnTo>
                  <a:lnTo>
                    <a:pt x="667" y="223"/>
                  </a:lnTo>
                  <a:lnTo>
                    <a:pt x="670" y="224"/>
                  </a:lnTo>
                  <a:lnTo>
                    <a:pt x="671" y="224"/>
                  </a:lnTo>
                  <a:lnTo>
                    <a:pt x="674" y="224"/>
                  </a:lnTo>
                  <a:lnTo>
                    <a:pt x="677" y="226"/>
                  </a:lnTo>
                  <a:lnTo>
                    <a:pt x="679" y="226"/>
                  </a:lnTo>
                  <a:lnTo>
                    <a:pt x="682" y="227"/>
                  </a:lnTo>
                  <a:lnTo>
                    <a:pt x="684" y="229"/>
                  </a:lnTo>
                  <a:lnTo>
                    <a:pt x="687" y="229"/>
                  </a:lnTo>
                  <a:lnTo>
                    <a:pt x="689" y="230"/>
                  </a:lnTo>
                  <a:lnTo>
                    <a:pt x="692" y="230"/>
                  </a:lnTo>
                  <a:lnTo>
                    <a:pt x="695" y="231"/>
                  </a:lnTo>
                  <a:lnTo>
                    <a:pt x="696" y="233"/>
                  </a:lnTo>
                  <a:lnTo>
                    <a:pt x="699" y="233"/>
                  </a:lnTo>
                  <a:lnTo>
                    <a:pt x="702" y="233"/>
                  </a:lnTo>
                  <a:lnTo>
                    <a:pt x="705" y="233"/>
                  </a:lnTo>
                  <a:lnTo>
                    <a:pt x="708" y="233"/>
                  </a:lnTo>
                  <a:lnTo>
                    <a:pt x="709" y="233"/>
                  </a:lnTo>
                  <a:lnTo>
                    <a:pt x="712" y="233"/>
                  </a:lnTo>
                  <a:lnTo>
                    <a:pt x="715" y="233"/>
                  </a:lnTo>
                  <a:lnTo>
                    <a:pt x="716" y="233"/>
                  </a:lnTo>
                  <a:lnTo>
                    <a:pt x="719" y="233"/>
                  </a:lnTo>
                  <a:lnTo>
                    <a:pt x="722" y="234"/>
                  </a:lnTo>
                  <a:lnTo>
                    <a:pt x="725" y="234"/>
                  </a:lnTo>
                  <a:lnTo>
                    <a:pt x="726" y="234"/>
                  </a:lnTo>
                  <a:lnTo>
                    <a:pt x="729" y="236"/>
                  </a:lnTo>
                  <a:lnTo>
                    <a:pt x="732" y="237"/>
                  </a:lnTo>
                  <a:lnTo>
                    <a:pt x="735" y="239"/>
                  </a:lnTo>
                  <a:lnTo>
                    <a:pt x="737" y="240"/>
                  </a:lnTo>
                  <a:lnTo>
                    <a:pt x="739" y="240"/>
                  </a:lnTo>
                  <a:lnTo>
                    <a:pt x="742" y="242"/>
                  </a:lnTo>
                  <a:lnTo>
                    <a:pt x="744" y="242"/>
                  </a:lnTo>
                  <a:lnTo>
                    <a:pt x="747" y="243"/>
                  </a:lnTo>
                  <a:lnTo>
                    <a:pt x="750" y="243"/>
                  </a:lnTo>
                  <a:lnTo>
                    <a:pt x="751" y="243"/>
                  </a:lnTo>
                  <a:lnTo>
                    <a:pt x="754" y="243"/>
                  </a:lnTo>
                  <a:lnTo>
                    <a:pt x="757" y="244"/>
                  </a:lnTo>
                  <a:lnTo>
                    <a:pt x="760" y="244"/>
                  </a:lnTo>
                  <a:lnTo>
                    <a:pt x="763" y="244"/>
                  </a:lnTo>
                  <a:lnTo>
                    <a:pt x="764" y="246"/>
                  </a:lnTo>
                  <a:lnTo>
                    <a:pt x="767" y="247"/>
                  </a:lnTo>
                  <a:lnTo>
                    <a:pt x="770" y="249"/>
                  </a:lnTo>
                  <a:lnTo>
                    <a:pt x="773" y="249"/>
                  </a:lnTo>
                  <a:lnTo>
                    <a:pt x="774" y="252"/>
                  </a:lnTo>
                  <a:lnTo>
                    <a:pt x="777" y="252"/>
                  </a:lnTo>
                  <a:lnTo>
                    <a:pt x="780" y="253"/>
                  </a:lnTo>
                  <a:lnTo>
                    <a:pt x="781" y="253"/>
                  </a:lnTo>
                  <a:lnTo>
                    <a:pt x="784" y="255"/>
                  </a:lnTo>
                  <a:lnTo>
                    <a:pt x="787" y="255"/>
                  </a:lnTo>
                  <a:lnTo>
                    <a:pt x="789" y="256"/>
                  </a:lnTo>
                  <a:lnTo>
                    <a:pt x="791" y="256"/>
                  </a:lnTo>
                  <a:lnTo>
                    <a:pt x="794" y="257"/>
                  </a:lnTo>
                  <a:lnTo>
                    <a:pt x="797" y="257"/>
                  </a:lnTo>
                  <a:lnTo>
                    <a:pt x="800" y="259"/>
                  </a:lnTo>
                  <a:lnTo>
                    <a:pt x="802" y="259"/>
                  </a:lnTo>
                  <a:lnTo>
                    <a:pt x="804" y="260"/>
                  </a:lnTo>
                  <a:lnTo>
                    <a:pt x="807" y="260"/>
                  </a:lnTo>
                  <a:lnTo>
                    <a:pt x="809" y="262"/>
                  </a:lnTo>
                  <a:lnTo>
                    <a:pt x="812" y="262"/>
                  </a:lnTo>
                  <a:lnTo>
                    <a:pt x="815" y="263"/>
                  </a:lnTo>
                  <a:lnTo>
                    <a:pt x="818" y="263"/>
                  </a:lnTo>
                  <a:lnTo>
                    <a:pt x="820" y="263"/>
                  </a:lnTo>
                  <a:lnTo>
                    <a:pt x="822" y="265"/>
                  </a:lnTo>
                  <a:lnTo>
                    <a:pt x="825" y="265"/>
                  </a:lnTo>
                  <a:lnTo>
                    <a:pt x="828" y="265"/>
                  </a:lnTo>
                  <a:lnTo>
                    <a:pt x="829" y="266"/>
                  </a:lnTo>
                  <a:lnTo>
                    <a:pt x="832" y="266"/>
                  </a:lnTo>
                  <a:lnTo>
                    <a:pt x="835" y="266"/>
                  </a:lnTo>
                  <a:lnTo>
                    <a:pt x="836" y="266"/>
                  </a:lnTo>
                  <a:lnTo>
                    <a:pt x="839" y="266"/>
                  </a:lnTo>
                  <a:lnTo>
                    <a:pt x="842" y="266"/>
                  </a:lnTo>
                  <a:lnTo>
                    <a:pt x="845" y="268"/>
                  </a:lnTo>
                  <a:lnTo>
                    <a:pt x="846" y="268"/>
                  </a:lnTo>
                  <a:lnTo>
                    <a:pt x="849" y="269"/>
                  </a:lnTo>
                  <a:lnTo>
                    <a:pt x="852" y="269"/>
                  </a:lnTo>
                  <a:lnTo>
                    <a:pt x="855" y="270"/>
                  </a:lnTo>
                  <a:lnTo>
                    <a:pt x="857" y="270"/>
                  </a:lnTo>
                  <a:lnTo>
                    <a:pt x="859" y="272"/>
                  </a:lnTo>
                  <a:lnTo>
                    <a:pt x="862" y="272"/>
                  </a:lnTo>
                  <a:lnTo>
                    <a:pt x="865" y="273"/>
                  </a:lnTo>
                  <a:lnTo>
                    <a:pt x="867" y="273"/>
                  </a:lnTo>
                  <a:lnTo>
                    <a:pt x="870" y="275"/>
                  </a:lnTo>
                  <a:lnTo>
                    <a:pt x="872" y="275"/>
                  </a:lnTo>
                  <a:lnTo>
                    <a:pt x="874" y="276"/>
                  </a:lnTo>
                  <a:lnTo>
                    <a:pt x="877" y="276"/>
                  </a:lnTo>
                  <a:lnTo>
                    <a:pt x="880" y="278"/>
                  </a:lnTo>
                  <a:lnTo>
                    <a:pt x="883" y="279"/>
                  </a:lnTo>
                  <a:lnTo>
                    <a:pt x="885" y="279"/>
                  </a:lnTo>
                  <a:lnTo>
                    <a:pt x="887" y="281"/>
                  </a:lnTo>
                  <a:lnTo>
                    <a:pt x="890" y="281"/>
                  </a:lnTo>
                  <a:lnTo>
                    <a:pt x="893" y="281"/>
                  </a:lnTo>
                  <a:lnTo>
                    <a:pt x="894" y="281"/>
                  </a:lnTo>
                  <a:lnTo>
                    <a:pt x="897" y="282"/>
                  </a:lnTo>
                  <a:lnTo>
                    <a:pt x="900" y="282"/>
                  </a:lnTo>
                  <a:lnTo>
                    <a:pt x="903" y="282"/>
                  </a:lnTo>
                  <a:lnTo>
                    <a:pt x="904" y="283"/>
                  </a:lnTo>
                  <a:lnTo>
                    <a:pt x="907" y="283"/>
                  </a:lnTo>
                  <a:lnTo>
                    <a:pt x="910" y="285"/>
                  </a:lnTo>
                  <a:lnTo>
                    <a:pt x="912" y="286"/>
                  </a:lnTo>
                  <a:lnTo>
                    <a:pt x="914" y="286"/>
                  </a:lnTo>
                  <a:lnTo>
                    <a:pt x="917" y="286"/>
                  </a:lnTo>
                  <a:lnTo>
                    <a:pt x="920" y="288"/>
                  </a:lnTo>
                </a:path>
              </a:pathLst>
            </a:custGeom>
            <a:noFill/>
            <a:ln w="19050" cmpd="sng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351" name="Rectangle 119"/>
            <p:cNvSpPr>
              <a:spLocks noChangeArrowheads="1"/>
            </p:cNvSpPr>
            <p:nvPr/>
          </p:nvSpPr>
          <p:spPr bwMode="auto">
            <a:xfrm>
              <a:off x="8240714" y="2663825"/>
              <a:ext cx="117475" cy="39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352" name="Rectangle 120"/>
            <p:cNvSpPr>
              <a:spLocks noChangeArrowheads="1"/>
            </p:cNvSpPr>
            <p:nvPr/>
          </p:nvSpPr>
          <p:spPr bwMode="auto">
            <a:xfrm>
              <a:off x="8240713" y="2665414"/>
              <a:ext cx="158750" cy="53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353" name="Rectangle 121"/>
            <p:cNvSpPr>
              <a:spLocks noChangeArrowheads="1"/>
            </p:cNvSpPr>
            <p:nvPr/>
          </p:nvSpPr>
          <p:spPr bwMode="auto">
            <a:xfrm>
              <a:off x="6848475" y="3683001"/>
              <a:ext cx="122238" cy="68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354" name="Rectangle 122"/>
            <p:cNvSpPr>
              <a:spLocks noChangeArrowheads="1"/>
            </p:cNvSpPr>
            <p:nvPr/>
          </p:nvSpPr>
          <p:spPr bwMode="auto">
            <a:xfrm>
              <a:off x="6848476" y="3687764"/>
              <a:ext cx="157163" cy="79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355" name="Rectangle 123"/>
            <p:cNvSpPr>
              <a:spLocks noChangeArrowheads="1"/>
            </p:cNvSpPr>
            <p:nvPr/>
          </p:nvSpPr>
          <p:spPr bwMode="auto">
            <a:xfrm>
              <a:off x="6848475" y="3687763"/>
              <a:ext cx="141064" cy="76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500">
                  <a:solidFill>
                    <a:srgbClr val="000000"/>
                  </a:solidFill>
                  <a:latin typeface="Arial" charset="0"/>
                </a:rPr>
                <a:t>8800</a:t>
              </a:r>
              <a:endParaRPr lang="en-GB"/>
            </a:p>
          </p:txBody>
        </p:sp>
        <p:sp>
          <p:nvSpPr>
            <p:cNvPr id="95356" name="Rectangle 124"/>
            <p:cNvSpPr>
              <a:spLocks noChangeArrowheads="1"/>
            </p:cNvSpPr>
            <p:nvPr/>
          </p:nvSpPr>
          <p:spPr bwMode="auto">
            <a:xfrm>
              <a:off x="6910388" y="3643314"/>
              <a:ext cx="4762" cy="2698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357" name="Freeform 125"/>
            <p:cNvSpPr>
              <a:spLocks/>
            </p:cNvSpPr>
            <p:nvPr/>
          </p:nvSpPr>
          <p:spPr bwMode="auto">
            <a:xfrm>
              <a:off x="6884989" y="3641725"/>
              <a:ext cx="28575" cy="63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"/>
                </a:cxn>
                <a:cxn ang="0">
                  <a:pos x="18" y="4"/>
                </a:cxn>
                <a:cxn ang="0">
                  <a:pos x="18" y="1"/>
                </a:cxn>
                <a:cxn ang="0">
                  <a:pos x="0" y="0"/>
                </a:cxn>
              </a:cxnLst>
              <a:rect l="0" t="0" r="r" b="b"/>
              <a:pathLst>
                <a:path w="18" h="4">
                  <a:moveTo>
                    <a:pt x="0" y="0"/>
                  </a:moveTo>
                  <a:lnTo>
                    <a:pt x="0" y="4"/>
                  </a:lnTo>
                  <a:lnTo>
                    <a:pt x="18" y="4"/>
                  </a:lnTo>
                  <a:lnTo>
                    <a:pt x="18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358" name="Rectangle 126"/>
            <p:cNvSpPr>
              <a:spLocks noChangeArrowheads="1"/>
            </p:cNvSpPr>
            <p:nvPr/>
          </p:nvSpPr>
          <p:spPr bwMode="auto">
            <a:xfrm>
              <a:off x="6899275" y="3544888"/>
              <a:ext cx="14288" cy="476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359" name="Rectangle 127"/>
            <p:cNvSpPr>
              <a:spLocks noChangeArrowheads="1"/>
            </p:cNvSpPr>
            <p:nvPr/>
          </p:nvSpPr>
          <p:spPr bwMode="auto">
            <a:xfrm>
              <a:off x="7113589" y="3683001"/>
              <a:ext cx="123825" cy="68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360" name="Rectangle 128"/>
            <p:cNvSpPr>
              <a:spLocks noChangeArrowheads="1"/>
            </p:cNvSpPr>
            <p:nvPr/>
          </p:nvSpPr>
          <p:spPr bwMode="auto">
            <a:xfrm>
              <a:off x="7113589" y="3687764"/>
              <a:ext cx="155575" cy="79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361" name="Rectangle 129"/>
            <p:cNvSpPr>
              <a:spLocks noChangeArrowheads="1"/>
            </p:cNvSpPr>
            <p:nvPr/>
          </p:nvSpPr>
          <p:spPr bwMode="auto">
            <a:xfrm>
              <a:off x="7113588" y="3687763"/>
              <a:ext cx="141064" cy="76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500">
                  <a:solidFill>
                    <a:srgbClr val="000000"/>
                  </a:solidFill>
                  <a:latin typeface="Arial" charset="0"/>
                </a:rPr>
                <a:t>9000</a:t>
              </a:r>
              <a:endParaRPr lang="en-GB"/>
            </a:p>
          </p:txBody>
        </p:sp>
        <p:sp>
          <p:nvSpPr>
            <p:cNvPr id="95362" name="Rectangle 130"/>
            <p:cNvSpPr>
              <a:spLocks noChangeArrowheads="1"/>
            </p:cNvSpPr>
            <p:nvPr/>
          </p:nvSpPr>
          <p:spPr bwMode="auto">
            <a:xfrm>
              <a:off x="7378701" y="3683001"/>
              <a:ext cx="125413" cy="68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363" name="Rectangle 131"/>
            <p:cNvSpPr>
              <a:spLocks noChangeArrowheads="1"/>
            </p:cNvSpPr>
            <p:nvPr/>
          </p:nvSpPr>
          <p:spPr bwMode="auto">
            <a:xfrm>
              <a:off x="7378701" y="3687764"/>
              <a:ext cx="157163" cy="79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364" name="Rectangle 132"/>
            <p:cNvSpPr>
              <a:spLocks noChangeArrowheads="1"/>
            </p:cNvSpPr>
            <p:nvPr/>
          </p:nvSpPr>
          <p:spPr bwMode="auto">
            <a:xfrm>
              <a:off x="7378700" y="3687763"/>
              <a:ext cx="141064" cy="76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500">
                  <a:solidFill>
                    <a:srgbClr val="000000"/>
                  </a:solidFill>
                  <a:latin typeface="Arial" charset="0"/>
                </a:rPr>
                <a:t>9200</a:t>
              </a:r>
              <a:endParaRPr lang="en-GB"/>
            </a:p>
          </p:txBody>
        </p:sp>
        <p:sp>
          <p:nvSpPr>
            <p:cNvPr id="95365" name="Rectangle 133"/>
            <p:cNvSpPr>
              <a:spLocks noChangeArrowheads="1"/>
            </p:cNvSpPr>
            <p:nvPr/>
          </p:nvSpPr>
          <p:spPr bwMode="auto">
            <a:xfrm>
              <a:off x="7643814" y="3683001"/>
              <a:ext cx="123825" cy="68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366" name="Rectangle 134"/>
            <p:cNvSpPr>
              <a:spLocks noChangeArrowheads="1"/>
            </p:cNvSpPr>
            <p:nvPr/>
          </p:nvSpPr>
          <p:spPr bwMode="auto">
            <a:xfrm>
              <a:off x="7643814" y="3687764"/>
              <a:ext cx="155575" cy="79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367" name="Rectangle 135"/>
            <p:cNvSpPr>
              <a:spLocks noChangeArrowheads="1"/>
            </p:cNvSpPr>
            <p:nvPr/>
          </p:nvSpPr>
          <p:spPr bwMode="auto">
            <a:xfrm>
              <a:off x="7643813" y="3687763"/>
              <a:ext cx="141064" cy="76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500">
                  <a:solidFill>
                    <a:srgbClr val="000000"/>
                  </a:solidFill>
                  <a:latin typeface="Arial" charset="0"/>
                </a:rPr>
                <a:t>9400</a:t>
              </a:r>
              <a:endParaRPr lang="en-GB"/>
            </a:p>
          </p:txBody>
        </p:sp>
        <p:sp>
          <p:nvSpPr>
            <p:cNvPr id="95368" name="Rectangle 136"/>
            <p:cNvSpPr>
              <a:spLocks noChangeArrowheads="1"/>
            </p:cNvSpPr>
            <p:nvPr/>
          </p:nvSpPr>
          <p:spPr bwMode="auto">
            <a:xfrm>
              <a:off x="7910513" y="3683001"/>
              <a:ext cx="120650" cy="68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369" name="Rectangle 137"/>
            <p:cNvSpPr>
              <a:spLocks noChangeArrowheads="1"/>
            </p:cNvSpPr>
            <p:nvPr/>
          </p:nvSpPr>
          <p:spPr bwMode="auto">
            <a:xfrm>
              <a:off x="7910514" y="3687764"/>
              <a:ext cx="155575" cy="79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370" name="Rectangle 138"/>
            <p:cNvSpPr>
              <a:spLocks noChangeArrowheads="1"/>
            </p:cNvSpPr>
            <p:nvPr/>
          </p:nvSpPr>
          <p:spPr bwMode="auto">
            <a:xfrm>
              <a:off x="7910513" y="3687763"/>
              <a:ext cx="141064" cy="76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500">
                  <a:solidFill>
                    <a:srgbClr val="000000"/>
                  </a:solidFill>
                  <a:latin typeface="Arial" charset="0"/>
                </a:rPr>
                <a:t>9600</a:t>
              </a:r>
              <a:endParaRPr lang="en-GB"/>
            </a:p>
          </p:txBody>
        </p:sp>
        <p:sp>
          <p:nvSpPr>
            <p:cNvPr id="95371" name="Rectangle 139"/>
            <p:cNvSpPr>
              <a:spLocks noChangeArrowheads="1"/>
            </p:cNvSpPr>
            <p:nvPr/>
          </p:nvSpPr>
          <p:spPr bwMode="auto">
            <a:xfrm>
              <a:off x="8174039" y="3683001"/>
              <a:ext cx="123825" cy="68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372" name="Rectangle 140"/>
            <p:cNvSpPr>
              <a:spLocks noChangeArrowheads="1"/>
            </p:cNvSpPr>
            <p:nvPr/>
          </p:nvSpPr>
          <p:spPr bwMode="auto">
            <a:xfrm>
              <a:off x="8174039" y="3687764"/>
              <a:ext cx="155575" cy="79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373" name="Rectangle 141"/>
            <p:cNvSpPr>
              <a:spLocks noChangeArrowheads="1"/>
            </p:cNvSpPr>
            <p:nvPr/>
          </p:nvSpPr>
          <p:spPr bwMode="auto">
            <a:xfrm>
              <a:off x="8174038" y="3687763"/>
              <a:ext cx="141064" cy="76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500">
                  <a:solidFill>
                    <a:srgbClr val="000000"/>
                  </a:solidFill>
                  <a:latin typeface="Arial" charset="0"/>
                </a:rPr>
                <a:t>9800</a:t>
              </a:r>
              <a:endParaRPr lang="en-GB"/>
            </a:p>
          </p:txBody>
        </p:sp>
        <p:sp>
          <p:nvSpPr>
            <p:cNvPr id="95374" name="Rectangle 142"/>
            <p:cNvSpPr>
              <a:spLocks noChangeArrowheads="1"/>
            </p:cNvSpPr>
            <p:nvPr/>
          </p:nvSpPr>
          <p:spPr bwMode="auto">
            <a:xfrm>
              <a:off x="8424863" y="3683001"/>
              <a:ext cx="152400" cy="68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375" name="Rectangle 143"/>
            <p:cNvSpPr>
              <a:spLocks noChangeArrowheads="1"/>
            </p:cNvSpPr>
            <p:nvPr/>
          </p:nvSpPr>
          <p:spPr bwMode="auto">
            <a:xfrm>
              <a:off x="8424864" y="3687764"/>
              <a:ext cx="187325" cy="79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376" name="Rectangle 144"/>
            <p:cNvSpPr>
              <a:spLocks noChangeArrowheads="1"/>
            </p:cNvSpPr>
            <p:nvPr/>
          </p:nvSpPr>
          <p:spPr bwMode="auto">
            <a:xfrm>
              <a:off x="8424863" y="3687763"/>
              <a:ext cx="176330" cy="76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500">
                  <a:solidFill>
                    <a:srgbClr val="000000"/>
                  </a:solidFill>
                  <a:latin typeface="Arial" charset="0"/>
                </a:rPr>
                <a:t>10000</a:t>
              </a:r>
              <a:endParaRPr lang="en-GB"/>
            </a:p>
          </p:txBody>
        </p:sp>
        <p:sp>
          <p:nvSpPr>
            <p:cNvPr id="95377" name="Rectangle 145"/>
            <p:cNvSpPr>
              <a:spLocks noChangeArrowheads="1"/>
            </p:cNvSpPr>
            <p:nvPr/>
          </p:nvSpPr>
          <p:spPr bwMode="auto">
            <a:xfrm>
              <a:off x="6770688" y="3422650"/>
              <a:ext cx="76200" cy="69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378" name="Rectangle 146"/>
            <p:cNvSpPr>
              <a:spLocks noChangeArrowheads="1"/>
            </p:cNvSpPr>
            <p:nvPr/>
          </p:nvSpPr>
          <p:spPr bwMode="auto">
            <a:xfrm>
              <a:off x="6770688" y="3427414"/>
              <a:ext cx="106362" cy="7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380" name="Rectangle 148"/>
            <p:cNvSpPr>
              <a:spLocks noChangeArrowheads="1"/>
            </p:cNvSpPr>
            <p:nvPr/>
          </p:nvSpPr>
          <p:spPr bwMode="auto">
            <a:xfrm>
              <a:off x="6770688" y="3228976"/>
              <a:ext cx="76200" cy="68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381" name="Rectangle 149"/>
            <p:cNvSpPr>
              <a:spLocks noChangeArrowheads="1"/>
            </p:cNvSpPr>
            <p:nvPr/>
          </p:nvSpPr>
          <p:spPr bwMode="auto">
            <a:xfrm>
              <a:off x="6770688" y="3232151"/>
              <a:ext cx="106362" cy="80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382" name="Rectangle 150"/>
            <p:cNvSpPr>
              <a:spLocks noChangeArrowheads="1"/>
            </p:cNvSpPr>
            <p:nvPr/>
          </p:nvSpPr>
          <p:spPr bwMode="auto">
            <a:xfrm>
              <a:off x="6770688" y="3232150"/>
              <a:ext cx="88166" cy="76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500">
                  <a:solidFill>
                    <a:srgbClr val="000000"/>
                  </a:solidFill>
                  <a:latin typeface="Arial" charset="0"/>
                </a:rPr>
                <a:t>1.0</a:t>
              </a:r>
              <a:endParaRPr lang="en-GB"/>
            </a:p>
          </p:txBody>
        </p:sp>
        <p:sp>
          <p:nvSpPr>
            <p:cNvPr id="95383" name="Rectangle 151"/>
            <p:cNvSpPr>
              <a:spLocks noChangeArrowheads="1"/>
            </p:cNvSpPr>
            <p:nvPr/>
          </p:nvSpPr>
          <p:spPr bwMode="auto">
            <a:xfrm>
              <a:off x="6770688" y="3035301"/>
              <a:ext cx="76200" cy="66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384" name="Rectangle 152"/>
            <p:cNvSpPr>
              <a:spLocks noChangeArrowheads="1"/>
            </p:cNvSpPr>
            <p:nvPr/>
          </p:nvSpPr>
          <p:spPr bwMode="auto">
            <a:xfrm>
              <a:off x="6770688" y="3040064"/>
              <a:ext cx="106362" cy="7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386" name="Rectangle 154"/>
            <p:cNvSpPr>
              <a:spLocks noChangeArrowheads="1"/>
            </p:cNvSpPr>
            <p:nvPr/>
          </p:nvSpPr>
          <p:spPr bwMode="auto">
            <a:xfrm>
              <a:off x="6789739" y="2840038"/>
              <a:ext cx="77787" cy="69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387" name="Rectangle 155"/>
            <p:cNvSpPr>
              <a:spLocks noChangeArrowheads="1"/>
            </p:cNvSpPr>
            <p:nvPr/>
          </p:nvSpPr>
          <p:spPr bwMode="auto">
            <a:xfrm>
              <a:off x="6789739" y="2844800"/>
              <a:ext cx="104775" cy="77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388" name="Rectangle 156"/>
            <p:cNvSpPr>
              <a:spLocks noChangeArrowheads="1"/>
            </p:cNvSpPr>
            <p:nvPr/>
          </p:nvSpPr>
          <p:spPr bwMode="auto">
            <a:xfrm>
              <a:off x="6789738" y="2844800"/>
              <a:ext cx="88166" cy="76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500">
                  <a:solidFill>
                    <a:srgbClr val="000000"/>
                  </a:solidFill>
                  <a:latin typeface="Arial" charset="0"/>
                </a:rPr>
                <a:t>2.0</a:t>
              </a:r>
              <a:endParaRPr lang="en-GB"/>
            </a:p>
          </p:txBody>
        </p:sp>
        <p:sp>
          <p:nvSpPr>
            <p:cNvPr id="95389" name="Freeform 157"/>
            <p:cNvSpPr>
              <a:spLocks/>
            </p:cNvSpPr>
            <p:nvPr/>
          </p:nvSpPr>
          <p:spPr bwMode="auto">
            <a:xfrm>
              <a:off x="7042150" y="3643314"/>
              <a:ext cx="6350" cy="14287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3" y="9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9"/>
                </a:cxn>
              </a:cxnLst>
              <a:rect l="0" t="0" r="r" b="b"/>
              <a:pathLst>
                <a:path w="4" h="9">
                  <a:moveTo>
                    <a:pt x="0" y="9"/>
                  </a:moveTo>
                  <a:lnTo>
                    <a:pt x="3" y="9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390" name="Freeform 158"/>
            <p:cNvSpPr>
              <a:spLocks/>
            </p:cNvSpPr>
            <p:nvPr/>
          </p:nvSpPr>
          <p:spPr bwMode="auto">
            <a:xfrm>
              <a:off x="7175500" y="3643314"/>
              <a:ext cx="6350" cy="26987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3" y="17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4" h="17">
                  <a:moveTo>
                    <a:pt x="0" y="17"/>
                  </a:moveTo>
                  <a:lnTo>
                    <a:pt x="3" y="17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391" name="Rectangle 159"/>
            <p:cNvSpPr>
              <a:spLocks noChangeArrowheads="1"/>
            </p:cNvSpPr>
            <p:nvPr/>
          </p:nvSpPr>
          <p:spPr bwMode="auto">
            <a:xfrm>
              <a:off x="7308851" y="3643314"/>
              <a:ext cx="3175" cy="1428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392" name="Rectangle 160"/>
            <p:cNvSpPr>
              <a:spLocks noChangeArrowheads="1"/>
            </p:cNvSpPr>
            <p:nvPr/>
          </p:nvSpPr>
          <p:spPr bwMode="auto">
            <a:xfrm>
              <a:off x="7440613" y="3643314"/>
              <a:ext cx="4762" cy="2698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393" name="Freeform 161"/>
            <p:cNvSpPr>
              <a:spLocks/>
            </p:cNvSpPr>
            <p:nvPr/>
          </p:nvSpPr>
          <p:spPr bwMode="auto">
            <a:xfrm>
              <a:off x="7572375" y="3643314"/>
              <a:ext cx="6350" cy="14287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4" y="9"/>
                </a:cxn>
                <a:cxn ang="0">
                  <a:pos x="4" y="0"/>
                </a:cxn>
                <a:cxn ang="0">
                  <a:pos x="1" y="0"/>
                </a:cxn>
                <a:cxn ang="0">
                  <a:pos x="0" y="9"/>
                </a:cxn>
              </a:cxnLst>
              <a:rect l="0" t="0" r="r" b="b"/>
              <a:pathLst>
                <a:path w="4" h="9">
                  <a:moveTo>
                    <a:pt x="0" y="9"/>
                  </a:moveTo>
                  <a:lnTo>
                    <a:pt x="4" y="9"/>
                  </a:lnTo>
                  <a:lnTo>
                    <a:pt x="4" y="0"/>
                  </a:lnTo>
                  <a:lnTo>
                    <a:pt x="1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394" name="Rectangle 162"/>
            <p:cNvSpPr>
              <a:spLocks noChangeArrowheads="1"/>
            </p:cNvSpPr>
            <p:nvPr/>
          </p:nvSpPr>
          <p:spPr bwMode="auto">
            <a:xfrm>
              <a:off x="7705726" y="3643314"/>
              <a:ext cx="4763" cy="2698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395" name="Rectangle 163"/>
            <p:cNvSpPr>
              <a:spLocks noChangeArrowheads="1"/>
            </p:cNvSpPr>
            <p:nvPr/>
          </p:nvSpPr>
          <p:spPr bwMode="auto">
            <a:xfrm>
              <a:off x="7839076" y="3643314"/>
              <a:ext cx="4763" cy="1428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396" name="Rectangle 164"/>
            <p:cNvSpPr>
              <a:spLocks noChangeArrowheads="1"/>
            </p:cNvSpPr>
            <p:nvPr/>
          </p:nvSpPr>
          <p:spPr bwMode="auto">
            <a:xfrm>
              <a:off x="7972426" y="3643314"/>
              <a:ext cx="4763" cy="2698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397" name="Freeform 165"/>
            <p:cNvSpPr>
              <a:spLocks/>
            </p:cNvSpPr>
            <p:nvPr/>
          </p:nvSpPr>
          <p:spPr bwMode="auto">
            <a:xfrm>
              <a:off x="8102600" y="3643314"/>
              <a:ext cx="6350" cy="14287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3" y="9"/>
                </a:cxn>
                <a:cxn ang="0">
                  <a:pos x="4" y="0"/>
                </a:cxn>
                <a:cxn ang="0">
                  <a:pos x="2" y="0"/>
                </a:cxn>
                <a:cxn ang="0">
                  <a:pos x="0" y="9"/>
                </a:cxn>
              </a:cxnLst>
              <a:rect l="0" t="0" r="r" b="b"/>
              <a:pathLst>
                <a:path w="4" h="9">
                  <a:moveTo>
                    <a:pt x="0" y="9"/>
                  </a:moveTo>
                  <a:lnTo>
                    <a:pt x="3" y="9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398" name="Freeform 166"/>
            <p:cNvSpPr>
              <a:spLocks/>
            </p:cNvSpPr>
            <p:nvPr/>
          </p:nvSpPr>
          <p:spPr bwMode="auto">
            <a:xfrm>
              <a:off x="8235950" y="3643314"/>
              <a:ext cx="6350" cy="26987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3" y="17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4" h="17">
                  <a:moveTo>
                    <a:pt x="0" y="17"/>
                  </a:moveTo>
                  <a:lnTo>
                    <a:pt x="3" y="17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399" name="Rectangle 167"/>
            <p:cNvSpPr>
              <a:spLocks noChangeArrowheads="1"/>
            </p:cNvSpPr>
            <p:nvPr/>
          </p:nvSpPr>
          <p:spPr bwMode="auto">
            <a:xfrm>
              <a:off x="8369301" y="3643314"/>
              <a:ext cx="4763" cy="1428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400" name="Rectangle 168"/>
            <p:cNvSpPr>
              <a:spLocks noChangeArrowheads="1"/>
            </p:cNvSpPr>
            <p:nvPr/>
          </p:nvSpPr>
          <p:spPr bwMode="auto">
            <a:xfrm>
              <a:off x="8502651" y="3643314"/>
              <a:ext cx="4763" cy="2698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401" name="Rectangle 169"/>
            <p:cNvSpPr>
              <a:spLocks noChangeArrowheads="1"/>
            </p:cNvSpPr>
            <p:nvPr/>
          </p:nvSpPr>
          <p:spPr bwMode="auto">
            <a:xfrm>
              <a:off x="8636001" y="3643314"/>
              <a:ext cx="4763" cy="1428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402" name="Freeform 170"/>
            <p:cNvSpPr>
              <a:spLocks/>
            </p:cNvSpPr>
            <p:nvPr/>
          </p:nvSpPr>
          <p:spPr bwMode="auto">
            <a:xfrm>
              <a:off x="6913564" y="3641725"/>
              <a:ext cx="1724025" cy="63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"/>
                </a:cxn>
                <a:cxn ang="0">
                  <a:pos x="1086" y="4"/>
                </a:cxn>
                <a:cxn ang="0">
                  <a:pos x="1086" y="1"/>
                </a:cxn>
                <a:cxn ang="0">
                  <a:pos x="0" y="0"/>
                </a:cxn>
              </a:cxnLst>
              <a:rect l="0" t="0" r="r" b="b"/>
              <a:pathLst>
                <a:path w="1086" h="4">
                  <a:moveTo>
                    <a:pt x="0" y="0"/>
                  </a:moveTo>
                  <a:lnTo>
                    <a:pt x="0" y="4"/>
                  </a:lnTo>
                  <a:lnTo>
                    <a:pt x="1086" y="4"/>
                  </a:lnTo>
                  <a:lnTo>
                    <a:pt x="1086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403" name="Rectangle 171"/>
            <p:cNvSpPr>
              <a:spLocks noChangeArrowheads="1"/>
            </p:cNvSpPr>
            <p:nvPr/>
          </p:nvSpPr>
          <p:spPr bwMode="auto">
            <a:xfrm>
              <a:off x="6884989" y="3448051"/>
              <a:ext cx="28575" cy="4763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404" name="Freeform 172"/>
            <p:cNvSpPr>
              <a:spLocks/>
            </p:cNvSpPr>
            <p:nvPr/>
          </p:nvSpPr>
          <p:spPr bwMode="auto">
            <a:xfrm>
              <a:off x="6899275" y="3349625"/>
              <a:ext cx="14288" cy="63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"/>
                </a:cxn>
                <a:cxn ang="0">
                  <a:pos x="9" y="4"/>
                </a:cxn>
                <a:cxn ang="0">
                  <a:pos x="9" y="2"/>
                </a:cxn>
                <a:cxn ang="0">
                  <a:pos x="0" y="0"/>
                </a:cxn>
              </a:cxnLst>
              <a:rect l="0" t="0" r="r" b="b"/>
              <a:pathLst>
                <a:path w="9" h="4">
                  <a:moveTo>
                    <a:pt x="0" y="0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9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405" name="Rectangle 173"/>
            <p:cNvSpPr>
              <a:spLocks noChangeArrowheads="1"/>
            </p:cNvSpPr>
            <p:nvPr/>
          </p:nvSpPr>
          <p:spPr bwMode="auto">
            <a:xfrm>
              <a:off x="6884989" y="3252788"/>
              <a:ext cx="28575" cy="476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406" name="Rectangle 174"/>
            <p:cNvSpPr>
              <a:spLocks noChangeArrowheads="1"/>
            </p:cNvSpPr>
            <p:nvPr/>
          </p:nvSpPr>
          <p:spPr bwMode="auto">
            <a:xfrm>
              <a:off x="6899275" y="3157538"/>
              <a:ext cx="14288" cy="476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407" name="Freeform 175"/>
            <p:cNvSpPr>
              <a:spLocks/>
            </p:cNvSpPr>
            <p:nvPr/>
          </p:nvSpPr>
          <p:spPr bwMode="auto">
            <a:xfrm>
              <a:off x="6884989" y="3059113"/>
              <a:ext cx="28575" cy="63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"/>
                </a:cxn>
                <a:cxn ang="0">
                  <a:pos x="18" y="4"/>
                </a:cxn>
                <a:cxn ang="0">
                  <a:pos x="18" y="1"/>
                </a:cxn>
                <a:cxn ang="0">
                  <a:pos x="0" y="0"/>
                </a:cxn>
              </a:cxnLst>
              <a:rect l="0" t="0" r="r" b="b"/>
              <a:pathLst>
                <a:path w="18" h="4">
                  <a:moveTo>
                    <a:pt x="0" y="0"/>
                  </a:moveTo>
                  <a:lnTo>
                    <a:pt x="0" y="4"/>
                  </a:lnTo>
                  <a:lnTo>
                    <a:pt x="18" y="4"/>
                  </a:lnTo>
                  <a:lnTo>
                    <a:pt x="18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408" name="Rectangle 176"/>
            <p:cNvSpPr>
              <a:spLocks noChangeArrowheads="1"/>
            </p:cNvSpPr>
            <p:nvPr/>
          </p:nvSpPr>
          <p:spPr bwMode="auto">
            <a:xfrm>
              <a:off x="6899275" y="2962276"/>
              <a:ext cx="14288" cy="4763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409" name="Rectangle 177"/>
            <p:cNvSpPr>
              <a:spLocks noChangeArrowheads="1"/>
            </p:cNvSpPr>
            <p:nvPr/>
          </p:nvSpPr>
          <p:spPr bwMode="auto">
            <a:xfrm>
              <a:off x="6884989" y="2865438"/>
              <a:ext cx="28575" cy="476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411" name="Rectangle 179"/>
            <p:cNvSpPr>
              <a:spLocks noChangeArrowheads="1"/>
            </p:cNvSpPr>
            <p:nvPr/>
          </p:nvSpPr>
          <p:spPr bwMode="auto">
            <a:xfrm>
              <a:off x="7696200" y="3771901"/>
              <a:ext cx="209550" cy="87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412" name="Rectangle 180"/>
            <p:cNvSpPr>
              <a:spLocks noChangeArrowheads="1"/>
            </p:cNvSpPr>
            <p:nvPr/>
          </p:nvSpPr>
          <p:spPr bwMode="auto">
            <a:xfrm>
              <a:off x="7696201" y="3776664"/>
              <a:ext cx="257175" cy="10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413" name="Rectangle 181"/>
            <p:cNvSpPr>
              <a:spLocks noChangeArrowheads="1"/>
            </p:cNvSpPr>
            <p:nvPr/>
          </p:nvSpPr>
          <p:spPr bwMode="auto">
            <a:xfrm>
              <a:off x="7696200" y="3776663"/>
              <a:ext cx="169918" cy="76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500">
                  <a:solidFill>
                    <a:srgbClr val="000000"/>
                  </a:solidFill>
                </a:rPr>
                <a:t>E  (eV)</a:t>
              </a:r>
              <a:endParaRPr lang="en-GB"/>
            </a:p>
          </p:txBody>
        </p:sp>
        <p:sp>
          <p:nvSpPr>
            <p:cNvPr id="95414" name="Rectangle 182"/>
            <p:cNvSpPr>
              <a:spLocks noChangeArrowheads="1"/>
            </p:cNvSpPr>
            <p:nvPr/>
          </p:nvSpPr>
          <p:spPr bwMode="auto">
            <a:xfrm>
              <a:off x="7113589" y="3683001"/>
              <a:ext cx="123825" cy="68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415" name="Rectangle 183"/>
            <p:cNvSpPr>
              <a:spLocks noChangeArrowheads="1"/>
            </p:cNvSpPr>
            <p:nvPr/>
          </p:nvSpPr>
          <p:spPr bwMode="auto">
            <a:xfrm>
              <a:off x="7113589" y="3687764"/>
              <a:ext cx="155575" cy="79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416" name="Rectangle 184"/>
            <p:cNvSpPr>
              <a:spLocks noChangeArrowheads="1"/>
            </p:cNvSpPr>
            <p:nvPr/>
          </p:nvSpPr>
          <p:spPr bwMode="auto">
            <a:xfrm>
              <a:off x="7113588" y="3687763"/>
              <a:ext cx="141064" cy="76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500">
                  <a:solidFill>
                    <a:srgbClr val="000000"/>
                  </a:solidFill>
                  <a:latin typeface="Arial" charset="0"/>
                </a:rPr>
                <a:t>9000</a:t>
              </a:r>
              <a:endParaRPr lang="en-GB"/>
            </a:p>
          </p:txBody>
        </p:sp>
        <p:sp>
          <p:nvSpPr>
            <p:cNvPr id="95417" name="Rectangle 185"/>
            <p:cNvSpPr>
              <a:spLocks noChangeArrowheads="1"/>
            </p:cNvSpPr>
            <p:nvPr/>
          </p:nvSpPr>
          <p:spPr bwMode="auto">
            <a:xfrm>
              <a:off x="7378701" y="3683001"/>
              <a:ext cx="125413" cy="68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418" name="Rectangle 186"/>
            <p:cNvSpPr>
              <a:spLocks noChangeArrowheads="1"/>
            </p:cNvSpPr>
            <p:nvPr/>
          </p:nvSpPr>
          <p:spPr bwMode="auto">
            <a:xfrm>
              <a:off x="7378701" y="3687764"/>
              <a:ext cx="157163" cy="79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419" name="Rectangle 187"/>
            <p:cNvSpPr>
              <a:spLocks noChangeArrowheads="1"/>
            </p:cNvSpPr>
            <p:nvPr/>
          </p:nvSpPr>
          <p:spPr bwMode="auto">
            <a:xfrm>
              <a:off x="7378700" y="3687763"/>
              <a:ext cx="141064" cy="76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500">
                  <a:solidFill>
                    <a:srgbClr val="000000"/>
                  </a:solidFill>
                  <a:latin typeface="Arial" charset="0"/>
                </a:rPr>
                <a:t>9200</a:t>
              </a:r>
              <a:endParaRPr lang="en-GB"/>
            </a:p>
          </p:txBody>
        </p:sp>
        <p:sp>
          <p:nvSpPr>
            <p:cNvPr id="95420" name="Rectangle 188"/>
            <p:cNvSpPr>
              <a:spLocks noChangeArrowheads="1"/>
            </p:cNvSpPr>
            <p:nvPr/>
          </p:nvSpPr>
          <p:spPr bwMode="auto">
            <a:xfrm>
              <a:off x="7643814" y="3683001"/>
              <a:ext cx="123825" cy="68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421" name="Rectangle 189"/>
            <p:cNvSpPr>
              <a:spLocks noChangeArrowheads="1"/>
            </p:cNvSpPr>
            <p:nvPr/>
          </p:nvSpPr>
          <p:spPr bwMode="auto">
            <a:xfrm>
              <a:off x="7643814" y="3687764"/>
              <a:ext cx="155575" cy="79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422" name="Rectangle 190"/>
            <p:cNvSpPr>
              <a:spLocks noChangeArrowheads="1"/>
            </p:cNvSpPr>
            <p:nvPr/>
          </p:nvSpPr>
          <p:spPr bwMode="auto">
            <a:xfrm>
              <a:off x="7643813" y="3687763"/>
              <a:ext cx="141064" cy="76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500">
                  <a:solidFill>
                    <a:srgbClr val="000000"/>
                  </a:solidFill>
                  <a:latin typeface="Arial" charset="0"/>
                </a:rPr>
                <a:t>9400</a:t>
              </a:r>
              <a:endParaRPr lang="en-GB"/>
            </a:p>
          </p:txBody>
        </p:sp>
        <p:sp>
          <p:nvSpPr>
            <p:cNvPr id="95423" name="Rectangle 191"/>
            <p:cNvSpPr>
              <a:spLocks noChangeArrowheads="1"/>
            </p:cNvSpPr>
            <p:nvPr/>
          </p:nvSpPr>
          <p:spPr bwMode="auto">
            <a:xfrm>
              <a:off x="7910513" y="3683001"/>
              <a:ext cx="120650" cy="68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424" name="Rectangle 192"/>
            <p:cNvSpPr>
              <a:spLocks noChangeArrowheads="1"/>
            </p:cNvSpPr>
            <p:nvPr/>
          </p:nvSpPr>
          <p:spPr bwMode="auto">
            <a:xfrm>
              <a:off x="7910514" y="3687764"/>
              <a:ext cx="155575" cy="79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425" name="Rectangle 193"/>
            <p:cNvSpPr>
              <a:spLocks noChangeArrowheads="1"/>
            </p:cNvSpPr>
            <p:nvPr/>
          </p:nvSpPr>
          <p:spPr bwMode="auto">
            <a:xfrm>
              <a:off x="7910513" y="3687763"/>
              <a:ext cx="141064" cy="76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500">
                  <a:solidFill>
                    <a:srgbClr val="000000"/>
                  </a:solidFill>
                  <a:latin typeface="Arial" charset="0"/>
                </a:rPr>
                <a:t>9600</a:t>
              </a:r>
              <a:endParaRPr lang="en-GB"/>
            </a:p>
          </p:txBody>
        </p:sp>
        <p:sp>
          <p:nvSpPr>
            <p:cNvPr id="95426" name="Rectangle 194"/>
            <p:cNvSpPr>
              <a:spLocks noChangeArrowheads="1"/>
            </p:cNvSpPr>
            <p:nvPr/>
          </p:nvSpPr>
          <p:spPr bwMode="auto">
            <a:xfrm>
              <a:off x="8174039" y="3683001"/>
              <a:ext cx="123825" cy="68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427" name="Rectangle 195"/>
            <p:cNvSpPr>
              <a:spLocks noChangeArrowheads="1"/>
            </p:cNvSpPr>
            <p:nvPr/>
          </p:nvSpPr>
          <p:spPr bwMode="auto">
            <a:xfrm>
              <a:off x="8174039" y="3687764"/>
              <a:ext cx="155575" cy="79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428" name="Rectangle 196"/>
            <p:cNvSpPr>
              <a:spLocks noChangeArrowheads="1"/>
            </p:cNvSpPr>
            <p:nvPr/>
          </p:nvSpPr>
          <p:spPr bwMode="auto">
            <a:xfrm>
              <a:off x="8174038" y="3687763"/>
              <a:ext cx="141064" cy="76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500">
                  <a:solidFill>
                    <a:srgbClr val="000000"/>
                  </a:solidFill>
                  <a:latin typeface="Arial" charset="0"/>
                </a:rPr>
                <a:t>9800</a:t>
              </a:r>
              <a:endParaRPr lang="en-GB"/>
            </a:p>
          </p:txBody>
        </p:sp>
        <p:sp>
          <p:nvSpPr>
            <p:cNvPr id="95429" name="Rectangle 197"/>
            <p:cNvSpPr>
              <a:spLocks noChangeArrowheads="1"/>
            </p:cNvSpPr>
            <p:nvPr/>
          </p:nvSpPr>
          <p:spPr bwMode="auto">
            <a:xfrm>
              <a:off x="8424863" y="3683001"/>
              <a:ext cx="152400" cy="68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430" name="Rectangle 198"/>
            <p:cNvSpPr>
              <a:spLocks noChangeArrowheads="1"/>
            </p:cNvSpPr>
            <p:nvPr/>
          </p:nvSpPr>
          <p:spPr bwMode="auto">
            <a:xfrm>
              <a:off x="8424864" y="3687764"/>
              <a:ext cx="187325" cy="79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431" name="Rectangle 199"/>
            <p:cNvSpPr>
              <a:spLocks noChangeArrowheads="1"/>
            </p:cNvSpPr>
            <p:nvPr/>
          </p:nvSpPr>
          <p:spPr bwMode="auto">
            <a:xfrm>
              <a:off x="8424863" y="3687763"/>
              <a:ext cx="176330" cy="76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500">
                  <a:solidFill>
                    <a:srgbClr val="000000"/>
                  </a:solidFill>
                  <a:latin typeface="Arial" charset="0"/>
                </a:rPr>
                <a:t>10000</a:t>
              </a:r>
              <a:endParaRPr lang="en-GB"/>
            </a:p>
          </p:txBody>
        </p:sp>
        <p:sp>
          <p:nvSpPr>
            <p:cNvPr id="95432" name="Freeform 200"/>
            <p:cNvSpPr>
              <a:spLocks/>
            </p:cNvSpPr>
            <p:nvPr/>
          </p:nvSpPr>
          <p:spPr bwMode="auto">
            <a:xfrm>
              <a:off x="7042150" y="3643314"/>
              <a:ext cx="6350" cy="14287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3" y="9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9"/>
                </a:cxn>
              </a:cxnLst>
              <a:rect l="0" t="0" r="r" b="b"/>
              <a:pathLst>
                <a:path w="4" h="9">
                  <a:moveTo>
                    <a:pt x="0" y="9"/>
                  </a:moveTo>
                  <a:lnTo>
                    <a:pt x="3" y="9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433" name="Freeform 201"/>
            <p:cNvSpPr>
              <a:spLocks/>
            </p:cNvSpPr>
            <p:nvPr/>
          </p:nvSpPr>
          <p:spPr bwMode="auto">
            <a:xfrm>
              <a:off x="7175500" y="3643314"/>
              <a:ext cx="6350" cy="26987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3" y="17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4" h="17">
                  <a:moveTo>
                    <a:pt x="0" y="17"/>
                  </a:moveTo>
                  <a:lnTo>
                    <a:pt x="3" y="17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434" name="Rectangle 202"/>
            <p:cNvSpPr>
              <a:spLocks noChangeArrowheads="1"/>
            </p:cNvSpPr>
            <p:nvPr/>
          </p:nvSpPr>
          <p:spPr bwMode="auto">
            <a:xfrm>
              <a:off x="7308851" y="3643314"/>
              <a:ext cx="3175" cy="1428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435" name="Rectangle 203"/>
            <p:cNvSpPr>
              <a:spLocks noChangeArrowheads="1"/>
            </p:cNvSpPr>
            <p:nvPr/>
          </p:nvSpPr>
          <p:spPr bwMode="auto">
            <a:xfrm>
              <a:off x="7440613" y="3643314"/>
              <a:ext cx="4762" cy="2698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436" name="Freeform 204"/>
            <p:cNvSpPr>
              <a:spLocks/>
            </p:cNvSpPr>
            <p:nvPr/>
          </p:nvSpPr>
          <p:spPr bwMode="auto">
            <a:xfrm>
              <a:off x="7572375" y="3643314"/>
              <a:ext cx="6350" cy="14287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4" y="9"/>
                </a:cxn>
                <a:cxn ang="0">
                  <a:pos x="4" y="0"/>
                </a:cxn>
                <a:cxn ang="0">
                  <a:pos x="1" y="0"/>
                </a:cxn>
                <a:cxn ang="0">
                  <a:pos x="0" y="9"/>
                </a:cxn>
              </a:cxnLst>
              <a:rect l="0" t="0" r="r" b="b"/>
              <a:pathLst>
                <a:path w="4" h="9">
                  <a:moveTo>
                    <a:pt x="0" y="9"/>
                  </a:moveTo>
                  <a:lnTo>
                    <a:pt x="4" y="9"/>
                  </a:lnTo>
                  <a:lnTo>
                    <a:pt x="4" y="0"/>
                  </a:lnTo>
                  <a:lnTo>
                    <a:pt x="1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437" name="Rectangle 205"/>
            <p:cNvSpPr>
              <a:spLocks noChangeArrowheads="1"/>
            </p:cNvSpPr>
            <p:nvPr/>
          </p:nvSpPr>
          <p:spPr bwMode="auto">
            <a:xfrm>
              <a:off x="7705726" y="3643314"/>
              <a:ext cx="4763" cy="2698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438" name="Rectangle 206"/>
            <p:cNvSpPr>
              <a:spLocks noChangeArrowheads="1"/>
            </p:cNvSpPr>
            <p:nvPr/>
          </p:nvSpPr>
          <p:spPr bwMode="auto">
            <a:xfrm>
              <a:off x="7839076" y="3643314"/>
              <a:ext cx="4763" cy="1428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439" name="Rectangle 207"/>
            <p:cNvSpPr>
              <a:spLocks noChangeArrowheads="1"/>
            </p:cNvSpPr>
            <p:nvPr/>
          </p:nvSpPr>
          <p:spPr bwMode="auto">
            <a:xfrm>
              <a:off x="7972426" y="3643314"/>
              <a:ext cx="4763" cy="2698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440" name="Freeform 208"/>
            <p:cNvSpPr>
              <a:spLocks/>
            </p:cNvSpPr>
            <p:nvPr/>
          </p:nvSpPr>
          <p:spPr bwMode="auto">
            <a:xfrm>
              <a:off x="8102600" y="3643314"/>
              <a:ext cx="6350" cy="14287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3" y="9"/>
                </a:cxn>
                <a:cxn ang="0">
                  <a:pos x="4" y="0"/>
                </a:cxn>
                <a:cxn ang="0">
                  <a:pos x="2" y="0"/>
                </a:cxn>
                <a:cxn ang="0">
                  <a:pos x="0" y="9"/>
                </a:cxn>
              </a:cxnLst>
              <a:rect l="0" t="0" r="r" b="b"/>
              <a:pathLst>
                <a:path w="4" h="9">
                  <a:moveTo>
                    <a:pt x="0" y="9"/>
                  </a:moveTo>
                  <a:lnTo>
                    <a:pt x="3" y="9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441" name="Freeform 209"/>
            <p:cNvSpPr>
              <a:spLocks/>
            </p:cNvSpPr>
            <p:nvPr/>
          </p:nvSpPr>
          <p:spPr bwMode="auto">
            <a:xfrm>
              <a:off x="8235950" y="3643314"/>
              <a:ext cx="6350" cy="26987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3" y="17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4" h="17">
                  <a:moveTo>
                    <a:pt x="0" y="17"/>
                  </a:moveTo>
                  <a:lnTo>
                    <a:pt x="3" y="17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442" name="Rectangle 210"/>
            <p:cNvSpPr>
              <a:spLocks noChangeArrowheads="1"/>
            </p:cNvSpPr>
            <p:nvPr/>
          </p:nvSpPr>
          <p:spPr bwMode="auto">
            <a:xfrm>
              <a:off x="8369301" y="3643314"/>
              <a:ext cx="4763" cy="1428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443" name="Rectangle 211"/>
            <p:cNvSpPr>
              <a:spLocks noChangeArrowheads="1"/>
            </p:cNvSpPr>
            <p:nvPr/>
          </p:nvSpPr>
          <p:spPr bwMode="auto">
            <a:xfrm>
              <a:off x="8502651" y="3643314"/>
              <a:ext cx="4763" cy="2698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444" name="Rectangle 212"/>
            <p:cNvSpPr>
              <a:spLocks noChangeArrowheads="1"/>
            </p:cNvSpPr>
            <p:nvPr/>
          </p:nvSpPr>
          <p:spPr bwMode="auto">
            <a:xfrm>
              <a:off x="8636001" y="3643314"/>
              <a:ext cx="4763" cy="1428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445" name="Rectangle 213"/>
            <p:cNvSpPr>
              <a:spLocks noChangeArrowheads="1"/>
            </p:cNvSpPr>
            <p:nvPr/>
          </p:nvSpPr>
          <p:spPr bwMode="auto">
            <a:xfrm>
              <a:off x="6884989" y="3448051"/>
              <a:ext cx="28575" cy="4763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446" name="Freeform 214"/>
            <p:cNvSpPr>
              <a:spLocks/>
            </p:cNvSpPr>
            <p:nvPr/>
          </p:nvSpPr>
          <p:spPr bwMode="auto">
            <a:xfrm>
              <a:off x="6899275" y="3349625"/>
              <a:ext cx="14288" cy="63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"/>
                </a:cxn>
                <a:cxn ang="0">
                  <a:pos x="9" y="4"/>
                </a:cxn>
                <a:cxn ang="0">
                  <a:pos x="9" y="2"/>
                </a:cxn>
                <a:cxn ang="0">
                  <a:pos x="0" y="0"/>
                </a:cxn>
              </a:cxnLst>
              <a:rect l="0" t="0" r="r" b="b"/>
              <a:pathLst>
                <a:path w="9" h="4">
                  <a:moveTo>
                    <a:pt x="0" y="0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9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447" name="Rectangle 215"/>
            <p:cNvSpPr>
              <a:spLocks noChangeArrowheads="1"/>
            </p:cNvSpPr>
            <p:nvPr/>
          </p:nvSpPr>
          <p:spPr bwMode="auto">
            <a:xfrm>
              <a:off x="6884989" y="3252788"/>
              <a:ext cx="28575" cy="476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448" name="Rectangle 216"/>
            <p:cNvSpPr>
              <a:spLocks noChangeArrowheads="1"/>
            </p:cNvSpPr>
            <p:nvPr/>
          </p:nvSpPr>
          <p:spPr bwMode="auto">
            <a:xfrm>
              <a:off x="6899275" y="3157538"/>
              <a:ext cx="14288" cy="476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449" name="Freeform 217"/>
            <p:cNvSpPr>
              <a:spLocks/>
            </p:cNvSpPr>
            <p:nvPr/>
          </p:nvSpPr>
          <p:spPr bwMode="auto">
            <a:xfrm>
              <a:off x="6884989" y="3059113"/>
              <a:ext cx="28575" cy="63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"/>
                </a:cxn>
                <a:cxn ang="0">
                  <a:pos x="18" y="4"/>
                </a:cxn>
                <a:cxn ang="0">
                  <a:pos x="18" y="1"/>
                </a:cxn>
                <a:cxn ang="0">
                  <a:pos x="0" y="0"/>
                </a:cxn>
              </a:cxnLst>
              <a:rect l="0" t="0" r="r" b="b"/>
              <a:pathLst>
                <a:path w="18" h="4">
                  <a:moveTo>
                    <a:pt x="0" y="0"/>
                  </a:moveTo>
                  <a:lnTo>
                    <a:pt x="0" y="4"/>
                  </a:lnTo>
                  <a:lnTo>
                    <a:pt x="18" y="4"/>
                  </a:lnTo>
                  <a:lnTo>
                    <a:pt x="18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450" name="Rectangle 218"/>
            <p:cNvSpPr>
              <a:spLocks noChangeArrowheads="1"/>
            </p:cNvSpPr>
            <p:nvPr/>
          </p:nvSpPr>
          <p:spPr bwMode="auto">
            <a:xfrm>
              <a:off x="6899275" y="2962276"/>
              <a:ext cx="14288" cy="4763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451" name="Rectangle 219"/>
            <p:cNvSpPr>
              <a:spLocks noChangeArrowheads="1"/>
            </p:cNvSpPr>
            <p:nvPr/>
          </p:nvSpPr>
          <p:spPr bwMode="auto">
            <a:xfrm>
              <a:off x="6884989" y="2865438"/>
              <a:ext cx="28575" cy="476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453" name="Rectangle 221"/>
            <p:cNvSpPr>
              <a:spLocks noChangeArrowheads="1"/>
            </p:cNvSpPr>
            <p:nvPr/>
          </p:nvSpPr>
          <p:spPr bwMode="auto">
            <a:xfrm>
              <a:off x="6910388" y="2790825"/>
              <a:ext cx="4762" cy="863600"/>
            </a:xfrm>
            <a:prstGeom prst="rect">
              <a:avLst/>
            </a:prstGeom>
            <a:solidFill>
              <a:srgbClr val="000000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459" name="Rectangle 227"/>
            <p:cNvSpPr>
              <a:spLocks noChangeArrowheads="1"/>
            </p:cNvSpPr>
            <p:nvPr/>
          </p:nvSpPr>
          <p:spPr bwMode="auto">
            <a:xfrm>
              <a:off x="7288213" y="2719389"/>
              <a:ext cx="1071562" cy="7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460" name="Rectangle 228"/>
            <p:cNvSpPr>
              <a:spLocks noChangeArrowheads="1"/>
            </p:cNvSpPr>
            <p:nvPr/>
          </p:nvSpPr>
          <p:spPr bwMode="auto">
            <a:xfrm>
              <a:off x="7288214" y="2736850"/>
              <a:ext cx="33337" cy="69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461" name="Rectangle 229"/>
            <p:cNvSpPr>
              <a:spLocks noChangeArrowheads="1"/>
            </p:cNvSpPr>
            <p:nvPr/>
          </p:nvSpPr>
          <p:spPr bwMode="auto">
            <a:xfrm>
              <a:off x="7299326" y="2724151"/>
              <a:ext cx="930275" cy="93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463" name="Rectangle 231"/>
            <p:cNvSpPr>
              <a:spLocks noChangeArrowheads="1"/>
            </p:cNvSpPr>
            <p:nvPr/>
          </p:nvSpPr>
          <p:spPr bwMode="auto">
            <a:xfrm>
              <a:off x="8139113" y="2736850"/>
              <a:ext cx="31750" cy="69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464" name="Rectangle 232"/>
            <p:cNvSpPr>
              <a:spLocks noChangeArrowheads="1"/>
            </p:cNvSpPr>
            <p:nvPr/>
          </p:nvSpPr>
          <p:spPr bwMode="auto">
            <a:xfrm>
              <a:off x="8150226" y="2724151"/>
              <a:ext cx="250825" cy="93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466" name="Rectangle 234"/>
            <p:cNvSpPr>
              <a:spLocks noChangeArrowheads="1"/>
            </p:cNvSpPr>
            <p:nvPr/>
          </p:nvSpPr>
          <p:spPr bwMode="auto">
            <a:xfrm>
              <a:off x="7034214" y="3595688"/>
              <a:ext cx="79375" cy="4286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467" name="Rectangle 235"/>
            <p:cNvSpPr>
              <a:spLocks noChangeArrowheads="1"/>
            </p:cNvSpPr>
            <p:nvPr/>
          </p:nvSpPr>
          <p:spPr bwMode="auto">
            <a:xfrm>
              <a:off x="7658100" y="3771900"/>
              <a:ext cx="242888" cy="9525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47" name="Text Box 15"/>
            <p:cNvSpPr txBox="1">
              <a:spLocks noChangeArrowheads="1"/>
            </p:cNvSpPr>
            <p:nvPr/>
          </p:nvSpPr>
          <p:spPr bwMode="auto">
            <a:xfrm>
              <a:off x="7445375" y="3692525"/>
              <a:ext cx="1123596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GB" sz="1600" dirty="0"/>
                <a:t>Energy</a:t>
              </a:r>
            </a:p>
          </p:txBody>
        </p:sp>
        <p:sp>
          <p:nvSpPr>
            <p:cNvPr id="95469" name="Text Box 237"/>
            <p:cNvSpPr txBox="1">
              <a:spLocks noChangeArrowheads="1"/>
            </p:cNvSpPr>
            <p:nvPr/>
          </p:nvSpPr>
          <p:spPr bwMode="auto">
            <a:xfrm>
              <a:off x="6508751" y="2705100"/>
              <a:ext cx="301625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600">
                  <a:latin typeface="Symbol" pitchFamily="18" charset="2"/>
                </a:rPr>
                <a:t>m</a:t>
              </a:r>
              <a:endParaRPr lang="en-GB"/>
            </a:p>
          </p:txBody>
        </p:sp>
      </p:grpSp>
      <p:grpSp>
        <p:nvGrpSpPr>
          <p:cNvPr id="3" name="Gruppo 2">
            <a:extLst>
              <a:ext uri="{FF2B5EF4-FFF2-40B4-BE49-F238E27FC236}">
                <a16:creationId xmlns:a16="http://schemas.microsoft.com/office/drawing/2014/main" id="{DFA72F20-B7DC-30D8-46E0-D7232C44FA50}"/>
              </a:ext>
            </a:extLst>
          </p:cNvPr>
          <p:cNvGrpSpPr/>
          <p:nvPr/>
        </p:nvGrpSpPr>
        <p:grpSpPr>
          <a:xfrm>
            <a:off x="408880" y="1179354"/>
            <a:ext cx="5514590" cy="1725242"/>
            <a:chOff x="2643188" y="323850"/>
            <a:chExt cx="6797037" cy="1953494"/>
          </a:xfrm>
        </p:grpSpPr>
        <p:sp>
          <p:nvSpPr>
            <p:cNvPr id="95334" name="Rectangle 102"/>
            <p:cNvSpPr>
              <a:spLocks noChangeArrowheads="1"/>
            </p:cNvSpPr>
            <p:nvPr/>
          </p:nvSpPr>
          <p:spPr bwMode="auto">
            <a:xfrm>
              <a:off x="2643188" y="332657"/>
              <a:ext cx="6653212" cy="194468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33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" name="Group 93"/>
            <p:cNvGrpSpPr>
              <a:grpSpLocks/>
            </p:cNvGrpSpPr>
            <p:nvPr/>
          </p:nvGrpSpPr>
          <p:grpSpPr bwMode="auto">
            <a:xfrm rot="473270">
              <a:off x="3024189" y="1552402"/>
              <a:ext cx="1500187" cy="4762"/>
              <a:chOff x="845" y="815"/>
              <a:chExt cx="945" cy="3"/>
            </a:xfrm>
          </p:grpSpPr>
          <p:sp>
            <p:nvSpPr>
              <p:cNvPr id="95267" name="Line 35"/>
              <p:cNvSpPr>
                <a:spLocks noChangeShapeType="1"/>
              </p:cNvSpPr>
              <p:nvPr/>
            </p:nvSpPr>
            <p:spPr bwMode="auto">
              <a:xfrm>
                <a:off x="845" y="818"/>
                <a:ext cx="527" cy="0"/>
              </a:xfrm>
              <a:prstGeom prst="line">
                <a:avLst/>
              </a:prstGeom>
              <a:noFill/>
              <a:ln w="76200">
                <a:solidFill>
                  <a:srgbClr val="6633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268" name="Line 36"/>
              <p:cNvSpPr>
                <a:spLocks noChangeShapeType="1"/>
              </p:cNvSpPr>
              <p:nvPr/>
            </p:nvSpPr>
            <p:spPr bwMode="auto">
              <a:xfrm>
                <a:off x="1308" y="815"/>
                <a:ext cx="482" cy="0"/>
              </a:xfrm>
              <a:prstGeom prst="line">
                <a:avLst/>
              </a:prstGeom>
              <a:noFill/>
              <a:ln w="76200">
                <a:solidFill>
                  <a:srgbClr val="66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5273" name="Text Box 41"/>
            <p:cNvSpPr txBox="1">
              <a:spLocks noChangeArrowheads="1"/>
            </p:cNvSpPr>
            <p:nvPr/>
          </p:nvSpPr>
          <p:spPr bwMode="auto">
            <a:xfrm>
              <a:off x="2822575" y="1507952"/>
              <a:ext cx="738188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600"/>
                <a:t>X-rays</a:t>
              </a:r>
            </a:p>
          </p:txBody>
        </p:sp>
        <p:sp>
          <p:nvSpPr>
            <p:cNvPr id="95275" name="Text Box 43"/>
            <p:cNvSpPr txBox="1">
              <a:spLocks noChangeArrowheads="1"/>
            </p:cNvSpPr>
            <p:nvPr/>
          </p:nvSpPr>
          <p:spPr bwMode="auto">
            <a:xfrm>
              <a:off x="4141789" y="1868314"/>
              <a:ext cx="85953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600"/>
                <a:t>Sample</a:t>
              </a:r>
            </a:p>
          </p:txBody>
        </p:sp>
        <p:sp>
          <p:nvSpPr>
            <p:cNvPr id="95276" name="Text Box 44"/>
            <p:cNvSpPr txBox="1">
              <a:spLocks noChangeArrowheads="1"/>
            </p:cNvSpPr>
            <p:nvPr/>
          </p:nvSpPr>
          <p:spPr bwMode="auto">
            <a:xfrm>
              <a:off x="6611938" y="757238"/>
              <a:ext cx="24397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/>
                <a:t>I</a:t>
              </a:r>
            </a:p>
          </p:txBody>
        </p:sp>
        <p:sp>
          <p:nvSpPr>
            <p:cNvPr id="95277" name="Text Box 45"/>
            <p:cNvSpPr txBox="1">
              <a:spLocks noChangeArrowheads="1"/>
            </p:cNvSpPr>
            <p:nvPr/>
          </p:nvSpPr>
          <p:spPr bwMode="auto">
            <a:xfrm>
              <a:off x="7031843" y="1878389"/>
              <a:ext cx="1191673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600" dirty="0"/>
                <a:t>wavelength</a:t>
              </a:r>
            </a:p>
          </p:txBody>
        </p:sp>
        <p:sp>
          <p:nvSpPr>
            <p:cNvPr id="95278" name="Freeform 46"/>
            <p:cNvSpPr>
              <a:spLocks noChangeAspect="1"/>
            </p:cNvSpPr>
            <p:nvPr/>
          </p:nvSpPr>
          <p:spPr bwMode="auto">
            <a:xfrm>
              <a:off x="6999288" y="1138239"/>
              <a:ext cx="292100" cy="777875"/>
            </a:xfrm>
            <a:custGeom>
              <a:avLst/>
              <a:gdLst/>
              <a:ahLst/>
              <a:cxnLst>
                <a:cxn ang="0">
                  <a:pos x="0" y="873"/>
                </a:cxn>
                <a:cxn ang="0">
                  <a:pos x="39" y="870"/>
                </a:cxn>
                <a:cxn ang="0">
                  <a:pos x="75" y="860"/>
                </a:cxn>
                <a:cxn ang="0">
                  <a:pos x="105" y="839"/>
                </a:cxn>
                <a:cxn ang="0">
                  <a:pos x="119" y="813"/>
                </a:cxn>
                <a:cxn ang="0">
                  <a:pos x="123" y="783"/>
                </a:cxn>
                <a:cxn ang="0">
                  <a:pos x="129" y="714"/>
                </a:cxn>
                <a:cxn ang="0">
                  <a:pos x="139" y="560"/>
                </a:cxn>
                <a:cxn ang="0">
                  <a:pos x="166" y="14"/>
                </a:cxn>
                <a:cxn ang="0">
                  <a:pos x="174" y="0"/>
                </a:cxn>
                <a:cxn ang="0">
                  <a:pos x="185" y="14"/>
                </a:cxn>
                <a:cxn ang="0">
                  <a:pos x="211" y="687"/>
                </a:cxn>
                <a:cxn ang="0">
                  <a:pos x="216" y="776"/>
                </a:cxn>
                <a:cxn ang="0">
                  <a:pos x="230" y="824"/>
                </a:cxn>
                <a:cxn ang="0">
                  <a:pos x="264" y="860"/>
                </a:cxn>
                <a:cxn ang="0">
                  <a:pos x="300" y="865"/>
                </a:cxn>
                <a:cxn ang="0">
                  <a:pos x="376" y="869"/>
                </a:cxn>
              </a:cxnLst>
              <a:rect l="0" t="0" r="r" b="b"/>
              <a:pathLst>
                <a:path w="376" h="873">
                  <a:moveTo>
                    <a:pt x="0" y="873"/>
                  </a:moveTo>
                  <a:lnTo>
                    <a:pt x="39" y="870"/>
                  </a:lnTo>
                  <a:lnTo>
                    <a:pt x="75" y="860"/>
                  </a:lnTo>
                  <a:lnTo>
                    <a:pt x="105" y="839"/>
                  </a:lnTo>
                  <a:lnTo>
                    <a:pt x="119" y="813"/>
                  </a:lnTo>
                  <a:lnTo>
                    <a:pt x="123" y="783"/>
                  </a:lnTo>
                  <a:lnTo>
                    <a:pt x="129" y="714"/>
                  </a:lnTo>
                  <a:lnTo>
                    <a:pt x="139" y="560"/>
                  </a:lnTo>
                  <a:lnTo>
                    <a:pt x="166" y="14"/>
                  </a:lnTo>
                  <a:lnTo>
                    <a:pt x="174" y="0"/>
                  </a:lnTo>
                  <a:lnTo>
                    <a:pt x="185" y="14"/>
                  </a:lnTo>
                  <a:lnTo>
                    <a:pt x="211" y="687"/>
                  </a:lnTo>
                  <a:lnTo>
                    <a:pt x="216" y="776"/>
                  </a:lnTo>
                  <a:lnTo>
                    <a:pt x="230" y="824"/>
                  </a:lnTo>
                  <a:lnTo>
                    <a:pt x="264" y="860"/>
                  </a:lnTo>
                  <a:lnTo>
                    <a:pt x="300" y="865"/>
                  </a:lnTo>
                  <a:lnTo>
                    <a:pt x="376" y="869"/>
                  </a:ln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80" name="Freeform 48"/>
            <p:cNvSpPr>
              <a:spLocks noChangeAspect="1"/>
            </p:cNvSpPr>
            <p:nvPr/>
          </p:nvSpPr>
          <p:spPr bwMode="auto">
            <a:xfrm>
              <a:off x="7369175" y="1389064"/>
              <a:ext cx="234950" cy="523875"/>
            </a:xfrm>
            <a:custGeom>
              <a:avLst/>
              <a:gdLst/>
              <a:ahLst/>
              <a:cxnLst>
                <a:cxn ang="0">
                  <a:pos x="0" y="878"/>
                </a:cxn>
                <a:cxn ang="0">
                  <a:pos x="46" y="870"/>
                </a:cxn>
                <a:cxn ang="0">
                  <a:pos x="82" y="860"/>
                </a:cxn>
                <a:cxn ang="0">
                  <a:pos x="112" y="839"/>
                </a:cxn>
                <a:cxn ang="0">
                  <a:pos x="126" y="813"/>
                </a:cxn>
                <a:cxn ang="0">
                  <a:pos x="130" y="783"/>
                </a:cxn>
                <a:cxn ang="0">
                  <a:pos x="136" y="714"/>
                </a:cxn>
                <a:cxn ang="0">
                  <a:pos x="146" y="560"/>
                </a:cxn>
                <a:cxn ang="0">
                  <a:pos x="173" y="14"/>
                </a:cxn>
                <a:cxn ang="0">
                  <a:pos x="181" y="0"/>
                </a:cxn>
                <a:cxn ang="0">
                  <a:pos x="192" y="14"/>
                </a:cxn>
                <a:cxn ang="0">
                  <a:pos x="218" y="687"/>
                </a:cxn>
                <a:cxn ang="0">
                  <a:pos x="223" y="776"/>
                </a:cxn>
                <a:cxn ang="0">
                  <a:pos x="237" y="824"/>
                </a:cxn>
                <a:cxn ang="0">
                  <a:pos x="271" y="860"/>
                </a:cxn>
                <a:cxn ang="0">
                  <a:pos x="321" y="872"/>
                </a:cxn>
                <a:cxn ang="0">
                  <a:pos x="378" y="875"/>
                </a:cxn>
              </a:cxnLst>
              <a:rect l="0" t="0" r="r" b="b"/>
              <a:pathLst>
                <a:path w="378" h="878">
                  <a:moveTo>
                    <a:pt x="0" y="878"/>
                  </a:moveTo>
                  <a:lnTo>
                    <a:pt x="46" y="870"/>
                  </a:lnTo>
                  <a:lnTo>
                    <a:pt x="82" y="860"/>
                  </a:lnTo>
                  <a:lnTo>
                    <a:pt x="112" y="839"/>
                  </a:lnTo>
                  <a:lnTo>
                    <a:pt x="126" y="813"/>
                  </a:lnTo>
                  <a:lnTo>
                    <a:pt x="130" y="783"/>
                  </a:lnTo>
                  <a:lnTo>
                    <a:pt x="136" y="714"/>
                  </a:lnTo>
                  <a:lnTo>
                    <a:pt x="146" y="560"/>
                  </a:lnTo>
                  <a:lnTo>
                    <a:pt x="173" y="14"/>
                  </a:lnTo>
                  <a:lnTo>
                    <a:pt x="181" y="0"/>
                  </a:lnTo>
                  <a:lnTo>
                    <a:pt x="192" y="14"/>
                  </a:lnTo>
                  <a:lnTo>
                    <a:pt x="218" y="687"/>
                  </a:lnTo>
                  <a:lnTo>
                    <a:pt x="223" y="776"/>
                  </a:lnTo>
                  <a:lnTo>
                    <a:pt x="237" y="824"/>
                  </a:lnTo>
                  <a:lnTo>
                    <a:pt x="271" y="860"/>
                  </a:lnTo>
                  <a:lnTo>
                    <a:pt x="321" y="872"/>
                  </a:lnTo>
                  <a:lnTo>
                    <a:pt x="378" y="875"/>
                  </a:ln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81" name="Freeform 49"/>
            <p:cNvSpPr>
              <a:spLocks noChangeAspect="1"/>
            </p:cNvSpPr>
            <p:nvPr/>
          </p:nvSpPr>
          <p:spPr bwMode="auto">
            <a:xfrm>
              <a:off x="7654926" y="1809750"/>
              <a:ext cx="238125" cy="103188"/>
            </a:xfrm>
            <a:custGeom>
              <a:avLst/>
              <a:gdLst/>
              <a:ahLst/>
              <a:cxnLst>
                <a:cxn ang="0">
                  <a:pos x="0" y="878"/>
                </a:cxn>
                <a:cxn ang="0">
                  <a:pos x="46" y="870"/>
                </a:cxn>
                <a:cxn ang="0">
                  <a:pos x="82" y="860"/>
                </a:cxn>
                <a:cxn ang="0">
                  <a:pos x="112" y="839"/>
                </a:cxn>
                <a:cxn ang="0">
                  <a:pos x="126" y="813"/>
                </a:cxn>
                <a:cxn ang="0">
                  <a:pos x="130" y="783"/>
                </a:cxn>
                <a:cxn ang="0">
                  <a:pos x="136" y="714"/>
                </a:cxn>
                <a:cxn ang="0">
                  <a:pos x="146" y="560"/>
                </a:cxn>
                <a:cxn ang="0">
                  <a:pos x="173" y="14"/>
                </a:cxn>
                <a:cxn ang="0">
                  <a:pos x="181" y="0"/>
                </a:cxn>
                <a:cxn ang="0">
                  <a:pos x="192" y="14"/>
                </a:cxn>
                <a:cxn ang="0">
                  <a:pos x="218" y="687"/>
                </a:cxn>
                <a:cxn ang="0">
                  <a:pos x="223" y="776"/>
                </a:cxn>
                <a:cxn ang="0">
                  <a:pos x="237" y="824"/>
                </a:cxn>
                <a:cxn ang="0">
                  <a:pos x="271" y="860"/>
                </a:cxn>
                <a:cxn ang="0">
                  <a:pos x="324" y="870"/>
                </a:cxn>
                <a:cxn ang="0">
                  <a:pos x="378" y="875"/>
                </a:cxn>
              </a:cxnLst>
              <a:rect l="0" t="0" r="r" b="b"/>
              <a:pathLst>
                <a:path w="378" h="878">
                  <a:moveTo>
                    <a:pt x="0" y="878"/>
                  </a:moveTo>
                  <a:lnTo>
                    <a:pt x="46" y="870"/>
                  </a:lnTo>
                  <a:lnTo>
                    <a:pt x="82" y="860"/>
                  </a:lnTo>
                  <a:lnTo>
                    <a:pt x="112" y="839"/>
                  </a:lnTo>
                  <a:lnTo>
                    <a:pt x="126" y="813"/>
                  </a:lnTo>
                  <a:lnTo>
                    <a:pt x="130" y="783"/>
                  </a:lnTo>
                  <a:lnTo>
                    <a:pt x="136" y="714"/>
                  </a:lnTo>
                  <a:lnTo>
                    <a:pt x="146" y="560"/>
                  </a:lnTo>
                  <a:lnTo>
                    <a:pt x="173" y="14"/>
                  </a:lnTo>
                  <a:lnTo>
                    <a:pt x="181" y="0"/>
                  </a:lnTo>
                  <a:lnTo>
                    <a:pt x="192" y="14"/>
                  </a:lnTo>
                  <a:lnTo>
                    <a:pt x="218" y="687"/>
                  </a:lnTo>
                  <a:lnTo>
                    <a:pt x="223" y="776"/>
                  </a:lnTo>
                  <a:lnTo>
                    <a:pt x="237" y="824"/>
                  </a:lnTo>
                  <a:lnTo>
                    <a:pt x="271" y="860"/>
                  </a:lnTo>
                  <a:lnTo>
                    <a:pt x="324" y="870"/>
                  </a:lnTo>
                  <a:lnTo>
                    <a:pt x="378" y="875"/>
                  </a:ln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82" name="Freeform 50"/>
            <p:cNvSpPr>
              <a:spLocks noChangeAspect="1"/>
            </p:cNvSpPr>
            <p:nvPr/>
          </p:nvSpPr>
          <p:spPr bwMode="auto">
            <a:xfrm>
              <a:off x="7823201" y="977900"/>
              <a:ext cx="257175" cy="928688"/>
            </a:xfrm>
            <a:custGeom>
              <a:avLst/>
              <a:gdLst/>
              <a:ahLst/>
              <a:cxnLst>
                <a:cxn ang="0">
                  <a:pos x="0" y="878"/>
                </a:cxn>
                <a:cxn ang="0">
                  <a:pos x="46" y="870"/>
                </a:cxn>
                <a:cxn ang="0">
                  <a:pos x="82" y="860"/>
                </a:cxn>
                <a:cxn ang="0">
                  <a:pos x="112" y="839"/>
                </a:cxn>
                <a:cxn ang="0">
                  <a:pos x="126" y="813"/>
                </a:cxn>
                <a:cxn ang="0">
                  <a:pos x="130" y="783"/>
                </a:cxn>
                <a:cxn ang="0">
                  <a:pos x="136" y="714"/>
                </a:cxn>
                <a:cxn ang="0">
                  <a:pos x="146" y="560"/>
                </a:cxn>
                <a:cxn ang="0">
                  <a:pos x="173" y="14"/>
                </a:cxn>
                <a:cxn ang="0">
                  <a:pos x="181" y="0"/>
                </a:cxn>
                <a:cxn ang="0">
                  <a:pos x="192" y="14"/>
                </a:cxn>
                <a:cxn ang="0">
                  <a:pos x="218" y="687"/>
                </a:cxn>
                <a:cxn ang="0">
                  <a:pos x="223" y="776"/>
                </a:cxn>
                <a:cxn ang="0">
                  <a:pos x="237" y="824"/>
                </a:cxn>
                <a:cxn ang="0">
                  <a:pos x="271" y="860"/>
                </a:cxn>
                <a:cxn ang="0">
                  <a:pos x="321" y="872"/>
                </a:cxn>
                <a:cxn ang="0">
                  <a:pos x="378" y="875"/>
                </a:cxn>
              </a:cxnLst>
              <a:rect l="0" t="0" r="r" b="b"/>
              <a:pathLst>
                <a:path w="378" h="878">
                  <a:moveTo>
                    <a:pt x="0" y="878"/>
                  </a:moveTo>
                  <a:lnTo>
                    <a:pt x="46" y="870"/>
                  </a:lnTo>
                  <a:lnTo>
                    <a:pt x="82" y="860"/>
                  </a:lnTo>
                  <a:lnTo>
                    <a:pt x="112" y="839"/>
                  </a:lnTo>
                  <a:lnTo>
                    <a:pt x="126" y="813"/>
                  </a:lnTo>
                  <a:lnTo>
                    <a:pt x="130" y="783"/>
                  </a:lnTo>
                  <a:lnTo>
                    <a:pt x="136" y="714"/>
                  </a:lnTo>
                  <a:lnTo>
                    <a:pt x="146" y="560"/>
                  </a:lnTo>
                  <a:lnTo>
                    <a:pt x="173" y="14"/>
                  </a:lnTo>
                  <a:lnTo>
                    <a:pt x="181" y="0"/>
                  </a:lnTo>
                  <a:lnTo>
                    <a:pt x="192" y="14"/>
                  </a:lnTo>
                  <a:lnTo>
                    <a:pt x="218" y="687"/>
                  </a:lnTo>
                  <a:lnTo>
                    <a:pt x="223" y="776"/>
                  </a:lnTo>
                  <a:lnTo>
                    <a:pt x="237" y="824"/>
                  </a:lnTo>
                  <a:lnTo>
                    <a:pt x="271" y="860"/>
                  </a:lnTo>
                  <a:lnTo>
                    <a:pt x="321" y="872"/>
                  </a:lnTo>
                  <a:lnTo>
                    <a:pt x="378" y="875"/>
                  </a:ln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83" name="Freeform 51"/>
            <p:cNvSpPr>
              <a:spLocks noChangeAspect="1"/>
            </p:cNvSpPr>
            <p:nvPr/>
          </p:nvSpPr>
          <p:spPr bwMode="auto">
            <a:xfrm>
              <a:off x="8010526" y="1803400"/>
              <a:ext cx="238125" cy="103188"/>
            </a:xfrm>
            <a:custGeom>
              <a:avLst/>
              <a:gdLst/>
              <a:ahLst/>
              <a:cxnLst>
                <a:cxn ang="0">
                  <a:pos x="0" y="878"/>
                </a:cxn>
                <a:cxn ang="0">
                  <a:pos x="46" y="870"/>
                </a:cxn>
                <a:cxn ang="0">
                  <a:pos x="82" y="860"/>
                </a:cxn>
                <a:cxn ang="0">
                  <a:pos x="112" y="839"/>
                </a:cxn>
                <a:cxn ang="0">
                  <a:pos x="126" y="813"/>
                </a:cxn>
                <a:cxn ang="0">
                  <a:pos x="130" y="783"/>
                </a:cxn>
                <a:cxn ang="0">
                  <a:pos x="136" y="714"/>
                </a:cxn>
                <a:cxn ang="0">
                  <a:pos x="146" y="560"/>
                </a:cxn>
                <a:cxn ang="0">
                  <a:pos x="173" y="14"/>
                </a:cxn>
                <a:cxn ang="0">
                  <a:pos x="181" y="0"/>
                </a:cxn>
                <a:cxn ang="0">
                  <a:pos x="192" y="14"/>
                </a:cxn>
                <a:cxn ang="0">
                  <a:pos x="218" y="687"/>
                </a:cxn>
                <a:cxn ang="0">
                  <a:pos x="223" y="776"/>
                </a:cxn>
                <a:cxn ang="0">
                  <a:pos x="237" y="824"/>
                </a:cxn>
                <a:cxn ang="0">
                  <a:pos x="271" y="860"/>
                </a:cxn>
                <a:cxn ang="0">
                  <a:pos x="324" y="870"/>
                </a:cxn>
                <a:cxn ang="0">
                  <a:pos x="378" y="875"/>
                </a:cxn>
              </a:cxnLst>
              <a:rect l="0" t="0" r="r" b="b"/>
              <a:pathLst>
                <a:path w="378" h="878">
                  <a:moveTo>
                    <a:pt x="0" y="878"/>
                  </a:moveTo>
                  <a:lnTo>
                    <a:pt x="46" y="870"/>
                  </a:lnTo>
                  <a:lnTo>
                    <a:pt x="82" y="860"/>
                  </a:lnTo>
                  <a:lnTo>
                    <a:pt x="112" y="839"/>
                  </a:lnTo>
                  <a:lnTo>
                    <a:pt x="126" y="813"/>
                  </a:lnTo>
                  <a:lnTo>
                    <a:pt x="130" y="783"/>
                  </a:lnTo>
                  <a:lnTo>
                    <a:pt x="136" y="714"/>
                  </a:lnTo>
                  <a:lnTo>
                    <a:pt x="146" y="560"/>
                  </a:lnTo>
                  <a:lnTo>
                    <a:pt x="173" y="14"/>
                  </a:lnTo>
                  <a:lnTo>
                    <a:pt x="181" y="0"/>
                  </a:lnTo>
                  <a:lnTo>
                    <a:pt x="192" y="14"/>
                  </a:lnTo>
                  <a:lnTo>
                    <a:pt x="218" y="687"/>
                  </a:lnTo>
                  <a:lnTo>
                    <a:pt x="223" y="776"/>
                  </a:lnTo>
                  <a:lnTo>
                    <a:pt x="237" y="824"/>
                  </a:lnTo>
                  <a:lnTo>
                    <a:pt x="271" y="860"/>
                  </a:lnTo>
                  <a:lnTo>
                    <a:pt x="324" y="870"/>
                  </a:lnTo>
                  <a:lnTo>
                    <a:pt x="378" y="875"/>
                  </a:ln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84" name="Freeform 52"/>
            <p:cNvSpPr>
              <a:spLocks noChangeAspect="1"/>
            </p:cNvSpPr>
            <p:nvPr/>
          </p:nvSpPr>
          <p:spPr bwMode="auto">
            <a:xfrm>
              <a:off x="8185151" y="1570038"/>
              <a:ext cx="150813" cy="336550"/>
            </a:xfrm>
            <a:custGeom>
              <a:avLst/>
              <a:gdLst/>
              <a:ahLst/>
              <a:cxnLst>
                <a:cxn ang="0">
                  <a:pos x="0" y="878"/>
                </a:cxn>
                <a:cxn ang="0">
                  <a:pos x="46" y="870"/>
                </a:cxn>
                <a:cxn ang="0">
                  <a:pos x="82" y="860"/>
                </a:cxn>
                <a:cxn ang="0">
                  <a:pos x="112" y="839"/>
                </a:cxn>
                <a:cxn ang="0">
                  <a:pos x="126" y="813"/>
                </a:cxn>
                <a:cxn ang="0">
                  <a:pos x="130" y="783"/>
                </a:cxn>
                <a:cxn ang="0">
                  <a:pos x="136" y="714"/>
                </a:cxn>
                <a:cxn ang="0">
                  <a:pos x="146" y="560"/>
                </a:cxn>
                <a:cxn ang="0">
                  <a:pos x="173" y="14"/>
                </a:cxn>
                <a:cxn ang="0">
                  <a:pos x="181" y="0"/>
                </a:cxn>
                <a:cxn ang="0">
                  <a:pos x="192" y="14"/>
                </a:cxn>
                <a:cxn ang="0">
                  <a:pos x="218" y="687"/>
                </a:cxn>
                <a:cxn ang="0">
                  <a:pos x="223" y="776"/>
                </a:cxn>
                <a:cxn ang="0">
                  <a:pos x="237" y="824"/>
                </a:cxn>
                <a:cxn ang="0">
                  <a:pos x="271" y="860"/>
                </a:cxn>
                <a:cxn ang="0">
                  <a:pos x="321" y="872"/>
                </a:cxn>
                <a:cxn ang="0">
                  <a:pos x="378" y="875"/>
                </a:cxn>
              </a:cxnLst>
              <a:rect l="0" t="0" r="r" b="b"/>
              <a:pathLst>
                <a:path w="378" h="878">
                  <a:moveTo>
                    <a:pt x="0" y="878"/>
                  </a:moveTo>
                  <a:lnTo>
                    <a:pt x="46" y="870"/>
                  </a:lnTo>
                  <a:lnTo>
                    <a:pt x="82" y="860"/>
                  </a:lnTo>
                  <a:lnTo>
                    <a:pt x="112" y="839"/>
                  </a:lnTo>
                  <a:lnTo>
                    <a:pt x="126" y="813"/>
                  </a:lnTo>
                  <a:lnTo>
                    <a:pt x="130" y="783"/>
                  </a:lnTo>
                  <a:lnTo>
                    <a:pt x="136" y="714"/>
                  </a:lnTo>
                  <a:lnTo>
                    <a:pt x="146" y="560"/>
                  </a:lnTo>
                  <a:lnTo>
                    <a:pt x="173" y="14"/>
                  </a:lnTo>
                  <a:lnTo>
                    <a:pt x="181" y="0"/>
                  </a:lnTo>
                  <a:lnTo>
                    <a:pt x="192" y="14"/>
                  </a:lnTo>
                  <a:lnTo>
                    <a:pt x="218" y="687"/>
                  </a:lnTo>
                  <a:lnTo>
                    <a:pt x="223" y="776"/>
                  </a:lnTo>
                  <a:lnTo>
                    <a:pt x="237" y="824"/>
                  </a:lnTo>
                  <a:lnTo>
                    <a:pt x="271" y="860"/>
                  </a:lnTo>
                  <a:lnTo>
                    <a:pt x="321" y="872"/>
                  </a:lnTo>
                  <a:lnTo>
                    <a:pt x="378" y="875"/>
                  </a:ln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85" name="Freeform 53"/>
            <p:cNvSpPr>
              <a:spLocks/>
            </p:cNvSpPr>
            <p:nvPr/>
          </p:nvSpPr>
          <p:spPr bwMode="auto">
            <a:xfrm>
              <a:off x="6948489" y="635000"/>
              <a:ext cx="1876425" cy="12842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864"/>
                </a:cxn>
                <a:cxn ang="0">
                  <a:pos x="1182" y="864"/>
                </a:cxn>
              </a:cxnLst>
              <a:rect l="0" t="0" r="r" b="b"/>
              <a:pathLst>
                <a:path w="1182" h="864">
                  <a:moveTo>
                    <a:pt x="0" y="0"/>
                  </a:moveTo>
                  <a:lnTo>
                    <a:pt x="0" y="864"/>
                  </a:lnTo>
                  <a:lnTo>
                    <a:pt x="1182" y="86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323" name="Text Box 91"/>
            <p:cNvSpPr txBox="1">
              <a:spLocks noChangeArrowheads="1"/>
            </p:cNvSpPr>
            <p:nvPr/>
          </p:nvSpPr>
          <p:spPr bwMode="auto">
            <a:xfrm>
              <a:off x="6996113" y="527049"/>
              <a:ext cx="2444112" cy="383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GB" sz="1600" dirty="0"/>
                <a:t>Elemental analysis</a:t>
              </a:r>
            </a:p>
          </p:txBody>
        </p:sp>
        <p:sp>
          <p:nvSpPr>
            <p:cNvPr id="95327" name="Line 95"/>
            <p:cNvSpPr>
              <a:spLocks noChangeShapeType="1"/>
            </p:cNvSpPr>
            <p:nvPr/>
          </p:nvSpPr>
          <p:spPr bwMode="auto">
            <a:xfrm rot="20876816" flipV="1">
              <a:off x="5251451" y="1453978"/>
              <a:ext cx="631825" cy="1587"/>
            </a:xfrm>
            <a:prstGeom prst="line">
              <a:avLst/>
            </a:prstGeom>
            <a:noFill/>
            <a:ln w="76200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328" name="Line 96"/>
            <p:cNvSpPr>
              <a:spLocks noChangeShapeType="1"/>
            </p:cNvSpPr>
            <p:nvPr/>
          </p:nvSpPr>
          <p:spPr bwMode="auto">
            <a:xfrm rot="21126730" flipH="1">
              <a:off x="4395788" y="1558752"/>
              <a:ext cx="1046162" cy="49212"/>
            </a:xfrm>
            <a:prstGeom prst="line">
              <a:avLst/>
            </a:prstGeom>
            <a:noFill/>
            <a:ln w="76200">
              <a:solidFill>
                <a:srgbClr val="663300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324" name="Rectangle 92"/>
            <p:cNvSpPr>
              <a:spLocks noChangeArrowheads="1"/>
            </p:cNvSpPr>
            <p:nvPr/>
          </p:nvSpPr>
          <p:spPr bwMode="auto">
            <a:xfrm rot="5400000">
              <a:off x="4413250" y="1538114"/>
              <a:ext cx="217488" cy="49053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ot="10800000" vert="eaVert" wrap="none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95331" name="Rectangle 99"/>
            <p:cNvSpPr>
              <a:spLocks noChangeArrowheads="1"/>
            </p:cNvSpPr>
            <p:nvPr/>
          </p:nvSpPr>
          <p:spPr bwMode="auto">
            <a:xfrm rot="-5400000">
              <a:off x="4402932" y="1156321"/>
              <a:ext cx="203200" cy="37623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333" name="AutoShape 101"/>
            <p:cNvSpPr>
              <a:spLocks noChangeArrowheads="1"/>
            </p:cNvSpPr>
            <p:nvPr/>
          </p:nvSpPr>
          <p:spPr bwMode="auto">
            <a:xfrm>
              <a:off x="4313238" y="1465089"/>
              <a:ext cx="387350" cy="203200"/>
            </a:xfrm>
            <a:custGeom>
              <a:avLst/>
              <a:gdLst>
                <a:gd name="G0" fmla="+- 3275 0 0"/>
                <a:gd name="G1" fmla="+- 21600 0 3275"/>
                <a:gd name="G2" fmla="*/ 3275 1 2"/>
                <a:gd name="G3" fmla="+- 21600 0 G2"/>
                <a:gd name="G4" fmla="+/ 3275 21600 2"/>
                <a:gd name="G5" fmla="+/ G1 0 2"/>
                <a:gd name="G6" fmla="*/ 21600 21600 3275"/>
                <a:gd name="G7" fmla="*/ G6 1 2"/>
                <a:gd name="G8" fmla="+- 21600 0 G7"/>
                <a:gd name="G9" fmla="*/ 21600 1 2"/>
                <a:gd name="G10" fmla="+- 3275 0 G9"/>
                <a:gd name="G11" fmla="?: G10 G8 0"/>
                <a:gd name="G12" fmla="?: G10 G7 21600"/>
                <a:gd name="T0" fmla="*/ 19962 w 21600"/>
                <a:gd name="T1" fmla="*/ 10800 h 21600"/>
                <a:gd name="T2" fmla="*/ 10800 w 21600"/>
                <a:gd name="T3" fmla="*/ 21600 h 21600"/>
                <a:gd name="T4" fmla="*/ 1638 w 21600"/>
                <a:gd name="T5" fmla="*/ 10800 h 21600"/>
                <a:gd name="T6" fmla="*/ 10800 w 21600"/>
                <a:gd name="T7" fmla="*/ 0 h 21600"/>
                <a:gd name="T8" fmla="*/ 3438 w 21600"/>
                <a:gd name="T9" fmla="*/ 3438 h 21600"/>
                <a:gd name="T10" fmla="*/ 18162 w 21600"/>
                <a:gd name="T11" fmla="*/ 1816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275" y="21600"/>
                  </a:lnTo>
                  <a:lnTo>
                    <a:pt x="18325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66FF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330" name="Oval 98"/>
            <p:cNvSpPr>
              <a:spLocks noChangeArrowheads="1"/>
            </p:cNvSpPr>
            <p:nvPr/>
          </p:nvSpPr>
          <p:spPr bwMode="auto">
            <a:xfrm>
              <a:off x="4194176" y="734839"/>
              <a:ext cx="620713" cy="64928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332" name="Line 100"/>
            <p:cNvSpPr>
              <a:spLocks noChangeShapeType="1"/>
            </p:cNvSpPr>
            <p:nvPr/>
          </p:nvSpPr>
          <p:spPr bwMode="auto">
            <a:xfrm>
              <a:off x="4308475" y="1052339"/>
              <a:ext cx="395288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74" name="Text Box 42"/>
            <p:cNvSpPr txBox="1">
              <a:spLocks noChangeArrowheads="1"/>
            </p:cNvSpPr>
            <p:nvPr/>
          </p:nvSpPr>
          <p:spPr bwMode="auto">
            <a:xfrm>
              <a:off x="4157663" y="914228"/>
              <a:ext cx="76822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200"/>
                <a:t>Detector</a:t>
              </a:r>
            </a:p>
          </p:txBody>
        </p:sp>
        <p:sp>
          <p:nvSpPr>
            <p:cNvPr id="95286" name="Text Box 54"/>
            <p:cNvSpPr txBox="1">
              <a:spLocks noChangeArrowheads="1"/>
            </p:cNvSpPr>
            <p:nvPr/>
          </p:nvSpPr>
          <p:spPr bwMode="auto">
            <a:xfrm>
              <a:off x="2773364" y="323850"/>
              <a:ext cx="161678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b="1" dirty="0"/>
                <a:t>Fluorescence</a:t>
              </a:r>
            </a:p>
          </p:txBody>
        </p:sp>
      </p:grpSp>
      <p:grpSp>
        <p:nvGrpSpPr>
          <p:cNvPr id="34" name="Gruppo 33">
            <a:extLst>
              <a:ext uri="{FF2B5EF4-FFF2-40B4-BE49-F238E27FC236}">
                <a16:creationId xmlns:a16="http://schemas.microsoft.com/office/drawing/2014/main" id="{0C3481C2-B68B-4BB8-7705-D71DCECA65AB}"/>
              </a:ext>
            </a:extLst>
          </p:cNvPr>
          <p:cNvGrpSpPr/>
          <p:nvPr/>
        </p:nvGrpSpPr>
        <p:grpSpPr>
          <a:xfrm>
            <a:off x="6478923" y="2531150"/>
            <a:ext cx="5388428" cy="1634038"/>
            <a:chOff x="6478923" y="1713670"/>
            <a:chExt cx="5388428" cy="1634038"/>
          </a:xfrm>
        </p:grpSpPr>
        <p:sp>
          <p:nvSpPr>
            <p:cNvPr id="33" name="Rectangle 3">
              <a:extLst>
                <a:ext uri="{FF2B5EF4-FFF2-40B4-BE49-F238E27FC236}">
                  <a16:creationId xmlns:a16="http://schemas.microsoft.com/office/drawing/2014/main" id="{98108A0F-EA8D-4066-F941-8D10609464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8923" y="1717346"/>
              <a:ext cx="5388428" cy="16303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33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grpSp>
          <p:nvGrpSpPr>
            <p:cNvPr id="6" name="Gruppo 5">
              <a:extLst>
                <a:ext uri="{FF2B5EF4-FFF2-40B4-BE49-F238E27FC236}">
                  <a16:creationId xmlns:a16="http://schemas.microsoft.com/office/drawing/2014/main" id="{2BC51E25-E632-1381-C522-2FEEB1E21AC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495846" y="1713670"/>
              <a:ext cx="3061237" cy="1528329"/>
              <a:chOff x="2773364" y="323850"/>
              <a:chExt cx="3771677" cy="1883018"/>
            </a:xfrm>
          </p:grpSpPr>
          <p:grpSp>
            <p:nvGrpSpPr>
              <p:cNvPr id="8" name="Group 93">
                <a:extLst>
                  <a:ext uri="{FF2B5EF4-FFF2-40B4-BE49-F238E27FC236}">
                    <a16:creationId xmlns:a16="http://schemas.microsoft.com/office/drawing/2014/main" id="{18FC02B2-72F8-72B5-FCCA-9616BD746AA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473270">
                <a:off x="3024189" y="1552402"/>
                <a:ext cx="1500187" cy="4762"/>
                <a:chOff x="845" y="815"/>
                <a:chExt cx="945" cy="3"/>
              </a:xfrm>
            </p:grpSpPr>
            <p:sp>
              <p:nvSpPr>
                <p:cNvPr id="30" name="Line 35">
                  <a:extLst>
                    <a:ext uri="{FF2B5EF4-FFF2-40B4-BE49-F238E27FC236}">
                      <a16:creationId xmlns:a16="http://schemas.microsoft.com/office/drawing/2014/main" id="{1368BCF4-DA76-41BD-6373-CB168912A24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45" y="818"/>
                  <a:ext cx="527" cy="0"/>
                </a:xfrm>
                <a:prstGeom prst="line">
                  <a:avLst/>
                </a:prstGeom>
                <a:noFill/>
                <a:ln w="76200">
                  <a:solidFill>
                    <a:srgbClr val="6633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" name="Line 36">
                  <a:extLst>
                    <a:ext uri="{FF2B5EF4-FFF2-40B4-BE49-F238E27FC236}">
                      <a16:creationId xmlns:a16="http://schemas.microsoft.com/office/drawing/2014/main" id="{1CB010A6-5E54-9135-185D-4CF2470BC82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08" y="815"/>
                  <a:ext cx="482" cy="0"/>
                </a:xfrm>
                <a:prstGeom prst="line">
                  <a:avLst/>
                </a:prstGeom>
                <a:noFill/>
                <a:ln w="76200">
                  <a:solidFill>
                    <a:srgbClr val="6633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9" name="Text Box 41">
                <a:extLst>
                  <a:ext uri="{FF2B5EF4-FFF2-40B4-BE49-F238E27FC236}">
                    <a16:creationId xmlns:a16="http://schemas.microsoft.com/office/drawing/2014/main" id="{74531124-DDEA-5399-5096-40A5B7BB194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22575" y="1507952"/>
                <a:ext cx="738188" cy="336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 sz="1600"/>
                  <a:t>X-rays</a:t>
                </a:r>
              </a:p>
            </p:txBody>
          </p:sp>
          <p:sp>
            <p:nvSpPr>
              <p:cNvPr id="10" name="Text Box 43">
                <a:extLst>
                  <a:ext uri="{FF2B5EF4-FFF2-40B4-BE49-F238E27FC236}">
                    <a16:creationId xmlns:a16="http://schemas.microsoft.com/office/drawing/2014/main" id="{1A74026E-D920-DDC6-3146-26AA5AD83E8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41789" y="1868314"/>
                <a:ext cx="859531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 sz="1600"/>
                  <a:t>Sample</a:t>
                </a:r>
              </a:p>
            </p:txBody>
          </p:sp>
          <p:sp>
            <p:nvSpPr>
              <p:cNvPr id="21" name="Line 95">
                <a:extLst>
                  <a:ext uri="{FF2B5EF4-FFF2-40B4-BE49-F238E27FC236}">
                    <a16:creationId xmlns:a16="http://schemas.microsoft.com/office/drawing/2014/main" id="{E34DB8A4-CC26-1B04-44DA-93BB4E418E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20876816" flipV="1">
                <a:off x="5251451" y="1453978"/>
                <a:ext cx="631825" cy="1587"/>
              </a:xfrm>
              <a:prstGeom prst="line">
                <a:avLst/>
              </a:prstGeom>
              <a:noFill/>
              <a:ln w="76200">
                <a:solidFill>
                  <a:srgbClr val="66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Line 96">
                <a:extLst>
                  <a:ext uri="{FF2B5EF4-FFF2-40B4-BE49-F238E27FC236}">
                    <a16:creationId xmlns:a16="http://schemas.microsoft.com/office/drawing/2014/main" id="{9447F64B-2A65-A91F-28C2-3FE09E09EE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21126730" flipH="1">
                <a:off x="4395788" y="1558752"/>
                <a:ext cx="1046162" cy="49212"/>
              </a:xfrm>
              <a:prstGeom prst="line">
                <a:avLst/>
              </a:prstGeom>
              <a:noFill/>
              <a:ln w="76200">
                <a:solidFill>
                  <a:srgbClr val="663300"/>
                </a:solidFill>
                <a:round/>
                <a:headEnd type="triangle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Rectangle 92">
                <a:extLst>
                  <a:ext uri="{FF2B5EF4-FFF2-40B4-BE49-F238E27FC236}">
                    <a16:creationId xmlns:a16="http://schemas.microsoft.com/office/drawing/2014/main" id="{5FB4EA20-1D44-9686-1C89-1DA5131A2C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4413250" y="1538114"/>
                <a:ext cx="217488" cy="49053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26" name="Oval 98">
                <a:extLst>
                  <a:ext uri="{FF2B5EF4-FFF2-40B4-BE49-F238E27FC236}">
                    <a16:creationId xmlns:a16="http://schemas.microsoft.com/office/drawing/2014/main" id="{B160D862-78E3-CDF9-60CE-115855B805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24328" y="983210"/>
                <a:ext cx="620713" cy="64928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" name="Text Box 42">
                <a:extLst>
                  <a:ext uri="{FF2B5EF4-FFF2-40B4-BE49-F238E27FC236}">
                    <a16:creationId xmlns:a16="http://schemas.microsoft.com/office/drawing/2014/main" id="{11E5E8D6-C56C-DCFD-1FE3-669A365A6F2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60401" y="645987"/>
                <a:ext cx="768224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 sz="1200" dirty="0"/>
                  <a:t>Detector</a:t>
                </a:r>
              </a:p>
            </p:txBody>
          </p:sp>
          <p:sp>
            <p:nvSpPr>
              <p:cNvPr id="29" name="Text Box 54">
                <a:extLst>
                  <a:ext uri="{FF2B5EF4-FFF2-40B4-BE49-F238E27FC236}">
                    <a16:creationId xmlns:a16="http://schemas.microsoft.com/office/drawing/2014/main" id="{4B832D77-704C-3AB8-FD88-C477F325711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73364" y="323850"/>
                <a:ext cx="1609486" cy="4550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 b="1" dirty="0"/>
                  <a:t>Diffraction</a:t>
                </a:r>
              </a:p>
            </p:txBody>
          </p:sp>
        </p:grpSp>
        <p:pic>
          <p:nvPicPr>
            <p:cNvPr id="32" name="Immagine 31">
              <a:extLst>
                <a:ext uri="{FF2B5EF4-FFF2-40B4-BE49-F238E27FC236}">
                  <a16:creationId xmlns:a16="http://schemas.microsoft.com/office/drawing/2014/main" id="{03015B09-D360-1B07-072E-241F23B3B9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0111" t="12045" r="17368" b="13213"/>
            <a:stretch/>
          </p:blipFill>
          <p:spPr>
            <a:xfrm>
              <a:off x="10199716" y="1828799"/>
              <a:ext cx="1530300" cy="1371601"/>
            </a:xfrm>
            <a:prstGeom prst="rect">
              <a:avLst/>
            </a:prstGeom>
          </p:spPr>
        </p:pic>
      </p:grpSp>
      <p:sp>
        <p:nvSpPr>
          <p:cNvPr id="35" name="Text Box 2">
            <a:extLst>
              <a:ext uri="{FF2B5EF4-FFF2-40B4-BE49-F238E27FC236}">
                <a16:creationId xmlns:a16="http://schemas.microsoft.com/office/drawing/2014/main" id="{675C28B0-30D6-E65A-DBE2-8CEFE1B33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8453" y="233094"/>
            <a:ext cx="3155094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2400" b="1" dirty="0">
                <a:solidFill>
                  <a:srgbClr val="FF0000"/>
                </a:solidFill>
              </a:rPr>
              <a:t>Types of experiments</a:t>
            </a:r>
          </a:p>
        </p:txBody>
      </p:sp>
    </p:spTree>
    <p:extLst>
      <p:ext uri="{BB962C8B-B14F-4D97-AF65-F5344CB8AC3E}">
        <p14:creationId xmlns:p14="http://schemas.microsoft.com/office/powerpoint/2010/main" val="289647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5" name="Text Box 15"/>
          <p:cNvSpPr txBox="1">
            <a:spLocks noChangeArrowheads="1"/>
          </p:cNvSpPr>
          <p:nvPr/>
        </p:nvSpPr>
        <p:spPr bwMode="auto">
          <a:xfrm>
            <a:off x="5080325" y="425451"/>
            <a:ext cx="1666225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2400" dirty="0">
                <a:solidFill>
                  <a:srgbClr val="FF0000"/>
                </a:solidFill>
              </a:rPr>
              <a:t>X-ray tubes</a:t>
            </a:r>
          </a:p>
        </p:txBody>
      </p:sp>
      <p:grpSp>
        <p:nvGrpSpPr>
          <p:cNvPr id="2" name="Group 56"/>
          <p:cNvGrpSpPr>
            <a:grpSpLocks/>
          </p:cNvGrpSpPr>
          <p:nvPr/>
        </p:nvGrpSpPr>
        <p:grpSpPr bwMode="auto">
          <a:xfrm>
            <a:off x="2268539" y="1428750"/>
            <a:ext cx="7686675" cy="4914900"/>
            <a:chOff x="469" y="900"/>
            <a:chExt cx="4842" cy="3096"/>
          </a:xfrm>
        </p:grpSpPr>
        <p:grpSp>
          <p:nvGrpSpPr>
            <p:cNvPr id="3" name="Group 54"/>
            <p:cNvGrpSpPr>
              <a:grpSpLocks/>
            </p:cNvGrpSpPr>
            <p:nvPr/>
          </p:nvGrpSpPr>
          <p:grpSpPr bwMode="auto">
            <a:xfrm>
              <a:off x="2507" y="900"/>
              <a:ext cx="2791" cy="2164"/>
              <a:chOff x="2507" y="900"/>
              <a:chExt cx="2791" cy="2164"/>
            </a:xfrm>
          </p:grpSpPr>
          <p:sp>
            <p:nvSpPr>
              <p:cNvPr id="10289" name="Rectangle 49"/>
              <p:cNvSpPr>
                <a:spLocks noChangeArrowheads="1"/>
              </p:cNvSpPr>
              <p:nvPr/>
            </p:nvSpPr>
            <p:spPr bwMode="auto">
              <a:xfrm>
                <a:off x="2507" y="900"/>
                <a:ext cx="2791" cy="216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83" name="Freeform 43"/>
              <p:cNvSpPr>
                <a:spLocks/>
              </p:cNvSpPr>
              <p:nvPr/>
            </p:nvSpPr>
            <p:spPr bwMode="auto">
              <a:xfrm>
                <a:off x="4104" y="1171"/>
                <a:ext cx="90" cy="1350"/>
              </a:xfrm>
              <a:custGeom>
                <a:avLst/>
                <a:gdLst/>
                <a:ahLst/>
                <a:cxnLst>
                  <a:cxn ang="0">
                    <a:pos x="0" y="1320"/>
                  </a:cxn>
                  <a:cxn ang="0">
                    <a:pos x="15" y="1239"/>
                  </a:cxn>
                  <a:cxn ang="0">
                    <a:pos x="30" y="1035"/>
                  </a:cxn>
                  <a:cxn ang="0">
                    <a:pos x="39" y="786"/>
                  </a:cxn>
                  <a:cxn ang="0">
                    <a:pos x="36" y="579"/>
                  </a:cxn>
                  <a:cxn ang="0">
                    <a:pos x="54" y="0"/>
                  </a:cxn>
                  <a:cxn ang="0">
                    <a:pos x="69" y="297"/>
                  </a:cxn>
                  <a:cxn ang="0">
                    <a:pos x="72" y="462"/>
                  </a:cxn>
                  <a:cxn ang="0">
                    <a:pos x="72" y="765"/>
                  </a:cxn>
                  <a:cxn ang="0">
                    <a:pos x="75" y="1059"/>
                  </a:cxn>
                  <a:cxn ang="0">
                    <a:pos x="78" y="1155"/>
                  </a:cxn>
                  <a:cxn ang="0">
                    <a:pos x="81" y="1248"/>
                  </a:cxn>
                  <a:cxn ang="0">
                    <a:pos x="90" y="1350"/>
                  </a:cxn>
                  <a:cxn ang="0">
                    <a:pos x="0" y="1320"/>
                  </a:cxn>
                </a:cxnLst>
                <a:rect l="0" t="0" r="r" b="b"/>
                <a:pathLst>
                  <a:path w="90" h="1350">
                    <a:moveTo>
                      <a:pt x="0" y="1320"/>
                    </a:moveTo>
                    <a:lnTo>
                      <a:pt x="15" y="1239"/>
                    </a:lnTo>
                    <a:lnTo>
                      <a:pt x="30" y="1035"/>
                    </a:lnTo>
                    <a:lnTo>
                      <a:pt x="39" y="786"/>
                    </a:lnTo>
                    <a:lnTo>
                      <a:pt x="36" y="579"/>
                    </a:lnTo>
                    <a:lnTo>
                      <a:pt x="54" y="0"/>
                    </a:lnTo>
                    <a:lnTo>
                      <a:pt x="69" y="297"/>
                    </a:lnTo>
                    <a:lnTo>
                      <a:pt x="72" y="462"/>
                    </a:lnTo>
                    <a:lnTo>
                      <a:pt x="72" y="765"/>
                    </a:lnTo>
                    <a:lnTo>
                      <a:pt x="75" y="1059"/>
                    </a:lnTo>
                    <a:lnTo>
                      <a:pt x="78" y="1155"/>
                    </a:lnTo>
                    <a:lnTo>
                      <a:pt x="81" y="1248"/>
                    </a:lnTo>
                    <a:lnTo>
                      <a:pt x="90" y="1350"/>
                    </a:lnTo>
                    <a:lnTo>
                      <a:pt x="0" y="1320"/>
                    </a:lnTo>
                    <a:close/>
                  </a:path>
                </a:pathLst>
              </a:cu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82" name="Freeform 42"/>
              <p:cNvSpPr>
                <a:spLocks/>
              </p:cNvSpPr>
              <p:nvPr/>
            </p:nvSpPr>
            <p:spPr bwMode="auto">
              <a:xfrm>
                <a:off x="3957" y="2140"/>
                <a:ext cx="93" cy="345"/>
              </a:xfrm>
              <a:custGeom>
                <a:avLst/>
                <a:gdLst/>
                <a:ahLst/>
                <a:cxnLst>
                  <a:cxn ang="0">
                    <a:pos x="0" y="336"/>
                  </a:cxn>
                  <a:cxn ang="0">
                    <a:pos x="24" y="273"/>
                  </a:cxn>
                  <a:cxn ang="0">
                    <a:pos x="39" y="165"/>
                  </a:cxn>
                  <a:cxn ang="0">
                    <a:pos x="54" y="57"/>
                  </a:cxn>
                  <a:cxn ang="0">
                    <a:pos x="69" y="0"/>
                  </a:cxn>
                  <a:cxn ang="0">
                    <a:pos x="72" y="81"/>
                  </a:cxn>
                  <a:cxn ang="0">
                    <a:pos x="75" y="186"/>
                  </a:cxn>
                  <a:cxn ang="0">
                    <a:pos x="84" y="321"/>
                  </a:cxn>
                  <a:cxn ang="0">
                    <a:pos x="93" y="345"/>
                  </a:cxn>
                  <a:cxn ang="0">
                    <a:pos x="0" y="336"/>
                  </a:cxn>
                </a:cxnLst>
                <a:rect l="0" t="0" r="r" b="b"/>
                <a:pathLst>
                  <a:path w="93" h="345">
                    <a:moveTo>
                      <a:pt x="0" y="336"/>
                    </a:moveTo>
                    <a:lnTo>
                      <a:pt x="24" y="273"/>
                    </a:lnTo>
                    <a:lnTo>
                      <a:pt x="39" y="165"/>
                    </a:lnTo>
                    <a:lnTo>
                      <a:pt x="54" y="57"/>
                    </a:lnTo>
                    <a:lnTo>
                      <a:pt x="69" y="0"/>
                    </a:lnTo>
                    <a:lnTo>
                      <a:pt x="72" y="81"/>
                    </a:lnTo>
                    <a:lnTo>
                      <a:pt x="75" y="186"/>
                    </a:lnTo>
                    <a:lnTo>
                      <a:pt x="84" y="321"/>
                    </a:lnTo>
                    <a:lnTo>
                      <a:pt x="93" y="345"/>
                    </a:lnTo>
                    <a:lnTo>
                      <a:pt x="0" y="336"/>
                    </a:lnTo>
                    <a:close/>
                  </a:path>
                </a:pathLst>
              </a:cu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81" name="Freeform 41"/>
              <p:cNvSpPr>
                <a:spLocks/>
              </p:cNvSpPr>
              <p:nvPr/>
            </p:nvSpPr>
            <p:spPr bwMode="auto">
              <a:xfrm>
                <a:off x="3366" y="2461"/>
                <a:ext cx="1443" cy="186"/>
              </a:xfrm>
              <a:custGeom>
                <a:avLst/>
                <a:gdLst/>
                <a:ahLst/>
                <a:cxnLst>
                  <a:cxn ang="0">
                    <a:pos x="0" y="177"/>
                  </a:cxn>
                  <a:cxn ang="0">
                    <a:pos x="108" y="102"/>
                  </a:cxn>
                  <a:cxn ang="0">
                    <a:pos x="171" y="63"/>
                  </a:cxn>
                  <a:cxn ang="0">
                    <a:pos x="252" y="30"/>
                  </a:cxn>
                  <a:cxn ang="0">
                    <a:pos x="360" y="3"/>
                  </a:cxn>
                  <a:cxn ang="0">
                    <a:pos x="492" y="0"/>
                  </a:cxn>
                  <a:cxn ang="0">
                    <a:pos x="609" y="12"/>
                  </a:cxn>
                  <a:cxn ang="0">
                    <a:pos x="735" y="27"/>
                  </a:cxn>
                  <a:cxn ang="0">
                    <a:pos x="918" y="69"/>
                  </a:cxn>
                  <a:cxn ang="0">
                    <a:pos x="978" y="81"/>
                  </a:cxn>
                  <a:cxn ang="0">
                    <a:pos x="1197" y="111"/>
                  </a:cxn>
                  <a:cxn ang="0">
                    <a:pos x="1326" y="141"/>
                  </a:cxn>
                  <a:cxn ang="0">
                    <a:pos x="1443" y="186"/>
                  </a:cxn>
                  <a:cxn ang="0">
                    <a:pos x="0" y="177"/>
                  </a:cxn>
                </a:cxnLst>
                <a:rect l="0" t="0" r="r" b="b"/>
                <a:pathLst>
                  <a:path w="1443" h="186">
                    <a:moveTo>
                      <a:pt x="0" y="177"/>
                    </a:moveTo>
                    <a:lnTo>
                      <a:pt x="108" y="102"/>
                    </a:lnTo>
                    <a:lnTo>
                      <a:pt x="171" y="63"/>
                    </a:lnTo>
                    <a:lnTo>
                      <a:pt x="252" y="30"/>
                    </a:lnTo>
                    <a:lnTo>
                      <a:pt x="360" y="3"/>
                    </a:lnTo>
                    <a:lnTo>
                      <a:pt x="492" y="0"/>
                    </a:lnTo>
                    <a:lnTo>
                      <a:pt x="609" y="12"/>
                    </a:lnTo>
                    <a:lnTo>
                      <a:pt x="735" y="27"/>
                    </a:lnTo>
                    <a:lnTo>
                      <a:pt x="918" y="69"/>
                    </a:lnTo>
                    <a:lnTo>
                      <a:pt x="978" y="81"/>
                    </a:lnTo>
                    <a:lnTo>
                      <a:pt x="1197" y="111"/>
                    </a:lnTo>
                    <a:lnTo>
                      <a:pt x="1326" y="141"/>
                    </a:lnTo>
                    <a:lnTo>
                      <a:pt x="1443" y="186"/>
                    </a:lnTo>
                    <a:lnTo>
                      <a:pt x="0" y="177"/>
                    </a:lnTo>
                    <a:close/>
                  </a:path>
                </a:pathLst>
              </a:custGeom>
              <a:solidFill>
                <a:srgbClr val="CCFFCC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56" name="Freeform 16"/>
              <p:cNvSpPr>
                <a:spLocks/>
              </p:cNvSpPr>
              <p:nvPr/>
            </p:nvSpPr>
            <p:spPr bwMode="auto">
              <a:xfrm>
                <a:off x="3351" y="1036"/>
                <a:ext cx="1452" cy="1608"/>
              </a:xfrm>
              <a:custGeom>
                <a:avLst/>
                <a:gdLst/>
                <a:ahLst/>
                <a:cxnLst>
                  <a:cxn ang="0">
                    <a:pos x="0" y="1608"/>
                  </a:cxn>
                  <a:cxn ang="0">
                    <a:pos x="52" y="1568"/>
                  </a:cxn>
                  <a:cxn ang="0">
                    <a:pos x="120" y="1520"/>
                  </a:cxn>
                  <a:cxn ang="0">
                    <a:pos x="180" y="1484"/>
                  </a:cxn>
                  <a:cxn ang="0">
                    <a:pos x="248" y="1452"/>
                  </a:cxn>
                  <a:cxn ang="0">
                    <a:pos x="328" y="1436"/>
                  </a:cxn>
                  <a:cxn ang="0">
                    <a:pos x="392" y="1428"/>
                  </a:cxn>
                  <a:cxn ang="0">
                    <a:pos x="468" y="1424"/>
                  </a:cxn>
                  <a:cxn ang="0">
                    <a:pos x="516" y="1428"/>
                  </a:cxn>
                  <a:cxn ang="0">
                    <a:pos x="560" y="1436"/>
                  </a:cxn>
                  <a:cxn ang="0">
                    <a:pos x="596" y="1444"/>
                  </a:cxn>
                  <a:cxn ang="0">
                    <a:pos x="616" y="1420"/>
                  </a:cxn>
                  <a:cxn ang="0">
                    <a:pos x="632" y="1360"/>
                  </a:cxn>
                  <a:cxn ang="0">
                    <a:pos x="652" y="1232"/>
                  </a:cxn>
                  <a:cxn ang="0">
                    <a:pos x="664" y="1152"/>
                  </a:cxn>
                  <a:cxn ang="0">
                    <a:pos x="676" y="1044"/>
                  </a:cxn>
                  <a:cxn ang="0">
                    <a:pos x="680" y="1172"/>
                  </a:cxn>
                  <a:cxn ang="0">
                    <a:pos x="684" y="1276"/>
                  </a:cxn>
                  <a:cxn ang="0">
                    <a:pos x="688" y="1340"/>
                  </a:cxn>
                  <a:cxn ang="0">
                    <a:pos x="692" y="1388"/>
                  </a:cxn>
                  <a:cxn ang="0">
                    <a:pos x="700" y="1436"/>
                  </a:cxn>
                  <a:cxn ang="0">
                    <a:pos x="752" y="1448"/>
                  </a:cxn>
                  <a:cxn ang="0">
                    <a:pos x="768" y="1368"/>
                  </a:cxn>
                  <a:cxn ang="0">
                    <a:pos x="784" y="1128"/>
                  </a:cxn>
                  <a:cxn ang="0">
                    <a:pos x="792" y="796"/>
                  </a:cxn>
                  <a:cxn ang="0">
                    <a:pos x="800" y="128"/>
                  </a:cxn>
                  <a:cxn ang="0">
                    <a:pos x="816" y="28"/>
                  </a:cxn>
                  <a:cxn ang="0">
                    <a:pos x="820" y="276"/>
                  </a:cxn>
                  <a:cxn ang="0">
                    <a:pos x="828" y="708"/>
                  </a:cxn>
                  <a:cxn ang="0">
                    <a:pos x="828" y="1068"/>
                  </a:cxn>
                  <a:cxn ang="0">
                    <a:pos x="836" y="1404"/>
                  </a:cxn>
                  <a:cxn ang="0">
                    <a:pos x="836" y="1456"/>
                  </a:cxn>
                  <a:cxn ang="0">
                    <a:pos x="860" y="1484"/>
                  </a:cxn>
                  <a:cxn ang="0">
                    <a:pos x="956" y="1504"/>
                  </a:cxn>
                  <a:cxn ang="0">
                    <a:pos x="1060" y="1520"/>
                  </a:cxn>
                  <a:cxn ang="0">
                    <a:pos x="1168" y="1536"/>
                  </a:cxn>
                  <a:cxn ang="0">
                    <a:pos x="1296" y="1556"/>
                  </a:cxn>
                  <a:cxn ang="0">
                    <a:pos x="1452" y="1584"/>
                  </a:cxn>
                </a:cxnLst>
                <a:rect l="0" t="0" r="r" b="b"/>
                <a:pathLst>
                  <a:path w="1452" h="1608">
                    <a:moveTo>
                      <a:pt x="0" y="1608"/>
                    </a:moveTo>
                    <a:cubicBezTo>
                      <a:pt x="9" y="1601"/>
                      <a:pt x="32" y="1583"/>
                      <a:pt x="52" y="1568"/>
                    </a:cubicBezTo>
                    <a:cubicBezTo>
                      <a:pt x="72" y="1553"/>
                      <a:pt x="99" y="1534"/>
                      <a:pt x="120" y="1520"/>
                    </a:cubicBezTo>
                    <a:cubicBezTo>
                      <a:pt x="141" y="1506"/>
                      <a:pt x="159" y="1495"/>
                      <a:pt x="180" y="1484"/>
                    </a:cubicBezTo>
                    <a:cubicBezTo>
                      <a:pt x="201" y="1473"/>
                      <a:pt x="223" y="1460"/>
                      <a:pt x="248" y="1452"/>
                    </a:cubicBezTo>
                    <a:cubicBezTo>
                      <a:pt x="273" y="1444"/>
                      <a:pt x="304" y="1440"/>
                      <a:pt x="328" y="1436"/>
                    </a:cubicBezTo>
                    <a:cubicBezTo>
                      <a:pt x="352" y="1432"/>
                      <a:pt x="369" y="1430"/>
                      <a:pt x="392" y="1428"/>
                    </a:cubicBezTo>
                    <a:cubicBezTo>
                      <a:pt x="415" y="1426"/>
                      <a:pt x="447" y="1424"/>
                      <a:pt x="468" y="1424"/>
                    </a:cubicBezTo>
                    <a:cubicBezTo>
                      <a:pt x="489" y="1424"/>
                      <a:pt x="501" y="1426"/>
                      <a:pt x="516" y="1428"/>
                    </a:cubicBezTo>
                    <a:cubicBezTo>
                      <a:pt x="531" y="1430"/>
                      <a:pt x="547" y="1433"/>
                      <a:pt x="560" y="1436"/>
                    </a:cubicBezTo>
                    <a:cubicBezTo>
                      <a:pt x="573" y="1439"/>
                      <a:pt x="587" y="1447"/>
                      <a:pt x="596" y="1444"/>
                    </a:cubicBezTo>
                    <a:cubicBezTo>
                      <a:pt x="605" y="1441"/>
                      <a:pt x="610" y="1434"/>
                      <a:pt x="616" y="1420"/>
                    </a:cubicBezTo>
                    <a:cubicBezTo>
                      <a:pt x="622" y="1406"/>
                      <a:pt x="626" y="1391"/>
                      <a:pt x="632" y="1360"/>
                    </a:cubicBezTo>
                    <a:cubicBezTo>
                      <a:pt x="638" y="1329"/>
                      <a:pt x="647" y="1267"/>
                      <a:pt x="652" y="1232"/>
                    </a:cubicBezTo>
                    <a:cubicBezTo>
                      <a:pt x="657" y="1197"/>
                      <a:pt x="660" y="1183"/>
                      <a:pt x="664" y="1152"/>
                    </a:cubicBezTo>
                    <a:cubicBezTo>
                      <a:pt x="668" y="1121"/>
                      <a:pt x="673" y="1041"/>
                      <a:pt x="676" y="1044"/>
                    </a:cubicBezTo>
                    <a:cubicBezTo>
                      <a:pt x="679" y="1047"/>
                      <a:pt x="679" y="1133"/>
                      <a:pt x="680" y="1172"/>
                    </a:cubicBezTo>
                    <a:cubicBezTo>
                      <a:pt x="681" y="1211"/>
                      <a:pt x="683" y="1248"/>
                      <a:pt x="684" y="1276"/>
                    </a:cubicBezTo>
                    <a:cubicBezTo>
                      <a:pt x="685" y="1304"/>
                      <a:pt x="687" y="1321"/>
                      <a:pt x="688" y="1340"/>
                    </a:cubicBezTo>
                    <a:cubicBezTo>
                      <a:pt x="689" y="1359"/>
                      <a:pt x="690" y="1372"/>
                      <a:pt x="692" y="1388"/>
                    </a:cubicBezTo>
                    <a:cubicBezTo>
                      <a:pt x="694" y="1404"/>
                      <a:pt x="690" y="1426"/>
                      <a:pt x="700" y="1436"/>
                    </a:cubicBezTo>
                    <a:cubicBezTo>
                      <a:pt x="710" y="1446"/>
                      <a:pt x="741" y="1459"/>
                      <a:pt x="752" y="1448"/>
                    </a:cubicBezTo>
                    <a:cubicBezTo>
                      <a:pt x="763" y="1437"/>
                      <a:pt x="763" y="1421"/>
                      <a:pt x="768" y="1368"/>
                    </a:cubicBezTo>
                    <a:cubicBezTo>
                      <a:pt x="773" y="1315"/>
                      <a:pt x="780" y="1223"/>
                      <a:pt x="784" y="1128"/>
                    </a:cubicBezTo>
                    <a:cubicBezTo>
                      <a:pt x="788" y="1033"/>
                      <a:pt x="789" y="963"/>
                      <a:pt x="792" y="796"/>
                    </a:cubicBezTo>
                    <a:cubicBezTo>
                      <a:pt x="795" y="629"/>
                      <a:pt x="796" y="256"/>
                      <a:pt x="800" y="128"/>
                    </a:cubicBezTo>
                    <a:cubicBezTo>
                      <a:pt x="804" y="0"/>
                      <a:pt x="813" y="3"/>
                      <a:pt x="816" y="28"/>
                    </a:cubicBezTo>
                    <a:cubicBezTo>
                      <a:pt x="819" y="53"/>
                      <a:pt x="818" y="163"/>
                      <a:pt x="820" y="276"/>
                    </a:cubicBezTo>
                    <a:cubicBezTo>
                      <a:pt x="822" y="389"/>
                      <a:pt x="827" y="576"/>
                      <a:pt x="828" y="708"/>
                    </a:cubicBezTo>
                    <a:cubicBezTo>
                      <a:pt x="829" y="840"/>
                      <a:pt x="827" y="952"/>
                      <a:pt x="828" y="1068"/>
                    </a:cubicBezTo>
                    <a:cubicBezTo>
                      <a:pt x="829" y="1184"/>
                      <a:pt x="835" y="1339"/>
                      <a:pt x="836" y="1404"/>
                    </a:cubicBezTo>
                    <a:cubicBezTo>
                      <a:pt x="837" y="1469"/>
                      <a:pt x="832" y="1443"/>
                      <a:pt x="836" y="1456"/>
                    </a:cubicBezTo>
                    <a:cubicBezTo>
                      <a:pt x="840" y="1469"/>
                      <a:pt x="840" y="1476"/>
                      <a:pt x="860" y="1484"/>
                    </a:cubicBezTo>
                    <a:cubicBezTo>
                      <a:pt x="880" y="1492"/>
                      <a:pt x="923" y="1498"/>
                      <a:pt x="956" y="1504"/>
                    </a:cubicBezTo>
                    <a:cubicBezTo>
                      <a:pt x="989" y="1510"/>
                      <a:pt x="1025" y="1515"/>
                      <a:pt x="1060" y="1520"/>
                    </a:cubicBezTo>
                    <a:cubicBezTo>
                      <a:pt x="1095" y="1525"/>
                      <a:pt x="1129" y="1530"/>
                      <a:pt x="1168" y="1536"/>
                    </a:cubicBezTo>
                    <a:cubicBezTo>
                      <a:pt x="1207" y="1542"/>
                      <a:pt x="1249" y="1548"/>
                      <a:pt x="1296" y="1556"/>
                    </a:cubicBezTo>
                    <a:cubicBezTo>
                      <a:pt x="1343" y="1564"/>
                      <a:pt x="1420" y="1578"/>
                      <a:pt x="1452" y="1584"/>
                    </a:cubicBezTo>
                  </a:path>
                </a:pathLst>
              </a:custGeom>
              <a:noFill/>
              <a:ln w="28575" cmpd="sng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57" name="Line 17"/>
              <p:cNvSpPr>
                <a:spLocks noChangeShapeType="1"/>
              </p:cNvSpPr>
              <p:nvPr/>
            </p:nvSpPr>
            <p:spPr bwMode="auto">
              <a:xfrm flipH="1" flipV="1">
                <a:off x="2811" y="1008"/>
                <a:ext cx="0" cy="165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58" name="Line 18"/>
              <p:cNvSpPr>
                <a:spLocks noChangeShapeType="1"/>
              </p:cNvSpPr>
              <p:nvPr/>
            </p:nvSpPr>
            <p:spPr bwMode="auto">
              <a:xfrm>
                <a:off x="3195" y="2590"/>
                <a:ext cx="0" cy="4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59" name="Line 19"/>
              <p:cNvSpPr>
                <a:spLocks noChangeShapeType="1"/>
              </p:cNvSpPr>
              <p:nvPr/>
            </p:nvSpPr>
            <p:spPr bwMode="auto">
              <a:xfrm>
                <a:off x="3587" y="2590"/>
                <a:ext cx="0" cy="4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60" name="Line 20"/>
              <p:cNvSpPr>
                <a:spLocks noChangeShapeType="1"/>
              </p:cNvSpPr>
              <p:nvPr/>
            </p:nvSpPr>
            <p:spPr bwMode="auto">
              <a:xfrm>
                <a:off x="3975" y="2590"/>
                <a:ext cx="0" cy="4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61" name="Line 21"/>
              <p:cNvSpPr>
                <a:spLocks noChangeShapeType="1"/>
              </p:cNvSpPr>
              <p:nvPr/>
            </p:nvSpPr>
            <p:spPr bwMode="auto">
              <a:xfrm>
                <a:off x="4359" y="2590"/>
                <a:ext cx="0" cy="4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62" name="Line 22"/>
              <p:cNvSpPr>
                <a:spLocks noChangeShapeType="1"/>
              </p:cNvSpPr>
              <p:nvPr/>
            </p:nvSpPr>
            <p:spPr bwMode="auto">
              <a:xfrm>
                <a:off x="4743" y="2590"/>
                <a:ext cx="0" cy="4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63" name="Text Box 23"/>
              <p:cNvSpPr txBox="1">
                <a:spLocks noChangeArrowheads="1"/>
              </p:cNvSpPr>
              <p:nvPr/>
            </p:nvSpPr>
            <p:spPr bwMode="auto">
              <a:xfrm>
                <a:off x="3005" y="2651"/>
                <a:ext cx="360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it-IT" sz="1600"/>
                  <a:t>0.02</a:t>
                </a:r>
              </a:p>
            </p:txBody>
          </p:sp>
          <p:sp>
            <p:nvSpPr>
              <p:cNvPr id="10264" name="Text Box 24"/>
              <p:cNvSpPr txBox="1">
                <a:spLocks noChangeArrowheads="1"/>
              </p:cNvSpPr>
              <p:nvPr/>
            </p:nvSpPr>
            <p:spPr bwMode="auto">
              <a:xfrm>
                <a:off x="3413" y="2651"/>
                <a:ext cx="360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it-IT" sz="1600"/>
                  <a:t>0.04</a:t>
                </a:r>
              </a:p>
            </p:txBody>
          </p:sp>
          <p:sp>
            <p:nvSpPr>
              <p:cNvPr id="10265" name="Text Box 25"/>
              <p:cNvSpPr txBox="1">
                <a:spLocks noChangeArrowheads="1"/>
              </p:cNvSpPr>
              <p:nvPr/>
            </p:nvSpPr>
            <p:spPr bwMode="auto">
              <a:xfrm>
                <a:off x="3793" y="2651"/>
                <a:ext cx="360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it-IT" sz="1600"/>
                  <a:t>0.06</a:t>
                </a:r>
              </a:p>
            </p:txBody>
          </p:sp>
          <p:sp>
            <p:nvSpPr>
              <p:cNvPr id="10266" name="Text Box 26"/>
              <p:cNvSpPr txBox="1">
                <a:spLocks noChangeArrowheads="1"/>
              </p:cNvSpPr>
              <p:nvPr/>
            </p:nvSpPr>
            <p:spPr bwMode="auto">
              <a:xfrm>
                <a:off x="4189" y="2651"/>
                <a:ext cx="360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it-IT" sz="1600"/>
                  <a:t>0.08</a:t>
                </a:r>
              </a:p>
            </p:txBody>
          </p:sp>
          <p:sp>
            <p:nvSpPr>
              <p:cNvPr id="10267" name="Text Box 27"/>
              <p:cNvSpPr txBox="1">
                <a:spLocks noChangeArrowheads="1"/>
              </p:cNvSpPr>
              <p:nvPr/>
            </p:nvSpPr>
            <p:spPr bwMode="auto">
              <a:xfrm>
                <a:off x="4593" y="2651"/>
                <a:ext cx="360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it-IT" sz="1600"/>
                  <a:t>0.10</a:t>
                </a:r>
              </a:p>
            </p:txBody>
          </p:sp>
          <p:sp>
            <p:nvSpPr>
              <p:cNvPr id="10268" name="Text Box 28"/>
              <p:cNvSpPr txBox="1">
                <a:spLocks noChangeArrowheads="1"/>
              </p:cNvSpPr>
              <p:nvPr/>
            </p:nvSpPr>
            <p:spPr bwMode="auto">
              <a:xfrm>
                <a:off x="3373" y="2823"/>
                <a:ext cx="937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it-IT" sz="1400"/>
                  <a:t>Wavelength (nm)</a:t>
                </a:r>
              </a:p>
            </p:txBody>
          </p:sp>
          <p:sp>
            <p:nvSpPr>
              <p:cNvPr id="10269" name="Text Box 29"/>
              <p:cNvSpPr txBox="1">
                <a:spLocks noChangeArrowheads="1"/>
              </p:cNvSpPr>
              <p:nvPr/>
            </p:nvSpPr>
            <p:spPr bwMode="auto">
              <a:xfrm rot="16200000">
                <a:off x="2198" y="1718"/>
                <a:ext cx="861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it-IT" sz="1400"/>
                  <a:t>Intensity  (a. u.)</a:t>
                </a:r>
                <a:endParaRPr lang="it-IT" sz="1600"/>
              </a:p>
            </p:txBody>
          </p:sp>
          <p:sp>
            <p:nvSpPr>
              <p:cNvPr id="10270" name="Text Box 30"/>
              <p:cNvSpPr txBox="1">
                <a:spLocks noChangeArrowheads="1"/>
              </p:cNvSpPr>
              <p:nvPr/>
            </p:nvSpPr>
            <p:spPr bwMode="auto">
              <a:xfrm>
                <a:off x="3789" y="1995"/>
                <a:ext cx="239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it-IT" sz="1600" dirty="0"/>
                  <a:t>K</a:t>
                </a:r>
                <a:r>
                  <a:rPr lang="it-IT" sz="1600" baseline="-25000" dirty="0">
                    <a:latin typeface="Symbol" panose="05050102010706020507" pitchFamily="18" charset="2"/>
                    <a:sym typeface="MT Symbol" pitchFamily="82" charset="2"/>
                  </a:rPr>
                  <a:t>b</a:t>
                </a:r>
                <a:endParaRPr lang="it-IT" sz="1600" dirty="0">
                  <a:latin typeface="Symbol" panose="05050102010706020507" pitchFamily="18" charset="2"/>
                </a:endParaRPr>
              </a:p>
            </p:txBody>
          </p:sp>
          <p:sp>
            <p:nvSpPr>
              <p:cNvPr id="10271" name="Text Box 31"/>
              <p:cNvSpPr txBox="1">
                <a:spLocks noChangeArrowheads="1"/>
              </p:cNvSpPr>
              <p:nvPr/>
            </p:nvSpPr>
            <p:spPr bwMode="auto">
              <a:xfrm>
                <a:off x="4133" y="1155"/>
                <a:ext cx="245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it-IT" sz="1600" dirty="0"/>
                  <a:t>K</a:t>
                </a:r>
                <a:r>
                  <a:rPr lang="it-IT" sz="1600" baseline="-25000" dirty="0">
                    <a:latin typeface="Symbol" panose="05050102010706020507" pitchFamily="18" charset="2"/>
                    <a:sym typeface="MT Symbol" pitchFamily="82" charset="2"/>
                  </a:rPr>
                  <a:t>a</a:t>
                </a:r>
                <a:endParaRPr lang="it-IT" sz="1600" dirty="0">
                  <a:latin typeface="Symbol" panose="05050102010706020507" pitchFamily="18" charset="2"/>
                </a:endParaRPr>
              </a:p>
            </p:txBody>
          </p:sp>
          <p:sp>
            <p:nvSpPr>
              <p:cNvPr id="10272" name="Line 32"/>
              <p:cNvSpPr>
                <a:spLocks noChangeShapeType="1"/>
              </p:cNvSpPr>
              <p:nvPr/>
            </p:nvSpPr>
            <p:spPr bwMode="auto">
              <a:xfrm>
                <a:off x="3347" y="2372"/>
                <a:ext cx="0" cy="2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73" name="Line 33"/>
              <p:cNvSpPr>
                <a:spLocks noChangeShapeType="1"/>
              </p:cNvSpPr>
              <p:nvPr/>
            </p:nvSpPr>
            <p:spPr bwMode="auto">
              <a:xfrm>
                <a:off x="2803" y="2644"/>
                <a:ext cx="2368" cy="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74" name="Text Box 34"/>
              <p:cNvSpPr txBox="1">
                <a:spLocks noChangeArrowheads="1"/>
              </p:cNvSpPr>
              <p:nvPr/>
            </p:nvSpPr>
            <p:spPr bwMode="auto">
              <a:xfrm>
                <a:off x="3205" y="2116"/>
                <a:ext cx="328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it-IT" sz="1600">
                    <a:sym typeface="Symbol" pitchFamily="18" charset="2"/>
                  </a:rPr>
                  <a:t></a:t>
                </a:r>
                <a:r>
                  <a:rPr lang="it-IT" sz="1600" baseline="-25000"/>
                  <a:t>min</a:t>
                </a:r>
                <a:endParaRPr lang="it-IT" sz="1600"/>
              </a:p>
            </p:txBody>
          </p:sp>
          <p:sp>
            <p:nvSpPr>
              <p:cNvPr id="10275" name="Text Box 35"/>
              <p:cNvSpPr txBox="1">
                <a:spLocks noChangeArrowheads="1"/>
              </p:cNvSpPr>
              <p:nvPr/>
            </p:nvSpPr>
            <p:spPr bwMode="auto">
              <a:xfrm>
                <a:off x="3232" y="1403"/>
                <a:ext cx="908" cy="368"/>
              </a:xfrm>
              <a:prstGeom prst="rect">
                <a:avLst/>
              </a:prstGeom>
              <a:gradFill rotWithShape="0">
                <a:gsLst>
                  <a:gs pos="0">
                    <a:srgbClr val="FFFF99"/>
                  </a:gs>
                  <a:gs pos="50000">
                    <a:srgbClr val="FFFF99">
                      <a:gamma/>
                      <a:tint val="0"/>
                      <a:invGamma/>
                    </a:srgbClr>
                  </a:gs>
                  <a:gs pos="100000">
                    <a:srgbClr val="FFFF99"/>
                  </a:gs>
                </a:gsLst>
                <a:lin ang="189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it-IT" sz="1600"/>
                  <a:t>Characteristic</a:t>
                </a:r>
              </a:p>
              <a:p>
                <a:pPr algn="ctr"/>
                <a:r>
                  <a:rPr lang="it-IT" sz="1600"/>
                  <a:t>radiation</a:t>
                </a:r>
              </a:p>
            </p:txBody>
          </p:sp>
          <p:sp>
            <p:nvSpPr>
              <p:cNvPr id="10276" name="Text Box 36"/>
              <p:cNvSpPr txBox="1">
                <a:spLocks noChangeArrowheads="1"/>
              </p:cNvSpPr>
              <p:nvPr/>
            </p:nvSpPr>
            <p:spPr bwMode="auto">
              <a:xfrm>
                <a:off x="4269" y="1973"/>
                <a:ext cx="1000" cy="368"/>
              </a:xfrm>
              <a:prstGeom prst="rect">
                <a:avLst/>
              </a:prstGeom>
              <a:gradFill rotWithShape="0">
                <a:gsLst>
                  <a:gs pos="0">
                    <a:srgbClr val="CCFFFF"/>
                  </a:gs>
                  <a:gs pos="50000">
                    <a:srgbClr val="CCFFFF">
                      <a:gamma/>
                      <a:tint val="0"/>
                      <a:invGamma/>
                    </a:srgbClr>
                  </a:gs>
                  <a:gs pos="100000">
                    <a:srgbClr val="CCFFFF"/>
                  </a:gs>
                </a:gsLst>
                <a:lin ang="189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it-IT" sz="1600" dirty="0"/>
                  <a:t>Bremsstrahlung</a:t>
                </a:r>
              </a:p>
              <a:p>
                <a:pPr algn="ctr"/>
                <a:r>
                  <a:rPr lang="it-IT" sz="1600" dirty="0" err="1"/>
                  <a:t>radiation</a:t>
                </a:r>
                <a:endParaRPr lang="it-IT" sz="1600" dirty="0"/>
              </a:p>
            </p:txBody>
          </p:sp>
          <p:sp>
            <p:nvSpPr>
              <p:cNvPr id="10277" name="Line 37"/>
              <p:cNvSpPr>
                <a:spLocks noChangeShapeType="1"/>
              </p:cNvSpPr>
              <p:nvPr/>
            </p:nvSpPr>
            <p:spPr bwMode="auto">
              <a:xfrm flipH="1">
                <a:off x="4467" y="2335"/>
                <a:ext cx="188" cy="21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78" name="Line 38"/>
              <p:cNvSpPr>
                <a:spLocks noChangeShapeType="1"/>
              </p:cNvSpPr>
              <p:nvPr/>
            </p:nvSpPr>
            <p:spPr bwMode="auto">
              <a:xfrm>
                <a:off x="3935" y="1736"/>
                <a:ext cx="68" cy="31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79" name="Line 39"/>
              <p:cNvSpPr>
                <a:spLocks noChangeShapeType="1"/>
              </p:cNvSpPr>
              <p:nvPr/>
            </p:nvSpPr>
            <p:spPr bwMode="auto">
              <a:xfrm>
                <a:off x="3939" y="1728"/>
                <a:ext cx="188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285" name="Text Box 45"/>
            <p:cNvSpPr txBox="1">
              <a:spLocks noChangeArrowheads="1"/>
            </p:cNvSpPr>
            <p:nvPr/>
          </p:nvSpPr>
          <p:spPr bwMode="auto">
            <a:xfrm>
              <a:off x="469" y="3414"/>
              <a:ext cx="4842" cy="58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GB"/>
                <a:t>The spectrum from an X-ray tube has discrete fluorescent lines superimposed on </a:t>
              </a:r>
            </a:p>
            <a:p>
              <a:r>
                <a:rPr lang="en-GB"/>
                <a:t>the continuous bremsstrahlung radiation</a:t>
              </a:r>
            </a:p>
          </p:txBody>
        </p:sp>
      </p:grpSp>
      <p:grpSp>
        <p:nvGrpSpPr>
          <p:cNvPr id="4" name="Group 52"/>
          <p:cNvGrpSpPr>
            <a:grpSpLocks/>
          </p:cNvGrpSpPr>
          <p:nvPr/>
        </p:nvGrpSpPr>
        <p:grpSpPr bwMode="auto">
          <a:xfrm>
            <a:off x="2273300" y="1039813"/>
            <a:ext cx="2959100" cy="4127500"/>
            <a:chOff x="418" y="655"/>
            <a:chExt cx="1864" cy="2600"/>
          </a:xfrm>
        </p:grpSpPr>
        <p:sp>
          <p:nvSpPr>
            <p:cNvPr id="10290" name="Rectangle 50"/>
            <p:cNvSpPr>
              <a:spLocks noChangeArrowheads="1"/>
            </p:cNvSpPr>
            <p:nvPr/>
          </p:nvSpPr>
          <p:spPr bwMode="auto">
            <a:xfrm>
              <a:off x="418" y="655"/>
              <a:ext cx="1864" cy="2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" name="Group 48"/>
            <p:cNvGrpSpPr>
              <a:grpSpLocks/>
            </p:cNvGrpSpPr>
            <p:nvPr/>
          </p:nvGrpSpPr>
          <p:grpSpPr bwMode="auto">
            <a:xfrm>
              <a:off x="487" y="689"/>
              <a:ext cx="1788" cy="2535"/>
              <a:chOff x="505" y="689"/>
              <a:chExt cx="1788" cy="2535"/>
            </a:xfrm>
          </p:grpSpPr>
          <p:grpSp>
            <p:nvGrpSpPr>
              <p:cNvPr id="6" name="Group 14"/>
              <p:cNvGrpSpPr>
                <a:grpSpLocks/>
              </p:cNvGrpSpPr>
              <p:nvPr/>
            </p:nvGrpSpPr>
            <p:grpSpPr bwMode="auto">
              <a:xfrm>
                <a:off x="505" y="689"/>
                <a:ext cx="1695" cy="2535"/>
                <a:chOff x="523" y="1016"/>
                <a:chExt cx="1695" cy="2535"/>
              </a:xfrm>
            </p:grpSpPr>
            <p:pic>
              <p:nvPicPr>
                <p:cNvPr id="10243" name="Picture 3" descr="tuborx3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lum contrast="18000"/>
                </a:blip>
                <a:srcRect/>
                <a:stretch>
                  <a:fillRect/>
                </a:stretch>
              </p:blipFill>
              <p:spPr bwMode="auto">
                <a:xfrm>
                  <a:off x="794" y="1016"/>
                  <a:ext cx="1116" cy="2400"/>
                </a:xfrm>
                <a:prstGeom prst="rect">
                  <a:avLst/>
                </a:prstGeom>
                <a:noFill/>
              </p:spPr>
            </p:pic>
            <p:sp>
              <p:nvSpPr>
                <p:cNvPr id="10245" name="Text Box 5"/>
                <p:cNvSpPr txBox="1">
                  <a:spLocks noChangeArrowheads="1"/>
                </p:cNvSpPr>
                <p:nvPr/>
              </p:nvSpPr>
              <p:spPr bwMode="auto">
                <a:xfrm>
                  <a:off x="1596" y="1569"/>
                  <a:ext cx="500" cy="40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r>
                    <a:rPr lang="en-GB"/>
                    <a:t>Anode</a:t>
                  </a:r>
                </a:p>
              </p:txBody>
            </p:sp>
            <p:sp>
              <p:nvSpPr>
                <p:cNvPr id="10246" name="Rectangle 6"/>
                <p:cNvSpPr>
                  <a:spLocks noChangeArrowheads="1"/>
                </p:cNvSpPr>
                <p:nvPr/>
              </p:nvSpPr>
              <p:spPr bwMode="auto">
                <a:xfrm>
                  <a:off x="1546" y="1263"/>
                  <a:ext cx="672" cy="245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r>
                    <a:rPr lang="en-GB" sz="1600"/>
                    <a:t>Vacuum tube</a:t>
                  </a:r>
                  <a:endParaRPr lang="en-GB" sz="2400"/>
                </a:p>
              </p:txBody>
            </p:sp>
            <p:sp>
              <p:nvSpPr>
                <p:cNvPr id="10248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1572" y="2418"/>
                  <a:ext cx="554" cy="36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GB" sz="1600"/>
                    <a:t>Cathode</a:t>
                  </a:r>
                </a:p>
              </p:txBody>
            </p:sp>
            <p:sp>
              <p:nvSpPr>
                <p:cNvPr id="10250" name="Rectangle 10"/>
                <p:cNvSpPr>
                  <a:spLocks noChangeArrowheads="1"/>
                </p:cNvSpPr>
                <p:nvPr/>
              </p:nvSpPr>
              <p:spPr bwMode="auto">
                <a:xfrm>
                  <a:off x="909" y="2509"/>
                  <a:ext cx="218" cy="8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249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523" y="2429"/>
                  <a:ext cx="646" cy="2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GB" sz="1600"/>
                    <a:t>Electrons</a:t>
                  </a:r>
                </a:p>
              </p:txBody>
            </p:sp>
            <p:sp>
              <p:nvSpPr>
                <p:cNvPr id="10251" name="Rectangle 11"/>
                <p:cNvSpPr>
                  <a:spLocks noChangeArrowheads="1"/>
                </p:cNvSpPr>
                <p:nvPr/>
              </p:nvSpPr>
              <p:spPr bwMode="auto">
                <a:xfrm>
                  <a:off x="964" y="2055"/>
                  <a:ext cx="109" cy="109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252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543" y="1983"/>
                  <a:ext cx="284" cy="2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GB" sz="1600"/>
                    <a:t>HV</a:t>
                  </a:r>
                </a:p>
              </p:txBody>
            </p:sp>
            <p:sp>
              <p:nvSpPr>
                <p:cNvPr id="10253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102" y="3240"/>
                  <a:ext cx="599" cy="311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ctr">
                    <a:lnSpc>
                      <a:spcPct val="80000"/>
                    </a:lnSpc>
                    <a:spcBef>
                      <a:spcPct val="50000"/>
                    </a:spcBef>
                  </a:pPr>
                  <a:r>
                    <a:rPr lang="en-GB" sz="1600"/>
                    <a:t>Filament supply </a:t>
                  </a:r>
                </a:p>
              </p:txBody>
            </p:sp>
          </p:grpSp>
          <p:sp>
            <p:nvSpPr>
              <p:cNvPr id="10287" name="Rectangle 47"/>
              <p:cNvSpPr>
                <a:spLocks noChangeArrowheads="1"/>
              </p:cNvSpPr>
              <p:nvPr/>
            </p:nvSpPr>
            <p:spPr bwMode="auto">
              <a:xfrm>
                <a:off x="1673" y="1764"/>
                <a:ext cx="209" cy="7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86" name="Text Box 46"/>
              <p:cNvSpPr txBox="1">
                <a:spLocks noChangeArrowheads="1"/>
              </p:cNvSpPr>
              <p:nvPr/>
            </p:nvSpPr>
            <p:spPr bwMode="auto">
              <a:xfrm>
                <a:off x="1713" y="1724"/>
                <a:ext cx="580" cy="23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>
                    <a:solidFill>
                      <a:srgbClr val="FF0000"/>
                    </a:solidFill>
                  </a:rPr>
                  <a:t>X-rays</a:t>
                </a:r>
                <a:r>
                  <a:rPr lang="en-GB"/>
                  <a:t> 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02093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>
            <a:extLst>
              <a:ext uri="{FF2B5EF4-FFF2-40B4-BE49-F238E27FC236}">
                <a16:creationId xmlns:a16="http://schemas.microsoft.com/office/drawing/2014/main" id="{2B3A9AEE-5B93-4288-014D-661A67AA0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0110" y="1178726"/>
            <a:ext cx="5495362" cy="4500547"/>
          </a:xfrm>
          <a:prstGeom prst="rect">
            <a:avLst/>
          </a:prstGeom>
        </p:spPr>
      </p:pic>
      <p:sp>
        <p:nvSpPr>
          <p:cNvPr id="2" name="Text Box 15">
            <a:extLst>
              <a:ext uri="{FF2B5EF4-FFF2-40B4-BE49-F238E27FC236}">
                <a16:creationId xmlns:a16="http://schemas.microsoft.com/office/drawing/2014/main" id="{C3C01D4A-700C-EC77-27A7-89B2DEF295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325" y="425451"/>
            <a:ext cx="1666225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2400" dirty="0">
                <a:solidFill>
                  <a:srgbClr val="FF0000"/>
                </a:solidFill>
              </a:rPr>
              <a:t>X-ray tubes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48E8C02-A069-7A38-95B9-DE4B8D54D24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876" r="57033" b="75310"/>
          <a:stretch/>
        </p:blipFill>
        <p:spPr>
          <a:xfrm>
            <a:off x="488491" y="971316"/>
            <a:ext cx="819334" cy="76027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7915DE78-DD01-D308-8EF5-07B38F8C3B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491" y="3531706"/>
            <a:ext cx="2981253" cy="1280185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3CDA697B-814C-6E20-33B2-00D8BD884F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4247" r="25023"/>
          <a:stretch/>
        </p:blipFill>
        <p:spPr>
          <a:xfrm>
            <a:off x="488491" y="1834298"/>
            <a:ext cx="4049459" cy="1594702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69630FCC-3E2E-BE02-195C-22C89D215A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1127" y="5792789"/>
            <a:ext cx="3333327" cy="926314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5D0DB2A-FD67-D5AE-5F37-3075D4BC19C2}"/>
              </a:ext>
            </a:extLst>
          </p:cNvPr>
          <p:cNvSpPr txBox="1"/>
          <p:nvPr/>
        </p:nvSpPr>
        <p:spPr>
          <a:xfrm>
            <a:off x="663677" y="5491316"/>
            <a:ext cx="2869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Symbol" panose="05050102010706020507" pitchFamily="18" charset="2"/>
              </a:rPr>
              <a:t>l</a:t>
            </a:r>
            <a:r>
              <a:rPr lang="it-IT" dirty="0"/>
              <a:t> in Å   ;  E  in </a:t>
            </a:r>
            <a:r>
              <a:rPr lang="it-IT" dirty="0" err="1"/>
              <a:t>keV</a:t>
            </a:r>
            <a:r>
              <a:rPr lang="it-IT" dirty="0"/>
              <a:t>  ; V in kV    </a:t>
            </a:r>
          </a:p>
        </p:txBody>
      </p:sp>
    </p:spTree>
    <p:extLst>
      <p:ext uri="{BB962C8B-B14F-4D97-AF65-F5344CB8AC3E}">
        <p14:creationId xmlns:p14="http://schemas.microsoft.com/office/powerpoint/2010/main" val="3893554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9D9DA55D-0AB5-76D2-CE50-00648A030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04" y="351333"/>
            <a:ext cx="5775744" cy="645916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90A2858-79E4-7716-2C24-2C47F0DE37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3436" y="1196438"/>
            <a:ext cx="6080845" cy="3975265"/>
          </a:xfrm>
          <a:prstGeom prst="rect">
            <a:avLst/>
          </a:prstGeom>
        </p:spPr>
      </p:pic>
      <p:sp>
        <p:nvSpPr>
          <p:cNvPr id="4" name="Text Box 15">
            <a:extLst>
              <a:ext uri="{FF2B5EF4-FFF2-40B4-BE49-F238E27FC236}">
                <a16:creationId xmlns:a16="http://schemas.microsoft.com/office/drawing/2014/main" id="{02D46E6D-5A6E-0685-12D6-1DAE5DA17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325" y="425451"/>
            <a:ext cx="1666225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2400" dirty="0">
                <a:solidFill>
                  <a:srgbClr val="FF0000"/>
                </a:solidFill>
              </a:rPr>
              <a:t>X-ray tubes</a:t>
            </a:r>
          </a:p>
        </p:txBody>
      </p:sp>
    </p:spTree>
    <p:extLst>
      <p:ext uri="{BB962C8B-B14F-4D97-AF65-F5344CB8AC3E}">
        <p14:creationId xmlns:p14="http://schemas.microsoft.com/office/powerpoint/2010/main" val="10118291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  <a:r>
              <a:rPr lang="en-US" sz="3600" dirty="0">
                <a:solidFill>
                  <a:srgbClr val="FF0000"/>
                </a:solidFill>
              </a:rPr>
              <a:t>Energy Dissipation </a:t>
            </a:r>
          </a:p>
        </p:txBody>
      </p:sp>
      <p:pic>
        <p:nvPicPr>
          <p:cNvPr id="14340" name="Content Placeholder 5" descr="light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362200"/>
            <a:ext cx="3429000" cy="3352800"/>
          </a:xfrm>
        </p:spPr>
      </p:pic>
    </p:spTree>
    <p:extLst>
      <p:ext uri="{BB962C8B-B14F-4D97-AF65-F5344CB8AC3E}">
        <p14:creationId xmlns:p14="http://schemas.microsoft.com/office/powerpoint/2010/main" val="38099054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1991544" y="5346700"/>
            <a:ext cx="8352928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it-IT" sz="2000" dirty="0" err="1"/>
              <a:t>Radiation</a:t>
            </a:r>
            <a:r>
              <a:rPr lang="it-IT" sz="2000" dirty="0"/>
              <a:t> </a:t>
            </a:r>
            <a:r>
              <a:rPr lang="it-IT" sz="2000" dirty="0" err="1"/>
              <a:t>angular</a:t>
            </a:r>
            <a:r>
              <a:rPr lang="it-IT" sz="2000" dirty="0"/>
              <a:t> </a:t>
            </a:r>
            <a:r>
              <a:rPr lang="it-IT" sz="2000" dirty="0" err="1"/>
              <a:t>distribution</a:t>
            </a:r>
            <a:r>
              <a:rPr lang="it-IT" sz="2000" dirty="0"/>
              <a:t> (a) </a:t>
            </a:r>
            <a:r>
              <a:rPr lang="it-IT" sz="2000" dirty="0" err="1"/>
              <a:t>electrons</a:t>
            </a:r>
            <a:r>
              <a:rPr lang="it-IT" sz="2000" dirty="0"/>
              <a:t> </a:t>
            </a:r>
            <a:r>
              <a:rPr lang="it-IT" sz="2000" dirty="0" err="1"/>
              <a:t>travelling</a:t>
            </a:r>
            <a:r>
              <a:rPr lang="it-IT" sz="2000" dirty="0"/>
              <a:t> </a:t>
            </a:r>
            <a:r>
              <a:rPr lang="it-IT" sz="2000" dirty="0" err="1"/>
              <a:t>at</a:t>
            </a:r>
            <a:r>
              <a:rPr lang="it-IT" sz="2000" dirty="0"/>
              <a:t> </a:t>
            </a:r>
            <a:r>
              <a:rPr lang="it-IT" sz="2000" dirty="0" err="1"/>
              <a:t>low</a:t>
            </a:r>
            <a:r>
              <a:rPr lang="it-IT" sz="2000" dirty="0"/>
              <a:t> </a:t>
            </a:r>
            <a:r>
              <a:rPr lang="it-IT" sz="2000" dirty="0" err="1"/>
              <a:t>speed</a:t>
            </a:r>
            <a:r>
              <a:rPr lang="it-IT" sz="2000" dirty="0"/>
              <a:t> and</a:t>
            </a:r>
            <a:endParaRPr lang="en-GB" sz="2000" dirty="0"/>
          </a:p>
          <a:p>
            <a:r>
              <a:rPr lang="it-IT" sz="2000" dirty="0"/>
              <a:t>(b) </a:t>
            </a:r>
            <a:r>
              <a:rPr lang="it-IT" sz="2000" dirty="0" err="1"/>
              <a:t>electrons</a:t>
            </a:r>
            <a:r>
              <a:rPr lang="it-IT" sz="2000" dirty="0"/>
              <a:t> </a:t>
            </a:r>
            <a:r>
              <a:rPr lang="it-IT" sz="2000" dirty="0" err="1"/>
              <a:t>travelling</a:t>
            </a:r>
            <a:r>
              <a:rPr lang="it-IT" sz="2000" dirty="0"/>
              <a:t> </a:t>
            </a:r>
            <a:r>
              <a:rPr lang="it-IT" sz="2000" dirty="0" err="1"/>
              <a:t>at</a:t>
            </a:r>
            <a:r>
              <a:rPr lang="it-IT" sz="2000" dirty="0"/>
              <a:t> </a:t>
            </a:r>
            <a:r>
              <a:rPr lang="it-IT" sz="2000" dirty="0" err="1"/>
              <a:t>relativistic</a:t>
            </a:r>
            <a:r>
              <a:rPr lang="it-IT" sz="2000" dirty="0"/>
              <a:t> </a:t>
            </a:r>
            <a:r>
              <a:rPr lang="it-IT" sz="2000" dirty="0" err="1"/>
              <a:t>speed</a:t>
            </a:r>
            <a:r>
              <a:rPr lang="it-IT" sz="2000" dirty="0"/>
              <a:t> (</a:t>
            </a:r>
            <a:r>
              <a:rPr lang="it-IT" sz="2000" dirty="0">
                <a:latin typeface="Symbol" pitchFamily="18" charset="2"/>
              </a:rPr>
              <a:t>g </a:t>
            </a:r>
            <a:r>
              <a:rPr lang="it-IT" sz="2000" dirty="0"/>
              <a:t>= (1-v</a:t>
            </a:r>
            <a:r>
              <a:rPr lang="it-IT" sz="2000" baseline="30000" dirty="0"/>
              <a:t>2</a:t>
            </a:r>
            <a:r>
              <a:rPr lang="it-IT" sz="2000" dirty="0"/>
              <a:t>/c</a:t>
            </a:r>
            <a:r>
              <a:rPr lang="it-IT" sz="2000" baseline="30000" dirty="0"/>
              <a:t>2</a:t>
            </a:r>
            <a:r>
              <a:rPr lang="it-IT" sz="2000" dirty="0"/>
              <a:t>)</a:t>
            </a:r>
            <a:r>
              <a:rPr lang="it-IT" sz="2000" baseline="30000" dirty="0"/>
              <a:t>-1/2  </a:t>
            </a:r>
            <a:r>
              <a:rPr lang="en-GB" sz="2000" dirty="0">
                <a:sym typeface="Symbol" pitchFamily="18" charset="2"/>
              </a:rPr>
              <a:t> 10000 at ESRF)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3482976" y="204789"/>
            <a:ext cx="57626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400">
                <a:solidFill>
                  <a:srgbClr val="FF0000"/>
                </a:solidFill>
              </a:rPr>
              <a:t>Synchrotron radiation angular distribution</a:t>
            </a:r>
            <a:r>
              <a:rPr lang="it-IT" sz="2400">
                <a:solidFill>
                  <a:srgbClr val="FF0000"/>
                </a:solidFill>
              </a:rPr>
              <a:t> </a:t>
            </a:r>
            <a:endParaRPr lang="en-GB" sz="2400">
              <a:solidFill>
                <a:srgbClr val="FF0000"/>
              </a:solidFill>
            </a:endParaRPr>
          </a:p>
        </p:txBody>
      </p:sp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3422651" y="800101"/>
            <a:ext cx="5656263" cy="4367213"/>
            <a:chOff x="1196" y="504"/>
            <a:chExt cx="3563" cy="2751"/>
          </a:xfrm>
        </p:grpSpPr>
        <p:pic>
          <p:nvPicPr>
            <p:cNvPr id="12290" name="Picture 2" descr="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96" y="504"/>
              <a:ext cx="3504" cy="2751"/>
            </a:xfrm>
            <a:prstGeom prst="rect">
              <a:avLst/>
            </a:prstGeom>
            <a:noFill/>
          </p:spPr>
        </p:pic>
        <p:sp>
          <p:nvSpPr>
            <p:cNvPr id="12293" name="Text Box 5"/>
            <p:cNvSpPr txBox="1">
              <a:spLocks noChangeArrowheads="1"/>
            </p:cNvSpPr>
            <p:nvPr/>
          </p:nvSpPr>
          <p:spPr bwMode="auto">
            <a:xfrm>
              <a:off x="1197" y="812"/>
              <a:ext cx="870" cy="213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600"/>
                <a:t>Electron orbit</a:t>
              </a:r>
            </a:p>
          </p:txBody>
        </p:sp>
        <p:sp>
          <p:nvSpPr>
            <p:cNvPr id="12294" name="Text Box 6"/>
            <p:cNvSpPr txBox="1">
              <a:spLocks noChangeArrowheads="1"/>
            </p:cNvSpPr>
            <p:nvPr/>
          </p:nvSpPr>
          <p:spPr bwMode="auto">
            <a:xfrm>
              <a:off x="1215" y="1137"/>
              <a:ext cx="819" cy="213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600"/>
                <a:t>Acceleration</a:t>
              </a:r>
            </a:p>
          </p:txBody>
        </p:sp>
        <p:sp>
          <p:nvSpPr>
            <p:cNvPr id="12295" name="Text Box 7"/>
            <p:cNvSpPr txBox="1">
              <a:spLocks noChangeArrowheads="1"/>
            </p:cNvSpPr>
            <p:nvPr/>
          </p:nvSpPr>
          <p:spPr bwMode="auto">
            <a:xfrm>
              <a:off x="2124" y="1856"/>
              <a:ext cx="479" cy="212"/>
            </a:xfrm>
            <a:prstGeom prst="rect">
              <a:avLst/>
            </a:prstGeom>
            <a:solidFill>
              <a:srgbClr val="99FF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600" b="1">
                  <a:solidFill>
                    <a:srgbClr val="FF0000"/>
                  </a:solidFill>
                </a:rPr>
                <a:t>v &lt;&lt; c </a:t>
              </a:r>
            </a:p>
          </p:txBody>
        </p:sp>
        <p:sp>
          <p:nvSpPr>
            <p:cNvPr id="12296" name="Text Box 8"/>
            <p:cNvSpPr txBox="1">
              <a:spLocks noChangeArrowheads="1"/>
            </p:cNvSpPr>
            <p:nvPr/>
          </p:nvSpPr>
          <p:spPr bwMode="auto">
            <a:xfrm>
              <a:off x="3974" y="2312"/>
              <a:ext cx="409" cy="218"/>
            </a:xfrm>
            <a:prstGeom prst="rect">
              <a:avLst/>
            </a:prstGeom>
            <a:solidFill>
              <a:srgbClr val="99FF99"/>
            </a:solidFill>
            <a:ln w="9525">
              <a:solidFill>
                <a:srgbClr val="99FF99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600" b="1">
                  <a:solidFill>
                    <a:srgbClr val="FF0000"/>
                  </a:solidFill>
                </a:rPr>
                <a:t>v </a:t>
              </a:r>
              <a:r>
                <a:rPr lang="en-GB" sz="1600" b="1">
                  <a:solidFill>
                    <a:srgbClr val="FF0000"/>
                  </a:solidFill>
                  <a:sym typeface="Symbol" pitchFamily="18" charset="2"/>
                </a:rPr>
                <a:t></a:t>
              </a:r>
              <a:r>
                <a:rPr lang="en-GB" sz="1600" b="1">
                  <a:solidFill>
                    <a:srgbClr val="FF0000"/>
                  </a:solidFill>
                </a:rPr>
                <a:t> c</a:t>
              </a:r>
              <a:r>
                <a:rPr lang="en-GB" sz="1600" b="1"/>
                <a:t> </a:t>
              </a:r>
            </a:p>
          </p:txBody>
        </p:sp>
        <p:sp>
          <p:nvSpPr>
            <p:cNvPr id="12297" name="Text Box 9"/>
            <p:cNvSpPr txBox="1">
              <a:spLocks noChangeArrowheads="1"/>
            </p:cNvSpPr>
            <p:nvPr/>
          </p:nvSpPr>
          <p:spPr bwMode="auto">
            <a:xfrm>
              <a:off x="3229" y="717"/>
              <a:ext cx="869" cy="213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600"/>
                <a:t>Electron orbit</a:t>
              </a:r>
            </a:p>
          </p:txBody>
        </p:sp>
        <p:sp>
          <p:nvSpPr>
            <p:cNvPr id="12298" name="Text Box 10"/>
            <p:cNvSpPr txBox="1">
              <a:spLocks noChangeArrowheads="1"/>
            </p:cNvSpPr>
            <p:nvPr/>
          </p:nvSpPr>
          <p:spPr bwMode="auto">
            <a:xfrm>
              <a:off x="3420" y="1033"/>
              <a:ext cx="819" cy="213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600"/>
                <a:t>Acceleration</a:t>
              </a:r>
            </a:p>
          </p:txBody>
        </p:sp>
        <p:sp>
          <p:nvSpPr>
            <p:cNvPr id="12301" name="Freeform 13"/>
            <p:cNvSpPr>
              <a:spLocks/>
            </p:cNvSpPr>
            <p:nvPr/>
          </p:nvSpPr>
          <p:spPr bwMode="auto">
            <a:xfrm>
              <a:off x="3554" y="1148"/>
              <a:ext cx="1038" cy="1052"/>
            </a:xfrm>
            <a:custGeom>
              <a:avLst/>
              <a:gdLst/>
              <a:ahLst/>
              <a:cxnLst>
                <a:cxn ang="0">
                  <a:pos x="1002" y="28"/>
                </a:cxn>
                <a:cxn ang="0">
                  <a:pos x="982" y="0"/>
                </a:cxn>
                <a:cxn ang="0">
                  <a:pos x="0" y="952"/>
                </a:cxn>
                <a:cxn ang="0">
                  <a:pos x="355" y="1052"/>
                </a:cxn>
                <a:cxn ang="0">
                  <a:pos x="1038" y="44"/>
                </a:cxn>
              </a:cxnLst>
              <a:rect l="0" t="0" r="r" b="b"/>
              <a:pathLst>
                <a:path w="1038" h="1052">
                  <a:moveTo>
                    <a:pt x="1002" y="28"/>
                  </a:moveTo>
                  <a:lnTo>
                    <a:pt x="982" y="0"/>
                  </a:lnTo>
                  <a:lnTo>
                    <a:pt x="0" y="952"/>
                  </a:lnTo>
                  <a:lnTo>
                    <a:pt x="355" y="1052"/>
                  </a:lnTo>
                  <a:lnTo>
                    <a:pt x="1038" y="44"/>
                  </a:lnTo>
                </a:path>
              </a:pathLst>
            </a:custGeom>
            <a:gradFill rotWithShape="0">
              <a:gsLst>
                <a:gs pos="0">
                  <a:srgbClr val="FF66FF"/>
                </a:gs>
                <a:gs pos="100000">
                  <a:srgbClr val="FF66FF">
                    <a:gamma/>
                    <a:tint val="30196"/>
                    <a:invGamma/>
                  </a:srgbClr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2" name="Oval 14"/>
            <p:cNvSpPr>
              <a:spLocks noChangeArrowheads="1"/>
            </p:cNvSpPr>
            <p:nvPr/>
          </p:nvSpPr>
          <p:spPr bwMode="auto">
            <a:xfrm rot="1119684">
              <a:off x="3551" y="2045"/>
              <a:ext cx="356" cy="223"/>
            </a:xfrm>
            <a:prstGeom prst="ellipse">
              <a:avLst/>
            </a:prstGeom>
            <a:gradFill rotWithShape="0">
              <a:gsLst>
                <a:gs pos="0">
                  <a:srgbClr val="FF66FF"/>
                </a:gs>
                <a:gs pos="100000">
                  <a:srgbClr val="FF66FF">
                    <a:gamma/>
                    <a:tint val="0"/>
                    <a:invGamma/>
                  </a:srgbClr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4" name="Text Box 16"/>
            <p:cNvSpPr txBox="1">
              <a:spLocks noChangeArrowheads="1"/>
            </p:cNvSpPr>
            <p:nvPr/>
          </p:nvSpPr>
          <p:spPr bwMode="auto">
            <a:xfrm>
              <a:off x="4496" y="887"/>
              <a:ext cx="263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400"/>
                <a:t>e</a:t>
              </a:r>
              <a:r>
                <a:rPr lang="en-GB" sz="2400" baseline="30000"/>
                <a:t>-</a:t>
              </a:r>
              <a:endParaRPr lang="en-GB" sz="2400"/>
            </a:p>
          </p:txBody>
        </p:sp>
        <p:sp>
          <p:nvSpPr>
            <p:cNvPr id="12305" name="Text Box 17"/>
            <p:cNvSpPr txBox="1">
              <a:spLocks noChangeArrowheads="1"/>
            </p:cNvSpPr>
            <p:nvPr/>
          </p:nvSpPr>
          <p:spPr bwMode="auto">
            <a:xfrm>
              <a:off x="2492" y="1116"/>
              <a:ext cx="263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400"/>
                <a:t>e</a:t>
              </a:r>
              <a:r>
                <a:rPr lang="en-GB" sz="2400" baseline="30000"/>
                <a:t>-</a:t>
              </a:r>
              <a:endParaRPr lang="en-GB" sz="2400"/>
            </a:p>
          </p:txBody>
        </p:sp>
        <p:sp>
          <p:nvSpPr>
            <p:cNvPr id="12307" name="Line 19"/>
            <p:cNvSpPr>
              <a:spLocks noChangeShapeType="1"/>
            </p:cNvSpPr>
            <p:nvPr/>
          </p:nvSpPr>
          <p:spPr bwMode="auto">
            <a:xfrm flipH="1">
              <a:off x="3618" y="2200"/>
              <a:ext cx="291" cy="4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8" name="Line 20"/>
            <p:cNvSpPr>
              <a:spLocks noChangeShapeType="1"/>
            </p:cNvSpPr>
            <p:nvPr/>
          </p:nvSpPr>
          <p:spPr bwMode="auto">
            <a:xfrm flipH="1">
              <a:off x="3511" y="2278"/>
              <a:ext cx="254" cy="352"/>
            </a:xfrm>
            <a:prstGeom prst="line">
              <a:avLst/>
            </a:prstGeom>
            <a:noFill/>
            <a:ln w="38100">
              <a:solidFill>
                <a:srgbClr val="FFCC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9" name="Line 21"/>
            <p:cNvSpPr>
              <a:spLocks noChangeShapeType="1"/>
            </p:cNvSpPr>
            <p:nvPr/>
          </p:nvSpPr>
          <p:spPr bwMode="auto">
            <a:xfrm flipH="1">
              <a:off x="3278" y="2209"/>
              <a:ext cx="306" cy="325"/>
            </a:xfrm>
            <a:prstGeom prst="line">
              <a:avLst/>
            </a:prstGeom>
            <a:noFill/>
            <a:ln w="38100">
              <a:solidFill>
                <a:srgbClr val="FFCC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0" name="Text Box 22"/>
            <p:cNvSpPr txBox="1">
              <a:spLocks noChangeArrowheads="1"/>
            </p:cNvSpPr>
            <p:nvPr/>
          </p:nvSpPr>
          <p:spPr bwMode="auto">
            <a:xfrm>
              <a:off x="2646" y="2053"/>
              <a:ext cx="721" cy="368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600">
                  <a:latin typeface="Symbol" pitchFamily="18" charset="2"/>
                </a:rPr>
                <a:t>Q</a:t>
              </a:r>
              <a:r>
                <a:rPr lang="en-GB" sz="1600"/>
                <a:t> </a:t>
              </a:r>
              <a:r>
                <a:rPr lang="en-GB" sz="1600">
                  <a:sym typeface="Symbol" pitchFamily="18" charset="2"/>
                </a:rPr>
                <a:t> m</a:t>
              </a:r>
              <a:r>
                <a:rPr lang="en-GB" sz="1600" baseline="-25000">
                  <a:sym typeface="Symbol" pitchFamily="18" charset="2"/>
                </a:rPr>
                <a:t>0</a:t>
              </a:r>
              <a:r>
                <a:rPr lang="en-GB" sz="1600">
                  <a:sym typeface="Symbol" pitchFamily="18" charset="2"/>
                </a:rPr>
                <a:t>c</a:t>
              </a:r>
              <a:r>
                <a:rPr lang="en-GB" sz="1600" baseline="30000">
                  <a:sym typeface="Symbol" pitchFamily="18" charset="2"/>
                </a:rPr>
                <a:t>2</a:t>
              </a:r>
              <a:r>
                <a:rPr lang="en-GB" sz="1600">
                  <a:sym typeface="Symbol" pitchFamily="18" charset="2"/>
                </a:rPr>
                <a:t>/E</a:t>
              </a:r>
            </a:p>
            <a:p>
              <a:r>
                <a:rPr lang="en-GB" sz="1600">
                  <a:sym typeface="Symbol" pitchFamily="18" charset="2"/>
                </a:rPr>
                <a:t>= 1/</a:t>
              </a:r>
              <a:r>
                <a:rPr lang="en-GB" sz="1600">
                  <a:latin typeface="Symbol" pitchFamily="18" charset="2"/>
                  <a:sym typeface="Symbol" pitchFamily="18" charset="2"/>
                </a:rPr>
                <a:t>g</a:t>
              </a:r>
              <a:r>
                <a:rPr lang="en-GB" sz="1600">
                  <a:sym typeface="Symbol" pitchFamily="18" charset="2"/>
                </a:rPr>
                <a:t> rad</a:t>
              </a:r>
              <a:endParaRPr lang="en-GB" sz="1600"/>
            </a:p>
          </p:txBody>
        </p:sp>
        <p:sp>
          <p:nvSpPr>
            <p:cNvPr id="12312" name="Arc 24"/>
            <p:cNvSpPr>
              <a:spLocks/>
            </p:cNvSpPr>
            <p:nvPr/>
          </p:nvSpPr>
          <p:spPr bwMode="auto">
            <a:xfrm rot="712804" flipV="1">
              <a:off x="3480" y="2174"/>
              <a:ext cx="339" cy="220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89 w 37708"/>
                <a:gd name="T1" fmla="*/ 23558 h 23558"/>
                <a:gd name="T2" fmla="*/ 37708 w 37708"/>
                <a:gd name="T3" fmla="*/ 7210 h 23558"/>
                <a:gd name="T4" fmla="*/ 21600 w 37708"/>
                <a:gd name="T5" fmla="*/ 21600 h 23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708" h="23558" fill="none" extrusionOk="0">
                  <a:moveTo>
                    <a:pt x="88" y="23558"/>
                  </a:moveTo>
                  <a:cubicBezTo>
                    <a:pt x="29" y="22907"/>
                    <a:pt x="0" y="22253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7751" y="-1"/>
                    <a:pt x="33610" y="2622"/>
                    <a:pt x="37708" y="7209"/>
                  </a:cubicBezTo>
                </a:path>
                <a:path w="37708" h="23558" stroke="0" extrusionOk="0">
                  <a:moveTo>
                    <a:pt x="88" y="23558"/>
                  </a:moveTo>
                  <a:cubicBezTo>
                    <a:pt x="29" y="22907"/>
                    <a:pt x="0" y="22253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7751" y="-1"/>
                    <a:pt x="33610" y="2622"/>
                    <a:pt x="37708" y="720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5" name="Text Box 27"/>
            <p:cNvSpPr txBox="1">
              <a:spLocks noChangeArrowheads="1"/>
            </p:cNvSpPr>
            <p:nvPr/>
          </p:nvSpPr>
          <p:spPr bwMode="auto">
            <a:xfrm>
              <a:off x="1214" y="2215"/>
              <a:ext cx="1213" cy="679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600"/>
                <a:t>m</a:t>
              </a:r>
              <a:r>
                <a:rPr lang="en-GB" sz="1600" baseline="-25000"/>
                <a:t>0</a:t>
              </a:r>
              <a:r>
                <a:rPr lang="en-GB" sz="1600"/>
                <a:t> = electron mass</a:t>
              </a:r>
            </a:p>
            <a:p>
              <a:r>
                <a:rPr lang="en-GB" sz="1600"/>
                <a:t>v = electron velocity</a:t>
              </a:r>
            </a:p>
            <a:p>
              <a:r>
                <a:rPr lang="en-GB" sz="1600"/>
                <a:t>E = electron energy</a:t>
              </a:r>
            </a:p>
            <a:p>
              <a:r>
                <a:rPr lang="en-GB" sz="1600"/>
                <a:t>c = velocity of light</a:t>
              </a:r>
            </a:p>
          </p:txBody>
        </p:sp>
        <p:sp>
          <p:nvSpPr>
            <p:cNvPr id="12316" name="Line 28"/>
            <p:cNvSpPr>
              <a:spLocks noChangeShapeType="1"/>
            </p:cNvSpPr>
            <p:nvPr/>
          </p:nvSpPr>
          <p:spPr bwMode="auto">
            <a:xfrm flipH="1">
              <a:off x="3664" y="1168"/>
              <a:ext cx="876" cy="848"/>
            </a:xfrm>
            <a:prstGeom prst="line">
              <a:avLst/>
            </a:prstGeom>
            <a:noFill/>
            <a:ln w="9525">
              <a:solidFill>
                <a:srgbClr val="9900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7" name="Line 29"/>
            <p:cNvSpPr>
              <a:spLocks noChangeShapeType="1"/>
            </p:cNvSpPr>
            <p:nvPr/>
          </p:nvSpPr>
          <p:spPr bwMode="auto">
            <a:xfrm flipH="1">
              <a:off x="3732" y="1172"/>
              <a:ext cx="820" cy="840"/>
            </a:xfrm>
            <a:prstGeom prst="line">
              <a:avLst/>
            </a:prstGeom>
            <a:noFill/>
            <a:ln w="9525">
              <a:solidFill>
                <a:srgbClr val="9900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8" name="Line 30"/>
            <p:cNvSpPr>
              <a:spLocks noChangeShapeType="1"/>
            </p:cNvSpPr>
            <p:nvPr/>
          </p:nvSpPr>
          <p:spPr bwMode="auto">
            <a:xfrm flipH="1">
              <a:off x="3716" y="1164"/>
              <a:ext cx="816" cy="836"/>
            </a:xfrm>
            <a:prstGeom prst="line">
              <a:avLst/>
            </a:prstGeom>
            <a:noFill/>
            <a:ln w="9525">
              <a:solidFill>
                <a:srgbClr val="9900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6" name="Line 18"/>
            <p:cNvSpPr>
              <a:spLocks noChangeShapeType="1"/>
            </p:cNvSpPr>
            <p:nvPr/>
          </p:nvSpPr>
          <p:spPr bwMode="auto">
            <a:xfrm flipH="1">
              <a:off x="3191" y="2082"/>
              <a:ext cx="372" cy="3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9" name="Text Box 31"/>
            <p:cNvSpPr txBox="1">
              <a:spLocks noChangeArrowheads="1"/>
            </p:cNvSpPr>
            <p:nvPr/>
          </p:nvSpPr>
          <p:spPr bwMode="auto">
            <a:xfrm>
              <a:off x="3278" y="2568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/>
                <a:t>v</a:t>
              </a:r>
              <a:endParaRPr lang="en-GB" sz="2400"/>
            </a:p>
          </p:txBody>
        </p:sp>
        <p:sp>
          <p:nvSpPr>
            <p:cNvPr id="12320" name="Text Box 32"/>
            <p:cNvSpPr txBox="1">
              <a:spLocks noChangeArrowheads="1"/>
            </p:cNvSpPr>
            <p:nvPr/>
          </p:nvSpPr>
          <p:spPr bwMode="auto">
            <a:xfrm>
              <a:off x="1702" y="1744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/>
                <a:t>v</a:t>
              </a:r>
              <a:endParaRPr lang="en-GB" sz="2400"/>
            </a:p>
          </p:txBody>
        </p:sp>
        <p:sp>
          <p:nvSpPr>
            <p:cNvPr id="12321" name="Oval 33"/>
            <p:cNvSpPr>
              <a:spLocks noChangeArrowheads="1"/>
            </p:cNvSpPr>
            <p:nvPr/>
          </p:nvSpPr>
          <p:spPr bwMode="auto">
            <a:xfrm>
              <a:off x="4552" y="1112"/>
              <a:ext cx="56" cy="5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22" name="Oval 34"/>
            <p:cNvSpPr>
              <a:spLocks noChangeArrowheads="1"/>
            </p:cNvSpPr>
            <p:nvPr/>
          </p:nvSpPr>
          <p:spPr bwMode="auto">
            <a:xfrm>
              <a:off x="2472" y="1256"/>
              <a:ext cx="56" cy="5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306361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3330661" y="204789"/>
            <a:ext cx="58818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Synchrotron radiation </a:t>
            </a:r>
            <a:r>
              <a:rPr lang="it-IT" sz="2400" dirty="0">
                <a:solidFill>
                  <a:srgbClr val="FF0000"/>
                </a:solidFill>
              </a:rPr>
              <a:t>– </a:t>
            </a:r>
            <a:r>
              <a:rPr lang="it-IT" sz="2400" dirty="0" err="1">
                <a:solidFill>
                  <a:srgbClr val="FF0000"/>
                </a:solidFill>
              </a:rPr>
              <a:t>Spectral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 err="1">
                <a:solidFill>
                  <a:srgbClr val="FF0000"/>
                </a:solidFill>
              </a:rPr>
              <a:t>brightness</a:t>
            </a:r>
            <a:endParaRPr lang="en-GB" sz="2400" dirty="0">
              <a:solidFill>
                <a:srgbClr val="FF0000"/>
              </a:solidFill>
            </a:endParaRPr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282" y="1196752"/>
            <a:ext cx="7781436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3290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urfspectr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3552" y="332656"/>
            <a:ext cx="5850650" cy="4680520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/>
              <p:cNvSpPr txBox="1"/>
              <p:nvPr/>
            </p:nvSpPr>
            <p:spPr>
              <a:xfrm>
                <a:off x="2207568" y="5458192"/>
                <a:ext cx="2907654" cy="7693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  <m:sub>
                          <m:r>
                            <a:rPr lang="it-IT" i="1">
                              <a:latin typeface="Cambria Math"/>
                            </a:rPr>
                            <m:t>𝑐</m:t>
                          </m:r>
                        </m:sub>
                      </m:sSub>
                      <m:r>
                        <a:rPr lang="it-IT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i="1"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it-IT" i="1">
                              <a:latin typeface="Cambria Math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i="1">
                              <a:latin typeface="Cambria Math"/>
                            </a:rPr>
                            <m:t>𝑐</m:t>
                          </m:r>
                        </m:num>
                        <m:den>
                          <m:r>
                            <a:rPr lang="it-IT" i="1">
                              <a:latin typeface="Cambria Math"/>
                              <a:ea typeface="Cambria Math"/>
                            </a:rPr>
                            <m:t>𝜌</m:t>
                          </m:r>
                        </m:den>
                      </m:f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latin typeface="Cambria Math"/>
                                    </a:rPr>
                                    <m:t>𝐸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i="1">
                                          <a:latin typeface="Cambria Math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it-IT" i="1"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i="1">
                                          <a:latin typeface="Cambria Math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it-IT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it-IT" i="1">
                              <a:latin typeface="Cambria Math"/>
                            </a:rPr>
                            <m:t>3</m:t>
                          </m:r>
                        </m:sup>
                      </m:sSup>
                      <m:r>
                        <a:rPr lang="it-IT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i="1"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it-IT" i="1">
                              <a:latin typeface="Cambria Math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i="1">
                              <a:latin typeface="Cambria Math"/>
                            </a:rPr>
                            <m:t>𝑐</m:t>
                          </m:r>
                        </m:num>
                        <m:den>
                          <m:r>
                            <a:rPr lang="it-IT" i="1">
                              <a:latin typeface="Cambria Math"/>
                              <a:ea typeface="Cambria Math"/>
                            </a:rPr>
                            <m:t>𝜌</m:t>
                          </m:r>
                        </m:den>
                      </m:f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/>
                              <a:ea typeface="Cambria Math"/>
                            </a:rPr>
                            <m:t>𝛾</m:t>
                          </m:r>
                        </m:e>
                        <m:sup>
                          <m:r>
                            <a:rPr lang="it-IT" i="1">
                              <a:latin typeface="Cambria Math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CasellaDiTes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7568" y="5458192"/>
                <a:ext cx="2907654" cy="76937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tangolo 4"/>
              <p:cNvSpPr/>
              <p:nvPr/>
            </p:nvSpPr>
            <p:spPr>
              <a:xfrm>
                <a:off x="6888088" y="5724931"/>
                <a:ext cx="239507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i="1">
                        <a:latin typeface="Cambria Math"/>
                        <a:ea typeface="Cambria Math"/>
                      </a:rPr>
                      <m:t>𝜌</m:t>
                    </m:r>
                  </m:oMath>
                </a14:m>
                <a:r>
                  <a:rPr lang="en-US" dirty="0"/>
                  <a:t> = radius of curvature</a:t>
                </a:r>
              </a:p>
            </p:txBody>
          </p:sp>
        </mc:Choice>
        <mc:Fallback xmlns="">
          <p:sp>
            <p:nvSpPr>
              <p:cNvPr id="5" name="Rettango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8088" y="5724931"/>
                <a:ext cx="2395079" cy="369332"/>
              </a:xfrm>
              <a:prstGeom prst="rect">
                <a:avLst/>
              </a:prstGeom>
              <a:blipFill>
                <a:blip r:embed="rId4"/>
                <a:stretch>
                  <a:fillRect t="-6557" r="-1527" b="-2623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546870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A324F01-B837-155F-D513-F8ACE7189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307" y="558531"/>
            <a:ext cx="4694811" cy="3205947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6B9174B-84F3-213B-6517-8267E81EEE59}"/>
              </a:ext>
            </a:extLst>
          </p:cNvPr>
          <p:cNvSpPr txBox="1"/>
          <p:nvPr/>
        </p:nvSpPr>
        <p:spPr>
          <a:xfrm>
            <a:off x="244333" y="189199"/>
            <a:ext cx="2616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Elettra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0EF7643-DFEE-CACD-95E0-05F912075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7103" y="629392"/>
            <a:ext cx="4574465" cy="3135086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5616D3A4-39E1-43A3-2242-5D3612645439}"/>
              </a:ext>
            </a:extLst>
          </p:cNvPr>
          <p:cNvSpPr txBox="1"/>
          <p:nvPr/>
        </p:nvSpPr>
        <p:spPr>
          <a:xfrm>
            <a:off x="7031081" y="189199"/>
            <a:ext cx="2616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SOLEIL </a:t>
            </a:r>
          </a:p>
        </p:txBody>
      </p:sp>
    </p:spTree>
    <p:extLst>
      <p:ext uri="{BB962C8B-B14F-4D97-AF65-F5344CB8AC3E}">
        <p14:creationId xmlns:p14="http://schemas.microsoft.com/office/powerpoint/2010/main" val="417747384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310</Words>
  <Application>Microsoft Office PowerPoint</Application>
  <PresentationFormat>Widescreen</PresentationFormat>
  <Paragraphs>131</Paragraphs>
  <Slides>15</Slides>
  <Notes>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22" baseType="lpstr">
      <vt:lpstr>Aptos</vt:lpstr>
      <vt:lpstr>Aptos Display</vt:lpstr>
      <vt:lpstr>Arial</vt:lpstr>
      <vt:lpstr>Cambria Math</vt:lpstr>
      <vt:lpstr>Symbol</vt:lpstr>
      <vt:lpstr>Tema di Office</vt:lpstr>
      <vt:lpstr>Slide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 Energy Dissipation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How a Storage Ring Works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MONTINI TIZIANO</dc:creator>
  <cp:lastModifiedBy>MONTINI TIZIANO</cp:lastModifiedBy>
  <cp:revision>1</cp:revision>
  <dcterms:created xsi:type="dcterms:W3CDTF">2025-03-09T22:05:50Z</dcterms:created>
  <dcterms:modified xsi:type="dcterms:W3CDTF">2025-03-10T13:53:43Z</dcterms:modified>
</cp:coreProperties>
</file>