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9" r:id="rId4"/>
    <p:sldId id="270" r:id="rId5"/>
    <p:sldId id="271" r:id="rId6"/>
    <p:sldId id="272" r:id="rId7"/>
    <p:sldId id="267" r:id="rId8"/>
    <p:sldId id="274" r:id="rId9"/>
    <p:sldId id="259" r:id="rId10"/>
    <p:sldId id="262" r:id="rId11"/>
    <p:sldId id="275" r:id="rId12"/>
    <p:sldId id="277" r:id="rId13"/>
    <p:sldId id="278" r:id="rId14"/>
    <p:sldId id="263" r:id="rId15"/>
    <p:sldId id="276" r:id="rId16"/>
    <p:sldId id="273" r:id="rId17"/>
    <p:sldId id="279" r:id="rId18"/>
    <p:sldId id="264" r:id="rId19"/>
    <p:sldId id="265" r:id="rId20"/>
    <p:sldId id="266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85" r:id="rId31"/>
    <p:sldId id="260" r:id="rId32"/>
    <p:sldId id="290" r:id="rId33"/>
    <p:sldId id="25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75586-CF91-4A10-B53B-7EDB17738BDD}" v="78" dt="2025-05-15T07:43:35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28F75586-CF91-4A10-B53B-7EDB17738BDD}"/>
    <pc:docChg chg="undo redo custSel addSld delSld modSld sldOrd">
      <pc:chgData name="MONTINI TIZIANO" userId="8a953226-e843-44c4-90e9-85dbe80cb75b" providerId="ADAL" clId="{28F75586-CF91-4A10-B53B-7EDB17738BDD}" dt="2025-05-15T07:48:53.484" v="2717" actId="478"/>
      <pc:docMkLst>
        <pc:docMk/>
      </pc:docMkLst>
      <pc:sldChg chg="addSp delSp modSp mod">
        <pc:chgData name="MONTINI TIZIANO" userId="8a953226-e843-44c4-90e9-85dbe80cb75b" providerId="ADAL" clId="{28F75586-CF91-4A10-B53B-7EDB17738BDD}" dt="2025-05-14T08:48:41.407" v="206" actId="14100"/>
        <pc:sldMkLst>
          <pc:docMk/>
          <pc:sldMk cId="1793510214" sldId="256"/>
        </pc:sldMkLst>
        <pc:spChg chg="add mod">
          <ac:chgData name="MONTINI TIZIANO" userId="8a953226-e843-44c4-90e9-85dbe80cb75b" providerId="ADAL" clId="{28F75586-CF91-4A10-B53B-7EDB17738BDD}" dt="2025-05-14T08:36:14.727" v="189" actId="1076"/>
          <ac:spMkLst>
            <pc:docMk/>
            <pc:sldMk cId="1793510214" sldId="256"/>
            <ac:spMk id="3" creationId="{8E202204-DF67-2CE9-88ED-28773F720582}"/>
          </ac:spMkLst>
        </pc:spChg>
        <pc:spChg chg="mod">
          <ac:chgData name="MONTINI TIZIANO" userId="8a953226-e843-44c4-90e9-85dbe80cb75b" providerId="ADAL" clId="{28F75586-CF91-4A10-B53B-7EDB17738BDD}" dt="2025-05-13T16:04:44.353" v="119" actId="113"/>
          <ac:spMkLst>
            <pc:docMk/>
            <pc:sldMk cId="1793510214" sldId="256"/>
            <ac:spMk id="4" creationId="{E775367A-42B6-3E9D-06F7-13ACBEC83F5D}"/>
          </ac:spMkLst>
        </pc:spChg>
        <pc:spChg chg="add mod">
          <ac:chgData name="MONTINI TIZIANO" userId="8a953226-e843-44c4-90e9-85dbe80cb75b" providerId="ADAL" clId="{28F75586-CF91-4A10-B53B-7EDB17738BDD}" dt="2025-05-14T08:22:06.036" v="175" actId="408"/>
          <ac:spMkLst>
            <pc:docMk/>
            <pc:sldMk cId="1793510214" sldId="256"/>
            <ac:spMk id="7" creationId="{121D5EBE-1B34-8AE9-ACC2-EC7045FB9A61}"/>
          </ac:spMkLst>
        </pc:spChg>
        <pc:spChg chg="add del mod">
          <ac:chgData name="MONTINI TIZIANO" userId="8a953226-e843-44c4-90e9-85dbe80cb75b" providerId="ADAL" clId="{28F75586-CF91-4A10-B53B-7EDB17738BDD}" dt="2025-05-14T08:48:04.168" v="200" actId="478"/>
          <ac:spMkLst>
            <pc:docMk/>
            <pc:sldMk cId="1793510214" sldId="256"/>
            <ac:spMk id="10" creationId="{481A01D2-FCB5-55CF-FD71-2D14ADA4A085}"/>
          </ac:spMkLst>
        </pc:spChg>
        <pc:spChg chg="add del mod">
          <ac:chgData name="MONTINI TIZIANO" userId="8a953226-e843-44c4-90e9-85dbe80cb75b" providerId="ADAL" clId="{28F75586-CF91-4A10-B53B-7EDB17738BDD}" dt="2025-05-14T08:48:04.168" v="200" actId="478"/>
          <ac:spMkLst>
            <pc:docMk/>
            <pc:sldMk cId="1793510214" sldId="256"/>
            <ac:spMk id="12" creationId="{6A98C70A-686D-220B-9E13-74871B7E3790}"/>
          </ac:spMkLst>
        </pc:spChg>
        <pc:grpChg chg="add del mod">
          <ac:chgData name="MONTINI TIZIANO" userId="8a953226-e843-44c4-90e9-85dbe80cb75b" providerId="ADAL" clId="{28F75586-CF91-4A10-B53B-7EDB17738BDD}" dt="2025-05-14T08:48:04.168" v="200" actId="478"/>
          <ac:grpSpMkLst>
            <pc:docMk/>
            <pc:sldMk cId="1793510214" sldId="256"/>
            <ac:grpSpMk id="5" creationId="{FBB4241E-5E06-7FCC-017B-EE2784566DD1}"/>
          </ac:grpSpMkLst>
        </pc:grpChg>
        <pc:grpChg chg="add del mod">
          <ac:chgData name="MONTINI TIZIANO" userId="8a953226-e843-44c4-90e9-85dbe80cb75b" providerId="ADAL" clId="{28F75586-CF91-4A10-B53B-7EDB17738BDD}" dt="2025-05-14T08:48:04.168" v="200" actId="478"/>
          <ac:grpSpMkLst>
            <pc:docMk/>
            <pc:sldMk cId="1793510214" sldId="256"/>
            <ac:grpSpMk id="8" creationId="{CEBFEFF9-7D63-7E03-C452-4B25531C4CC2}"/>
          </ac:grpSpMkLst>
        </pc:grpChg>
        <pc:picChg chg="add mod">
          <ac:chgData name="MONTINI TIZIANO" userId="8a953226-e843-44c4-90e9-85dbe80cb75b" providerId="ADAL" clId="{28F75586-CF91-4A10-B53B-7EDB17738BDD}" dt="2025-05-14T08:36:14.727" v="189" actId="1076"/>
          <ac:picMkLst>
            <pc:docMk/>
            <pc:sldMk cId="1793510214" sldId="256"/>
            <ac:picMk id="2" creationId="{7504BD8C-02D8-4267-7804-9958A93232E5}"/>
          </ac:picMkLst>
        </pc:picChg>
        <pc:picChg chg="add del mod">
          <ac:chgData name="MONTINI TIZIANO" userId="8a953226-e843-44c4-90e9-85dbe80cb75b" providerId="ADAL" clId="{28F75586-CF91-4A10-B53B-7EDB17738BDD}" dt="2025-05-14T08:22:06.036" v="175" actId="408"/>
          <ac:picMkLst>
            <pc:docMk/>
            <pc:sldMk cId="1793510214" sldId="256"/>
            <ac:picMk id="6" creationId="{3B8FE413-8616-6A92-E980-AC52590E4B00}"/>
          </ac:picMkLst>
        </pc:picChg>
        <pc:picChg chg="add mod">
          <ac:chgData name="MONTINI TIZIANO" userId="8a953226-e843-44c4-90e9-85dbe80cb75b" providerId="ADAL" clId="{28F75586-CF91-4A10-B53B-7EDB17738BDD}" dt="2025-05-14T08:48:41.407" v="206" actId="14100"/>
          <ac:picMkLst>
            <pc:docMk/>
            <pc:sldMk cId="1793510214" sldId="256"/>
            <ac:picMk id="14" creationId="{48E9EBDC-D25A-C07F-CBA3-13AFF4AD3E52}"/>
          </ac:picMkLst>
        </pc:picChg>
      </pc:sldChg>
      <pc:sldChg chg="addSp modSp mod">
        <pc:chgData name="MONTINI TIZIANO" userId="8a953226-e843-44c4-90e9-85dbe80cb75b" providerId="ADAL" clId="{28F75586-CF91-4A10-B53B-7EDB17738BDD}" dt="2025-05-13T16:04:01.512" v="118" actId="113"/>
        <pc:sldMkLst>
          <pc:docMk/>
          <pc:sldMk cId="75104435" sldId="257"/>
        </pc:sldMkLst>
        <pc:spChg chg="add mod">
          <ac:chgData name="MONTINI TIZIANO" userId="8a953226-e843-44c4-90e9-85dbe80cb75b" providerId="ADAL" clId="{28F75586-CF91-4A10-B53B-7EDB17738BDD}" dt="2025-05-13T16:04:01.512" v="118" actId="113"/>
          <ac:spMkLst>
            <pc:docMk/>
            <pc:sldMk cId="75104435" sldId="257"/>
            <ac:spMk id="4" creationId="{D48BE987-2FA3-CBAD-D6D0-78BA140A6C53}"/>
          </ac:spMkLst>
        </pc:spChg>
        <pc:spChg chg="add mod">
          <ac:chgData name="MONTINI TIZIANO" userId="8a953226-e843-44c4-90e9-85dbe80cb75b" providerId="ADAL" clId="{28F75586-CF91-4A10-B53B-7EDB17738BDD}" dt="2025-05-13T16:03:54.271" v="117" actId="113"/>
          <ac:spMkLst>
            <pc:docMk/>
            <pc:sldMk cId="75104435" sldId="257"/>
            <ac:spMk id="11" creationId="{747C8FB8-16E2-BF7F-381A-8B3E3228260A}"/>
          </ac:spMkLst>
        </pc:spChg>
        <pc:spChg chg="add mod">
          <ac:chgData name="MONTINI TIZIANO" userId="8a953226-e843-44c4-90e9-85dbe80cb75b" providerId="ADAL" clId="{28F75586-CF91-4A10-B53B-7EDB17738BDD}" dt="2025-05-13T16:03:54.271" v="117" actId="113"/>
          <ac:spMkLst>
            <pc:docMk/>
            <pc:sldMk cId="75104435" sldId="257"/>
            <ac:spMk id="12" creationId="{8283837C-EE6E-1029-527F-98A3988349B6}"/>
          </ac:spMkLst>
        </pc:spChg>
        <pc:picChg chg="add mod">
          <ac:chgData name="MONTINI TIZIANO" userId="8a953226-e843-44c4-90e9-85dbe80cb75b" providerId="ADAL" clId="{28F75586-CF91-4A10-B53B-7EDB17738BDD}" dt="2025-05-13T15:56:08.410" v="36" actId="14100"/>
          <ac:picMkLst>
            <pc:docMk/>
            <pc:sldMk cId="75104435" sldId="257"/>
            <ac:picMk id="3" creationId="{C4BBDE12-3792-A748-6DD0-7FC8E41DE8A3}"/>
          </ac:picMkLst>
        </pc:picChg>
        <pc:picChg chg="add mod">
          <ac:chgData name="MONTINI TIZIANO" userId="8a953226-e843-44c4-90e9-85dbe80cb75b" providerId="ADAL" clId="{28F75586-CF91-4A10-B53B-7EDB17738BDD}" dt="2025-05-13T15:56:15.838" v="38" actId="1076"/>
          <ac:picMkLst>
            <pc:docMk/>
            <pc:sldMk cId="75104435" sldId="257"/>
            <ac:picMk id="6" creationId="{C1EB88BC-4B70-2624-9631-4B0E8E39FD6B}"/>
          </ac:picMkLst>
        </pc:picChg>
        <pc:picChg chg="add mod">
          <ac:chgData name="MONTINI TIZIANO" userId="8a953226-e843-44c4-90e9-85dbe80cb75b" providerId="ADAL" clId="{28F75586-CF91-4A10-B53B-7EDB17738BDD}" dt="2025-05-13T16:02:53.877" v="79" actId="465"/>
          <ac:picMkLst>
            <pc:docMk/>
            <pc:sldMk cId="75104435" sldId="257"/>
            <ac:picMk id="8" creationId="{E1E76676-2637-9D86-FAD4-1ED82CF6F039}"/>
          </ac:picMkLst>
        </pc:picChg>
        <pc:picChg chg="add mod">
          <ac:chgData name="MONTINI TIZIANO" userId="8a953226-e843-44c4-90e9-85dbe80cb75b" providerId="ADAL" clId="{28F75586-CF91-4A10-B53B-7EDB17738BDD}" dt="2025-05-13T16:02:46.848" v="78" actId="1036"/>
          <ac:picMkLst>
            <pc:docMk/>
            <pc:sldMk cId="75104435" sldId="257"/>
            <ac:picMk id="10" creationId="{AA29EDEA-B815-C1E3-D2DA-21CB75B73629}"/>
          </ac:picMkLst>
        </pc:picChg>
      </pc:sldChg>
      <pc:sldChg chg="addSp modSp mod">
        <pc:chgData name="MONTINI TIZIANO" userId="8a953226-e843-44c4-90e9-85dbe80cb75b" providerId="ADAL" clId="{28F75586-CF91-4A10-B53B-7EDB17738BDD}" dt="2025-05-13T17:26:02.543" v="141" actId="20577"/>
        <pc:sldMkLst>
          <pc:docMk/>
          <pc:sldMk cId="3464331253" sldId="258"/>
        </pc:sldMkLst>
        <pc:spChg chg="add mod">
          <ac:chgData name="MONTINI TIZIANO" userId="8a953226-e843-44c4-90e9-85dbe80cb75b" providerId="ADAL" clId="{28F75586-CF91-4A10-B53B-7EDB17738BDD}" dt="2025-05-13T17:26:02.543" v="141" actId="20577"/>
          <ac:spMkLst>
            <pc:docMk/>
            <pc:sldMk cId="3464331253" sldId="258"/>
            <ac:spMk id="4" creationId="{46AD5AF6-F708-BC95-0E95-3DCCC1FF09AB}"/>
          </ac:spMkLst>
        </pc:spChg>
        <pc:picChg chg="mod">
          <ac:chgData name="MONTINI TIZIANO" userId="8a953226-e843-44c4-90e9-85dbe80cb75b" providerId="ADAL" clId="{28F75586-CF91-4A10-B53B-7EDB17738BDD}" dt="2025-05-13T16:12:26.573" v="123" actId="1076"/>
          <ac:picMkLst>
            <pc:docMk/>
            <pc:sldMk cId="3464331253" sldId="258"/>
            <ac:picMk id="1026" creationId="{0DE3BF39-A17C-4458-FC62-4A37193A3E4C}"/>
          </ac:picMkLst>
        </pc:picChg>
      </pc:sldChg>
      <pc:sldChg chg="addSp delSp modSp add mod setBg">
        <pc:chgData name="MONTINI TIZIANO" userId="8a953226-e843-44c4-90e9-85dbe80cb75b" providerId="ADAL" clId="{28F75586-CF91-4A10-B53B-7EDB17738BDD}" dt="2025-05-14T16:33:03.098" v="1485" actId="21"/>
        <pc:sldMkLst>
          <pc:docMk/>
          <pc:sldMk cId="720376547" sldId="259"/>
        </pc:sldMkLst>
        <pc:spChg chg="add del mod">
          <ac:chgData name="MONTINI TIZIANO" userId="8a953226-e843-44c4-90e9-85dbe80cb75b" providerId="ADAL" clId="{28F75586-CF91-4A10-B53B-7EDB17738BDD}" dt="2025-05-14T16:23:45.099" v="1317" actId="478"/>
          <ac:spMkLst>
            <pc:docMk/>
            <pc:sldMk cId="720376547" sldId="259"/>
            <ac:spMk id="2" creationId="{FF3B5674-6A10-E43F-E6E6-EFBEBCA8F69D}"/>
          </ac:spMkLst>
        </pc:spChg>
        <pc:spChg chg="add del mod">
          <ac:chgData name="MONTINI TIZIANO" userId="8a953226-e843-44c4-90e9-85dbe80cb75b" providerId="ADAL" clId="{28F75586-CF91-4A10-B53B-7EDB17738BDD}" dt="2025-05-14T16:33:03.098" v="1485" actId="21"/>
          <ac:spMkLst>
            <pc:docMk/>
            <pc:sldMk cId="720376547" sldId="259"/>
            <ac:spMk id="3" creationId="{71DA637C-5C9B-D7EA-4B2C-3E793EBCF151}"/>
          </ac:spMkLst>
        </pc:spChg>
        <pc:spChg chg="mod">
          <ac:chgData name="MONTINI TIZIANO" userId="8a953226-e843-44c4-90e9-85dbe80cb75b" providerId="ADAL" clId="{28F75586-CF91-4A10-B53B-7EDB17738BDD}" dt="2025-05-14T16:23:42.821" v="1315" actId="14100"/>
          <ac:spMkLst>
            <pc:docMk/>
            <pc:sldMk cId="720376547" sldId="259"/>
            <ac:spMk id="4" creationId="{29741B16-91BB-515E-5AA4-B47504016B27}"/>
          </ac:spMkLst>
        </pc:spChg>
        <pc:spChg chg="add del mod">
          <ac:chgData name="MONTINI TIZIANO" userId="8a953226-e843-44c4-90e9-85dbe80cb75b" providerId="ADAL" clId="{28F75586-CF91-4A10-B53B-7EDB17738BDD}" dt="2025-05-14T16:30:15.706" v="1469" actId="478"/>
          <ac:spMkLst>
            <pc:docMk/>
            <pc:sldMk cId="720376547" sldId="259"/>
            <ac:spMk id="5" creationId="{649CFC1D-2CED-3556-AD1E-5A4B012D8556}"/>
          </ac:spMkLst>
        </pc:spChg>
        <pc:spChg chg="add mod">
          <ac:chgData name="MONTINI TIZIANO" userId="8a953226-e843-44c4-90e9-85dbe80cb75b" providerId="ADAL" clId="{28F75586-CF91-4A10-B53B-7EDB17738BDD}" dt="2025-05-14T16:25:43.141" v="1326" actId="12"/>
          <ac:spMkLst>
            <pc:docMk/>
            <pc:sldMk cId="720376547" sldId="259"/>
            <ac:spMk id="7" creationId="{F2596705-4623-C0A8-A772-56DAC14BE3E9}"/>
          </ac:spMkLst>
        </pc:spChg>
        <pc:spChg chg="add del">
          <ac:chgData name="MONTINI TIZIANO" userId="8a953226-e843-44c4-90e9-85dbe80cb75b" providerId="ADAL" clId="{28F75586-CF91-4A10-B53B-7EDB17738BDD}" dt="2025-05-14T13:25:04.966" v="1278" actId="26606"/>
          <ac:spMkLst>
            <pc:docMk/>
            <pc:sldMk cId="720376547" sldId="259"/>
            <ac:spMk id="11" creationId="{88263A24-0C1F-4677-B43C-4AE14E276B27}"/>
          </ac:spMkLst>
        </pc:spChg>
        <pc:spChg chg="add del">
          <ac:chgData name="MONTINI TIZIANO" userId="8a953226-e843-44c4-90e9-85dbe80cb75b" providerId="ADAL" clId="{28F75586-CF91-4A10-B53B-7EDB17738BDD}" dt="2025-05-14T13:25:04.966" v="1278" actId="26606"/>
          <ac:spMkLst>
            <pc:docMk/>
            <pc:sldMk cId="720376547" sldId="259"/>
            <ac:spMk id="13" creationId="{0ADDB668-2CA4-4D2B-9C34-3487CA330BA8}"/>
          </ac:spMkLst>
        </pc:spChg>
        <pc:spChg chg="add del">
          <ac:chgData name="MONTINI TIZIANO" userId="8a953226-e843-44c4-90e9-85dbe80cb75b" providerId="ADAL" clId="{28F75586-CF91-4A10-B53B-7EDB17738BDD}" dt="2025-05-14T13:25:04.966" v="1278" actId="26606"/>
          <ac:spMkLst>
            <pc:docMk/>
            <pc:sldMk cId="720376547" sldId="259"/>
            <ac:spMk id="15" creationId="{2568BC19-F052-4108-93E1-6A3D1DEC072F}"/>
          </ac:spMkLst>
        </pc:spChg>
        <pc:spChg chg="add del">
          <ac:chgData name="MONTINI TIZIANO" userId="8a953226-e843-44c4-90e9-85dbe80cb75b" providerId="ADAL" clId="{28F75586-CF91-4A10-B53B-7EDB17738BDD}" dt="2025-05-14T13:25:04.966" v="1278" actId="26606"/>
          <ac:spMkLst>
            <pc:docMk/>
            <pc:sldMk cId="720376547" sldId="259"/>
            <ac:spMk id="17" creationId="{D5FD337D-4D6B-4C8B-B6F5-121097E09881}"/>
          </ac:spMkLst>
        </pc:spChg>
        <pc:picChg chg="del mod ord">
          <ac:chgData name="MONTINI TIZIANO" userId="8a953226-e843-44c4-90e9-85dbe80cb75b" providerId="ADAL" clId="{28F75586-CF91-4A10-B53B-7EDB17738BDD}" dt="2025-05-14T13:25:08.434" v="1279" actId="478"/>
          <ac:picMkLst>
            <pc:docMk/>
            <pc:sldMk cId="720376547" sldId="259"/>
            <ac:picMk id="5" creationId="{907C9F89-4632-C0DB-9427-78A5CB40A841}"/>
          </ac:picMkLst>
        </pc:picChg>
        <pc:picChg chg="add mod">
          <ac:chgData name="MONTINI TIZIANO" userId="8a953226-e843-44c4-90e9-85dbe80cb75b" providerId="ADAL" clId="{28F75586-CF91-4A10-B53B-7EDB17738BDD}" dt="2025-05-14T13:25:16.480" v="1281" actId="1076"/>
          <ac:picMkLst>
            <pc:docMk/>
            <pc:sldMk cId="720376547" sldId="259"/>
            <ac:picMk id="6" creationId="{11D19E89-456D-6085-27F8-F6C10C01F3A3}"/>
          </ac:picMkLst>
        </pc:picChg>
        <pc:picChg chg="del mod">
          <ac:chgData name="MONTINI TIZIANO" userId="8a953226-e843-44c4-90e9-85dbe80cb75b" providerId="ADAL" clId="{28F75586-CF91-4A10-B53B-7EDB17738BDD}" dt="2025-05-14T08:47:25.085" v="191" actId="478"/>
          <ac:picMkLst>
            <pc:docMk/>
            <pc:sldMk cId="720376547" sldId="259"/>
            <ac:picMk id="6" creationId="{EA1FCC01-BF82-8CBE-9981-296568B4D94A}"/>
          </ac:picMkLst>
        </pc:picChg>
        <pc:picChg chg="add del mod">
          <ac:chgData name="MONTINI TIZIANO" userId="8a953226-e843-44c4-90e9-85dbe80cb75b" providerId="ADAL" clId="{28F75586-CF91-4A10-B53B-7EDB17738BDD}" dt="2025-05-14T16:33:03.098" v="1485" actId="21"/>
          <ac:picMkLst>
            <pc:docMk/>
            <pc:sldMk cId="720376547" sldId="259"/>
            <ac:picMk id="9" creationId="{39CD9E72-2A65-3656-3EFE-71C2623E72E3}"/>
          </ac:picMkLst>
        </pc:picChg>
      </pc:sldChg>
      <pc:sldChg chg="addSp modSp new mod ord">
        <pc:chgData name="MONTINI TIZIANO" userId="8a953226-e843-44c4-90e9-85dbe80cb75b" providerId="ADAL" clId="{28F75586-CF91-4A10-B53B-7EDB17738BDD}" dt="2025-05-15T07:48:47.719" v="2715"/>
        <pc:sldMkLst>
          <pc:docMk/>
          <pc:sldMk cId="2617055164" sldId="260"/>
        </pc:sldMkLst>
        <pc:spChg chg="add mod">
          <ac:chgData name="MONTINI TIZIANO" userId="8a953226-e843-44c4-90e9-85dbe80cb75b" providerId="ADAL" clId="{28F75586-CF91-4A10-B53B-7EDB17738BDD}" dt="2025-05-14T16:24:31.221" v="1322"/>
          <ac:spMkLst>
            <pc:docMk/>
            <pc:sldMk cId="2617055164" sldId="260"/>
            <ac:spMk id="4" creationId="{89C471EE-8AA5-DC79-6859-86410CBE0238}"/>
          </ac:spMkLst>
        </pc:spChg>
        <pc:picChg chg="add mod">
          <ac:chgData name="MONTINI TIZIANO" userId="8a953226-e843-44c4-90e9-85dbe80cb75b" providerId="ADAL" clId="{28F75586-CF91-4A10-B53B-7EDB17738BDD}" dt="2025-05-14T16:24:36.340" v="1323" actId="1076"/>
          <ac:picMkLst>
            <pc:docMk/>
            <pc:sldMk cId="2617055164" sldId="260"/>
            <ac:picMk id="3" creationId="{95B57879-2840-D2AA-44E8-9A3454BAE2D2}"/>
          </ac:picMkLst>
        </pc:picChg>
      </pc:sldChg>
      <pc:sldChg chg="addSp delSp modSp new del mod">
        <pc:chgData name="MONTINI TIZIANO" userId="8a953226-e843-44c4-90e9-85dbe80cb75b" providerId="ADAL" clId="{28F75586-CF91-4A10-B53B-7EDB17738BDD}" dt="2025-05-14T16:40:26.451" v="1541" actId="47"/>
        <pc:sldMkLst>
          <pc:docMk/>
          <pc:sldMk cId="432876477" sldId="261"/>
        </pc:sldMkLst>
        <pc:spChg chg="add mod">
          <ac:chgData name="MONTINI TIZIANO" userId="8a953226-e843-44c4-90e9-85dbe80cb75b" providerId="ADAL" clId="{28F75586-CF91-4A10-B53B-7EDB17738BDD}" dt="2025-05-14T16:33:59.096" v="1514" actId="14100"/>
          <ac:spMkLst>
            <pc:docMk/>
            <pc:sldMk cId="432876477" sldId="261"/>
            <ac:spMk id="4" creationId="{71DA637C-5C9B-D7EA-4B2C-3E793EBCF151}"/>
          </ac:spMkLst>
        </pc:spChg>
        <pc:spChg chg="add mod">
          <ac:chgData name="MONTINI TIZIANO" userId="8a953226-e843-44c4-90e9-85dbe80cb75b" providerId="ADAL" clId="{28F75586-CF91-4A10-B53B-7EDB17738BDD}" dt="2025-05-14T16:33:37.166" v="1489"/>
          <ac:spMkLst>
            <pc:docMk/>
            <pc:sldMk cId="432876477" sldId="261"/>
            <ac:spMk id="5" creationId="{F1420568-5E47-97E7-06A5-D02994BB578F}"/>
          </ac:spMkLst>
        </pc:spChg>
        <pc:spChg chg="add del mod">
          <ac:chgData name="MONTINI TIZIANO" userId="8a953226-e843-44c4-90e9-85dbe80cb75b" providerId="ADAL" clId="{28F75586-CF91-4A10-B53B-7EDB17738BDD}" dt="2025-05-14T16:39:20.206" v="1529" actId="478"/>
          <ac:spMkLst>
            <pc:docMk/>
            <pc:sldMk cId="432876477" sldId="261"/>
            <ac:spMk id="6" creationId="{E6C040E2-4A0A-81F0-F17D-885E490C50C4}"/>
          </ac:spMkLst>
        </pc:spChg>
        <pc:spChg chg="add mod">
          <ac:chgData name="MONTINI TIZIANO" userId="8a953226-e843-44c4-90e9-85dbe80cb75b" providerId="ADAL" clId="{28F75586-CF91-4A10-B53B-7EDB17738BDD}" dt="2025-05-14T16:39:21.550" v="1530"/>
          <ac:spMkLst>
            <pc:docMk/>
            <pc:sldMk cId="432876477" sldId="261"/>
            <ac:spMk id="11" creationId="{FFB7665A-3745-4225-903F-BD76910DD51C}"/>
          </ac:spMkLst>
        </pc:spChg>
        <pc:picChg chg="add del mod">
          <ac:chgData name="MONTINI TIZIANO" userId="8a953226-e843-44c4-90e9-85dbe80cb75b" providerId="ADAL" clId="{28F75586-CF91-4A10-B53B-7EDB17738BDD}" dt="2025-05-14T16:33:26.227" v="1488" actId="478"/>
          <ac:picMkLst>
            <pc:docMk/>
            <pc:sldMk cId="432876477" sldId="261"/>
            <ac:picMk id="3" creationId="{3F782A59-4AB4-5BF2-0E9B-8FD5678DFE74}"/>
          </ac:picMkLst>
        </pc:picChg>
        <pc:picChg chg="add">
          <ac:chgData name="MONTINI TIZIANO" userId="8a953226-e843-44c4-90e9-85dbe80cb75b" providerId="ADAL" clId="{28F75586-CF91-4A10-B53B-7EDB17738BDD}" dt="2025-05-14T16:35:35.256" v="1515"/>
          <ac:picMkLst>
            <pc:docMk/>
            <pc:sldMk cId="432876477" sldId="261"/>
            <ac:picMk id="7" creationId="{F868EA7C-5352-A5B4-9E78-A00E88DE0B71}"/>
          </ac:picMkLst>
        </pc:picChg>
        <pc:picChg chg="add mod">
          <ac:chgData name="MONTINI TIZIANO" userId="8a953226-e843-44c4-90e9-85dbe80cb75b" providerId="ADAL" clId="{28F75586-CF91-4A10-B53B-7EDB17738BDD}" dt="2025-05-14T16:33:09.155" v="1487"/>
          <ac:picMkLst>
            <pc:docMk/>
            <pc:sldMk cId="432876477" sldId="261"/>
            <ac:picMk id="9" creationId="{39CD9E72-2A65-3656-3EFE-71C2623E72E3}"/>
          </ac:picMkLst>
        </pc:picChg>
        <pc:picChg chg="add mod">
          <ac:chgData name="MONTINI TIZIANO" userId="8a953226-e843-44c4-90e9-85dbe80cb75b" providerId="ADAL" clId="{28F75586-CF91-4A10-B53B-7EDB17738BDD}" dt="2025-05-14T16:35:50.199" v="1518" actId="1076"/>
          <ac:picMkLst>
            <pc:docMk/>
            <pc:sldMk cId="432876477" sldId="261"/>
            <ac:picMk id="10" creationId="{6069FE05-9F2B-F69D-53A8-CFEC003E3337}"/>
          </ac:picMkLst>
        </pc:picChg>
      </pc:sldChg>
      <pc:sldChg chg="addSp modSp new mod">
        <pc:chgData name="MONTINI TIZIANO" userId="8a953226-e843-44c4-90e9-85dbe80cb75b" providerId="ADAL" clId="{28F75586-CF91-4A10-B53B-7EDB17738BDD}" dt="2025-05-15T07:10:20.269" v="2222" actId="14100"/>
        <pc:sldMkLst>
          <pc:docMk/>
          <pc:sldMk cId="1462634436" sldId="262"/>
        </pc:sldMkLst>
        <pc:spChg chg="add mod">
          <ac:chgData name="MONTINI TIZIANO" userId="8a953226-e843-44c4-90e9-85dbe80cb75b" providerId="ADAL" clId="{28F75586-CF91-4A10-B53B-7EDB17738BDD}" dt="2025-05-14T16:38:41.273" v="1522"/>
          <ac:spMkLst>
            <pc:docMk/>
            <pc:sldMk cId="1462634436" sldId="262"/>
            <ac:spMk id="4" creationId="{7AFF22DC-7846-D5EC-8AE9-EDCB267D501C}"/>
          </ac:spMkLst>
        </pc:spChg>
        <pc:spChg chg="add mod">
          <ac:chgData name="MONTINI TIZIANO" userId="8a953226-e843-44c4-90e9-85dbe80cb75b" providerId="ADAL" clId="{28F75586-CF91-4A10-B53B-7EDB17738BDD}" dt="2025-05-14T16:38:41.273" v="1522"/>
          <ac:spMkLst>
            <pc:docMk/>
            <pc:sldMk cId="1462634436" sldId="262"/>
            <ac:spMk id="5" creationId="{FEBD00B2-5FC4-ADAC-534C-52728561144F}"/>
          </ac:spMkLst>
        </pc:spChg>
        <pc:spChg chg="add mod">
          <ac:chgData name="MONTINI TIZIANO" userId="8a953226-e843-44c4-90e9-85dbe80cb75b" providerId="ADAL" clId="{28F75586-CF91-4A10-B53B-7EDB17738BDD}" dt="2025-05-14T16:39:36.115" v="1532" actId="1076"/>
          <ac:spMkLst>
            <pc:docMk/>
            <pc:sldMk cId="1462634436" sldId="262"/>
            <ac:spMk id="6" creationId="{B075CCB0-D429-97A9-4AEA-10C6665D5009}"/>
          </ac:spMkLst>
        </pc:spChg>
        <pc:spChg chg="add mod">
          <ac:chgData name="MONTINI TIZIANO" userId="8a953226-e843-44c4-90e9-85dbe80cb75b" providerId="ADAL" clId="{28F75586-CF91-4A10-B53B-7EDB17738BDD}" dt="2025-05-14T16:39:03.337" v="1527"/>
          <ac:spMkLst>
            <pc:docMk/>
            <pc:sldMk cId="1462634436" sldId="262"/>
            <ac:spMk id="7" creationId="{74E25319-E5D6-5DAD-09B7-48E4CCA0E811}"/>
          </ac:spMkLst>
        </pc:spChg>
        <pc:spChg chg="add mod">
          <ac:chgData name="MONTINI TIZIANO" userId="8a953226-e843-44c4-90e9-85dbe80cb75b" providerId="ADAL" clId="{28F75586-CF91-4A10-B53B-7EDB17738BDD}" dt="2025-05-14T16:39:13.547" v="1528" actId="1076"/>
          <ac:spMkLst>
            <pc:docMk/>
            <pc:sldMk cId="1462634436" sldId="262"/>
            <ac:spMk id="8" creationId="{682B5D12-9D5D-C478-FCB5-61CC26B07288}"/>
          </ac:spMkLst>
        </pc:spChg>
        <pc:spChg chg="add mod">
          <ac:chgData name="MONTINI TIZIANO" userId="8a953226-e843-44c4-90e9-85dbe80cb75b" providerId="ADAL" clId="{28F75586-CF91-4A10-B53B-7EDB17738BDD}" dt="2025-05-15T07:10:20.269" v="2222" actId="14100"/>
          <ac:spMkLst>
            <pc:docMk/>
            <pc:sldMk cId="1462634436" sldId="262"/>
            <ac:spMk id="9" creationId="{6A5E7FD4-525B-9A4C-B999-E54ED1E276BE}"/>
          </ac:spMkLst>
        </pc:spChg>
        <pc:picChg chg="add mod">
          <ac:chgData name="MONTINI TIZIANO" userId="8a953226-e843-44c4-90e9-85dbe80cb75b" providerId="ADAL" clId="{28F75586-CF91-4A10-B53B-7EDB17738BDD}" dt="2025-05-14T16:39:30.179" v="1531" actId="14100"/>
          <ac:picMkLst>
            <pc:docMk/>
            <pc:sldMk cId="1462634436" sldId="262"/>
            <ac:picMk id="3" creationId="{37EAD127-B582-259F-9836-38CCCAE9866A}"/>
          </ac:picMkLst>
        </pc:picChg>
        <pc:picChg chg="add mod">
          <ac:chgData name="MONTINI TIZIANO" userId="8a953226-e843-44c4-90e9-85dbe80cb75b" providerId="ADAL" clId="{28F75586-CF91-4A10-B53B-7EDB17738BDD}" dt="2025-05-14T16:39:50.948" v="1536" actId="14100"/>
          <ac:picMkLst>
            <pc:docMk/>
            <pc:sldMk cId="1462634436" sldId="262"/>
            <ac:picMk id="10" creationId="{FA7A5284-1561-62D8-87B3-F8DD8D3CFF4A}"/>
          </ac:picMkLst>
        </pc:picChg>
      </pc:sldChg>
      <pc:sldChg chg="addSp modSp new mod">
        <pc:chgData name="MONTINI TIZIANO" userId="8a953226-e843-44c4-90e9-85dbe80cb75b" providerId="ADAL" clId="{28F75586-CF91-4A10-B53B-7EDB17738BDD}" dt="2025-05-15T07:09:57.266" v="2216" actId="2711"/>
        <pc:sldMkLst>
          <pc:docMk/>
          <pc:sldMk cId="1212644065" sldId="263"/>
        </pc:sldMkLst>
        <pc:spChg chg="add mod">
          <ac:chgData name="MONTINI TIZIANO" userId="8a953226-e843-44c4-90e9-85dbe80cb75b" providerId="ADAL" clId="{28F75586-CF91-4A10-B53B-7EDB17738BDD}" dt="2025-05-14T16:40:34.828" v="1542"/>
          <ac:spMkLst>
            <pc:docMk/>
            <pc:sldMk cId="1212644065" sldId="263"/>
            <ac:spMk id="2" creationId="{B858D1E0-C3FD-20EE-6078-41C9D8609EDB}"/>
          </ac:spMkLst>
        </pc:spChg>
        <pc:spChg chg="add mod">
          <ac:chgData name="MONTINI TIZIANO" userId="8a953226-e843-44c4-90e9-85dbe80cb75b" providerId="ADAL" clId="{28F75586-CF91-4A10-B53B-7EDB17738BDD}" dt="2025-05-14T16:40:42.560" v="1549" actId="20577"/>
          <ac:spMkLst>
            <pc:docMk/>
            <pc:sldMk cId="1212644065" sldId="263"/>
            <ac:spMk id="3" creationId="{00D67E63-DF00-754E-08A1-D77260A14441}"/>
          </ac:spMkLst>
        </pc:spChg>
        <pc:spChg chg="add mod">
          <ac:chgData name="MONTINI TIZIANO" userId="8a953226-e843-44c4-90e9-85dbe80cb75b" providerId="ADAL" clId="{28F75586-CF91-4A10-B53B-7EDB17738BDD}" dt="2025-05-15T07:09:57.266" v="2216" actId="2711"/>
          <ac:spMkLst>
            <pc:docMk/>
            <pc:sldMk cId="1212644065" sldId="263"/>
            <ac:spMk id="6" creationId="{80F0079E-D6E8-3BE8-6D91-1232C860B241}"/>
          </ac:spMkLst>
        </pc:spChg>
        <pc:picChg chg="add mod">
          <ac:chgData name="MONTINI TIZIANO" userId="8a953226-e843-44c4-90e9-85dbe80cb75b" providerId="ADAL" clId="{28F75586-CF91-4A10-B53B-7EDB17738BDD}" dt="2025-05-15T06:57:51.692" v="2016" actId="1036"/>
          <ac:picMkLst>
            <pc:docMk/>
            <pc:sldMk cId="1212644065" sldId="263"/>
            <ac:picMk id="5" creationId="{5791FAEA-A7C8-D1F7-54D9-3A7D0FB4D1F6}"/>
          </ac:picMkLst>
        </pc:picChg>
        <pc:picChg chg="add mod">
          <ac:chgData name="MONTINI TIZIANO" userId="8a953226-e843-44c4-90e9-85dbe80cb75b" providerId="ADAL" clId="{28F75586-CF91-4A10-B53B-7EDB17738BDD}" dt="2025-05-15T06:57:51.692" v="2016" actId="1036"/>
          <ac:picMkLst>
            <pc:docMk/>
            <pc:sldMk cId="1212644065" sldId="263"/>
            <ac:picMk id="8" creationId="{37A8D799-B054-934D-5F78-DE691F95F29B}"/>
          </ac:picMkLst>
        </pc:picChg>
      </pc:sldChg>
      <pc:sldChg chg="addSp delSp modSp new mod">
        <pc:chgData name="MONTINI TIZIANO" userId="8a953226-e843-44c4-90e9-85dbe80cb75b" providerId="ADAL" clId="{28F75586-CF91-4A10-B53B-7EDB17738BDD}" dt="2025-05-15T07:14:14.771" v="2355" actId="113"/>
        <pc:sldMkLst>
          <pc:docMk/>
          <pc:sldMk cId="1451632825" sldId="264"/>
        </pc:sldMkLst>
        <pc:spChg chg="add del mod">
          <ac:chgData name="MONTINI TIZIANO" userId="8a953226-e843-44c4-90e9-85dbe80cb75b" providerId="ADAL" clId="{28F75586-CF91-4A10-B53B-7EDB17738BDD}" dt="2025-05-15T07:04:17.721" v="2161" actId="21"/>
          <ac:spMkLst>
            <pc:docMk/>
            <pc:sldMk cId="1451632825" sldId="264"/>
            <ac:spMk id="2" creationId="{9A543189-0804-EECB-5F56-0D92BA7769F3}"/>
          </ac:spMkLst>
        </pc:spChg>
        <pc:spChg chg="add mod">
          <ac:chgData name="MONTINI TIZIANO" userId="8a953226-e843-44c4-90e9-85dbe80cb75b" providerId="ADAL" clId="{28F75586-CF91-4A10-B53B-7EDB17738BDD}" dt="2025-05-15T07:13:02.177" v="2310" actId="2711"/>
          <ac:spMkLst>
            <pc:docMk/>
            <pc:sldMk cId="1451632825" sldId="264"/>
            <ac:spMk id="4" creationId="{0DDCCCDE-5414-04D9-FBCC-99B0631538C4}"/>
          </ac:spMkLst>
        </pc:spChg>
        <pc:spChg chg="add del">
          <ac:chgData name="MONTINI TIZIANO" userId="8a953226-e843-44c4-90e9-85dbe80cb75b" providerId="ADAL" clId="{28F75586-CF91-4A10-B53B-7EDB17738BDD}" dt="2025-05-15T07:08:00.037" v="2194" actId="22"/>
          <ac:spMkLst>
            <pc:docMk/>
            <pc:sldMk cId="1451632825" sldId="264"/>
            <ac:spMk id="6" creationId="{6A7385EB-03BC-6387-7E0B-DB0862FE99D9}"/>
          </ac:spMkLst>
        </pc:spChg>
        <pc:spChg chg="add del">
          <ac:chgData name="MONTINI TIZIANO" userId="8a953226-e843-44c4-90e9-85dbe80cb75b" providerId="ADAL" clId="{28F75586-CF91-4A10-B53B-7EDB17738BDD}" dt="2025-05-15T07:07:59.580" v="2193" actId="22"/>
          <ac:spMkLst>
            <pc:docMk/>
            <pc:sldMk cId="1451632825" sldId="264"/>
            <ac:spMk id="8" creationId="{1B48D183-DDA3-A1AA-07B7-AB01CE2D5C0B}"/>
          </ac:spMkLst>
        </pc:spChg>
        <pc:spChg chg="add mod">
          <ac:chgData name="MONTINI TIZIANO" userId="8a953226-e843-44c4-90e9-85dbe80cb75b" providerId="ADAL" clId="{28F75586-CF91-4A10-B53B-7EDB17738BDD}" dt="2025-05-15T07:08:46.871" v="2206"/>
          <ac:spMkLst>
            <pc:docMk/>
            <pc:sldMk cId="1451632825" sldId="264"/>
            <ac:spMk id="13" creationId="{E0BDC807-1D7C-31E4-C011-24B8666C0B9A}"/>
          </ac:spMkLst>
        </pc:spChg>
        <pc:spChg chg="add mod">
          <ac:chgData name="MONTINI TIZIANO" userId="8a953226-e843-44c4-90e9-85dbe80cb75b" providerId="ADAL" clId="{28F75586-CF91-4A10-B53B-7EDB17738BDD}" dt="2025-05-15T07:12:18.906" v="2279" actId="1076"/>
          <ac:spMkLst>
            <pc:docMk/>
            <pc:sldMk cId="1451632825" sldId="264"/>
            <ac:spMk id="14" creationId="{4B193180-05F4-56F1-7B05-1ADFA541E3B3}"/>
          </ac:spMkLst>
        </pc:spChg>
        <pc:spChg chg="add mod">
          <ac:chgData name="MONTINI TIZIANO" userId="8a953226-e843-44c4-90e9-85dbe80cb75b" providerId="ADAL" clId="{28F75586-CF91-4A10-B53B-7EDB17738BDD}" dt="2025-05-15T07:14:14.771" v="2355" actId="113"/>
          <ac:spMkLst>
            <pc:docMk/>
            <pc:sldMk cId="1451632825" sldId="264"/>
            <ac:spMk id="15" creationId="{92776CBD-B66D-D734-A87D-FAA5BC872F01}"/>
          </ac:spMkLst>
        </pc:spChg>
        <pc:picChg chg="add mod">
          <ac:chgData name="MONTINI TIZIANO" userId="8a953226-e843-44c4-90e9-85dbe80cb75b" providerId="ADAL" clId="{28F75586-CF91-4A10-B53B-7EDB17738BDD}" dt="2025-05-15T07:11:59.351" v="2275" actId="1076"/>
          <ac:picMkLst>
            <pc:docMk/>
            <pc:sldMk cId="1451632825" sldId="264"/>
            <ac:picMk id="10" creationId="{E5E6C463-0351-6130-73CD-2DEAF36DB176}"/>
          </ac:picMkLst>
        </pc:picChg>
        <pc:picChg chg="add mod">
          <ac:chgData name="MONTINI TIZIANO" userId="8a953226-e843-44c4-90e9-85dbe80cb75b" providerId="ADAL" clId="{28F75586-CF91-4A10-B53B-7EDB17738BDD}" dt="2025-05-15T07:12:03.266" v="2276" actId="1076"/>
          <ac:picMkLst>
            <pc:docMk/>
            <pc:sldMk cId="1451632825" sldId="264"/>
            <ac:picMk id="12" creationId="{4900D515-131E-3E35-AAA5-AE974CA6C18A}"/>
          </ac:picMkLst>
        </pc:picChg>
      </pc:sldChg>
      <pc:sldChg chg="addSp delSp modSp new mod">
        <pc:chgData name="MONTINI TIZIANO" userId="8a953226-e843-44c4-90e9-85dbe80cb75b" providerId="ADAL" clId="{28F75586-CF91-4A10-B53B-7EDB17738BDD}" dt="2025-05-15T07:24:43.319" v="2382" actId="1076"/>
        <pc:sldMkLst>
          <pc:docMk/>
          <pc:sldMk cId="1368109667" sldId="265"/>
        </pc:sldMkLst>
        <pc:spChg chg="add mod">
          <ac:chgData name="MONTINI TIZIANO" userId="8a953226-e843-44c4-90e9-85dbe80cb75b" providerId="ADAL" clId="{28F75586-CF91-4A10-B53B-7EDB17738BDD}" dt="2025-05-15T07:24:43.319" v="2382" actId="1076"/>
          <ac:spMkLst>
            <pc:docMk/>
            <pc:sldMk cId="1368109667" sldId="265"/>
            <ac:spMk id="6" creationId="{85041033-4799-1367-EE44-F7261110951D}"/>
          </ac:spMkLst>
        </pc:spChg>
        <pc:picChg chg="add del">
          <ac:chgData name="MONTINI TIZIANO" userId="8a953226-e843-44c4-90e9-85dbe80cb75b" providerId="ADAL" clId="{28F75586-CF91-4A10-B53B-7EDB17738BDD}" dt="2025-05-15T07:20:43.762" v="2357" actId="478"/>
          <ac:picMkLst>
            <pc:docMk/>
            <pc:sldMk cId="1368109667" sldId="265"/>
            <ac:picMk id="3" creationId="{643DE760-9CF5-474D-6002-E79B5EEC2BF4}"/>
          </ac:picMkLst>
        </pc:picChg>
        <pc:picChg chg="add mod">
          <ac:chgData name="MONTINI TIZIANO" userId="8a953226-e843-44c4-90e9-85dbe80cb75b" providerId="ADAL" clId="{28F75586-CF91-4A10-B53B-7EDB17738BDD}" dt="2025-05-15T07:21:09.097" v="2375" actId="1076"/>
          <ac:picMkLst>
            <pc:docMk/>
            <pc:sldMk cId="1368109667" sldId="265"/>
            <ac:picMk id="5" creationId="{24539BD6-FBE5-88C4-0453-A3D0C73C303D}"/>
          </ac:picMkLst>
        </pc:picChg>
      </pc:sldChg>
      <pc:sldChg chg="addSp modSp new mod">
        <pc:chgData name="MONTINI TIZIANO" userId="8a953226-e843-44c4-90e9-85dbe80cb75b" providerId="ADAL" clId="{28F75586-CF91-4A10-B53B-7EDB17738BDD}" dt="2025-05-15T07:25:44.553" v="2437" actId="1035"/>
        <pc:sldMkLst>
          <pc:docMk/>
          <pc:sldMk cId="2874750120" sldId="266"/>
        </pc:sldMkLst>
        <pc:spChg chg="add mod">
          <ac:chgData name="MONTINI TIZIANO" userId="8a953226-e843-44c4-90e9-85dbe80cb75b" providerId="ADAL" clId="{28F75586-CF91-4A10-B53B-7EDB17738BDD}" dt="2025-05-15T07:24:45.433" v="2383"/>
          <ac:spMkLst>
            <pc:docMk/>
            <pc:sldMk cId="2874750120" sldId="266"/>
            <ac:spMk id="4" creationId="{884B8831-832B-CCE7-FA45-93A166ED9D1F}"/>
          </ac:spMkLst>
        </pc:spChg>
        <pc:spChg chg="add mod">
          <ac:chgData name="MONTINI TIZIANO" userId="8a953226-e843-44c4-90e9-85dbe80cb75b" providerId="ADAL" clId="{28F75586-CF91-4A10-B53B-7EDB17738BDD}" dt="2025-05-15T07:25:44.553" v="2437" actId="1035"/>
          <ac:spMkLst>
            <pc:docMk/>
            <pc:sldMk cId="2874750120" sldId="266"/>
            <ac:spMk id="6" creationId="{1415B0B8-CB64-DAB6-F121-4B9554F6AE6F}"/>
          </ac:spMkLst>
        </pc:spChg>
        <pc:picChg chg="add mod">
          <ac:chgData name="MONTINI TIZIANO" userId="8a953226-e843-44c4-90e9-85dbe80cb75b" providerId="ADAL" clId="{28F75586-CF91-4A10-B53B-7EDB17738BDD}" dt="2025-05-15T07:25:44.553" v="2437" actId="1035"/>
          <ac:picMkLst>
            <pc:docMk/>
            <pc:sldMk cId="2874750120" sldId="266"/>
            <ac:picMk id="3" creationId="{F87401A4-2D68-1ABC-EE2B-7D3DBC7FF438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4T13:22:07.211" v="1275" actId="12788"/>
        <pc:sldMkLst>
          <pc:docMk/>
          <pc:sldMk cId="1024648350" sldId="267"/>
        </pc:sldMkLst>
        <pc:spChg chg="mod">
          <ac:chgData name="MONTINI TIZIANO" userId="8a953226-e843-44c4-90e9-85dbe80cb75b" providerId="ADAL" clId="{28F75586-CF91-4A10-B53B-7EDB17738BDD}" dt="2025-05-14T10:16:23.228" v="1032" actId="20577"/>
          <ac:spMkLst>
            <pc:docMk/>
            <pc:sldMk cId="1024648350" sldId="267"/>
            <ac:spMk id="4" creationId="{AD642E60-B3A3-902A-BC72-7554B363C49E}"/>
          </ac:spMkLst>
        </pc:spChg>
        <pc:spChg chg="mod">
          <ac:chgData name="MONTINI TIZIANO" userId="8a953226-e843-44c4-90e9-85dbe80cb75b" providerId="ADAL" clId="{28F75586-CF91-4A10-B53B-7EDB17738BDD}" dt="2025-05-14T13:10:43.648" v="1175" actId="1076"/>
          <ac:spMkLst>
            <pc:docMk/>
            <pc:sldMk cId="1024648350" sldId="267"/>
            <ac:spMk id="7" creationId="{DAB65601-AA00-9090-1E52-AE15299A747C}"/>
          </ac:spMkLst>
        </pc:spChg>
        <pc:spChg chg="add del mod">
          <ac:chgData name="MONTINI TIZIANO" userId="8a953226-e843-44c4-90e9-85dbe80cb75b" providerId="ADAL" clId="{28F75586-CF91-4A10-B53B-7EDB17738BDD}" dt="2025-05-14T13:20:30.112" v="1259" actId="478"/>
          <ac:spMkLst>
            <pc:docMk/>
            <pc:sldMk cId="1024648350" sldId="267"/>
            <ac:spMk id="9" creationId="{A99CAB45-0AE4-4432-DEB0-4B453B94CA0A}"/>
          </ac:spMkLst>
        </pc:spChg>
        <pc:spChg chg="del">
          <ac:chgData name="MONTINI TIZIANO" userId="8a953226-e843-44c4-90e9-85dbe80cb75b" providerId="ADAL" clId="{28F75586-CF91-4A10-B53B-7EDB17738BDD}" dt="2025-05-14T13:20:30.112" v="1259" actId="478"/>
          <ac:spMkLst>
            <pc:docMk/>
            <pc:sldMk cId="1024648350" sldId="267"/>
            <ac:spMk id="10" creationId="{CF38BD9A-23AC-1CB6-57D1-F55E088E8C10}"/>
          </ac:spMkLst>
        </pc:spChg>
        <pc:spChg chg="del">
          <ac:chgData name="MONTINI TIZIANO" userId="8a953226-e843-44c4-90e9-85dbe80cb75b" providerId="ADAL" clId="{28F75586-CF91-4A10-B53B-7EDB17738BDD}" dt="2025-05-14T13:20:30.112" v="1259" actId="478"/>
          <ac:spMkLst>
            <pc:docMk/>
            <pc:sldMk cId="1024648350" sldId="267"/>
            <ac:spMk id="12" creationId="{BB744992-58B0-E89F-78EC-556149CCD867}"/>
          </ac:spMkLst>
        </pc:spChg>
        <pc:spChg chg="add mod">
          <ac:chgData name="MONTINI TIZIANO" userId="8a953226-e843-44c4-90e9-85dbe80cb75b" providerId="ADAL" clId="{28F75586-CF91-4A10-B53B-7EDB17738BDD}" dt="2025-05-14T13:22:07.211" v="1275" actId="12788"/>
          <ac:spMkLst>
            <pc:docMk/>
            <pc:sldMk cId="1024648350" sldId="267"/>
            <ac:spMk id="16" creationId="{8B4E9A21-B23B-6207-24E6-3A5B7E3C5160}"/>
          </ac:spMkLst>
        </pc:spChg>
        <pc:grpChg chg="del">
          <ac:chgData name="MONTINI TIZIANO" userId="8a953226-e843-44c4-90e9-85dbe80cb75b" providerId="ADAL" clId="{28F75586-CF91-4A10-B53B-7EDB17738BDD}" dt="2025-05-14T13:18:20.644" v="1254" actId="478"/>
          <ac:grpSpMkLst>
            <pc:docMk/>
            <pc:sldMk cId="1024648350" sldId="267"/>
            <ac:grpSpMk id="5" creationId="{635DD5E9-8EC3-3D5D-9E96-35D55675C110}"/>
          </ac:grpSpMkLst>
        </pc:grpChg>
        <pc:grpChg chg="del">
          <ac:chgData name="MONTINI TIZIANO" userId="8a953226-e843-44c4-90e9-85dbe80cb75b" providerId="ADAL" clId="{28F75586-CF91-4A10-B53B-7EDB17738BDD}" dt="2025-05-14T13:18:20.067" v="1253" actId="478"/>
          <ac:grpSpMkLst>
            <pc:docMk/>
            <pc:sldMk cId="1024648350" sldId="267"/>
            <ac:grpSpMk id="8" creationId="{97E86300-526E-7754-A5D6-EF74E1A12271}"/>
          </ac:grpSpMkLst>
        </pc:grpChg>
        <pc:picChg chg="add del mod">
          <ac:chgData name="MONTINI TIZIANO" userId="8a953226-e843-44c4-90e9-85dbe80cb75b" providerId="ADAL" clId="{28F75586-CF91-4A10-B53B-7EDB17738BDD}" dt="2025-05-14T13:21:47.436" v="1271" actId="478"/>
          <ac:picMkLst>
            <pc:docMk/>
            <pc:sldMk cId="1024648350" sldId="267"/>
            <ac:picMk id="13" creationId="{7C951453-9AD6-4608-A369-6F3ECC2D8D3F}"/>
          </ac:picMkLst>
        </pc:picChg>
        <pc:picChg chg="add mod">
          <ac:chgData name="MONTINI TIZIANO" userId="8a953226-e843-44c4-90e9-85dbe80cb75b" providerId="ADAL" clId="{28F75586-CF91-4A10-B53B-7EDB17738BDD}" dt="2025-05-14T13:22:07.211" v="1275" actId="12788"/>
          <ac:picMkLst>
            <pc:docMk/>
            <pc:sldMk cId="1024648350" sldId="267"/>
            <ac:picMk id="14" creationId="{49FC2B77-9DE5-976A-4082-2A39C2BC770D}"/>
          </ac:picMkLst>
        </pc:picChg>
      </pc:sldChg>
      <pc:sldChg chg="addSp delSp modSp add del mod">
        <pc:chgData name="MONTINI TIZIANO" userId="8a953226-e843-44c4-90e9-85dbe80cb75b" providerId="ADAL" clId="{28F75586-CF91-4A10-B53B-7EDB17738BDD}" dt="2025-05-14T09:54:25.098" v="275" actId="47"/>
        <pc:sldMkLst>
          <pc:docMk/>
          <pc:sldMk cId="682038549" sldId="268"/>
        </pc:sldMkLst>
        <pc:spChg chg="add mod">
          <ac:chgData name="MONTINI TIZIANO" userId="8a953226-e843-44c4-90e9-85dbe80cb75b" providerId="ADAL" clId="{28F75586-CF91-4A10-B53B-7EDB17738BDD}" dt="2025-05-14T08:50:30.325" v="252" actId="14100"/>
          <ac:spMkLst>
            <pc:docMk/>
            <pc:sldMk cId="682038549" sldId="268"/>
            <ac:spMk id="3" creationId="{A54373C5-FAFE-665C-96EE-4FBA028F0213}"/>
          </ac:spMkLst>
        </pc:spChg>
        <pc:spChg chg="mod">
          <ac:chgData name="MONTINI TIZIANO" userId="8a953226-e843-44c4-90e9-85dbe80cb75b" providerId="ADAL" clId="{28F75586-CF91-4A10-B53B-7EDB17738BDD}" dt="2025-05-14T08:49:44.521" v="245" actId="20577"/>
          <ac:spMkLst>
            <pc:docMk/>
            <pc:sldMk cId="682038549" sldId="268"/>
            <ac:spMk id="4" creationId="{455FD802-7A9A-D782-00BE-58CFB4A8F53A}"/>
          </ac:spMkLst>
        </pc:spChg>
        <pc:spChg chg="add del mod">
          <ac:chgData name="MONTINI TIZIANO" userId="8a953226-e843-44c4-90e9-85dbe80cb75b" providerId="ADAL" clId="{28F75586-CF91-4A10-B53B-7EDB17738BDD}" dt="2025-05-14T08:49:50.750" v="251" actId="478"/>
          <ac:spMkLst>
            <pc:docMk/>
            <pc:sldMk cId="682038549" sldId="268"/>
            <ac:spMk id="5" creationId="{3FA6FD1F-29C0-FCB9-3A00-78762B9CB28C}"/>
          </ac:spMkLst>
        </pc:spChg>
        <pc:picChg chg="add">
          <ac:chgData name="MONTINI TIZIANO" userId="8a953226-e843-44c4-90e9-85dbe80cb75b" providerId="ADAL" clId="{28F75586-CF91-4A10-B53B-7EDB17738BDD}" dt="2025-05-14T08:53:48.874" v="253"/>
          <ac:picMkLst>
            <pc:docMk/>
            <pc:sldMk cId="682038549" sldId="268"/>
            <ac:picMk id="6" creationId="{28B54BE0-1DC7-AAD6-6AC7-571D6A776346}"/>
          </ac:picMkLst>
        </pc:picChg>
        <pc:picChg chg="add mod ord">
          <ac:chgData name="MONTINI TIZIANO" userId="8a953226-e843-44c4-90e9-85dbe80cb75b" providerId="ADAL" clId="{28F75586-CF91-4A10-B53B-7EDB17738BDD}" dt="2025-05-14T09:49:32.462" v="257" actId="1076"/>
          <ac:picMkLst>
            <pc:docMk/>
            <pc:sldMk cId="682038549" sldId="268"/>
            <ac:picMk id="7" creationId="{E993511C-D2B8-1710-E5ED-2791274B241A}"/>
          </ac:picMkLst>
        </pc:picChg>
        <pc:picChg chg="add mod ord">
          <ac:chgData name="MONTINI TIZIANO" userId="8a953226-e843-44c4-90e9-85dbe80cb75b" providerId="ADAL" clId="{28F75586-CF91-4A10-B53B-7EDB17738BDD}" dt="2025-05-14T09:51:56.435" v="261" actId="1076"/>
          <ac:picMkLst>
            <pc:docMk/>
            <pc:sldMk cId="682038549" sldId="268"/>
            <ac:picMk id="8" creationId="{57A55008-665F-3D63-2921-978A338A0467}"/>
          </ac:picMkLst>
        </pc:picChg>
        <pc:picChg chg="del">
          <ac:chgData name="MONTINI TIZIANO" userId="8a953226-e843-44c4-90e9-85dbe80cb75b" providerId="ADAL" clId="{28F75586-CF91-4A10-B53B-7EDB17738BDD}" dt="2025-05-14T08:48:59.586" v="208" actId="478"/>
          <ac:picMkLst>
            <pc:docMk/>
            <pc:sldMk cId="682038549" sldId="268"/>
            <ac:picMk id="14" creationId="{78260CAE-9229-A0FD-FED2-9F8D9913D148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4T09:53:26.900" v="274" actId="1076"/>
        <pc:sldMkLst>
          <pc:docMk/>
          <pc:sldMk cId="3126326569" sldId="269"/>
        </pc:sldMkLst>
        <pc:picChg chg="add mod">
          <ac:chgData name="MONTINI TIZIANO" userId="8a953226-e843-44c4-90e9-85dbe80cb75b" providerId="ADAL" clId="{28F75586-CF91-4A10-B53B-7EDB17738BDD}" dt="2025-05-14T09:53:26.900" v="274" actId="1076"/>
          <ac:picMkLst>
            <pc:docMk/>
            <pc:sldMk cId="3126326569" sldId="269"/>
            <ac:picMk id="2" creationId="{3A85522D-C7F7-439D-8232-3B337D96F28B}"/>
          </ac:picMkLst>
        </pc:picChg>
        <pc:picChg chg="mod">
          <ac:chgData name="MONTINI TIZIANO" userId="8a953226-e843-44c4-90e9-85dbe80cb75b" providerId="ADAL" clId="{28F75586-CF91-4A10-B53B-7EDB17738BDD}" dt="2025-05-14T09:53:17.046" v="269" actId="1076"/>
          <ac:picMkLst>
            <pc:docMk/>
            <pc:sldMk cId="3126326569" sldId="269"/>
            <ac:picMk id="7" creationId="{4219ADCA-27DB-41E0-B441-4DD38D86D883}"/>
          </ac:picMkLst>
        </pc:picChg>
        <pc:picChg chg="mod modCrop">
          <ac:chgData name="MONTINI TIZIANO" userId="8a953226-e843-44c4-90e9-85dbe80cb75b" providerId="ADAL" clId="{28F75586-CF91-4A10-B53B-7EDB17738BDD}" dt="2025-05-14T09:53:18.620" v="270" actId="1076"/>
          <ac:picMkLst>
            <pc:docMk/>
            <pc:sldMk cId="3126326569" sldId="269"/>
            <ac:picMk id="8" creationId="{89B2DC05-33F0-53BA-A970-0A79B6431681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4T10:01:52.117" v="419" actId="14100"/>
        <pc:sldMkLst>
          <pc:docMk/>
          <pc:sldMk cId="1193945554" sldId="270"/>
        </pc:sldMkLst>
        <pc:spChg chg="mod">
          <ac:chgData name="MONTINI TIZIANO" userId="8a953226-e843-44c4-90e9-85dbe80cb75b" providerId="ADAL" clId="{28F75586-CF91-4A10-B53B-7EDB17738BDD}" dt="2025-05-14T10:01:52.117" v="419" actId="14100"/>
          <ac:spMkLst>
            <pc:docMk/>
            <pc:sldMk cId="1193945554" sldId="270"/>
            <ac:spMk id="3" creationId="{0FA11B41-07FB-0198-18BD-3E44ADEFD0FB}"/>
          </ac:spMkLst>
        </pc:spChg>
        <pc:spChg chg="add mod">
          <ac:chgData name="MONTINI TIZIANO" userId="8a953226-e843-44c4-90e9-85dbe80cb75b" providerId="ADAL" clId="{28F75586-CF91-4A10-B53B-7EDB17738BDD}" dt="2025-05-14T10:01:07.940" v="404" actId="20577"/>
          <ac:spMkLst>
            <pc:docMk/>
            <pc:sldMk cId="1193945554" sldId="270"/>
            <ac:spMk id="10" creationId="{EFC484E5-AA68-BF35-1269-B71D0B938ADE}"/>
          </ac:spMkLst>
        </pc:spChg>
        <pc:picChg chg="del">
          <ac:chgData name="MONTINI TIZIANO" userId="8a953226-e843-44c4-90e9-85dbe80cb75b" providerId="ADAL" clId="{28F75586-CF91-4A10-B53B-7EDB17738BDD}" dt="2025-05-14T09:54:52.978" v="278" actId="478"/>
          <ac:picMkLst>
            <pc:docMk/>
            <pc:sldMk cId="1193945554" sldId="270"/>
            <ac:picMk id="2" creationId="{B06EC7E9-4882-22F6-8398-5C02F357A570}"/>
          </ac:picMkLst>
        </pc:picChg>
        <pc:picChg chg="add del mod modCrop">
          <ac:chgData name="MONTINI TIZIANO" userId="8a953226-e843-44c4-90e9-85dbe80cb75b" providerId="ADAL" clId="{28F75586-CF91-4A10-B53B-7EDB17738BDD}" dt="2025-05-14T09:56:06.090" v="288" actId="21"/>
          <ac:picMkLst>
            <pc:docMk/>
            <pc:sldMk cId="1193945554" sldId="270"/>
            <ac:picMk id="5" creationId="{8AF27883-1C67-D910-EF0D-984A1AC51671}"/>
          </ac:picMkLst>
        </pc:picChg>
        <pc:picChg chg="add mod modCrop">
          <ac:chgData name="MONTINI TIZIANO" userId="8a953226-e843-44c4-90e9-85dbe80cb75b" providerId="ADAL" clId="{28F75586-CF91-4A10-B53B-7EDB17738BDD}" dt="2025-05-14T09:56:30.734" v="298" actId="1076"/>
          <ac:picMkLst>
            <pc:docMk/>
            <pc:sldMk cId="1193945554" sldId="270"/>
            <ac:picMk id="6" creationId="{02CBB0D7-2398-1988-F43F-8ADDC53D7489}"/>
          </ac:picMkLst>
        </pc:picChg>
        <pc:picChg chg="del mod">
          <ac:chgData name="MONTINI TIZIANO" userId="8a953226-e843-44c4-90e9-85dbe80cb75b" providerId="ADAL" clId="{28F75586-CF91-4A10-B53B-7EDB17738BDD}" dt="2025-05-14T09:55:01.712" v="283" actId="478"/>
          <ac:picMkLst>
            <pc:docMk/>
            <pc:sldMk cId="1193945554" sldId="270"/>
            <ac:picMk id="7" creationId="{E9BD42F1-5DC6-C5D5-5D81-0A4AF2E1C723}"/>
          </ac:picMkLst>
        </pc:picChg>
        <pc:picChg chg="del">
          <ac:chgData name="MONTINI TIZIANO" userId="8a953226-e843-44c4-90e9-85dbe80cb75b" providerId="ADAL" clId="{28F75586-CF91-4A10-B53B-7EDB17738BDD}" dt="2025-05-14T09:54:52.554" v="277" actId="478"/>
          <ac:picMkLst>
            <pc:docMk/>
            <pc:sldMk cId="1193945554" sldId="270"/>
            <ac:picMk id="8" creationId="{B3B564C7-A07D-1213-5E8E-6EA9D3040C97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10:34.744" v="2223" actId="20577"/>
        <pc:sldMkLst>
          <pc:docMk/>
          <pc:sldMk cId="4114612881" sldId="271"/>
        </pc:sldMkLst>
        <pc:spChg chg="del">
          <ac:chgData name="MONTINI TIZIANO" userId="8a953226-e843-44c4-90e9-85dbe80cb75b" providerId="ADAL" clId="{28F75586-CF91-4A10-B53B-7EDB17738BDD}" dt="2025-05-14T10:01:59.726" v="420" actId="478"/>
          <ac:spMkLst>
            <pc:docMk/>
            <pc:sldMk cId="4114612881" sldId="271"/>
            <ac:spMk id="3" creationId="{C3410004-956C-02CD-B6D2-0FF1EC255D9E}"/>
          </ac:spMkLst>
        </pc:spChg>
        <pc:spChg chg="add mod">
          <ac:chgData name="MONTINI TIZIANO" userId="8a953226-e843-44c4-90e9-85dbe80cb75b" providerId="ADAL" clId="{28F75586-CF91-4A10-B53B-7EDB17738BDD}" dt="2025-05-15T07:10:34.744" v="2223" actId="20577"/>
          <ac:spMkLst>
            <pc:docMk/>
            <pc:sldMk cId="4114612881" sldId="271"/>
            <ac:spMk id="5" creationId="{6F1DB2F3-E57B-21C2-A993-8FE4C0AED371}"/>
          </ac:spMkLst>
        </pc:spChg>
        <pc:spChg chg="add mod">
          <ac:chgData name="MONTINI TIZIANO" userId="8a953226-e843-44c4-90e9-85dbe80cb75b" providerId="ADAL" clId="{28F75586-CF91-4A10-B53B-7EDB17738BDD}" dt="2025-05-14T10:02:00.006" v="421"/>
          <ac:spMkLst>
            <pc:docMk/>
            <pc:sldMk cId="4114612881" sldId="271"/>
            <ac:spMk id="7" creationId="{FC45494A-6BB1-FC01-91CE-81D8A7405AD5}"/>
          </ac:spMkLst>
        </pc:spChg>
        <pc:spChg chg="add del mod">
          <ac:chgData name="MONTINI TIZIANO" userId="8a953226-e843-44c4-90e9-85dbe80cb75b" providerId="ADAL" clId="{28F75586-CF91-4A10-B53B-7EDB17738BDD}" dt="2025-05-14T10:04:23.183" v="448" actId="21"/>
          <ac:spMkLst>
            <pc:docMk/>
            <pc:sldMk cId="4114612881" sldId="271"/>
            <ac:spMk id="9" creationId="{FA330341-9848-CDCA-B4D0-E42F233A1027}"/>
          </ac:spMkLst>
        </pc:spChg>
        <pc:spChg chg="del">
          <ac:chgData name="MONTINI TIZIANO" userId="8a953226-e843-44c4-90e9-85dbe80cb75b" providerId="ADAL" clId="{28F75586-CF91-4A10-B53B-7EDB17738BDD}" dt="2025-05-14T10:01:21.740" v="406" actId="478"/>
          <ac:spMkLst>
            <pc:docMk/>
            <pc:sldMk cId="4114612881" sldId="271"/>
            <ac:spMk id="10" creationId="{0591C09C-2035-666E-7383-0E7AC049D603}"/>
          </ac:spMkLst>
        </pc:spChg>
        <pc:spChg chg="add del mod">
          <ac:chgData name="MONTINI TIZIANO" userId="8a953226-e843-44c4-90e9-85dbe80cb75b" providerId="ADAL" clId="{28F75586-CF91-4A10-B53B-7EDB17738BDD}" dt="2025-05-14T10:04:26.187" v="450" actId="21"/>
          <ac:spMkLst>
            <pc:docMk/>
            <pc:sldMk cId="4114612881" sldId="271"/>
            <ac:spMk id="11" creationId="{FA330341-9848-CDCA-B4D0-E42F233A1027}"/>
          </ac:spMkLst>
        </pc:spChg>
        <pc:picChg chg="del">
          <ac:chgData name="MONTINI TIZIANO" userId="8a953226-e843-44c4-90e9-85dbe80cb75b" providerId="ADAL" clId="{28F75586-CF91-4A10-B53B-7EDB17738BDD}" dt="2025-05-14T10:01:22.920" v="407" actId="478"/>
          <ac:picMkLst>
            <pc:docMk/>
            <pc:sldMk cId="4114612881" sldId="271"/>
            <ac:picMk id="6" creationId="{F1554DED-DBB9-65B6-C582-18F5E1D4675A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4T10:16:03.658" v="996" actId="207"/>
        <pc:sldMkLst>
          <pc:docMk/>
          <pc:sldMk cId="792711468" sldId="272"/>
        </pc:sldMkLst>
        <pc:spChg chg="add mod">
          <ac:chgData name="MONTINI TIZIANO" userId="8a953226-e843-44c4-90e9-85dbe80cb75b" providerId="ADAL" clId="{28F75586-CF91-4A10-B53B-7EDB17738BDD}" dt="2025-05-14T10:09:17.803" v="818" actId="1076"/>
          <ac:spMkLst>
            <pc:docMk/>
            <pc:sldMk cId="792711468" sldId="272"/>
            <ac:spMk id="2" creationId="{02ADC945-3F3E-FE86-B7E3-1A59466EE92E}"/>
          </ac:spMkLst>
        </pc:spChg>
        <pc:spChg chg="add mod">
          <ac:chgData name="MONTINI TIZIANO" userId="8a953226-e843-44c4-90e9-85dbe80cb75b" providerId="ADAL" clId="{28F75586-CF91-4A10-B53B-7EDB17738BDD}" dt="2025-05-14T10:16:03.658" v="996" actId="207"/>
          <ac:spMkLst>
            <pc:docMk/>
            <pc:sldMk cId="792711468" sldId="272"/>
            <ac:spMk id="3" creationId="{209EF755-560E-DBF2-504D-E1F7130AB7A3}"/>
          </ac:spMkLst>
        </pc:spChg>
        <pc:spChg chg="del">
          <ac:chgData name="MONTINI TIZIANO" userId="8a953226-e843-44c4-90e9-85dbe80cb75b" providerId="ADAL" clId="{28F75586-CF91-4A10-B53B-7EDB17738BDD}" dt="2025-05-14T10:04:32.004" v="452" actId="478"/>
          <ac:spMkLst>
            <pc:docMk/>
            <pc:sldMk cId="792711468" sldId="272"/>
            <ac:spMk id="5" creationId="{6E827167-7BA1-EA7D-24F1-4E4008F47747}"/>
          </ac:spMkLst>
        </pc:spChg>
        <pc:spChg chg="add mod">
          <ac:chgData name="MONTINI TIZIANO" userId="8a953226-e843-44c4-90e9-85dbe80cb75b" providerId="ADAL" clId="{28F75586-CF91-4A10-B53B-7EDB17738BDD}" dt="2025-05-14T10:09:17.803" v="818" actId="1076"/>
          <ac:spMkLst>
            <pc:docMk/>
            <pc:sldMk cId="792711468" sldId="272"/>
            <ac:spMk id="11" creationId="{FA330341-9848-CDCA-B4D0-E42F233A1027}"/>
          </ac:spMkLst>
        </pc:spChg>
      </pc:sldChg>
      <pc:sldChg chg="addSp delSp modSp add mod ord">
        <pc:chgData name="MONTINI TIZIANO" userId="8a953226-e843-44c4-90e9-85dbe80cb75b" providerId="ADAL" clId="{28F75586-CF91-4A10-B53B-7EDB17738BDD}" dt="2025-05-15T07:13:11.606" v="2313" actId="2711"/>
        <pc:sldMkLst>
          <pc:docMk/>
          <pc:sldMk cId="1586463428" sldId="273"/>
        </pc:sldMkLst>
        <pc:spChg chg="del">
          <ac:chgData name="MONTINI TIZIANO" userId="8a953226-e843-44c4-90e9-85dbe80cb75b" providerId="ADAL" clId="{28F75586-CF91-4A10-B53B-7EDB17738BDD}" dt="2025-05-14T10:16:35.958" v="1042" actId="478"/>
          <ac:spMkLst>
            <pc:docMk/>
            <pc:sldMk cId="1586463428" sldId="273"/>
            <ac:spMk id="2" creationId="{EBA707C7-E59F-1197-073C-B7333E7F850A}"/>
          </ac:spMkLst>
        </pc:spChg>
        <pc:spChg chg="del">
          <ac:chgData name="MONTINI TIZIANO" userId="8a953226-e843-44c4-90e9-85dbe80cb75b" providerId="ADAL" clId="{28F75586-CF91-4A10-B53B-7EDB17738BDD}" dt="2025-05-14T10:16:35.958" v="1042" actId="478"/>
          <ac:spMkLst>
            <pc:docMk/>
            <pc:sldMk cId="1586463428" sldId="273"/>
            <ac:spMk id="3" creationId="{4C779423-4678-6AD1-F189-5DFF244220FF}"/>
          </ac:spMkLst>
        </pc:spChg>
        <pc:spChg chg="add mod">
          <ac:chgData name="MONTINI TIZIANO" userId="8a953226-e843-44c4-90e9-85dbe80cb75b" providerId="ADAL" clId="{28F75586-CF91-4A10-B53B-7EDB17738BDD}" dt="2025-05-15T07:13:11.606" v="2313" actId="2711"/>
          <ac:spMkLst>
            <pc:docMk/>
            <pc:sldMk cId="1586463428" sldId="273"/>
            <ac:spMk id="3" creationId="{B0A86404-F99D-755E-60C1-B1B409F90F07}"/>
          </ac:spMkLst>
        </pc:spChg>
        <pc:spChg chg="mod">
          <ac:chgData name="MONTINI TIZIANO" userId="8a953226-e843-44c4-90e9-85dbe80cb75b" providerId="ADAL" clId="{28F75586-CF91-4A10-B53B-7EDB17738BDD}" dt="2025-05-14T10:16:30.892" v="1041" actId="20577"/>
          <ac:spMkLst>
            <pc:docMk/>
            <pc:sldMk cId="1586463428" sldId="273"/>
            <ac:spMk id="4" creationId="{1100FD0A-4D1A-0CEC-5F56-D788D5833788}"/>
          </ac:spMkLst>
        </pc:spChg>
        <pc:spChg chg="add mod">
          <ac:chgData name="MONTINI TIZIANO" userId="8a953226-e843-44c4-90e9-85dbe80cb75b" providerId="ADAL" clId="{28F75586-CF91-4A10-B53B-7EDB17738BDD}" dt="2025-05-14T13:03:14.943" v="1135" actId="1076"/>
          <ac:spMkLst>
            <pc:docMk/>
            <pc:sldMk cId="1586463428" sldId="273"/>
            <ac:spMk id="5" creationId="{2BFEE2CF-AE90-A346-74B6-F798BA40A454}"/>
          </ac:spMkLst>
        </pc:spChg>
        <pc:spChg chg="mod">
          <ac:chgData name="MONTINI TIZIANO" userId="8a953226-e843-44c4-90e9-85dbe80cb75b" providerId="ADAL" clId="{28F75586-CF91-4A10-B53B-7EDB17738BDD}" dt="2025-05-14T13:03:09.909" v="1134" actId="1076"/>
          <ac:spMkLst>
            <pc:docMk/>
            <pc:sldMk cId="1586463428" sldId="273"/>
            <ac:spMk id="7" creationId="{E885D9AF-85C9-C565-FFAB-6046075373A7}"/>
          </ac:spMkLst>
        </pc:spChg>
        <pc:spChg chg="add mod">
          <ac:chgData name="MONTINI TIZIANO" userId="8a953226-e843-44c4-90e9-85dbe80cb75b" providerId="ADAL" clId="{28F75586-CF91-4A10-B53B-7EDB17738BDD}" dt="2025-05-14T13:04:47.377" v="1155" actId="20577"/>
          <ac:spMkLst>
            <pc:docMk/>
            <pc:sldMk cId="1586463428" sldId="273"/>
            <ac:spMk id="8" creationId="{8EBD91F4-2661-EE52-F6A8-2F78780B4118}"/>
          </ac:spMkLst>
        </pc:spChg>
        <pc:spChg chg="del">
          <ac:chgData name="MONTINI TIZIANO" userId="8a953226-e843-44c4-90e9-85dbe80cb75b" providerId="ADAL" clId="{28F75586-CF91-4A10-B53B-7EDB17738BDD}" dt="2025-05-14T10:16:35.958" v="1042" actId="478"/>
          <ac:spMkLst>
            <pc:docMk/>
            <pc:sldMk cId="1586463428" sldId="273"/>
            <ac:spMk id="11" creationId="{83DE7974-2EDF-58C1-7D42-3AF1C248495E}"/>
          </ac:spMkLst>
        </pc:spChg>
      </pc:sldChg>
      <pc:sldChg chg="add">
        <pc:chgData name="MONTINI TIZIANO" userId="8a953226-e843-44c4-90e9-85dbe80cb75b" providerId="ADAL" clId="{28F75586-CF91-4A10-B53B-7EDB17738BDD}" dt="2025-05-14T13:18:17.423" v="1252" actId="2890"/>
        <pc:sldMkLst>
          <pc:docMk/>
          <pc:sldMk cId="2281135762" sldId="274"/>
        </pc:sldMkLst>
      </pc:sldChg>
      <pc:sldChg chg="addSp delSp modSp add mod">
        <pc:chgData name="MONTINI TIZIANO" userId="8a953226-e843-44c4-90e9-85dbe80cb75b" providerId="ADAL" clId="{28F75586-CF91-4A10-B53B-7EDB17738BDD}" dt="2025-05-15T07:10:03.958" v="2218" actId="14100"/>
        <pc:sldMkLst>
          <pc:docMk/>
          <pc:sldMk cId="1587390646" sldId="275"/>
        </pc:sldMkLst>
        <pc:spChg chg="del">
          <ac:chgData name="MONTINI TIZIANO" userId="8a953226-e843-44c4-90e9-85dbe80cb75b" providerId="ADAL" clId="{28F75586-CF91-4A10-B53B-7EDB17738BDD}" dt="2025-05-14T16:40:22.223" v="1539" actId="478"/>
          <ac:spMkLst>
            <pc:docMk/>
            <pc:sldMk cId="1587390646" sldId="275"/>
            <ac:spMk id="6" creationId="{F7DBACF5-CD50-FB16-D051-6C6BDE538BF0}"/>
          </ac:spMkLst>
        </pc:spChg>
        <pc:spChg chg="mod">
          <ac:chgData name="MONTINI TIZIANO" userId="8a953226-e843-44c4-90e9-85dbe80cb75b" providerId="ADAL" clId="{28F75586-CF91-4A10-B53B-7EDB17738BDD}" dt="2025-05-15T07:10:03.958" v="2218" actId="14100"/>
          <ac:spMkLst>
            <pc:docMk/>
            <pc:sldMk cId="1587390646" sldId="275"/>
            <ac:spMk id="9" creationId="{D5AECFA8-11EA-1E10-E1AC-677BC1671C53}"/>
          </ac:spMkLst>
        </pc:spChg>
        <pc:picChg chg="add mod">
          <ac:chgData name="MONTINI TIZIANO" userId="8a953226-e843-44c4-90e9-85dbe80cb75b" providerId="ADAL" clId="{28F75586-CF91-4A10-B53B-7EDB17738BDD}" dt="2025-05-14T16:40:23.603" v="1540"/>
          <ac:picMkLst>
            <pc:docMk/>
            <pc:sldMk cId="1587390646" sldId="275"/>
            <ac:picMk id="2" creationId="{80B36F4B-1518-6D1C-282A-804D6979A4B4}"/>
          </ac:picMkLst>
        </pc:picChg>
        <pc:picChg chg="del">
          <ac:chgData name="MONTINI TIZIANO" userId="8a953226-e843-44c4-90e9-85dbe80cb75b" providerId="ADAL" clId="{28F75586-CF91-4A10-B53B-7EDB17738BDD}" dt="2025-05-14T16:40:21.420" v="1538" actId="478"/>
          <ac:picMkLst>
            <pc:docMk/>
            <pc:sldMk cId="1587390646" sldId="275"/>
            <ac:picMk id="3" creationId="{582615E2-5329-F866-D0C6-101A432A64A4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6:55:06.693" v="1867" actId="208"/>
        <pc:sldMkLst>
          <pc:docMk/>
          <pc:sldMk cId="1010815714" sldId="276"/>
        </pc:sldMkLst>
        <pc:spChg chg="mod">
          <ac:chgData name="MONTINI TIZIANO" userId="8a953226-e843-44c4-90e9-85dbe80cb75b" providerId="ADAL" clId="{28F75586-CF91-4A10-B53B-7EDB17738BDD}" dt="2025-05-14T16:44:03.679" v="1587" actId="20577"/>
          <ac:spMkLst>
            <pc:docMk/>
            <pc:sldMk cId="1010815714" sldId="276"/>
            <ac:spMk id="3" creationId="{F716FE71-702C-B989-511C-621366AEB25F}"/>
          </ac:spMkLst>
        </pc:spChg>
        <pc:spChg chg="mod">
          <ac:chgData name="MONTINI TIZIANO" userId="8a953226-e843-44c4-90e9-85dbe80cb75b" providerId="ADAL" clId="{28F75586-CF91-4A10-B53B-7EDB17738BDD}" dt="2025-05-14T16:44:45.319" v="1646" actId="20577"/>
          <ac:spMkLst>
            <pc:docMk/>
            <pc:sldMk cId="1010815714" sldId="276"/>
            <ac:spMk id="6" creationId="{11A6DFBB-1E20-C3B6-7833-F55840CC8B26}"/>
          </ac:spMkLst>
        </pc:spChg>
        <pc:spChg chg="add mod">
          <ac:chgData name="MONTINI TIZIANO" userId="8a953226-e843-44c4-90e9-85dbe80cb75b" providerId="ADAL" clId="{28F75586-CF91-4A10-B53B-7EDB17738BDD}" dt="2025-05-15T06:54:41.423" v="1861" actId="208"/>
          <ac:spMkLst>
            <pc:docMk/>
            <pc:sldMk cId="1010815714" sldId="276"/>
            <ac:spMk id="8" creationId="{64B3592F-F8FC-A373-1765-DE0C4259FF5F}"/>
          </ac:spMkLst>
        </pc:spChg>
        <pc:spChg chg="add mod">
          <ac:chgData name="MONTINI TIZIANO" userId="8a953226-e843-44c4-90e9-85dbe80cb75b" providerId="ADAL" clId="{28F75586-CF91-4A10-B53B-7EDB17738BDD}" dt="2025-05-15T06:55:06.693" v="1867" actId="208"/>
          <ac:spMkLst>
            <pc:docMk/>
            <pc:sldMk cId="1010815714" sldId="276"/>
            <ac:spMk id="11" creationId="{05AFA36C-A179-7433-FC42-39E1A67AF91D}"/>
          </ac:spMkLst>
        </pc:spChg>
        <pc:spChg chg="add mod">
          <ac:chgData name="MONTINI TIZIANO" userId="8a953226-e843-44c4-90e9-85dbe80cb75b" providerId="ADAL" clId="{28F75586-CF91-4A10-B53B-7EDB17738BDD}" dt="2025-05-14T16:51:14.358" v="1807" actId="1582"/>
          <ac:spMkLst>
            <pc:docMk/>
            <pc:sldMk cId="1010815714" sldId="276"/>
            <ac:spMk id="15" creationId="{ECA9EECE-9C09-2242-3802-3881DE5D530D}"/>
          </ac:spMkLst>
        </pc:spChg>
        <pc:grpChg chg="add mod">
          <ac:chgData name="MONTINI TIZIANO" userId="8a953226-e843-44c4-90e9-85dbe80cb75b" providerId="ADAL" clId="{28F75586-CF91-4A10-B53B-7EDB17738BDD}" dt="2025-05-15T06:54:36.332" v="1859" actId="207"/>
          <ac:grpSpMkLst>
            <pc:docMk/>
            <pc:sldMk cId="1010815714" sldId="276"/>
            <ac:grpSpMk id="9" creationId="{A043D424-4A8D-6FA1-18DE-3E05DD7EA983}"/>
          </ac:grpSpMkLst>
        </pc:grpChg>
        <pc:picChg chg="add mod">
          <ac:chgData name="MONTINI TIZIANO" userId="8a953226-e843-44c4-90e9-85dbe80cb75b" providerId="ADAL" clId="{28F75586-CF91-4A10-B53B-7EDB17738BDD}" dt="2025-05-15T06:54:41.423" v="1861" actId="208"/>
          <ac:picMkLst>
            <pc:docMk/>
            <pc:sldMk cId="1010815714" sldId="276"/>
            <ac:picMk id="5" creationId="{481FCE16-AC6F-768F-CCBF-EF2EEFBA91FD}"/>
          </ac:picMkLst>
        </pc:picChg>
        <pc:picChg chg="del">
          <ac:chgData name="MONTINI TIZIANO" userId="8a953226-e843-44c4-90e9-85dbe80cb75b" providerId="ADAL" clId="{28F75586-CF91-4A10-B53B-7EDB17738BDD}" dt="2025-05-14T16:44:00.611" v="1583" actId="478"/>
          <ac:picMkLst>
            <pc:docMk/>
            <pc:sldMk cId="1010815714" sldId="276"/>
            <ac:picMk id="5" creationId="{54932F62-CA7A-3C36-124D-F1F0B82C7009}"/>
          </ac:picMkLst>
        </pc:picChg>
        <pc:picChg chg="add mod">
          <ac:chgData name="MONTINI TIZIANO" userId="8a953226-e843-44c4-90e9-85dbe80cb75b" providerId="ADAL" clId="{28F75586-CF91-4A10-B53B-7EDB17738BDD}" dt="2025-05-14T16:46:00.609" v="1653" actId="1076"/>
          <ac:picMkLst>
            <pc:docMk/>
            <pc:sldMk cId="1010815714" sldId="276"/>
            <ac:picMk id="7" creationId="{9B9E9F7E-2D52-740C-71ED-11004C4717C7}"/>
          </ac:picMkLst>
        </pc:picChg>
        <pc:picChg chg="del">
          <ac:chgData name="MONTINI TIZIANO" userId="8a953226-e843-44c4-90e9-85dbe80cb75b" providerId="ADAL" clId="{28F75586-CF91-4A10-B53B-7EDB17738BDD}" dt="2025-05-14T16:44:00.611" v="1583" actId="478"/>
          <ac:picMkLst>
            <pc:docMk/>
            <pc:sldMk cId="1010815714" sldId="276"/>
            <ac:picMk id="8" creationId="{A99309E1-6721-EF37-C9A0-28A541601CC9}"/>
          </ac:picMkLst>
        </pc:picChg>
        <pc:picChg chg="add mod">
          <ac:chgData name="MONTINI TIZIANO" userId="8a953226-e843-44c4-90e9-85dbe80cb75b" providerId="ADAL" clId="{28F75586-CF91-4A10-B53B-7EDB17738BDD}" dt="2025-05-14T16:46:03.997" v="1654" actId="1076"/>
          <ac:picMkLst>
            <pc:docMk/>
            <pc:sldMk cId="1010815714" sldId="276"/>
            <ac:picMk id="10" creationId="{4C3421D2-1B20-044C-AF3C-F614D694E6BF}"/>
          </ac:picMkLst>
        </pc:picChg>
        <pc:picChg chg="add del mod">
          <ac:chgData name="MONTINI TIZIANO" userId="8a953226-e843-44c4-90e9-85dbe80cb75b" providerId="ADAL" clId="{28F75586-CF91-4A10-B53B-7EDB17738BDD}" dt="2025-05-14T16:49:12.756" v="1670" actId="478"/>
          <ac:picMkLst>
            <pc:docMk/>
            <pc:sldMk cId="1010815714" sldId="276"/>
            <ac:picMk id="12" creationId="{74C1340E-EB03-3646-E998-C5FDB9FD77CA}"/>
          </ac:picMkLst>
        </pc:picChg>
        <pc:picChg chg="add mod modCrop">
          <ac:chgData name="MONTINI TIZIANO" userId="8a953226-e843-44c4-90e9-85dbe80cb75b" providerId="ADAL" clId="{28F75586-CF91-4A10-B53B-7EDB17738BDD}" dt="2025-05-15T06:53:43.514" v="1825" actId="1076"/>
          <ac:picMkLst>
            <pc:docMk/>
            <pc:sldMk cId="1010815714" sldId="276"/>
            <ac:picMk id="14" creationId="{08018988-CF93-9708-67F6-21533CB347BF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10:12.324" v="2220" actId="14100"/>
        <pc:sldMkLst>
          <pc:docMk/>
          <pc:sldMk cId="151558358" sldId="277"/>
        </pc:sldMkLst>
        <pc:spChg chg="mod">
          <ac:chgData name="MONTINI TIZIANO" userId="8a953226-e843-44c4-90e9-85dbe80cb75b" providerId="ADAL" clId="{28F75586-CF91-4A10-B53B-7EDB17738BDD}" dt="2025-05-15T07:10:12.324" v="2220" actId="14100"/>
          <ac:spMkLst>
            <pc:docMk/>
            <pc:sldMk cId="151558358" sldId="277"/>
            <ac:spMk id="9" creationId="{E2168CEF-E51D-C5F8-7A75-ED3922E74B92}"/>
          </ac:spMkLst>
        </pc:spChg>
        <pc:picChg chg="del">
          <ac:chgData name="MONTINI TIZIANO" userId="8a953226-e843-44c4-90e9-85dbe80cb75b" providerId="ADAL" clId="{28F75586-CF91-4A10-B53B-7EDB17738BDD}" dt="2025-05-14T16:46:28.940" v="1656" actId="478"/>
          <ac:picMkLst>
            <pc:docMk/>
            <pc:sldMk cId="151558358" sldId="277"/>
            <ac:picMk id="2" creationId="{EF1A3F27-E601-B97C-BE60-1D1EA095545E}"/>
          </ac:picMkLst>
        </pc:picChg>
        <pc:picChg chg="add mod">
          <ac:chgData name="MONTINI TIZIANO" userId="8a953226-e843-44c4-90e9-85dbe80cb75b" providerId="ADAL" clId="{28F75586-CF91-4A10-B53B-7EDB17738BDD}" dt="2025-05-14T16:47:14.841" v="1659" actId="1076"/>
          <ac:picMkLst>
            <pc:docMk/>
            <pc:sldMk cId="151558358" sldId="277"/>
            <ac:picMk id="4" creationId="{12DB56E8-1CB9-FE06-CCA0-E49CDD120619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09:49.996" v="2215" actId="2711"/>
        <pc:sldMkLst>
          <pc:docMk/>
          <pc:sldMk cId="2071545601" sldId="278"/>
        </pc:sldMkLst>
        <pc:spChg chg="add del mod">
          <ac:chgData name="MONTINI TIZIANO" userId="8a953226-e843-44c4-90e9-85dbe80cb75b" providerId="ADAL" clId="{28F75586-CF91-4A10-B53B-7EDB17738BDD}" dt="2025-05-15T07:09:49.996" v="2215" actId="2711"/>
          <ac:spMkLst>
            <pc:docMk/>
            <pc:sldMk cId="2071545601" sldId="278"/>
            <ac:spMk id="9" creationId="{1F2077C2-F142-26FE-2892-5101C112E496}"/>
          </ac:spMkLst>
        </pc:spChg>
        <pc:picChg chg="del mod">
          <ac:chgData name="MONTINI TIZIANO" userId="8a953226-e843-44c4-90e9-85dbe80cb75b" providerId="ADAL" clId="{28F75586-CF91-4A10-B53B-7EDB17738BDD}" dt="2025-05-15T06:57:22.270" v="1976" actId="478"/>
          <ac:picMkLst>
            <pc:docMk/>
            <pc:sldMk cId="2071545601" sldId="278"/>
            <ac:picMk id="4" creationId="{0A9D3F39-A659-89DC-0403-1920796661D6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13:50.743" v="2352" actId="1036"/>
        <pc:sldMkLst>
          <pc:docMk/>
          <pc:sldMk cId="411431634" sldId="279"/>
        </pc:sldMkLst>
        <pc:spChg chg="del">
          <ac:chgData name="MONTINI TIZIANO" userId="8a953226-e843-44c4-90e9-85dbe80cb75b" providerId="ADAL" clId="{28F75586-CF91-4A10-B53B-7EDB17738BDD}" dt="2025-05-15T07:02:17.425" v="2153" actId="478"/>
          <ac:spMkLst>
            <pc:docMk/>
            <pc:sldMk cId="411431634" sldId="279"/>
            <ac:spMk id="3" creationId="{A6F68B6B-D43D-88F3-45B2-49AF438A7BA1}"/>
          </ac:spMkLst>
        </pc:spChg>
        <pc:spChg chg="mod">
          <ac:chgData name="MONTINI TIZIANO" userId="8a953226-e843-44c4-90e9-85dbe80cb75b" providerId="ADAL" clId="{28F75586-CF91-4A10-B53B-7EDB17738BDD}" dt="2025-05-15T07:13:44.983" v="2325" actId="1076"/>
          <ac:spMkLst>
            <pc:docMk/>
            <pc:sldMk cId="411431634" sldId="279"/>
            <ac:spMk id="4" creationId="{94626B96-E227-52BE-7642-2995273517F2}"/>
          </ac:spMkLst>
        </pc:spChg>
        <pc:spChg chg="del">
          <ac:chgData name="MONTINI TIZIANO" userId="8a953226-e843-44c4-90e9-85dbe80cb75b" providerId="ADAL" clId="{28F75586-CF91-4A10-B53B-7EDB17738BDD}" dt="2025-05-15T07:02:17.425" v="2153" actId="478"/>
          <ac:spMkLst>
            <pc:docMk/>
            <pc:sldMk cId="411431634" sldId="279"/>
            <ac:spMk id="5" creationId="{2FB3EDAC-F337-47A9-3072-799DB3C27D89}"/>
          </ac:spMkLst>
        </pc:spChg>
        <pc:spChg chg="del">
          <ac:chgData name="MONTINI TIZIANO" userId="8a953226-e843-44c4-90e9-85dbe80cb75b" providerId="ADAL" clId="{28F75586-CF91-4A10-B53B-7EDB17738BDD}" dt="2025-05-15T07:02:17.425" v="2153" actId="478"/>
          <ac:spMkLst>
            <pc:docMk/>
            <pc:sldMk cId="411431634" sldId="279"/>
            <ac:spMk id="7" creationId="{1EFD67D6-5584-2CD4-1AE4-9DD92BBD3562}"/>
          </ac:spMkLst>
        </pc:spChg>
        <pc:spChg chg="del">
          <ac:chgData name="MONTINI TIZIANO" userId="8a953226-e843-44c4-90e9-85dbe80cb75b" providerId="ADAL" clId="{28F75586-CF91-4A10-B53B-7EDB17738BDD}" dt="2025-05-15T07:02:17.425" v="2153" actId="478"/>
          <ac:spMkLst>
            <pc:docMk/>
            <pc:sldMk cId="411431634" sldId="279"/>
            <ac:spMk id="8" creationId="{A979A3AB-A365-A18A-7CFC-432A606E44F4}"/>
          </ac:spMkLst>
        </pc:spChg>
        <pc:spChg chg="add mod">
          <ac:chgData name="MONTINI TIZIANO" userId="8a953226-e843-44c4-90e9-85dbe80cb75b" providerId="ADAL" clId="{28F75586-CF91-4A10-B53B-7EDB17738BDD}" dt="2025-05-15T07:13:50.743" v="2352" actId="1036"/>
          <ac:spMkLst>
            <pc:docMk/>
            <pc:sldMk cId="411431634" sldId="279"/>
            <ac:spMk id="9" creationId="{9A543189-0804-EECB-5F56-0D92BA7769F3}"/>
          </ac:spMkLst>
        </pc:spChg>
        <pc:picChg chg="add del">
          <ac:chgData name="MONTINI TIZIANO" userId="8a953226-e843-44c4-90e9-85dbe80cb75b" providerId="ADAL" clId="{28F75586-CF91-4A10-B53B-7EDB17738BDD}" dt="2025-05-15T07:02:24.113" v="2155" actId="22"/>
          <ac:picMkLst>
            <pc:docMk/>
            <pc:sldMk cId="411431634" sldId="279"/>
            <ac:picMk id="6" creationId="{ED558CE8-54AE-899C-C369-9F726C2DF79D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29:37.722" v="2452" actId="14100"/>
        <pc:sldMkLst>
          <pc:docMk/>
          <pc:sldMk cId="3282946064" sldId="280"/>
        </pc:sldMkLst>
        <pc:spChg chg="del">
          <ac:chgData name="MONTINI TIZIANO" userId="8a953226-e843-44c4-90e9-85dbe80cb75b" providerId="ADAL" clId="{28F75586-CF91-4A10-B53B-7EDB17738BDD}" dt="2025-05-15T07:26:08.852" v="2439" actId="478"/>
          <ac:spMkLst>
            <pc:docMk/>
            <pc:sldMk cId="3282946064" sldId="280"/>
            <ac:spMk id="4" creationId="{70AB9920-FDEB-A87E-0597-23F2B2B2D043}"/>
          </ac:spMkLst>
        </pc:spChg>
        <pc:spChg chg="del">
          <ac:chgData name="MONTINI TIZIANO" userId="8a953226-e843-44c4-90e9-85dbe80cb75b" providerId="ADAL" clId="{28F75586-CF91-4A10-B53B-7EDB17738BDD}" dt="2025-05-15T07:26:08.852" v="2439" actId="478"/>
          <ac:spMkLst>
            <pc:docMk/>
            <pc:sldMk cId="3282946064" sldId="280"/>
            <ac:spMk id="14" creationId="{6131CE2C-26B0-5D54-3D25-50E543688AF5}"/>
          </ac:spMkLst>
        </pc:spChg>
        <pc:spChg chg="del">
          <ac:chgData name="MONTINI TIZIANO" userId="8a953226-e843-44c4-90e9-85dbe80cb75b" providerId="ADAL" clId="{28F75586-CF91-4A10-B53B-7EDB17738BDD}" dt="2025-05-15T07:26:08.852" v="2439" actId="478"/>
          <ac:spMkLst>
            <pc:docMk/>
            <pc:sldMk cId="3282946064" sldId="280"/>
            <ac:spMk id="15" creationId="{8919FC63-1ACD-1F98-0E8E-FCE41EDA9E08}"/>
          </ac:spMkLst>
        </pc:spChg>
        <pc:picChg chg="add mod">
          <ac:chgData name="MONTINI TIZIANO" userId="8a953226-e843-44c4-90e9-85dbe80cb75b" providerId="ADAL" clId="{28F75586-CF91-4A10-B53B-7EDB17738BDD}" dt="2025-05-15T07:29:37.722" v="2452" actId="14100"/>
          <ac:picMkLst>
            <pc:docMk/>
            <pc:sldMk cId="3282946064" sldId="280"/>
            <ac:picMk id="3" creationId="{BA5E9ED7-93BE-CE6E-D384-CD7A68FCFC30}"/>
          </ac:picMkLst>
        </pc:picChg>
        <pc:picChg chg="del">
          <ac:chgData name="MONTINI TIZIANO" userId="8a953226-e843-44c4-90e9-85dbe80cb75b" providerId="ADAL" clId="{28F75586-CF91-4A10-B53B-7EDB17738BDD}" dt="2025-05-15T07:26:08.852" v="2439" actId="478"/>
          <ac:picMkLst>
            <pc:docMk/>
            <pc:sldMk cId="3282946064" sldId="280"/>
            <ac:picMk id="10" creationId="{588C21F8-8ED1-956B-EF95-6CA4F2F5008D}"/>
          </ac:picMkLst>
        </pc:picChg>
        <pc:picChg chg="del">
          <ac:chgData name="MONTINI TIZIANO" userId="8a953226-e843-44c4-90e9-85dbe80cb75b" providerId="ADAL" clId="{28F75586-CF91-4A10-B53B-7EDB17738BDD}" dt="2025-05-15T07:26:08.852" v="2439" actId="478"/>
          <ac:picMkLst>
            <pc:docMk/>
            <pc:sldMk cId="3282946064" sldId="280"/>
            <ac:picMk id="12" creationId="{885D4301-206A-0CB2-B6CA-16770838F4C2}"/>
          </ac:picMkLst>
        </pc:picChg>
      </pc:sldChg>
      <pc:sldChg chg="addSp delSp modSp add mod">
        <pc:chgData name="MONTINI TIZIANO" userId="8a953226-e843-44c4-90e9-85dbe80cb75b" providerId="ADAL" clId="{28F75586-CF91-4A10-B53B-7EDB17738BDD}" dt="2025-05-15T07:29:51.501" v="2456" actId="1076"/>
        <pc:sldMkLst>
          <pc:docMk/>
          <pc:sldMk cId="3272126168" sldId="281"/>
        </pc:sldMkLst>
        <pc:picChg chg="del mod">
          <ac:chgData name="MONTINI TIZIANO" userId="8a953226-e843-44c4-90e9-85dbe80cb75b" providerId="ADAL" clId="{28F75586-CF91-4A10-B53B-7EDB17738BDD}" dt="2025-05-15T07:27:46.301" v="2446" actId="478"/>
          <ac:picMkLst>
            <pc:docMk/>
            <pc:sldMk cId="3272126168" sldId="281"/>
            <ac:picMk id="3" creationId="{14F8EFC3-E013-B8DD-09AD-76777BD042AC}"/>
          </ac:picMkLst>
        </pc:picChg>
        <pc:picChg chg="add del mod">
          <ac:chgData name="MONTINI TIZIANO" userId="8a953226-e843-44c4-90e9-85dbe80cb75b" providerId="ADAL" clId="{28F75586-CF91-4A10-B53B-7EDB17738BDD}" dt="2025-05-15T07:29:51.501" v="2456" actId="1076"/>
          <ac:picMkLst>
            <pc:docMk/>
            <pc:sldMk cId="3272126168" sldId="281"/>
            <ac:picMk id="4" creationId="{27E70FBB-869E-F571-F522-2DD83B71AC79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0:44.995" v="2459" actId="1076"/>
        <pc:sldMkLst>
          <pc:docMk/>
          <pc:sldMk cId="2077548825" sldId="282"/>
        </pc:sldMkLst>
        <pc:picChg chg="add mod">
          <ac:chgData name="MONTINI TIZIANO" userId="8a953226-e843-44c4-90e9-85dbe80cb75b" providerId="ADAL" clId="{28F75586-CF91-4A10-B53B-7EDB17738BDD}" dt="2025-05-15T07:30:44.995" v="2459" actId="1076"/>
          <ac:picMkLst>
            <pc:docMk/>
            <pc:sldMk cId="2077548825" sldId="282"/>
            <ac:picMk id="3" creationId="{6F6881BD-9A03-7B6F-88CC-E04177A0E708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1:34.533" v="2475" actId="1036"/>
        <pc:sldMkLst>
          <pc:docMk/>
          <pc:sldMk cId="4141662964" sldId="283"/>
        </pc:sldMkLst>
        <pc:picChg chg="add mod ord">
          <ac:chgData name="MONTINI TIZIANO" userId="8a953226-e843-44c4-90e9-85dbe80cb75b" providerId="ADAL" clId="{28F75586-CF91-4A10-B53B-7EDB17738BDD}" dt="2025-05-15T07:31:34.533" v="2475" actId="1036"/>
          <ac:picMkLst>
            <pc:docMk/>
            <pc:sldMk cId="4141662964" sldId="283"/>
            <ac:picMk id="3" creationId="{6DE79C64-244D-3A71-7D7C-16C8BC819C00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3:02.172" v="2516" actId="167"/>
        <pc:sldMkLst>
          <pc:docMk/>
          <pc:sldMk cId="524830870" sldId="284"/>
        </pc:sldMkLst>
        <pc:picChg chg="add mod ord">
          <ac:chgData name="MONTINI TIZIANO" userId="8a953226-e843-44c4-90e9-85dbe80cb75b" providerId="ADAL" clId="{28F75586-CF91-4A10-B53B-7EDB17738BDD}" dt="2025-05-15T07:33:02.172" v="2516" actId="167"/>
          <ac:picMkLst>
            <pc:docMk/>
            <pc:sldMk cId="524830870" sldId="284"/>
            <ac:picMk id="3" creationId="{6D3104D1-6E1F-094F-29D5-EDEAA36B48B1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46:08.594" v="2713" actId="1076"/>
        <pc:sldMkLst>
          <pc:docMk/>
          <pc:sldMk cId="1950399291" sldId="285"/>
        </pc:sldMkLst>
        <pc:spChg chg="add mod">
          <ac:chgData name="MONTINI TIZIANO" userId="8a953226-e843-44c4-90e9-85dbe80cb75b" providerId="ADAL" clId="{28F75586-CF91-4A10-B53B-7EDB17738BDD}" dt="2025-05-15T07:44:53.234" v="2658" actId="403"/>
          <ac:spMkLst>
            <pc:docMk/>
            <pc:sldMk cId="1950399291" sldId="285"/>
            <ac:spMk id="4" creationId="{15E03224-1E54-76A9-F711-88C540CC11C6}"/>
          </ac:spMkLst>
        </pc:spChg>
        <pc:spChg chg="add mod">
          <ac:chgData name="MONTINI TIZIANO" userId="8a953226-e843-44c4-90e9-85dbe80cb75b" providerId="ADAL" clId="{28F75586-CF91-4A10-B53B-7EDB17738BDD}" dt="2025-05-15T07:45:58.019" v="2711" actId="20577"/>
          <ac:spMkLst>
            <pc:docMk/>
            <pc:sldMk cId="1950399291" sldId="285"/>
            <ac:spMk id="6" creationId="{7809BEFD-013D-0281-37A9-48F198B99E9D}"/>
          </ac:spMkLst>
        </pc:spChg>
        <pc:picChg chg="add mod">
          <ac:chgData name="MONTINI TIZIANO" userId="8a953226-e843-44c4-90e9-85dbe80cb75b" providerId="ADAL" clId="{28F75586-CF91-4A10-B53B-7EDB17738BDD}" dt="2025-05-15T07:46:08.594" v="2713" actId="1076"/>
          <ac:picMkLst>
            <pc:docMk/>
            <pc:sldMk cId="1950399291" sldId="285"/>
            <ac:picMk id="3" creationId="{937C023A-C30F-F410-EE17-3815CA8EBB17}"/>
          </ac:picMkLst>
        </pc:picChg>
        <pc:picChg chg="add mod">
          <ac:chgData name="MONTINI TIZIANO" userId="8a953226-e843-44c4-90e9-85dbe80cb75b" providerId="ADAL" clId="{28F75586-CF91-4A10-B53B-7EDB17738BDD}" dt="2025-05-15T07:45:28.863" v="2662" actId="1076"/>
          <ac:picMkLst>
            <pc:docMk/>
            <pc:sldMk cId="1950399291" sldId="285"/>
            <ac:picMk id="8" creationId="{3DBB11EF-CF42-08C0-48B3-56DDEB4AEED6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4:31.195" v="2534" actId="1036"/>
        <pc:sldMkLst>
          <pc:docMk/>
          <pc:sldMk cId="1141647421" sldId="286"/>
        </pc:sldMkLst>
        <pc:picChg chg="add mod ord">
          <ac:chgData name="MONTINI TIZIANO" userId="8a953226-e843-44c4-90e9-85dbe80cb75b" providerId="ADAL" clId="{28F75586-CF91-4A10-B53B-7EDB17738BDD}" dt="2025-05-15T07:34:31.195" v="2534" actId="1036"/>
          <ac:picMkLst>
            <pc:docMk/>
            <pc:sldMk cId="1141647421" sldId="286"/>
            <ac:picMk id="3" creationId="{798C6B46-9644-0355-2E98-8ACB21E3D86A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5:45.865" v="2538" actId="167"/>
        <pc:sldMkLst>
          <pc:docMk/>
          <pc:sldMk cId="2020632541" sldId="287"/>
        </pc:sldMkLst>
        <pc:picChg chg="add mod ord">
          <ac:chgData name="MONTINI TIZIANO" userId="8a953226-e843-44c4-90e9-85dbe80cb75b" providerId="ADAL" clId="{28F75586-CF91-4A10-B53B-7EDB17738BDD}" dt="2025-05-15T07:35:45.865" v="2538" actId="167"/>
          <ac:picMkLst>
            <pc:docMk/>
            <pc:sldMk cId="2020632541" sldId="287"/>
            <ac:picMk id="3" creationId="{B15CED2B-0911-76B5-37C4-558360995D03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6:47.633" v="2542" actId="1076"/>
        <pc:sldMkLst>
          <pc:docMk/>
          <pc:sldMk cId="1688218188" sldId="288"/>
        </pc:sldMkLst>
        <pc:picChg chg="add mod">
          <ac:chgData name="MONTINI TIZIANO" userId="8a953226-e843-44c4-90e9-85dbe80cb75b" providerId="ADAL" clId="{28F75586-CF91-4A10-B53B-7EDB17738BDD}" dt="2025-05-15T07:36:47.633" v="2542" actId="1076"/>
          <ac:picMkLst>
            <pc:docMk/>
            <pc:sldMk cId="1688218188" sldId="288"/>
            <ac:picMk id="3" creationId="{948262AC-132E-E7E6-7994-43C2994D48C9}"/>
          </ac:picMkLst>
        </pc:picChg>
      </pc:sldChg>
      <pc:sldChg chg="addSp modSp add mod">
        <pc:chgData name="MONTINI TIZIANO" userId="8a953226-e843-44c4-90e9-85dbe80cb75b" providerId="ADAL" clId="{28F75586-CF91-4A10-B53B-7EDB17738BDD}" dt="2025-05-15T07:37:59.650" v="2586" actId="1076"/>
        <pc:sldMkLst>
          <pc:docMk/>
          <pc:sldMk cId="943146963" sldId="289"/>
        </pc:sldMkLst>
        <pc:spChg chg="add mod">
          <ac:chgData name="MONTINI TIZIANO" userId="8a953226-e843-44c4-90e9-85dbe80cb75b" providerId="ADAL" clId="{28F75586-CF91-4A10-B53B-7EDB17738BDD}" dt="2025-05-15T07:37:59.650" v="2586" actId="1076"/>
          <ac:spMkLst>
            <pc:docMk/>
            <pc:sldMk cId="943146963" sldId="289"/>
            <ac:spMk id="4" creationId="{F2914D83-8405-219D-695D-240C828B6140}"/>
          </ac:spMkLst>
        </pc:spChg>
        <pc:picChg chg="add">
          <ac:chgData name="MONTINI TIZIANO" userId="8a953226-e843-44c4-90e9-85dbe80cb75b" providerId="ADAL" clId="{28F75586-CF91-4A10-B53B-7EDB17738BDD}" dt="2025-05-15T07:37:17.358" v="2543" actId="22"/>
          <ac:picMkLst>
            <pc:docMk/>
            <pc:sldMk cId="943146963" sldId="289"/>
            <ac:picMk id="3" creationId="{07019651-3097-39E6-3609-3C880F5AF614}"/>
          </ac:picMkLst>
        </pc:picChg>
      </pc:sldChg>
      <pc:sldChg chg="delSp add mod">
        <pc:chgData name="MONTINI TIZIANO" userId="8a953226-e843-44c4-90e9-85dbe80cb75b" providerId="ADAL" clId="{28F75586-CF91-4A10-B53B-7EDB17738BDD}" dt="2025-05-15T07:48:53.484" v="2717" actId="478"/>
        <pc:sldMkLst>
          <pc:docMk/>
          <pc:sldMk cId="4159901487" sldId="290"/>
        </pc:sldMkLst>
        <pc:picChg chg="del">
          <ac:chgData name="MONTINI TIZIANO" userId="8a953226-e843-44c4-90e9-85dbe80cb75b" providerId="ADAL" clId="{28F75586-CF91-4A10-B53B-7EDB17738BDD}" dt="2025-05-15T07:48:53.484" v="2717" actId="478"/>
          <ac:picMkLst>
            <pc:docMk/>
            <pc:sldMk cId="4159901487" sldId="290"/>
            <ac:picMk id="3" creationId="{DB9C9640-F942-38FE-85BC-5C5C4AD303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A2859-D735-55D3-6B90-6D0241457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C0AF6C-781E-F67E-506A-7D8CDB471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F7C0E-1925-C0FF-8C3F-01C997D1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8DC537-0F4B-0277-4C83-AD4B22C9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D56501-B514-F5FB-BD5B-0658D9B6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05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8C0FB-C9E9-4203-9FA1-1B7CB007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A09E25-CE3A-0257-FC70-B82F44767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9F7416-2C1E-AD1A-F588-4199546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BC741F-F954-FD80-0884-5E85C560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F18497-7874-CEC7-A33C-E5D5EC96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60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99E9859-4102-22CF-74CE-D143E51A7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BB797A-9682-F426-8138-ED7FA7EFD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A45B84-B63E-2E53-9361-CF42B942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04A814-7EAB-EEEE-05C7-9380FF3D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B5632-0009-441E-323A-B917E590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68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5BCA2-30E0-252C-007A-852D0E3B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1B6F4-EA64-2658-D00F-58F7BF4DD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B56BED-D86A-5F85-0215-05DA2810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587423-8F74-53C5-EB95-7D93549D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80A4A7-751E-6CED-87D4-36A80CD5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15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980D8-0508-544C-06C3-6FC5EFD0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699186-7921-968F-DC5B-6B7C310B2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AAC1FA-C265-0E82-DDA6-2B774773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DA28A1-BF6A-AD07-42BB-8E0BDDEE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BA709C-D7BF-B5A6-E48D-4E9BFEBE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83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02415-E9F8-37E9-1304-2E544989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04E6E-E97B-EDE5-BE0F-A4DB4C2C8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78E409-C9C5-EB92-2883-991F844BF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0F2213-E7FC-6C39-0AC1-695EACD5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0A91BF-8D44-8E85-BE7F-C6110720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626377-3456-9953-DB7B-ECB878D4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10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7CA3B-C2E7-CBF2-E117-41AD8286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F39832-46ED-051A-6A2E-1EEDA0171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97CD5B-3C90-0170-6615-FE3E37CBE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B168511-FD61-8581-D62F-D19781AED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600349-1D73-522C-9C5E-36EF4A81E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572A79B-3F72-4C81-F0CF-7F1C4A3B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305D601-2D59-B446-9B75-6AC96EE0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2EC5D1-264E-84CB-B121-0C7D8488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67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E76B6-D02D-E3AF-3B62-58537D8B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54A829-ED34-2681-A537-3047119B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BB2C63-E260-F715-F3A5-5E8DDC46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6577D3-52E1-5604-77AD-F4750971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94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5FA0125-A2F3-86CB-5B7E-805E3BBB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3005A88-20BC-1EA6-FD2D-55A797D0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0821AB-B90E-CF63-67A5-2D7F4A48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66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36EA15-D3A4-0C6C-DEA3-8A0E52DC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A627C8-6480-54EF-15A6-03AE2D25A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F04A32-0C19-550B-34B0-D7A9769DF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4FAE42-F6E2-9AC4-7D60-C36B0E3B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216867-3A13-90D4-D111-C4EEF39F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032795-321F-F763-AECD-3C47E057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B4FD7-EF18-979B-20EB-B9B4FAE4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524B1A-D4B3-CB6F-36E2-EF6018071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B3F76B-8AEF-2426-17B4-71597270F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DB89A0-6BF1-E2FB-AE7C-C60E5BD8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F78766-2AD4-4E39-6CD4-9281D827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45C949-32C8-B2DB-7851-A59C14A9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4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7510D9-B735-71EC-E6D3-5747463B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83F39D-6070-C69D-7535-CFB7C280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0350D6-74FC-9580-DC5C-2466AF7BF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96375-2FCC-4A80-9110-EDED530FDB4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2EDE53-FC4A-852E-2C82-060E7A28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4F1939-28D0-E413-F85A-23C7353AF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9F266A-13F9-4D69-910A-CF8AB9193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2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wcmatsci.yale.edu/principle-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lideplayer.com/slide/15366466/" TargetMode="External"/><Relationship Id="rId4" Type="http://schemas.openxmlformats.org/officeDocument/2006/relationships/hyperlink" Target="https://slideplayer.com/slide/12857449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BBDE12-3792-A748-6DD0-7FC8E41DE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81" y="643561"/>
            <a:ext cx="3660000" cy="324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8BE987-2FA3-CBAD-D6D0-78BA140A6C53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Debye-Scherrer camera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EB88BC-4B70-2624-9631-4B0E8E39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881" y="643561"/>
            <a:ext cx="3898983" cy="324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E76676-2637-9D86-FAD4-1ED82CF6F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197" y="4480653"/>
            <a:ext cx="5400000" cy="5681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29EDEA-B815-C1E3-D2DA-21CB75B73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197" y="5645882"/>
            <a:ext cx="5400000" cy="6077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7C8FB8-16E2-BF7F-381A-8B3E3228260A}"/>
              </a:ext>
            </a:extLst>
          </p:cNvPr>
          <p:cNvSpPr txBox="1"/>
          <p:nvPr/>
        </p:nvSpPr>
        <p:spPr>
          <a:xfrm>
            <a:off x="788925" y="4155271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3333FF"/>
                </a:solidFill>
              </a:rPr>
              <a:t>Au</a:t>
            </a:r>
            <a:r>
              <a:rPr lang="it-IT" b="1" dirty="0">
                <a:solidFill>
                  <a:srgbClr val="3333FF"/>
                </a:solidFill>
              </a:rPr>
              <a:t> (</a:t>
            </a:r>
            <a:r>
              <a:rPr lang="it-IT" b="1" dirty="0" err="1">
                <a:solidFill>
                  <a:srgbClr val="3333FF"/>
                </a:solidFill>
              </a:rPr>
              <a:t>cubic</a:t>
            </a:r>
            <a:r>
              <a:rPr lang="it-IT" b="1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83837C-EE6E-1029-527F-98A3988349B6}"/>
              </a:ext>
            </a:extLst>
          </p:cNvPr>
          <p:cNvSpPr txBox="1"/>
          <p:nvPr/>
        </p:nvSpPr>
        <p:spPr>
          <a:xfrm>
            <a:off x="788925" y="5295813"/>
            <a:ext cx="210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ZrSiO</a:t>
            </a:r>
            <a:r>
              <a:rPr lang="it-IT" b="1" baseline="-25000" dirty="0">
                <a:solidFill>
                  <a:srgbClr val="3333FF"/>
                </a:solidFill>
              </a:rPr>
              <a:t>4</a:t>
            </a:r>
            <a:r>
              <a:rPr lang="it-IT" b="1" dirty="0">
                <a:solidFill>
                  <a:srgbClr val="3333FF"/>
                </a:solidFill>
              </a:rPr>
              <a:t> (</a:t>
            </a:r>
            <a:r>
              <a:rPr lang="it-IT" b="1" dirty="0" err="1">
                <a:solidFill>
                  <a:srgbClr val="3333FF"/>
                </a:solidFill>
              </a:rPr>
              <a:t>tetragonal</a:t>
            </a:r>
            <a:r>
              <a:rPr lang="it-IT" b="1" dirty="0">
                <a:solidFill>
                  <a:srgbClr val="3333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104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EAD127-B582-259F-9836-38CCCAE9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04" y="1641986"/>
            <a:ext cx="6954684" cy="521601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75CCB0-D429-97A9-4AEA-10C6665D5009}"/>
              </a:ext>
            </a:extLst>
          </p:cNvPr>
          <p:cNvSpPr/>
          <p:nvPr/>
        </p:nvSpPr>
        <p:spPr>
          <a:xfrm>
            <a:off x="3260606" y="1016076"/>
            <a:ext cx="7006442" cy="149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E25319-E5D6-5DAD-09B7-48E4CCA0E811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2B5D12-9D5D-C478-FCB5-61CC26B07288}"/>
              </a:ext>
            </a:extLst>
          </p:cNvPr>
          <p:cNvSpPr txBox="1"/>
          <p:nvPr/>
        </p:nvSpPr>
        <p:spPr>
          <a:xfrm>
            <a:off x="359509" y="785244"/>
            <a:ext cx="241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3333FF"/>
                </a:solidFill>
              </a:rPr>
              <a:t>Divergence</a:t>
            </a:r>
            <a:r>
              <a:rPr lang="it-IT" sz="2400" b="1" dirty="0">
                <a:solidFill>
                  <a:srgbClr val="3333FF"/>
                </a:solidFill>
              </a:rPr>
              <a:t> </a:t>
            </a:r>
            <a:r>
              <a:rPr lang="it-IT" sz="2400" b="1" dirty="0" err="1">
                <a:solidFill>
                  <a:srgbClr val="3333FF"/>
                </a:solidFill>
              </a:rPr>
              <a:t>slits</a:t>
            </a:r>
            <a:endParaRPr lang="it-IT" sz="2400" b="1" dirty="0">
              <a:solidFill>
                <a:srgbClr val="3333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5E7FD4-525B-9A4C-B999-E54ED1E276BE}"/>
              </a:ext>
            </a:extLst>
          </p:cNvPr>
          <p:cNvSpPr txBox="1"/>
          <p:nvPr/>
        </p:nvSpPr>
        <p:spPr>
          <a:xfrm>
            <a:off x="545690" y="1434757"/>
            <a:ext cx="828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equatorial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divergence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lenght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A7A5284-1561-62D8-87B3-F8DD8D3CF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6" y="2126660"/>
            <a:ext cx="4479682" cy="31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3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3BABB-408F-869F-D6CC-557BF61B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2B8B65-8CBB-B8F2-9DDB-E192C96E791E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F0CA40-1528-0DAF-CDDB-2BC68CB7C721}"/>
              </a:ext>
            </a:extLst>
          </p:cNvPr>
          <p:cNvSpPr txBox="1"/>
          <p:nvPr/>
        </p:nvSpPr>
        <p:spPr>
          <a:xfrm>
            <a:off x="359509" y="785244"/>
            <a:ext cx="241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3333FF"/>
                </a:solidFill>
              </a:rPr>
              <a:t>Divergence</a:t>
            </a:r>
            <a:r>
              <a:rPr lang="it-IT" sz="2400" b="1" dirty="0">
                <a:solidFill>
                  <a:srgbClr val="3333FF"/>
                </a:solidFill>
              </a:rPr>
              <a:t> </a:t>
            </a:r>
            <a:r>
              <a:rPr lang="it-IT" sz="2400" b="1" dirty="0" err="1">
                <a:solidFill>
                  <a:srgbClr val="3333FF"/>
                </a:solidFill>
              </a:rPr>
              <a:t>slits</a:t>
            </a:r>
            <a:endParaRPr lang="it-IT" sz="2400" b="1" dirty="0">
              <a:solidFill>
                <a:srgbClr val="3333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AECFA8-11EA-1E10-E1AC-677BC1671C53}"/>
              </a:ext>
            </a:extLst>
          </p:cNvPr>
          <p:cNvSpPr txBox="1"/>
          <p:nvPr/>
        </p:nvSpPr>
        <p:spPr>
          <a:xfrm>
            <a:off x="545690" y="1434757"/>
            <a:ext cx="66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equatorial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divergence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48C19D3-D20D-9675-C5A0-D2C1931CF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36" y="2126660"/>
            <a:ext cx="4479682" cy="31188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0B36F4B-1518-6D1C-282A-804D6979A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444" y="2207964"/>
            <a:ext cx="6322943" cy="42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EA6FF-F50D-0C2E-08D6-7DCC29E93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86AC06-A157-7B31-9E9D-6C536BA3BBCC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171AC8-9645-6F62-6DCB-935B240E5A93}"/>
              </a:ext>
            </a:extLst>
          </p:cNvPr>
          <p:cNvSpPr txBox="1"/>
          <p:nvPr/>
        </p:nvSpPr>
        <p:spPr>
          <a:xfrm>
            <a:off x="359509" y="785244"/>
            <a:ext cx="241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3333FF"/>
                </a:solidFill>
              </a:rPr>
              <a:t>Divergence</a:t>
            </a:r>
            <a:r>
              <a:rPr lang="it-IT" sz="2400" b="1" dirty="0">
                <a:solidFill>
                  <a:srgbClr val="3333FF"/>
                </a:solidFill>
              </a:rPr>
              <a:t> </a:t>
            </a:r>
            <a:r>
              <a:rPr lang="it-IT" sz="2400" b="1" dirty="0" err="1">
                <a:solidFill>
                  <a:srgbClr val="3333FF"/>
                </a:solidFill>
              </a:rPr>
              <a:t>slits</a:t>
            </a:r>
            <a:endParaRPr lang="it-IT" sz="2400" b="1" dirty="0">
              <a:solidFill>
                <a:srgbClr val="3333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168CEF-E51D-C5F8-7A75-ED3922E74B92}"/>
              </a:ext>
            </a:extLst>
          </p:cNvPr>
          <p:cNvSpPr txBox="1"/>
          <p:nvPr/>
        </p:nvSpPr>
        <p:spPr>
          <a:xfrm>
            <a:off x="545690" y="1434757"/>
            <a:ext cx="674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equatorial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divergence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1046D30-347B-2914-980F-D280D84A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36" y="2126660"/>
            <a:ext cx="4479682" cy="31188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DB56E8-1CB9-FE06-CCA0-E49CDD12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14" y="1882877"/>
            <a:ext cx="6365349" cy="3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8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D349C-B26E-7B74-5769-5534CF70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B81BB4-F606-183D-642F-412570BDEEB2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E6A881-312F-EA7B-1AC9-A6C025D66502}"/>
              </a:ext>
            </a:extLst>
          </p:cNvPr>
          <p:cNvSpPr txBox="1"/>
          <p:nvPr/>
        </p:nvSpPr>
        <p:spPr>
          <a:xfrm>
            <a:off x="359509" y="785244"/>
            <a:ext cx="241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3333FF"/>
                </a:solidFill>
              </a:rPr>
              <a:t>Divergence</a:t>
            </a:r>
            <a:r>
              <a:rPr lang="it-IT" sz="2400" b="1" dirty="0">
                <a:solidFill>
                  <a:srgbClr val="3333FF"/>
                </a:solidFill>
              </a:rPr>
              <a:t> </a:t>
            </a:r>
            <a:r>
              <a:rPr lang="it-IT" sz="2400" b="1" dirty="0" err="1">
                <a:solidFill>
                  <a:srgbClr val="3333FF"/>
                </a:solidFill>
              </a:rPr>
              <a:t>slits</a:t>
            </a:r>
            <a:endParaRPr lang="it-IT" sz="2400" b="1" dirty="0">
              <a:solidFill>
                <a:srgbClr val="3333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2077C2-F142-26FE-2892-5101C112E496}"/>
              </a:ext>
            </a:extLst>
          </p:cNvPr>
          <p:cNvSpPr txBox="1"/>
          <p:nvPr/>
        </p:nvSpPr>
        <p:spPr>
          <a:xfrm>
            <a:off x="5766619" y="2467144"/>
            <a:ext cx="5742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Slits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Receiving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diffracted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beam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Antiscattering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slits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beams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04BC5F1-B528-3614-396E-3E2DA960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36" y="2126660"/>
            <a:ext cx="4479682" cy="31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45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58D1E0-C3FD-20EE-6078-41C9D8609EDB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D67E63-DF00-754E-08A1-D77260A14441}"/>
              </a:ext>
            </a:extLst>
          </p:cNvPr>
          <p:cNvSpPr txBox="1"/>
          <p:nvPr/>
        </p:nvSpPr>
        <p:spPr>
          <a:xfrm>
            <a:off x="359509" y="785244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3333FF"/>
                </a:solidFill>
              </a:rPr>
              <a:t>Soller </a:t>
            </a:r>
            <a:r>
              <a:rPr lang="it-IT" sz="2400" b="1" dirty="0" err="1">
                <a:solidFill>
                  <a:srgbClr val="3333FF"/>
                </a:solidFill>
              </a:rPr>
              <a:t>slit</a:t>
            </a:r>
            <a:endParaRPr lang="it-IT" sz="2400" b="1" dirty="0">
              <a:solidFill>
                <a:srgbClr val="3333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91FAEA-A7C8-D1F7-54D9-3A7D0FB4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3" y="3005462"/>
            <a:ext cx="4507387" cy="30217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F0079E-D6E8-3BE8-6D91-1232C860B241}"/>
              </a:ext>
            </a:extLst>
          </p:cNvPr>
          <p:cNvSpPr txBox="1"/>
          <p:nvPr/>
        </p:nvSpPr>
        <p:spPr>
          <a:xfrm>
            <a:off x="545690" y="1434757"/>
            <a:ext cx="715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axial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divergence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incident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beam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and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diffracted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beam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it-IT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Intensity</a:t>
            </a:r>
            <a:endParaRPr lang="it-IT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A8D799-B054-934D-5F78-DE691F95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00" y="3000677"/>
            <a:ext cx="6047273" cy="30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FAF65-C26F-165E-5E76-33C8FA5F3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3F8C77-CFE8-20F0-EDA1-13E6385EAF04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16FE71-702C-B989-511C-621366AEB25F}"/>
              </a:ext>
            </a:extLst>
          </p:cNvPr>
          <p:cNvSpPr txBox="1"/>
          <p:nvPr/>
        </p:nvSpPr>
        <p:spPr>
          <a:xfrm>
            <a:off x="359509" y="785244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3333FF"/>
                </a:solidFill>
              </a:rPr>
              <a:t>Mask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A6DFBB-1E20-C3B6-7833-F55840CC8B26}"/>
              </a:ext>
            </a:extLst>
          </p:cNvPr>
          <p:cNvSpPr txBox="1"/>
          <p:nvPr/>
        </p:nvSpPr>
        <p:spPr>
          <a:xfrm>
            <a:off x="545690" y="1434757"/>
            <a:ext cx="574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Define</a:t>
            </a:r>
            <a:r>
              <a:rPr lang="it-IT" dirty="0"/>
              <a:t> the </a:t>
            </a:r>
            <a:r>
              <a:rPr lang="it-IT" dirty="0" err="1"/>
              <a:t>width</a:t>
            </a:r>
            <a:r>
              <a:rPr lang="it-IT" dirty="0"/>
              <a:t> of </a:t>
            </a:r>
            <a:r>
              <a:rPr lang="it-IT" dirty="0" err="1"/>
              <a:t>irradiated</a:t>
            </a:r>
            <a:r>
              <a:rPr lang="it-IT" dirty="0"/>
              <a:t> area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9E9F7E-2D52-740C-71ED-11004C47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09" y="1923954"/>
            <a:ext cx="1973932" cy="144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3421D2-1B20-044C-AF3C-F614D694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441" y="1923954"/>
            <a:ext cx="4163854" cy="144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8018988-CF93-9708-67F6-21533CB34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87"/>
          <a:stretch/>
        </p:blipFill>
        <p:spPr>
          <a:xfrm>
            <a:off x="93406" y="3702761"/>
            <a:ext cx="6964624" cy="217692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9EECE-9C09-2242-3802-3881DE5D530D}"/>
              </a:ext>
            </a:extLst>
          </p:cNvPr>
          <p:cNvSpPr txBox="1"/>
          <p:nvPr/>
        </p:nvSpPr>
        <p:spPr>
          <a:xfrm>
            <a:off x="7225179" y="2182289"/>
            <a:ext cx="4662022" cy="92333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09995910">
                  <a:custGeom>
                    <a:avLst/>
                    <a:gdLst>
                      <a:gd name="connsiteX0" fmla="*/ 0 w 4662022"/>
                      <a:gd name="connsiteY0" fmla="*/ 0 h 923330"/>
                      <a:gd name="connsiteX1" fmla="*/ 536133 w 4662022"/>
                      <a:gd name="connsiteY1" fmla="*/ 0 h 923330"/>
                      <a:gd name="connsiteX2" fmla="*/ 1165506 w 4662022"/>
                      <a:gd name="connsiteY2" fmla="*/ 0 h 923330"/>
                      <a:gd name="connsiteX3" fmla="*/ 1841499 w 4662022"/>
                      <a:gd name="connsiteY3" fmla="*/ 0 h 923330"/>
                      <a:gd name="connsiteX4" fmla="*/ 2377631 w 4662022"/>
                      <a:gd name="connsiteY4" fmla="*/ 0 h 923330"/>
                      <a:gd name="connsiteX5" fmla="*/ 2820523 w 4662022"/>
                      <a:gd name="connsiteY5" fmla="*/ 0 h 923330"/>
                      <a:gd name="connsiteX6" fmla="*/ 3263415 w 4662022"/>
                      <a:gd name="connsiteY6" fmla="*/ 0 h 923330"/>
                      <a:gd name="connsiteX7" fmla="*/ 3939409 w 4662022"/>
                      <a:gd name="connsiteY7" fmla="*/ 0 h 923330"/>
                      <a:gd name="connsiteX8" fmla="*/ 4662022 w 4662022"/>
                      <a:gd name="connsiteY8" fmla="*/ 0 h 923330"/>
                      <a:gd name="connsiteX9" fmla="*/ 4662022 w 4662022"/>
                      <a:gd name="connsiteY9" fmla="*/ 461665 h 923330"/>
                      <a:gd name="connsiteX10" fmla="*/ 4662022 w 4662022"/>
                      <a:gd name="connsiteY10" fmla="*/ 923330 h 923330"/>
                      <a:gd name="connsiteX11" fmla="*/ 4125889 w 4662022"/>
                      <a:gd name="connsiteY11" fmla="*/ 923330 h 923330"/>
                      <a:gd name="connsiteX12" fmla="*/ 3543137 w 4662022"/>
                      <a:gd name="connsiteY12" fmla="*/ 923330 h 923330"/>
                      <a:gd name="connsiteX13" fmla="*/ 3007004 w 4662022"/>
                      <a:gd name="connsiteY13" fmla="*/ 923330 h 923330"/>
                      <a:gd name="connsiteX14" fmla="*/ 2517492 w 4662022"/>
                      <a:gd name="connsiteY14" fmla="*/ 923330 h 923330"/>
                      <a:gd name="connsiteX15" fmla="*/ 1934739 w 4662022"/>
                      <a:gd name="connsiteY15" fmla="*/ 923330 h 923330"/>
                      <a:gd name="connsiteX16" fmla="*/ 1445227 w 4662022"/>
                      <a:gd name="connsiteY16" fmla="*/ 923330 h 923330"/>
                      <a:gd name="connsiteX17" fmla="*/ 1002335 w 4662022"/>
                      <a:gd name="connsiteY17" fmla="*/ 923330 h 923330"/>
                      <a:gd name="connsiteX18" fmla="*/ 0 w 4662022"/>
                      <a:gd name="connsiteY18" fmla="*/ 923330 h 923330"/>
                      <a:gd name="connsiteX19" fmla="*/ 0 w 4662022"/>
                      <a:gd name="connsiteY19" fmla="*/ 489365 h 923330"/>
                      <a:gd name="connsiteX20" fmla="*/ 0 w 4662022"/>
                      <a:gd name="connsiteY20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62022" h="923330" extrusionOk="0">
                        <a:moveTo>
                          <a:pt x="0" y="0"/>
                        </a:moveTo>
                        <a:cubicBezTo>
                          <a:pt x="193688" y="-24057"/>
                          <a:pt x="417993" y="26275"/>
                          <a:pt x="536133" y="0"/>
                        </a:cubicBezTo>
                        <a:cubicBezTo>
                          <a:pt x="654273" y="-26275"/>
                          <a:pt x="971963" y="34473"/>
                          <a:pt x="1165506" y="0"/>
                        </a:cubicBezTo>
                        <a:cubicBezTo>
                          <a:pt x="1359049" y="-34473"/>
                          <a:pt x="1540560" y="13018"/>
                          <a:pt x="1841499" y="0"/>
                        </a:cubicBezTo>
                        <a:cubicBezTo>
                          <a:pt x="2142438" y="-13018"/>
                          <a:pt x="2209507" y="18727"/>
                          <a:pt x="2377631" y="0"/>
                        </a:cubicBezTo>
                        <a:cubicBezTo>
                          <a:pt x="2545755" y="-18727"/>
                          <a:pt x="2706469" y="9051"/>
                          <a:pt x="2820523" y="0"/>
                        </a:cubicBezTo>
                        <a:cubicBezTo>
                          <a:pt x="2934577" y="-9051"/>
                          <a:pt x="3075269" y="1640"/>
                          <a:pt x="3263415" y="0"/>
                        </a:cubicBezTo>
                        <a:cubicBezTo>
                          <a:pt x="3451561" y="-1640"/>
                          <a:pt x="3726992" y="37796"/>
                          <a:pt x="3939409" y="0"/>
                        </a:cubicBezTo>
                        <a:cubicBezTo>
                          <a:pt x="4151826" y="-37796"/>
                          <a:pt x="4417757" y="44343"/>
                          <a:pt x="4662022" y="0"/>
                        </a:cubicBezTo>
                        <a:cubicBezTo>
                          <a:pt x="4706951" y="171498"/>
                          <a:pt x="4646007" y="353784"/>
                          <a:pt x="4662022" y="461665"/>
                        </a:cubicBezTo>
                        <a:cubicBezTo>
                          <a:pt x="4678037" y="569547"/>
                          <a:pt x="4639270" y="765157"/>
                          <a:pt x="4662022" y="923330"/>
                        </a:cubicBezTo>
                        <a:cubicBezTo>
                          <a:pt x="4509583" y="942825"/>
                          <a:pt x="4280965" y="879198"/>
                          <a:pt x="4125889" y="923330"/>
                        </a:cubicBezTo>
                        <a:cubicBezTo>
                          <a:pt x="3970813" y="967462"/>
                          <a:pt x="3722946" y="903112"/>
                          <a:pt x="3543137" y="923330"/>
                        </a:cubicBezTo>
                        <a:cubicBezTo>
                          <a:pt x="3363328" y="943548"/>
                          <a:pt x="3159682" y="898131"/>
                          <a:pt x="3007004" y="923330"/>
                        </a:cubicBezTo>
                        <a:cubicBezTo>
                          <a:pt x="2854326" y="948529"/>
                          <a:pt x="2621508" y="909126"/>
                          <a:pt x="2517492" y="923330"/>
                        </a:cubicBezTo>
                        <a:cubicBezTo>
                          <a:pt x="2413476" y="937534"/>
                          <a:pt x="2162671" y="900697"/>
                          <a:pt x="1934739" y="923330"/>
                        </a:cubicBezTo>
                        <a:cubicBezTo>
                          <a:pt x="1706807" y="945963"/>
                          <a:pt x="1546428" y="886582"/>
                          <a:pt x="1445227" y="923330"/>
                        </a:cubicBezTo>
                        <a:cubicBezTo>
                          <a:pt x="1344026" y="960078"/>
                          <a:pt x="1172793" y="917430"/>
                          <a:pt x="1002335" y="923330"/>
                        </a:cubicBezTo>
                        <a:cubicBezTo>
                          <a:pt x="831877" y="929230"/>
                          <a:pt x="227108" y="822742"/>
                          <a:pt x="0" y="923330"/>
                        </a:cubicBezTo>
                        <a:cubicBezTo>
                          <a:pt x="-3095" y="762761"/>
                          <a:pt x="20474" y="703557"/>
                          <a:pt x="0" y="489365"/>
                        </a:cubicBezTo>
                        <a:cubicBezTo>
                          <a:pt x="-20474" y="275173"/>
                          <a:pt x="37134" y="1814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Divergence</a:t>
            </a:r>
            <a:r>
              <a:rPr lang="it-IT" dirty="0"/>
              <a:t> </a:t>
            </a:r>
            <a:r>
              <a:rPr lang="it-IT" dirty="0" err="1"/>
              <a:t>slit</a:t>
            </a:r>
            <a:r>
              <a:rPr lang="it-IT" dirty="0"/>
              <a:t> and mask must be </a:t>
            </a:r>
            <a:r>
              <a:rPr lang="it-IT" dirty="0" err="1"/>
              <a:t>optimized</a:t>
            </a:r>
            <a:r>
              <a:rPr lang="it-IT" dirty="0"/>
              <a:t> to control </a:t>
            </a:r>
            <a:r>
              <a:rPr lang="it-IT" dirty="0" err="1"/>
              <a:t>irradiated</a:t>
            </a:r>
            <a:r>
              <a:rPr lang="it-IT" dirty="0"/>
              <a:t> area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initial</a:t>
            </a:r>
            <a:r>
              <a:rPr lang="it-IT" dirty="0"/>
              <a:t>  angle of the </a:t>
            </a:r>
            <a:r>
              <a:rPr lang="it-IT" dirty="0" err="1"/>
              <a:t>measure</a:t>
            </a:r>
            <a:r>
              <a:rPr lang="it-IT" dirty="0"/>
              <a:t>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043D424-4A8D-6FA1-18DE-3E05DD7EA983}"/>
              </a:ext>
            </a:extLst>
          </p:cNvPr>
          <p:cNvGrpSpPr/>
          <p:nvPr/>
        </p:nvGrpSpPr>
        <p:grpSpPr>
          <a:xfrm>
            <a:off x="7225179" y="3702761"/>
            <a:ext cx="4779568" cy="2114035"/>
            <a:chOff x="7225179" y="3702761"/>
            <a:chExt cx="4779568" cy="211403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81FCE16-AC6F-768F-CCBF-EF2EEFBA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5179" y="3702761"/>
              <a:ext cx="4779568" cy="1744703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B3592F-F8FC-A373-1765-DE0C4259FF5F}"/>
                </a:ext>
              </a:extLst>
            </p:cNvPr>
            <p:cNvSpPr txBox="1"/>
            <p:nvPr/>
          </p:nvSpPr>
          <p:spPr>
            <a:xfrm>
              <a:off x="8347586" y="5447464"/>
              <a:ext cx="2893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3333FF"/>
                  </a:solidFill>
                </a:rPr>
                <a:t>Constant volume </a:t>
              </a:r>
              <a:r>
                <a:rPr lang="it-IT" dirty="0" err="1">
                  <a:solidFill>
                    <a:srgbClr val="3333FF"/>
                  </a:solidFill>
                </a:rPr>
                <a:t>irradiated</a:t>
              </a:r>
              <a:endParaRPr lang="it-IT" dirty="0">
                <a:solidFill>
                  <a:srgbClr val="3333FF"/>
                </a:solidFill>
              </a:endParaRPr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05AFA36C-A179-7433-FC42-39E1A67AF91D}"/>
              </a:ext>
            </a:extLst>
          </p:cNvPr>
          <p:cNvSpPr/>
          <p:nvPr/>
        </p:nvSpPr>
        <p:spPr>
          <a:xfrm>
            <a:off x="7177548" y="3702761"/>
            <a:ext cx="4862052" cy="2127768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081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E3199-3FCC-FF28-BBCB-64412A452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00FD0A-4D1A-0CEC-5F56-D788D5833788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85D9AF-85C9-C565-FFAB-6046075373A7}"/>
              </a:ext>
            </a:extLst>
          </p:cNvPr>
          <p:cNvSpPr txBox="1"/>
          <p:nvPr/>
        </p:nvSpPr>
        <p:spPr>
          <a:xfrm>
            <a:off x="614516" y="557209"/>
            <a:ext cx="440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Point detectors (0D)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A86404-F99D-755E-60C1-B1B409F90F07}"/>
              </a:ext>
            </a:extLst>
          </p:cNvPr>
          <p:cNvSpPr txBox="1"/>
          <p:nvPr/>
        </p:nvSpPr>
        <p:spPr>
          <a:xfrm>
            <a:off x="1838632" y="983360"/>
            <a:ext cx="89866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 one point of space at a time.</a:t>
            </a:r>
          </a:p>
          <a:p>
            <a:r>
              <a:rPr lang="en-US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b="0" i="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low, but compatible with most/all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scintillation and gas proportional detectors count all photons, within an energy window, that hit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Si(Li) detectors can electronically analyze or filter wavelengths</a:t>
            </a:r>
          </a:p>
          <a:p>
            <a:endParaRPr lang="en-US" dirty="0">
              <a:solidFill>
                <a:srgbClr val="4444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FEE2CF-AE90-A346-74B6-F798BA40A454}"/>
              </a:ext>
            </a:extLst>
          </p:cNvPr>
          <p:cNvSpPr txBox="1"/>
          <p:nvPr/>
        </p:nvSpPr>
        <p:spPr>
          <a:xfrm>
            <a:off x="614516" y="2967334"/>
            <a:ext cx="440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Position Sensitive Detectors (PSD)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BD91F4-2661-EE52-F6A8-2F78780B4118}"/>
              </a:ext>
            </a:extLst>
          </p:cNvPr>
          <p:cNvSpPr txBox="1"/>
          <p:nvPr/>
        </p:nvSpPr>
        <p:spPr>
          <a:xfrm>
            <a:off x="1838632" y="3425470"/>
            <a:ext cx="92767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Linear PSDs (1D) observe all photons scattered along a line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Area detectors (2D) observe all photons scattered along a conic section</a:t>
            </a:r>
          </a:p>
          <a:p>
            <a:endParaRPr lang="en-US" dirty="0">
              <a:solidFill>
                <a:srgbClr val="444444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gas proportional (gas on wire;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microgap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anodes): limited resolution, issues with deadtime and 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CCD: limited in size,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Solid state real-time multiple semiconductor strips: high speed with high resolution, robust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6463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8ACE-FA63-BF42-7392-F77750A0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626B96-E227-52BE-7642-2995273517F2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543189-0804-EECB-5F56-0D92BA7769F3}"/>
              </a:ext>
            </a:extLst>
          </p:cNvPr>
          <p:cNvSpPr txBox="1"/>
          <p:nvPr/>
        </p:nvSpPr>
        <p:spPr>
          <a:xfrm>
            <a:off x="545690" y="1160341"/>
            <a:ext cx="898668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</a:t>
            </a:r>
            <a:r>
              <a:rPr lang="it-IT" sz="1800" b="1" i="0" u="none" strike="noStrike" baseline="0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counting</a:t>
            </a:r>
            <a:r>
              <a:rPr lang="it-IT" sz="1800" b="1" i="0" u="none" strike="noStrike" baseline="0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b="1" i="0" u="none" strike="noStrike" baseline="0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</a:t>
            </a:r>
            <a:endParaRPr lang="it-IT" sz="1800" b="1" i="0" u="none" strike="noStrike" baseline="0" dirty="0">
              <a:solidFill>
                <a:srgbClr val="3333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umber of photons detected by the detector to the number of photons entering the detector. </a:t>
            </a:r>
          </a:p>
          <a:p>
            <a:endParaRPr lang="it-IT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800" b="1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800" b="1" i="0" u="none" strike="noStrike" baseline="0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Linearity</a:t>
            </a:r>
            <a:endParaRPr lang="it-IT" sz="1800" b="0" i="0" u="none" strike="noStrike" baseline="0" dirty="0">
              <a:solidFill>
                <a:srgbClr val="3333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ability of the detector to provide an output that is in direct proportion to the intensity of the x-ray beam (number of x-ray photons entering the detector).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it-IT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800" b="1" i="0" u="none" strike="noStrike" baseline="0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Sensitivity</a:t>
            </a:r>
            <a:endParaRPr lang="it-IT" sz="1800" b="0" i="0" u="none" strike="noStrike" baseline="0" dirty="0">
              <a:solidFill>
                <a:srgbClr val="3333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ability of the detector to detect low intensity levels.</a:t>
            </a:r>
          </a:p>
          <a:p>
            <a:endParaRPr lang="en-US" dirty="0">
              <a:solidFill>
                <a:srgbClr val="4444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DCCCDE-5414-04D9-FBCC-99B0631538C4}"/>
              </a:ext>
            </a:extLst>
          </p:cNvPr>
          <p:cNvSpPr txBox="1"/>
          <p:nvPr/>
        </p:nvSpPr>
        <p:spPr>
          <a:xfrm>
            <a:off x="292925" y="641596"/>
            <a:ext cx="9947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</a:t>
            </a:r>
            <a:r>
              <a:rPr lang="it-IT" sz="1800" b="1" i="0" u="none" strike="noStrike" baseline="0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sz="1800" b="1" i="0" u="none" strike="noStrike" baseline="0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t-IT" sz="1800" b="0" i="0" u="none" strike="noStrike" baseline="0" dirty="0">
              <a:solidFill>
                <a:srgbClr val="3333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ability of the detector to distinguish between energies.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 = input photon of energy E produces an output pulse of height V ±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</a:t>
            </a:r>
            <a:endParaRPr lang="it-IT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5E6C463-0351-6130-73CD-2DEAF36D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07" y="3081201"/>
            <a:ext cx="4320000" cy="324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900D515-131E-3E35-AAA5-AE974CA6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693" y="3271201"/>
            <a:ext cx="5040000" cy="305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BDC807-1D7C-31E4-C011-24B8666C0B9A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193180-05F4-56F1-7B05-1ADFA541E3B3}"/>
                  </a:ext>
                </a:extLst>
              </p:cNvPr>
              <p:cNvSpPr txBox="1"/>
              <p:nvPr/>
            </p:nvSpPr>
            <p:spPr>
              <a:xfrm>
                <a:off x="3130526" y="1919748"/>
                <a:ext cx="1191801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8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it-IT" sz="28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8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den>
                      </m:f>
                    </m:oMath>
                  </m:oMathPara>
                </a14:m>
                <a:endParaRPr lang="it-IT" sz="2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193180-05F4-56F1-7B05-1ADFA541E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26" y="1919748"/>
                <a:ext cx="1191801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776CBD-B66D-D734-A87D-FAA5BC872F01}"/>
              </a:ext>
            </a:extLst>
          </p:cNvPr>
          <p:cNvSpPr txBox="1"/>
          <p:nvPr/>
        </p:nvSpPr>
        <p:spPr>
          <a:xfrm>
            <a:off x="5076888" y="2190328"/>
            <a:ext cx="474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Smaller</a:t>
            </a:r>
            <a:r>
              <a:rPr lang="it-IT" b="1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R, </a:t>
            </a:r>
            <a:r>
              <a:rPr lang="it-IT" b="1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</a:t>
            </a:r>
            <a:r>
              <a:rPr lang="it-IT" b="1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endParaRPr lang="it-IT" b="1" dirty="0">
              <a:solidFill>
                <a:srgbClr val="3333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3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539BD6-FBE5-88C4-0453-A3D0C73C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35" y="322928"/>
            <a:ext cx="8757768" cy="601255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041033-4799-1367-EE44-F7261110951D}"/>
              </a:ext>
            </a:extLst>
          </p:cNvPr>
          <p:cNvSpPr txBox="1"/>
          <p:nvPr/>
        </p:nvSpPr>
        <p:spPr>
          <a:xfrm>
            <a:off x="227163" y="199710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136810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75367A-42B6-3E9D-06F7-13ACBEC83F5D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Powder XRD instruments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8E9EBDC-D25A-C07F-CBA3-13AFF4AD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06" y="1061884"/>
            <a:ext cx="8832388" cy="47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0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7401A4-2D68-1ABC-EE2B-7D3DBC7F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9" y="1410160"/>
            <a:ext cx="8608001" cy="47070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4B8831-832B-CCE7-FA45-93A166ED9D1F}"/>
              </a:ext>
            </a:extLst>
          </p:cNvPr>
          <p:cNvSpPr txBox="1"/>
          <p:nvPr/>
        </p:nvSpPr>
        <p:spPr>
          <a:xfrm>
            <a:off x="227163" y="199710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Fluorescence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15B0B8-CB64-DAB6-F121-4B9554F6AE6F}"/>
              </a:ext>
            </a:extLst>
          </p:cNvPr>
          <p:cNvSpPr txBox="1"/>
          <p:nvPr/>
        </p:nvSpPr>
        <p:spPr>
          <a:xfrm>
            <a:off x="5150833" y="793867"/>
            <a:ext cx="189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</a:t>
            </a:r>
            <a:r>
              <a:rPr lang="en-US" sz="2800" b="1" i="0" u="none" strike="noStrike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8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2800" b="1" i="0" u="none" strike="noStrike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28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4750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AA4E8-DCE0-2523-3463-AA7F27AEE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428BC3-7D44-730E-04B8-3904795D7B32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5E9ED7-93BE-CE6E-D384-CD7A68FC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642" y="414309"/>
            <a:ext cx="8685626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10CF3-568E-8FFC-C01F-29AB95A8C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3F38B1-5D8B-89C3-4F0E-0303F831DD2E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E70FBB-869E-F571-F522-2DD83B71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03" y="279000"/>
            <a:ext cx="9697344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2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AE4C-1C13-2984-283A-E9981FA6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917558-27E3-CDB8-BDC0-0E8C26E0324C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6881BD-9A03-7B6F-88CC-E04177A0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2" y="857135"/>
            <a:ext cx="9720000" cy="46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48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D473-3FDE-C1EA-7D23-7991AB6F8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E79C64-244D-3A71-7D7C-16C8BC81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16" y="435095"/>
            <a:ext cx="10292151" cy="63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53A5F6-A34E-CC5E-6EC8-B1EE2429C550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414166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A16C-E37B-4B83-FA29-E9EACD5A3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3104D1-6E1F-094F-29D5-EDEAA36B4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25" y="457201"/>
            <a:ext cx="10064175" cy="63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0178AC-4505-5241-005B-4A3A177A4BDB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52483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CDC41-433D-6ED6-47DE-83EEFEAA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98C6B46-9644-0355-2E98-8ACB21E3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67" y="334296"/>
            <a:ext cx="9649265" cy="63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49E005-DC3B-46F6-60EA-BDF3218F947D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114164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DE366-2F10-11B8-8E7B-4D7C359CD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5CED2B-0911-76B5-37C4-55836099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14" y="376103"/>
            <a:ext cx="9555390" cy="63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9A5688-FDB9-9829-9F0B-A5E20603D0AD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020632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5FC5A-0394-3140-DBEC-003EB763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28F0F0-D223-121F-7165-D54B942775A8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8262AC-132E-E7E6-7994-43C2994D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07" y="582740"/>
            <a:ext cx="9540000" cy="37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8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B41A-BBD8-99BD-7668-EB7CBB1FF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D559C09-C5F9-FB6C-D0A8-4480C3F8F61D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019651-3097-39E6-3609-3C880F5A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291" y="1817176"/>
            <a:ext cx="5331417" cy="32236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14D83-8405-219D-695D-240C828B6140}"/>
              </a:ext>
            </a:extLst>
          </p:cNvPr>
          <p:cNvSpPr txBox="1"/>
          <p:nvPr/>
        </p:nvSpPr>
        <p:spPr>
          <a:xfrm>
            <a:off x="3723229" y="902302"/>
            <a:ext cx="474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</a:t>
            </a:r>
            <a:r>
              <a:rPr lang="it-IT" b="1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b="1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b="1" dirty="0" err="1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</a:t>
            </a:r>
            <a:r>
              <a:rPr lang="it-IT" b="1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94314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881EF-D972-4E27-0EEC-2C0B706E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9B2DC05-33F0-53BA-A970-0A79B6431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74" t="21243"/>
          <a:stretch/>
        </p:blipFill>
        <p:spPr>
          <a:xfrm>
            <a:off x="1748981" y="2763184"/>
            <a:ext cx="3459678" cy="39129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19ADCA-27DB-41E0-B441-4DD38D86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33" y="82552"/>
            <a:ext cx="4333875" cy="24288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8637C0-B560-B605-0A03-39183745C960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X-ray sources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B29A79-3D59-71AC-060B-D9EE2AB6EE22}"/>
              </a:ext>
            </a:extLst>
          </p:cNvPr>
          <p:cNvSpPr txBox="1"/>
          <p:nvPr/>
        </p:nvSpPr>
        <p:spPr>
          <a:xfrm>
            <a:off x="221226" y="717283"/>
            <a:ext cx="1873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X-Ray </a:t>
            </a:r>
            <a:r>
              <a:rPr lang="it-IT" b="1" dirty="0" err="1">
                <a:solidFill>
                  <a:srgbClr val="3333FF"/>
                </a:solidFill>
              </a:rPr>
              <a:t>tubes</a:t>
            </a:r>
            <a:endParaRPr lang="it-IT" b="1" dirty="0">
              <a:solidFill>
                <a:srgbClr val="3333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85522D-C7F7-439D-8232-3B337D96F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08" y="1211284"/>
            <a:ext cx="6103918" cy="45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6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58EA3-ACFE-5E14-8093-E9D474C8E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6257E0-CE2F-5A65-9064-1453D3CA210F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7C023A-C30F-F410-EE17-3815CA8E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71" y="1009259"/>
            <a:ext cx="5820697" cy="39028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E03224-1E54-76A9-F711-88C540CC11C6}"/>
              </a:ext>
            </a:extLst>
          </p:cNvPr>
          <p:cNvSpPr txBox="1"/>
          <p:nvPr/>
        </p:nvSpPr>
        <p:spPr>
          <a:xfrm>
            <a:off x="501445" y="609149"/>
            <a:ext cx="4409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333FF"/>
                </a:solidFill>
              </a:rPr>
              <a:t>Position Sensitive Detectors (PSD)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09BEFD-013D-0281-37A9-48F198B99E9D}"/>
              </a:ext>
            </a:extLst>
          </p:cNvPr>
          <p:cNvSpPr txBox="1"/>
          <p:nvPr/>
        </p:nvSpPr>
        <p:spPr>
          <a:xfrm>
            <a:off x="501445" y="94406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counts for each angular position</a:t>
            </a:r>
          </a:p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Faster acquisition</a:t>
            </a:r>
          </a:p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instrumental width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BB11EF-CF42-08C0-48B3-56DDEB4A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88" y="2875936"/>
            <a:ext cx="597834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99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B57879-2840-D2AA-44E8-9A3454BA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65" y="1194618"/>
            <a:ext cx="9972070" cy="53143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C471EE-8AA5-DC79-6859-86410CBE0238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</p:spTree>
    <p:extLst>
      <p:ext uri="{BB962C8B-B14F-4D97-AF65-F5344CB8AC3E}">
        <p14:creationId xmlns:p14="http://schemas.microsoft.com/office/powerpoint/2010/main" val="2617055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7CC4-C62E-EFAE-8CF9-B7CEA1CD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AE9221-175E-AE8B-97D8-F022A2F83606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</p:spTree>
    <p:extLst>
      <p:ext uri="{BB962C8B-B14F-4D97-AF65-F5344CB8AC3E}">
        <p14:creationId xmlns:p14="http://schemas.microsoft.com/office/powerpoint/2010/main" val="4159901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BD071-69C9-B889-EEAA-A93E27CC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E3BF39-A17C-4458-FC62-4A37193A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814637"/>
            <a:ext cx="28575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235B53-2F7F-43EF-2880-57B37754ED9D}"/>
              </a:ext>
            </a:extLst>
          </p:cNvPr>
          <p:cNvSpPr txBox="1"/>
          <p:nvPr/>
        </p:nvSpPr>
        <p:spPr>
          <a:xfrm>
            <a:off x="2074112" y="761689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https://ywcmatsci.yale.edu/principle-0</a:t>
            </a:r>
            <a:r>
              <a:rPr lang="it-IT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AD5AF6-F708-BC95-0E95-3DCCC1FF09AB}"/>
              </a:ext>
            </a:extLst>
          </p:cNvPr>
          <p:cNvSpPr txBox="1"/>
          <p:nvPr/>
        </p:nvSpPr>
        <p:spPr>
          <a:xfrm>
            <a:off x="1619250" y="125821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https://slideplayer.com/slide/12857449/</a:t>
            </a:r>
            <a:r>
              <a:rPr lang="it-IT" dirty="0"/>
              <a:t> </a:t>
            </a:r>
          </a:p>
          <a:p>
            <a:r>
              <a:rPr lang="it-IT" dirty="0">
                <a:hlinkClick r:id="rId5"/>
              </a:rPr>
              <a:t>https://slideplayer.com/slide/15366466/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33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0AC8-8DD8-EE7B-E0DE-50B7CCB7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A627BB-49D2-035A-14D4-AB6DF2FD63CF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X-ray sources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A11B41-07FB-0198-18BD-3E44ADEFD0FB}"/>
              </a:ext>
            </a:extLst>
          </p:cNvPr>
          <p:cNvSpPr txBox="1"/>
          <p:nvPr/>
        </p:nvSpPr>
        <p:spPr>
          <a:xfrm>
            <a:off x="221226" y="702535"/>
            <a:ext cx="440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X-Ray </a:t>
            </a:r>
            <a:r>
              <a:rPr lang="it-IT" b="1" dirty="0" err="1">
                <a:solidFill>
                  <a:srgbClr val="3333FF"/>
                </a:solidFill>
              </a:rPr>
              <a:t>tubes</a:t>
            </a:r>
            <a:r>
              <a:rPr lang="it-IT" b="1" dirty="0">
                <a:solidFill>
                  <a:srgbClr val="3333FF"/>
                </a:solidFill>
              </a:rPr>
              <a:t> &amp; </a:t>
            </a:r>
            <a:r>
              <a:rPr lang="it-IT" b="1" dirty="0" err="1">
                <a:solidFill>
                  <a:srgbClr val="3333FF"/>
                </a:solidFill>
              </a:rPr>
              <a:t>optics</a:t>
            </a:r>
            <a:endParaRPr lang="it-IT" b="1" dirty="0">
              <a:solidFill>
                <a:srgbClr val="3333FF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CBB0D7-2398-1988-F43F-8ADDC53D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329" y="1950165"/>
            <a:ext cx="4017612" cy="45845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C484E5-AA68-BF35-1269-B71D0B938ADE}"/>
              </a:ext>
            </a:extLst>
          </p:cNvPr>
          <p:cNvSpPr txBox="1"/>
          <p:nvPr/>
        </p:nvSpPr>
        <p:spPr>
          <a:xfrm>
            <a:off x="221226" y="1411801"/>
            <a:ext cx="60950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A </a:t>
            </a:r>
            <a:r>
              <a:rPr lang="it-IT" dirty="0" err="1"/>
              <a:t>material</a:t>
            </a:r>
            <a:r>
              <a:rPr lang="it-IT" dirty="0"/>
              <a:t> with an </a:t>
            </a:r>
            <a:r>
              <a:rPr lang="it-IT" dirty="0" err="1"/>
              <a:t>absorption</a:t>
            </a:r>
            <a:r>
              <a:rPr lang="it-IT" dirty="0"/>
              <a:t> </a:t>
            </a:r>
            <a:r>
              <a:rPr lang="it-IT" dirty="0" err="1"/>
              <a:t>edge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K</a:t>
            </a:r>
            <a:r>
              <a:rPr lang="it-IT" dirty="0">
                <a:latin typeface="Symbol" panose="05050102010706020507" pitchFamily="18" charset="2"/>
              </a:rPr>
              <a:t>a</a:t>
            </a:r>
            <a:r>
              <a:rPr lang="it-IT" dirty="0"/>
              <a:t> and K</a:t>
            </a:r>
            <a:r>
              <a:rPr lang="it-IT" dirty="0">
                <a:latin typeface="Symbol" panose="05050102010706020507" pitchFamily="18" charset="2"/>
              </a:rPr>
              <a:t>b</a:t>
            </a:r>
            <a:r>
              <a:rPr lang="it-IT" dirty="0"/>
              <a:t> </a:t>
            </a:r>
            <a:r>
              <a:rPr lang="it-IT" dirty="0" err="1"/>
              <a:t>wavelengths</a:t>
            </a:r>
            <a:r>
              <a:rPr lang="it-IT" dirty="0"/>
              <a:t> can be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beta filter</a:t>
            </a:r>
          </a:p>
          <a:p>
            <a:pPr algn="just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the </a:t>
            </a:r>
            <a:r>
              <a:rPr lang="it-IT" dirty="0" err="1"/>
              <a:t>element</a:t>
            </a:r>
            <a:r>
              <a:rPr lang="it-IT" dirty="0"/>
              <a:t> just </a:t>
            </a:r>
            <a:r>
              <a:rPr lang="it-IT" dirty="0" err="1"/>
              <a:t>below</a:t>
            </a:r>
            <a:r>
              <a:rPr lang="it-IT" dirty="0"/>
              <a:t> the target </a:t>
            </a:r>
            <a:r>
              <a:rPr lang="it-IT" dirty="0" err="1"/>
              <a:t>material</a:t>
            </a:r>
            <a:r>
              <a:rPr lang="it-IT" dirty="0"/>
              <a:t> on the </a:t>
            </a:r>
            <a:r>
              <a:rPr lang="it-IT" dirty="0" err="1"/>
              <a:t>periodic</a:t>
            </a:r>
            <a:r>
              <a:rPr lang="it-IT" dirty="0"/>
              <a:t> </a:t>
            </a:r>
            <a:r>
              <a:rPr lang="it-IT" dirty="0" err="1"/>
              <a:t>table</a:t>
            </a:r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For </a:t>
            </a:r>
            <a:r>
              <a:rPr lang="it-IT" dirty="0" err="1"/>
              <a:t>example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Cu </a:t>
            </a:r>
            <a:r>
              <a:rPr lang="it-IT" dirty="0" err="1"/>
              <a:t>radiation</a:t>
            </a:r>
            <a:endParaRPr lang="it-IT" dirty="0"/>
          </a:p>
          <a:p>
            <a:pPr algn="just"/>
            <a:r>
              <a:rPr lang="it-IT" dirty="0"/>
              <a:t>Cu K</a:t>
            </a:r>
            <a:r>
              <a:rPr lang="it-IT" dirty="0">
                <a:latin typeface="Symbol" panose="05050102010706020507" pitchFamily="18" charset="2"/>
              </a:rPr>
              <a:t>a</a:t>
            </a:r>
            <a:r>
              <a:rPr lang="it-IT" dirty="0"/>
              <a:t> = 1.541 Å (8048 – 8028 eV)</a:t>
            </a:r>
          </a:p>
          <a:p>
            <a:pPr algn="just"/>
            <a:r>
              <a:rPr lang="it-IT" dirty="0"/>
              <a:t>Cu K</a:t>
            </a:r>
            <a:r>
              <a:rPr lang="it-IT" dirty="0">
                <a:latin typeface="Symbol" panose="05050102010706020507" pitchFamily="18" charset="2"/>
              </a:rPr>
              <a:t>b</a:t>
            </a:r>
            <a:r>
              <a:rPr lang="it-IT" dirty="0"/>
              <a:t> = 1.387 Å (8905 eV)</a:t>
            </a:r>
          </a:p>
          <a:p>
            <a:pPr algn="just"/>
            <a:r>
              <a:rPr lang="it-IT" dirty="0"/>
              <a:t>Ni </a:t>
            </a:r>
            <a:r>
              <a:rPr lang="it-IT" dirty="0" err="1"/>
              <a:t>absorption</a:t>
            </a:r>
            <a:r>
              <a:rPr lang="it-IT" dirty="0"/>
              <a:t> </a:t>
            </a:r>
            <a:r>
              <a:rPr lang="it-IT" dirty="0" err="1"/>
              <a:t>edge</a:t>
            </a:r>
            <a:r>
              <a:rPr lang="it-IT" dirty="0"/>
              <a:t> = 1.488 Å (8333 eV)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The Ni </a:t>
            </a:r>
            <a:r>
              <a:rPr lang="it-IT" dirty="0" err="1"/>
              <a:t>absorption</a:t>
            </a:r>
            <a:r>
              <a:rPr lang="it-IT" dirty="0"/>
              <a:t> of Cu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:</a:t>
            </a:r>
          </a:p>
          <a:p>
            <a:pPr algn="just"/>
            <a:r>
              <a:rPr lang="it-IT" dirty="0"/>
              <a:t>50% of Cu K</a:t>
            </a:r>
            <a:r>
              <a:rPr lang="it-IT" dirty="0">
                <a:latin typeface="Symbol" panose="05050102010706020507" pitchFamily="18" charset="2"/>
              </a:rPr>
              <a:t>a</a:t>
            </a:r>
            <a:endParaRPr lang="it-IT" dirty="0"/>
          </a:p>
          <a:p>
            <a:pPr algn="just"/>
            <a:r>
              <a:rPr lang="it-IT" dirty="0"/>
              <a:t>99% of Cu K</a:t>
            </a:r>
            <a:r>
              <a:rPr lang="it-IT" dirty="0">
                <a:latin typeface="Symbol" panose="05050102010706020507" pitchFamily="18" charset="2"/>
              </a:rPr>
              <a:t>b</a:t>
            </a:r>
            <a:endParaRPr lang="it-IT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394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41B6-8EF8-F2FB-B9A2-9E28F398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8F7513-060E-6E0B-47E7-F114D39110F1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X-ray sources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1DB2F3-E57B-21C2-A993-8FE4C0AED371}"/>
              </a:ext>
            </a:extLst>
          </p:cNvPr>
          <p:cNvSpPr txBox="1"/>
          <p:nvPr/>
        </p:nvSpPr>
        <p:spPr>
          <a:xfrm>
            <a:off x="162233" y="1206848"/>
            <a:ext cx="117053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Monochromators remove unwanted wavelengths of radiation from the incident or diffracted X-ray beam.</a:t>
            </a:r>
          </a:p>
          <a:p>
            <a:endParaRPr lang="en-US" dirty="0"/>
          </a:p>
          <a:p>
            <a:r>
              <a:rPr lang="en-US" dirty="0"/>
              <a:t>Diffraction from a monochromator crystal can be used to select one wavelength of radiation and provide energy discrimination.</a:t>
            </a:r>
          </a:p>
          <a:p>
            <a:r>
              <a:rPr lang="en-US" dirty="0"/>
              <a:t>Most powder diffractometer monochromators only remove </a:t>
            </a:r>
            <a:r>
              <a:rPr lang="en-US" dirty="0" err="1"/>
              <a:t>K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dirty="0"/>
              <a:t>, W-contamination, and </a:t>
            </a:r>
            <a:r>
              <a:rPr lang="en-US" dirty="0" err="1"/>
              <a:t>Brehmstralung</a:t>
            </a:r>
            <a:r>
              <a:rPr lang="en-US" dirty="0"/>
              <a:t> radiation</a:t>
            </a:r>
          </a:p>
          <a:p>
            <a:r>
              <a:rPr lang="en-US" dirty="0"/>
              <a:t>Only HR-XRD monochromators or specialized powder monochromators remove K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2 radiation as well.</a:t>
            </a:r>
          </a:p>
          <a:p>
            <a:endParaRPr lang="en-US" dirty="0"/>
          </a:p>
          <a:p>
            <a:r>
              <a:rPr lang="en-US" dirty="0"/>
              <a:t>A monochromator can be mounted between the tube and sample (incident-beam) or between the sample and detector (diffracted-beam)</a:t>
            </a:r>
          </a:p>
          <a:p>
            <a:pPr marL="717550" indent="-269875">
              <a:buFont typeface="Arial" panose="020B0604020202020204" pitchFamily="34" charset="0"/>
              <a:buChar char="•"/>
            </a:pPr>
            <a:r>
              <a:rPr lang="en-US" dirty="0"/>
              <a:t>An incident-beam monochromator only filters out unwanted wavelengths of radiation from the X-ray source</a:t>
            </a:r>
          </a:p>
          <a:p>
            <a:pPr marL="717550" indent="-269875">
              <a:buFont typeface="Arial" panose="020B0604020202020204" pitchFamily="34" charset="0"/>
              <a:buChar char="•"/>
            </a:pPr>
            <a:r>
              <a:rPr lang="en-US" dirty="0"/>
              <a:t>A diffracted-beam monochromator will also remove fluoresced photons.</a:t>
            </a:r>
          </a:p>
          <a:p>
            <a:pPr marL="717550" indent="-269875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 monochromator may eliminate 99% of </a:t>
            </a:r>
            <a:r>
              <a:rPr lang="en-US" dirty="0" err="1"/>
              <a:t>K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dirty="0"/>
              <a:t> and similar unwanted wavelengths of radiation.</a:t>
            </a:r>
          </a:p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45494A-6BB1-FC01-91CE-81D8A7405AD5}"/>
              </a:ext>
            </a:extLst>
          </p:cNvPr>
          <p:cNvSpPr txBox="1"/>
          <p:nvPr/>
        </p:nvSpPr>
        <p:spPr>
          <a:xfrm>
            <a:off x="221226" y="702535"/>
            <a:ext cx="440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X-Ray </a:t>
            </a:r>
            <a:r>
              <a:rPr lang="it-IT" b="1" dirty="0" err="1">
                <a:solidFill>
                  <a:srgbClr val="3333FF"/>
                </a:solidFill>
              </a:rPr>
              <a:t>tubes</a:t>
            </a:r>
            <a:r>
              <a:rPr lang="it-IT" b="1" dirty="0">
                <a:solidFill>
                  <a:srgbClr val="3333FF"/>
                </a:solidFill>
              </a:rPr>
              <a:t> &amp; </a:t>
            </a:r>
            <a:r>
              <a:rPr lang="it-IT" b="1" dirty="0" err="1">
                <a:solidFill>
                  <a:srgbClr val="3333FF"/>
                </a:solidFill>
              </a:rPr>
              <a:t>optics</a:t>
            </a:r>
            <a:endParaRPr lang="it-IT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1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630C6-D6F7-A958-36D7-5250C2C42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AF1FD0-090B-183E-614B-602737B544FF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X-ray sources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DA0103-C398-98BF-CC22-BC8583913B80}"/>
              </a:ext>
            </a:extLst>
          </p:cNvPr>
          <p:cNvSpPr txBox="1"/>
          <p:nvPr/>
        </p:nvSpPr>
        <p:spPr>
          <a:xfrm>
            <a:off x="221226" y="702535"/>
            <a:ext cx="440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33FF"/>
                </a:solidFill>
              </a:rPr>
              <a:t>X-Ray </a:t>
            </a:r>
            <a:r>
              <a:rPr lang="it-IT" b="1" dirty="0" err="1">
                <a:solidFill>
                  <a:srgbClr val="3333FF"/>
                </a:solidFill>
              </a:rPr>
              <a:t>tubes</a:t>
            </a:r>
            <a:r>
              <a:rPr lang="it-IT" b="1" dirty="0">
                <a:solidFill>
                  <a:srgbClr val="3333FF"/>
                </a:solidFill>
              </a:rPr>
              <a:t> &amp; </a:t>
            </a:r>
            <a:r>
              <a:rPr lang="it-IT" b="1" dirty="0" err="1">
                <a:solidFill>
                  <a:srgbClr val="3333FF"/>
                </a:solidFill>
              </a:rPr>
              <a:t>optics</a:t>
            </a:r>
            <a:endParaRPr lang="it-IT" b="1" dirty="0">
              <a:solidFill>
                <a:srgbClr val="3333FF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330341-9848-CDCA-B4D0-E42F233A1027}"/>
              </a:ext>
            </a:extLst>
          </p:cNvPr>
          <p:cNvSpPr txBox="1"/>
          <p:nvPr/>
        </p:nvSpPr>
        <p:spPr>
          <a:xfrm>
            <a:off x="526027" y="1130840"/>
            <a:ext cx="41000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Diffracted-beam monochromator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Best signal-to-noise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Data collection will take a longer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Expensive optical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Realignment required after changing X-ray source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ADC945-3F3E-FE86-B7E3-1A59466EE92E}"/>
              </a:ext>
            </a:extLst>
          </p:cNvPr>
          <p:cNvSpPr txBox="1"/>
          <p:nvPr/>
        </p:nvSpPr>
        <p:spPr>
          <a:xfrm>
            <a:off x="6690852" y="1130840"/>
            <a:ext cx="53290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Beta-filter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Cheap optical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Specific for each X-ray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2 contributes to X-ray pattern (must be taken into account during profile fitting)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9EF755-560E-DBF2-504D-E1F7130AB7A3}"/>
              </a:ext>
            </a:extLst>
          </p:cNvPr>
          <p:cNvSpPr txBox="1"/>
          <p:nvPr/>
        </p:nvSpPr>
        <p:spPr>
          <a:xfrm>
            <a:off x="3008671" y="4094794"/>
            <a:ext cx="53290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Synchrotron radiation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Monochromatic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High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Possibility of anomalous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Limited access to SR facilities</a:t>
            </a:r>
          </a:p>
        </p:txBody>
      </p:sp>
    </p:spTree>
    <p:extLst>
      <p:ext uri="{BB962C8B-B14F-4D97-AF65-F5344CB8AC3E}">
        <p14:creationId xmlns:p14="http://schemas.microsoft.com/office/powerpoint/2010/main" val="79271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0AD59-7641-548C-2045-18F3BA1B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642E60-B3A3-902A-BC72-7554B363C49E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Goniometer &amp; sample stage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9FC2B77-9DE5-976A-4082-2A39C2BC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562" y="1523549"/>
            <a:ext cx="6460876" cy="271862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4E9A21-B23B-6207-24E6-3A5B7E3C5160}"/>
              </a:ext>
            </a:extLst>
          </p:cNvPr>
          <p:cNvSpPr txBox="1"/>
          <p:nvPr/>
        </p:nvSpPr>
        <p:spPr>
          <a:xfrm>
            <a:off x="3048000" y="47436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</a:rPr>
              <a:t>Schematic of the notation used for the angles and degrees of freedom in a typical diffractometer.</a:t>
            </a:r>
            <a:endParaRPr lang="it-IT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4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0EA0F-D9BA-4654-5763-6D74CAA34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7309A9-D674-FF44-9320-645E7202D1CC}"/>
              </a:ext>
            </a:extLst>
          </p:cNvPr>
          <p:cNvSpPr txBox="1"/>
          <p:nvPr/>
        </p:nvSpPr>
        <p:spPr>
          <a:xfrm>
            <a:off x="221226" y="181897"/>
            <a:ext cx="426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Goniometer &amp; sample stage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4E9020E-5176-0099-2796-2896A1898F1E}"/>
              </a:ext>
            </a:extLst>
          </p:cNvPr>
          <p:cNvGrpSpPr/>
          <p:nvPr/>
        </p:nvGrpSpPr>
        <p:grpSpPr>
          <a:xfrm>
            <a:off x="1410168" y="751545"/>
            <a:ext cx="3600000" cy="3034458"/>
            <a:chOff x="699554" y="751545"/>
            <a:chExt cx="3600000" cy="303445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FDF0320-49E6-1FDA-C370-62351C184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554" y="1458003"/>
              <a:ext cx="3600000" cy="2328000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C106F0A-AFB2-583E-A591-3ABA4CADA5DD}"/>
                </a:ext>
              </a:extLst>
            </p:cNvPr>
            <p:cNvSpPr txBox="1"/>
            <p:nvPr/>
          </p:nvSpPr>
          <p:spPr>
            <a:xfrm>
              <a:off x="751966" y="751545"/>
              <a:ext cx="34953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3333FF"/>
                  </a:solidFill>
                </a:rPr>
                <a:t>Bragg-Brentano (BB) </a:t>
              </a:r>
              <a:r>
                <a:rPr lang="it-IT" b="1" dirty="0" err="1">
                  <a:solidFill>
                    <a:srgbClr val="3333FF"/>
                  </a:solidFill>
                </a:rPr>
                <a:t>Geometry</a:t>
              </a:r>
              <a:endParaRPr lang="it-IT" b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2821FD2B-09F2-5509-8FA3-3B9F4FDE0179}"/>
              </a:ext>
            </a:extLst>
          </p:cNvPr>
          <p:cNvGrpSpPr/>
          <p:nvPr/>
        </p:nvGrpSpPr>
        <p:grpSpPr>
          <a:xfrm>
            <a:off x="7181736" y="771521"/>
            <a:ext cx="3600000" cy="2624482"/>
            <a:chOff x="7439947" y="771521"/>
            <a:chExt cx="3600000" cy="262448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F1D3D9A-1668-B606-8A55-876ACF498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947" y="1848003"/>
              <a:ext cx="3600000" cy="15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B25B2F4-8087-C10A-3E84-A919A0569341}"/>
                </a:ext>
              </a:extLst>
            </p:cNvPr>
            <p:cNvSpPr txBox="1"/>
            <p:nvPr/>
          </p:nvSpPr>
          <p:spPr>
            <a:xfrm>
              <a:off x="7492263" y="771521"/>
              <a:ext cx="34953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 err="1">
                  <a:solidFill>
                    <a:srgbClr val="3333FF"/>
                  </a:solidFill>
                </a:rPr>
                <a:t>Parallel</a:t>
              </a:r>
              <a:r>
                <a:rPr lang="it-IT" b="1" dirty="0">
                  <a:solidFill>
                    <a:srgbClr val="3333FF"/>
                  </a:solidFill>
                </a:rPr>
                <a:t> </a:t>
              </a:r>
              <a:r>
                <a:rPr lang="it-IT" b="1" dirty="0" err="1">
                  <a:solidFill>
                    <a:srgbClr val="3333FF"/>
                  </a:solidFill>
                </a:rPr>
                <a:t>Beam</a:t>
              </a:r>
              <a:r>
                <a:rPr lang="it-IT" b="1" dirty="0">
                  <a:solidFill>
                    <a:srgbClr val="3333FF"/>
                  </a:solidFill>
                </a:rPr>
                <a:t> (PB) </a:t>
              </a:r>
              <a:r>
                <a:rPr lang="it-IT" b="1" dirty="0" err="1">
                  <a:solidFill>
                    <a:srgbClr val="3333FF"/>
                  </a:solidFill>
                </a:rPr>
                <a:t>Geometry</a:t>
              </a:r>
              <a:endParaRPr lang="it-IT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494404-D557-3261-A7F6-C1BA4717FAB6}"/>
              </a:ext>
            </a:extLst>
          </p:cNvPr>
          <p:cNvSpPr txBox="1"/>
          <p:nvPr/>
        </p:nvSpPr>
        <p:spPr>
          <a:xfrm>
            <a:off x="648865" y="4103153"/>
            <a:ext cx="5122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Most of powder diffractometers use  Bragg-Brentano </a:t>
            </a:r>
            <a:r>
              <a:rPr lang="en-US" dirty="0" err="1"/>
              <a:t>parafocusing</a:t>
            </a:r>
            <a:r>
              <a:rPr lang="en-US" dirty="0"/>
              <a:t> geometry,  offering high-resolution and high beam-intensity analysis at the cost of very precise alignment requirements and carefully prepared samples.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D082BA-2C12-6795-C5AE-9B172FFE2832}"/>
              </a:ext>
            </a:extLst>
          </p:cNvPr>
          <p:cNvSpPr txBox="1"/>
          <p:nvPr/>
        </p:nvSpPr>
        <p:spPr>
          <a:xfrm>
            <a:off x="6420336" y="4103153"/>
            <a:ext cx="5122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PB optics provides accurate measurement of diffracted X-ray positions unaffected by sample shape. It is generally used to analyze powder sample profiles, the degree of preferred orientation and thin films.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15BDBB-ED4F-D4F2-B4A4-5628A1ADA16C}"/>
              </a:ext>
            </a:extLst>
          </p:cNvPr>
          <p:cNvSpPr txBox="1"/>
          <p:nvPr/>
        </p:nvSpPr>
        <p:spPr>
          <a:xfrm>
            <a:off x="1528916" y="5922541"/>
            <a:ext cx="9134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3333FF"/>
                </a:solidFill>
              </a:rPr>
              <a:t>Optics</a:t>
            </a:r>
            <a:r>
              <a:rPr lang="it-IT" b="1" dirty="0">
                <a:solidFill>
                  <a:srgbClr val="3333FF"/>
                </a:solidFill>
              </a:rPr>
              <a:t> on </a:t>
            </a:r>
            <a:r>
              <a:rPr lang="it-IT" b="1" dirty="0" err="1">
                <a:solidFill>
                  <a:srgbClr val="3333FF"/>
                </a:solidFill>
              </a:rPr>
              <a:t>incident</a:t>
            </a:r>
            <a:r>
              <a:rPr lang="it-IT" b="1" dirty="0">
                <a:solidFill>
                  <a:srgbClr val="3333FF"/>
                </a:solidFill>
              </a:rPr>
              <a:t> and </a:t>
            </a:r>
            <a:r>
              <a:rPr lang="it-IT" b="1" dirty="0" err="1">
                <a:solidFill>
                  <a:srgbClr val="3333FF"/>
                </a:solidFill>
              </a:rPr>
              <a:t>difraccted</a:t>
            </a:r>
            <a:r>
              <a:rPr lang="it-IT" b="1" dirty="0">
                <a:solidFill>
                  <a:srgbClr val="3333FF"/>
                </a:solidFill>
              </a:rPr>
              <a:t> </a:t>
            </a:r>
            <a:r>
              <a:rPr lang="it-IT" b="1" dirty="0" err="1">
                <a:solidFill>
                  <a:srgbClr val="3333FF"/>
                </a:solidFill>
              </a:rPr>
              <a:t>beams</a:t>
            </a:r>
            <a:r>
              <a:rPr lang="it-IT" b="1" dirty="0">
                <a:solidFill>
                  <a:srgbClr val="3333FF"/>
                </a:solidFill>
              </a:rPr>
              <a:t> </a:t>
            </a:r>
            <a:r>
              <a:rPr lang="it-IT" b="1" dirty="0" err="1">
                <a:solidFill>
                  <a:srgbClr val="3333FF"/>
                </a:solidFill>
              </a:rPr>
              <a:t>depend</a:t>
            </a:r>
            <a:r>
              <a:rPr lang="it-IT" b="1" dirty="0">
                <a:solidFill>
                  <a:srgbClr val="3333FF"/>
                </a:solidFill>
              </a:rPr>
              <a:t> on the </a:t>
            </a:r>
            <a:r>
              <a:rPr lang="it-IT" b="1" dirty="0" err="1">
                <a:solidFill>
                  <a:srgbClr val="3333FF"/>
                </a:solidFill>
              </a:rPr>
              <a:t>goniometer</a:t>
            </a:r>
            <a:r>
              <a:rPr lang="it-IT" b="1" dirty="0">
                <a:solidFill>
                  <a:srgbClr val="3333FF"/>
                </a:solidFill>
              </a:rPr>
              <a:t> </a:t>
            </a:r>
            <a:r>
              <a:rPr lang="it-IT" b="1" dirty="0" err="1">
                <a:solidFill>
                  <a:srgbClr val="3333FF"/>
                </a:solidFill>
              </a:rPr>
              <a:t>geometry</a:t>
            </a:r>
            <a:endParaRPr lang="it-IT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3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FB02-14DE-0E9B-D9C3-C47B0A3C9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741B16-91BB-515E-5AA4-B47504016B27}"/>
              </a:ext>
            </a:extLst>
          </p:cNvPr>
          <p:cNvSpPr txBox="1"/>
          <p:nvPr/>
        </p:nvSpPr>
        <p:spPr>
          <a:xfrm>
            <a:off x="221226" y="181897"/>
            <a:ext cx="50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Bragg-Brentano (BB) Geometry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D19E89-456D-6085-27F8-F6C10C01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183" y="296883"/>
            <a:ext cx="6547134" cy="62642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596705-4623-C0A8-A772-56DAC14BE3E9}"/>
              </a:ext>
            </a:extLst>
          </p:cNvPr>
          <p:cNvSpPr txBox="1"/>
          <p:nvPr/>
        </p:nvSpPr>
        <p:spPr>
          <a:xfrm>
            <a:off x="981566" y="1127709"/>
            <a:ext cx="304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3333FF"/>
                </a:solidFill>
              </a:rPr>
              <a:t>Para-</a:t>
            </a:r>
            <a:r>
              <a:rPr lang="it-IT" sz="2400" b="1" dirty="0" err="1">
                <a:solidFill>
                  <a:srgbClr val="3333FF"/>
                </a:solidFill>
              </a:rPr>
              <a:t>focusing</a:t>
            </a:r>
            <a:r>
              <a:rPr lang="it-IT" sz="2400" b="1" dirty="0">
                <a:solidFill>
                  <a:srgbClr val="3333FF"/>
                </a:solidFill>
              </a:rPr>
              <a:t> </a:t>
            </a:r>
            <a:r>
              <a:rPr lang="it-IT" sz="2400" b="1" dirty="0" err="1">
                <a:solidFill>
                  <a:srgbClr val="3333FF"/>
                </a:solidFill>
              </a:rPr>
              <a:t>optics</a:t>
            </a:r>
            <a:endParaRPr lang="it-IT" sz="2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5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842</Words>
  <Application>Microsoft Office PowerPoint</Application>
  <PresentationFormat>Widescreen</PresentationFormat>
  <Paragraphs>143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Cambria Math</vt:lpstr>
      <vt:lpstr>Open Sans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1</cp:revision>
  <dcterms:created xsi:type="dcterms:W3CDTF">2025-05-11T20:00:52Z</dcterms:created>
  <dcterms:modified xsi:type="dcterms:W3CDTF">2025-05-15T07:48:58Z</dcterms:modified>
</cp:coreProperties>
</file>