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3F0263-1849-4501-91F1-2E0DA538F3DC}" v="41" dt="2025-03-20T00:37:42.437"/>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94679" autoAdjust="0"/>
  </p:normalViewPr>
  <p:slideViewPr>
    <p:cSldViewPr snapToGrid="0">
      <p:cViewPr varScale="1">
        <p:scale>
          <a:sx n="111" d="100"/>
          <a:sy n="111" d="100"/>
        </p:scale>
        <p:origin x="175" y="75"/>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TINI TIZIANO" userId="8a953226-e843-44c4-90e9-85dbe80cb75b" providerId="ADAL" clId="{BC3F0263-1849-4501-91F1-2E0DA538F3DC}"/>
    <pc:docChg chg="undo custSel addSld delSld modSld sldOrd">
      <pc:chgData name="MONTINI TIZIANO" userId="8a953226-e843-44c4-90e9-85dbe80cb75b" providerId="ADAL" clId="{BC3F0263-1849-4501-91F1-2E0DA538F3DC}" dt="2025-03-20T00:38:18.724" v="3899" actId="20577"/>
      <pc:docMkLst>
        <pc:docMk/>
      </pc:docMkLst>
      <pc:sldChg chg="del">
        <pc:chgData name="MONTINI TIZIANO" userId="8a953226-e843-44c4-90e9-85dbe80cb75b" providerId="ADAL" clId="{BC3F0263-1849-4501-91F1-2E0DA538F3DC}" dt="2025-03-19T10:38:38.250" v="0" actId="47"/>
        <pc:sldMkLst>
          <pc:docMk/>
          <pc:sldMk cId="3178193906" sldId="256"/>
        </pc:sldMkLst>
      </pc:sldChg>
      <pc:sldChg chg="addSp delSp modSp mod">
        <pc:chgData name="MONTINI TIZIANO" userId="8a953226-e843-44c4-90e9-85dbe80cb75b" providerId="ADAL" clId="{BC3F0263-1849-4501-91F1-2E0DA538F3DC}" dt="2025-03-19T15:12:03.658" v="1371" actId="58"/>
        <pc:sldMkLst>
          <pc:docMk/>
          <pc:sldMk cId="2472400550" sldId="257"/>
        </pc:sldMkLst>
        <pc:spChg chg="add mod">
          <ac:chgData name="MONTINI TIZIANO" userId="8a953226-e843-44c4-90e9-85dbe80cb75b" providerId="ADAL" clId="{BC3F0263-1849-4501-91F1-2E0DA538F3DC}" dt="2025-03-19T15:12:03.658" v="1371" actId="58"/>
          <ac:spMkLst>
            <pc:docMk/>
            <pc:sldMk cId="2472400550" sldId="257"/>
            <ac:spMk id="2" creationId="{0B947278-62DB-73E0-DEC7-6D48FADD6781}"/>
          </ac:spMkLst>
        </pc:spChg>
        <pc:spChg chg="add del">
          <ac:chgData name="MONTINI TIZIANO" userId="8a953226-e843-44c4-90e9-85dbe80cb75b" providerId="ADAL" clId="{BC3F0263-1849-4501-91F1-2E0DA538F3DC}" dt="2025-03-19T10:41:07.927" v="168" actId="22"/>
          <ac:spMkLst>
            <pc:docMk/>
            <pc:sldMk cId="2472400550" sldId="257"/>
            <ac:spMk id="4" creationId="{370D3F30-54B8-1786-E4CB-EE9F5CDA9F92}"/>
          </ac:spMkLst>
        </pc:spChg>
      </pc:sldChg>
      <pc:sldChg chg="addSp delSp modSp new mod">
        <pc:chgData name="MONTINI TIZIANO" userId="8a953226-e843-44c4-90e9-85dbe80cb75b" providerId="ADAL" clId="{BC3F0263-1849-4501-91F1-2E0DA538F3DC}" dt="2025-03-19T20:39:03.008" v="2623" actId="1076"/>
        <pc:sldMkLst>
          <pc:docMk/>
          <pc:sldMk cId="1612964805" sldId="258"/>
        </pc:sldMkLst>
        <pc:spChg chg="add mod">
          <ac:chgData name="MONTINI TIZIANO" userId="8a953226-e843-44c4-90e9-85dbe80cb75b" providerId="ADAL" clId="{BC3F0263-1849-4501-91F1-2E0DA538F3DC}" dt="2025-03-19T20:39:03.008" v="2623" actId="1076"/>
          <ac:spMkLst>
            <pc:docMk/>
            <pc:sldMk cId="1612964805" sldId="258"/>
            <ac:spMk id="2" creationId="{B54B8290-B933-5495-A51B-20F868CEA90B}"/>
          </ac:spMkLst>
        </pc:spChg>
        <pc:spChg chg="add del mod">
          <ac:chgData name="MONTINI TIZIANO" userId="8a953226-e843-44c4-90e9-85dbe80cb75b" providerId="ADAL" clId="{BC3F0263-1849-4501-91F1-2E0DA538F3DC}" dt="2025-03-19T10:41:07.548" v="167" actId="22"/>
          <ac:spMkLst>
            <pc:docMk/>
            <pc:sldMk cId="1612964805" sldId="258"/>
            <ac:spMk id="3" creationId="{9AB9E2DF-314D-67B1-820C-99E367D7AD02}"/>
          </ac:spMkLst>
        </pc:spChg>
        <pc:spChg chg="add mod">
          <ac:chgData name="MONTINI TIZIANO" userId="8a953226-e843-44c4-90e9-85dbe80cb75b" providerId="ADAL" clId="{BC3F0263-1849-4501-91F1-2E0DA538F3DC}" dt="2025-03-19T11:33:29.547" v="180" actId="113"/>
          <ac:spMkLst>
            <pc:docMk/>
            <pc:sldMk cId="1612964805" sldId="258"/>
            <ac:spMk id="6" creationId="{8FF86461-412D-9897-C9D6-5AEF3FFF9D48}"/>
          </ac:spMkLst>
        </pc:spChg>
        <pc:spChg chg="add mod">
          <ac:chgData name="MONTINI TIZIANO" userId="8a953226-e843-44c4-90e9-85dbe80cb75b" providerId="ADAL" clId="{BC3F0263-1849-4501-91F1-2E0DA538F3DC}" dt="2025-03-19T14:53:11.540" v="1203" actId="114"/>
          <ac:spMkLst>
            <pc:docMk/>
            <pc:sldMk cId="1612964805" sldId="258"/>
            <ac:spMk id="8" creationId="{4486C49E-0823-DBB9-4275-ECB045164903}"/>
          </ac:spMkLst>
        </pc:spChg>
        <pc:picChg chg="add mod">
          <ac:chgData name="MONTINI TIZIANO" userId="8a953226-e843-44c4-90e9-85dbe80cb75b" providerId="ADAL" clId="{BC3F0263-1849-4501-91F1-2E0DA538F3DC}" dt="2025-03-19T11:35:01.461" v="194" actId="1076"/>
          <ac:picMkLst>
            <pc:docMk/>
            <pc:sldMk cId="1612964805" sldId="258"/>
            <ac:picMk id="4" creationId="{2EC53EFD-1048-354B-1AAF-65D249AB5E86}"/>
          </ac:picMkLst>
        </pc:picChg>
      </pc:sldChg>
      <pc:sldChg chg="addSp modSp new mod">
        <pc:chgData name="MONTINI TIZIANO" userId="8a953226-e843-44c4-90e9-85dbe80cb75b" providerId="ADAL" clId="{BC3F0263-1849-4501-91F1-2E0DA538F3DC}" dt="2025-03-20T00:38:18.724" v="3899" actId="20577"/>
        <pc:sldMkLst>
          <pc:docMk/>
          <pc:sldMk cId="1151363859" sldId="259"/>
        </pc:sldMkLst>
        <pc:spChg chg="add mod">
          <ac:chgData name="MONTINI TIZIANO" userId="8a953226-e843-44c4-90e9-85dbe80cb75b" providerId="ADAL" clId="{BC3F0263-1849-4501-91F1-2E0DA538F3DC}" dt="2025-03-19T11:35:40.135" v="200"/>
          <ac:spMkLst>
            <pc:docMk/>
            <pc:sldMk cId="1151363859" sldId="259"/>
            <ac:spMk id="2" creationId="{6D3FF37E-5B28-FF59-713D-91FC7F279A02}"/>
          </ac:spMkLst>
        </pc:spChg>
        <pc:spChg chg="add mod">
          <ac:chgData name="MONTINI TIZIANO" userId="8a953226-e843-44c4-90e9-85dbe80cb75b" providerId="ADAL" clId="{BC3F0263-1849-4501-91F1-2E0DA538F3DC}" dt="2025-03-19T20:18:00.819" v="2394" actId="1076"/>
          <ac:spMkLst>
            <pc:docMk/>
            <pc:sldMk cId="1151363859" sldId="259"/>
            <ac:spMk id="5" creationId="{2A246CBE-CF2B-E484-D9D3-CB8998349837}"/>
          </ac:spMkLst>
        </pc:spChg>
        <pc:spChg chg="add mod">
          <ac:chgData name="MONTINI TIZIANO" userId="8a953226-e843-44c4-90e9-85dbe80cb75b" providerId="ADAL" clId="{BC3F0263-1849-4501-91F1-2E0DA538F3DC}" dt="2025-03-20T00:38:18.724" v="3899" actId="20577"/>
          <ac:spMkLst>
            <pc:docMk/>
            <pc:sldMk cId="1151363859" sldId="259"/>
            <ac:spMk id="6" creationId="{43F48C0E-1B38-B9F2-10FF-DCC6D074B7E8}"/>
          </ac:spMkLst>
        </pc:spChg>
        <pc:graphicFrameChg chg="add mod modGraphic">
          <ac:chgData name="MONTINI TIZIANO" userId="8a953226-e843-44c4-90e9-85dbe80cb75b" providerId="ADAL" clId="{BC3F0263-1849-4501-91F1-2E0DA538F3DC}" dt="2025-03-19T14:08:49.687" v="286" actId="12"/>
          <ac:graphicFrameMkLst>
            <pc:docMk/>
            <pc:sldMk cId="1151363859" sldId="259"/>
            <ac:graphicFrameMk id="3" creationId="{D4E1C0AA-D448-7200-DA2D-A04FBE04B125}"/>
          </ac:graphicFrameMkLst>
        </pc:graphicFrameChg>
      </pc:sldChg>
      <pc:sldChg chg="addSp delSp modSp new mod">
        <pc:chgData name="MONTINI TIZIANO" userId="8a953226-e843-44c4-90e9-85dbe80cb75b" providerId="ADAL" clId="{BC3F0263-1849-4501-91F1-2E0DA538F3DC}" dt="2025-03-19T15:06:40.736" v="1366" actId="947"/>
        <pc:sldMkLst>
          <pc:docMk/>
          <pc:sldMk cId="3356163851" sldId="260"/>
        </pc:sldMkLst>
        <pc:spChg chg="add mod">
          <ac:chgData name="MONTINI TIZIANO" userId="8a953226-e843-44c4-90e9-85dbe80cb75b" providerId="ADAL" clId="{BC3F0263-1849-4501-91F1-2E0DA538F3DC}" dt="2025-03-19T14:33:30.174" v="993"/>
          <ac:spMkLst>
            <pc:docMk/>
            <pc:sldMk cId="3356163851" sldId="260"/>
            <ac:spMk id="2" creationId="{40546CAC-BA20-E2DC-5BBF-9EB9EDB21DD7}"/>
          </ac:spMkLst>
        </pc:spChg>
        <pc:spChg chg="add del mod">
          <ac:chgData name="MONTINI TIZIANO" userId="8a953226-e843-44c4-90e9-85dbe80cb75b" providerId="ADAL" clId="{BC3F0263-1849-4501-91F1-2E0DA538F3DC}" dt="2025-03-19T14:36:58.440" v="996" actId="478"/>
          <ac:spMkLst>
            <pc:docMk/>
            <pc:sldMk cId="3356163851" sldId="260"/>
            <ac:spMk id="4" creationId="{AE3DF79F-AC5C-F084-5765-834DAF83B3F3}"/>
          </ac:spMkLst>
        </pc:spChg>
        <pc:spChg chg="add mod">
          <ac:chgData name="MONTINI TIZIANO" userId="8a953226-e843-44c4-90e9-85dbe80cb75b" providerId="ADAL" clId="{BC3F0263-1849-4501-91F1-2E0DA538F3DC}" dt="2025-03-19T15:02:42.811" v="1331" actId="20577"/>
          <ac:spMkLst>
            <pc:docMk/>
            <pc:sldMk cId="3356163851" sldId="260"/>
            <ac:spMk id="6" creationId="{378CA783-57F9-EBAB-0B2E-0F262D041B0F}"/>
          </ac:spMkLst>
        </pc:spChg>
        <pc:spChg chg="add mod">
          <ac:chgData name="MONTINI TIZIANO" userId="8a953226-e843-44c4-90e9-85dbe80cb75b" providerId="ADAL" clId="{BC3F0263-1849-4501-91F1-2E0DA538F3DC}" dt="2025-03-19T14:38:43.711" v="1100" actId="115"/>
          <ac:spMkLst>
            <pc:docMk/>
            <pc:sldMk cId="3356163851" sldId="260"/>
            <ac:spMk id="7" creationId="{A35DEC18-E4A2-C67F-63D8-DE77111E7B74}"/>
          </ac:spMkLst>
        </pc:spChg>
        <pc:spChg chg="add del">
          <ac:chgData name="MONTINI TIZIANO" userId="8a953226-e843-44c4-90e9-85dbe80cb75b" providerId="ADAL" clId="{BC3F0263-1849-4501-91F1-2E0DA538F3DC}" dt="2025-03-19T14:39:24.370" v="1102" actId="22"/>
          <ac:spMkLst>
            <pc:docMk/>
            <pc:sldMk cId="3356163851" sldId="260"/>
            <ac:spMk id="9" creationId="{4BC6D2EB-74F1-50B8-6DE1-D96EA3C8C32B}"/>
          </ac:spMkLst>
        </pc:spChg>
        <pc:spChg chg="add mod">
          <ac:chgData name="MONTINI TIZIANO" userId="8a953226-e843-44c4-90e9-85dbe80cb75b" providerId="ADAL" clId="{BC3F0263-1849-4501-91F1-2E0DA538F3DC}" dt="2025-03-19T15:06:40.736" v="1366" actId="947"/>
          <ac:spMkLst>
            <pc:docMk/>
            <pc:sldMk cId="3356163851" sldId="260"/>
            <ac:spMk id="11" creationId="{7C64B182-4568-C6C5-A5AA-1F0FF9BC8232}"/>
          </ac:spMkLst>
        </pc:spChg>
        <pc:graphicFrameChg chg="add mod modGraphic">
          <ac:chgData name="MONTINI TIZIANO" userId="8a953226-e843-44c4-90e9-85dbe80cb75b" providerId="ADAL" clId="{BC3F0263-1849-4501-91F1-2E0DA538F3DC}" dt="2025-03-19T14:55:25.054" v="1303" actId="20577"/>
          <ac:graphicFrameMkLst>
            <pc:docMk/>
            <pc:sldMk cId="3356163851" sldId="260"/>
            <ac:graphicFrameMk id="10" creationId="{CDF92F00-5AF7-C9A6-0DE6-94538077DC34}"/>
          </ac:graphicFrameMkLst>
        </pc:graphicFrameChg>
      </pc:sldChg>
      <pc:sldChg chg="addSp delSp modSp new mod ord setBg">
        <pc:chgData name="MONTINI TIZIANO" userId="8a953226-e843-44c4-90e9-85dbe80cb75b" providerId="ADAL" clId="{BC3F0263-1849-4501-91F1-2E0DA538F3DC}" dt="2025-03-19T20:35:28.502" v="2600" actId="26606"/>
        <pc:sldMkLst>
          <pc:docMk/>
          <pc:sldMk cId="207343705" sldId="261"/>
        </pc:sldMkLst>
        <pc:spChg chg="add mod">
          <ac:chgData name="MONTINI TIZIANO" userId="8a953226-e843-44c4-90e9-85dbe80cb75b" providerId="ADAL" clId="{BC3F0263-1849-4501-91F1-2E0DA538F3DC}" dt="2025-03-19T20:35:28.502" v="2600" actId="26606"/>
          <ac:spMkLst>
            <pc:docMk/>
            <pc:sldMk cId="207343705" sldId="261"/>
            <ac:spMk id="2" creationId="{99237735-9C7F-70AC-1DBB-0A5A5AECB02E}"/>
          </ac:spMkLst>
        </pc:spChg>
        <pc:spChg chg="add del mod">
          <ac:chgData name="MONTINI TIZIANO" userId="8a953226-e843-44c4-90e9-85dbe80cb75b" providerId="ADAL" clId="{BC3F0263-1849-4501-91F1-2E0DA538F3DC}" dt="2025-03-19T20:17:00.655" v="2385" actId="478"/>
          <ac:spMkLst>
            <pc:docMk/>
            <pc:sldMk cId="207343705" sldId="261"/>
            <ac:spMk id="3" creationId="{2A97350E-D088-211B-C6B3-A0D767E57EBF}"/>
          </ac:spMkLst>
        </pc:spChg>
        <pc:spChg chg="add mod">
          <ac:chgData name="MONTINI TIZIANO" userId="8a953226-e843-44c4-90e9-85dbe80cb75b" providerId="ADAL" clId="{BC3F0263-1849-4501-91F1-2E0DA538F3DC}" dt="2025-03-19T20:35:28.502" v="2600" actId="26606"/>
          <ac:spMkLst>
            <pc:docMk/>
            <pc:sldMk cId="207343705" sldId="261"/>
            <ac:spMk id="4" creationId="{0427B2B4-A5E6-0F2E-E3CE-D494A90EABF2}"/>
          </ac:spMkLst>
        </pc:spChg>
        <pc:spChg chg="add del">
          <ac:chgData name="MONTINI TIZIANO" userId="8a953226-e843-44c4-90e9-85dbe80cb75b" providerId="ADAL" clId="{BC3F0263-1849-4501-91F1-2E0DA538F3DC}" dt="2025-03-19T20:35:24.741" v="2598" actId="26606"/>
          <ac:spMkLst>
            <pc:docMk/>
            <pc:sldMk cId="207343705" sldId="261"/>
            <ac:spMk id="10" creationId="{2B97F24A-32CE-4C1C-A50D-3016B394DCFB}"/>
          </ac:spMkLst>
        </pc:spChg>
        <pc:spChg chg="add del">
          <ac:chgData name="MONTINI TIZIANO" userId="8a953226-e843-44c4-90e9-85dbe80cb75b" providerId="ADAL" clId="{BC3F0263-1849-4501-91F1-2E0DA538F3DC}" dt="2025-03-19T20:35:24.741" v="2598" actId="26606"/>
          <ac:spMkLst>
            <pc:docMk/>
            <pc:sldMk cId="207343705" sldId="261"/>
            <ac:spMk id="11" creationId="{CD8B4F24-440B-49E9-B85D-733523DC064B}"/>
          </ac:spMkLst>
        </pc:spChg>
        <pc:spChg chg="add del">
          <ac:chgData name="MONTINI TIZIANO" userId="8a953226-e843-44c4-90e9-85dbe80cb75b" providerId="ADAL" clId="{BC3F0263-1849-4501-91F1-2E0DA538F3DC}" dt="2025-03-19T20:35:28.502" v="2600" actId="26606"/>
          <ac:spMkLst>
            <pc:docMk/>
            <pc:sldMk cId="207343705" sldId="261"/>
            <ac:spMk id="12" creationId="{04812C46-200A-4DEB-A05E-3ED6C68C2387}"/>
          </ac:spMkLst>
        </pc:spChg>
        <pc:spChg chg="add del">
          <ac:chgData name="MONTINI TIZIANO" userId="8a953226-e843-44c4-90e9-85dbe80cb75b" providerId="ADAL" clId="{BC3F0263-1849-4501-91F1-2E0DA538F3DC}" dt="2025-03-19T20:35:22.405" v="2596" actId="26606"/>
          <ac:spMkLst>
            <pc:docMk/>
            <pc:sldMk cId="207343705" sldId="261"/>
            <ac:spMk id="13" creationId="{DBC6133C-0615-4CE4-9132-37E609A9BDFA}"/>
          </ac:spMkLst>
        </pc:spChg>
        <pc:spChg chg="add del">
          <ac:chgData name="MONTINI TIZIANO" userId="8a953226-e843-44c4-90e9-85dbe80cb75b" providerId="ADAL" clId="{BC3F0263-1849-4501-91F1-2E0DA538F3DC}" dt="2025-03-19T20:35:28.502" v="2600" actId="26606"/>
          <ac:spMkLst>
            <pc:docMk/>
            <pc:sldMk cId="207343705" sldId="261"/>
            <ac:spMk id="14" creationId="{D1EA859B-E555-4109-94F3-6700E046E008}"/>
          </ac:spMkLst>
        </pc:spChg>
        <pc:spChg chg="add del">
          <ac:chgData name="MONTINI TIZIANO" userId="8a953226-e843-44c4-90e9-85dbe80cb75b" providerId="ADAL" clId="{BC3F0263-1849-4501-91F1-2E0DA538F3DC}" dt="2025-03-19T20:35:22.405" v="2596" actId="26606"/>
          <ac:spMkLst>
            <pc:docMk/>
            <pc:sldMk cId="207343705" sldId="261"/>
            <ac:spMk id="15" creationId="{169CC832-2974-4E8D-90ED-3E2941BA7336}"/>
          </ac:spMkLst>
        </pc:spChg>
        <pc:spChg chg="add del">
          <ac:chgData name="MONTINI TIZIANO" userId="8a953226-e843-44c4-90e9-85dbe80cb75b" providerId="ADAL" clId="{BC3F0263-1849-4501-91F1-2E0DA538F3DC}" dt="2025-03-19T20:35:22.405" v="2596" actId="26606"/>
          <ac:spMkLst>
            <pc:docMk/>
            <pc:sldMk cId="207343705" sldId="261"/>
            <ac:spMk id="17" creationId="{55222F96-971A-4F90-B841-6BAB416C7AC1}"/>
          </ac:spMkLst>
        </pc:spChg>
        <pc:spChg chg="add del">
          <ac:chgData name="MONTINI TIZIANO" userId="8a953226-e843-44c4-90e9-85dbe80cb75b" providerId="ADAL" clId="{BC3F0263-1849-4501-91F1-2E0DA538F3DC}" dt="2025-03-19T20:35:22.405" v="2596" actId="26606"/>
          <ac:spMkLst>
            <pc:docMk/>
            <pc:sldMk cId="207343705" sldId="261"/>
            <ac:spMk id="19" creationId="{08980754-6F4B-43C9-B9BE-127B6BED6586}"/>
          </ac:spMkLst>
        </pc:spChg>
        <pc:spChg chg="add del">
          <ac:chgData name="MONTINI TIZIANO" userId="8a953226-e843-44c4-90e9-85dbe80cb75b" providerId="ADAL" clId="{BC3F0263-1849-4501-91F1-2E0DA538F3DC}" dt="2025-03-19T20:35:22.405" v="2596" actId="26606"/>
          <ac:spMkLst>
            <pc:docMk/>
            <pc:sldMk cId="207343705" sldId="261"/>
            <ac:spMk id="21" creationId="{2C1BBA94-3F40-40AA-8BB9-E69E25E537C1}"/>
          </ac:spMkLst>
        </pc:spChg>
        <pc:graphicFrameChg chg="add">
          <ac:chgData name="MONTINI TIZIANO" userId="8a953226-e843-44c4-90e9-85dbe80cb75b" providerId="ADAL" clId="{BC3F0263-1849-4501-91F1-2E0DA538F3DC}" dt="2025-03-19T15:23:11.944" v="1387"/>
          <ac:graphicFrameMkLst>
            <pc:docMk/>
            <pc:sldMk cId="207343705" sldId="261"/>
            <ac:graphicFrameMk id="5" creationId="{986F741C-E8DA-1784-9AE7-4B3804DD09C5}"/>
          </ac:graphicFrameMkLst>
        </pc:graphicFrameChg>
        <pc:graphicFrameChg chg="add del mod modGraphic">
          <ac:chgData name="MONTINI TIZIANO" userId="8a953226-e843-44c4-90e9-85dbe80cb75b" providerId="ADAL" clId="{BC3F0263-1849-4501-91F1-2E0DA538F3DC}" dt="2025-03-19T20:17:00.655" v="2385" actId="478"/>
          <ac:graphicFrameMkLst>
            <pc:docMk/>
            <pc:sldMk cId="207343705" sldId="261"/>
            <ac:graphicFrameMk id="6" creationId="{DF14FA5F-DD29-4535-32CC-FEB77B41E672}"/>
          </ac:graphicFrameMkLst>
        </pc:graphicFrameChg>
        <pc:picChg chg="add mod">
          <ac:chgData name="MONTINI TIZIANO" userId="8a953226-e843-44c4-90e9-85dbe80cb75b" providerId="ADAL" clId="{BC3F0263-1849-4501-91F1-2E0DA538F3DC}" dt="2025-03-19T20:34:21.360" v="2587" actId="1076"/>
          <ac:picMkLst>
            <pc:docMk/>
            <pc:sldMk cId="207343705" sldId="261"/>
            <ac:picMk id="5" creationId="{B7677FAA-2E66-E730-2DB9-DDAE43113324}"/>
          </ac:picMkLst>
        </pc:picChg>
        <pc:picChg chg="add del mod">
          <ac:chgData name="MONTINI TIZIANO" userId="8a953226-e843-44c4-90e9-85dbe80cb75b" providerId="ADAL" clId="{BC3F0263-1849-4501-91F1-2E0DA538F3DC}" dt="2025-03-19T20:34:42.485" v="2591" actId="478"/>
          <ac:picMkLst>
            <pc:docMk/>
            <pc:sldMk cId="207343705" sldId="261"/>
            <ac:picMk id="7" creationId="{4F475FCA-C317-0575-72A5-A118701541D5}"/>
          </ac:picMkLst>
        </pc:picChg>
        <pc:picChg chg="add mod ord modCrop">
          <ac:chgData name="MONTINI TIZIANO" userId="8a953226-e843-44c4-90e9-85dbe80cb75b" providerId="ADAL" clId="{BC3F0263-1849-4501-91F1-2E0DA538F3DC}" dt="2025-03-19T20:35:28.502" v="2600" actId="26606"/>
          <ac:picMkLst>
            <pc:docMk/>
            <pc:sldMk cId="207343705" sldId="261"/>
            <ac:picMk id="8" creationId="{1F247B09-0CED-BC9B-753E-42189A0BA62E}"/>
          </ac:picMkLst>
        </pc:picChg>
      </pc:sldChg>
      <pc:sldChg chg="addSp delSp modSp add mod">
        <pc:chgData name="MONTINI TIZIANO" userId="8a953226-e843-44c4-90e9-85dbe80cb75b" providerId="ADAL" clId="{BC3F0263-1849-4501-91F1-2E0DA538F3DC}" dt="2025-03-20T00:38:10.066" v="3890" actId="20577"/>
        <pc:sldMkLst>
          <pc:docMk/>
          <pc:sldMk cId="3078435833" sldId="262"/>
        </pc:sldMkLst>
        <pc:spChg chg="mod">
          <ac:chgData name="MONTINI TIZIANO" userId="8a953226-e843-44c4-90e9-85dbe80cb75b" providerId="ADAL" clId="{BC3F0263-1849-4501-91F1-2E0DA538F3DC}" dt="2025-03-19T20:25:15.954" v="2442" actId="14100"/>
          <ac:spMkLst>
            <pc:docMk/>
            <pc:sldMk cId="3078435833" sldId="262"/>
            <ac:spMk id="3" creationId="{A8C4211A-04DF-DD33-C841-B76F5D68A8AD}"/>
          </ac:spMkLst>
        </pc:spChg>
        <pc:spChg chg="del">
          <ac:chgData name="MONTINI TIZIANO" userId="8a953226-e843-44c4-90e9-85dbe80cb75b" providerId="ADAL" clId="{BC3F0263-1849-4501-91F1-2E0DA538F3DC}" dt="2025-03-19T20:17:04.453" v="2386" actId="478"/>
          <ac:spMkLst>
            <pc:docMk/>
            <pc:sldMk cId="3078435833" sldId="262"/>
            <ac:spMk id="4" creationId="{20122C41-2A78-1771-F724-0AB21DEC874D}"/>
          </ac:spMkLst>
        </pc:spChg>
        <pc:spChg chg="add mod">
          <ac:chgData name="MONTINI TIZIANO" userId="8a953226-e843-44c4-90e9-85dbe80cb75b" providerId="ADAL" clId="{BC3F0263-1849-4501-91F1-2E0DA538F3DC}" dt="2025-03-20T00:38:10.066" v="3890" actId="20577"/>
          <ac:spMkLst>
            <pc:docMk/>
            <pc:sldMk cId="3078435833" sldId="262"/>
            <ac:spMk id="5" creationId="{C8BE08F1-F642-BD89-0361-8C261B255DFB}"/>
          </ac:spMkLst>
        </pc:spChg>
        <pc:graphicFrameChg chg="mod modGraphic">
          <ac:chgData name="MONTINI TIZIANO" userId="8a953226-e843-44c4-90e9-85dbe80cb75b" providerId="ADAL" clId="{BC3F0263-1849-4501-91F1-2E0DA538F3DC}" dt="2025-03-19T20:26:15.677" v="2475" actId="1076"/>
          <ac:graphicFrameMkLst>
            <pc:docMk/>
            <pc:sldMk cId="3078435833" sldId="262"/>
            <ac:graphicFrameMk id="6" creationId="{501BEBE6-0064-8284-F5F9-72902C640F97}"/>
          </ac:graphicFrameMkLst>
        </pc:graphicFrameChg>
      </pc:sldChg>
      <pc:sldChg chg="addSp delSp modSp add mod">
        <pc:chgData name="MONTINI TIZIANO" userId="8a953226-e843-44c4-90e9-85dbe80cb75b" providerId="ADAL" clId="{BC3F0263-1849-4501-91F1-2E0DA538F3DC}" dt="2025-03-19T20:32:55.744" v="2584" actId="1076"/>
        <pc:sldMkLst>
          <pc:docMk/>
          <pc:sldMk cId="251527629" sldId="263"/>
        </pc:sldMkLst>
        <pc:spChg chg="mod">
          <ac:chgData name="MONTINI TIZIANO" userId="8a953226-e843-44c4-90e9-85dbe80cb75b" providerId="ADAL" clId="{BC3F0263-1849-4501-91F1-2E0DA538F3DC}" dt="2025-03-19T20:25:58.145" v="2471" actId="11"/>
          <ac:spMkLst>
            <pc:docMk/>
            <pc:sldMk cId="251527629" sldId="263"/>
            <ac:spMk id="2" creationId="{8FD99BF0-954A-FDCB-410F-A0CFF252A6E5}"/>
          </ac:spMkLst>
        </pc:spChg>
        <pc:spChg chg="del">
          <ac:chgData name="MONTINI TIZIANO" userId="8a953226-e843-44c4-90e9-85dbe80cb75b" providerId="ADAL" clId="{BC3F0263-1849-4501-91F1-2E0DA538F3DC}" dt="2025-03-19T20:26:01.919" v="2473" actId="478"/>
          <ac:spMkLst>
            <pc:docMk/>
            <pc:sldMk cId="251527629" sldId="263"/>
            <ac:spMk id="3" creationId="{2A626730-700A-1113-9184-BF7004DDFE7B}"/>
          </ac:spMkLst>
        </pc:spChg>
        <pc:spChg chg="del">
          <ac:chgData name="MONTINI TIZIANO" userId="8a953226-e843-44c4-90e9-85dbe80cb75b" providerId="ADAL" clId="{BC3F0263-1849-4501-91F1-2E0DA538F3DC}" dt="2025-03-19T20:26:03.546" v="2474" actId="478"/>
          <ac:spMkLst>
            <pc:docMk/>
            <pc:sldMk cId="251527629" sldId="263"/>
            <ac:spMk id="5" creationId="{37895AE5-6237-8985-9885-FEA8FAFBD234}"/>
          </ac:spMkLst>
        </pc:spChg>
        <pc:spChg chg="add mod">
          <ac:chgData name="MONTINI TIZIANO" userId="8a953226-e843-44c4-90e9-85dbe80cb75b" providerId="ADAL" clId="{BC3F0263-1849-4501-91F1-2E0DA538F3DC}" dt="2025-03-19T20:32:48.665" v="2582" actId="1076"/>
          <ac:spMkLst>
            <pc:docMk/>
            <pc:sldMk cId="251527629" sldId="263"/>
            <ac:spMk id="7" creationId="{C669E427-BA5C-2062-BF6A-D7C91C421D31}"/>
          </ac:spMkLst>
        </pc:spChg>
        <pc:graphicFrameChg chg="del">
          <ac:chgData name="MONTINI TIZIANO" userId="8a953226-e843-44c4-90e9-85dbe80cb75b" providerId="ADAL" clId="{BC3F0263-1849-4501-91F1-2E0DA538F3DC}" dt="2025-03-19T20:26:00.235" v="2472" actId="478"/>
          <ac:graphicFrameMkLst>
            <pc:docMk/>
            <pc:sldMk cId="251527629" sldId="263"/>
            <ac:graphicFrameMk id="6" creationId="{F1FA2652-A7A8-40C2-10A6-0AF551E22697}"/>
          </ac:graphicFrameMkLst>
        </pc:graphicFrameChg>
        <pc:picChg chg="add mod">
          <ac:chgData name="MONTINI TIZIANO" userId="8a953226-e843-44c4-90e9-85dbe80cb75b" providerId="ADAL" clId="{BC3F0263-1849-4501-91F1-2E0DA538F3DC}" dt="2025-03-19T20:32:55.744" v="2584" actId="1076"/>
          <ac:picMkLst>
            <pc:docMk/>
            <pc:sldMk cId="251527629" sldId="263"/>
            <ac:picMk id="9" creationId="{3400FA38-079E-9980-9DD6-EAB8449E072D}"/>
          </ac:picMkLst>
        </pc:picChg>
      </pc:sldChg>
      <pc:sldChg chg="addSp delSp modSp add mod">
        <pc:chgData name="MONTINI TIZIANO" userId="8a953226-e843-44c4-90e9-85dbe80cb75b" providerId="ADAL" clId="{BC3F0263-1849-4501-91F1-2E0DA538F3DC}" dt="2025-03-20T00:37:51.964" v="3868" actId="20577"/>
        <pc:sldMkLst>
          <pc:docMk/>
          <pc:sldMk cId="587529255" sldId="264"/>
        </pc:sldMkLst>
        <pc:spChg chg="add mod">
          <ac:chgData name="MONTINI TIZIANO" userId="8a953226-e843-44c4-90e9-85dbe80cb75b" providerId="ADAL" clId="{BC3F0263-1849-4501-91F1-2E0DA538F3DC}" dt="2025-03-20T00:37:27.830" v="3850" actId="20577"/>
          <ac:spMkLst>
            <pc:docMk/>
            <pc:sldMk cId="587529255" sldId="264"/>
            <ac:spMk id="4" creationId="{F28B7B6A-7FCF-3DD8-B691-F844D9EFB96B}"/>
          </ac:spMkLst>
        </pc:spChg>
        <pc:spChg chg="add mod">
          <ac:chgData name="MONTINI TIZIANO" userId="8a953226-e843-44c4-90e9-85dbe80cb75b" providerId="ADAL" clId="{BC3F0263-1849-4501-91F1-2E0DA538F3DC}" dt="2025-03-20T00:37:51.964" v="3868" actId="20577"/>
          <ac:spMkLst>
            <pc:docMk/>
            <pc:sldMk cId="587529255" sldId="264"/>
            <ac:spMk id="5" creationId="{8A96DFA4-D4A9-E8FD-BD82-9D4E63447B8A}"/>
          </ac:spMkLst>
        </pc:spChg>
        <pc:spChg chg="del">
          <ac:chgData name="MONTINI TIZIANO" userId="8a953226-e843-44c4-90e9-85dbe80cb75b" providerId="ADAL" clId="{BC3F0263-1849-4501-91F1-2E0DA538F3DC}" dt="2025-03-19T20:47:48.787" v="2626" actId="478"/>
          <ac:spMkLst>
            <pc:docMk/>
            <pc:sldMk cId="587529255" sldId="264"/>
            <ac:spMk id="7" creationId="{D540773D-1812-EF2B-A6F0-66D80683DBFE}"/>
          </ac:spMkLst>
        </pc:spChg>
        <pc:graphicFrameChg chg="add mod modGraphic">
          <ac:chgData name="MONTINI TIZIANO" userId="8a953226-e843-44c4-90e9-85dbe80cb75b" providerId="ADAL" clId="{BC3F0263-1849-4501-91F1-2E0DA538F3DC}" dt="2025-03-19T23:00:11.879" v="2821"/>
          <ac:graphicFrameMkLst>
            <pc:docMk/>
            <pc:sldMk cId="587529255" sldId="264"/>
            <ac:graphicFrameMk id="3" creationId="{090C0C28-5F87-C215-DE41-AC576E738E75}"/>
          </ac:graphicFrameMkLst>
        </pc:graphicFrameChg>
        <pc:picChg chg="del">
          <ac:chgData name="MONTINI TIZIANO" userId="8a953226-e843-44c4-90e9-85dbe80cb75b" providerId="ADAL" clId="{BC3F0263-1849-4501-91F1-2E0DA538F3DC}" dt="2025-03-19T20:47:47.374" v="2625" actId="478"/>
          <ac:picMkLst>
            <pc:docMk/>
            <pc:sldMk cId="587529255" sldId="264"/>
            <ac:picMk id="9" creationId="{72A24D5A-F654-DB9D-F227-B966F68C446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457744-27CB-4A95-BA6C-E71B2A2AF6BA}" type="datetimeFigureOut">
              <a:rPr lang="it-IT" smtClean="0"/>
              <a:t>19/03/2025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C30E03-1632-44A4-B0B3-E0A2CC1B3292}" type="slidenum">
              <a:rPr lang="it-IT" smtClean="0"/>
              <a:t>‹N›</a:t>
            </a:fld>
            <a:endParaRPr lang="it-IT"/>
          </a:p>
        </p:txBody>
      </p:sp>
    </p:spTree>
    <p:extLst>
      <p:ext uri="{BB962C8B-B14F-4D97-AF65-F5344CB8AC3E}">
        <p14:creationId xmlns:p14="http://schemas.microsoft.com/office/powerpoint/2010/main" val="2688478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94C30E03-1632-44A4-B0B3-E0A2CC1B3292}" type="slidenum">
              <a:rPr lang="it-IT" smtClean="0"/>
              <a:t>2</a:t>
            </a:fld>
            <a:endParaRPr lang="it-IT"/>
          </a:p>
        </p:txBody>
      </p:sp>
    </p:spTree>
    <p:extLst>
      <p:ext uri="{BB962C8B-B14F-4D97-AF65-F5344CB8AC3E}">
        <p14:creationId xmlns:p14="http://schemas.microsoft.com/office/powerpoint/2010/main" val="635131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A0BD62-0B05-523B-B9AB-8D982615BFAA}"/>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067E5F1D-E53E-38CF-C399-FAE82CD58D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5204969-13FB-CAA3-D6E9-AE4ACD6A8EF1}"/>
              </a:ext>
            </a:extLst>
          </p:cNvPr>
          <p:cNvSpPr>
            <a:spLocks noGrp="1"/>
          </p:cNvSpPr>
          <p:nvPr>
            <p:ph type="dt" sz="half" idx="10"/>
          </p:nvPr>
        </p:nvSpPr>
        <p:spPr/>
        <p:txBody>
          <a:bodyPr/>
          <a:lstStyle/>
          <a:p>
            <a:fld id="{DEA5A005-0BC6-4BD0-911A-2A7C9287BA62}" type="datetimeFigureOut">
              <a:rPr lang="it-IT" smtClean="0"/>
              <a:t>19/03/2025</a:t>
            </a:fld>
            <a:endParaRPr lang="it-IT"/>
          </a:p>
        </p:txBody>
      </p:sp>
      <p:sp>
        <p:nvSpPr>
          <p:cNvPr id="5" name="Segnaposto piè di pagina 4">
            <a:extLst>
              <a:ext uri="{FF2B5EF4-FFF2-40B4-BE49-F238E27FC236}">
                <a16:creationId xmlns:a16="http://schemas.microsoft.com/office/drawing/2014/main" id="{00C3D14E-9774-E51E-38FD-0DD79AAFD8A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1B2FB71-315B-5D07-FBD9-DECA97B24489}"/>
              </a:ext>
            </a:extLst>
          </p:cNvPr>
          <p:cNvSpPr>
            <a:spLocks noGrp="1"/>
          </p:cNvSpPr>
          <p:nvPr>
            <p:ph type="sldNum" sz="quarter" idx="12"/>
          </p:nvPr>
        </p:nvSpPr>
        <p:spPr/>
        <p:txBody>
          <a:bodyPr/>
          <a:lstStyle/>
          <a:p>
            <a:fld id="{78A36630-6E05-4C29-8A10-7D99FEBB2BA9}" type="slidenum">
              <a:rPr lang="it-IT" smtClean="0"/>
              <a:t>‹N›</a:t>
            </a:fld>
            <a:endParaRPr lang="it-IT"/>
          </a:p>
        </p:txBody>
      </p:sp>
    </p:spTree>
    <p:extLst>
      <p:ext uri="{BB962C8B-B14F-4D97-AF65-F5344CB8AC3E}">
        <p14:creationId xmlns:p14="http://schemas.microsoft.com/office/powerpoint/2010/main" val="387932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B2C9A0-06F9-AFC4-1FB6-66A5920DFD4E}"/>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8B2B9B9-2416-A457-5123-D831F14D0304}"/>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AA5AFE4-E323-3CC9-364A-F9107ADDE34C}"/>
              </a:ext>
            </a:extLst>
          </p:cNvPr>
          <p:cNvSpPr>
            <a:spLocks noGrp="1"/>
          </p:cNvSpPr>
          <p:nvPr>
            <p:ph type="dt" sz="half" idx="10"/>
          </p:nvPr>
        </p:nvSpPr>
        <p:spPr/>
        <p:txBody>
          <a:bodyPr/>
          <a:lstStyle/>
          <a:p>
            <a:fld id="{DEA5A005-0BC6-4BD0-911A-2A7C9287BA62}" type="datetimeFigureOut">
              <a:rPr lang="it-IT" smtClean="0"/>
              <a:t>19/03/2025</a:t>
            </a:fld>
            <a:endParaRPr lang="it-IT"/>
          </a:p>
        </p:txBody>
      </p:sp>
      <p:sp>
        <p:nvSpPr>
          <p:cNvPr id="5" name="Segnaposto piè di pagina 4">
            <a:extLst>
              <a:ext uri="{FF2B5EF4-FFF2-40B4-BE49-F238E27FC236}">
                <a16:creationId xmlns:a16="http://schemas.microsoft.com/office/drawing/2014/main" id="{C38A6CA9-BEC7-AC19-51AF-E78C691A314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16F71B2-2A8F-F7B2-3376-51A05CAD82FA}"/>
              </a:ext>
            </a:extLst>
          </p:cNvPr>
          <p:cNvSpPr>
            <a:spLocks noGrp="1"/>
          </p:cNvSpPr>
          <p:nvPr>
            <p:ph type="sldNum" sz="quarter" idx="12"/>
          </p:nvPr>
        </p:nvSpPr>
        <p:spPr/>
        <p:txBody>
          <a:bodyPr/>
          <a:lstStyle/>
          <a:p>
            <a:fld id="{78A36630-6E05-4C29-8A10-7D99FEBB2BA9}" type="slidenum">
              <a:rPr lang="it-IT" smtClean="0"/>
              <a:t>‹N›</a:t>
            </a:fld>
            <a:endParaRPr lang="it-IT"/>
          </a:p>
        </p:txBody>
      </p:sp>
    </p:spTree>
    <p:extLst>
      <p:ext uri="{BB962C8B-B14F-4D97-AF65-F5344CB8AC3E}">
        <p14:creationId xmlns:p14="http://schemas.microsoft.com/office/powerpoint/2010/main" val="894483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303A0CB-5A52-2F32-4188-B1F07A160B48}"/>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8F764F6-E84B-5D74-5F33-E59C826B39DC}"/>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6D52B08-C685-FD59-B85E-6929BCB8E946}"/>
              </a:ext>
            </a:extLst>
          </p:cNvPr>
          <p:cNvSpPr>
            <a:spLocks noGrp="1"/>
          </p:cNvSpPr>
          <p:nvPr>
            <p:ph type="dt" sz="half" idx="10"/>
          </p:nvPr>
        </p:nvSpPr>
        <p:spPr/>
        <p:txBody>
          <a:bodyPr/>
          <a:lstStyle/>
          <a:p>
            <a:fld id="{DEA5A005-0BC6-4BD0-911A-2A7C9287BA62}" type="datetimeFigureOut">
              <a:rPr lang="it-IT" smtClean="0"/>
              <a:t>19/03/2025</a:t>
            </a:fld>
            <a:endParaRPr lang="it-IT"/>
          </a:p>
        </p:txBody>
      </p:sp>
      <p:sp>
        <p:nvSpPr>
          <p:cNvPr id="5" name="Segnaposto piè di pagina 4">
            <a:extLst>
              <a:ext uri="{FF2B5EF4-FFF2-40B4-BE49-F238E27FC236}">
                <a16:creationId xmlns:a16="http://schemas.microsoft.com/office/drawing/2014/main" id="{5B04D47E-B470-CE99-309A-19A60B9C125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B0F9C7C-1D0D-45A7-DCD1-6F13B5E723FE}"/>
              </a:ext>
            </a:extLst>
          </p:cNvPr>
          <p:cNvSpPr>
            <a:spLocks noGrp="1"/>
          </p:cNvSpPr>
          <p:nvPr>
            <p:ph type="sldNum" sz="quarter" idx="12"/>
          </p:nvPr>
        </p:nvSpPr>
        <p:spPr/>
        <p:txBody>
          <a:bodyPr/>
          <a:lstStyle/>
          <a:p>
            <a:fld id="{78A36630-6E05-4C29-8A10-7D99FEBB2BA9}" type="slidenum">
              <a:rPr lang="it-IT" smtClean="0"/>
              <a:t>‹N›</a:t>
            </a:fld>
            <a:endParaRPr lang="it-IT"/>
          </a:p>
        </p:txBody>
      </p:sp>
    </p:spTree>
    <p:extLst>
      <p:ext uri="{BB962C8B-B14F-4D97-AF65-F5344CB8AC3E}">
        <p14:creationId xmlns:p14="http://schemas.microsoft.com/office/powerpoint/2010/main" val="1165279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5E4E91-0696-431E-7E1E-DDCF19676BB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4BD3380-5E27-6F42-C8F1-997ABC4068E7}"/>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FDA98B8-8687-644D-BEA8-88099F9F9514}"/>
              </a:ext>
            </a:extLst>
          </p:cNvPr>
          <p:cNvSpPr>
            <a:spLocks noGrp="1"/>
          </p:cNvSpPr>
          <p:nvPr>
            <p:ph type="dt" sz="half" idx="10"/>
          </p:nvPr>
        </p:nvSpPr>
        <p:spPr/>
        <p:txBody>
          <a:bodyPr/>
          <a:lstStyle/>
          <a:p>
            <a:fld id="{DEA5A005-0BC6-4BD0-911A-2A7C9287BA62}" type="datetimeFigureOut">
              <a:rPr lang="it-IT" smtClean="0"/>
              <a:t>19/03/2025</a:t>
            </a:fld>
            <a:endParaRPr lang="it-IT"/>
          </a:p>
        </p:txBody>
      </p:sp>
      <p:sp>
        <p:nvSpPr>
          <p:cNvPr id="5" name="Segnaposto piè di pagina 4">
            <a:extLst>
              <a:ext uri="{FF2B5EF4-FFF2-40B4-BE49-F238E27FC236}">
                <a16:creationId xmlns:a16="http://schemas.microsoft.com/office/drawing/2014/main" id="{16E0632A-3A26-3CDE-EA64-3C3576D160C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613AD7B-DDFA-7F70-1E14-27B6716D0BDB}"/>
              </a:ext>
            </a:extLst>
          </p:cNvPr>
          <p:cNvSpPr>
            <a:spLocks noGrp="1"/>
          </p:cNvSpPr>
          <p:nvPr>
            <p:ph type="sldNum" sz="quarter" idx="12"/>
          </p:nvPr>
        </p:nvSpPr>
        <p:spPr/>
        <p:txBody>
          <a:bodyPr/>
          <a:lstStyle/>
          <a:p>
            <a:fld id="{78A36630-6E05-4C29-8A10-7D99FEBB2BA9}" type="slidenum">
              <a:rPr lang="it-IT" smtClean="0"/>
              <a:t>‹N›</a:t>
            </a:fld>
            <a:endParaRPr lang="it-IT"/>
          </a:p>
        </p:txBody>
      </p:sp>
    </p:spTree>
    <p:extLst>
      <p:ext uri="{BB962C8B-B14F-4D97-AF65-F5344CB8AC3E}">
        <p14:creationId xmlns:p14="http://schemas.microsoft.com/office/powerpoint/2010/main" val="3701543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B1C960-73A6-7450-8C39-8F5235DB4AB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D108793-CEC9-38C0-C861-791E63B543F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0E0E4D88-DB79-280E-9F77-2E2162DCAC25}"/>
              </a:ext>
            </a:extLst>
          </p:cNvPr>
          <p:cNvSpPr>
            <a:spLocks noGrp="1"/>
          </p:cNvSpPr>
          <p:nvPr>
            <p:ph type="dt" sz="half" idx="10"/>
          </p:nvPr>
        </p:nvSpPr>
        <p:spPr/>
        <p:txBody>
          <a:bodyPr/>
          <a:lstStyle/>
          <a:p>
            <a:fld id="{DEA5A005-0BC6-4BD0-911A-2A7C9287BA62}" type="datetimeFigureOut">
              <a:rPr lang="it-IT" smtClean="0"/>
              <a:t>19/03/2025</a:t>
            </a:fld>
            <a:endParaRPr lang="it-IT"/>
          </a:p>
        </p:txBody>
      </p:sp>
      <p:sp>
        <p:nvSpPr>
          <p:cNvPr id="5" name="Segnaposto piè di pagina 4">
            <a:extLst>
              <a:ext uri="{FF2B5EF4-FFF2-40B4-BE49-F238E27FC236}">
                <a16:creationId xmlns:a16="http://schemas.microsoft.com/office/drawing/2014/main" id="{072DF96E-6A81-12FB-1C46-6707E330466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CA459FA-5815-0222-22C4-3026291CCC62}"/>
              </a:ext>
            </a:extLst>
          </p:cNvPr>
          <p:cNvSpPr>
            <a:spLocks noGrp="1"/>
          </p:cNvSpPr>
          <p:nvPr>
            <p:ph type="sldNum" sz="quarter" idx="12"/>
          </p:nvPr>
        </p:nvSpPr>
        <p:spPr/>
        <p:txBody>
          <a:bodyPr/>
          <a:lstStyle/>
          <a:p>
            <a:fld id="{78A36630-6E05-4C29-8A10-7D99FEBB2BA9}" type="slidenum">
              <a:rPr lang="it-IT" smtClean="0"/>
              <a:t>‹N›</a:t>
            </a:fld>
            <a:endParaRPr lang="it-IT"/>
          </a:p>
        </p:txBody>
      </p:sp>
    </p:spTree>
    <p:extLst>
      <p:ext uri="{BB962C8B-B14F-4D97-AF65-F5344CB8AC3E}">
        <p14:creationId xmlns:p14="http://schemas.microsoft.com/office/powerpoint/2010/main" val="153252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EEA701-0C8F-837E-DDA7-3715B710BB3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4910275-ED49-21DA-64FC-72652B3F4E4F}"/>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79D62CE-CBA2-9B93-3440-2BD97E27ADB5}"/>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D3BEF76-0256-817C-CDA9-36E05280469B}"/>
              </a:ext>
            </a:extLst>
          </p:cNvPr>
          <p:cNvSpPr>
            <a:spLocks noGrp="1"/>
          </p:cNvSpPr>
          <p:nvPr>
            <p:ph type="dt" sz="half" idx="10"/>
          </p:nvPr>
        </p:nvSpPr>
        <p:spPr/>
        <p:txBody>
          <a:bodyPr/>
          <a:lstStyle/>
          <a:p>
            <a:fld id="{DEA5A005-0BC6-4BD0-911A-2A7C9287BA62}" type="datetimeFigureOut">
              <a:rPr lang="it-IT" smtClean="0"/>
              <a:t>19/03/2025</a:t>
            </a:fld>
            <a:endParaRPr lang="it-IT"/>
          </a:p>
        </p:txBody>
      </p:sp>
      <p:sp>
        <p:nvSpPr>
          <p:cNvPr id="6" name="Segnaposto piè di pagina 5">
            <a:extLst>
              <a:ext uri="{FF2B5EF4-FFF2-40B4-BE49-F238E27FC236}">
                <a16:creationId xmlns:a16="http://schemas.microsoft.com/office/drawing/2014/main" id="{4CB5C1A6-7DB6-DB76-6553-43BB3CA7EC6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7362FC5-CEBD-4298-5221-C308443088A6}"/>
              </a:ext>
            </a:extLst>
          </p:cNvPr>
          <p:cNvSpPr>
            <a:spLocks noGrp="1"/>
          </p:cNvSpPr>
          <p:nvPr>
            <p:ph type="sldNum" sz="quarter" idx="12"/>
          </p:nvPr>
        </p:nvSpPr>
        <p:spPr/>
        <p:txBody>
          <a:bodyPr/>
          <a:lstStyle/>
          <a:p>
            <a:fld id="{78A36630-6E05-4C29-8A10-7D99FEBB2BA9}" type="slidenum">
              <a:rPr lang="it-IT" smtClean="0"/>
              <a:t>‹N›</a:t>
            </a:fld>
            <a:endParaRPr lang="it-IT"/>
          </a:p>
        </p:txBody>
      </p:sp>
    </p:spTree>
    <p:extLst>
      <p:ext uri="{BB962C8B-B14F-4D97-AF65-F5344CB8AC3E}">
        <p14:creationId xmlns:p14="http://schemas.microsoft.com/office/powerpoint/2010/main" val="1621798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39B145-14CD-F2BF-7365-618039A7B74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A2E5EDA-1E0C-6AD7-908D-8E24FD34B9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95F1FD3-0DB8-7477-3207-1345FAE67338}"/>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35F64D7D-E2B6-B932-FCF4-DAADB0D57C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F56BB1B8-D5A6-4768-0F30-D7833A5446D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106DC39B-C7AE-E1CB-5893-96EC1299A755}"/>
              </a:ext>
            </a:extLst>
          </p:cNvPr>
          <p:cNvSpPr>
            <a:spLocks noGrp="1"/>
          </p:cNvSpPr>
          <p:nvPr>
            <p:ph type="dt" sz="half" idx="10"/>
          </p:nvPr>
        </p:nvSpPr>
        <p:spPr/>
        <p:txBody>
          <a:bodyPr/>
          <a:lstStyle/>
          <a:p>
            <a:fld id="{DEA5A005-0BC6-4BD0-911A-2A7C9287BA62}" type="datetimeFigureOut">
              <a:rPr lang="it-IT" smtClean="0"/>
              <a:t>19/03/2025</a:t>
            </a:fld>
            <a:endParaRPr lang="it-IT"/>
          </a:p>
        </p:txBody>
      </p:sp>
      <p:sp>
        <p:nvSpPr>
          <p:cNvPr id="8" name="Segnaposto piè di pagina 7">
            <a:extLst>
              <a:ext uri="{FF2B5EF4-FFF2-40B4-BE49-F238E27FC236}">
                <a16:creationId xmlns:a16="http://schemas.microsoft.com/office/drawing/2014/main" id="{6257B5B2-4442-8E2D-8A24-BFAC7E908B7F}"/>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8D46C234-9059-C280-BD4C-CE06474C876B}"/>
              </a:ext>
            </a:extLst>
          </p:cNvPr>
          <p:cNvSpPr>
            <a:spLocks noGrp="1"/>
          </p:cNvSpPr>
          <p:nvPr>
            <p:ph type="sldNum" sz="quarter" idx="12"/>
          </p:nvPr>
        </p:nvSpPr>
        <p:spPr/>
        <p:txBody>
          <a:bodyPr/>
          <a:lstStyle/>
          <a:p>
            <a:fld id="{78A36630-6E05-4C29-8A10-7D99FEBB2BA9}" type="slidenum">
              <a:rPr lang="it-IT" smtClean="0"/>
              <a:t>‹N›</a:t>
            </a:fld>
            <a:endParaRPr lang="it-IT"/>
          </a:p>
        </p:txBody>
      </p:sp>
    </p:spTree>
    <p:extLst>
      <p:ext uri="{BB962C8B-B14F-4D97-AF65-F5344CB8AC3E}">
        <p14:creationId xmlns:p14="http://schemas.microsoft.com/office/powerpoint/2010/main" val="3181609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F13F83-F816-DE36-EE14-A1C1AC30A59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F431015-D97E-C601-CD13-B9587F5B5452}"/>
              </a:ext>
            </a:extLst>
          </p:cNvPr>
          <p:cNvSpPr>
            <a:spLocks noGrp="1"/>
          </p:cNvSpPr>
          <p:nvPr>
            <p:ph type="dt" sz="half" idx="10"/>
          </p:nvPr>
        </p:nvSpPr>
        <p:spPr/>
        <p:txBody>
          <a:bodyPr/>
          <a:lstStyle/>
          <a:p>
            <a:fld id="{DEA5A005-0BC6-4BD0-911A-2A7C9287BA62}" type="datetimeFigureOut">
              <a:rPr lang="it-IT" smtClean="0"/>
              <a:t>19/03/2025</a:t>
            </a:fld>
            <a:endParaRPr lang="it-IT"/>
          </a:p>
        </p:txBody>
      </p:sp>
      <p:sp>
        <p:nvSpPr>
          <p:cNvPr id="4" name="Segnaposto piè di pagina 3">
            <a:extLst>
              <a:ext uri="{FF2B5EF4-FFF2-40B4-BE49-F238E27FC236}">
                <a16:creationId xmlns:a16="http://schemas.microsoft.com/office/drawing/2014/main" id="{EB956DB2-0FBC-C8A3-50D1-173247A1D67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C4CFE1AC-9B4D-70FB-C11D-C61110D19DEB}"/>
              </a:ext>
            </a:extLst>
          </p:cNvPr>
          <p:cNvSpPr>
            <a:spLocks noGrp="1"/>
          </p:cNvSpPr>
          <p:nvPr>
            <p:ph type="sldNum" sz="quarter" idx="12"/>
          </p:nvPr>
        </p:nvSpPr>
        <p:spPr/>
        <p:txBody>
          <a:bodyPr/>
          <a:lstStyle/>
          <a:p>
            <a:fld id="{78A36630-6E05-4C29-8A10-7D99FEBB2BA9}" type="slidenum">
              <a:rPr lang="it-IT" smtClean="0"/>
              <a:t>‹N›</a:t>
            </a:fld>
            <a:endParaRPr lang="it-IT"/>
          </a:p>
        </p:txBody>
      </p:sp>
    </p:spTree>
    <p:extLst>
      <p:ext uri="{BB962C8B-B14F-4D97-AF65-F5344CB8AC3E}">
        <p14:creationId xmlns:p14="http://schemas.microsoft.com/office/powerpoint/2010/main" val="3006741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2DF52DB-A5CA-6D2C-F65F-A625607352D2}"/>
              </a:ext>
            </a:extLst>
          </p:cNvPr>
          <p:cNvSpPr>
            <a:spLocks noGrp="1"/>
          </p:cNvSpPr>
          <p:nvPr>
            <p:ph type="dt" sz="half" idx="10"/>
          </p:nvPr>
        </p:nvSpPr>
        <p:spPr/>
        <p:txBody>
          <a:bodyPr/>
          <a:lstStyle/>
          <a:p>
            <a:fld id="{DEA5A005-0BC6-4BD0-911A-2A7C9287BA62}" type="datetimeFigureOut">
              <a:rPr lang="it-IT" smtClean="0"/>
              <a:t>19/03/2025</a:t>
            </a:fld>
            <a:endParaRPr lang="it-IT"/>
          </a:p>
        </p:txBody>
      </p:sp>
      <p:sp>
        <p:nvSpPr>
          <p:cNvPr id="3" name="Segnaposto piè di pagina 2">
            <a:extLst>
              <a:ext uri="{FF2B5EF4-FFF2-40B4-BE49-F238E27FC236}">
                <a16:creationId xmlns:a16="http://schemas.microsoft.com/office/drawing/2014/main" id="{3A6C1D4E-4E44-BFCB-ED0E-60B938E01ED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B94E4AF7-1146-FDC5-7090-EC942207BB3D}"/>
              </a:ext>
            </a:extLst>
          </p:cNvPr>
          <p:cNvSpPr>
            <a:spLocks noGrp="1"/>
          </p:cNvSpPr>
          <p:nvPr>
            <p:ph type="sldNum" sz="quarter" idx="12"/>
          </p:nvPr>
        </p:nvSpPr>
        <p:spPr/>
        <p:txBody>
          <a:bodyPr/>
          <a:lstStyle/>
          <a:p>
            <a:fld id="{78A36630-6E05-4C29-8A10-7D99FEBB2BA9}" type="slidenum">
              <a:rPr lang="it-IT" smtClean="0"/>
              <a:t>‹N›</a:t>
            </a:fld>
            <a:endParaRPr lang="it-IT"/>
          </a:p>
        </p:txBody>
      </p:sp>
    </p:spTree>
    <p:extLst>
      <p:ext uri="{BB962C8B-B14F-4D97-AF65-F5344CB8AC3E}">
        <p14:creationId xmlns:p14="http://schemas.microsoft.com/office/powerpoint/2010/main" val="2086563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82A143-3598-6971-C4CE-9492087BD7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054100D-1AF7-EDCA-2594-6A72DDFC42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83DF133C-3C5B-71E8-1976-D580CBD4CF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0D5BC24-4936-9F98-BCB7-25DA9E104C9E}"/>
              </a:ext>
            </a:extLst>
          </p:cNvPr>
          <p:cNvSpPr>
            <a:spLocks noGrp="1"/>
          </p:cNvSpPr>
          <p:nvPr>
            <p:ph type="dt" sz="half" idx="10"/>
          </p:nvPr>
        </p:nvSpPr>
        <p:spPr/>
        <p:txBody>
          <a:bodyPr/>
          <a:lstStyle/>
          <a:p>
            <a:fld id="{DEA5A005-0BC6-4BD0-911A-2A7C9287BA62}" type="datetimeFigureOut">
              <a:rPr lang="it-IT" smtClean="0"/>
              <a:t>19/03/2025</a:t>
            </a:fld>
            <a:endParaRPr lang="it-IT"/>
          </a:p>
        </p:txBody>
      </p:sp>
      <p:sp>
        <p:nvSpPr>
          <p:cNvPr id="6" name="Segnaposto piè di pagina 5">
            <a:extLst>
              <a:ext uri="{FF2B5EF4-FFF2-40B4-BE49-F238E27FC236}">
                <a16:creationId xmlns:a16="http://schemas.microsoft.com/office/drawing/2014/main" id="{1B21AD4D-1EF9-5E45-D661-1ABCE93B41B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78AF278-BE1B-773D-9529-191EF16414F6}"/>
              </a:ext>
            </a:extLst>
          </p:cNvPr>
          <p:cNvSpPr>
            <a:spLocks noGrp="1"/>
          </p:cNvSpPr>
          <p:nvPr>
            <p:ph type="sldNum" sz="quarter" idx="12"/>
          </p:nvPr>
        </p:nvSpPr>
        <p:spPr/>
        <p:txBody>
          <a:bodyPr/>
          <a:lstStyle/>
          <a:p>
            <a:fld id="{78A36630-6E05-4C29-8A10-7D99FEBB2BA9}" type="slidenum">
              <a:rPr lang="it-IT" smtClean="0"/>
              <a:t>‹N›</a:t>
            </a:fld>
            <a:endParaRPr lang="it-IT"/>
          </a:p>
        </p:txBody>
      </p:sp>
    </p:spTree>
    <p:extLst>
      <p:ext uri="{BB962C8B-B14F-4D97-AF65-F5344CB8AC3E}">
        <p14:creationId xmlns:p14="http://schemas.microsoft.com/office/powerpoint/2010/main" val="3712397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F2F2AB-0D96-B656-624C-58E9AACBEC0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E8E7E75-449E-E8CF-CEDB-080D17B438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269075A-15F0-0441-CC80-C085259897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EA05F78-CBA6-DE5E-BCA6-0CEB3C09BFA3}"/>
              </a:ext>
            </a:extLst>
          </p:cNvPr>
          <p:cNvSpPr>
            <a:spLocks noGrp="1"/>
          </p:cNvSpPr>
          <p:nvPr>
            <p:ph type="dt" sz="half" idx="10"/>
          </p:nvPr>
        </p:nvSpPr>
        <p:spPr/>
        <p:txBody>
          <a:bodyPr/>
          <a:lstStyle/>
          <a:p>
            <a:fld id="{DEA5A005-0BC6-4BD0-911A-2A7C9287BA62}" type="datetimeFigureOut">
              <a:rPr lang="it-IT" smtClean="0"/>
              <a:t>19/03/2025</a:t>
            </a:fld>
            <a:endParaRPr lang="it-IT"/>
          </a:p>
        </p:txBody>
      </p:sp>
      <p:sp>
        <p:nvSpPr>
          <p:cNvPr id="6" name="Segnaposto piè di pagina 5">
            <a:extLst>
              <a:ext uri="{FF2B5EF4-FFF2-40B4-BE49-F238E27FC236}">
                <a16:creationId xmlns:a16="http://schemas.microsoft.com/office/drawing/2014/main" id="{F83337C6-35B8-05FB-B766-CA2AD7E30D5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684EE13-D8C5-A75A-55E4-1AB53C038AA5}"/>
              </a:ext>
            </a:extLst>
          </p:cNvPr>
          <p:cNvSpPr>
            <a:spLocks noGrp="1"/>
          </p:cNvSpPr>
          <p:nvPr>
            <p:ph type="sldNum" sz="quarter" idx="12"/>
          </p:nvPr>
        </p:nvSpPr>
        <p:spPr/>
        <p:txBody>
          <a:bodyPr/>
          <a:lstStyle/>
          <a:p>
            <a:fld id="{78A36630-6E05-4C29-8A10-7D99FEBB2BA9}" type="slidenum">
              <a:rPr lang="it-IT" smtClean="0"/>
              <a:t>‹N›</a:t>
            </a:fld>
            <a:endParaRPr lang="it-IT"/>
          </a:p>
        </p:txBody>
      </p:sp>
    </p:spTree>
    <p:extLst>
      <p:ext uri="{BB962C8B-B14F-4D97-AF65-F5344CB8AC3E}">
        <p14:creationId xmlns:p14="http://schemas.microsoft.com/office/powerpoint/2010/main" val="736957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3F46503-AB4C-E0A8-ECE6-BAE006B953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AFA5C74-BDD9-0D1C-1900-E86727389F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6BEB1CE-3EA3-8C71-2A7D-E65B06E182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A5A005-0BC6-4BD0-911A-2A7C9287BA62}" type="datetimeFigureOut">
              <a:rPr lang="it-IT" smtClean="0"/>
              <a:t>19/03/2025</a:t>
            </a:fld>
            <a:endParaRPr lang="it-IT"/>
          </a:p>
        </p:txBody>
      </p:sp>
      <p:sp>
        <p:nvSpPr>
          <p:cNvPr id="5" name="Segnaposto piè di pagina 4">
            <a:extLst>
              <a:ext uri="{FF2B5EF4-FFF2-40B4-BE49-F238E27FC236}">
                <a16:creationId xmlns:a16="http://schemas.microsoft.com/office/drawing/2014/main" id="{3CB5AB68-A2F9-345A-0AB0-A695CE1BC4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86D03DA7-A17E-A773-C869-C7AC512EFE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A36630-6E05-4C29-8A10-7D99FEBB2BA9}" type="slidenum">
              <a:rPr lang="it-IT" smtClean="0"/>
              <a:t>‹N›</a:t>
            </a:fld>
            <a:endParaRPr lang="it-IT"/>
          </a:p>
        </p:txBody>
      </p:sp>
    </p:spTree>
    <p:extLst>
      <p:ext uri="{BB962C8B-B14F-4D97-AF65-F5344CB8AC3E}">
        <p14:creationId xmlns:p14="http://schemas.microsoft.com/office/powerpoint/2010/main" val="598390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B947278-62DB-73E0-DEC7-6D48FADD6781}"/>
              </a:ext>
            </a:extLst>
          </p:cNvPr>
          <p:cNvSpPr txBox="1"/>
          <p:nvPr/>
        </p:nvSpPr>
        <p:spPr>
          <a:xfrm>
            <a:off x="496529" y="481781"/>
            <a:ext cx="7312066" cy="3416320"/>
          </a:xfrm>
          <a:prstGeom prst="rect">
            <a:avLst/>
          </a:prstGeom>
          <a:noFill/>
        </p:spPr>
        <p:txBody>
          <a:bodyPr wrap="none" rtlCol="0">
            <a:spAutoFit/>
          </a:bodyPr>
          <a:lstStyle/>
          <a:p>
            <a:r>
              <a:rPr lang="it-IT" sz="2400" b="1" dirty="0" err="1">
                <a:solidFill>
                  <a:srgbClr val="FF0000"/>
                </a:solidFill>
              </a:rPr>
              <a:t>Synthesis</a:t>
            </a:r>
            <a:endParaRPr lang="it-IT" sz="2400" b="1" dirty="0">
              <a:solidFill>
                <a:srgbClr val="FF0000"/>
              </a:solidFill>
            </a:endParaRPr>
          </a:p>
          <a:p>
            <a:endParaRPr lang="it-IT" sz="2400" dirty="0"/>
          </a:p>
          <a:p>
            <a:pPr marL="457200" indent="-457200">
              <a:buFont typeface="+mj-lt"/>
              <a:buAutoNum type="arabicPeriod"/>
            </a:pPr>
            <a:r>
              <a:rPr lang="it-IT" sz="2400" dirty="0" err="1"/>
              <a:t>Nanosized</a:t>
            </a:r>
            <a:r>
              <a:rPr lang="it-IT" sz="2400" dirty="0"/>
              <a:t> </a:t>
            </a:r>
            <a:r>
              <a:rPr lang="it-IT" sz="2400" dirty="0" err="1"/>
              <a:t>material</a:t>
            </a:r>
            <a:r>
              <a:rPr lang="it-IT" sz="2400" dirty="0"/>
              <a:t>: </a:t>
            </a:r>
            <a:r>
              <a:rPr lang="it-IT" sz="2400" dirty="0" err="1"/>
              <a:t>ZnS</a:t>
            </a:r>
            <a:r>
              <a:rPr lang="it-IT" sz="2400" dirty="0"/>
              <a:t> quantum dots for sensing</a:t>
            </a:r>
          </a:p>
          <a:p>
            <a:pPr marL="457200" indent="-457200">
              <a:buFont typeface="+mj-lt"/>
              <a:buAutoNum type="arabicPeriod"/>
            </a:pPr>
            <a:endParaRPr lang="it-IT" sz="2400" dirty="0"/>
          </a:p>
          <a:p>
            <a:pPr marL="457200" indent="-457200">
              <a:buFont typeface="+mj-lt"/>
              <a:buAutoNum type="arabicPeriod"/>
            </a:pPr>
            <a:r>
              <a:rPr lang="it-IT" sz="2400" dirty="0" err="1"/>
              <a:t>Nanocomposite</a:t>
            </a:r>
            <a:r>
              <a:rPr lang="it-IT" sz="2400" dirty="0"/>
              <a:t> </a:t>
            </a:r>
            <a:r>
              <a:rPr lang="it-IT" sz="2400" dirty="0" err="1"/>
              <a:t>materials</a:t>
            </a:r>
            <a:r>
              <a:rPr lang="it-IT" sz="2400" dirty="0"/>
              <a:t>: TiO</a:t>
            </a:r>
            <a:r>
              <a:rPr lang="it-IT" sz="2400" baseline="-25000" dirty="0"/>
              <a:t>2</a:t>
            </a:r>
            <a:r>
              <a:rPr lang="it-IT" sz="2400" dirty="0"/>
              <a:t> by sol-gel</a:t>
            </a:r>
          </a:p>
          <a:p>
            <a:pPr marL="457200" indent="-457200">
              <a:buFont typeface="+mj-lt"/>
              <a:buAutoNum type="arabicPeriod"/>
            </a:pPr>
            <a:endParaRPr lang="it-IT" sz="2400" dirty="0"/>
          </a:p>
          <a:p>
            <a:pPr marL="457200" indent="-457200">
              <a:buFont typeface="+mj-lt"/>
              <a:buAutoNum type="arabicPeriod"/>
            </a:pPr>
            <a:r>
              <a:rPr lang="it-IT" sz="2400" dirty="0" err="1"/>
              <a:t>Nanostructured</a:t>
            </a:r>
            <a:r>
              <a:rPr lang="it-IT" sz="2400" dirty="0"/>
              <a:t> </a:t>
            </a:r>
            <a:r>
              <a:rPr lang="it-IT" sz="2400" dirty="0" err="1"/>
              <a:t>materials</a:t>
            </a:r>
            <a:r>
              <a:rPr lang="it-IT" sz="2400" dirty="0"/>
              <a:t>: Ti-MCM-41</a:t>
            </a:r>
          </a:p>
          <a:p>
            <a:pPr marL="457200" indent="-457200">
              <a:buFont typeface="+mj-lt"/>
              <a:buAutoNum type="arabicPeriod"/>
            </a:pPr>
            <a:endParaRPr lang="it-IT" sz="2400" dirty="0"/>
          </a:p>
          <a:p>
            <a:pPr marL="457200" indent="-457200">
              <a:buFont typeface="+mj-lt"/>
              <a:buAutoNum type="arabicPeriod"/>
            </a:pPr>
            <a:endParaRPr lang="it-IT" sz="2400" dirty="0"/>
          </a:p>
        </p:txBody>
      </p:sp>
    </p:spTree>
    <p:extLst>
      <p:ext uri="{BB962C8B-B14F-4D97-AF65-F5344CB8AC3E}">
        <p14:creationId xmlns:p14="http://schemas.microsoft.com/office/powerpoint/2010/main" val="2472400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2EC53EFD-1048-354B-1AAF-65D249AB5E86}"/>
              </a:ext>
            </a:extLst>
          </p:cNvPr>
          <p:cNvPicPr>
            <a:picLocks noChangeAspect="1"/>
          </p:cNvPicPr>
          <p:nvPr/>
        </p:nvPicPr>
        <p:blipFill>
          <a:blip r:embed="rId3"/>
          <a:stretch>
            <a:fillRect/>
          </a:stretch>
        </p:blipFill>
        <p:spPr>
          <a:xfrm>
            <a:off x="2142408" y="1013951"/>
            <a:ext cx="8258175" cy="2857500"/>
          </a:xfrm>
          <a:prstGeom prst="rect">
            <a:avLst/>
          </a:prstGeom>
        </p:spPr>
      </p:pic>
      <p:sp>
        <p:nvSpPr>
          <p:cNvPr id="6" name="CasellaDiTesto 5">
            <a:extLst>
              <a:ext uri="{FF2B5EF4-FFF2-40B4-BE49-F238E27FC236}">
                <a16:creationId xmlns:a16="http://schemas.microsoft.com/office/drawing/2014/main" id="{8FF86461-412D-9897-C9D6-5AEF3FFF9D48}"/>
              </a:ext>
            </a:extLst>
          </p:cNvPr>
          <p:cNvSpPr txBox="1"/>
          <p:nvPr/>
        </p:nvSpPr>
        <p:spPr>
          <a:xfrm>
            <a:off x="176486" y="333986"/>
            <a:ext cx="6095010" cy="369332"/>
          </a:xfrm>
          <a:prstGeom prst="rect">
            <a:avLst/>
          </a:prstGeom>
          <a:noFill/>
        </p:spPr>
        <p:txBody>
          <a:bodyPr wrap="square">
            <a:spAutoFit/>
          </a:bodyPr>
          <a:lstStyle/>
          <a:p>
            <a:pPr marL="457200" indent="-457200">
              <a:buFont typeface="+mj-lt"/>
              <a:buAutoNum type="arabicPeriod"/>
            </a:pPr>
            <a:r>
              <a:rPr lang="it-IT" sz="1800" b="1" dirty="0" err="1">
                <a:solidFill>
                  <a:srgbClr val="0070C0"/>
                </a:solidFill>
              </a:rPr>
              <a:t>Nanosized</a:t>
            </a:r>
            <a:r>
              <a:rPr lang="it-IT" sz="1800" b="1" dirty="0">
                <a:solidFill>
                  <a:srgbClr val="0070C0"/>
                </a:solidFill>
              </a:rPr>
              <a:t> </a:t>
            </a:r>
            <a:r>
              <a:rPr lang="it-IT" sz="1800" b="1" dirty="0" err="1">
                <a:solidFill>
                  <a:srgbClr val="0070C0"/>
                </a:solidFill>
              </a:rPr>
              <a:t>material</a:t>
            </a:r>
            <a:r>
              <a:rPr lang="it-IT" sz="1800" b="1" dirty="0">
                <a:solidFill>
                  <a:srgbClr val="0070C0"/>
                </a:solidFill>
              </a:rPr>
              <a:t>: </a:t>
            </a:r>
            <a:r>
              <a:rPr lang="it-IT" sz="1800" b="1" dirty="0" err="1">
                <a:solidFill>
                  <a:srgbClr val="0070C0"/>
                </a:solidFill>
              </a:rPr>
              <a:t>ZnS</a:t>
            </a:r>
            <a:r>
              <a:rPr lang="it-IT" sz="1800" b="1" dirty="0">
                <a:solidFill>
                  <a:srgbClr val="0070C0"/>
                </a:solidFill>
              </a:rPr>
              <a:t> quantum dots for sensing</a:t>
            </a:r>
          </a:p>
        </p:txBody>
      </p:sp>
      <p:sp>
        <p:nvSpPr>
          <p:cNvPr id="8" name="CasellaDiTesto 7">
            <a:extLst>
              <a:ext uri="{FF2B5EF4-FFF2-40B4-BE49-F238E27FC236}">
                <a16:creationId xmlns:a16="http://schemas.microsoft.com/office/drawing/2014/main" id="{4486C49E-0823-DBB9-4275-ECB045164903}"/>
              </a:ext>
            </a:extLst>
          </p:cNvPr>
          <p:cNvSpPr txBox="1"/>
          <p:nvPr/>
        </p:nvSpPr>
        <p:spPr>
          <a:xfrm>
            <a:off x="432619" y="4255175"/>
            <a:ext cx="11326762" cy="2031325"/>
          </a:xfrm>
          <a:prstGeom prst="rect">
            <a:avLst/>
          </a:prstGeom>
          <a:noFill/>
        </p:spPr>
        <p:txBody>
          <a:bodyPr wrap="square">
            <a:spAutoFit/>
          </a:bodyPr>
          <a:lstStyle/>
          <a:p>
            <a:pPr algn="just"/>
            <a:r>
              <a:rPr lang="en-US" i="1" dirty="0"/>
              <a:t>Mn-doped ZnS QDs were synthesized according to a reported method with some modification (Scheme 1). </a:t>
            </a:r>
          </a:p>
          <a:p>
            <a:pPr algn="just"/>
            <a:r>
              <a:rPr lang="en-US" i="1" dirty="0"/>
              <a:t>Fifty milliliters of 0.03 M NAC, 5 mL of 0.10 M ZnSO</a:t>
            </a:r>
            <a:r>
              <a:rPr lang="en-US" i="1" baseline="-25000" dirty="0"/>
              <a:t>4</a:t>
            </a:r>
            <a:r>
              <a:rPr lang="en-US" i="1" dirty="0"/>
              <a:t> and 1.5 mL of 0.01 M MnCl</a:t>
            </a:r>
            <a:r>
              <a:rPr lang="en-US" i="1" baseline="-25000" dirty="0"/>
              <a:t>2</a:t>
            </a:r>
            <a:r>
              <a:rPr lang="en-US" i="1" dirty="0"/>
              <a:t> were added to a three-necked flask. The mixed solution was adjusted to pH ≈ 11 with 2 M NaOH and stirred under nitrogen at room temperature for 40 min. Five milliliters of 0.10 M Na</a:t>
            </a:r>
            <a:r>
              <a:rPr lang="en-US" i="1" baseline="-25000" dirty="0"/>
              <a:t>2</a:t>
            </a:r>
            <a:r>
              <a:rPr lang="en-US" i="1" dirty="0"/>
              <a:t>S were then quickly injected into the solution. The mixture was stirred for 40 min, and then the solution was aged at 50 °C under air for 2.5 h to form NAC-capped Mn-doped ZnS QDs. The QDs were precipitated with ethanol, separated by centrifuging, washed with ethanol and dried in a vacuum. The prepared QDs powder is highly soluble in water.</a:t>
            </a:r>
            <a:endParaRPr lang="it-IT" i="1" dirty="0"/>
          </a:p>
        </p:txBody>
      </p:sp>
      <p:sp>
        <p:nvSpPr>
          <p:cNvPr id="2" name="CasellaDiTesto 1">
            <a:extLst>
              <a:ext uri="{FF2B5EF4-FFF2-40B4-BE49-F238E27FC236}">
                <a16:creationId xmlns:a16="http://schemas.microsoft.com/office/drawing/2014/main" id="{B54B8290-B933-5495-A51B-20F868CEA90B}"/>
              </a:ext>
            </a:extLst>
          </p:cNvPr>
          <p:cNvSpPr txBox="1"/>
          <p:nvPr/>
        </p:nvSpPr>
        <p:spPr>
          <a:xfrm>
            <a:off x="475345" y="1493342"/>
            <a:ext cx="2195666" cy="369332"/>
          </a:xfrm>
          <a:prstGeom prst="rect">
            <a:avLst/>
          </a:prstGeom>
          <a:noFill/>
        </p:spPr>
        <p:txBody>
          <a:bodyPr wrap="none" rtlCol="0">
            <a:spAutoFit/>
          </a:bodyPr>
          <a:lstStyle/>
          <a:p>
            <a:r>
              <a:rPr lang="it-IT" b="1" dirty="0" err="1">
                <a:solidFill>
                  <a:srgbClr val="FF0000"/>
                </a:solidFill>
              </a:rPr>
              <a:t>Colloidal</a:t>
            </a:r>
            <a:r>
              <a:rPr lang="it-IT" b="1" dirty="0">
                <a:solidFill>
                  <a:srgbClr val="FF0000"/>
                </a:solidFill>
              </a:rPr>
              <a:t> </a:t>
            </a:r>
            <a:r>
              <a:rPr lang="it-IT" b="1" dirty="0" err="1">
                <a:solidFill>
                  <a:srgbClr val="FF0000"/>
                </a:solidFill>
              </a:rPr>
              <a:t>synthesis</a:t>
            </a:r>
            <a:endParaRPr lang="it-IT" b="1" dirty="0">
              <a:solidFill>
                <a:srgbClr val="FF0000"/>
              </a:solidFill>
            </a:endParaRPr>
          </a:p>
        </p:txBody>
      </p:sp>
    </p:spTree>
    <p:extLst>
      <p:ext uri="{BB962C8B-B14F-4D97-AF65-F5344CB8AC3E}">
        <p14:creationId xmlns:p14="http://schemas.microsoft.com/office/powerpoint/2010/main" val="1612964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D3FF37E-5B28-FF59-713D-91FC7F279A02}"/>
              </a:ext>
            </a:extLst>
          </p:cNvPr>
          <p:cNvSpPr txBox="1"/>
          <p:nvPr/>
        </p:nvSpPr>
        <p:spPr>
          <a:xfrm>
            <a:off x="176486" y="333986"/>
            <a:ext cx="6095010" cy="369332"/>
          </a:xfrm>
          <a:prstGeom prst="rect">
            <a:avLst/>
          </a:prstGeom>
          <a:noFill/>
        </p:spPr>
        <p:txBody>
          <a:bodyPr wrap="square">
            <a:spAutoFit/>
          </a:bodyPr>
          <a:lstStyle/>
          <a:p>
            <a:pPr marL="457200" indent="-457200">
              <a:buFont typeface="+mj-lt"/>
              <a:buAutoNum type="arabicPeriod"/>
            </a:pPr>
            <a:r>
              <a:rPr lang="it-IT" sz="1800" b="1" dirty="0" err="1">
                <a:solidFill>
                  <a:srgbClr val="0070C0"/>
                </a:solidFill>
              </a:rPr>
              <a:t>Nanosized</a:t>
            </a:r>
            <a:r>
              <a:rPr lang="it-IT" sz="1800" b="1" dirty="0">
                <a:solidFill>
                  <a:srgbClr val="0070C0"/>
                </a:solidFill>
              </a:rPr>
              <a:t> </a:t>
            </a:r>
            <a:r>
              <a:rPr lang="it-IT" sz="1800" b="1" dirty="0" err="1">
                <a:solidFill>
                  <a:srgbClr val="0070C0"/>
                </a:solidFill>
              </a:rPr>
              <a:t>material</a:t>
            </a:r>
            <a:r>
              <a:rPr lang="it-IT" sz="1800" b="1" dirty="0">
                <a:solidFill>
                  <a:srgbClr val="0070C0"/>
                </a:solidFill>
              </a:rPr>
              <a:t>: </a:t>
            </a:r>
            <a:r>
              <a:rPr lang="it-IT" sz="1800" b="1" dirty="0" err="1">
                <a:solidFill>
                  <a:srgbClr val="0070C0"/>
                </a:solidFill>
              </a:rPr>
              <a:t>ZnS</a:t>
            </a:r>
            <a:r>
              <a:rPr lang="it-IT" sz="1800" b="1" dirty="0">
                <a:solidFill>
                  <a:srgbClr val="0070C0"/>
                </a:solidFill>
              </a:rPr>
              <a:t> quantum dots for sensing</a:t>
            </a:r>
          </a:p>
        </p:txBody>
      </p:sp>
      <p:graphicFrame>
        <p:nvGraphicFramePr>
          <p:cNvPr id="3" name="Tabella 2">
            <a:extLst>
              <a:ext uri="{FF2B5EF4-FFF2-40B4-BE49-F238E27FC236}">
                <a16:creationId xmlns:a16="http://schemas.microsoft.com/office/drawing/2014/main" id="{D4E1C0AA-D448-7200-DA2D-A04FBE04B125}"/>
              </a:ext>
            </a:extLst>
          </p:cNvPr>
          <p:cNvGraphicFramePr>
            <a:graphicFrameLocks noGrp="1"/>
          </p:cNvGraphicFramePr>
          <p:nvPr>
            <p:extLst>
              <p:ext uri="{D42A27DB-BD31-4B8C-83A1-F6EECF244321}">
                <p14:modId xmlns:p14="http://schemas.microsoft.com/office/powerpoint/2010/main" val="3584777410"/>
              </p:ext>
            </p:extLst>
          </p:nvPr>
        </p:nvGraphicFramePr>
        <p:xfrm>
          <a:off x="2884828" y="950725"/>
          <a:ext cx="6773335" cy="148336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3950616786"/>
                    </a:ext>
                  </a:extLst>
                </a:gridCol>
                <a:gridCol w="1354667">
                  <a:extLst>
                    <a:ext uri="{9D8B030D-6E8A-4147-A177-3AD203B41FA5}">
                      <a16:colId xmlns:a16="http://schemas.microsoft.com/office/drawing/2014/main" val="1311619970"/>
                    </a:ext>
                  </a:extLst>
                </a:gridCol>
                <a:gridCol w="1354667">
                  <a:extLst>
                    <a:ext uri="{9D8B030D-6E8A-4147-A177-3AD203B41FA5}">
                      <a16:colId xmlns:a16="http://schemas.microsoft.com/office/drawing/2014/main" val="2681227218"/>
                    </a:ext>
                  </a:extLst>
                </a:gridCol>
                <a:gridCol w="1354667">
                  <a:extLst>
                    <a:ext uri="{9D8B030D-6E8A-4147-A177-3AD203B41FA5}">
                      <a16:colId xmlns:a16="http://schemas.microsoft.com/office/drawing/2014/main" val="905703305"/>
                    </a:ext>
                  </a:extLst>
                </a:gridCol>
                <a:gridCol w="1354667">
                  <a:extLst>
                    <a:ext uri="{9D8B030D-6E8A-4147-A177-3AD203B41FA5}">
                      <a16:colId xmlns:a16="http://schemas.microsoft.com/office/drawing/2014/main" val="4081101398"/>
                    </a:ext>
                  </a:extLst>
                </a:gridCol>
              </a:tblGrid>
              <a:tr h="370840">
                <a:tc>
                  <a:txBody>
                    <a:bodyPr/>
                    <a:lstStyle/>
                    <a:p>
                      <a:pPr algn="ctr"/>
                      <a:r>
                        <a:rPr lang="it-IT" dirty="0" err="1"/>
                        <a:t>Student</a:t>
                      </a:r>
                      <a:endParaRPr lang="it-IT" dirty="0"/>
                    </a:p>
                  </a:txBody>
                  <a:tcPr/>
                </a:tc>
                <a:tc>
                  <a:txBody>
                    <a:bodyPr/>
                    <a:lstStyle/>
                    <a:p>
                      <a:pPr algn="ctr"/>
                      <a:r>
                        <a:rPr lang="it-IT" dirty="0"/>
                        <a:t>V NAC</a:t>
                      </a:r>
                    </a:p>
                  </a:txBody>
                  <a:tcPr/>
                </a:tc>
                <a:tc>
                  <a:txBody>
                    <a:bodyPr/>
                    <a:lstStyle/>
                    <a:p>
                      <a:pPr algn="ctr"/>
                      <a:r>
                        <a:rPr lang="it-IT" dirty="0"/>
                        <a:t>V Zn</a:t>
                      </a:r>
                      <a:r>
                        <a:rPr lang="it-IT" baseline="30000" dirty="0"/>
                        <a:t>2+</a:t>
                      </a:r>
                    </a:p>
                  </a:txBody>
                  <a:tcPr/>
                </a:tc>
                <a:tc>
                  <a:txBody>
                    <a:bodyPr/>
                    <a:lstStyle/>
                    <a:p>
                      <a:pPr algn="ctr"/>
                      <a:r>
                        <a:rPr lang="it-IT" dirty="0"/>
                        <a:t>V Mn</a:t>
                      </a:r>
                      <a:r>
                        <a:rPr lang="it-IT" baseline="30000" dirty="0"/>
                        <a:t>2+</a:t>
                      </a:r>
                    </a:p>
                  </a:txBody>
                  <a:tcPr/>
                </a:tc>
                <a:tc>
                  <a:txBody>
                    <a:bodyPr/>
                    <a:lstStyle/>
                    <a:p>
                      <a:pPr algn="ctr"/>
                      <a:r>
                        <a:rPr lang="it-IT" dirty="0"/>
                        <a:t>V S</a:t>
                      </a:r>
                      <a:r>
                        <a:rPr lang="it-IT" baseline="30000" dirty="0"/>
                        <a:t>2-</a:t>
                      </a:r>
                    </a:p>
                  </a:txBody>
                  <a:tcPr/>
                </a:tc>
                <a:extLst>
                  <a:ext uri="{0D108BD9-81ED-4DB2-BD59-A6C34878D82A}">
                    <a16:rowId xmlns:a16="http://schemas.microsoft.com/office/drawing/2014/main" val="2091150331"/>
                  </a:ext>
                </a:extLst>
              </a:tr>
              <a:tr h="370840">
                <a:tc>
                  <a:txBody>
                    <a:bodyPr/>
                    <a:lstStyle/>
                    <a:p>
                      <a:pPr algn="ctr"/>
                      <a:r>
                        <a:rPr lang="it-IT" dirty="0"/>
                        <a:t>1</a:t>
                      </a:r>
                    </a:p>
                  </a:txBody>
                  <a:tcPr/>
                </a:tc>
                <a:tc>
                  <a:txBody>
                    <a:bodyPr/>
                    <a:lstStyle/>
                    <a:p>
                      <a:pPr algn="ctr"/>
                      <a:r>
                        <a:rPr lang="it-IT" dirty="0"/>
                        <a:t>100</a:t>
                      </a:r>
                    </a:p>
                  </a:txBody>
                  <a:tcPr/>
                </a:tc>
                <a:tc>
                  <a:txBody>
                    <a:bodyPr/>
                    <a:lstStyle/>
                    <a:p>
                      <a:pPr algn="ctr"/>
                      <a:r>
                        <a:rPr lang="it-IT" dirty="0"/>
                        <a:t>5.00</a:t>
                      </a:r>
                    </a:p>
                  </a:txBody>
                  <a:tcPr/>
                </a:tc>
                <a:tc>
                  <a:txBody>
                    <a:bodyPr/>
                    <a:lstStyle/>
                    <a:p>
                      <a:pPr algn="ctr"/>
                      <a:r>
                        <a:rPr lang="it-IT" dirty="0"/>
                        <a:t>0</a:t>
                      </a:r>
                    </a:p>
                  </a:txBody>
                  <a:tcPr/>
                </a:tc>
                <a:tc>
                  <a:txBody>
                    <a:bodyPr/>
                    <a:lstStyle/>
                    <a:p>
                      <a:pPr algn="ctr"/>
                      <a:r>
                        <a:rPr lang="it-IT" dirty="0"/>
                        <a:t>5.00</a:t>
                      </a:r>
                    </a:p>
                  </a:txBody>
                  <a:tcPr/>
                </a:tc>
                <a:extLst>
                  <a:ext uri="{0D108BD9-81ED-4DB2-BD59-A6C34878D82A}">
                    <a16:rowId xmlns:a16="http://schemas.microsoft.com/office/drawing/2014/main" val="2246805479"/>
                  </a:ext>
                </a:extLst>
              </a:tr>
              <a:tr h="370840">
                <a:tc>
                  <a:txBody>
                    <a:bodyPr/>
                    <a:lstStyle/>
                    <a:p>
                      <a:pPr algn="ctr"/>
                      <a:r>
                        <a:rPr lang="it-IT" dirty="0"/>
                        <a:t>2</a:t>
                      </a:r>
                    </a:p>
                  </a:txBody>
                  <a:tcPr/>
                </a:tc>
                <a:tc>
                  <a:txBody>
                    <a:bodyPr/>
                    <a:lstStyle/>
                    <a:p>
                      <a:pPr algn="ctr"/>
                      <a:r>
                        <a:rPr lang="it-IT" dirty="0"/>
                        <a:t>100</a:t>
                      </a:r>
                    </a:p>
                  </a:txBody>
                  <a:tcPr/>
                </a:tc>
                <a:tc>
                  <a:txBody>
                    <a:bodyPr/>
                    <a:lstStyle/>
                    <a:p>
                      <a:pPr algn="ctr"/>
                      <a:r>
                        <a:rPr lang="it-IT" dirty="0"/>
                        <a:t>5.00</a:t>
                      </a:r>
                    </a:p>
                  </a:txBody>
                  <a:tcPr/>
                </a:tc>
                <a:tc>
                  <a:txBody>
                    <a:bodyPr/>
                    <a:lstStyle/>
                    <a:p>
                      <a:pPr algn="ctr"/>
                      <a:r>
                        <a:rPr lang="it-IT" dirty="0"/>
                        <a:t>1.50</a:t>
                      </a:r>
                    </a:p>
                  </a:txBody>
                  <a:tcPr/>
                </a:tc>
                <a:tc>
                  <a:txBody>
                    <a:bodyPr/>
                    <a:lstStyle/>
                    <a:p>
                      <a:pPr algn="ctr"/>
                      <a:r>
                        <a:rPr lang="it-IT" dirty="0"/>
                        <a:t>5.00</a:t>
                      </a:r>
                    </a:p>
                  </a:txBody>
                  <a:tcPr/>
                </a:tc>
                <a:extLst>
                  <a:ext uri="{0D108BD9-81ED-4DB2-BD59-A6C34878D82A}">
                    <a16:rowId xmlns:a16="http://schemas.microsoft.com/office/drawing/2014/main" val="230878168"/>
                  </a:ext>
                </a:extLst>
              </a:tr>
              <a:tr h="370840">
                <a:tc>
                  <a:txBody>
                    <a:bodyPr/>
                    <a:lstStyle/>
                    <a:p>
                      <a:pPr algn="ctr"/>
                      <a:r>
                        <a:rPr lang="it-IT" dirty="0"/>
                        <a:t>3</a:t>
                      </a:r>
                    </a:p>
                  </a:txBody>
                  <a:tcPr/>
                </a:tc>
                <a:tc>
                  <a:txBody>
                    <a:bodyPr/>
                    <a:lstStyle/>
                    <a:p>
                      <a:pPr algn="ctr"/>
                      <a:r>
                        <a:rPr lang="it-IT" dirty="0"/>
                        <a:t>100</a:t>
                      </a:r>
                    </a:p>
                  </a:txBody>
                  <a:tcPr/>
                </a:tc>
                <a:tc>
                  <a:txBody>
                    <a:bodyPr/>
                    <a:lstStyle/>
                    <a:p>
                      <a:pPr algn="ctr"/>
                      <a:r>
                        <a:rPr lang="it-IT" dirty="0"/>
                        <a:t>5.00</a:t>
                      </a:r>
                    </a:p>
                  </a:txBody>
                  <a:tcPr/>
                </a:tc>
                <a:tc>
                  <a:txBody>
                    <a:bodyPr/>
                    <a:lstStyle/>
                    <a:p>
                      <a:pPr algn="ctr"/>
                      <a:r>
                        <a:rPr lang="it-IT" dirty="0"/>
                        <a:t>3.00</a:t>
                      </a:r>
                    </a:p>
                  </a:txBody>
                  <a:tcPr/>
                </a:tc>
                <a:tc>
                  <a:txBody>
                    <a:bodyPr/>
                    <a:lstStyle/>
                    <a:p>
                      <a:pPr algn="ctr"/>
                      <a:r>
                        <a:rPr lang="it-IT" dirty="0"/>
                        <a:t>5.00</a:t>
                      </a:r>
                    </a:p>
                  </a:txBody>
                  <a:tcPr/>
                </a:tc>
                <a:extLst>
                  <a:ext uri="{0D108BD9-81ED-4DB2-BD59-A6C34878D82A}">
                    <a16:rowId xmlns:a16="http://schemas.microsoft.com/office/drawing/2014/main" val="3046849495"/>
                  </a:ext>
                </a:extLst>
              </a:tr>
            </a:tbl>
          </a:graphicData>
        </a:graphic>
      </p:graphicFrame>
      <p:sp>
        <p:nvSpPr>
          <p:cNvPr id="5" name="CasellaDiTesto 4">
            <a:extLst>
              <a:ext uri="{FF2B5EF4-FFF2-40B4-BE49-F238E27FC236}">
                <a16:creationId xmlns:a16="http://schemas.microsoft.com/office/drawing/2014/main" id="{2A246CBE-CF2B-E484-D9D3-CB8998349837}"/>
              </a:ext>
            </a:extLst>
          </p:cNvPr>
          <p:cNvSpPr txBox="1"/>
          <p:nvPr/>
        </p:nvSpPr>
        <p:spPr>
          <a:xfrm>
            <a:off x="176486" y="2715756"/>
            <a:ext cx="7966587" cy="3416320"/>
          </a:xfrm>
          <a:prstGeom prst="rect">
            <a:avLst/>
          </a:prstGeom>
          <a:noFill/>
        </p:spPr>
        <p:txBody>
          <a:bodyPr wrap="square">
            <a:spAutoFit/>
          </a:bodyPr>
          <a:lstStyle/>
          <a:p>
            <a:pPr marL="457200" indent="-457200">
              <a:buFont typeface="Arial" panose="020B0604020202020204" pitchFamily="34" charset="0"/>
              <a:buChar char="•"/>
            </a:pPr>
            <a:r>
              <a:rPr lang="it-IT" sz="1800" dirty="0" err="1"/>
              <a:t>Prepare</a:t>
            </a:r>
            <a:r>
              <a:rPr lang="it-IT" sz="1800" dirty="0"/>
              <a:t> the NAC </a:t>
            </a:r>
            <a:r>
              <a:rPr lang="it-IT" sz="1800" dirty="0" err="1"/>
              <a:t>solution</a:t>
            </a:r>
            <a:endParaRPr lang="it-IT" sz="1800" dirty="0"/>
          </a:p>
          <a:p>
            <a:pPr marL="457200" indent="-457200">
              <a:buFont typeface="Arial" panose="020B0604020202020204" pitchFamily="34" charset="0"/>
              <a:buChar char="•"/>
            </a:pPr>
            <a:r>
              <a:rPr lang="it-IT" dirty="0" err="1"/>
              <a:t>Add</a:t>
            </a:r>
            <a:r>
              <a:rPr lang="it-IT" dirty="0"/>
              <a:t> </a:t>
            </a:r>
            <a:r>
              <a:rPr lang="it-IT" dirty="0" err="1"/>
              <a:t>solutions</a:t>
            </a:r>
            <a:r>
              <a:rPr lang="it-IT" dirty="0"/>
              <a:t> with Zn</a:t>
            </a:r>
            <a:r>
              <a:rPr lang="it-IT" baseline="30000" dirty="0"/>
              <a:t>2+</a:t>
            </a:r>
            <a:r>
              <a:rPr lang="it-IT" dirty="0"/>
              <a:t> and Mn</a:t>
            </a:r>
            <a:r>
              <a:rPr lang="it-IT" baseline="30000" dirty="0"/>
              <a:t>2+</a:t>
            </a:r>
          </a:p>
          <a:p>
            <a:pPr marL="457200" indent="-457200">
              <a:buFont typeface="Arial" panose="020B0604020202020204" pitchFamily="34" charset="0"/>
              <a:buChar char="•"/>
            </a:pPr>
            <a:r>
              <a:rPr lang="it-IT" dirty="0" err="1"/>
              <a:t>Correct</a:t>
            </a:r>
            <a:r>
              <a:rPr lang="it-IT" dirty="0"/>
              <a:t> pH to 11 </a:t>
            </a:r>
            <a:r>
              <a:rPr lang="it-IT" dirty="0" err="1"/>
              <a:t>using</a:t>
            </a:r>
            <a:r>
              <a:rPr lang="it-IT" dirty="0"/>
              <a:t> </a:t>
            </a:r>
            <a:r>
              <a:rPr lang="it-IT" dirty="0" err="1"/>
              <a:t>NaOH</a:t>
            </a:r>
            <a:r>
              <a:rPr lang="it-IT" dirty="0"/>
              <a:t> 2M (use </a:t>
            </a:r>
            <a:r>
              <a:rPr lang="it-IT" dirty="0" err="1"/>
              <a:t>indicator</a:t>
            </a:r>
            <a:r>
              <a:rPr lang="it-IT" dirty="0"/>
              <a:t> paper)</a:t>
            </a:r>
          </a:p>
          <a:p>
            <a:pPr marL="457200" indent="-457200">
              <a:buFont typeface="Arial" panose="020B0604020202020204" pitchFamily="34" charset="0"/>
              <a:buChar char="•"/>
            </a:pPr>
            <a:r>
              <a:rPr lang="it-IT" sz="1800" dirty="0"/>
              <a:t>Stir for 20 min</a:t>
            </a:r>
          </a:p>
          <a:p>
            <a:pPr marL="457200" indent="-457200">
              <a:buFont typeface="Arial" panose="020B0604020202020204" pitchFamily="34" charset="0"/>
              <a:buChar char="•"/>
            </a:pPr>
            <a:r>
              <a:rPr lang="it-IT" dirty="0" err="1"/>
              <a:t>Add</a:t>
            </a:r>
            <a:r>
              <a:rPr lang="it-IT" dirty="0"/>
              <a:t> </a:t>
            </a:r>
            <a:r>
              <a:rPr lang="it-IT" dirty="0" err="1"/>
              <a:t>solution</a:t>
            </a:r>
            <a:r>
              <a:rPr lang="it-IT" dirty="0"/>
              <a:t> with S</a:t>
            </a:r>
            <a:r>
              <a:rPr lang="it-IT" baseline="30000" dirty="0"/>
              <a:t>2-</a:t>
            </a:r>
            <a:r>
              <a:rPr lang="it-IT" dirty="0"/>
              <a:t> and </a:t>
            </a:r>
            <a:r>
              <a:rPr lang="it-IT" dirty="0" err="1"/>
              <a:t>stir</a:t>
            </a:r>
            <a:r>
              <a:rPr lang="it-IT" dirty="0"/>
              <a:t> 20 min</a:t>
            </a:r>
          </a:p>
          <a:p>
            <a:pPr marL="457200" indent="-457200">
              <a:buFont typeface="Arial" panose="020B0604020202020204" pitchFamily="34" charset="0"/>
              <a:buChar char="•"/>
            </a:pPr>
            <a:r>
              <a:rPr lang="it-IT" sz="1800" dirty="0" err="1"/>
              <a:t>Increase</a:t>
            </a:r>
            <a:r>
              <a:rPr lang="it-IT" sz="1800" dirty="0"/>
              <a:t> temperature to 50°C </a:t>
            </a:r>
            <a:r>
              <a:rPr lang="it-IT" dirty="0"/>
              <a:t>and </a:t>
            </a:r>
            <a:r>
              <a:rPr lang="it-IT" dirty="0" err="1"/>
              <a:t>stir</a:t>
            </a:r>
            <a:r>
              <a:rPr lang="it-IT" dirty="0"/>
              <a:t> for 2 h</a:t>
            </a:r>
          </a:p>
          <a:p>
            <a:pPr marL="457200" indent="-457200">
              <a:buFont typeface="Arial" panose="020B0604020202020204" pitchFamily="34" charset="0"/>
              <a:buChar char="•"/>
            </a:pPr>
            <a:r>
              <a:rPr lang="it-IT" dirty="0"/>
              <a:t>Separate the </a:t>
            </a:r>
            <a:r>
              <a:rPr lang="it-IT" dirty="0" err="1"/>
              <a:t>suspension</a:t>
            </a:r>
            <a:r>
              <a:rPr lang="it-IT" dirty="0"/>
              <a:t> in 4 </a:t>
            </a:r>
            <a:r>
              <a:rPr lang="it-IT" dirty="0" err="1"/>
              <a:t>vials</a:t>
            </a:r>
            <a:endParaRPr lang="it-IT" dirty="0"/>
          </a:p>
          <a:p>
            <a:pPr marL="457200" indent="-457200">
              <a:buFont typeface="Arial" panose="020B0604020202020204" pitchFamily="34" charset="0"/>
              <a:buChar char="•"/>
            </a:pPr>
            <a:r>
              <a:rPr lang="it-IT" sz="1800" dirty="0"/>
              <a:t>Precipitate </a:t>
            </a:r>
            <a:r>
              <a:rPr lang="it-IT" dirty="0" err="1"/>
              <a:t>Mn:ZnS-NAC</a:t>
            </a:r>
            <a:r>
              <a:rPr lang="it-IT" dirty="0"/>
              <a:t> </a:t>
            </a:r>
            <a:r>
              <a:rPr lang="it-IT" dirty="0" err="1"/>
              <a:t>QDs</a:t>
            </a:r>
            <a:r>
              <a:rPr lang="it-IT" dirty="0"/>
              <a:t> </a:t>
            </a:r>
            <a:r>
              <a:rPr lang="it-IT" dirty="0" err="1"/>
              <a:t>adding</a:t>
            </a:r>
            <a:r>
              <a:rPr lang="it-IT" dirty="0"/>
              <a:t> 25 </a:t>
            </a:r>
            <a:r>
              <a:rPr lang="it-IT" dirty="0" err="1"/>
              <a:t>mL</a:t>
            </a:r>
            <a:r>
              <a:rPr lang="it-IT" dirty="0"/>
              <a:t> of 2-PrOH in </a:t>
            </a:r>
            <a:r>
              <a:rPr lang="it-IT" dirty="0" err="1"/>
              <a:t>each</a:t>
            </a:r>
            <a:r>
              <a:rPr lang="it-IT" dirty="0"/>
              <a:t> </a:t>
            </a:r>
            <a:r>
              <a:rPr lang="it-IT" dirty="0" err="1"/>
              <a:t>vial</a:t>
            </a:r>
            <a:endParaRPr lang="it-IT" dirty="0"/>
          </a:p>
          <a:p>
            <a:pPr marL="457200" indent="-457200">
              <a:buFont typeface="Arial" panose="020B0604020202020204" pitchFamily="34" charset="0"/>
              <a:buChar char="•"/>
            </a:pPr>
            <a:r>
              <a:rPr lang="it-IT" dirty="0" err="1"/>
              <a:t>Centrifuge</a:t>
            </a:r>
            <a:r>
              <a:rPr lang="it-IT" dirty="0"/>
              <a:t> 5000 rpm, 10 min</a:t>
            </a:r>
          </a:p>
          <a:p>
            <a:pPr marL="457200" indent="-457200">
              <a:buFont typeface="Arial" panose="020B0604020202020204" pitchFamily="34" charset="0"/>
              <a:buChar char="•"/>
            </a:pPr>
            <a:r>
              <a:rPr lang="it-IT" sz="1800" dirty="0"/>
              <a:t>Disperse the product in 10 </a:t>
            </a:r>
            <a:r>
              <a:rPr lang="it-IT" sz="1800" dirty="0" err="1"/>
              <a:t>mL</a:t>
            </a:r>
            <a:r>
              <a:rPr lang="it-IT" sz="1800" dirty="0"/>
              <a:t> of H</a:t>
            </a:r>
            <a:r>
              <a:rPr lang="it-IT" sz="1800" baseline="-25000" dirty="0"/>
              <a:t>2</a:t>
            </a:r>
            <a:r>
              <a:rPr lang="it-IT" sz="1800" dirty="0"/>
              <a:t>O and precipitate with 25 </a:t>
            </a:r>
            <a:r>
              <a:rPr lang="it-IT" sz="1800" dirty="0" err="1"/>
              <a:t>mL</a:t>
            </a:r>
            <a:r>
              <a:rPr lang="it-IT" sz="1800" dirty="0"/>
              <a:t> of 2-PrOH </a:t>
            </a:r>
          </a:p>
          <a:p>
            <a:pPr marL="457200" indent="-457200">
              <a:buFont typeface="Arial" panose="020B0604020202020204" pitchFamily="34" charset="0"/>
              <a:buChar char="•"/>
            </a:pPr>
            <a:r>
              <a:rPr lang="it-IT" dirty="0"/>
              <a:t>Disperse the product in 10 </a:t>
            </a:r>
            <a:r>
              <a:rPr lang="it-IT" dirty="0" err="1"/>
              <a:t>mL</a:t>
            </a:r>
            <a:r>
              <a:rPr lang="it-IT" dirty="0"/>
              <a:t> of 2-PrOH</a:t>
            </a:r>
            <a:r>
              <a:rPr lang="it-IT" sz="1800" dirty="0"/>
              <a:t> and transfer </a:t>
            </a:r>
            <a:r>
              <a:rPr lang="it-IT" sz="1800" dirty="0" err="1"/>
              <a:t>into</a:t>
            </a:r>
            <a:r>
              <a:rPr lang="it-IT" sz="1800" dirty="0"/>
              <a:t> a single </a:t>
            </a:r>
            <a:r>
              <a:rPr lang="it-IT" sz="1800" dirty="0" err="1"/>
              <a:t>vial</a:t>
            </a:r>
            <a:r>
              <a:rPr lang="it-IT" sz="1800" dirty="0"/>
              <a:t>.</a:t>
            </a:r>
          </a:p>
          <a:p>
            <a:pPr marL="457200" indent="-457200">
              <a:buFont typeface="Arial" panose="020B0604020202020204" pitchFamily="34" charset="0"/>
              <a:buChar char="•"/>
            </a:pPr>
            <a:r>
              <a:rPr lang="it-IT" dirty="0" err="1"/>
              <a:t>Centrifuge</a:t>
            </a:r>
            <a:r>
              <a:rPr lang="it-IT" dirty="0"/>
              <a:t> and dry the product in air overnight</a:t>
            </a:r>
            <a:endParaRPr lang="it-IT" sz="1800" dirty="0"/>
          </a:p>
        </p:txBody>
      </p:sp>
      <p:sp>
        <p:nvSpPr>
          <p:cNvPr id="6" name="CasellaDiTesto 5">
            <a:extLst>
              <a:ext uri="{FF2B5EF4-FFF2-40B4-BE49-F238E27FC236}">
                <a16:creationId xmlns:a16="http://schemas.microsoft.com/office/drawing/2014/main" id="{43F48C0E-1B38-B9F2-10FF-DCC6D074B7E8}"/>
              </a:ext>
            </a:extLst>
          </p:cNvPr>
          <p:cNvSpPr txBox="1"/>
          <p:nvPr/>
        </p:nvSpPr>
        <p:spPr>
          <a:xfrm>
            <a:off x="8143073" y="3223587"/>
            <a:ext cx="3288396" cy="1754326"/>
          </a:xfrm>
          <a:prstGeom prst="rect">
            <a:avLst/>
          </a:prstGeom>
          <a:noFill/>
        </p:spPr>
        <p:txBody>
          <a:bodyPr wrap="square">
            <a:spAutoFit/>
          </a:bodyPr>
          <a:lstStyle/>
          <a:p>
            <a:r>
              <a:rPr lang="it-IT" sz="1800" u="sng" dirty="0" err="1">
                <a:solidFill>
                  <a:srgbClr val="FF0000"/>
                </a:solidFill>
              </a:rPr>
              <a:t>Characterization</a:t>
            </a:r>
            <a:endParaRPr lang="it-IT" sz="1800" u="sng" dirty="0">
              <a:solidFill>
                <a:srgbClr val="FF0000"/>
              </a:solidFill>
            </a:endParaRPr>
          </a:p>
          <a:p>
            <a:pPr marL="457200" indent="-457200">
              <a:buFont typeface="Arial" panose="020B0604020202020204" pitchFamily="34" charset="0"/>
              <a:buChar char="•"/>
            </a:pPr>
            <a:r>
              <a:rPr lang="it-IT" dirty="0"/>
              <a:t>XRD</a:t>
            </a:r>
          </a:p>
          <a:p>
            <a:pPr marL="457200" indent="-457200">
              <a:buFont typeface="Arial" panose="020B0604020202020204" pitchFamily="34" charset="0"/>
              <a:buChar char="•"/>
            </a:pPr>
            <a:r>
              <a:rPr lang="it-IT" sz="1800" dirty="0" err="1"/>
              <a:t>Fluorescence</a:t>
            </a:r>
            <a:endParaRPr lang="it-IT" sz="1800" dirty="0"/>
          </a:p>
          <a:p>
            <a:pPr marL="457200" indent="-457200">
              <a:buFont typeface="Arial" panose="020B0604020202020204" pitchFamily="34" charset="0"/>
              <a:buChar char="•"/>
            </a:pPr>
            <a:r>
              <a:rPr lang="it-IT" dirty="0"/>
              <a:t>DLS</a:t>
            </a:r>
          </a:p>
          <a:p>
            <a:pPr marL="457200" indent="-457200">
              <a:buFont typeface="Arial" panose="020B0604020202020204" pitchFamily="34" charset="0"/>
              <a:buChar char="•"/>
            </a:pPr>
            <a:r>
              <a:rPr lang="it-IT" sz="1800" dirty="0"/>
              <a:t>SAXS</a:t>
            </a:r>
          </a:p>
          <a:p>
            <a:pPr marL="457200" indent="-457200">
              <a:buFont typeface="Arial" panose="020B0604020202020204" pitchFamily="34" charset="0"/>
              <a:buChar char="•"/>
            </a:pPr>
            <a:r>
              <a:rPr lang="it-IT"/>
              <a:t>TEM</a:t>
            </a:r>
            <a:endParaRPr lang="it-IT" sz="1800" dirty="0"/>
          </a:p>
        </p:txBody>
      </p:sp>
    </p:spTree>
    <p:extLst>
      <p:ext uri="{BB962C8B-B14F-4D97-AF65-F5344CB8AC3E}">
        <p14:creationId xmlns:p14="http://schemas.microsoft.com/office/powerpoint/2010/main" val="1151363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0546CAC-BA20-E2DC-5BBF-9EB9EDB21DD7}"/>
              </a:ext>
            </a:extLst>
          </p:cNvPr>
          <p:cNvSpPr txBox="1"/>
          <p:nvPr/>
        </p:nvSpPr>
        <p:spPr>
          <a:xfrm>
            <a:off x="176486" y="333986"/>
            <a:ext cx="6095010" cy="369332"/>
          </a:xfrm>
          <a:prstGeom prst="rect">
            <a:avLst/>
          </a:prstGeom>
          <a:noFill/>
        </p:spPr>
        <p:txBody>
          <a:bodyPr wrap="square">
            <a:spAutoFit/>
          </a:bodyPr>
          <a:lstStyle/>
          <a:p>
            <a:pPr marL="457200" indent="-457200">
              <a:buFont typeface="+mj-lt"/>
              <a:buAutoNum type="arabicPeriod"/>
            </a:pPr>
            <a:r>
              <a:rPr lang="it-IT" sz="1800" b="1" dirty="0" err="1">
                <a:solidFill>
                  <a:srgbClr val="0070C0"/>
                </a:solidFill>
              </a:rPr>
              <a:t>Nanosized</a:t>
            </a:r>
            <a:r>
              <a:rPr lang="it-IT" sz="1800" b="1" dirty="0">
                <a:solidFill>
                  <a:srgbClr val="0070C0"/>
                </a:solidFill>
              </a:rPr>
              <a:t> </a:t>
            </a:r>
            <a:r>
              <a:rPr lang="it-IT" sz="1800" b="1" dirty="0" err="1">
                <a:solidFill>
                  <a:srgbClr val="0070C0"/>
                </a:solidFill>
              </a:rPr>
              <a:t>material</a:t>
            </a:r>
            <a:r>
              <a:rPr lang="it-IT" sz="1800" b="1" dirty="0">
                <a:solidFill>
                  <a:srgbClr val="0070C0"/>
                </a:solidFill>
              </a:rPr>
              <a:t>: </a:t>
            </a:r>
            <a:r>
              <a:rPr lang="it-IT" sz="1800" b="1" dirty="0" err="1">
                <a:solidFill>
                  <a:srgbClr val="0070C0"/>
                </a:solidFill>
              </a:rPr>
              <a:t>ZnS</a:t>
            </a:r>
            <a:r>
              <a:rPr lang="it-IT" sz="1800" b="1" dirty="0">
                <a:solidFill>
                  <a:srgbClr val="0070C0"/>
                </a:solidFill>
              </a:rPr>
              <a:t> quantum dots for sensing</a:t>
            </a:r>
          </a:p>
        </p:txBody>
      </p:sp>
      <p:sp>
        <p:nvSpPr>
          <p:cNvPr id="6" name="CasellaDiTesto 5">
            <a:extLst>
              <a:ext uri="{FF2B5EF4-FFF2-40B4-BE49-F238E27FC236}">
                <a16:creationId xmlns:a16="http://schemas.microsoft.com/office/drawing/2014/main" id="{378CA783-57F9-EBAB-0B2E-0F262D041B0F}"/>
              </a:ext>
            </a:extLst>
          </p:cNvPr>
          <p:cNvSpPr txBox="1"/>
          <p:nvPr/>
        </p:nvSpPr>
        <p:spPr>
          <a:xfrm>
            <a:off x="530942" y="1624158"/>
            <a:ext cx="8195187" cy="369332"/>
          </a:xfrm>
          <a:prstGeom prst="rect">
            <a:avLst/>
          </a:prstGeom>
          <a:noFill/>
        </p:spPr>
        <p:txBody>
          <a:bodyPr wrap="square">
            <a:spAutoFit/>
          </a:bodyPr>
          <a:lstStyle/>
          <a:p>
            <a:pPr marL="457200" indent="-457200">
              <a:buFont typeface="Arial" panose="020B0604020202020204" pitchFamily="34" charset="0"/>
              <a:buChar char="•"/>
            </a:pPr>
            <a:r>
              <a:rPr lang="it-IT" sz="1800" dirty="0" err="1"/>
              <a:t>Prepare</a:t>
            </a:r>
            <a:r>
              <a:rPr lang="it-IT" sz="1800" dirty="0"/>
              <a:t> a </a:t>
            </a:r>
            <a:r>
              <a:rPr lang="it-IT" sz="1800" dirty="0" err="1"/>
              <a:t>solution</a:t>
            </a:r>
            <a:r>
              <a:rPr lang="it-IT" sz="1800" dirty="0"/>
              <a:t> of </a:t>
            </a:r>
            <a:r>
              <a:rPr lang="it-IT" sz="1800" dirty="0" err="1"/>
              <a:t>Mn:ZnS-NAC</a:t>
            </a:r>
            <a:r>
              <a:rPr lang="it-IT" sz="1800" dirty="0"/>
              <a:t> in water with 50 mg/L</a:t>
            </a:r>
          </a:p>
        </p:txBody>
      </p:sp>
      <p:sp>
        <p:nvSpPr>
          <p:cNvPr id="7" name="CasellaDiTesto 6">
            <a:extLst>
              <a:ext uri="{FF2B5EF4-FFF2-40B4-BE49-F238E27FC236}">
                <a16:creationId xmlns:a16="http://schemas.microsoft.com/office/drawing/2014/main" id="{A35DEC18-E4A2-C67F-63D8-DE77111E7B74}"/>
              </a:ext>
            </a:extLst>
          </p:cNvPr>
          <p:cNvSpPr txBox="1"/>
          <p:nvPr/>
        </p:nvSpPr>
        <p:spPr>
          <a:xfrm>
            <a:off x="530942" y="1071405"/>
            <a:ext cx="6096000" cy="369332"/>
          </a:xfrm>
          <a:prstGeom prst="rect">
            <a:avLst/>
          </a:prstGeom>
          <a:noFill/>
        </p:spPr>
        <p:txBody>
          <a:bodyPr wrap="square">
            <a:spAutoFit/>
          </a:bodyPr>
          <a:lstStyle/>
          <a:p>
            <a:r>
              <a:rPr lang="it-IT" u="sng" dirty="0" err="1"/>
              <a:t>Fluorimetric</a:t>
            </a:r>
            <a:r>
              <a:rPr lang="it-IT" u="sng" dirty="0"/>
              <a:t> </a:t>
            </a:r>
            <a:r>
              <a:rPr lang="it-IT" u="sng" dirty="0" err="1"/>
              <a:t>detection</a:t>
            </a:r>
            <a:r>
              <a:rPr lang="it-IT" u="sng" dirty="0"/>
              <a:t> of Co</a:t>
            </a:r>
            <a:r>
              <a:rPr lang="it-IT" u="sng" baseline="30000" dirty="0"/>
              <a:t>2+</a:t>
            </a:r>
            <a:endParaRPr lang="it-IT" sz="1800" u="sng" baseline="30000" dirty="0"/>
          </a:p>
        </p:txBody>
      </p:sp>
      <p:graphicFrame>
        <p:nvGraphicFramePr>
          <p:cNvPr id="10" name="Tabella 9">
            <a:extLst>
              <a:ext uri="{FF2B5EF4-FFF2-40B4-BE49-F238E27FC236}">
                <a16:creationId xmlns:a16="http://schemas.microsoft.com/office/drawing/2014/main" id="{CDF92F00-5AF7-C9A6-0DE6-94538077DC34}"/>
              </a:ext>
            </a:extLst>
          </p:cNvPr>
          <p:cNvGraphicFramePr>
            <a:graphicFrameLocks noGrp="1"/>
          </p:cNvGraphicFramePr>
          <p:nvPr>
            <p:extLst>
              <p:ext uri="{D42A27DB-BD31-4B8C-83A1-F6EECF244321}">
                <p14:modId xmlns:p14="http://schemas.microsoft.com/office/powerpoint/2010/main" val="1193107377"/>
              </p:ext>
            </p:extLst>
          </p:nvPr>
        </p:nvGraphicFramePr>
        <p:xfrm>
          <a:off x="1592826" y="2130596"/>
          <a:ext cx="8981770" cy="1854200"/>
        </p:xfrm>
        <a:graphic>
          <a:graphicData uri="http://schemas.openxmlformats.org/drawingml/2006/table">
            <a:tbl>
              <a:tblPr firstRow="1" bandRow="1">
                <a:tableStyleId>{5C22544A-7EE6-4342-B048-85BDC9FD1C3A}</a:tableStyleId>
              </a:tblPr>
              <a:tblGrid>
                <a:gridCol w="1796354">
                  <a:extLst>
                    <a:ext uri="{9D8B030D-6E8A-4147-A177-3AD203B41FA5}">
                      <a16:colId xmlns:a16="http://schemas.microsoft.com/office/drawing/2014/main" val="3950616786"/>
                    </a:ext>
                  </a:extLst>
                </a:gridCol>
                <a:gridCol w="1796354">
                  <a:extLst>
                    <a:ext uri="{9D8B030D-6E8A-4147-A177-3AD203B41FA5}">
                      <a16:colId xmlns:a16="http://schemas.microsoft.com/office/drawing/2014/main" val="1311619970"/>
                    </a:ext>
                  </a:extLst>
                </a:gridCol>
                <a:gridCol w="1796354">
                  <a:extLst>
                    <a:ext uri="{9D8B030D-6E8A-4147-A177-3AD203B41FA5}">
                      <a16:colId xmlns:a16="http://schemas.microsoft.com/office/drawing/2014/main" val="2681227218"/>
                    </a:ext>
                  </a:extLst>
                </a:gridCol>
                <a:gridCol w="1796354">
                  <a:extLst>
                    <a:ext uri="{9D8B030D-6E8A-4147-A177-3AD203B41FA5}">
                      <a16:colId xmlns:a16="http://schemas.microsoft.com/office/drawing/2014/main" val="905703305"/>
                    </a:ext>
                  </a:extLst>
                </a:gridCol>
                <a:gridCol w="1796354">
                  <a:extLst>
                    <a:ext uri="{9D8B030D-6E8A-4147-A177-3AD203B41FA5}">
                      <a16:colId xmlns:a16="http://schemas.microsoft.com/office/drawing/2014/main" val="4081101398"/>
                    </a:ext>
                  </a:extLst>
                </a:gridCol>
              </a:tblGrid>
              <a:tr h="370840">
                <a:tc>
                  <a:txBody>
                    <a:bodyPr/>
                    <a:lstStyle/>
                    <a:p>
                      <a:pPr algn="ctr"/>
                      <a:r>
                        <a:rPr lang="it-IT" dirty="0"/>
                        <a:t>Test</a:t>
                      </a:r>
                    </a:p>
                  </a:txBody>
                  <a:tcPr/>
                </a:tc>
                <a:tc>
                  <a:txBody>
                    <a:bodyPr/>
                    <a:lstStyle/>
                    <a:p>
                      <a:pPr algn="ctr"/>
                      <a:r>
                        <a:rPr lang="it-IT" dirty="0"/>
                        <a:t>V </a:t>
                      </a:r>
                      <a:r>
                        <a:rPr lang="it-IT" dirty="0" err="1"/>
                        <a:t>Mn:ZnS-NAC</a:t>
                      </a:r>
                      <a:endParaRPr lang="it-IT" dirty="0"/>
                    </a:p>
                  </a:txBody>
                  <a:tcPr/>
                </a:tc>
                <a:tc>
                  <a:txBody>
                    <a:bodyPr/>
                    <a:lstStyle/>
                    <a:p>
                      <a:pPr algn="ctr"/>
                      <a:r>
                        <a:rPr lang="it-IT" dirty="0"/>
                        <a:t>V PBS</a:t>
                      </a:r>
                      <a:endParaRPr lang="it-IT" baseline="30000" dirty="0"/>
                    </a:p>
                  </a:txBody>
                  <a:tcPr/>
                </a:tc>
                <a:tc>
                  <a:txBody>
                    <a:bodyPr/>
                    <a:lstStyle/>
                    <a:p>
                      <a:pPr algn="ctr"/>
                      <a:r>
                        <a:rPr lang="it-IT" dirty="0"/>
                        <a:t>V Co</a:t>
                      </a:r>
                      <a:r>
                        <a:rPr lang="it-IT" baseline="30000" dirty="0"/>
                        <a:t>2+</a:t>
                      </a:r>
                    </a:p>
                  </a:txBody>
                  <a:tcPr/>
                </a:tc>
                <a:tc>
                  <a:txBody>
                    <a:bodyPr/>
                    <a:lstStyle/>
                    <a:p>
                      <a:pPr algn="ctr"/>
                      <a:r>
                        <a:rPr lang="it-IT" dirty="0"/>
                        <a:t>V H</a:t>
                      </a:r>
                      <a:r>
                        <a:rPr lang="it-IT" baseline="-25000" dirty="0"/>
                        <a:t>2</a:t>
                      </a:r>
                      <a:r>
                        <a:rPr lang="it-IT" dirty="0"/>
                        <a:t>O</a:t>
                      </a:r>
                      <a:endParaRPr lang="it-IT" baseline="30000" dirty="0"/>
                    </a:p>
                  </a:txBody>
                  <a:tcPr/>
                </a:tc>
                <a:extLst>
                  <a:ext uri="{0D108BD9-81ED-4DB2-BD59-A6C34878D82A}">
                    <a16:rowId xmlns:a16="http://schemas.microsoft.com/office/drawing/2014/main" val="2091150331"/>
                  </a:ext>
                </a:extLst>
              </a:tr>
              <a:tr h="370840">
                <a:tc>
                  <a:txBody>
                    <a:bodyPr/>
                    <a:lstStyle/>
                    <a:p>
                      <a:pPr algn="ctr"/>
                      <a:r>
                        <a:rPr lang="it-IT" dirty="0"/>
                        <a:t>1</a:t>
                      </a:r>
                    </a:p>
                  </a:txBody>
                  <a:tcPr/>
                </a:tc>
                <a:tc>
                  <a:txBody>
                    <a:bodyPr/>
                    <a:lstStyle/>
                    <a:p>
                      <a:pPr algn="ctr"/>
                      <a:r>
                        <a:rPr lang="it-IT" dirty="0"/>
                        <a:t>4.0</a:t>
                      </a:r>
                    </a:p>
                  </a:txBody>
                  <a:tcPr/>
                </a:tc>
                <a:tc>
                  <a:txBody>
                    <a:bodyPr/>
                    <a:lstStyle/>
                    <a:p>
                      <a:pPr algn="ctr"/>
                      <a:r>
                        <a:rPr lang="it-IT" dirty="0"/>
                        <a:t>5.0</a:t>
                      </a:r>
                    </a:p>
                  </a:txBody>
                  <a:tcPr/>
                </a:tc>
                <a:tc>
                  <a:txBody>
                    <a:bodyPr/>
                    <a:lstStyle/>
                    <a:p>
                      <a:pPr algn="ctr"/>
                      <a:r>
                        <a:rPr lang="it-IT" dirty="0"/>
                        <a:t>0</a:t>
                      </a:r>
                    </a:p>
                  </a:txBody>
                  <a:tcPr/>
                </a:tc>
                <a:tc>
                  <a:txBody>
                    <a:bodyPr/>
                    <a:lstStyle/>
                    <a:p>
                      <a:pPr algn="ctr"/>
                      <a:r>
                        <a:rPr lang="it-IT" dirty="0"/>
                        <a:t>1.0</a:t>
                      </a:r>
                    </a:p>
                  </a:txBody>
                  <a:tcPr/>
                </a:tc>
                <a:extLst>
                  <a:ext uri="{0D108BD9-81ED-4DB2-BD59-A6C34878D82A}">
                    <a16:rowId xmlns:a16="http://schemas.microsoft.com/office/drawing/2014/main" val="2246805479"/>
                  </a:ext>
                </a:extLst>
              </a:tr>
              <a:tr h="370840">
                <a:tc>
                  <a:txBody>
                    <a:bodyPr/>
                    <a:lstStyle/>
                    <a:p>
                      <a:pPr algn="ctr"/>
                      <a:r>
                        <a:rPr lang="it-IT" dirty="0"/>
                        <a:t>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a:ln>
                            <a:noFill/>
                          </a:ln>
                          <a:solidFill>
                            <a:prstClr val="black"/>
                          </a:solidFill>
                          <a:effectLst/>
                          <a:uLnTx/>
                          <a:uFillTx/>
                          <a:latin typeface="Aptos" panose="02110004020202020204"/>
                          <a:ea typeface="+mn-ea"/>
                          <a:cs typeface="+mn-cs"/>
                        </a:rPr>
                        <a:t>4.0</a:t>
                      </a: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txBody>
                  <a:tcPr/>
                </a:tc>
                <a:tc>
                  <a:txBody>
                    <a:bodyPr/>
                    <a:lstStyle/>
                    <a:p>
                      <a:pPr algn="ctr"/>
                      <a:r>
                        <a:rPr lang="it-IT" dirty="0"/>
                        <a:t>5.0</a:t>
                      </a:r>
                    </a:p>
                  </a:txBody>
                  <a:tcPr/>
                </a:tc>
                <a:tc>
                  <a:txBody>
                    <a:bodyPr/>
                    <a:lstStyle/>
                    <a:p>
                      <a:pPr algn="ctr"/>
                      <a:r>
                        <a:rPr lang="it-IT" dirty="0"/>
                        <a:t>0.9</a:t>
                      </a:r>
                    </a:p>
                  </a:txBody>
                  <a:tcPr/>
                </a:tc>
                <a:tc>
                  <a:txBody>
                    <a:bodyPr/>
                    <a:lstStyle/>
                    <a:p>
                      <a:pPr algn="ctr"/>
                      <a:r>
                        <a:rPr lang="it-IT" dirty="0"/>
                        <a:t>0.1</a:t>
                      </a:r>
                    </a:p>
                  </a:txBody>
                  <a:tcPr/>
                </a:tc>
                <a:extLst>
                  <a:ext uri="{0D108BD9-81ED-4DB2-BD59-A6C34878D82A}">
                    <a16:rowId xmlns:a16="http://schemas.microsoft.com/office/drawing/2014/main" val="230878168"/>
                  </a:ext>
                </a:extLst>
              </a:tr>
              <a:tr h="370840">
                <a:tc>
                  <a:txBody>
                    <a:bodyPr/>
                    <a:lstStyle/>
                    <a:p>
                      <a:pPr algn="ctr"/>
                      <a:r>
                        <a:rPr lang="it-IT" dirty="0"/>
                        <a:t>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a:ln>
                            <a:noFill/>
                          </a:ln>
                          <a:solidFill>
                            <a:prstClr val="black"/>
                          </a:solidFill>
                          <a:effectLst/>
                          <a:uLnTx/>
                          <a:uFillTx/>
                          <a:latin typeface="Aptos" panose="02110004020202020204"/>
                          <a:ea typeface="+mn-ea"/>
                          <a:cs typeface="+mn-cs"/>
                        </a:rPr>
                        <a:t>4.0</a:t>
                      </a: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txBody>
                  <a:tcPr/>
                </a:tc>
                <a:tc>
                  <a:txBody>
                    <a:bodyPr/>
                    <a:lstStyle/>
                    <a:p>
                      <a:pPr algn="ctr"/>
                      <a:r>
                        <a:rPr lang="it-IT" dirty="0"/>
                        <a:t>5.0</a:t>
                      </a:r>
                    </a:p>
                  </a:txBody>
                  <a:tcPr/>
                </a:tc>
                <a:tc>
                  <a:txBody>
                    <a:bodyPr/>
                    <a:lstStyle/>
                    <a:p>
                      <a:pPr algn="ctr"/>
                      <a:r>
                        <a:rPr lang="it-IT" dirty="0"/>
                        <a:t>0.8</a:t>
                      </a:r>
                    </a:p>
                  </a:txBody>
                  <a:tcPr/>
                </a:tc>
                <a:tc>
                  <a:txBody>
                    <a:bodyPr/>
                    <a:lstStyle/>
                    <a:p>
                      <a:pPr algn="ctr"/>
                      <a:r>
                        <a:rPr lang="it-IT" dirty="0"/>
                        <a:t>0.2</a:t>
                      </a:r>
                    </a:p>
                  </a:txBody>
                  <a:tcPr/>
                </a:tc>
                <a:extLst>
                  <a:ext uri="{0D108BD9-81ED-4DB2-BD59-A6C34878D82A}">
                    <a16:rowId xmlns:a16="http://schemas.microsoft.com/office/drawing/2014/main" val="3046849495"/>
                  </a:ext>
                </a:extLst>
              </a:tr>
              <a:tr h="370840">
                <a:tc>
                  <a:txBody>
                    <a:bodyPr/>
                    <a:lstStyle/>
                    <a:p>
                      <a:pPr algn="ctr"/>
                      <a:r>
                        <a:rPr lang="it-IT" dirty="0"/>
                        <a:t>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4.0</a:t>
                      </a:r>
                    </a:p>
                  </a:txBody>
                  <a:tcPr/>
                </a:tc>
                <a:tc>
                  <a:txBody>
                    <a:bodyPr/>
                    <a:lstStyle/>
                    <a:p>
                      <a:pPr algn="ctr"/>
                      <a:r>
                        <a:rPr lang="it-IT" dirty="0"/>
                        <a:t>5.0</a:t>
                      </a:r>
                    </a:p>
                  </a:txBody>
                  <a:tcPr/>
                </a:tc>
                <a:tc>
                  <a:txBody>
                    <a:bodyPr/>
                    <a:lstStyle/>
                    <a:p>
                      <a:pPr algn="ctr"/>
                      <a:r>
                        <a:rPr lang="it-IT" dirty="0"/>
                        <a:t>0.6</a:t>
                      </a:r>
                    </a:p>
                  </a:txBody>
                  <a:tcPr/>
                </a:tc>
                <a:tc>
                  <a:txBody>
                    <a:bodyPr/>
                    <a:lstStyle/>
                    <a:p>
                      <a:pPr algn="ctr"/>
                      <a:r>
                        <a:rPr lang="it-IT" dirty="0"/>
                        <a:t>0.4</a:t>
                      </a:r>
                    </a:p>
                  </a:txBody>
                  <a:tcPr/>
                </a:tc>
                <a:extLst>
                  <a:ext uri="{0D108BD9-81ED-4DB2-BD59-A6C34878D82A}">
                    <a16:rowId xmlns:a16="http://schemas.microsoft.com/office/drawing/2014/main" val="3904550382"/>
                  </a:ext>
                </a:extLst>
              </a:tr>
            </a:tbl>
          </a:graphicData>
        </a:graphic>
      </p:graphicFrame>
      <p:sp>
        <p:nvSpPr>
          <p:cNvPr id="11" name="CasellaDiTesto 10">
            <a:extLst>
              <a:ext uri="{FF2B5EF4-FFF2-40B4-BE49-F238E27FC236}">
                <a16:creationId xmlns:a16="http://schemas.microsoft.com/office/drawing/2014/main" id="{7C64B182-4568-C6C5-A5AA-1F0FF9BC8232}"/>
              </a:ext>
            </a:extLst>
          </p:cNvPr>
          <p:cNvSpPr txBox="1"/>
          <p:nvPr/>
        </p:nvSpPr>
        <p:spPr>
          <a:xfrm>
            <a:off x="530942" y="4195294"/>
            <a:ext cx="8195187" cy="923330"/>
          </a:xfrm>
          <a:prstGeom prst="rect">
            <a:avLst/>
          </a:prstGeom>
          <a:noFill/>
        </p:spPr>
        <p:txBody>
          <a:bodyPr wrap="square">
            <a:spAutoFit/>
          </a:bodyPr>
          <a:lstStyle/>
          <a:p>
            <a:pPr marL="457200" indent="-457200">
              <a:buFont typeface="Arial" panose="020B0604020202020204" pitchFamily="34" charset="0"/>
              <a:buChar char="•"/>
            </a:pPr>
            <a:r>
              <a:rPr lang="it-IT" sz="1800" dirty="0" err="1"/>
              <a:t>Prepare</a:t>
            </a:r>
            <a:r>
              <a:rPr lang="it-IT" sz="1800" dirty="0"/>
              <a:t> the </a:t>
            </a:r>
            <a:r>
              <a:rPr lang="it-IT" sz="1800" dirty="0" err="1"/>
              <a:t>mixtures</a:t>
            </a:r>
            <a:r>
              <a:rPr lang="it-IT" sz="1800" dirty="0"/>
              <a:t> </a:t>
            </a:r>
            <a:r>
              <a:rPr lang="it-IT" sz="1800" dirty="0" err="1"/>
              <a:t>into</a:t>
            </a:r>
            <a:r>
              <a:rPr lang="it-IT" sz="1800" dirty="0"/>
              <a:t> a 15 </a:t>
            </a:r>
            <a:r>
              <a:rPr lang="it-IT" sz="1800" dirty="0" err="1"/>
              <a:t>mL</a:t>
            </a:r>
            <a:r>
              <a:rPr lang="it-IT" sz="1800" dirty="0"/>
              <a:t> </a:t>
            </a:r>
            <a:r>
              <a:rPr lang="it-IT" sz="1800" dirty="0" err="1"/>
              <a:t>vial</a:t>
            </a:r>
            <a:endParaRPr lang="it-IT" sz="1800" dirty="0"/>
          </a:p>
          <a:p>
            <a:pPr marL="457200" indent="-457200">
              <a:buFont typeface="Arial" panose="020B0604020202020204" pitchFamily="34" charset="0"/>
              <a:buChar char="•"/>
            </a:pPr>
            <a:r>
              <a:rPr lang="it-IT" dirty="0" err="1"/>
              <a:t>Measure</a:t>
            </a:r>
            <a:r>
              <a:rPr lang="it-IT" dirty="0"/>
              <a:t> the </a:t>
            </a:r>
            <a:r>
              <a:rPr lang="it-IT" dirty="0" err="1"/>
              <a:t>fluorescence</a:t>
            </a:r>
            <a:r>
              <a:rPr lang="it-IT" dirty="0"/>
              <a:t> </a:t>
            </a:r>
            <a:r>
              <a:rPr lang="it-IT" dirty="0" err="1"/>
              <a:t>spectrum</a:t>
            </a:r>
            <a:r>
              <a:rPr lang="it-IT" dirty="0"/>
              <a:t> of the </a:t>
            </a:r>
            <a:r>
              <a:rPr lang="it-IT" dirty="0" err="1"/>
              <a:t>QDs</a:t>
            </a:r>
            <a:r>
              <a:rPr lang="it-IT" dirty="0"/>
              <a:t> </a:t>
            </a:r>
            <a:r>
              <a:rPr lang="it-IT" dirty="0" err="1"/>
              <a:t>using</a:t>
            </a:r>
            <a:r>
              <a:rPr lang="it-IT" dirty="0"/>
              <a:t> </a:t>
            </a:r>
            <a:r>
              <a:rPr lang="it-IT" dirty="0" err="1">
                <a:latin typeface="Symbol" panose="05050102010706020507" pitchFamily="18" charset="2"/>
              </a:rPr>
              <a:t>l</a:t>
            </a:r>
            <a:r>
              <a:rPr lang="it-IT" baseline="-25000" dirty="0" err="1"/>
              <a:t>exc</a:t>
            </a:r>
            <a:r>
              <a:rPr lang="it-IT" dirty="0"/>
              <a:t> = 315 nm</a:t>
            </a:r>
          </a:p>
          <a:p>
            <a:pPr marL="457200" indent="-457200">
              <a:buFont typeface="Arial" panose="020B0604020202020204" pitchFamily="34" charset="0"/>
              <a:buChar char="•"/>
            </a:pPr>
            <a:r>
              <a:rPr lang="it-IT" dirty="0"/>
              <a:t>Plot F</a:t>
            </a:r>
            <a:r>
              <a:rPr lang="it-IT" baseline="-25000" dirty="0"/>
              <a:t>0</a:t>
            </a:r>
            <a:r>
              <a:rPr lang="it-IT" dirty="0"/>
              <a:t>/F vs [Co</a:t>
            </a:r>
            <a:r>
              <a:rPr lang="it-IT" baseline="30000" dirty="0"/>
              <a:t>2+</a:t>
            </a:r>
            <a:r>
              <a:rPr lang="it-IT" dirty="0"/>
              <a:t>]</a:t>
            </a:r>
          </a:p>
        </p:txBody>
      </p:sp>
    </p:spTree>
    <p:extLst>
      <p:ext uri="{BB962C8B-B14F-4D97-AF65-F5344CB8AC3E}">
        <p14:creationId xmlns:p14="http://schemas.microsoft.com/office/powerpoint/2010/main" val="3356163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9237735-9C7F-70AC-1DBB-0A5A5AECB02E}"/>
              </a:ext>
            </a:extLst>
          </p:cNvPr>
          <p:cNvSpPr txBox="1"/>
          <p:nvPr/>
        </p:nvSpPr>
        <p:spPr>
          <a:xfrm>
            <a:off x="176486" y="333986"/>
            <a:ext cx="6095010" cy="369332"/>
          </a:xfrm>
          <a:prstGeom prst="rect">
            <a:avLst/>
          </a:prstGeom>
          <a:noFill/>
        </p:spPr>
        <p:txBody>
          <a:bodyPr wrap="square">
            <a:spAutoFit/>
          </a:bodyPr>
          <a:lstStyle/>
          <a:p>
            <a:pPr marL="457200" indent="-457200">
              <a:buFont typeface="+mj-lt"/>
              <a:buAutoNum type="arabicPeriod" startAt="2"/>
            </a:pPr>
            <a:r>
              <a:rPr lang="it-IT" sz="1800" b="1">
                <a:solidFill>
                  <a:srgbClr val="0070C0"/>
                </a:solidFill>
              </a:rPr>
              <a:t>Nanocomposite materials: TiO</a:t>
            </a:r>
            <a:r>
              <a:rPr lang="it-IT" sz="1800" b="1" baseline="-25000">
                <a:solidFill>
                  <a:srgbClr val="0070C0"/>
                </a:solidFill>
              </a:rPr>
              <a:t>2</a:t>
            </a:r>
            <a:r>
              <a:rPr lang="it-IT" sz="1800" b="1">
                <a:solidFill>
                  <a:srgbClr val="0070C0"/>
                </a:solidFill>
              </a:rPr>
              <a:t> by sol-gel</a:t>
            </a:r>
            <a:endParaRPr lang="it-IT" sz="1800" b="1" dirty="0">
              <a:solidFill>
                <a:srgbClr val="0070C0"/>
              </a:solidFill>
            </a:endParaRPr>
          </a:p>
        </p:txBody>
      </p:sp>
      <p:sp>
        <p:nvSpPr>
          <p:cNvPr id="4" name="CasellaDiTesto 3">
            <a:extLst>
              <a:ext uri="{FF2B5EF4-FFF2-40B4-BE49-F238E27FC236}">
                <a16:creationId xmlns:a16="http://schemas.microsoft.com/office/drawing/2014/main" id="{0427B2B4-A5E6-0F2E-E3CE-D494A90EABF2}"/>
              </a:ext>
            </a:extLst>
          </p:cNvPr>
          <p:cNvSpPr txBox="1"/>
          <p:nvPr/>
        </p:nvSpPr>
        <p:spPr>
          <a:xfrm>
            <a:off x="435077" y="767111"/>
            <a:ext cx="11321845" cy="1754326"/>
          </a:xfrm>
          <a:prstGeom prst="rect">
            <a:avLst/>
          </a:prstGeom>
          <a:noFill/>
        </p:spPr>
        <p:txBody>
          <a:bodyPr wrap="square">
            <a:spAutoFit/>
          </a:bodyPr>
          <a:lstStyle/>
          <a:p>
            <a:pPr algn="just"/>
            <a:r>
              <a:rPr lang="en-US" i="1"/>
              <a:t>TiO</a:t>
            </a:r>
            <a:r>
              <a:rPr lang="en-US" i="1" baseline="-25000"/>
              <a:t>2</a:t>
            </a:r>
            <a:r>
              <a:rPr lang="en-US" i="1"/>
              <a:t> samples were prepared by a sol–gel method as follows. Typically, 17.0 g of Ti(OBu)</a:t>
            </a:r>
            <a:r>
              <a:rPr lang="en-US" i="1" baseline="-25000"/>
              <a:t>4</a:t>
            </a:r>
            <a:r>
              <a:rPr lang="en-US" i="1"/>
              <a:t> were dissolved at 25 °C in 40.0 mL of anhydrous ethanol to form the solution 1. Meanwhile, 3.0 mL of concentrated HNO</a:t>
            </a:r>
            <a:r>
              <a:rPr lang="en-US" i="1" baseline="-25000"/>
              <a:t>3</a:t>
            </a:r>
            <a:r>
              <a:rPr lang="en-US" i="1"/>
              <a:t> were mixed with 35.0 mL of anhydrous ethanol and 15.0 mL of water to prepare the solution 2. Then the solution 1 was added drop-wise into the solution 2 within 20 min under vigorous stirring. The solution was continuously stirred for 30–60 min until the formation of TiO</a:t>
            </a:r>
            <a:r>
              <a:rPr lang="en-US" i="1" baseline="-25000"/>
              <a:t>2</a:t>
            </a:r>
            <a:r>
              <a:rPr lang="en-US" i="1"/>
              <a:t> gel. After aging for at least 24 h at room temperature, the as-prepared TiO</a:t>
            </a:r>
            <a:r>
              <a:rPr lang="en-US" i="1" baseline="-25000"/>
              <a:t>2</a:t>
            </a:r>
            <a:r>
              <a:rPr lang="en-US" i="1"/>
              <a:t> gel was dried at 120 °C for 12 h. The obtained solid was ground and annealed at 450 °C for 6 h with a heating rate of 3 °C/min.</a:t>
            </a:r>
            <a:endParaRPr lang="it-IT" i="1" dirty="0"/>
          </a:p>
        </p:txBody>
      </p:sp>
      <p:pic>
        <p:nvPicPr>
          <p:cNvPr id="8" name="Immagine 7">
            <a:extLst>
              <a:ext uri="{FF2B5EF4-FFF2-40B4-BE49-F238E27FC236}">
                <a16:creationId xmlns:a16="http://schemas.microsoft.com/office/drawing/2014/main" id="{1F247B09-0CED-BC9B-753E-42189A0BA62E}"/>
              </a:ext>
            </a:extLst>
          </p:cNvPr>
          <p:cNvPicPr>
            <a:picLocks noChangeAspect="1"/>
          </p:cNvPicPr>
          <p:nvPr/>
        </p:nvPicPr>
        <p:blipFill>
          <a:blip r:embed="rId2"/>
          <a:srcRect b="37488"/>
          <a:stretch/>
        </p:blipFill>
        <p:spPr>
          <a:xfrm>
            <a:off x="1994781" y="2682436"/>
            <a:ext cx="8553429" cy="3841578"/>
          </a:xfrm>
          <a:prstGeom prst="rect">
            <a:avLst/>
          </a:prstGeom>
        </p:spPr>
      </p:pic>
    </p:spTree>
    <p:extLst>
      <p:ext uri="{BB962C8B-B14F-4D97-AF65-F5344CB8AC3E}">
        <p14:creationId xmlns:p14="http://schemas.microsoft.com/office/powerpoint/2010/main" val="207343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02B68-3BFA-B64C-0BD2-1114C7574107}"/>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875E6DBF-0812-1E3C-D557-E19D1AA0A390}"/>
              </a:ext>
            </a:extLst>
          </p:cNvPr>
          <p:cNvSpPr txBox="1"/>
          <p:nvPr/>
        </p:nvSpPr>
        <p:spPr>
          <a:xfrm>
            <a:off x="176486" y="333986"/>
            <a:ext cx="6095010" cy="369332"/>
          </a:xfrm>
          <a:prstGeom prst="rect">
            <a:avLst/>
          </a:prstGeom>
          <a:noFill/>
        </p:spPr>
        <p:txBody>
          <a:bodyPr wrap="square">
            <a:spAutoFit/>
          </a:bodyPr>
          <a:lstStyle/>
          <a:p>
            <a:pPr marL="457200" indent="-457200">
              <a:buFont typeface="+mj-lt"/>
              <a:buAutoNum type="arabicPeriod" startAt="2"/>
            </a:pPr>
            <a:r>
              <a:rPr lang="it-IT" sz="1800" b="1" dirty="0" err="1">
                <a:solidFill>
                  <a:srgbClr val="0070C0"/>
                </a:solidFill>
              </a:rPr>
              <a:t>Nanocomposite</a:t>
            </a:r>
            <a:r>
              <a:rPr lang="it-IT" sz="1800" b="1" dirty="0">
                <a:solidFill>
                  <a:srgbClr val="0070C0"/>
                </a:solidFill>
              </a:rPr>
              <a:t> </a:t>
            </a:r>
            <a:r>
              <a:rPr lang="it-IT" sz="1800" b="1" dirty="0" err="1">
                <a:solidFill>
                  <a:srgbClr val="0070C0"/>
                </a:solidFill>
              </a:rPr>
              <a:t>materials</a:t>
            </a:r>
            <a:r>
              <a:rPr lang="it-IT" sz="1800" b="1" dirty="0">
                <a:solidFill>
                  <a:srgbClr val="0070C0"/>
                </a:solidFill>
              </a:rPr>
              <a:t>: TiO</a:t>
            </a:r>
            <a:r>
              <a:rPr lang="it-IT" sz="1800" b="1" baseline="-25000" dirty="0">
                <a:solidFill>
                  <a:srgbClr val="0070C0"/>
                </a:solidFill>
              </a:rPr>
              <a:t>2</a:t>
            </a:r>
            <a:r>
              <a:rPr lang="it-IT" sz="1800" b="1" dirty="0">
                <a:solidFill>
                  <a:srgbClr val="0070C0"/>
                </a:solidFill>
              </a:rPr>
              <a:t> by sol-gel</a:t>
            </a:r>
          </a:p>
        </p:txBody>
      </p:sp>
      <p:graphicFrame>
        <p:nvGraphicFramePr>
          <p:cNvPr id="6" name="Tabella 5">
            <a:extLst>
              <a:ext uri="{FF2B5EF4-FFF2-40B4-BE49-F238E27FC236}">
                <a16:creationId xmlns:a16="http://schemas.microsoft.com/office/drawing/2014/main" id="{501BEBE6-0064-8284-F5F9-72902C640F97}"/>
              </a:ext>
            </a:extLst>
          </p:cNvPr>
          <p:cNvGraphicFramePr>
            <a:graphicFrameLocks noGrp="1"/>
          </p:cNvGraphicFramePr>
          <p:nvPr>
            <p:extLst>
              <p:ext uri="{D42A27DB-BD31-4B8C-83A1-F6EECF244321}">
                <p14:modId xmlns:p14="http://schemas.microsoft.com/office/powerpoint/2010/main" val="1501343685"/>
              </p:ext>
            </p:extLst>
          </p:nvPr>
        </p:nvGraphicFramePr>
        <p:xfrm>
          <a:off x="2341322" y="928999"/>
          <a:ext cx="7860348" cy="1854200"/>
        </p:xfrm>
        <a:graphic>
          <a:graphicData uri="http://schemas.openxmlformats.org/drawingml/2006/table">
            <a:tbl>
              <a:tblPr firstRow="1" bandRow="1">
                <a:tableStyleId>{5C22544A-7EE6-4342-B048-85BDC9FD1C3A}</a:tableStyleId>
              </a:tblPr>
              <a:tblGrid>
                <a:gridCol w="1310058">
                  <a:extLst>
                    <a:ext uri="{9D8B030D-6E8A-4147-A177-3AD203B41FA5}">
                      <a16:colId xmlns:a16="http://schemas.microsoft.com/office/drawing/2014/main" val="3950616786"/>
                    </a:ext>
                  </a:extLst>
                </a:gridCol>
                <a:gridCol w="1310058">
                  <a:extLst>
                    <a:ext uri="{9D8B030D-6E8A-4147-A177-3AD203B41FA5}">
                      <a16:colId xmlns:a16="http://schemas.microsoft.com/office/drawing/2014/main" val="1311619970"/>
                    </a:ext>
                  </a:extLst>
                </a:gridCol>
                <a:gridCol w="1310058">
                  <a:extLst>
                    <a:ext uri="{9D8B030D-6E8A-4147-A177-3AD203B41FA5}">
                      <a16:colId xmlns:a16="http://schemas.microsoft.com/office/drawing/2014/main" val="2681227218"/>
                    </a:ext>
                  </a:extLst>
                </a:gridCol>
                <a:gridCol w="1310058">
                  <a:extLst>
                    <a:ext uri="{9D8B030D-6E8A-4147-A177-3AD203B41FA5}">
                      <a16:colId xmlns:a16="http://schemas.microsoft.com/office/drawing/2014/main" val="905703305"/>
                    </a:ext>
                  </a:extLst>
                </a:gridCol>
                <a:gridCol w="1310058">
                  <a:extLst>
                    <a:ext uri="{9D8B030D-6E8A-4147-A177-3AD203B41FA5}">
                      <a16:colId xmlns:a16="http://schemas.microsoft.com/office/drawing/2014/main" val="223067254"/>
                    </a:ext>
                  </a:extLst>
                </a:gridCol>
                <a:gridCol w="1310058">
                  <a:extLst>
                    <a:ext uri="{9D8B030D-6E8A-4147-A177-3AD203B41FA5}">
                      <a16:colId xmlns:a16="http://schemas.microsoft.com/office/drawing/2014/main" val="4081101398"/>
                    </a:ext>
                  </a:extLst>
                </a:gridCol>
              </a:tblGrid>
              <a:tr h="370840">
                <a:tc rowSpan="2">
                  <a:txBody>
                    <a:bodyPr/>
                    <a:lstStyle/>
                    <a:p>
                      <a:pPr algn="ctr"/>
                      <a:r>
                        <a:rPr lang="it-IT" dirty="0" err="1"/>
                        <a:t>Student</a:t>
                      </a:r>
                      <a:endParaRPr lang="it-IT" dirty="0"/>
                    </a:p>
                  </a:txBody>
                  <a:tcPr anchor="ctr"/>
                </a:tc>
                <a:tc gridSpan="2">
                  <a:txBody>
                    <a:bodyPr/>
                    <a:lstStyle/>
                    <a:p>
                      <a:pPr algn="ctr"/>
                      <a:r>
                        <a:rPr lang="it-IT" sz="1800" b="1" kern="1200" dirty="0">
                          <a:solidFill>
                            <a:schemeClr val="lt1"/>
                          </a:solidFill>
                          <a:latin typeface="+mn-lt"/>
                          <a:ea typeface="+mn-ea"/>
                          <a:cs typeface="+mn-cs"/>
                        </a:rPr>
                        <a:t>Solution</a:t>
                      </a:r>
                      <a:r>
                        <a:rPr lang="it-IT" baseline="0" dirty="0"/>
                        <a:t> 1</a:t>
                      </a:r>
                    </a:p>
                  </a:txBody>
                  <a:tcPr/>
                </a:tc>
                <a:tc hMerge="1">
                  <a:txBody>
                    <a:bodyPr/>
                    <a:lstStyle/>
                    <a:p>
                      <a:pPr algn="ctr"/>
                      <a:endParaRPr lang="it-IT" baseline="30000" dirty="0"/>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800" b="1" kern="1200" dirty="0">
                          <a:solidFill>
                            <a:schemeClr val="lt1"/>
                          </a:solidFill>
                          <a:latin typeface="+mn-lt"/>
                          <a:ea typeface="+mn-ea"/>
                          <a:cs typeface="+mn-cs"/>
                        </a:rPr>
                        <a:t>Solution</a:t>
                      </a:r>
                      <a:r>
                        <a:rPr lang="it-IT" baseline="0" dirty="0"/>
                        <a:t> 2</a:t>
                      </a:r>
                    </a:p>
                  </a:txBody>
                  <a:tcPr/>
                </a:tc>
                <a:tc hMerge="1">
                  <a:txBody>
                    <a:bodyPr/>
                    <a:lstStyle/>
                    <a:p>
                      <a:pPr algn="ctr"/>
                      <a:endParaRPr lang="it-IT" baseline="0" dirty="0"/>
                    </a:p>
                  </a:txBody>
                  <a:tcPr/>
                </a:tc>
                <a:tc hMerge="1">
                  <a:txBody>
                    <a:bodyPr/>
                    <a:lstStyle/>
                    <a:p>
                      <a:pPr algn="ctr"/>
                      <a:endParaRPr lang="it-IT" baseline="0" dirty="0"/>
                    </a:p>
                  </a:txBody>
                  <a:tcPr/>
                </a:tc>
                <a:extLst>
                  <a:ext uri="{0D108BD9-81ED-4DB2-BD59-A6C34878D82A}">
                    <a16:rowId xmlns:a16="http://schemas.microsoft.com/office/drawing/2014/main" val="3276912789"/>
                  </a:ext>
                </a:extLst>
              </a:tr>
              <a:tr h="370840">
                <a:tc vMerge="1">
                  <a:txBody>
                    <a:bodyPr/>
                    <a:lstStyle/>
                    <a:p>
                      <a:endParaRPr dirty="0"/>
                    </a:p>
                  </a:txBody>
                  <a:tcPr/>
                </a:tc>
                <a:tc>
                  <a:txBody>
                    <a:bodyPr/>
                    <a:lstStyle/>
                    <a:p>
                      <a:pPr algn="ctr"/>
                      <a:r>
                        <a:rPr lang="it-IT" dirty="0"/>
                        <a:t>m Ti(</a:t>
                      </a:r>
                      <a:r>
                        <a:rPr lang="it-IT" dirty="0" err="1"/>
                        <a:t>OBu</a:t>
                      </a:r>
                      <a:r>
                        <a:rPr lang="it-IT" dirty="0"/>
                        <a:t>)</a:t>
                      </a:r>
                      <a:r>
                        <a:rPr lang="it-IT" baseline="-25000" dirty="0"/>
                        <a:t>4</a:t>
                      </a:r>
                    </a:p>
                  </a:txBody>
                  <a:tcPr/>
                </a:tc>
                <a:tc>
                  <a:txBody>
                    <a:bodyPr/>
                    <a:lstStyle/>
                    <a:p>
                      <a:pPr algn="ctr"/>
                      <a:r>
                        <a:rPr lang="it-IT" dirty="0"/>
                        <a:t>V </a:t>
                      </a:r>
                      <a:r>
                        <a:rPr lang="it-IT" dirty="0" err="1"/>
                        <a:t>EtOH</a:t>
                      </a:r>
                      <a:endParaRPr lang="it-IT" baseline="30000" dirty="0"/>
                    </a:p>
                  </a:txBody>
                  <a:tcPr/>
                </a:tc>
                <a:tc>
                  <a:txBody>
                    <a:bodyPr/>
                    <a:lstStyle/>
                    <a:p>
                      <a:pPr algn="ctr"/>
                      <a:r>
                        <a:rPr lang="it-IT" baseline="0" dirty="0"/>
                        <a:t>V H</a:t>
                      </a:r>
                      <a:r>
                        <a:rPr lang="it-IT" baseline="-25000" dirty="0"/>
                        <a:t>2</a:t>
                      </a:r>
                      <a:r>
                        <a:rPr lang="it-IT" baseline="0" dirty="0"/>
                        <a:t>O</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dirty="0"/>
                        <a:t>V </a:t>
                      </a:r>
                      <a:r>
                        <a:rPr lang="it-IT" dirty="0" err="1"/>
                        <a:t>EtOH</a:t>
                      </a:r>
                      <a:endParaRPr lang="it-IT" baseline="30000" dirty="0"/>
                    </a:p>
                  </a:txBody>
                  <a:tcPr/>
                </a:tc>
                <a:tc>
                  <a:txBody>
                    <a:bodyPr/>
                    <a:lstStyle/>
                    <a:p>
                      <a:pPr algn="ctr"/>
                      <a:r>
                        <a:rPr lang="it-IT" baseline="0" dirty="0"/>
                        <a:t>V HNO</a:t>
                      </a:r>
                      <a:r>
                        <a:rPr lang="it-IT" baseline="-25000" dirty="0"/>
                        <a:t>3</a:t>
                      </a:r>
                    </a:p>
                  </a:txBody>
                  <a:tcPr/>
                </a:tc>
                <a:extLst>
                  <a:ext uri="{0D108BD9-81ED-4DB2-BD59-A6C34878D82A}">
                    <a16:rowId xmlns:a16="http://schemas.microsoft.com/office/drawing/2014/main" val="2091150331"/>
                  </a:ext>
                </a:extLst>
              </a:tr>
              <a:tr h="370840">
                <a:tc>
                  <a:txBody>
                    <a:bodyPr/>
                    <a:lstStyle/>
                    <a:p>
                      <a:pPr algn="ctr"/>
                      <a:r>
                        <a:rPr lang="it-IT" dirty="0"/>
                        <a:t>1</a:t>
                      </a:r>
                    </a:p>
                  </a:txBody>
                  <a:tcPr/>
                </a:tc>
                <a:tc>
                  <a:txBody>
                    <a:bodyPr/>
                    <a:lstStyle/>
                    <a:p>
                      <a:pPr algn="ctr"/>
                      <a:r>
                        <a:rPr lang="it-IT" dirty="0"/>
                        <a:t>8.5 g</a:t>
                      </a:r>
                    </a:p>
                  </a:txBody>
                  <a:tcPr/>
                </a:tc>
                <a:tc>
                  <a:txBody>
                    <a:bodyPr/>
                    <a:lstStyle/>
                    <a:p>
                      <a:pPr algn="ctr"/>
                      <a:r>
                        <a:rPr lang="it-IT" dirty="0"/>
                        <a:t>15 + 5 </a:t>
                      </a:r>
                      <a:r>
                        <a:rPr lang="it-IT" dirty="0" err="1"/>
                        <a:t>mL</a:t>
                      </a:r>
                      <a:endParaRPr lang="it-IT" dirty="0"/>
                    </a:p>
                  </a:txBody>
                  <a:tcPr/>
                </a:tc>
                <a:tc>
                  <a:txBody>
                    <a:bodyPr/>
                    <a:lstStyle/>
                    <a:p>
                      <a:pPr algn="ctr"/>
                      <a:r>
                        <a:rPr lang="it-IT" baseline="0" dirty="0"/>
                        <a:t>7.5 </a:t>
                      </a:r>
                      <a:r>
                        <a:rPr lang="it-IT" baseline="0" dirty="0" err="1"/>
                        <a:t>mL</a:t>
                      </a:r>
                      <a:endParaRPr lang="it-IT" baseline="0" dirty="0"/>
                    </a:p>
                  </a:txBody>
                  <a:tcPr/>
                </a:tc>
                <a:tc>
                  <a:txBody>
                    <a:bodyPr/>
                    <a:lstStyle/>
                    <a:p>
                      <a:pPr algn="ctr"/>
                      <a:r>
                        <a:rPr lang="it-IT" baseline="0" dirty="0"/>
                        <a:t>17.5 </a:t>
                      </a:r>
                      <a:r>
                        <a:rPr lang="it-IT" baseline="0" dirty="0" err="1"/>
                        <a:t>mL</a:t>
                      </a:r>
                      <a:endParaRPr lang="it-IT" baseline="0" dirty="0"/>
                    </a:p>
                  </a:txBody>
                  <a:tcPr/>
                </a:tc>
                <a:tc>
                  <a:txBody>
                    <a:bodyPr/>
                    <a:lstStyle/>
                    <a:p>
                      <a:pPr algn="ctr"/>
                      <a:r>
                        <a:rPr lang="it-IT" baseline="0" dirty="0"/>
                        <a:t>1.0 </a:t>
                      </a:r>
                      <a:r>
                        <a:rPr lang="it-IT" baseline="0" dirty="0" err="1"/>
                        <a:t>mL</a:t>
                      </a:r>
                      <a:endParaRPr lang="it-IT" baseline="0" dirty="0"/>
                    </a:p>
                  </a:txBody>
                  <a:tcPr/>
                </a:tc>
                <a:extLst>
                  <a:ext uri="{0D108BD9-81ED-4DB2-BD59-A6C34878D82A}">
                    <a16:rowId xmlns:a16="http://schemas.microsoft.com/office/drawing/2014/main" val="2246805479"/>
                  </a:ext>
                </a:extLst>
              </a:tr>
              <a:tr h="370840">
                <a:tc>
                  <a:txBody>
                    <a:bodyPr/>
                    <a:lstStyle/>
                    <a:p>
                      <a:pPr algn="ctr"/>
                      <a:r>
                        <a:rPr lang="it-IT" dirty="0"/>
                        <a:t>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a:ln>
                            <a:noFill/>
                          </a:ln>
                          <a:solidFill>
                            <a:prstClr val="black"/>
                          </a:solidFill>
                          <a:effectLst/>
                          <a:uLnTx/>
                          <a:uFillTx/>
                          <a:latin typeface="Aptos" panose="02110004020202020204"/>
                          <a:ea typeface="+mn-ea"/>
                          <a:cs typeface="+mn-cs"/>
                        </a:rPr>
                        <a:t>8.5 g</a:t>
                      </a: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dirty="0"/>
                        <a:t>15 + 5</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mL</a:t>
                      </a: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txBody>
                  <a:tcPr/>
                </a:tc>
                <a:tc>
                  <a:txBody>
                    <a:bodyPr/>
                    <a:lstStyle/>
                    <a:p>
                      <a:pPr algn="ctr"/>
                      <a:r>
                        <a:rPr lang="it-IT" baseline="0" dirty="0"/>
                        <a:t>7.5 </a:t>
                      </a:r>
                      <a:r>
                        <a:rPr lang="it-IT" baseline="0" dirty="0" err="1"/>
                        <a:t>mL</a:t>
                      </a:r>
                      <a:endParaRPr lang="it-IT" baseline="0" dirty="0"/>
                    </a:p>
                  </a:txBody>
                  <a:tcPr/>
                </a:tc>
                <a:tc>
                  <a:txBody>
                    <a:bodyPr/>
                    <a:lstStyle/>
                    <a:p>
                      <a:pPr algn="ctr"/>
                      <a:r>
                        <a:rPr lang="it-IT" baseline="0" dirty="0"/>
                        <a:t>17.5 </a:t>
                      </a:r>
                      <a:r>
                        <a:rPr lang="it-IT" baseline="0" dirty="0" err="1"/>
                        <a:t>mL</a:t>
                      </a:r>
                      <a:endParaRPr lang="it-IT" baseline="0" dirty="0"/>
                    </a:p>
                  </a:txBody>
                  <a:tcPr/>
                </a:tc>
                <a:tc>
                  <a:txBody>
                    <a:bodyPr/>
                    <a:lstStyle/>
                    <a:p>
                      <a:pPr algn="ctr"/>
                      <a:r>
                        <a:rPr lang="it-IT" baseline="0" dirty="0"/>
                        <a:t>2.0 </a:t>
                      </a:r>
                      <a:r>
                        <a:rPr lang="it-IT" baseline="0" dirty="0" err="1"/>
                        <a:t>mL</a:t>
                      </a:r>
                      <a:endParaRPr lang="it-IT" baseline="0" dirty="0"/>
                    </a:p>
                  </a:txBody>
                  <a:tcPr/>
                </a:tc>
                <a:extLst>
                  <a:ext uri="{0D108BD9-81ED-4DB2-BD59-A6C34878D82A}">
                    <a16:rowId xmlns:a16="http://schemas.microsoft.com/office/drawing/2014/main" val="230878168"/>
                  </a:ext>
                </a:extLst>
              </a:tr>
              <a:tr h="370840">
                <a:tc>
                  <a:txBody>
                    <a:bodyPr/>
                    <a:lstStyle/>
                    <a:p>
                      <a:pPr algn="ctr"/>
                      <a:r>
                        <a:rPr lang="it-IT" dirty="0"/>
                        <a:t>3</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8.5 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dirty="0"/>
                        <a:t>15 + 5</a:t>
                      </a: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mL</a:t>
                      </a: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txBody>
                  <a:tcPr/>
                </a:tc>
                <a:tc>
                  <a:txBody>
                    <a:bodyPr/>
                    <a:lstStyle/>
                    <a:p>
                      <a:pPr algn="ctr"/>
                      <a:r>
                        <a:rPr lang="it-IT" baseline="0" dirty="0"/>
                        <a:t>7.5 </a:t>
                      </a:r>
                      <a:r>
                        <a:rPr lang="it-IT" baseline="0" dirty="0" err="1"/>
                        <a:t>mL</a:t>
                      </a:r>
                      <a:endParaRPr lang="it-IT" baseline="0" dirty="0"/>
                    </a:p>
                  </a:txBody>
                  <a:tcPr/>
                </a:tc>
                <a:tc>
                  <a:txBody>
                    <a:bodyPr/>
                    <a:lstStyle/>
                    <a:p>
                      <a:pPr algn="ctr"/>
                      <a:r>
                        <a:rPr lang="it-IT" baseline="0" dirty="0"/>
                        <a:t>17.5 </a:t>
                      </a:r>
                      <a:r>
                        <a:rPr lang="it-IT" baseline="0" dirty="0" err="1"/>
                        <a:t>mL</a:t>
                      </a:r>
                      <a:endParaRPr lang="it-IT" baseline="0" dirty="0"/>
                    </a:p>
                  </a:txBody>
                  <a:tcPr/>
                </a:tc>
                <a:tc>
                  <a:txBody>
                    <a:bodyPr/>
                    <a:lstStyle/>
                    <a:p>
                      <a:pPr algn="ctr"/>
                      <a:r>
                        <a:rPr lang="it-IT" baseline="0" dirty="0"/>
                        <a:t>3.0 </a:t>
                      </a:r>
                      <a:r>
                        <a:rPr lang="it-IT" baseline="0" dirty="0" err="1"/>
                        <a:t>mL</a:t>
                      </a:r>
                      <a:endParaRPr lang="it-IT" baseline="0" dirty="0"/>
                    </a:p>
                  </a:txBody>
                  <a:tcPr/>
                </a:tc>
                <a:extLst>
                  <a:ext uri="{0D108BD9-81ED-4DB2-BD59-A6C34878D82A}">
                    <a16:rowId xmlns:a16="http://schemas.microsoft.com/office/drawing/2014/main" val="3046849495"/>
                  </a:ext>
                </a:extLst>
              </a:tr>
            </a:tbl>
          </a:graphicData>
        </a:graphic>
      </p:graphicFrame>
      <p:sp>
        <p:nvSpPr>
          <p:cNvPr id="3" name="CasellaDiTesto 2">
            <a:extLst>
              <a:ext uri="{FF2B5EF4-FFF2-40B4-BE49-F238E27FC236}">
                <a16:creationId xmlns:a16="http://schemas.microsoft.com/office/drawing/2014/main" id="{A8C4211A-04DF-DD33-C841-B76F5D68A8AD}"/>
              </a:ext>
            </a:extLst>
          </p:cNvPr>
          <p:cNvSpPr txBox="1"/>
          <p:nvPr/>
        </p:nvSpPr>
        <p:spPr>
          <a:xfrm>
            <a:off x="279963" y="3113122"/>
            <a:ext cx="8239690" cy="3693319"/>
          </a:xfrm>
          <a:prstGeom prst="rect">
            <a:avLst/>
          </a:prstGeom>
          <a:noFill/>
        </p:spPr>
        <p:txBody>
          <a:bodyPr wrap="square">
            <a:spAutoFit/>
          </a:bodyPr>
          <a:lstStyle/>
          <a:p>
            <a:pPr marL="457200" indent="-457200">
              <a:buFont typeface="Arial" panose="020B0604020202020204" pitchFamily="34" charset="0"/>
              <a:buChar char="•"/>
            </a:pPr>
            <a:r>
              <a:rPr lang="it-IT" sz="1800" dirty="0" err="1"/>
              <a:t>Prepare</a:t>
            </a:r>
            <a:r>
              <a:rPr lang="it-IT" sz="1800" dirty="0"/>
              <a:t> </a:t>
            </a:r>
            <a:r>
              <a:rPr lang="it-IT" dirty="0"/>
              <a:t>S</a:t>
            </a:r>
            <a:r>
              <a:rPr lang="it-IT" sz="1800" dirty="0"/>
              <a:t>olution 1 in a </a:t>
            </a:r>
            <a:r>
              <a:rPr lang="it-IT" sz="1800" dirty="0" err="1"/>
              <a:t>plastic</a:t>
            </a:r>
            <a:r>
              <a:rPr lang="it-IT" sz="1800" dirty="0"/>
              <a:t> </a:t>
            </a:r>
            <a:r>
              <a:rPr lang="it-IT" sz="1800" dirty="0" err="1"/>
              <a:t>vial</a:t>
            </a:r>
            <a:r>
              <a:rPr lang="it-IT" dirty="0"/>
              <a:t>. Close </a:t>
            </a:r>
            <a:r>
              <a:rPr lang="it-IT" dirty="0" err="1"/>
              <a:t>carefully</a:t>
            </a:r>
            <a:r>
              <a:rPr lang="it-IT" dirty="0"/>
              <a:t> the </a:t>
            </a:r>
            <a:r>
              <a:rPr lang="it-IT" dirty="0" err="1"/>
              <a:t>vial</a:t>
            </a:r>
            <a:r>
              <a:rPr lang="it-IT" dirty="0"/>
              <a:t> to </a:t>
            </a:r>
            <a:r>
              <a:rPr lang="it-IT" dirty="0" err="1"/>
              <a:t>avoid</a:t>
            </a:r>
            <a:r>
              <a:rPr lang="it-IT" dirty="0"/>
              <a:t> </a:t>
            </a:r>
            <a:r>
              <a:rPr lang="it-IT" dirty="0" err="1"/>
              <a:t>hydrolysis</a:t>
            </a:r>
            <a:endParaRPr lang="it-IT" dirty="0"/>
          </a:p>
          <a:p>
            <a:pPr marL="457200" indent="-457200">
              <a:buFont typeface="Arial" panose="020B0604020202020204" pitchFamily="34" charset="0"/>
              <a:buChar char="•"/>
            </a:pPr>
            <a:r>
              <a:rPr lang="it-IT" dirty="0" err="1"/>
              <a:t>Prepare</a:t>
            </a:r>
            <a:r>
              <a:rPr lang="it-IT" dirty="0"/>
              <a:t> Solution 2 </a:t>
            </a:r>
            <a:r>
              <a:rPr lang="it-IT" dirty="0" err="1"/>
              <a:t>into</a:t>
            </a:r>
            <a:r>
              <a:rPr lang="it-IT" dirty="0"/>
              <a:t> a 100 </a:t>
            </a:r>
            <a:r>
              <a:rPr lang="it-IT" dirty="0" err="1"/>
              <a:t>mL</a:t>
            </a:r>
            <a:r>
              <a:rPr lang="it-IT" dirty="0"/>
              <a:t> </a:t>
            </a:r>
            <a:r>
              <a:rPr lang="it-IT" dirty="0" err="1"/>
              <a:t>flask</a:t>
            </a:r>
            <a:r>
              <a:rPr lang="it-IT" dirty="0"/>
              <a:t> with </a:t>
            </a:r>
            <a:r>
              <a:rPr lang="it-IT" dirty="0" err="1"/>
              <a:t>magnetic</a:t>
            </a:r>
            <a:r>
              <a:rPr lang="it-IT" dirty="0"/>
              <a:t> </a:t>
            </a:r>
            <a:r>
              <a:rPr lang="it-IT" dirty="0" err="1"/>
              <a:t>stirrer</a:t>
            </a:r>
            <a:endParaRPr lang="it-IT" dirty="0"/>
          </a:p>
          <a:p>
            <a:pPr marL="457200" indent="-457200">
              <a:buFont typeface="Arial" panose="020B0604020202020204" pitchFamily="34" charset="0"/>
              <a:buChar char="•"/>
            </a:pPr>
            <a:r>
              <a:rPr lang="it-IT" dirty="0" err="1"/>
              <a:t>Withdraw</a:t>
            </a:r>
            <a:r>
              <a:rPr lang="it-IT" dirty="0"/>
              <a:t> Solution 1 with a 20 </a:t>
            </a:r>
            <a:r>
              <a:rPr lang="it-IT" dirty="0" err="1"/>
              <a:t>mL</a:t>
            </a:r>
            <a:r>
              <a:rPr lang="it-IT" dirty="0"/>
              <a:t> </a:t>
            </a:r>
            <a:r>
              <a:rPr lang="it-IT" dirty="0" err="1"/>
              <a:t>plastic</a:t>
            </a:r>
            <a:r>
              <a:rPr lang="it-IT" dirty="0"/>
              <a:t> </a:t>
            </a:r>
            <a:r>
              <a:rPr lang="it-IT" dirty="0" err="1"/>
              <a:t>syringe</a:t>
            </a:r>
            <a:r>
              <a:rPr lang="it-IT" dirty="0"/>
              <a:t> and drop </a:t>
            </a:r>
            <a:r>
              <a:rPr lang="it-IT" dirty="0" err="1"/>
              <a:t>it</a:t>
            </a:r>
            <a:r>
              <a:rPr lang="it-IT" dirty="0"/>
              <a:t> </a:t>
            </a:r>
            <a:r>
              <a:rPr lang="it-IT" dirty="0" err="1"/>
              <a:t>slowly</a:t>
            </a:r>
            <a:r>
              <a:rPr lang="it-IT" dirty="0"/>
              <a:t> </a:t>
            </a:r>
            <a:r>
              <a:rPr lang="it-IT" dirty="0" err="1"/>
              <a:t>into</a:t>
            </a:r>
            <a:r>
              <a:rPr lang="it-IT" dirty="0"/>
              <a:t> Solution 2 under </a:t>
            </a:r>
            <a:r>
              <a:rPr lang="it-IT" dirty="0" err="1"/>
              <a:t>stirring</a:t>
            </a:r>
            <a:r>
              <a:rPr lang="it-IT" dirty="0"/>
              <a:t>.</a:t>
            </a:r>
          </a:p>
          <a:p>
            <a:pPr marL="457200" indent="-457200">
              <a:buFont typeface="Arial" panose="020B0604020202020204" pitchFamily="34" charset="0"/>
              <a:buChar char="•"/>
            </a:pPr>
            <a:r>
              <a:rPr lang="it-IT" dirty="0" err="1"/>
              <a:t>Rinse</a:t>
            </a:r>
            <a:r>
              <a:rPr lang="it-IT" dirty="0"/>
              <a:t> the </a:t>
            </a:r>
            <a:r>
              <a:rPr lang="it-IT" dirty="0" err="1"/>
              <a:t>vial</a:t>
            </a:r>
            <a:r>
              <a:rPr lang="it-IT" dirty="0"/>
              <a:t> with 5 </a:t>
            </a:r>
            <a:r>
              <a:rPr lang="it-IT" dirty="0" err="1"/>
              <a:t>mL</a:t>
            </a:r>
            <a:r>
              <a:rPr lang="it-IT" dirty="0"/>
              <a:t> of </a:t>
            </a:r>
            <a:r>
              <a:rPr lang="it-IT" dirty="0" err="1"/>
              <a:t>EtOH</a:t>
            </a:r>
            <a:r>
              <a:rPr lang="it-IT" dirty="0"/>
              <a:t> and </a:t>
            </a:r>
            <a:r>
              <a:rPr lang="it-IT" dirty="0" err="1"/>
              <a:t>add</a:t>
            </a:r>
            <a:r>
              <a:rPr lang="it-IT" dirty="0"/>
              <a:t> </a:t>
            </a:r>
            <a:r>
              <a:rPr lang="it-IT" dirty="0" err="1"/>
              <a:t>it</a:t>
            </a:r>
            <a:r>
              <a:rPr lang="it-IT" dirty="0"/>
              <a:t> </a:t>
            </a:r>
            <a:r>
              <a:rPr lang="it-IT" dirty="0" err="1"/>
              <a:t>into</a:t>
            </a:r>
            <a:r>
              <a:rPr lang="it-IT" dirty="0"/>
              <a:t> the </a:t>
            </a:r>
            <a:r>
              <a:rPr lang="it-IT" dirty="0" err="1"/>
              <a:t>flask</a:t>
            </a:r>
            <a:endParaRPr lang="it-IT" dirty="0"/>
          </a:p>
          <a:p>
            <a:pPr marL="457200" indent="-457200">
              <a:buFont typeface="Arial" panose="020B0604020202020204" pitchFamily="34" charset="0"/>
              <a:buChar char="•"/>
            </a:pPr>
            <a:r>
              <a:rPr lang="it-IT" dirty="0"/>
              <a:t>Start a timer on </a:t>
            </a:r>
            <a:r>
              <a:rPr lang="it-IT" dirty="0" err="1"/>
              <a:t>your</a:t>
            </a:r>
            <a:r>
              <a:rPr lang="it-IT" dirty="0"/>
              <a:t> smartphone</a:t>
            </a:r>
          </a:p>
          <a:p>
            <a:pPr marL="457200" indent="-457200">
              <a:buFont typeface="Arial" panose="020B0604020202020204" pitchFamily="34" charset="0"/>
              <a:buChar char="•"/>
            </a:pPr>
            <a:r>
              <a:rPr lang="it-IT" dirty="0"/>
              <a:t>Continue </a:t>
            </a:r>
            <a:r>
              <a:rPr lang="it-IT" dirty="0" err="1"/>
              <a:t>stirring</a:t>
            </a:r>
            <a:r>
              <a:rPr lang="it-IT" dirty="0"/>
              <a:t> </a:t>
            </a:r>
            <a:r>
              <a:rPr lang="it-IT" dirty="0" err="1"/>
              <a:t>gently</a:t>
            </a:r>
            <a:r>
              <a:rPr lang="it-IT" dirty="0"/>
              <a:t>: </a:t>
            </a:r>
            <a:r>
              <a:rPr lang="it-IT" dirty="0" err="1"/>
              <a:t>when</a:t>
            </a:r>
            <a:r>
              <a:rPr lang="it-IT" dirty="0"/>
              <a:t> the gel </a:t>
            </a:r>
            <a:r>
              <a:rPr lang="it-IT" dirty="0" err="1"/>
              <a:t>will</a:t>
            </a:r>
            <a:r>
              <a:rPr lang="it-IT" dirty="0"/>
              <a:t> be </a:t>
            </a:r>
            <a:r>
              <a:rPr lang="it-IT" dirty="0" err="1"/>
              <a:t>formed</a:t>
            </a:r>
            <a:r>
              <a:rPr lang="it-IT" dirty="0"/>
              <a:t>, the </a:t>
            </a:r>
            <a:r>
              <a:rPr lang="it-IT" dirty="0" err="1"/>
              <a:t>magnetic</a:t>
            </a:r>
            <a:r>
              <a:rPr lang="it-IT" dirty="0"/>
              <a:t> bar </a:t>
            </a:r>
            <a:r>
              <a:rPr lang="it-IT" dirty="0" err="1"/>
              <a:t>will</a:t>
            </a:r>
            <a:r>
              <a:rPr lang="it-IT" dirty="0"/>
              <a:t> stop!</a:t>
            </a:r>
          </a:p>
          <a:p>
            <a:pPr marL="457200" indent="-457200">
              <a:buFont typeface="Arial" panose="020B0604020202020204" pitchFamily="34" charset="0"/>
              <a:buChar char="•"/>
            </a:pPr>
            <a:r>
              <a:rPr lang="it-IT" dirty="0"/>
              <a:t>Stop the timer and record the time </a:t>
            </a:r>
            <a:r>
              <a:rPr lang="it-IT" dirty="0" err="1"/>
              <a:t>required</a:t>
            </a:r>
            <a:r>
              <a:rPr lang="it-IT" dirty="0"/>
              <a:t> to </a:t>
            </a:r>
            <a:r>
              <a:rPr lang="it-IT" dirty="0" err="1"/>
              <a:t>form</a:t>
            </a:r>
            <a:r>
              <a:rPr lang="it-IT" dirty="0"/>
              <a:t> the gel</a:t>
            </a:r>
          </a:p>
          <a:p>
            <a:pPr marL="457200" indent="-457200">
              <a:buFont typeface="Arial" panose="020B0604020202020204" pitchFamily="34" charset="0"/>
              <a:buChar char="•"/>
            </a:pPr>
            <a:r>
              <a:rPr lang="it-IT" dirty="0" err="1"/>
              <a:t>Leave</a:t>
            </a:r>
            <a:r>
              <a:rPr lang="it-IT" dirty="0"/>
              <a:t> the gel standing for </a:t>
            </a:r>
            <a:r>
              <a:rPr lang="it-IT" dirty="0" err="1"/>
              <a:t>at</a:t>
            </a:r>
            <a:r>
              <a:rPr lang="it-IT" dirty="0"/>
              <a:t> </a:t>
            </a:r>
            <a:r>
              <a:rPr lang="it-IT" dirty="0" err="1"/>
              <a:t>least</a:t>
            </a:r>
            <a:r>
              <a:rPr lang="it-IT" dirty="0"/>
              <a:t> 24 h</a:t>
            </a:r>
          </a:p>
          <a:p>
            <a:pPr marL="457200" indent="-457200">
              <a:buFont typeface="Arial" panose="020B0604020202020204" pitchFamily="34" charset="0"/>
              <a:buChar char="•"/>
            </a:pPr>
            <a:r>
              <a:rPr lang="it-IT" dirty="0"/>
              <a:t>Dry the </a:t>
            </a:r>
            <a:r>
              <a:rPr lang="it-IT" dirty="0" err="1"/>
              <a:t>material</a:t>
            </a:r>
            <a:r>
              <a:rPr lang="it-IT" dirty="0"/>
              <a:t> </a:t>
            </a:r>
            <a:r>
              <a:rPr lang="it-IT" dirty="0" err="1"/>
              <a:t>at</a:t>
            </a:r>
            <a:r>
              <a:rPr lang="it-IT" dirty="0"/>
              <a:t> 120 °C overnight</a:t>
            </a:r>
          </a:p>
          <a:p>
            <a:pPr marL="457200" indent="-457200">
              <a:buFont typeface="Arial" panose="020B0604020202020204" pitchFamily="34" charset="0"/>
              <a:buChar char="•"/>
            </a:pPr>
            <a:r>
              <a:rPr lang="it-IT" dirty="0" err="1"/>
              <a:t>Grind</a:t>
            </a:r>
            <a:r>
              <a:rPr lang="it-IT" dirty="0"/>
              <a:t> the </a:t>
            </a:r>
            <a:r>
              <a:rPr lang="it-IT" dirty="0" err="1"/>
              <a:t>solid</a:t>
            </a:r>
            <a:r>
              <a:rPr lang="it-IT" dirty="0"/>
              <a:t> product </a:t>
            </a:r>
            <a:r>
              <a:rPr lang="it-IT" dirty="0" err="1"/>
              <a:t>into</a:t>
            </a:r>
            <a:r>
              <a:rPr lang="it-IT" dirty="0"/>
              <a:t> a </a:t>
            </a:r>
            <a:r>
              <a:rPr lang="it-IT" dirty="0" err="1"/>
              <a:t>mortar</a:t>
            </a:r>
            <a:r>
              <a:rPr lang="it-IT" dirty="0"/>
              <a:t> and calcine </a:t>
            </a:r>
            <a:r>
              <a:rPr lang="it-IT" dirty="0" err="1"/>
              <a:t>at</a:t>
            </a:r>
            <a:r>
              <a:rPr lang="it-IT" dirty="0"/>
              <a:t> 450 °C for 6 hours (</a:t>
            </a:r>
            <a:r>
              <a:rPr lang="en-US" dirty="0"/>
              <a:t>heating rate of 3 °C/min)</a:t>
            </a:r>
            <a:endParaRPr lang="it-IT" dirty="0"/>
          </a:p>
        </p:txBody>
      </p:sp>
      <p:sp>
        <p:nvSpPr>
          <p:cNvPr id="5" name="CasellaDiTesto 4">
            <a:extLst>
              <a:ext uri="{FF2B5EF4-FFF2-40B4-BE49-F238E27FC236}">
                <a16:creationId xmlns:a16="http://schemas.microsoft.com/office/drawing/2014/main" id="{C8BE08F1-F642-BD89-0361-8C261B255DFB}"/>
              </a:ext>
            </a:extLst>
          </p:cNvPr>
          <p:cNvSpPr txBox="1"/>
          <p:nvPr/>
        </p:nvSpPr>
        <p:spPr>
          <a:xfrm>
            <a:off x="8519653" y="3577548"/>
            <a:ext cx="3288396" cy="1200329"/>
          </a:xfrm>
          <a:prstGeom prst="rect">
            <a:avLst/>
          </a:prstGeom>
          <a:noFill/>
        </p:spPr>
        <p:txBody>
          <a:bodyPr wrap="square">
            <a:spAutoFit/>
          </a:bodyPr>
          <a:lstStyle/>
          <a:p>
            <a:r>
              <a:rPr lang="it-IT" sz="1800" u="sng" dirty="0" err="1">
                <a:solidFill>
                  <a:srgbClr val="FF0000"/>
                </a:solidFill>
              </a:rPr>
              <a:t>Characterization</a:t>
            </a:r>
            <a:endParaRPr lang="it-IT" sz="1800" u="sng" dirty="0">
              <a:solidFill>
                <a:srgbClr val="FF0000"/>
              </a:solidFill>
            </a:endParaRPr>
          </a:p>
          <a:p>
            <a:pPr marL="457200" indent="-457200">
              <a:buFont typeface="Arial" panose="020B0604020202020204" pitchFamily="34" charset="0"/>
              <a:buChar char="•"/>
            </a:pPr>
            <a:r>
              <a:rPr lang="it-IT" dirty="0"/>
              <a:t>XRD</a:t>
            </a:r>
          </a:p>
          <a:p>
            <a:pPr marL="457200" indent="-457200">
              <a:buFont typeface="Arial" panose="020B0604020202020204" pitchFamily="34" charset="0"/>
              <a:buChar char="•"/>
            </a:pPr>
            <a:r>
              <a:rPr lang="it-IT" dirty="0"/>
              <a:t>In-situ XRD</a:t>
            </a:r>
          </a:p>
          <a:p>
            <a:pPr marL="457200" indent="-457200">
              <a:buFont typeface="Arial" panose="020B0604020202020204" pitchFamily="34" charset="0"/>
              <a:buChar char="•"/>
            </a:pPr>
            <a:r>
              <a:rPr lang="it-IT" sz="1800" dirty="0" err="1"/>
              <a:t>Physisorption</a:t>
            </a:r>
            <a:endParaRPr lang="it-IT" sz="1800" dirty="0"/>
          </a:p>
        </p:txBody>
      </p:sp>
    </p:spTree>
    <p:extLst>
      <p:ext uri="{BB962C8B-B14F-4D97-AF65-F5344CB8AC3E}">
        <p14:creationId xmlns:p14="http://schemas.microsoft.com/office/powerpoint/2010/main" val="3078435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D279E-10F0-CE42-99E0-C75003D0214B}"/>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8FD99BF0-954A-FDCB-410F-A0CFF252A6E5}"/>
              </a:ext>
            </a:extLst>
          </p:cNvPr>
          <p:cNvSpPr txBox="1"/>
          <p:nvPr/>
        </p:nvSpPr>
        <p:spPr>
          <a:xfrm>
            <a:off x="176486" y="333986"/>
            <a:ext cx="6095010" cy="369332"/>
          </a:xfrm>
          <a:prstGeom prst="rect">
            <a:avLst/>
          </a:prstGeom>
          <a:noFill/>
        </p:spPr>
        <p:txBody>
          <a:bodyPr wrap="square">
            <a:spAutoFit/>
          </a:bodyPr>
          <a:lstStyle/>
          <a:p>
            <a:pPr marL="457200" indent="-457200">
              <a:buFont typeface="+mj-lt"/>
              <a:buAutoNum type="arabicPeriod" startAt="3"/>
            </a:pPr>
            <a:r>
              <a:rPr lang="it-IT" sz="1800" b="1" dirty="0" err="1">
                <a:solidFill>
                  <a:srgbClr val="0070C0"/>
                </a:solidFill>
              </a:rPr>
              <a:t>Nanostructured</a:t>
            </a:r>
            <a:r>
              <a:rPr lang="it-IT" sz="1800" b="1" dirty="0">
                <a:solidFill>
                  <a:srgbClr val="0070C0"/>
                </a:solidFill>
              </a:rPr>
              <a:t> </a:t>
            </a:r>
            <a:r>
              <a:rPr lang="it-IT" sz="1800" b="1" dirty="0" err="1">
                <a:solidFill>
                  <a:srgbClr val="0070C0"/>
                </a:solidFill>
              </a:rPr>
              <a:t>materials</a:t>
            </a:r>
            <a:r>
              <a:rPr lang="it-IT" sz="1800" b="1" dirty="0">
                <a:solidFill>
                  <a:srgbClr val="0070C0"/>
                </a:solidFill>
              </a:rPr>
              <a:t>: Ti-MCM-41</a:t>
            </a:r>
          </a:p>
        </p:txBody>
      </p:sp>
      <p:sp>
        <p:nvSpPr>
          <p:cNvPr id="7" name="CasellaDiTesto 6">
            <a:extLst>
              <a:ext uri="{FF2B5EF4-FFF2-40B4-BE49-F238E27FC236}">
                <a16:creationId xmlns:a16="http://schemas.microsoft.com/office/drawing/2014/main" id="{C669E427-BA5C-2062-BF6A-D7C91C421D31}"/>
              </a:ext>
            </a:extLst>
          </p:cNvPr>
          <p:cNvSpPr txBox="1"/>
          <p:nvPr/>
        </p:nvSpPr>
        <p:spPr>
          <a:xfrm>
            <a:off x="218871" y="3429000"/>
            <a:ext cx="11754257" cy="3293209"/>
          </a:xfrm>
          <a:prstGeom prst="rect">
            <a:avLst/>
          </a:prstGeom>
          <a:noFill/>
        </p:spPr>
        <p:txBody>
          <a:bodyPr wrap="square">
            <a:spAutoFit/>
          </a:bodyPr>
          <a:lstStyle/>
          <a:p>
            <a:pPr algn="just"/>
            <a:r>
              <a:rPr lang="en-US" sz="1600" i="1" dirty="0"/>
              <a:t>Pore-expanded titanium-containing mesoporous catalysts were directly synthesized under a microwave irradiation condition, using organic water-insoluble agent as a pore expander. Detailed synthetic procedure was carried out as follows: </a:t>
            </a:r>
          </a:p>
          <a:p>
            <a:pPr algn="just"/>
            <a:r>
              <a:rPr lang="en-US" sz="1600" i="1" dirty="0"/>
              <a:t>CTAB (3.64 g) and a certain amount of SA were dissolved in 90 mL of deionized water under vigorous stirring at 313 K, and then TEOS (15.32 g) was added dropwise to the surfactant solution followed by an adjustment of pH value to 11.0 through gradual addition of a NaOH solution. After 10 min, TBOT (0.50 g) dissolved in </a:t>
            </a:r>
            <a:r>
              <a:rPr lang="en-US" sz="1600" i="1" dirty="0" err="1"/>
              <a:t>i-PrOH</a:t>
            </a:r>
            <a:r>
              <a:rPr lang="en-US" sz="1600" i="1" dirty="0"/>
              <a:t> was dropped into the mixture. The stirring was maintained for 40 min for the sufficient hydrolysis of TEOS and TBOT. Molar composition of final gel was 1:7.35:0.147:1.5:500:7.35 CTAB:TEOS:TBOT:NaOH:H</a:t>
            </a:r>
            <a:r>
              <a:rPr lang="en-US" sz="1600" i="1" baseline="-25000" dirty="0"/>
              <a:t>2</a:t>
            </a:r>
            <a:r>
              <a:rPr lang="en-US" sz="1600" i="1" dirty="0"/>
              <a:t>O:i-PrOH. The SA/CTAB molar ratio was 1. The resultant suspension was transferred into Teflon vessels and heated via </a:t>
            </a:r>
            <a:r>
              <a:rPr lang="en-US" sz="1600" i="1" dirty="0" err="1"/>
              <a:t>nonpulsed</a:t>
            </a:r>
            <a:r>
              <a:rPr lang="en-US" sz="1600" i="1" dirty="0"/>
              <a:t> microwave irradiation in a </a:t>
            </a:r>
            <a:r>
              <a:rPr lang="en-US" sz="1600" i="1" dirty="0" err="1"/>
              <a:t>Multiwave</a:t>
            </a:r>
            <a:r>
              <a:rPr lang="en-US" sz="1600" i="1" dirty="0"/>
              <a:t> 3000 microwave reaction system (Anton Paar) that is equipped with an 8-rotor tray. Combined with a temperature sensor, a pressure sensor, and an adjustable power output (maximum 1200 W), the microwave system provides an efficient way for rapid and uniform heating. Crystallization was performed in the temperature controlled mode where the temperature was ramped for 5 min and hold 393 K for 40 min. After cooling to room temperature, the solid products were isolated by filtering, washed with deionized water, and dried in air at 373 K for 12 h. Subsequently, the dried samples were calcined at 823 K for 6 h in air with a heating rate of 2 K/min.</a:t>
            </a:r>
            <a:endParaRPr lang="it-IT" sz="1600" i="1" dirty="0"/>
          </a:p>
        </p:txBody>
      </p:sp>
      <p:pic>
        <p:nvPicPr>
          <p:cNvPr id="9" name="Immagine 8">
            <a:extLst>
              <a:ext uri="{FF2B5EF4-FFF2-40B4-BE49-F238E27FC236}">
                <a16:creationId xmlns:a16="http://schemas.microsoft.com/office/drawing/2014/main" id="{3400FA38-079E-9980-9DD6-EAB8449E072D}"/>
              </a:ext>
            </a:extLst>
          </p:cNvPr>
          <p:cNvPicPr>
            <a:picLocks noChangeAspect="1"/>
          </p:cNvPicPr>
          <p:nvPr/>
        </p:nvPicPr>
        <p:blipFill>
          <a:blip r:embed="rId2"/>
          <a:stretch>
            <a:fillRect/>
          </a:stretch>
        </p:blipFill>
        <p:spPr>
          <a:xfrm>
            <a:off x="5667165" y="135791"/>
            <a:ext cx="3968131" cy="3208713"/>
          </a:xfrm>
          <a:prstGeom prst="rect">
            <a:avLst/>
          </a:prstGeom>
        </p:spPr>
      </p:pic>
    </p:spTree>
    <p:extLst>
      <p:ext uri="{BB962C8B-B14F-4D97-AF65-F5344CB8AC3E}">
        <p14:creationId xmlns:p14="http://schemas.microsoft.com/office/powerpoint/2010/main" val="251527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7EE93-9742-88F2-42A7-D5E83E57F21D}"/>
            </a:ext>
          </a:extLst>
        </p:cNvPr>
        <p:cNvGrpSpPr/>
        <p:nvPr/>
      </p:nvGrpSpPr>
      <p:grpSpPr>
        <a:xfrm>
          <a:off x="0" y="0"/>
          <a:ext cx="0" cy="0"/>
          <a:chOff x="0" y="0"/>
          <a:chExt cx="0" cy="0"/>
        </a:xfrm>
      </p:grpSpPr>
      <p:sp>
        <p:nvSpPr>
          <p:cNvPr id="2" name="CasellaDiTesto 1">
            <a:extLst>
              <a:ext uri="{FF2B5EF4-FFF2-40B4-BE49-F238E27FC236}">
                <a16:creationId xmlns:a16="http://schemas.microsoft.com/office/drawing/2014/main" id="{D9A9469E-3D5B-73BF-B992-FF23D6875300}"/>
              </a:ext>
            </a:extLst>
          </p:cNvPr>
          <p:cNvSpPr txBox="1"/>
          <p:nvPr/>
        </p:nvSpPr>
        <p:spPr>
          <a:xfrm>
            <a:off x="176486" y="333986"/>
            <a:ext cx="6095010" cy="369332"/>
          </a:xfrm>
          <a:prstGeom prst="rect">
            <a:avLst/>
          </a:prstGeom>
          <a:noFill/>
        </p:spPr>
        <p:txBody>
          <a:bodyPr wrap="square">
            <a:spAutoFit/>
          </a:bodyPr>
          <a:lstStyle/>
          <a:p>
            <a:pPr marL="457200" indent="-457200">
              <a:buFont typeface="+mj-lt"/>
              <a:buAutoNum type="arabicPeriod" startAt="3"/>
            </a:pPr>
            <a:r>
              <a:rPr lang="it-IT" sz="1800" b="1" dirty="0" err="1">
                <a:solidFill>
                  <a:srgbClr val="0070C0"/>
                </a:solidFill>
              </a:rPr>
              <a:t>Nanostructured</a:t>
            </a:r>
            <a:r>
              <a:rPr lang="it-IT" sz="1800" b="1" dirty="0">
                <a:solidFill>
                  <a:srgbClr val="0070C0"/>
                </a:solidFill>
              </a:rPr>
              <a:t> </a:t>
            </a:r>
            <a:r>
              <a:rPr lang="it-IT" sz="1800" b="1" dirty="0" err="1">
                <a:solidFill>
                  <a:srgbClr val="0070C0"/>
                </a:solidFill>
              </a:rPr>
              <a:t>materials</a:t>
            </a:r>
            <a:r>
              <a:rPr lang="it-IT" sz="1800" b="1" dirty="0">
                <a:solidFill>
                  <a:srgbClr val="0070C0"/>
                </a:solidFill>
              </a:rPr>
              <a:t>: Ti-MCM-41</a:t>
            </a:r>
          </a:p>
        </p:txBody>
      </p:sp>
      <p:graphicFrame>
        <p:nvGraphicFramePr>
          <p:cNvPr id="3" name="Tabella 2">
            <a:extLst>
              <a:ext uri="{FF2B5EF4-FFF2-40B4-BE49-F238E27FC236}">
                <a16:creationId xmlns:a16="http://schemas.microsoft.com/office/drawing/2014/main" id="{090C0C28-5F87-C215-DE41-AC576E738E75}"/>
              </a:ext>
            </a:extLst>
          </p:cNvPr>
          <p:cNvGraphicFramePr>
            <a:graphicFrameLocks noGrp="1"/>
          </p:cNvGraphicFramePr>
          <p:nvPr>
            <p:extLst>
              <p:ext uri="{D42A27DB-BD31-4B8C-83A1-F6EECF244321}">
                <p14:modId xmlns:p14="http://schemas.microsoft.com/office/powerpoint/2010/main" val="4173361960"/>
              </p:ext>
            </p:extLst>
          </p:nvPr>
        </p:nvGraphicFramePr>
        <p:xfrm>
          <a:off x="176486" y="817990"/>
          <a:ext cx="11915707" cy="2021840"/>
        </p:xfrm>
        <a:graphic>
          <a:graphicData uri="http://schemas.openxmlformats.org/drawingml/2006/table">
            <a:tbl>
              <a:tblPr firstRow="1" bandRow="1">
                <a:tableStyleId>{5C22544A-7EE6-4342-B048-85BDC9FD1C3A}</a:tableStyleId>
              </a:tblPr>
              <a:tblGrid>
                <a:gridCol w="1439935">
                  <a:extLst>
                    <a:ext uri="{9D8B030D-6E8A-4147-A177-3AD203B41FA5}">
                      <a16:colId xmlns:a16="http://schemas.microsoft.com/office/drawing/2014/main" val="3950616786"/>
                    </a:ext>
                  </a:extLst>
                </a:gridCol>
                <a:gridCol w="1439935">
                  <a:extLst>
                    <a:ext uri="{9D8B030D-6E8A-4147-A177-3AD203B41FA5}">
                      <a16:colId xmlns:a16="http://schemas.microsoft.com/office/drawing/2014/main" val="2674287462"/>
                    </a:ext>
                  </a:extLst>
                </a:gridCol>
                <a:gridCol w="1439935">
                  <a:extLst>
                    <a:ext uri="{9D8B030D-6E8A-4147-A177-3AD203B41FA5}">
                      <a16:colId xmlns:a16="http://schemas.microsoft.com/office/drawing/2014/main" val="3214509365"/>
                    </a:ext>
                  </a:extLst>
                </a:gridCol>
                <a:gridCol w="1439935">
                  <a:extLst>
                    <a:ext uri="{9D8B030D-6E8A-4147-A177-3AD203B41FA5}">
                      <a16:colId xmlns:a16="http://schemas.microsoft.com/office/drawing/2014/main" val="1613638952"/>
                    </a:ext>
                  </a:extLst>
                </a:gridCol>
                <a:gridCol w="1439935">
                  <a:extLst>
                    <a:ext uri="{9D8B030D-6E8A-4147-A177-3AD203B41FA5}">
                      <a16:colId xmlns:a16="http://schemas.microsoft.com/office/drawing/2014/main" val="1311619970"/>
                    </a:ext>
                  </a:extLst>
                </a:gridCol>
                <a:gridCol w="1439935">
                  <a:extLst>
                    <a:ext uri="{9D8B030D-6E8A-4147-A177-3AD203B41FA5}">
                      <a16:colId xmlns:a16="http://schemas.microsoft.com/office/drawing/2014/main" val="2681227218"/>
                    </a:ext>
                  </a:extLst>
                </a:gridCol>
                <a:gridCol w="1439935">
                  <a:extLst>
                    <a:ext uri="{9D8B030D-6E8A-4147-A177-3AD203B41FA5}">
                      <a16:colId xmlns:a16="http://schemas.microsoft.com/office/drawing/2014/main" val="905703305"/>
                    </a:ext>
                  </a:extLst>
                </a:gridCol>
                <a:gridCol w="1836162">
                  <a:extLst>
                    <a:ext uri="{9D8B030D-6E8A-4147-A177-3AD203B41FA5}">
                      <a16:colId xmlns:a16="http://schemas.microsoft.com/office/drawing/2014/main" val="4081101398"/>
                    </a:ext>
                  </a:extLst>
                </a:gridCol>
              </a:tblGrid>
              <a:tr h="370840">
                <a:tc>
                  <a:txBody>
                    <a:bodyPr/>
                    <a:lstStyle/>
                    <a:p>
                      <a:pPr algn="ctr"/>
                      <a:r>
                        <a:rPr lang="it-IT" dirty="0" err="1"/>
                        <a:t>Student</a:t>
                      </a:r>
                      <a:endParaRPr lang="it-IT" dirty="0"/>
                    </a:p>
                  </a:txBody>
                  <a:tcPr/>
                </a:tc>
                <a:tc>
                  <a:txBody>
                    <a:bodyPr/>
                    <a:lstStyle/>
                    <a:p>
                      <a:pPr algn="ctr"/>
                      <a:r>
                        <a:rPr lang="it-IT" dirty="0"/>
                        <a:t>CTAB</a:t>
                      </a:r>
                    </a:p>
                  </a:txBody>
                  <a:tcPr/>
                </a:tc>
                <a:tc>
                  <a:txBody>
                    <a:bodyPr/>
                    <a:lstStyle/>
                    <a:p>
                      <a:pPr algn="ctr"/>
                      <a:r>
                        <a:rPr lang="it-IT" dirty="0"/>
                        <a:t>H</a:t>
                      </a:r>
                      <a:r>
                        <a:rPr lang="it-IT" baseline="-25000" dirty="0"/>
                        <a:t>2</a:t>
                      </a:r>
                      <a:r>
                        <a:rPr lang="it-IT" dirty="0"/>
                        <a:t>O</a:t>
                      </a:r>
                    </a:p>
                  </a:txBody>
                  <a:tcPr/>
                </a:tc>
                <a:tc>
                  <a:txBody>
                    <a:bodyPr/>
                    <a:lstStyle/>
                    <a:p>
                      <a:pPr algn="ctr"/>
                      <a:r>
                        <a:rPr lang="it-IT" dirty="0"/>
                        <a:t>TEOS</a:t>
                      </a:r>
                    </a:p>
                  </a:txBody>
                  <a:tcPr/>
                </a:tc>
                <a:tc>
                  <a:txBody>
                    <a:bodyPr/>
                    <a:lstStyle/>
                    <a:p>
                      <a:pPr algn="ctr"/>
                      <a:r>
                        <a:rPr lang="it-IT" dirty="0"/>
                        <a:t>TBOT</a:t>
                      </a:r>
                    </a:p>
                  </a:txBody>
                  <a:tcPr/>
                </a:tc>
                <a:tc>
                  <a:txBody>
                    <a:bodyPr/>
                    <a:lstStyle/>
                    <a:p>
                      <a:pPr algn="ctr"/>
                      <a:r>
                        <a:rPr lang="it-IT" dirty="0"/>
                        <a:t>2-PrOH</a:t>
                      </a:r>
                      <a:endParaRPr lang="it-IT" baseline="30000" dirty="0"/>
                    </a:p>
                  </a:txBody>
                  <a:tcPr/>
                </a:tc>
                <a:tc>
                  <a:txBody>
                    <a:bodyPr/>
                    <a:lstStyle/>
                    <a:p>
                      <a:pPr algn="ctr"/>
                      <a:r>
                        <a:rPr lang="it-IT" dirty="0" err="1"/>
                        <a:t>NaOH</a:t>
                      </a:r>
                      <a:r>
                        <a:rPr lang="it-IT" dirty="0"/>
                        <a:t> 2.0M</a:t>
                      </a:r>
                      <a:endParaRPr lang="it-IT" baseline="30000" dirty="0"/>
                    </a:p>
                  </a:txBody>
                  <a:tcPr/>
                </a:tc>
                <a:tc>
                  <a:txBody>
                    <a:bodyPr/>
                    <a:lstStyle/>
                    <a:p>
                      <a:pPr algn="ctr"/>
                      <a:r>
                        <a:rPr lang="it-IT" dirty="0"/>
                        <a:t>SA</a:t>
                      </a:r>
                      <a:endParaRPr lang="it-IT" baseline="30000" dirty="0"/>
                    </a:p>
                  </a:txBody>
                  <a:tcPr/>
                </a:tc>
                <a:extLst>
                  <a:ext uri="{0D108BD9-81ED-4DB2-BD59-A6C34878D82A}">
                    <a16:rowId xmlns:a16="http://schemas.microsoft.com/office/drawing/2014/main" val="2091150331"/>
                  </a:ext>
                </a:extLst>
              </a:tr>
              <a:tr h="370840">
                <a:tc>
                  <a:txBody>
                    <a:bodyPr/>
                    <a:lstStyle/>
                    <a:p>
                      <a:pPr algn="ctr"/>
                      <a:r>
                        <a:rPr lang="it-IT" dirty="0"/>
                        <a:t>1</a:t>
                      </a:r>
                    </a:p>
                  </a:txBody>
                  <a:tcPr anchor="ctr"/>
                </a:tc>
                <a:tc>
                  <a:txBody>
                    <a:bodyPr/>
                    <a:lstStyle/>
                    <a:p>
                      <a:pPr algn="ctr"/>
                      <a:r>
                        <a:rPr lang="it-IT" dirty="0"/>
                        <a:t>1.213 g</a:t>
                      </a:r>
                    </a:p>
                  </a:txBody>
                  <a:tcPr anchor="ctr"/>
                </a:tc>
                <a:tc>
                  <a:txBody>
                    <a:bodyPr/>
                    <a:lstStyle/>
                    <a:p>
                      <a:pPr algn="ctr"/>
                      <a:r>
                        <a:rPr lang="it-IT" dirty="0"/>
                        <a:t>27.5 </a:t>
                      </a:r>
                      <a:r>
                        <a:rPr lang="it-IT" dirty="0" err="1"/>
                        <a:t>mL</a:t>
                      </a:r>
                      <a:endParaRPr lang="it-IT" dirty="0"/>
                    </a:p>
                  </a:txBody>
                  <a:tcPr anchor="ctr"/>
                </a:tc>
                <a:tc>
                  <a:txBody>
                    <a:bodyPr/>
                    <a:lstStyle/>
                    <a:p>
                      <a:pPr algn="ctr"/>
                      <a:r>
                        <a:rPr lang="it-IT" dirty="0"/>
                        <a:t>5.43 </a:t>
                      </a:r>
                      <a:r>
                        <a:rPr lang="it-IT" dirty="0" err="1"/>
                        <a:t>mL</a:t>
                      </a:r>
                      <a:endParaRPr lang="it-IT" dirty="0"/>
                    </a:p>
                  </a:txBody>
                  <a:tcPr anchor="ctr"/>
                </a:tc>
                <a:tc>
                  <a:txBody>
                    <a:bodyPr/>
                    <a:lstStyle/>
                    <a:p>
                      <a:pPr algn="ctr"/>
                      <a:r>
                        <a:rPr lang="it-IT" dirty="0"/>
                        <a:t>0.167 </a:t>
                      </a:r>
                      <a:r>
                        <a:rPr lang="it-IT" dirty="0" err="1"/>
                        <a:t>mL</a:t>
                      </a:r>
                      <a:endParaRPr lang="it-IT" dirty="0"/>
                    </a:p>
                  </a:txBody>
                  <a:tcPr anchor="ctr"/>
                </a:tc>
                <a:tc>
                  <a:txBody>
                    <a:bodyPr/>
                    <a:lstStyle/>
                    <a:p>
                      <a:pPr algn="ctr"/>
                      <a:r>
                        <a:rPr lang="it-IT" dirty="0"/>
                        <a:t>1.82 </a:t>
                      </a:r>
                      <a:r>
                        <a:rPr lang="it-IT" dirty="0" err="1"/>
                        <a:t>mL</a:t>
                      </a:r>
                      <a:endParaRPr lang="it-IT" dirty="0"/>
                    </a:p>
                  </a:txBody>
                  <a:tcPr anchor="ctr"/>
                </a:tc>
                <a:tc>
                  <a:txBody>
                    <a:bodyPr/>
                    <a:lstStyle/>
                    <a:p>
                      <a:pPr algn="ctr"/>
                      <a:r>
                        <a:rPr lang="it-IT" dirty="0"/>
                        <a:t>2.5 </a:t>
                      </a:r>
                      <a:r>
                        <a:rPr lang="it-IT" dirty="0" err="1"/>
                        <a:t>mL</a:t>
                      </a:r>
                      <a:endParaRPr lang="it-IT" dirty="0"/>
                    </a:p>
                  </a:txBody>
                  <a:tcPr anchor="ctr"/>
                </a:tc>
                <a:tc>
                  <a:txBody>
                    <a:bodyPr/>
                    <a:lstStyle/>
                    <a:p>
                      <a:pPr algn="ctr"/>
                      <a:r>
                        <a:rPr lang="it-IT" dirty="0"/>
                        <a:t>----</a:t>
                      </a:r>
                    </a:p>
                  </a:txBody>
                  <a:tcPr anchor="ctr"/>
                </a:tc>
                <a:extLst>
                  <a:ext uri="{0D108BD9-81ED-4DB2-BD59-A6C34878D82A}">
                    <a16:rowId xmlns:a16="http://schemas.microsoft.com/office/drawing/2014/main" val="2246805479"/>
                  </a:ext>
                </a:extLst>
              </a:tr>
              <a:tr h="370840">
                <a:tc>
                  <a:txBody>
                    <a:bodyPr/>
                    <a:lstStyle/>
                    <a:p>
                      <a:pPr algn="ctr"/>
                      <a:r>
                        <a:rPr lang="it-IT" dirty="0"/>
                        <a:t>2</a:t>
                      </a:r>
                    </a:p>
                  </a:txBody>
                  <a:tcPr anchor="ctr"/>
                </a:tc>
                <a:tc>
                  <a:txBody>
                    <a:bodyPr/>
                    <a:lstStyle/>
                    <a:p>
                      <a:pPr algn="ctr"/>
                      <a:r>
                        <a:rPr lang="it-IT" dirty="0"/>
                        <a:t>1.213 g</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a:ln>
                            <a:noFill/>
                          </a:ln>
                          <a:solidFill>
                            <a:prstClr val="black"/>
                          </a:solidFill>
                          <a:effectLst/>
                          <a:uLnTx/>
                          <a:uFillTx/>
                          <a:latin typeface="Aptos" panose="02110004020202020204"/>
                          <a:ea typeface="+mn-ea"/>
                          <a:cs typeface="+mn-cs"/>
                        </a:rPr>
                        <a:t>27.5 mL</a:t>
                      </a: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a:ln>
                            <a:noFill/>
                          </a:ln>
                          <a:solidFill>
                            <a:prstClr val="black"/>
                          </a:solidFill>
                          <a:effectLst/>
                          <a:uLnTx/>
                          <a:uFillTx/>
                          <a:latin typeface="Aptos" panose="02110004020202020204"/>
                          <a:ea typeface="+mn-ea"/>
                          <a:cs typeface="+mn-cs"/>
                        </a:rPr>
                        <a:t>5.43 mL</a:t>
                      </a: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txBody>
                  <a:tcPr anchor="ctr"/>
                </a:tc>
                <a:tc>
                  <a:txBody>
                    <a:bodyPr/>
                    <a:lstStyle/>
                    <a:p>
                      <a:pPr algn="ctr"/>
                      <a:r>
                        <a:rPr lang="it-IT" dirty="0"/>
                        <a:t>0.167 </a:t>
                      </a:r>
                      <a:r>
                        <a:rPr lang="it-IT" dirty="0" err="1"/>
                        <a:t>mL</a:t>
                      </a:r>
                      <a:endParaRPr lang="it-IT" dirty="0"/>
                    </a:p>
                  </a:txBody>
                  <a:tcPr anchor="ctr"/>
                </a:tc>
                <a:tc>
                  <a:txBody>
                    <a:bodyPr/>
                    <a:lstStyle/>
                    <a:p>
                      <a:pPr algn="ctr"/>
                      <a:r>
                        <a:rPr lang="it-IT" dirty="0"/>
                        <a:t>1.82 </a:t>
                      </a:r>
                      <a:r>
                        <a:rPr lang="it-IT" dirty="0" err="1"/>
                        <a:t>mL</a:t>
                      </a:r>
                      <a:endParaRPr lang="it-IT"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a:ln>
                            <a:noFill/>
                          </a:ln>
                          <a:solidFill>
                            <a:prstClr val="black"/>
                          </a:solidFill>
                          <a:effectLst/>
                          <a:uLnTx/>
                          <a:uFillTx/>
                          <a:latin typeface="Aptos" panose="02110004020202020204"/>
                          <a:ea typeface="+mn-ea"/>
                          <a:cs typeface="+mn-cs"/>
                        </a:rPr>
                        <a:t>2.5 mL</a:t>
                      </a: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txBody>
                  <a:tcPr anchor="ctr"/>
                </a:tc>
                <a:tc>
                  <a:txBody>
                    <a:bodyPr/>
                    <a:lstStyle/>
                    <a:p>
                      <a:pPr algn="ctr"/>
                      <a:r>
                        <a:rPr lang="it-IT" dirty="0"/>
                        <a:t>n-</a:t>
                      </a:r>
                      <a:r>
                        <a:rPr lang="it-IT" dirty="0" err="1"/>
                        <a:t>heptane</a:t>
                      </a:r>
                      <a:endParaRPr lang="it-IT" dirty="0"/>
                    </a:p>
                    <a:p>
                      <a:pPr algn="ctr"/>
                      <a:r>
                        <a:rPr lang="it-IT" dirty="0"/>
                        <a:t>0.488 </a:t>
                      </a:r>
                      <a:r>
                        <a:rPr lang="it-IT" dirty="0" err="1"/>
                        <a:t>mL</a:t>
                      </a:r>
                      <a:endParaRPr lang="it-IT" dirty="0"/>
                    </a:p>
                  </a:txBody>
                  <a:tcPr anchor="ctr"/>
                </a:tc>
                <a:extLst>
                  <a:ext uri="{0D108BD9-81ED-4DB2-BD59-A6C34878D82A}">
                    <a16:rowId xmlns:a16="http://schemas.microsoft.com/office/drawing/2014/main" val="230878168"/>
                  </a:ext>
                </a:extLst>
              </a:tr>
              <a:tr h="370840">
                <a:tc>
                  <a:txBody>
                    <a:bodyPr/>
                    <a:lstStyle/>
                    <a:p>
                      <a:pPr algn="ctr"/>
                      <a:r>
                        <a:rPr lang="it-IT" dirty="0"/>
                        <a:t>3</a:t>
                      </a:r>
                    </a:p>
                  </a:txBody>
                  <a:tcPr anchor="ctr"/>
                </a:tc>
                <a:tc>
                  <a:txBody>
                    <a:bodyPr/>
                    <a:lstStyle/>
                    <a:p>
                      <a:pPr algn="ctr"/>
                      <a:r>
                        <a:rPr lang="it-IT" dirty="0"/>
                        <a:t>1.213 g</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27.5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mL</a:t>
                      </a: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5.43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mL</a:t>
                      </a: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txBody>
                  <a:tcPr anchor="ctr"/>
                </a:tc>
                <a:tc>
                  <a:txBody>
                    <a:bodyPr/>
                    <a:lstStyle/>
                    <a:p>
                      <a:pPr algn="ctr"/>
                      <a:r>
                        <a:rPr lang="it-IT" dirty="0"/>
                        <a:t>0.167 </a:t>
                      </a:r>
                      <a:r>
                        <a:rPr lang="it-IT" dirty="0" err="1"/>
                        <a:t>mL</a:t>
                      </a:r>
                      <a:endParaRPr lang="it-IT" dirty="0"/>
                    </a:p>
                  </a:txBody>
                  <a:tcPr anchor="ctr"/>
                </a:tc>
                <a:tc>
                  <a:txBody>
                    <a:bodyPr/>
                    <a:lstStyle/>
                    <a:p>
                      <a:pPr algn="ctr"/>
                      <a:r>
                        <a:rPr lang="it-IT" dirty="0"/>
                        <a:t>1.82 </a:t>
                      </a:r>
                      <a:r>
                        <a:rPr lang="it-IT" dirty="0" err="1"/>
                        <a:t>mL</a:t>
                      </a:r>
                      <a:endParaRPr lang="it-IT"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rPr>
                        <a:t>2.5 </a:t>
                      </a:r>
                      <a:r>
                        <a:rPr kumimoji="0" lang="it-IT" sz="1800" b="0" i="0" u="none" strike="noStrike" kern="1200" cap="none" spc="0" normalizeH="0" baseline="0" noProof="0" dirty="0" err="1">
                          <a:ln>
                            <a:noFill/>
                          </a:ln>
                          <a:solidFill>
                            <a:prstClr val="black"/>
                          </a:solidFill>
                          <a:effectLst/>
                          <a:uLnTx/>
                          <a:uFillTx/>
                          <a:latin typeface="Aptos" panose="02110004020202020204"/>
                          <a:ea typeface="+mn-ea"/>
                          <a:cs typeface="+mn-cs"/>
                        </a:rPr>
                        <a:t>mL</a:t>
                      </a:r>
                      <a:endParaRPr kumimoji="0" lang="it-IT" sz="1800" b="0" i="0" u="none" strike="noStrike" kern="1200" cap="none" spc="0" normalizeH="0" baseline="0" noProof="0" dirty="0">
                        <a:ln>
                          <a:noFill/>
                        </a:ln>
                        <a:solidFill>
                          <a:prstClr val="black"/>
                        </a:solidFill>
                        <a:effectLst/>
                        <a:uLnTx/>
                        <a:uFillTx/>
                        <a:latin typeface="Aptos" panose="02110004020202020204"/>
                        <a:ea typeface="+mn-ea"/>
                        <a:cs typeface="+mn-cs"/>
                      </a:endParaRPr>
                    </a:p>
                  </a:txBody>
                  <a:tcPr anchor="ctr"/>
                </a:tc>
                <a:tc>
                  <a:txBody>
                    <a:bodyPr/>
                    <a:lstStyle/>
                    <a:p>
                      <a:pPr algn="ctr"/>
                      <a:r>
                        <a:rPr lang="it-IT" dirty="0" err="1"/>
                        <a:t>Dodecylamine</a:t>
                      </a:r>
                      <a:endParaRPr lang="it-IT" dirty="0"/>
                    </a:p>
                    <a:p>
                      <a:pPr algn="ctr"/>
                      <a:r>
                        <a:rPr lang="it-IT" dirty="0"/>
                        <a:t>0.766 </a:t>
                      </a:r>
                      <a:r>
                        <a:rPr lang="it-IT" dirty="0" err="1"/>
                        <a:t>mL</a:t>
                      </a:r>
                      <a:endParaRPr lang="it-IT" dirty="0"/>
                    </a:p>
                  </a:txBody>
                  <a:tcPr anchor="ctr"/>
                </a:tc>
                <a:extLst>
                  <a:ext uri="{0D108BD9-81ED-4DB2-BD59-A6C34878D82A}">
                    <a16:rowId xmlns:a16="http://schemas.microsoft.com/office/drawing/2014/main" val="3046849495"/>
                  </a:ext>
                </a:extLst>
              </a:tr>
            </a:tbl>
          </a:graphicData>
        </a:graphic>
      </p:graphicFrame>
      <p:sp>
        <p:nvSpPr>
          <p:cNvPr id="4" name="CasellaDiTesto 3">
            <a:extLst>
              <a:ext uri="{FF2B5EF4-FFF2-40B4-BE49-F238E27FC236}">
                <a16:creationId xmlns:a16="http://schemas.microsoft.com/office/drawing/2014/main" id="{F28B7B6A-7FCF-3DD8-B691-F844D9EFB96B}"/>
              </a:ext>
            </a:extLst>
          </p:cNvPr>
          <p:cNvSpPr txBox="1"/>
          <p:nvPr/>
        </p:nvSpPr>
        <p:spPr>
          <a:xfrm>
            <a:off x="279962" y="3113122"/>
            <a:ext cx="11617069" cy="3416320"/>
          </a:xfrm>
          <a:prstGeom prst="rect">
            <a:avLst/>
          </a:prstGeom>
          <a:noFill/>
        </p:spPr>
        <p:txBody>
          <a:bodyPr wrap="square">
            <a:spAutoFit/>
          </a:bodyPr>
          <a:lstStyle/>
          <a:p>
            <a:pPr marL="457200" indent="-457200">
              <a:buFont typeface="Arial" panose="020B0604020202020204" pitchFamily="34" charset="0"/>
              <a:buChar char="•"/>
            </a:pPr>
            <a:r>
              <a:rPr lang="it-IT" sz="1800" dirty="0"/>
              <a:t>In a 100 </a:t>
            </a:r>
            <a:r>
              <a:rPr lang="it-IT" sz="1800" dirty="0" err="1"/>
              <a:t>mL</a:t>
            </a:r>
            <a:r>
              <a:rPr lang="it-IT" sz="1800" dirty="0"/>
              <a:t> </a:t>
            </a:r>
            <a:r>
              <a:rPr lang="it-IT" sz="1800" dirty="0" err="1"/>
              <a:t>flask</a:t>
            </a:r>
            <a:r>
              <a:rPr lang="it-IT" sz="1800" dirty="0"/>
              <a:t>, mix CTAB and H2O and </a:t>
            </a:r>
            <a:r>
              <a:rPr lang="it-IT" sz="1800" dirty="0" err="1"/>
              <a:t>heat</a:t>
            </a:r>
            <a:r>
              <a:rPr lang="it-IT" sz="1800" dirty="0"/>
              <a:t> the system under </a:t>
            </a:r>
            <a:r>
              <a:rPr lang="it-IT" sz="1800" dirty="0" err="1"/>
              <a:t>stirring</a:t>
            </a:r>
            <a:r>
              <a:rPr lang="it-IT" sz="1800" dirty="0"/>
              <a:t> </a:t>
            </a:r>
            <a:r>
              <a:rPr lang="it-IT" sz="1800" dirty="0" err="1"/>
              <a:t>at</a:t>
            </a:r>
            <a:r>
              <a:rPr lang="it-IT" sz="1800" dirty="0"/>
              <a:t> 40°C</a:t>
            </a:r>
          </a:p>
          <a:p>
            <a:pPr marL="457200" indent="-457200">
              <a:buFont typeface="Arial" panose="020B0604020202020204" pitchFamily="34" charset="0"/>
              <a:buChar char="•"/>
            </a:pPr>
            <a:r>
              <a:rPr lang="it-IT" dirty="0" err="1"/>
              <a:t>Add</a:t>
            </a:r>
            <a:r>
              <a:rPr lang="it-IT" dirty="0"/>
              <a:t> SA (</a:t>
            </a:r>
            <a:r>
              <a:rPr lang="it-IT" dirty="0" err="1"/>
              <a:t>if</a:t>
            </a:r>
            <a:r>
              <a:rPr lang="it-IT" dirty="0"/>
              <a:t> </a:t>
            </a:r>
            <a:r>
              <a:rPr lang="it-IT" dirty="0" err="1"/>
              <a:t>required</a:t>
            </a:r>
            <a:r>
              <a:rPr lang="it-IT" dirty="0"/>
              <a:t>) and </a:t>
            </a:r>
            <a:r>
              <a:rPr lang="it-IT" dirty="0" err="1"/>
              <a:t>let</a:t>
            </a:r>
            <a:r>
              <a:rPr lang="it-IT" dirty="0"/>
              <a:t> the system </a:t>
            </a:r>
            <a:r>
              <a:rPr lang="it-IT" dirty="0" err="1"/>
              <a:t>gently</a:t>
            </a:r>
            <a:r>
              <a:rPr lang="it-IT" dirty="0"/>
              <a:t> </a:t>
            </a:r>
            <a:r>
              <a:rPr lang="it-IT" dirty="0" err="1"/>
              <a:t>stirring</a:t>
            </a:r>
            <a:r>
              <a:rPr lang="it-IT" dirty="0"/>
              <a:t> overnight</a:t>
            </a:r>
          </a:p>
          <a:p>
            <a:pPr marL="457200" indent="-457200">
              <a:buFont typeface="Arial" panose="020B0604020202020204" pitchFamily="34" charset="0"/>
              <a:buChar char="•"/>
            </a:pPr>
            <a:r>
              <a:rPr lang="it-IT" dirty="0" err="1"/>
              <a:t>Add</a:t>
            </a:r>
            <a:r>
              <a:rPr lang="it-IT" dirty="0"/>
              <a:t> TEOS </a:t>
            </a:r>
            <a:r>
              <a:rPr lang="it-IT" dirty="0" err="1"/>
              <a:t>dropwise</a:t>
            </a:r>
            <a:r>
              <a:rPr lang="it-IT" dirty="0"/>
              <a:t> and </a:t>
            </a:r>
            <a:r>
              <a:rPr lang="it-IT" dirty="0" err="1"/>
              <a:t>NaOH</a:t>
            </a:r>
            <a:r>
              <a:rPr lang="it-IT" dirty="0"/>
              <a:t> 2.0 M</a:t>
            </a:r>
          </a:p>
          <a:p>
            <a:pPr marL="457200" indent="-457200">
              <a:buFont typeface="Arial" panose="020B0604020202020204" pitchFamily="34" charset="0"/>
              <a:buChar char="•"/>
            </a:pPr>
            <a:r>
              <a:rPr lang="it-IT" dirty="0"/>
              <a:t>After 10 min, </a:t>
            </a:r>
            <a:r>
              <a:rPr lang="it-IT" dirty="0" err="1"/>
              <a:t>add</a:t>
            </a:r>
            <a:r>
              <a:rPr lang="it-IT" dirty="0"/>
              <a:t> </a:t>
            </a:r>
            <a:r>
              <a:rPr lang="it-IT" dirty="0" err="1"/>
              <a:t>dropwise</a:t>
            </a:r>
            <a:r>
              <a:rPr lang="it-IT" dirty="0"/>
              <a:t> the </a:t>
            </a:r>
            <a:r>
              <a:rPr lang="it-IT" dirty="0" err="1"/>
              <a:t>solution</a:t>
            </a:r>
            <a:r>
              <a:rPr lang="it-IT" dirty="0"/>
              <a:t> of TBOT in 2-PrOH</a:t>
            </a:r>
          </a:p>
          <a:p>
            <a:pPr marL="457200" indent="-457200">
              <a:buFont typeface="Arial" panose="020B0604020202020204" pitchFamily="34" charset="0"/>
              <a:buChar char="•"/>
            </a:pPr>
            <a:r>
              <a:rPr lang="it-IT" dirty="0"/>
              <a:t>Stir </a:t>
            </a:r>
            <a:r>
              <a:rPr lang="it-IT" dirty="0" err="1"/>
              <a:t>gently</a:t>
            </a:r>
            <a:r>
              <a:rPr lang="it-IT" dirty="0"/>
              <a:t> for 10 minutes</a:t>
            </a:r>
          </a:p>
          <a:p>
            <a:pPr marL="457200" indent="-457200">
              <a:buFont typeface="Arial" panose="020B0604020202020204" pitchFamily="34" charset="0"/>
              <a:buChar char="•"/>
            </a:pPr>
            <a:r>
              <a:rPr lang="it-IT" dirty="0"/>
              <a:t>Transfer the gel </a:t>
            </a:r>
            <a:r>
              <a:rPr lang="it-IT" dirty="0" err="1"/>
              <a:t>into</a:t>
            </a:r>
            <a:r>
              <a:rPr lang="it-IT" dirty="0"/>
              <a:t> 2 Teflon vessel</a:t>
            </a:r>
          </a:p>
          <a:p>
            <a:pPr marL="457200" indent="-457200">
              <a:buFont typeface="Arial" panose="020B0604020202020204" pitchFamily="34" charset="0"/>
              <a:buChar char="•"/>
            </a:pPr>
            <a:r>
              <a:rPr lang="it-IT" dirty="0" err="1"/>
              <a:t>Perform</a:t>
            </a:r>
            <a:r>
              <a:rPr lang="it-IT" dirty="0"/>
              <a:t> </a:t>
            </a:r>
            <a:r>
              <a:rPr lang="it-IT" dirty="0" err="1"/>
              <a:t>hydrothermal</a:t>
            </a:r>
            <a:r>
              <a:rPr lang="it-IT" dirty="0"/>
              <a:t> aging </a:t>
            </a:r>
            <a:r>
              <a:rPr lang="it-IT" dirty="0" err="1"/>
              <a:t>at</a:t>
            </a:r>
            <a:r>
              <a:rPr lang="it-IT" dirty="0"/>
              <a:t> 120°C for 40 minutes under </a:t>
            </a:r>
            <a:r>
              <a:rPr lang="it-IT" dirty="0" err="1"/>
              <a:t>microwave</a:t>
            </a:r>
            <a:r>
              <a:rPr lang="it-IT" dirty="0"/>
              <a:t> </a:t>
            </a:r>
            <a:r>
              <a:rPr lang="it-IT" dirty="0" err="1"/>
              <a:t>irradiation</a:t>
            </a:r>
            <a:endParaRPr lang="it-IT" dirty="0"/>
          </a:p>
          <a:p>
            <a:pPr marL="457200" indent="-457200">
              <a:buFont typeface="Arial" panose="020B0604020202020204" pitchFamily="34" charset="0"/>
              <a:buChar char="•"/>
            </a:pPr>
            <a:r>
              <a:rPr lang="it-IT" dirty="0" err="1"/>
              <a:t>Prepare</a:t>
            </a:r>
            <a:r>
              <a:rPr lang="it-IT" dirty="0"/>
              <a:t> the </a:t>
            </a:r>
            <a:r>
              <a:rPr lang="it-IT" dirty="0" err="1"/>
              <a:t>washing</a:t>
            </a:r>
            <a:r>
              <a:rPr lang="it-IT" dirty="0"/>
              <a:t> </a:t>
            </a:r>
            <a:r>
              <a:rPr lang="it-IT" dirty="0" err="1"/>
              <a:t>solution</a:t>
            </a:r>
            <a:r>
              <a:rPr lang="it-IT" dirty="0"/>
              <a:t> </a:t>
            </a:r>
            <a:r>
              <a:rPr lang="it-IT" dirty="0" err="1"/>
              <a:t>mixign</a:t>
            </a:r>
            <a:r>
              <a:rPr lang="it-IT" dirty="0"/>
              <a:t> 100 </a:t>
            </a:r>
            <a:r>
              <a:rPr lang="it-IT" dirty="0" err="1"/>
              <a:t>mL</a:t>
            </a:r>
            <a:r>
              <a:rPr lang="it-IT" dirty="0"/>
              <a:t> of H</a:t>
            </a:r>
            <a:r>
              <a:rPr lang="it-IT" baseline="-25000" dirty="0"/>
              <a:t>2</a:t>
            </a:r>
            <a:r>
              <a:rPr lang="it-IT" dirty="0"/>
              <a:t>O with 50 </a:t>
            </a:r>
            <a:r>
              <a:rPr lang="it-IT" dirty="0" err="1"/>
              <a:t>mL</a:t>
            </a:r>
            <a:r>
              <a:rPr lang="it-IT" dirty="0"/>
              <a:t> of </a:t>
            </a:r>
            <a:r>
              <a:rPr lang="it-IT" dirty="0" err="1"/>
              <a:t>EtOH</a:t>
            </a:r>
            <a:endParaRPr lang="it-IT" dirty="0"/>
          </a:p>
          <a:p>
            <a:pPr marL="457200" indent="-457200">
              <a:buFont typeface="Arial" panose="020B0604020202020204" pitchFamily="34" charset="0"/>
              <a:buChar char="•"/>
            </a:pPr>
            <a:r>
              <a:rPr lang="it-IT" dirty="0"/>
              <a:t>After </a:t>
            </a:r>
            <a:r>
              <a:rPr lang="it-IT" dirty="0" err="1"/>
              <a:t>cooling</a:t>
            </a:r>
            <a:r>
              <a:rPr lang="it-IT" dirty="0"/>
              <a:t>, wash the precipitate with 30 </a:t>
            </a:r>
            <a:r>
              <a:rPr lang="it-IT" dirty="0" err="1"/>
              <a:t>mL</a:t>
            </a:r>
            <a:r>
              <a:rPr lang="it-IT" dirty="0"/>
              <a:t> of the </a:t>
            </a:r>
            <a:r>
              <a:rPr lang="it-IT" dirty="0" err="1"/>
              <a:t>washing</a:t>
            </a:r>
            <a:r>
              <a:rPr lang="it-IT" dirty="0"/>
              <a:t> </a:t>
            </a:r>
            <a:r>
              <a:rPr lang="it-IT" dirty="0" err="1"/>
              <a:t>solution</a:t>
            </a:r>
            <a:r>
              <a:rPr lang="it-IT" dirty="0"/>
              <a:t>, shake for 30 sec and </a:t>
            </a:r>
            <a:r>
              <a:rPr lang="it-IT" dirty="0" err="1"/>
              <a:t>centrifuge</a:t>
            </a:r>
            <a:r>
              <a:rPr lang="it-IT" dirty="0"/>
              <a:t> (5000 rpm for 10 min) for 3 times + 1 </a:t>
            </a:r>
            <a:r>
              <a:rPr lang="it-IT" dirty="0" err="1"/>
              <a:t>final</a:t>
            </a:r>
            <a:r>
              <a:rPr lang="it-IT" dirty="0"/>
              <a:t> </a:t>
            </a:r>
            <a:r>
              <a:rPr lang="it-IT" dirty="0" err="1"/>
              <a:t>washign</a:t>
            </a:r>
            <a:r>
              <a:rPr lang="it-IT" dirty="0"/>
              <a:t> with 30 </a:t>
            </a:r>
            <a:r>
              <a:rPr lang="it-IT" dirty="0" err="1"/>
              <a:t>mL</a:t>
            </a:r>
            <a:r>
              <a:rPr lang="it-IT" dirty="0"/>
              <a:t> of </a:t>
            </a:r>
            <a:r>
              <a:rPr lang="it-IT" dirty="0" err="1"/>
              <a:t>EtOH</a:t>
            </a:r>
            <a:endParaRPr lang="it-IT" dirty="0"/>
          </a:p>
          <a:p>
            <a:pPr marL="457200" indent="-457200">
              <a:buFont typeface="Arial" panose="020B0604020202020204" pitchFamily="34" charset="0"/>
              <a:buChar char="•"/>
            </a:pPr>
            <a:r>
              <a:rPr lang="it-IT" dirty="0"/>
              <a:t>Dry the </a:t>
            </a:r>
            <a:r>
              <a:rPr lang="it-IT" dirty="0" err="1"/>
              <a:t>powder</a:t>
            </a:r>
            <a:r>
              <a:rPr lang="it-IT" dirty="0"/>
              <a:t> </a:t>
            </a:r>
            <a:r>
              <a:rPr lang="it-IT" dirty="0" err="1"/>
              <a:t>at</a:t>
            </a:r>
            <a:r>
              <a:rPr lang="it-IT" dirty="0"/>
              <a:t> 70  °C overnight</a:t>
            </a:r>
          </a:p>
          <a:p>
            <a:pPr marL="457200" indent="-457200">
              <a:buFont typeface="Arial" panose="020B0604020202020204" pitchFamily="34" charset="0"/>
              <a:buChar char="•"/>
            </a:pPr>
            <a:r>
              <a:rPr lang="it-IT" dirty="0" err="1"/>
              <a:t>Grind</a:t>
            </a:r>
            <a:r>
              <a:rPr lang="it-IT" dirty="0"/>
              <a:t> the </a:t>
            </a:r>
            <a:r>
              <a:rPr lang="it-IT" dirty="0" err="1"/>
              <a:t>powder</a:t>
            </a:r>
            <a:r>
              <a:rPr lang="it-IT" dirty="0"/>
              <a:t> in a </a:t>
            </a:r>
            <a:r>
              <a:rPr lang="it-IT" dirty="0" err="1"/>
              <a:t>mortar</a:t>
            </a:r>
            <a:r>
              <a:rPr lang="it-IT" dirty="0"/>
              <a:t> and calcine </a:t>
            </a:r>
            <a:r>
              <a:rPr lang="it-IT" dirty="0" err="1"/>
              <a:t>at</a:t>
            </a:r>
            <a:r>
              <a:rPr lang="it-IT" dirty="0"/>
              <a:t> 550 °C for 6 h, </a:t>
            </a:r>
            <a:r>
              <a:rPr lang="it-IT" dirty="0" err="1"/>
              <a:t>heating</a:t>
            </a:r>
            <a:r>
              <a:rPr lang="it-IT" dirty="0"/>
              <a:t> rate 2 °C/min</a:t>
            </a:r>
          </a:p>
        </p:txBody>
      </p:sp>
      <p:sp>
        <p:nvSpPr>
          <p:cNvPr id="5" name="CasellaDiTesto 4">
            <a:extLst>
              <a:ext uri="{FF2B5EF4-FFF2-40B4-BE49-F238E27FC236}">
                <a16:creationId xmlns:a16="http://schemas.microsoft.com/office/drawing/2014/main" id="{8A96DFA4-D4A9-E8FD-BD82-9D4E63447B8A}"/>
              </a:ext>
            </a:extLst>
          </p:cNvPr>
          <p:cNvSpPr txBox="1"/>
          <p:nvPr/>
        </p:nvSpPr>
        <p:spPr>
          <a:xfrm>
            <a:off x="8519653" y="3577548"/>
            <a:ext cx="3288396" cy="1200329"/>
          </a:xfrm>
          <a:prstGeom prst="rect">
            <a:avLst/>
          </a:prstGeom>
          <a:noFill/>
        </p:spPr>
        <p:txBody>
          <a:bodyPr wrap="square">
            <a:spAutoFit/>
          </a:bodyPr>
          <a:lstStyle/>
          <a:p>
            <a:r>
              <a:rPr lang="it-IT" sz="1800" u="sng" dirty="0" err="1">
                <a:solidFill>
                  <a:srgbClr val="FF0000"/>
                </a:solidFill>
              </a:rPr>
              <a:t>Characterization</a:t>
            </a:r>
            <a:endParaRPr lang="it-IT" sz="1800" u="sng" dirty="0">
              <a:solidFill>
                <a:srgbClr val="FF0000"/>
              </a:solidFill>
            </a:endParaRPr>
          </a:p>
          <a:p>
            <a:pPr marL="457200" indent="-457200">
              <a:buFont typeface="Arial" panose="020B0604020202020204" pitchFamily="34" charset="0"/>
              <a:buChar char="•"/>
            </a:pPr>
            <a:r>
              <a:rPr lang="it-IT" dirty="0"/>
              <a:t>XRD – low angle</a:t>
            </a:r>
          </a:p>
          <a:p>
            <a:pPr marL="457200" indent="-457200">
              <a:buFont typeface="Arial" panose="020B0604020202020204" pitchFamily="34" charset="0"/>
              <a:buChar char="•"/>
            </a:pPr>
            <a:r>
              <a:rPr lang="it-IT" sz="1800" dirty="0" err="1"/>
              <a:t>Physisorption</a:t>
            </a:r>
            <a:endParaRPr lang="it-IT" sz="1800" dirty="0"/>
          </a:p>
          <a:p>
            <a:pPr marL="457200" indent="-457200">
              <a:buFont typeface="Arial" panose="020B0604020202020204" pitchFamily="34" charset="0"/>
              <a:buChar char="•"/>
            </a:pPr>
            <a:r>
              <a:rPr lang="it-IT" dirty="0"/>
              <a:t>TEM</a:t>
            </a:r>
            <a:endParaRPr lang="it-IT" sz="1800" dirty="0"/>
          </a:p>
        </p:txBody>
      </p:sp>
    </p:spTree>
    <p:extLst>
      <p:ext uri="{BB962C8B-B14F-4D97-AF65-F5344CB8AC3E}">
        <p14:creationId xmlns:p14="http://schemas.microsoft.com/office/powerpoint/2010/main" val="58752925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347</TotalTime>
  <Words>1297</Words>
  <Application>Microsoft Office PowerPoint</Application>
  <PresentationFormat>Widescreen</PresentationFormat>
  <Paragraphs>178</Paragraphs>
  <Slides>8</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8</vt:i4>
      </vt:variant>
    </vt:vector>
  </HeadingPairs>
  <TitlesOfParts>
    <vt:vector size="13" baseType="lpstr">
      <vt:lpstr>Aptos</vt:lpstr>
      <vt:lpstr>Aptos Display</vt:lpstr>
      <vt:lpstr>Arial</vt:lpstr>
      <vt:lpstr>Symbol</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MONTINI TIZIANO</dc:creator>
  <cp:lastModifiedBy>MONTINI TIZIANO</cp:lastModifiedBy>
  <cp:revision>1</cp:revision>
  <dcterms:created xsi:type="dcterms:W3CDTF">2025-03-19T10:38:17Z</dcterms:created>
  <dcterms:modified xsi:type="dcterms:W3CDTF">2025-03-20T00:38:22Z</dcterms:modified>
</cp:coreProperties>
</file>