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907CD4-E030-44F6-BA55-E9CED6948CE8}" v="8" dt="2025-04-24T08:56:48.1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75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TINI TIZIANO" userId="8a953226-e843-44c4-90e9-85dbe80cb75b" providerId="ADAL" clId="{D5907CD4-E030-44F6-BA55-E9CED6948CE8}"/>
    <pc:docChg chg="custSel addSld modSld">
      <pc:chgData name="MONTINI TIZIANO" userId="8a953226-e843-44c4-90e9-85dbe80cb75b" providerId="ADAL" clId="{D5907CD4-E030-44F6-BA55-E9CED6948CE8}" dt="2025-04-24T09:05:50.917" v="79" actId="403"/>
      <pc:docMkLst>
        <pc:docMk/>
      </pc:docMkLst>
      <pc:sldChg chg="addSp delSp modSp mod">
        <pc:chgData name="MONTINI TIZIANO" userId="8a953226-e843-44c4-90e9-85dbe80cb75b" providerId="ADAL" clId="{D5907CD4-E030-44F6-BA55-E9CED6948CE8}" dt="2025-04-24T08:55:26.502" v="48" actId="1076"/>
        <pc:sldMkLst>
          <pc:docMk/>
          <pc:sldMk cId="3717683843" sldId="256"/>
        </pc:sldMkLst>
        <pc:spChg chg="add">
          <ac:chgData name="MONTINI TIZIANO" userId="8a953226-e843-44c4-90e9-85dbe80cb75b" providerId="ADAL" clId="{D5907CD4-E030-44F6-BA55-E9CED6948CE8}" dt="2025-04-24T08:54:52.529" v="42"/>
          <ac:spMkLst>
            <pc:docMk/>
            <pc:sldMk cId="3717683843" sldId="256"/>
            <ac:spMk id="6" creationId="{6E709C64-4DDB-0F29-6D48-1E6A9CF4FAC4}"/>
          </ac:spMkLst>
        </pc:spChg>
        <pc:picChg chg="del mod">
          <ac:chgData name="MONTINI TIZIANO" userId="8a953226-e843-44c4-90e9-85dbe80cb75b" providerId="ADAL" clId="{D5907CD4-E030-44F6-BA55-E9CED6948CE8}" dt="2025-04-24T08:54:51.197" v="41" actId="478"/>
          <ac:picMkLst>
            <pc:docMk/>
            <pc:sldMk cId="3717683843" sldId="256"/>
            <ac:picMk id="5" creationId="{DAB36FB3-6167-D1D6-4F87-48E16ABD9F93}"/>
          </ac:picMkLst>
        </pc:picChg>
        <pc:picChg chg="add mod modCrop">
          <ac:chgData name="MONTINI TIZIANO" userId="8a953226-e843-44c4-90e9-85dbe80cb75b" providerId="ADAL" clId="{D5907CD4-E030-44F6-BA55-E9CED6948CE8}" dt="2025-04-24T08:55:10.363" v="45" actId="1076"/>
          <ac:picMkLst>
            <pc:docMk/>
            <pc:sldMk cId="3717683843" sldId="256"/>
            <ac:picMk id="7" creationId="{EE5440E0-F4FE-7EE3-8B0E-1A7C63C166FC}"/>
          </ac:picMkLst>
        </pc:picChg>
        <pc:picChg chg="add mod">
          <ac:chgData name="MONTINI TIZIANO" userId="8a953226-e843-44c4-90e9-85dbe80cb75b" providerId="ADAL" clId="{D5907CD4-E030-44F6-BA55-E9CED6948CE8}" dt="2025-04-24T08:55:26.502" v="48" actId="1076"/>
          <ac:picMkLst>
            <pc:docMk/>
            <pc:sldMk cId="3717683843" sldId="256"/>
            <ac:picMk id="1030" creationId="{4510B07C-A5A7-5107-8161-24127852B66F}"/>
          </ac:picMkLst>
        </pc:picChg>
      </pc:sldChg>
      <pc:sldChg chg="addSp modSp mod">
        <pc:chgData name="MONTINI TIZIANO" userId="8a953226-e843-44c4-90e9-85dbe80cb75b" providerId="ADAL" clId="{D5907CD4-E030-44F6-BA55-E9CED6948CE8}" dt="2025-04-24T08:54:14.039" v="39" actId="1076"/>
        <pc:sldMkLst>
          <pc:docMk/>
          <pc:sldMk cId="1402441582" sldId="257"/>
        </pc:sldMkLst>
        <pc:spChg chg="mod">
          <ac:chgData name="MONTINI TIZIANO" userId="8a953226-e843-44c4-90e9-85dbe80cb75b" providerId="ADAL" clId="{D5907CD4-E030-44F6-BA55-E9CED6948CE8}" dt="2025-04-24T08:53:42.138" v="2" actId="1076"/>
          <ac:spMkLst>
            <pc:docMk/>
            <pc:sldMk cId="1402441582" sldId="257"/>
            <ac:spMk id="3" creationId="{A8D3D718-2AD5-A413-F891-424AC29FAEA2}"/>
          </ac:spMkLst>
        </pc:spChg>
        <pc:spChg chg="add mod">
          <ac:chgData name="MONTINI TIZIANO" userId="8a953226-e843-44c4-90e9-85dbe80cb75b" providerId="ADAL" clId="{D5907CD4-E030-44F6-BA55-E9CED6948CE8}" dt="2025-04-24T08:54:14.039" v="39" actId="1076"/>
          <ac:spMkLst>
            <pc:docMk/>
            <pc:sldMk cId="1402441582" sldId="257"/>
            <ac:spMk id="4" creationId="{78F3D28D-D49F-8EE9-C1DC-74934F866267}"/>
          </ac:spMkLst>
        </pc:spChg>
      </pc:sldChg>
      <pc:sldChg chg="addSp modSp new mod">
        <pc:chgData name="MONTINI TIZIANO" userId="8a953226-e843-44c4-90e9-85dbe80cb75b" providerId="ADAL" clId="{D5907CD4-E030-44F6-BA55-E9CED6948CE8}" dt="2025-04-24T09:05:50.917" v="79" actId="403"/>
        <pc:sldMkLst>
          <pc:docMk/>
          <pc:sldMk cId="1785723798" sldId="258"/>
        </pc:sldMkLst>
        <pc:spChg chg="add mod">
          <ac:chgData name="MONTINI TIZIANO" userId="8a953226-e843-44c4-90e9-85dbe80cb75b" providerId="ADAL" clId="{D5907CD4-E030-44F6-BA55-E9CED6948CE8}" dt="2025-04-24T09:05:50.917" v="79" actId="403"/>
          <ac:spMkLst>
            <pc:docMk/>
            <pc:sldMk cId="1785723798" sldId="258"/>
            <ac:spMk id="4" creationId="{3E58ED01-AFD8-105B-EED1-A1E20EFBD725}"/>
          </ac:spMkLst>
        </pc:spChg>
        <pc:spChg chg="add mod">
          <ac:chgData name="MONTINI TIZIANO" userId="8a953226-e843-44c4-90e9-85dbe80cb75b" providerId="ADAL" clId="{D5907CD4-E030-44F6-BA55-E9CED6948CE8}" dt="2025-04-24T09:05:34.184" v="75" actId="20577"/>
          <ac:spMkLst>
            <pc:docMk/>
            <pc:sldMk cId="1785723798" sldId="258"/>
            <ac:spMk id="6" creationId="{50AC77A0-DFAF-139E-571B-6423943A0BED}"/>
          </ac:spMkLst>
        </pc:spChg>
        <pc:picChg chg="add mod">
          <ac:chgData name="MONTINI TIZIANO" userId="8a953226-e843-44c4-90e9-85dbe80cb75b" providerId="ADAL" clId="{D5907CD4-E030-44F6-BA55-E9CED6948CE8}" dt="2025-04-24T08:59:43.713" v="52" actId="1076"/>
          <ac:picMkLst>
            <pc:docMk/>
            <pc:sldMk cId="1785723798" sldId="258"/>
            <ac:picMk id="2" creationId="{42C3D8CA-5714-6CC5-FFFA-C067B0090A8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5DCF2D-9E26-7964-A37B-D170C4F8F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679A5D1-D9B5-DA8F-22E9-F0804244E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3D343-8081-B2DA-38A0-A4DDF58A9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4B4A21-7CA0-F14C-E894-5DBFD658D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3219F0-F690-F7FE-8B63-2B1BF56D1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830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A4FC7F-3560-6D5F-7E4C-0BD3F78E0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D3DC3C0-5CDB-F924-CFFB-7CD33881EA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CA5346-3454-545E-08C9-0F4DDADF2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DC3E29-68E0-F334-BD6A-1A2D6CC4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283E8E-06EC-0055-B258-14130614E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128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90D73D7-413E-79A5-E389-75469F055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C7F8AC2-28D7-F878-FB44-5607B7DEC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E63C42-A634-0303-4689-5895EDE98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CDBDD5-EDAF-FF24-851C-6CA04B706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39C554-5B99-69C5-5896-6814222E3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033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A3B1C-C795-8C64-A67E-26A39B8AB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897F54-CEBE-2BA0-19B5-585766CF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DB390C-A6DA-7E07-4342-964D2C41C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F0E5BB-4638-0268-C361-967D82AB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B20B6B-0FCD-53A4-81A0-39C0B203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170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EEB667-D221-7863-9DB3-47A8B5822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A84FD77-A695-4E29-8273-2CF639FAF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35DCC48-2F38-DF10-47DD-1E1CFB21D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184BBD-5162-3CE8-6E65-684FDA46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7B2705-9871-D1DE-1C8E-5FA50C768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6088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5FEEF1-092C-FCC2-BE4E-C6901FE5B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0C8370-D2A6-8B72-EF0E-32838FD52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ADE958-72E3-36FF-80F7-AEA4D4835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CAF14E0-E12A-4280-705B-D5CF1EE6F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66BD70-3FEC-552C-76F5-33A7D94F8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BB6D6A0-9C0B-6EB5-0C9E-11E8463C1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266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C2DAA9-73E3-6899-1EB1-DF79D5316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2ADCD8A-1BBD-4AB7-B5B1-442DF174B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870BA34-C83E-4782-02AA-6AD5A1DA8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5F4FA29-547F-9DDB-A918-B7B2C9FDF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B130AA2-9585-B1E6-E62A-0358915E0E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76047D0-C879-797E-1C56-00B82BF71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C619814-D124-5918-2B99-C9792D935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D231EC4-B9B4-3F49-065C-8E2B5D60D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20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85C048-AFFF-03CC-F03A-98BAD0E51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A06BBB8-2DAB-E58B-E9E4-7DC745EA8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DAEDE78-6CC9-9B4F-BCD4-E00A45B60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6DF52E6-21E7-0542-8189-85D74F85A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189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FA03AE7-A87B-C91A-FF09-D7941951D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FC6A5EA-6A75-6827-77D7-F85266C75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BEC7D4B-E99F-ECF0-4FE8-731351308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4890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A0F5FE-A793-980F-AF30-3A1FF206D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F344A3-D6C3-5F1F-264B-9D976838B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087343A-6904-C1DE-6056-A95A857B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6FB3AD-49CE-547E-26FF-6A408E5A7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EBA0A75-56A8-9716-59CF-43860C4D0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3B5DD8F-3206-A8C6-5DB6-01D053DF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62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E2A3B5-0CC2-4FBB-7254-922AD73D5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E009690-8765-5FEB-CF7E-17870A10FC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01F66F5-3178-C9ED-05D2-2F951D86DC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E70AFE9-EFC5-5C8F-3206-D5A3E53CB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9551FA-8C42-5B4A-D196-6490D6771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F1A2CC8-F7DE-7928-91FC-39F67B37E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243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082A326-8B84-210C-7BDC-5A0C82BF8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607708-F104-E57D-D8FC-D7E238E1D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998986-6C58-9D0C-F577-96EA1980B8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0FC790-EA0A-41C5-85F3-90A6C0EBCCC5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413A0B-D605-2306-F047-A38B35D50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7A1D73-3240-F36C-F283-11A2245A45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578F4B-F9D5-45C6-AE7C-2726EDC199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835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micromeritics.com/training-videos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8D3D718-2AD5-A413-F891-424AC29FAEA2}"/>
              </a:ext>
            </a:extLst>
          </p:cNvPr>
          <p:cNvSpPr txBox="1"/>
          <p:nvPr/>
        </p:nvSpPr>
        <p:spPr>
          <a:xfrm>
            <a:off x="3048000" y="80593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>
                <a:hlinkClick r:id="rId2"/>
              </a:rPr>
              <a:t>https://learn.micromeritics.com/training-videos/</a:t>
            </a:r>
            <a:endParaRPr lang="it-IT" dirty="0"/>
          </a:p>
          <a:p>
            <a:pPr algn="ctr"/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8F3D28D-D49F-8EE9-C1DC-74934F866267}"/>
              </a:ext>
            </a:extLst>
          </p:cNvPr>
          <p:cNvSpPr txBox="1"/>
          <p:nvPr/>
        </p:nvSpPr>
        <p:spPr>
          <a:xfrm>
            <a:off x="4446317" y="1543664"/>
            <a:ext cx="3299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MicroActive</a:t>
            </a:r>
            <a:r>
              <a:rPr lang="it-IT" dirty="0"/>
              <a:t> Reporting Software</a:t>
            </a:r>
          </a:p>
        </p:txBody>
      </p:sp>
    </p:spTree>
    <p:extLst>
      <p:ext uri="{BB962C8B-B14F-4D97-AF65-F5344CB8AC3E}">
        <p14:creationId xmlns:p14="http://schemas.microsoft.com/office/powerpoint/2010/main" val="1402441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EE0B6E2-7CE8-4D86-87FC-4B58A7D8E7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E5440E0-F4FE-7EE3-8B0E-1A7C63C166F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0000"/>
          <a:stretch/>
        </p:blipFill>
        <p:spPr>
          <a:xfrm>
            <a:off x="517670" y="575953"/>
            <a:ext cx="5183372" cy="3429000"/>
          </a:xfrm>
          <a:prstGeom prst="rect">
            <a:avLst/>
          </a:prstGeom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4510B07C-A5A7-5107-8161-24127852B6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428"/>
          <a:stretch/>
        </p:blipFill>
        <p:spPr bwMode="auto">
          <a:xfrm>
            <a:off x="6276502" y="3230087"/>
            <a:ext cx="5183187" cy="3331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683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2C3D8CA-5714-6CC5-FFFA-C067B0090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602" y="695139"/>
            <a:ext cx="4762500" cy="286702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3E58ED01-AFD8-105B-EED1-A1E20EFBD725}"/>
              </a:ext>
            </a:extLst>
          </p:cNvPr>
          <p:cNvSpPr txBox="1"/>
          <p:nvPr/>
        </p:nvSpPr>
        <p:spPr>
          <a:xfrm>
            <a:off x="2542221" y="4065328"/>
            <a:ext cx="60950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  a(x) = </a:t>
            </a:r>
            <a:r>
              <a:rPr lang="it-IT" sz="2400" b="0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a</a:t>
            </a:r>
            <a:r>
              <a:rPr lang="it-IT" sz="2400" b="0" i="0" baseline="-2500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micro,max</a:t>
            </a:r>
            <a:r>
              <a:rPr lang="it-IT" sz="2400" b="0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 + k </a:t>
            </a:r>
            <a:r>
              <a:rPr lang="it-IT" sz="2400" b="0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S</a:t>
            </a:r>
            <a:r>
              <a:rPr lang="it-IT" sz="2400" b="0" i="0" baseline="-2500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ext</a:t>
            </a:r>
            <a:r>
              <a:rPr lang="it-IT" sz="2400" b="0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it-IT" sz="2400" b="0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t</a:t>
            </a:r>
            <a:r>
              <a:rPr lang="it-IT" sz="2400" b="0" i="0" baseline="-2500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layer</a:t>
            </a:r>
            <a:r>
              <a:rPr lang="it-IT" sz="2400" b="0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(x)</a:t>
            </a:r>
            <a:endParaRPr lang="it-IT" sz="2400" dirty="0">
              <a:solidFill>
                <a:srgbClr val="0070C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0AC77A0-DFAF-139E-571B-6423943A0BED}"/>
              </a:ext>
            </a:extLst>
          </p:cNvPr>
          <p:cNvSpPr txBox="1"/>
          <p:nvPr/>
        </p:nvSpPr>
        <p:spPr>
          <a:xfrm>
            <a:off x="427703" y="4799355"/>
            <a:ext cx="115774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For t [nm] , S [m</a:t>
            </a:r>
            <a:r>
              <a:rPr lang="en-US" baseline="30000" dirty="0"/>
              <a:t>2</a:t>
            </a:r>
            <a:r>
              <a:rPr lang="en-US" dirty="0"/>
              <a:t>/g] and a [cm</a:t>
            </a:r>
            <a:r>
              <a:rPr lang="en-US" baseline="30000" dirty="0"/>
              <a:t>3</a:t>
            </a:r>
            <a:r>
              <a:rPr lang="en-US" dirty="0"/>
              <a:t>/g STP] we obtain: </a:t>
            </a:r>
          </a:p>
          <a:p>
            <a:r>
              <a:rPr lang="en-US" dirty="0"/>
              <a:t>k = 1 / (4.3532 </a:t>
            </a:r>
            <a:r>
              <a:rPr lang="en-US" dirty="0" err="1"/>
              <a:t>t</a:t>
            </a:r>
            <a:r>
              <a:rPr lang="en-US" baseline="-25000" dirty="0" err="1"/>
              <a:t>mono</a:t>
            </a:r>
            <a:r>
              <a:rPr lang="en-US" dirty="0"/>
              <a:t>)</a:t>
            </a:r>
          </a:p>
          <a:p>
            <a:r>
              <a:rPr lang="en-US" dirty="0"/>
              <a:t>where </a:t>
            </a:r>
            <a:r>
              <a:rPr lang="en-US" dirty="0" err="1"/>
              <a:t>t</a:t>
            </a:r>
            <a:r>
              <a:rPr lang="en-US" baseline="-25000" dirty="0" err="1"/>
              <a:t>mono</a:t>
            </a:r>
            <a:r>
              <a:rPr lang="en-US" dirty="0"/>
              <a:t> = 0.354 nm is monolayer thickness for N</a:t>
            </a:r>
            <a:r>
              <a:rPr lang="en-US" baseline="-25000" dirty="0"/>
              <a:t>2</a:t>
            </a:r>
            <a:r>
              <a:rPr lang="en-US" dirty="0"/>
              <a:t> adsorbed layers and 4.3532 is a coefficient for calculation of occupied area [m</a:t>
            </a:r>
            <a:r>
              <a:rPr lang="en-US" baseline="30000" dirty="0"/>
              <a:t>2</a:t>
            </a:r>
            <a:r>
              <a:rPr lang="en-US" dirty="0"/>
              <a:t>/g] from adsorbed amount [cm</a:t>
            </a:r>
            <a:r>
              <a:rPr lang="en-US" baseline="30000" dirty="0"/>
              <a:t>3</a:t>
            </a:r>
            <a:r>
              <a:rPr lang="en-US" dirty="0"/>
              <a:t>/g STP] (N</a:t>
            </a:r>
            <a:r>
              <a:rPr lang="en-US" baseline="-25000" dirty="0"/>
              <a:t>2</a:t>
            </a:r>
            <a:r>
              <a:rPr lang="en-US" dirty="0"/>
              <a:t> adsorption at LNT).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57237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102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Verdana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MONTINI TIZIANO</dc:creator>
  <cp:lastModifiedBy>MONTINI TIZIANO</cp:lastModifiedBy>
  <cp:revision>1</cp:revision>
  <dcterms:created xsi:type="dcterms:W3CDTF">2025-04-24T08:48:08Z</dcterms:created>
  <dcterms:modified xsi:type="dcterms:W3CDTF">2025-04-24T09:05:53Z</dcterms:modified>
</cp:coreProperties>
</file>