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3" r:id="rId4"/>
    <p:sldId id="274" r:id="rId5"/>
    <p:sldId id="279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90" r:id="rId21"/>
    <p:sldId id="289" r:id="rId22"/>
    <p:sldId id="272" r:id="rId23"/>
    <p:sldId id="271" r:id="rId24"/>
    <p:sldId id="280" r:id="rId25"/>
    <p:sldId id="281" r:id="rId26"/>
    <p:sldId id="283" r:id="rId27"/>
    <p:sldId id="284" r:id="rId28"/>
    <p:sldId id="286" r:id="rId29"/>
    <p:sldId id="288" r:id="rId30"/>
    <p:sldId id="287" r:id="rId31"/>
    <p:sldId id="276" r:id="rId32"/>
    <p:sldId id="282" r:id="rId3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/>
    <p:restoredTop sz="96186"/>
  </p:normalViewPr>
  <p:slideViewPr>
    <p:cSldViewPr snapToGrid="0">
      <p:cViewPr varScale="1">
        <p:scale>
          <a:sx n="120" d="100"/>
          <a:sy n="120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AE3F9-7047-4350-91E3-F7813FFE6521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143AD-6347-4161-89F1-E4682C80A40E}">
      <dgm:prSet/>
      <dgm:spPr/>
      <dgm:t>
        <a:bodyPr/>
        <a:lstStyle/>
        <a:p>
          <a:r>
            <a:rPr lang="en-US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Pathogen Research</a:t>
          </a:r>
        </a:p>
      </dgm:t>
    </dgm:pt>
    <dgm:pt modelId="{B720F6A7-7618-46F9-AD0B-B9A815D21407}" type="parTrans" cxnId="{8F54CA5A-2ED2-4D1C-9368-0E4716918368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ABFE353-1CE5-4FF0-ABA8-25DB307ECE85}" type="sibTrans" cxnId="{8F54CA5A-2ED2-4D1C-9368-0E4716918368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1209876-3469-4FB3-A65C-54FD62EBA605}">
      <dgm:prSet/>
      <dgm:spPr/>
      <dgm:t>
        <a:bodyPr/>
        <a:lstStyle/>
        <a:p>
          <a:r>
            <a:rPr lang="en-US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Structural Biology</a:t>
          </a:r>
        </a:p>
      </dgm:t>
    </dgm:pt>
    <dgm:pt modelId="{A40BE261-032B-4226-A78A-47D030306DF6}" type="parTrans" cxnId="{CDA6EBF4-872B-40DA-88A9-0C8124952C7A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5A5010B-C1F2-4CB8-9467-BD17CD7F48D9}" type="sibTrans" cxnId="{CDA6EBF4-872B-40DA-88A9-0C8124952C7A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EAF8CAE-DE94-4D0D-BCCB-1AEA06E5C22B}">
      <dgm:prSet/>
      <dgm:spPr/>
      <dgm:t>
        <a:bodyPr/>
        <a:lstStyle/>
        <a:p>
          <a:r>
            <a:rPr lang="en-US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Microscopy</a:t>
          </a:r>
        </a:p>
      </dgm:t>
    </dgm:pt>
    <dgm:pt modelId="{82D63955-C595-4ED0-9F1C-C590058E1CF7}" type="parTrans" cxnId="{2FF4ACDD-8B28-4790-97A9-54A92AC116F0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EDAFE94-E115-498A-889B-40C0FFF257C8}" type="sibTrans" cxnId="{2FF4ACDD-8B28-4790-97A9-54A92AC116F0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25BEC67-4D61-4119-8A67-D1F3AE502C09}">
      <dgm:prSet/>
      <dgm:spPr/>
      <dgm:t>
        <a:bodyPr/>
        <a:lstStyle/>
        <a:p>
          <a:r>
            <a: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Mechanobiology</a:t>
          </a:r>
        </a:p>
      </dgm:t>
    </dgm:pt>
    <dgm:pt modelId="{DF60A23C-BD15-4A73-B714-EABDF1A73F49}" type="parTrans" cxnId="{181144DA-147A-496A-B390-1CA1B3E066D2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093B6B8-DD88-424B-B9FD-DA3007D032FD}" type="sibTrans" cxnId="{181144DA-147A-496A-B390-1CA1B3E066D2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BE4F135-A341-4C51-BB3D-3DEE2512B6BC}">
      <dgm:prSet/>
      <dgm:spPr/>
      <dgm:t>
        <a:bodyPr/>
        <a:lstStyle/>
        <a:p>
          <a:r>
            <a:rPr lang="en-US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Multi-omics</a:t>
          </a:r>
        </a:p>
      </dgm:t>
    </dgm:pt>
    <dgm:pt modelId="{518BF7BF-9EC0-4F7C-BD7E-5E337D197747}" type="parTrans" cxnId="{9E51A806-33DB-47C7-9B30-6BCD10122878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750F568-F025-4EFC-9B00-BA1B9CAF17E2}" type="sibTrans" cxnId="{9E51A806-33DB-47C7-9B30-6BCD10122878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5CEEF22-F687-465F-A312-A2157853F8CF}">
      <dgm:prSet/>
      <dgm:spPr/>
      <dgm:t>
        <a:bodyPr/>
        <a:lstStyle/>
        <a:p>
          <a:r>
            <a:rPr lang="en-US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AI and Simulations</a:t>
          </a:r>
        </a:p>
      </dgm:t>
    </dgm:pt>
    <dgm:pt modelId="{83245A2F-974C-452E-887F-1FC677C10E41}" type="parTrans" cxnId="{3267AF7E-C50C-4418-AD35-AFF7DF1C3445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80AF90-B92E-444F-8282-240CEF6FBC2D}" type="sibTrans" cxnId="{3267AF7E-C50C-4418-AD35-AFF7DF1C3445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8443736-9E5E-4344-8480-E4B81053E13F}">
      <dgm:prSet/>
      <dgm:spPr/>
      <dgm:t>
        <a:bodyPr/>
        <a:lstStyle/>
        <a:p>
          <a:r>
            <a:rPr lang="en-US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Bioelectronics</a:t>
          </a:r>
        </a:p>
      </dgm:t>
    </dgm:pt>
    <dgm:pt modelId="{A53BA14F-87CC-46D8-AD48-A0D243C2A690}" type="parTrans" cxnId="{699FB8C3-562C-4C38-82AF-7EFC8BE19E82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7B6F0D8-8ACA-4D9E-B629-F412CDF611CF}" type="sibTrans" cxnId="{699FB8C3-562C-4C38-82AF-7EFC8BE19E82}">
      <dgm:prSet/>
      <dgm:spPr/>
      <dgm:t>
        <a:bodyPr/>
        <a:lstStyle/>
        <a:p>
          <a:endParaRPr lang="en-US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FD785C1-F4B1-4DFE-A5FC-DFAB63CDE765}" type="pres">
      <dgm:prSet presAssocID="{397AE3F9-7047-4350-91E3-F7813FFE6521}" presName="diagram" presStyleCnt="0">
        <dgm:presLayoutVars>
          <dgm:dir/>
          <dgm:resizeHandles val="exact"/>
        </dgm:presLayoutVars>
      </dgm:prSet>
      <dgm:spPr/>
    </dgm:pt>
    <dgm:pt modelId="{304ED161-FB42-4306-911F-28AD9BAF581F}" type="pres">
      <dgm:prSet presAssocID="{B2F143AD-6347-4161-89F1-E4682C80A40E}" presName="node" presStyleLbl="node1" presStyleIdx="0" presStyleCnt="7">
        <dgm:presLayoutVars>
          <dgm:bulletEnabled val="1"/>
        </dgm:presLayoutVars>
      </dgm:prSet>
      <dgm:spPr/>
    </dgm:pt>
    <dgm:pt modelId="{BDE1A81E-A05A-44F8-B642-C4A4A39378FC}" type="pres">
      <dgm:prSet presAssocID="{CABFE353-1CE5-4FF0-ABA8-25DB307ECE85}" presName="sibTrans" presStyleCnt="0"/>
      <dgm:spPr/>
    </dgm:pt>
    <dgm:pt modelId="{0E14AC77-2AAC-4292-962A-279582BC4C8F}" type="pres">
      <dgm:prSet presAssocID="{11209876-3469-4FB3-A65C-54FD62EBA605}" presName="node" presStyleLbl="node1" presStyleIdx="1" presStyleCnt="7">
        <dgm:presLayoutVars>
          <dgm:bulletEnabled val="1"/>
        </dgm:presLayoutVars>
      </dgm:prSet>
      <dgm:spPr/>
    </dgm:pt>
    <dgm:pt modelId="{880C0A2D-0ADA-40D2-902E-464BD8839123}" type="pres">
      <dgm:prSet presAssocID="{C5A5010B-C1F2-4CB8-9467-BD17CD7F48D9}" presName="sibTrans" presStyleCnt="0"/>
      <dgm:spPr/>
    </dgm:pt>
    <dgm:pt modelId="{DF3DB828-627F-465B-A990-61097C30B7CC}" type="pres">
      <dgm:prSet presAssocID="{CEAF8CAE-DE94-4D0D-BCCB-1AEA06E5C22B}" presName="node" presStyleLbl="node1" presStyleIdx="2" presStyleCnt="7">
        <dgm:presLayoutVars>
          <dgm:bulletEnabled val="1"/>
        </dgm:presLayoutVars>
      </dgm:prSet>
      <dgm:spPr/>
    </dgm:pt>
    <dgm:pt modelId="{0B5317A8-76C4-41FE-A563-0BB8A81D9E6E}" type="pres">
      <dgm:prSet presAssocID="{5EDAFE94-E115-498A-889B-40C0FFF257C8}" presName="sibTrans" presStyleCnt="0"/>
      <dgm:spPr/>
    </dgm:pt>
    <dgm:pt modelId="{87D01077-E291-43F5-9672-4FCEF61A4032}" type="pres">
      <dgm:prSet presAssocID="{425BEC67-4D61-4119-8A67-D1F3AE502C09}" presName="node" presStyleLbl="node1" presStyleIdx="3" presStyleCnt="7">
        <dgm:presLayoutVars>
          <dgm:bulletEnabled val="1"/>
        </dgm:presLayoutVars>
      </dgm:prSet>
      <dgm:spPr/>
    </dgm:pt>
    <dgm:pt modelId="{D099788A-70DB-4FD3-8E71-5D12DF7C6BE7}" type="pres">
      <dgm:prSet presAssocID="{5093B6B8-DD88-424B-B9FD-DA3007D032FD}" presName="sibTrans" presStyleCnt="0"/>
      <dgm:spPr/>
    </dgm:pt>
    <dgm:pt modelId="{CD0D99E2-76CF-4F5E-AADD-2C8AC101E9E6}" type="pres">
      <dgm:prSet presAssocID="{4BE4F135-A341-4C51-BB3D-3DEE2512B6BC}" presName="node" presStyleLbl="node1" presStyleIdx="4" presStyleCnt="7">
        <dgm:presLayoutVars>
          <dgm:bulletEnabled val="1"/>
        </dgm:presLayoutVars>
      </dgm:prSet>
      <dgm:spPr/>
    </dgm:pt>
    <dgm:pt modelId="{76F29245-597B-42E0-BEB7-22FA43A655F9}" type="pres">
      <dgm:prSet presAssocID="{3750F568-F025-4EFC-9B00-BA1B9CAF17E2}" presName="sibTrans" presStyleCnt="0"/>
      <dgm:spPr/>
    </dgm:pt>
    <dgm:pt modelId="{C993EB77-FC1F-4DF6-B553-76D9F5073290}" type="pres">
      <dgm:prSet presAssocID="{C5CEEF22-F687-465F-A312-A2157853F8CF}" presName="node" presStyleLbl="node1" presStyleIdx="5" presStyleCnt="7">
        <dgm:presLayoutVars>
          <dgm:bulletEnabled val="1"/>
        </dgm:presLayoutVars>
      </dgm:prSet>
      <dgm:spPr/>
    </dgm:pt>
    <dgm:pt modelId="{EB0468FC-7AAA-4FB7-B8F8-FEA780C5C975}" type="pres">
      <dgm:prSet presAssocID="{B980AF90-B92E-444F-8282-240CEF6FBC2D}" presName="sibTrans" presStyleCnt="0"/>
      <dgm:spPr/>
    </dgm:pt>
    <dgm:pt modelId="{DA89C3F8-AEF5-424C-8BA8-5C4D9D5CB949}" type="pres">
      <dgm:prSet presAssocID="{18443736-9E5E-4344-8480-E4B81053E13F}" presName="node" presStyleLbl="node1" presStyleIdx="6" presStyleCnt="7">
        <dgm:presLayoutVars>
          <dgm:bulletEnabled val="1"/>
        </dgm:presLayoutVars>
      </dgm:prSet>
      <dgm:spPr/>
    </dgm:pt>
  </dgm:ptLst>
  <dgm:cxnLst>
    <dgm:cxn modelId="{9E51A806-33DB-47C7-9B30-6BCD10122878}" srcId="{397AE3F9-7047-4350-91E3-F7813FFE6521}" destId="{4BE4F135-A341-4C51-BB3D-3DEE2512B6BC}" srcOrd="4" destOrd="0" parTransId="{518BF7BF-9EC0-4F7C-BD7E-5E337D197747}" sibTransId="{3750F568-F025-4EFC-9B00-BA1B9CAF17E2}"/>
    <dgm:cxn modelId="{D2555A3A-8D38-4A8E-852C-82924B06664D}" type="presOf" srcId="{18443736-9E5E-4344-8480-E4B81053E13F}" destId="{DA89C3F8-AEF5-424C-8BA8-5C4D9D5CB949}" srcOrd="0" destOrd="0" presId="urn:microsoft.com/office/officeart/2005/8/layout/default"/>
    <dgm:cxn modelId="{21180F43-BF47-4F68-8637-47C2AF26C7FD}" type="presOf" srcId="{CEAF8CAE-DE94-4D0D-BCCB-1AEA06E5C22B}" destId="{DF3DB828-627F-465B-A990-61097C30B7CC}" srcOrd="0" destOrd="0" presId="urn:microsoft.com/office/officeart/2005/8/layout/default"/>
    <dgm:cxn modelId="{8F54CA5A-2ED2-4D1C-9368-0E4716918368}" srcId="{397AE3F9-7047-4350-91E3-F7813FFE6521}" destId="{B2F143AD-6347-4161-89F1-E4682C80A40E}" srcOrd="0" destOrd="0" parTransId="{B720F6A7-7618-46F9-AD0B-B9A815D21407}" sibTransId="{CABFE353-1CE5-4FF0-ABA8-25DB307ECE85}"/>
    <dgm:cxn modelId="{CB8BE57B-F322-4812-8FB3-5024890BBF44}" type="presOf" srcId="{425BEC67-4D61-4119-8A67-D1F3AE502C09}" destId="{87D01077-E291-43F5-9672-4FCEF61A4032}" srcOrd="0" destOrd="0" presId="urn:microsoft.com/office/officeart/2005/8/layout/default"/>
    <dgm:cxn modelId="{3267AF7E-C50C-4418-AD35-AFF7DF1C3445}" srcId="{397AE3F9-7047-4350-91E3-F7813FFE6521}" destId="{C5CEEF22-F687-465F-A312-A2157853F8CF}" srcOrd="5" destOrd="0" parTransId="{83245A2F-974C-452E-887F-1FC677C10E41}" sibTransId="{B980AF90-B92E-444F-8282-240CEF6FBC2D}"/>
    <dgm:cxn modelId="{88ABB07E-8AEB-481C-97A3-59451DFE47C6}" type="presOf" srcId="{4BE4F135-A341-4C51-BB3D-3DEE2512B6BC}" destId="{CD0D99E2-76CF-4F5E-AADD-2C8AC101E9E6}" srcOrd="0" destOrd="0" presId="urn:microsoft.com/office/officeart/2005/8/layout/default"/>
    <dgm:cxn modelId="{60544DA4-5428-4DE6-97A5-7BF51748EDD8}" type="presOf" srcId="{11209876-3469-4FB3-A65C-54FD62EBA605}" destId="{0E14AC77-2AAC-4292-962A-279582BC4C8F}" srcOrd="0" destOrd="0" presId="urn:microsoft.com/office/officeart/2005/8/layout/default"/>
    <dgm:cxn modelId="{699FB8C3-562C-4C38-82AF-7EFC8BE19E82}" srcId="{397AE3F9-7047-4350-91E3-F7813FFE6521}" destId="{18443736-9E5E-4344-8480-E4B81053E13F}" srcOrd="6" destOrd="0" parTransId="{A53BA14F-87CC-46D8-AD48-A0D243C2A690}" sibTransId="{E7B6F0D8-8ACA-4D9E-B629-F412CDF611CF}"/>
    <dgm:cxn modelId="{181144DA-147A-496A-B390-1CA1B3E066D2}" srcId="{397AE3F9-7047-4350-91E3-F7813FFE6521}" destId="{425BEC67-4D61-4119-8A67-D1F3AE502C09}" srcOrd="3" destOrd="0" parTransId="{DF60A23C-BD15-4A73-B714-EABDF1A73F49}" sibTransId="{5093B6B8-DD88-424B-B9FD-DA3007D032FD}"/>
    <dgm:cxn modelId="{AA317EDD-9D67-46C8-AD14-2B7943E16E65}" type="presOf" srcId="{397AE3F9-7047-4350-91E3-F7813FFE6521}" destId="{0FD785C1-F4B1-4DFE-A5FC-DFAB63CDE765}" srcOrd="0" destOrd="0" presId="urn:microsoft.com/office/officeart/2005/8/layout/default"/>
    <dgm:cxn modelId="{2FF4ACDD-8B28-4790-97A9-54A92AC116F0}" srcId="{397AE3F9-7047-4350-91E3-F7813FFE6521}" destId="{CEAF8CAE-DE94-4D0D-BCCB-1AEA06E5C22B}" srcOrd="2" destOrd="0" parTransId="{82D63955-C595-4ED0-9F1C-C590058E1CF7}" sibTransId="{5EDAFE94-E115-498A-889B-40C0FFF257C8}"/>
    <dgm:cxn modelId="{9710AEF4-1428-44D8-843E-A95328E8AD8E}" type="presOf" srcId="{C5CEEF22-F687-465F-A312-A2157853F8CF}" destId="{C993EB77-FC1F-4DF6-B553-76D9F5073290}" srcOrd="0" destOrd="0" presId="urn:microsoft.com/office/officeart/2005/8/layout/default"/>
    <dgm:cxn modelId="{CDA6EBF4-872B-40DA-88A9-0C8124952C7A}" srcId="{397AE3F9-7047-4350-91E3-F7813FFE6521}" destId="{11209876-3469-4FB3-A65C-54FD62EBA605}" srcOrd="1" destOrd="0" parTransId="{A40BE261-032B-4226-A78A-47D030306DF6}" sibTransId="{C5A5010B-C1F2-4CB8-9467-BD17CD7F48D9}"/>
    <dgm:cxn modelId="{54D0C9FD-2DDD-4207-A74B-ED4E53B901BD}" type="presOf" srcId="{B2F143AD-6347-4161-89F1-E4682C80A40E}" destId="{304ED161-FB42-4306-911F-28AD9BAF581F}" srcOrd="0" destOrd="0" presId="urn:microsoft.com/office/officeart/2005/8/layout/default"/>
    <dgm:cxn modelId="{1FF64D26-54F7-456B-886B-961CBB838B89}" type="presParOf" srcId="{0FD785C1-F4B1-4DFE-A5FC-DFAB63CDE765}" destId="{304ED161-FB42-4306-911F-28AD9BAF581F}" srcOrd="0" destOrd="0" presId="urn:microsoft.com/office/officeart/2005/8/layout/default"/>
    <dgm:cxn modelId="{C479E2A6-00E5-44F3-850E-871FDA202600}" type="presParOf" srcId="{0FD785C1-F4B1-4DFE-A5FC-DFAB63CDE765}" destId="{BDE1A81E-A05A-44F8-B642-C4A4A39378FC}" srcOrd="1" destOrd="0" presId="urn:microsoft.com/office/officeart/2005/8/layout/default"/>
    <dgm:cxn modelId="{808FB33C-37CF-4E2B-B01A-4320D5B739E1}" type="presParOf" srcId="{0FD785C1-F4B1-4DFE-A5FC-DFAB63CDE765}" destId="{0E14AC77-2AAC-4292-962A-279582BC4C8F}" srcOrd="2" destOrd="0" presId="urn:microsoft.com/office/officeart/2005/8/layout/default"/>
    <dgm:cxn modelId="{BC738B3B-A551-4DC8-84DB-3D4475661BAA}" type="presParOf" srcId="{0FD785C1-F4B1-4DFE-A5FC-DFAB63CDE765}" destId="{880C0A2D-0ADA-40D2-902E-464BD8839123}" srcOrd="3" destOrd="0" presId="urn:microsoft.com/office/officeart/2005/8/layout/default"/>
    <dgm:cxn modelId="{43FA0E8C-B6A8-43F5-BD65-4BF9E3138895}" type="presParOf" srcId="{0FD785C1-F4B1-4DFE-A5FC-DFAB63CDE765}" destId="{DF3DB828-627F-465B-A990-61097C30B7CC}" srcOrd="4" destOrd="0" presId="urn:microsoft.com/office/officeart/2005/8/layout/default"/>
    <dgm:cxn modelId="{B86C172D-8973-4EAF-9927-9A87E2974AEA}" type="presParOf" srcId="{0FD785C1-F4B1-4DFE-A5FC-DFAB63CDE765}" destId="{0B5317A8-76C4-41FE-A563-0BB8A81D9E6E}" srcOrd="5" destOrd="0" presId="urn:microsoft.com/office/officeart/2005/8/layout/default"/>
    <dgm:cxn modelId="{ACAF2068-0006-46FC-AC41-CF7A792C3469}" type="presParOf" srcId="{0FD785C1-F4B1-4DFE-A5FC-DFAB63CDE765}" destId="{87D01077-E291-43F5-9672-4FCEF61A4032}" srcOrd="6" destOrd="0" presId="urn:microsoft.com/office/officeart/2005/8/layout/default"/>
    <dgm:cxn modelId="{65D8A7DF-50E8-4848-A3BD-E12B69694DEC}" type="presParOf" srcId="{0FD785C1-F4B1-4DFE-A5FC-DFAB63CDE765}" destId="{D099788A-70DB-4FD3-8E71-5D12DF7C6BE7}" srcOrd="7" destOrd="0" presId="urn:microsoft.com/office/officeart/2005/8/layout/default"/>
    <dgm:cxn modelId="{18B4F957-041E-474A-B8E4-AB091C3E1F7B}" type="presParOf" srcId="{0FD785C1-F4B1-4DFE-A5FC-DFAB63CDE765}" destId="{CD0D99E2-76CF-4F5E-AADD-2C8AC101E9E6}" srcOrd="8" destOrd="0" presId="urn:microsoft.com/office/officeart/2005/8/layout/default"/>
    <dgm:cxn modelId="{A77FD32E-3270-4E2B-842F-2944D7F3720E}" type="presParOf" srcId="{0FD785C1-F4B1-4DFE-A5FC-DFAB63CDE765}" destId="{76F29245-597B-42E0-BEB7-22FA43A655F9}" srcOrd="9" destOrd="0" presId="urn:microsoft.com/office/officeart/2005/8/layout/default"/>
    <dgm:cxn modelId="{FAB9546D-BF03-4C70-9ADF-138120963D41}" type="presParOf" srcId="{0FD785C1-F4B1-4DFE-A5FC-DFAB63CDE765}" destId="{C993EB77-FC1F-4DF6-B553-76D9F5073290}" srcOrd="10" destOrd="0" presId="urn:microsoft.com/office/officeart/2005/8/layout/default"/>
    <dgm:cxn modelId="{8DBB19D5-DB70-4DE7-B079-36A6B5DEFA3C}" type="presParOf" srcId="{0FD785C1-F4B1-4DFE-A5FC-DFAB63CDE765}" destId="{EB0468FC-7AAA-4FB7-B8F8-FEA780C5C975}" srcOrd="11" destOrd="0" presId="urn:microsoft.com/office/officeart/2005/8/layout/default"/>
    <dgm:cxn modelId="{EDD1E37B-052D-45FE-9F7D-4E2079C97E53}" type="presParOf" srcId="{0FD785C1-F4B1-4DFE-A5FC-DFAB63CDE765}" destId="{DA89C3F8-AEF5-424C-8BA8-5C4D9D5CB949}" srcOrd="12" destOrd="0" presId="urn:microsoft.com/office/officeart/2005/8/layout/defaul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ED161-FB42-4306-911F-28AD9BAF581F}">
      <dsp:nvSpPr>
        <dsp:cNvPr id="0" name=""/>
        <dsp:cNvSpPr/>
      </dsp:nvSpPr>
      <dsp:spPr>
        <a:xfrm>
          <a:off x="2995" y="525560"/>
          <a:ext cx="2376488" cy="1425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Pathogen Research</a:t>
          </a:r>
        </a:p>
      </dsp:txBody>
      <dsp:txXfrm>
        <a:off x="2995" y="525560"/>
        <a:ext cx="2376488" cy="1425893"/>
      </dsp:txXfrm>
    </dsp:sp>
    <dsp:sp modelId="{0E14AC77-2AAC-4292-962A-279582BC4C8F}">
      <dsp:nvSpPr>
        <dsp:cNvPr id="0" name=""/>
        <dsp:cNvSpPr/>
      </dsp:nvSpPr>
      <dsp:spPr>
        <a:xfrm>
          <a:off x="2617133" y="525560"/>
          <a:ext cx="2376488" cy="1425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Structural Biology</a:t>
          </a:r>
        </a:p>
      </dsp:txBody>
      <dsp:txXfrm>
        <a:off x="2617133" y="525560"/>
        <a:ext cx="2376488" cy="1425893"/>
      </dsp:txXfrm>
    </dsp:sp>
    <dsp:sp modelId="{DF3DB828-627F-465B-A990-61097C30B7CC}">
      <dsp:nvSpPr>
        <dsp:cNvPr id="0" name=""/>
        <dsp:cNvSpPr/>
      </dsp:nvSpPr>
      <dsp:spPr>
        <a:xfrm>
          <a:off x="5231270" y="525560"/>
          <a:ext cx="2376488" cy="1425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Microscopy</a:t>
          </a:r>
        </a:p>
      </dsp:txBody>
      <dsp:txXfrm>
        <a:off x="5231270" y="525560"/>
        <a:ext cx="2376488" cy="1425893"/>
      </dsp:txXfrm>
    </dsp:sp>
    <dsp:sp modelId="{87D01077-E291-43F5-9672-4FCEF61A4032}">
      <dsp:nvSpPr>
        <dsp:cNvPr id="0" name=""/>
        <dsp:cNvSpPr/>
      </dsp:nvSpPr>
      <dsp:spPr>
        <a:xfrm>
          <a:off x="7845408" y="525560"/>
          <a:ext cx="2376488" cy="1425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Mechanobiology</a:t>
          </a:r>
        </a:p>
      </dsp:txBody>
      <dsp:txXfrm>
        <a:off x="7845408" y="525560"/>
        <a:ext cx="2376488" cy="1425893"/>
      </dsp:txXfrm>
    </dsp:sp>
    <dsp:sp modelId="{CD0D99E2-76CF-4F5E-AADD-2C8AC101E9E6}">
      <dsp:nvSpPr>
        <dsp:cNvPr id="0" name=""/>
        <dsp:cNvSpPr/>
      </dsp:nvSpPr>
      <dsp:spPr>
        <a:xfrm>
          <a:off x="1310064" y="2189102"/>
          <a:ext cx="2376488" cy="1425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Multi-omics</a:t>
          </a:r>
        </a:p>
      </dsp:txBody>
      <dsp:txXfrm>
        <a:off x="1310064" y="2189102"/>
        <a:ext cx="2376488" cy="1425893"/>
      </dsp:txXfrm>
    </dsp:sp>
    <dsp:sp modelId="{C993EB77-FC1F-4DF6-B553-76D9F5073290}">
      <dsp:nvSpPr>
        <dsp:cNvPr id="0" name=""/>
        <dsp:cNvSpPr/>
      </dsp:nvSpPr>
      <dsp:spPr>
        <a:xfrm>
          <a:off x="3924202" y="2189102"/>
          <a:ext cx="2376488" cy="1425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AI and Simulations</a:t>
          </a:r>
        </a:p>
      </dsp:txBody>
      <dsp:txXfrm>
        <a:off x="3924202" y="2189102"/>
        <a:ext cx="2376488" cy="1425893"/>
      </dsp:txXfrm>
    </dsp:sp>
    <dsp:sp modelId="{DA89C3F8-AEF5-424C-8BA8-5C4D9D5CB949}">
      <dsp:nvSpPr>
        <dsp:cNvPr id="0" name=""/>
        <dsp:cNvSpPr/>
      </dsp:nvSpPr>
      <dsp:spPr>
        <a:xfrm>
          <a:off x="6538339" y="2189102"/>
          <a:ext cx="2376488" cy="1425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Bioelectronics</a:t>
          </a:r>
        </a:p>
      </dsp:txBody>
      <dsp:txXfrm>
        <a:off x="6538339" y="2189102"/>
        <a:ext cx="2376488" cy="142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2173-D6DA-7864-FEA7-56CD82F99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D22F3-F8D0-5074-E069-2BFBBE05D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CB4DB-15C0-A7E5-595E-EA422AF4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3F05F-96B7-2B61-8309-6B181C8C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6582-27FB-D8B6-78B3-6761FDC5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2270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D15B-01CB-0B27-FEA1-6BA577D6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27061-7D91-BB3B-74B5-B2575A516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BAF81-A160-303C-BEED-409D1E1B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FA5E-CEAC-A190-F3EF-D28F3D76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2059-64DF-81CB-3F38-425C4903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7050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D9E12-394B-53C6-73FE-11B31D633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3E23-94E8-D03C-8AE1-466F94B31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D7F32-B5F4-F618-969B-65AA7F7D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0D2D-8F06-9F73-677F-D8583121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59FE-E679-20C9-EB45-3D6C2365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9110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DB3E-AC56-FC11-A282-D3C24B18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6F78-8368-68FC-F304-47AAE76DF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ABDB8-C2D4-810B-70F0-D30282D8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38F0C-C39F-7EB0-296B-4CE15CDA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7BB0-F7E3-C43A-FC90-EF156262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7784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D8BD-D6FF-8468-AD4D-E4766939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0B87B-424D-6183-26C2-223793D4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2134A-BA3A-0178-5418-FCE36B57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5ED68-EEF4-1162-73BA-E2C8A13D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8797-0A6C-EAF9-FAB4-4233A0B9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1750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C542-BDEE-A906-93BA-C6E9E58D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F476-15BD-EE3A-B64E-5F00D9502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70228-A032-784D-F9B6-CD2E8C54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017E-E6CB-F1FB-B27E-49AF7C31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14E31-4E64-40DB-96DA-30BDB42C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0462B-AD6A-720D-4C92-D962C297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241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ED14-9FF8-0DCF-A853-255EB330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CF2CE-6FDA-7DBA-3427-D12C07FE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A27F4-F574-715D-78B2-18C906CBD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2C896-66E5-6BA8-F53E-E72BB7503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06C8C-AE55-9D73-A76D-C288991B6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99E38-26BF-9666-96CF-C64FB668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116E1-B8FF-944C-7ED3-7CF5BE14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C5790-C90D-AB79-399C-5CA677E9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9523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BC85-856A-EEDC-AA15-62B2CB18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F4F07-F130-358E-6BB7-C9E2F296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E4F92-CA3E-917F-A882-1560B3A2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76D29-C94B-2105-0B5C-62BD182F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1736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4836-435E-0B4C-BDF1-4F3D7095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1FE10-0595-16F7-679B-0BB18259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ACE80-9345-8738-80EA-877AE589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567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B17F-546C-2288-1FF7-EB7055CB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2C31-2F39-D7F3-467D-25C68DB17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E18F3-4C58-A02B-25F2-F24C98377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BB72E-9343-5C97-AD7C-C4607AE6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03AB9-D700-BD83-1F3E-4487D126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2129F-5CBE-608E-C10A-A7030BD3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1420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0D7B-D943-13AD-E900-99B98F9B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2B1F5-C9A7-E0BF-E44B-547E8A077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F7CFD-0481-AC6A-A43C-765D9CD36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91FBA-1218-AF43-C8B6-AD42E76A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5CC19-BDFF-B7BC-CE79-5A7AE447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493A8-F485-98D2-A0A1-FC7C5193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0756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6AEDE-4157-75FE-BEA3-E833F91D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FAEB3-7871-4694-5CE2-B03D0B7C1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24988-8375-E7F4-DDB3-46CBEC785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024161-4725-0440-83FE-C7590B2DC311}" type="datetimeFigureOut">
              <a:rPr lang="en-IT" smtClean="0"/>
              <a:t>25/02/26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A9CF5-003E-88C4-E278-86A947341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21816-0C6E-50D8-52D8-EBEA3996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20859-DBAA-F749-8AE1-80CE4683E4A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72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hyperlink" Target="https://www.deviantart.com/xtremeflier/art/Cartina-Italia-vettoriale-suddivisione-province-372763002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9.png"/><Relationship Id="rId21" Type="http://schemas.openxmlformats.org/officeDocument/2006/relationships/image" Target="../media/image55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prenassi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agrams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rari.units.it/agendaweb/index.php?view=rooms&amp;include=rooms&amp;_lang=&amp;sede=AH02b&amp;aula=015_2&amp;date=25-02-202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rari.units.it/agendaweb/index.php?view=rooms&amp;include=rooms&amp;_lang=&amp;sede=AH02b&amp;date=25-02-20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1341737" y="1652736"/>
            <a:ext cx="95085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2400" b="1" dirty="0">
                <a:latin typeface="+mj-lt"/>
              </a:rPr>
              <a:t>Corso di Laurea in Ingegneria Clinica e Biomedica </a:t>
            </a:r>
          </a:p>
          <a:p>
            <a:pPr algn="ctr"/>
            <a:endParaRPr lang="en-IT" sz="2400" dirty="0">
              <a:latin typeface="+mj-lt"/>
            </a:endParaRPr>
          </a:p>
          <a:p>
            <a:pPr algn="ctr"/>
            <a:r>
              <a:rPr lang="en-IT" sz="2400" dirty="0">
                <a:latin typeface="+mj-lt"/>
              </a:rPr>
              <a:t>Insegnamento di Insegnamento “C.I. Informatica Medica”–15CFU-365MI</a:t>
            </a:r>
          </a:p>
          <a:p>
            <a:pPr algn="ctr"/>
            <a:endParaRPr lang="en-IT" sz="2400" dirty="0">
              <a:latin typeface="+mj-lt"/>
            </a:endParaRPr>
          </a:p>
          <a:p>
            <a:pPr algn="ctr"/>
            <a:r>
              <a:rPr lang="en-IT" sz="2400" i="1" dirty="0">
                <a:latin typeface="+mj-lt"/>
              </a:rPr>
              <a:t>PRESENTAZIONE DEL CORSO</a:t>
            </a:r>
          </a:p>
          <a:p>
            <a:pPr algn="ctr"/>
            <a:endParaRPr lang="en-IT" sz="2400" dirty="0">
              <a:latin typeface="+mj-lt"/>
            </a:endParaRPr>
          </a:p>
          <a:p>
            <a:pPr algn="ctr"/>
            <a:r>
              <a:rPr lang="en-IT" sz="2400" dirty="0">
                <a:latin typeface="+mj-lt"/>
              </a:rPr>
              <a:t>Insegnamento </a:t>
            </a:r>
            <a:r>
              <a:rPr lang="en-GB" sz="2400" dirty="0">
                <a:latin typeface="+mj-lt"/>
              </a:rPr>
              <a:t>«</a:t>
            </a:r>
            <a:r>
              <a:rPr lang="en-GB" sz="2400" dirty="0" err="1">
                <a:latin typeface="+mj-lt"/>
              </a:rPr>
              <a:t>Complementi</a:t>
            </a:r>
            <a:r>
              <a:rPr lang="en-GB" sz="2400" dirty="0">
                <a:latin typeface="+mj-lt"/>
              </a:rPr>
              <a:t> di Informatica Medica» -6CFU-365MI-2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12082-BA5A-F951-F170-FB2758B21532}"/>
              </a:ext>
            </a:extLst>
          </p:cNvPr>
          <p:cNvSpPr txBox="1"/>
          <p:nvPr/>
        </p:nvSpPr>
        <p:spPr>
          <a:xfrm>
            <a:off x="-1226408" y="587311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800" dirty="0"/>
              <a:t>Marco Prenassi, PhD</a:t>
            </a:r>
          </a:p>
        </p:txBody>
      </p:sp>
    </p:spTree>
    <p:extLst>
      <p:ext uri="{BB962C8B-B14F-4D97-AF65-F5344CB8AC3E}">
        <p14:creationId xmlns:p14="http://schemas.microsoft.com/office/powerpoint/2010/main" val="30406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7FEB203-3D28-78E2-AE60-F35EF399E0CE}"/>
              </a:ext>
            </a:extLst>
          </p:cNvPr>
          <p:cNvGrpSpPr/>
          <p:nvPr/>
        </p:nvGrpSpPr>
        <p:grpSpPr>
          <a:xfrm>
            <a:off x="2186461" y="931515"/>
            <a:ext cx="8486342" cy="5706598"/>
            <a:chOff x="3705658" y="931515"/>
            <a:chExt cx="8486342" cy="5706598"/>
          </a:xfrm>
        </p:grpSpPr>
        <p:pic>
          <p:nvPicPr>
            <p:cNvPr id="5" name="Immagine 10" descr="Immagine che contiene mappa&#10;&#10;Descrizione generata automaticamente con attendibilità media">
              <a:extLst>
                <a:ext uri="{FF2B5EF4-FFF2-40B4-BE49-F238E27FC236}">
                  <a16:creationId xmlns:a16="http://schemas.microsoft.com/office/drawing/2014/main" id="{0C912E41-3FBA-BA83-C7DC-8207F7A26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/>
          </p:blipFill>
          <p:spPr>
            <a:xfrm>
              <a:off x="6255497" y="2077543"/>
              <a:ext cx="3954780" cy="4560570"/>
            </a:xfrm>
            <a:prstGeom prst="rect">
              <a:avLst/>
            </a:prstGeom>
          </p:spPr>
        </p:pic>
        <p:grpSp>
          <p:nvGrpSpPr>
            <p:cNvPr id="11" name="Gruppo 15">
              <a:extLst>
                <a:ext uri="{FF2B5EF4-FFF2-40B4-BE49-F238E27FC236}">
                  <a16:creationId xmlns:a16="http://schemas.microsoft.com/office/drawing/2014/main" id="{92EBE090-F251-5487-0048-04B7A812BF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34817" y="2374723"/>
              <a:ext cx="360000" cy="360000"/>
              <a:chOff x="6240780" y="2286000"/>
              <a:chExt cx="457200" cy="457200"/>
            </a:xfrm>
          </p:grpSpPr>
          <p:sp>
            <p:nvSpPr>
              <p:cNvPr id="13" name="Goccia 12">
                <a:extLst>
                  <a:ext uri="{FF2B5EF4-FFF2-40B4-BE49-F238E27FC236}">
                    <a16:creationId xmlns:a16="http://schemas.microsoft.com/office/drawing/2014/main" id="{0025B3A8-8D13-E1C9-93DA-A09EA00E4AE8}"/>
                  </a:ext>
                </a:extLst>
              </p:cNvPr>
              <p:cNvSpPr/>
              <p:nvPr/>
            </p:nvSpPr>
            <p:spPr>
              <a:xfrm rot="8031254">
                <a:off x="6240780" y="2286000"/>
                <a:ext cx="457200" cy="457200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013F2B25-1B2A-4E6B-4500-E013B7A4A8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2380" y="2397600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</p:grpSp>
        <p:grpSp>
          <p:nvGrpSpPr>
            <p:cNvPr id="15" name="Gruppo 36">
              <a:extLst>
                <a:ext uri="{FF2B5EF4-FFF2-40B4-BE49-F238E27FC236}">
                  <a16:creationId xmlns:a16="http://schemas.microsoft.com/office/drawing/2014/main" id="{75A69367-1DFC-B44B-3B9F-9D8A4F4325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11218" y="4432088"/>
              <a:ext cx="360000" cy="360000"/>
              <a:chOff x="6240780" y="2286000"/>
              <a:chExt cx="457200" cy="457200"/>
            </a:xfrm>
          </p:grpSpPr>
          <p:sp>
            <p:nvSpPr>
              <p:cNvPr id="16" name="Goccia 37">
                <a:extLst>
                  <a:ext uri="{FF2B5EF4-FFF2-40B4-BE49-F238E27FC236}">
                    <a16:creationId xmlns:a16="http://schemas.microsoft.com/office/drawing/2014/main" id="{F9DCBCE3-2E0B-4BC5-EF6F-566A2C7E80B0}"/>
                  </a:ext>
                </a:extLst>
              </p:cNvPr>
              <p:cNvSpPr/>
              <p:nvPr/>
            </p:nvSpPr>
            <p:spPr>
              <a:xfrm rot="8031254">
                <a:off x="6240780" y="2286000"/>
                <a:ext cx="457200" cy="457200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sp>
            <p:nvSpPr>
              <p:cNvPr id="17" name="Ovale 39">
                <a:extLst>
                  <a:ext uri="{FF2B5EF4-FFF2-40B4-BE49-F238E27FC236}">
                    <a16:creationId xmlns:a16="http://schemas.microsoft.com/office/drawing/2014/main" id="{3BF5F403-1A2B-F9D6-BF41-3BE533FF4B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2380" y="2397600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</p:grpSp>
        <p:grpSp>
          <p:nvGrpSpPr>
            <p:cNvPr id="18" name="Gruppo 41">
              <a:extLst>
                <a:ext uri="{FF2B5EF4-FFF2-40B4-BE49-F238E27FC236}">
                  <a16:creationId xmlns:a16="http://schemas.microsoft.com/office/drawing/2014/main" id="{71B17F5A-662B-DCA1-AE15-57F7E670CF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30967" y="4580012"/>
              <a:ext cx="360000" cy="360000"/>
              <a:chOff x="6240780" y="2286000"/>
              <a:chExt cx="457200" cy="457200"/>
            </a:xfrm>
          </p:grpSpPr>
          <p:sp>
            <p:nvSpPr>
              <p:cNvPr id="19" name="Goccia 42">
                <a:extLst>
                  <a:ext uri="{FF2B5EF4-FFF2-40B4-BE49-F238E27FC236}">
                    <a16:creationId xmlns:a16="http://schemas.microsoft.com/office/drawing/2014/main" id="{B65471BD-B77B-985A-670A-2FA343219ABA}"/>
                  </a:ext>
                </a:extLst>
              </p:cNvPr>
              <p:cNvSpPr/>
              <p:nvPr/>
            </p:nvSpPr>
            <p:spPr>
              <a:xfrm rot="8031254">
                <a:off x="6240780" y="2286000"/>
                <a:ext cx="457200" cy="457200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sp>
            <p:nvSpPr>
              <p:cNvPr id="20" name="Ovale 44">
                <a:extLst>
                  <a:ext uri="{FF2B5EF4-FFF2-40B4-BE49-F238E27FC236}">
                    <a16:creationId xmlns:a16="http://schemas.microsoft.com/office/drawing/2014/main" id="{46742E09-7E28-E9E4-D01C-73762DC626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2380" y="2397600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</p:grpSp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0CDB7A40-549B-7D2D-FD3B-267999F5B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6428" y="3775601"/>
              <a:ext cx="1435572" cy="462613"/>
            </a:xfrm>
            <a:prstGeom prst="rect">
              <a:avLst/>
            </a:prstGeom>
          </p:spPr>
        </p:pic>
        <p:grpSp>
          <p:nvGrpSpPr>
            <p:cNvPr id="22" name="Gruppo 40">
              <a:extLst>
                <a:ext uri="{FF2B5EF4-FFF2-40B4-BE49-F238E27FC236}">
                  <a16:creationId xmlns:a16="http://schemas.microsoft.com/office/drawing/2014/main" id="{5FC20B2C-E4E4-91AD-BAE5-470B18F1B229}"/>
                </a:ext>
              </a:extLst>
            </p:cNvPr>
            <p:cNvGrpSpPr/>
            <p:nvPr/>
          </p:nvGrpSpPr>
          <p:grpSpPr>
            <a:xfrm>
              <a:off x="9006845" y="3240686"/>
              <a:ext cx="613985" cy="1176625"/>
              <a:chOff x="9007368" y="3403423"/>
              <a:chExt cx="613985" cy="1176625"/>
            </a:xfrm>
          </p:grpSpPr>
          <p:cxnSp>
            <p:nvCxnSpPr>
              <p:cNvPr id="23" name="Connettore diritto 61">
                <a:extLst>
                  <a:ext uri="{FF2B5EF4-FFF2-40B4-BE49-F238E27FC236}">
                    <a16:creationId xmlns:a16="http://schemas.microsoft.com/office/drawing/2014/main" id="{561B83BF-A405-F1B7-37C5-3F79D7A7DC3C}"/>
                  </a:ext>
                </a:extLst>
              </p:cNvPr>
              <p:cNvCxnSpPr>
                <a:cxnSpLocks/>
                <a:stCxn id="19" idx="3"/>
              </p:cNvCxnSpPr>
              <p:nvPr/>
            </p:nvCxnSpPr>
            <p:spPr>
              <a:xfrm flipV="1">
                <a:off x="9007368" y="3403423"/>
                <a:ext cx="303933" cy="1176625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72">
                <a:extLst>
                  <a:ext uri="{FF2B5EF4-FFF2-40B4-BE49-F238E27FC236}">
                    <a16:creationId xmlns:a16="http://schemas.microsoft.com/office/drawing/2014/main" id="{8AEA91F7-E274-D27C-4C02-F78A881F0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3941" y="3570242"/>
                <a:ext cx="307412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B3D90B93-CB4A-8431-56F3-20CE511C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9625" y="3119737"/>
              <a:ext cx="1397941" cy="567372"/>
            </a:xfrm>
            <a:prstGeom prst="rect">
              <a:avLst/>
            </a:prstGeom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6F773A65-4520-8591-041A-EB491DD78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817" y="3496221"/>
              <a:ext cx="2442163" cy="733177"/>
            </a:xfrm>
            <a:prstGeom prst="rect">
              <a:avLst/>
            </a:prstGeom>
          </p:spPr>
        </p:pic>
        <p:grpSp>
          <p:nvGrpSpPr>
            <p:cNvPr id="27" name="Gruppo 45">
              <a:extLst>
                <a:ext uri="{FF2B5EF4-FFF2-40B4-BE49-F238E27FC236}">
                  <a16:creationId xmlns:a16="http://schemas.microsoft.com/office/drawing/2014/main" id="{B8A24926-3371-5DCA-ABA5-BACC5738800A}"/>
                </a:ext>
              </a:extLst>
            </p:cNvPr>
            <p:cNvGrpSpPr/>
            <p:nvPr/>
          </p:nvGrpSpPr>
          <p:grpSpPr>
            <a:xfrm>
              <a:off x="3705658" y="1467014"/>
              <a:ext cx="2552171" cy="949279"/>
              <a:chOff x="5109825" y="1428370"/>
              <a:chExt cx="2552171" cy="949279"/>
            </a:xfrm>
          </p:grpSpPr>
          <p:pic>
            <p:nvPicPr>
              <p:cNvPr id="28" name="Immagine 99" descr="Immagine che contiene testo, Carattere, Elementi grafici, schermata&#10;&#10;Descrizione generata automaticamente">
                <a:extLst>
                  <a:ext uri="{FF2B5EF4-FFF2-40B4-BE49-F238E27FC236}">
                    <a16:creationId xmlns:a16="http://schemas.microsoft.com/office/drawing/2014/main" id="{275F1D3E-1A7B-649B-66D4-5758511BF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58277" y="1444304"/>
                <a:ext cx="1403719" cy="913972"/>
              </a:xfrm>
              <a:prstGeom prst="rect">
                <a:avLst/>
              </a:prstGeom>
            </p:spPr>
          </p:pic>
          <p:pic>
            <p:nvPicPr>
              <p:cNvPr id="29" name="Immagine 101">
                <a:extLst>
                  <a:ext uri="{FF2B5EF4-FFF2-40B4-BE49-F238E27FC236}">
                    <a16:creationId xmlns:a16="http://schemas.microsoft.com/office/drawing/2014/main" id="{AEF19E1B-81DF-7C31-187F-94E85ABFE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9825" y="1873649"/>
                <a:ext cx="966483" cy="504000"/>
              </a:xfrm>
              <a:prstGeom prst="rect">
                <a:avLst/>
              </a:prstGeom>
            </p:spPr>
          </p:pic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FEE1748C-8625-AF0B-AD70-571245BC4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26924" y="1428370"/>
                <a:ext cx="1354726" cy="504000"/>
              </a:xfrm>
              <a:prstGeom prst="rect">
                <a:avLst/>
              </a:prstGeom>
            </p:spPr>
          </p:pic>
        </p:grpSp>
        <p:grpSp>
          <p:nvGrpSpPr>
            <p:cNvPr id="31" name="Gruppo 112">
              <a:extLst>
                <a:ext uri="{FF2B5EF4-FFF2-40B4-BE49-F238E27FC236}">
                  <a16:creationId xmlns:a16="http://schemas.microsoft.com/office/drawing/2014/main" id="{D7E4269F-8AD4-B6A8-0707-560749CC81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29782" y="4732545"/>
              <a:ext cx="360000" cy="360000"/>
              <a:chOff x="6240780" y="2286000"/>
              <a:chExt cx="457200" cy="457200"/>
            </a:xfrm>
          </p:grpSpPr>
          <p:sp>
            <p:nvSpPr>
              <p:cNvPr id="32" name="Goccia 113">
                <a:extLst>
                  <a:ext uri="{FF2B5EF4-FFF2-40B4-BE49-F238E27FC236}">
                    <a16:creationId xmlns:a16="http://schemas.microsoft.com/office/drawing/2014/main" id="{F7DE9370-E626-88DF-9FE1-D30DBC92606F}"/>
                  </a:ext>
                </a:extLst>
              </p:cNvPr>
              <p:cNvSpPr/>
              <p:nvPr/>
            </p:nvSpPr>
            <p:spPr>
              <a:xfrm rot="8031254">
                <a:off x="6240780" y="2286000"/>
                <a:ext cx="457200" cy="457200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sp>
            <p:nvSpPr>
              <p:cNvPr id="33" name="Ovale 114">
                <a:extLst>
                  <a:ext uri="{FF2B5EF4-FFF2-40B4-BE49-F238E27FC236}">
                    <a16:creationId xmlns:a16="http://schemas.microsoft.com/office/drawing/2014/main" id="{46BDB163-9982-E55B-462A-E2D195E96B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2380" y="2397600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</p:grpSp>
        <p:grpSp>
          <p:nvGrpSpPr>
            <p:cNvPr id="34" name="Gruppo 43">
              <a:extLst>
                <a:ext uri="{FF2B5EF4-FFF2-40B4-BE49-F238E27FC236}">
                  <a16:creationId xmlns:a16="http://schemas.microsoft.com/office/drawing/2014/main" id="{4415DB75-E1CB-C63C-5DA1-E7F2372320C4}"/>
                </a:ext>
              </a:extLst>
            </p:cNvPr>
            <p:cNvGrpSpPr/>
            <p:nvPr/>
          </p:nvGrpSpPr>
          <p:grpSpPr>
            <a:xfrm>
              <a:off x="10005660" y="3944877"/>
              <a:ext cx="469350" cy="624967"/>
              <a:chOff x="10006183" y="4107614"/>
              <a:chExt cx="469350" cy="624967"/>
            </a:xfrm>
          </p:grpSpPr>
          <p:cxnSp>
            <p:nvCxnSpPr>
              <p:cNvPr id="35" name="Connettore diritto 115">
                <a:extLst>
                  <a:ext uri="{FF2B5EF4-FFF2-40B4-BE49-F238E27FC236}">
                    <a16:creationId xmlns:a16="http://schemas.microsoft.com/office/drawing/2014/main" id="{B33981E2-DC28-7E38-1C7A-DBC067E42F59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>
              <a:xfrm flipV="1">
                <a:off x="10006183" y="4107614"/>
                <a:ext cx="161993" cy="62496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117">
                <a:extLst>
                  <a:ext uri="{FF2B5EF4-FFF2-40B4-BE49-F238E27FC236}">
                    <a16:creationId xmlns:a16="http://schemas.microsoft.com/office/drawing/2014/main" id="{0D291302-075E-BF54-8D4D-32F223E7B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8121" y="4276637"/>
                <a:ext cx="307412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o 24">
              <a:extLst>
                <a:ext uri="{FF2B5EF4-FFF2-40B4-BE49-F238E27FC236}">
                  <a16:creationId xmlns:a16="http://schemas.microsoft.com/office/drawing/2014/main" id="{62C06144-853C-2717-4C5D-B08BC7C203D4}"/>
                </a:ext>
              </a:extLst>
            </p:cNvPr>
            <p:cNvGrpSpPr/>
            <p:nvPr/>
          </p:nvGrpSpPr>
          <p:grpSpPr>
            <a:xfrm>
              <a:off x="8617871" y="1283539"/>
              <a:ext cx="1948092" cy="1093047"/>
              <a:chOff x="8624743" y="1517669"/>
              <a:chExt cx="1791894" cy="1021652"/>
            </a:xfrm>
          </p:grpSpPr>
          <p:cxnSp>
            <p:nvCxnSpPr>
              <p:cNvPr id="38" name="Connettore diritto 128">
                <a:extLst>
                  <a:ext uri="{FF2B5EF4-FFF2-40B4-BE49-F238E27FC236}">
                    <a16:creationId xmlns:a16="http://schemas.microsoft.com/office/drawing/2014/main" id="{EA6DEBD2-D854-F053-EDBE-9BF7621C6B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24743" y="1523760"/>
                <a:ext cx="96347" cy="1015561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129">
                <a:extLst>
                  <a:ext uri="{FF2B5EF4-FFF2-40B4-BE49-F238E27FC236}">
                    <a16:creationId xmlns:a16="http://schemas.microsoft.com/office/drawing/2014/main" id="{49609F7D-8F60-454B-732B-C1719DB92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18609" y="1517669"/>
                <a:ext cx="1698028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po 38">
              <a:extLst>
                <a:ext uri="{FF2B5EF4-FFF2-40B4-BE49-F238E27FC236}">
                  <a16:creationId xmlns:a16="http://schemas.microsoft.com/office/drawing/2014/main" id="{C532767F-7AE9-BA37-398F-746EADFCAC27}"/>
                </a:ext>
              </a:extLst>
            </p:cNvPr>
            <p:cNvGrpSpPr/>
            <p:nvPr/>
          </p:nvGrpSpPr>
          <p:grpSpPr>
            <a:xfrm>
              <a:off x="6755747" y="3741827"/>
              <a:ext cx="2031349" cy="527560"/>
              <a:chOff x="6756270" y="3904564"/>
              <a:chExt cx="2031349" cy="527560"/>
            </a:xfrm>
          </p:grpSpPr>
          <p:cxnSp>
            <p:nvCxnSpPr>
              <p:cNvPr id="41" name="Connettore diritto 76">
                <a:extLst>
                  <a:ext uri="{FF2B5EF4-FFF2-40B4-BE49-F238E27FC236}">
                    <a16:creationId xmlns:a16="http://schemas.microsoft.com/office/drawing/2014/main" id="{ED143F71-5A4E-322E-30AE-9B51751192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6270" y="4073542"/>
                <a:ext cx="1900955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diritto 134">
                <a:extLst>
                  <a:ext uri="{FF2B5EF4-FFF2-40B4-BE49-F238E27FC236}">
                    <a16:creationId xmlns:a16="http://schemas.microsoft.com/office/drawing/2014/main" id="{DE65EA97-7542-63F6-6E9A-AA657B404A6E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H="1" flipV="1">
                <a:off x="8654866" y="3904564"/>
                <a:ext cx="132753" cy="52756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o 51">
              <a:extLst>
                <a:ext uri="{FF2B5EF4-FFF2-40B4-BE49-F238E27FC236}">
                  <a16:creationId xmlns:a16="http://schemas.microsoft.com/office/drawing/2014/main" id="{BED0E4A5-6BBE-BE0C-81BD-F92AF05F36E6}"/>
                </a:ext>
              </a:extLst>
            </p:cNvPr>
            <p:cNvGrpSpPr/>
            <p:nvPr/>
          </p:nvGrpSpPr>
          <p:grpSpPr>
            <a:xfrm>
              <a:off x="8620231" y="2053240"/>
              <a:ext cx="646958" cy="323344"/>
              <a:chOff x="8642501" y="2215977"/>
              <a:chExt cx="646958" cy="323344"/>
            </a:xfrm>
          </p:grpSpPr>
          <p:cxnSp>
            <p:nvCxnSpPr>
              <p:cNvPr id="44" name="Connettore diritto 1">
                <a:extLst>
                  <a:ext uri="{FF2B5EF4-FFF2-40B4-BE49-F238E27FC236}">
                    <a16:creationId xmlns:a16="http://schemas.microsoft.com/office/drawing/2014/main" id="{5C843D7F-1661-DC4C-71E9-122287C359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42501" y="2215977"/>
                <a:ext cx="146543" cy="323344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5">
                <a:extLst>
                  <a:ext uri="{FF2B5EF4-FFF2-40B4-BE49-F238E27FC236}">
                    <a16:creationId xmlns:a16="http://schemas.microsoft.com/office/drawing/2014/main" id="{29D6D2B3-86FB-CCDA-5F5F-DACD9AD3DF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4846" y="2218004"/>
                <a:ext cx="504613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1">
              <a:extLst>
                <a:ext uri="{FF2B5EF4-FFF2-40B4-BE49-F238E27FC236}">
                  <a16:creationId xmlns:a16="http://schemas.microsoft.com/office/drawing/2014/main" id="{6F36A7E0-720F-90EA-F82C-A79BFA885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405584" y="1875610"/>
              <a:ext cx="2119151" cy="575438"/>
            </a:xfrm>
            <a:prstGeom prst="rect">
              <a:avLst/>
            </a:prstGeom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3D89859D-7DE2-7A61-D022-7640C867D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90304" y="940322"/>
              <a:ext cx="1440000" cy="907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Immagine 5" descr="PPT-schermata 1.jpg">
              <a:extLst>
                <a:ext uri="{FF2B5EF4-FFF2-40B4-BE49-F238E27FC236}">
                  <a16:creationId xmlns:a16="http://schemas.microsoft.com/office/drawing/2014/main" id="{5D2A2F2B-09D5-2D70-8461-E1FF830C8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2881" y="931515"/>
              <a:ext cx="1765812" cy="104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uppo 58">
              <a:extLst>
                <a:ext uri="{FF2B5EF4-FFF2-40B4-BE49-F238E27FC236}">
                  <a16:creationId xmlns:a16="http://schemas.microsoft.com/office/drawing/2014/main" id="{28C1D5B8-2E95-06F6-7B8A-2B89D0354E12}"/>
                </a:ext>
              </a:extLst>
            </p:cNvPr>
            <p:cNvGrpSpPr/>
            <p:nvPr/>
          </p:nvGrpSpPr>
          <p:grpSpPr>
            <a:xfrm>
              <a:off x="6147357" y="2054579"/>
              <a:ext cx="2462148" cy="324968"/>
              <a:chOff x="6132005" y="2217316"/>
              <a:chExt cx="2462148" cy="324968"/>
            </a:xfrm>
          </p:grpSpPr>
          <p:cxnSp>
            <p:nvCxnSpPr>
              <p:cNvPr id="51" name="Connettore diritto 4">
                <a:extLst>
                  <a:ext uri="{FF2B5EF4-FFF2-40B4-BE49-F238E27FC236}">
                    <a16:creationId xmlns:a16="http://schemas.microsoft.com/office/drawing/2014/main" id="{B6973ADC-FCC4-904A-DBAD-B17E50C13F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74627" y="2217316"/>
                <a:ext cx="119526" cy="324968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diritto 6">
                <a:extLst>
                  <a:ext uri="{FF2B5EF4-FFF2-40B4-BE49-F238E27FC236}">
                    <a16:creationId xmlns:a16="http://schemas.microsoft.com/office/drawing/2014/main" id="{20F4A9D9-B0DC-7136-7A3D-539F9701F0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2005" y="2221468"/>
                <a:ext cx="2340740" cy="5679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o 23">
              <a:extLst>
                <a:ext uri="{FF2B5EF4-FFF2-40B4-BE49-F238E27FC236}">
                  <a16:creationId xmlns:a16="http://schemas.microsoft.com/office/drawing/2014/main" id="{1DC54EA8-837A-000D-0AFE-0B7B7BF77E40}"/>
                </a:ext>
              </a:extLst>
            </p:cNvPr>
            <p:cNvGrpSpPr/>
            <p:nvPr/>
          </p:nvGrpSpPr>
          <p:grpSpPr>
            <a:xfrm>
              <a:off x="7863774" y="1558799"/>
              <a:ext cx="755522" cy="859684"/>
              <a:chOff x="8101190" y="1565657"/>
              <a:chExt cx="508258" cy="1015561"/>
            </a:xfrm>
          </p:grpSpPr>
          <p:cxnSp>
            <p:nvCxnSpPr>
              <p:cNvPr id="54" name="Connettore diritto 14">
                <a:extLst>
                  <a:ext uri="{FF2B5EF4-FFF2-40B4-BE49-F238E27FC236}">
                    <a16:creationId xmlns:a16="http://schemas.microsoft.com/office/drawing/2014/main" id="{98240654-96E8-9441-523C-7D0B56B1C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3101" y="1565657"/>
                <a:ext cx="96347" cy="1015561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diritto 16">
                <a:extLst>
                  <a:ext uri="{FF2B5EF4-FFF2-40B4-BE49-F238E27FC236}">
                    <a16:creationId xmlns:a16="http://schemas.microsoft.com/office/drawing/2014/main" id="{1D89BDE1-DEEE-16EB-A70A-99E3EF7AB3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01190" y="1571536"/>
                <a:ext cx="413726" cy="543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5313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sp>
        <p:nvSpPr>
          <p:cNvPr id="3" name="CasellaDiTesto 4">
            <a:extLst>
              <a:ext uri="{FF2B5EF4-FFF2-40B4-BE49-F238E27FC236}">
                <a16:creationId xmlns:a16="http://schemas.microsoft.com/office/drawing/2014/main" id="{1AC41A88-77A3-867F-7200-455B9E6D53AE}"/>
              </a:ext>
            </a:extLst>
          </p:cNvPr>
          <p:cNvSpPr txBox="1"/>
          <p:nvPr/>
        </p:nvSpPr>
        <p:spPr>
          <a:xfrm>
            <a:off x="449735" y="1607698"/>
            <a:ext cx="3636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/>
              </a:rPr>
              <a:t>R</a:t>
            </a:r>
            <a:r>
              <a:rPr lang="en-US" sz="3200" b="1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/>
              </a:rPr>
              <a:t>esearch Platforms</a:t>
            </a:r>
            <a:endParaRPr lang="it-IT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Segnaposto testo 1">
            <a:extLst>
              <a:ext uri="{FF2B5EF4-FFF2-40B4-BE49-F238E27FC236}">
                <a16:creationId xmlns:a16="http://schemas.microsoft.com/office/drawing/2014/main" id="{7ADDD04A-02C6-DCBA-2DC3-C9E00D4B2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559541"/>
              </p:ext>
            </p:extLst>
          </p:nvPr>
        </p:nvGraphicFramePr>
        <p:xfrm>
          <a:off x="983553" y="2192473"/>
          <a:ext cx="10224893" cy="414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771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5B629DAA-20F2-6988-8AA4-4BB654A8EA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63" y="3114267"/>
            <a:ext cx="2676524" cy="1597025"/>
          </a:xfrm>
          <a:prstGeom prst="rect">
            <a:avLst/>
          </a:prstGeom>
        </p:spPr>
      </p:pic>
      <p:sp>
        <p:nvSpPr>
          <p:cNvPr id="6" name="CasellaDiTesto 16">
            <a:extLst>
              <a:ext uri="{FF2B5EF4-FFF2-40B4-BE49-F238E27FC236}">
                <a16:creationId xmlns:a16="http://schemas.microsoft.com/office/drawing/2014/main" id="{4F6052B5-0C97-F088-13C3-0F20DAE4A0C8}"/>
              </a:ext>
            </a:extLst>
          </p:cNvPr>
          <p:cNvSpPr txBox="1"/>
          <p:nvPr/>
        </p:nvSpPr>
        <p:spPr>
          <a:xfrm>
            <a:off x="3841098" y="5080673"/>
            <a:ext cx="510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Investigation and high throughput screening of pathogens in their target cell or tissue</a:t>
            </a:r>
            <a:endParaRPr lang="it-IT" sz="2000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" name="CasellaDiTesto 17">
            <a:extLst>
              <a:ext uri="{FF2B5EF4-FFF2-40B4-BE49-F238E27FC236}">
                <a16:creationId xmlns:a16="http://schemas.microsoft.com/office/drawing/2014/main" id="{38462CBA-A4CF-B337-3158-15739419042A}"/>
              </a:ext>
            </a:extLst>
          </p:cNvPr>
          <p:cNvSpPr txBox="1"/>
          <p:nvPr/>
        </p:nvSpPr>
        <p:spPr>
          <a:xfrm>
            <a:off x="3936985" y="4337277"/>
            <a:ext cx="265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BSL2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BSL3</a:t>
            </a:r>
            <a:endParaRPr lang="it-IT" sz="20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cxnSp>
        <p:nvCxnSpPr>
          <p:cNvPr id="9" name="Connettore a gomito 11">
            <a:extLst>
              <a:ext uri="{FF2B5EF4-FFF2-40B4-BE49-F238E27FC236}">
                <a16:creationId xmlns:a16="http://schemas.microsoft.com/office/drawing/2014/main" id="{BF8C9C25-B0F4-8787-4F81-C6FFF5D4BB29}"/>
              </a:ext>
            </a:extLst>
          </p:cNvPr>
          <p:cNvCxnSpPr>
            <a:cxnSpLocks/>
          </p:cNvCxnSpPr>
          <p:nvPr/>
        </p:nvCxnSpPr>
        <p:spPr>
          <a:xfrm>
            <a:off x="3395328" y="4463007"/>
            <a:ext cx="5269230" cy="617666"/>
          </a:xfrm>
          <a:prstGeom prst="bentConnector3">
            <a:avLst>
              <a:gd name="adj1" fmla="val 9219"/>
            </a:avLst>
          </a:prstGeom>
          <a:ln w="38100">
            <a:solidFill>
              <a:srgbClr val="66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Visualization of the coronavirus causing COVID-19">
            <a:extLst>
              <a:ext uri="{FF2B5EF4-FFF2-40B4-BE49-F238E27FC236}">
                <a16:creationId xmlns:a16="http://schemas.microsoft.com/office/drawing/2014/main" id="{703272F5-1A2D-EC5F-F49C-6DC2C08F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12" y="1789876"/>
            <a:ext cx="4315856" cy="242982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647FFC-F34E-22A4-AE4E-991B620BF431}"/>
              </a:ext>
            </a:extLst>
          </p:cNvPr>
          <p:cNvSpPr txBox="1"/>
          <p:nvPr/>
        </p:nvSpPr>
        <p:spPr>
          <a:xfrm>
            <a:off x="6595728" y="640622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https://www.youtube.com/watch?v=PNtgqrBGY7w</a:t>
            </a:r>
          </a:p>
        </p:txBody>
      </p:sp>
    </p:spTree>
    <p:extLst>
      <p:ext uri="{BB962C8B-B14F-4D97-AF65-F5344CB8AC3E}">
        <p14:creationId xmlns:p14="http://schemas.microsoft.com/office/powerpoint/2010/main" val="26883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pic>
        <p:nvPicPr>
          <p:cNvPr id="3" name="Immagine 5">
            <a:extLst>
              <a:ext uri="{FF2B5EF4-FFF2-40B4-BE49-F238E27FC236}">
                <a16:creationId xmlns:a16="http://schemas.microsoft.com/office/drawing/2014/main" id="{0ED524E3-B5F7-3662-0438-F783172802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076" y="2778482"/>
            <a:ext cx="2675575" cy="1611226"/>
          </a:xfrm>
          <a:prstGeom prst="rect">
            <a:avLst/>
          </a:prstGeom>
        </p:spPr>
      </p:pic>
      <p:cxnSp>
        <p:nvCxnSpPr>
          <p:cNvPr id="4" name="Connettore a gomito 10">
            <a:extLst>
              <a:ext uri="{FF2B5EF4-FFF2-40B4-BE49-F238E27FC236}">
                <a16:creationId xmlns:a16="http://schemas.microsoft.com/office/drawing/2014/main" id="{3A2E9984-4C98-379F-4263-09FAE666B9E3}"/>
              </a:ext>
            </a:extLst>
          </p:cNvPr>
          <p:cNvCxnSpPr>
            <a:cxnSpLocks/>
          </p:cNvCxnSpPr>
          <p:nvPr/>
        </p:nvCxnSpPr>
        <p:spPr>
          <a:xfrm>
            <a:off x="6044565" y="3989070"/>
            <a:ext cx="5431155" cy="580898"/>
          </a:xfrm>
          <a:prstGeom prst="bentConnector3">
            <a:avLst>
              <a:gd name="adj1" fmla="val 9593"/>
            </a:avLst>
          </a:prstGeom>
          <a:ln w="38100">
            <a:solidFill>
              <a:srgbClr val="66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3">
            <a:extLst>
              <a:ext uri="{FF2B5EF4-FFF2-40B4-BE49-F238E27FC236}">
                <a16:creationId xmlns:a16="http://schemas.microsoft.com/office/drawing/2014/main" id="{73CE66DC-C94E-BCCE-480F-ED48F4D182C8}"/>
              </a:ext>
            </a:extLst>
          </p:cNvPr>
          <p:cNvSpPr txBox="1"/>
          <p:nvPr/>
        </p:nvSpPr>
        <p:spPr>
          <a:xfrm>
            <a:off x="6676481" y="2975096"/>
            <a:ext cx="3238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Protein</a:t>
            </a:r>
            <a:r>
              <a:rPr lang="en-US" sz="2000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Small molecules</a:t>
            </a:r>
            <a:endParaRPr lang="en-US" sz="2000" dirty="0">
              <a:solidFill>
                <a:schemeClr val="accent1"/>
              </a:solidFill>
              <a:latin typeface="Aptos" panose="020B0004020202020204" pitchFamily="34" charset="0"/>
              <a:cs typeface="Calibri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Target-ligand</a:t>
            </a:r>
            <a:r>
              <a:rPr lang="en-US" sz="2000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interaction</a:t>
            </a:r>
            <a:endParaRPr lang="en-US" sz="2000" dirty="0">
              <a:solidFill>
                <a:schemeClr val="accent1"/>
              </a:solidFill>
              <a:latin typeface="Aptos" panose="020B0004020202020204" pitchFamily="34" charset="0"/>
              <a:cs typeface="Calibri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Cryo-EM</a:t>
            </a:r>
          </a:p>
        </p:txBody>
      </p:sp>
      <p:sp>
        <p:nvSpPr>
          <p:cNvPr id="14" name="CasellaDiTesto 18">
            <a:extLst>
              <a:ext uri="{FF2B5EF4-FFF2-40B4-BE49-F238E27FC236}">
                <a16:creationId xmlns:a16="http://schemas.microsoft.com/office/drawing/2014/main" id="{1CFDC0E6-5A75-90B3-E89B-B3DBE0EB0CBE}"/>
              </a:ext>
            </a:extLst>
          </p:cNvPr>
          <p:cNvSpPr txBox="1"/>
          <p:nvPr/>
        </p:nvSpPr>
        <p:spPr>
          <a:xfrm>
            <a:off x="6515100" y="4606312"/>
            <a:ext cx="4960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Structure-based drug discovery approach for the development of bioactive molecules against the targets of interest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5BE011C-79AC-D685-4FC6-8CB94B7B2A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585" y="3429000"/>
            <a:ext cx="3087758" cy="30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0FA01A23-F555-A52C-09F8-D9EF927B7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350" y="2778482"/>
            <a:ext cx="2651760" cy="1611226"/>
          </a:xfrm>
          <a:prstGeom prst="rect">
            <a:avLst/>
          </a:prstGeom>
        </p:spPr>
      </p:pic>
      <p:cxnSp>
        <p:nvCxnSpPr>
          <p:cNvPr id="6" name="Connettore a gomito 6">
            <a:extLst>
              <a:ext uri="{FF2B5EF4-FFF2-40B4-BE49-F238E27FC236}">
                <a16:creationId xmlns:a16="http://schemas.microsoft.com/office/drawing/2014/main" id="{BDD34492-D419-6ABA-0B87-6E8897DDE6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977" y="3989069"/>
            <a:ext cx="5754025" cy="564981"/>
          </a:xfrm>
          <a:prstGeom prst="bentConnector3">
            <a:avLst>
              <a:gd name="adj1" fmla="val 8285"/>
            </a:avLst>
          </a:prstGeom>
          <a:ln w="38100">
            <a:solidFill>
              <a:srgbClr val="66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ACD66F-D7E4-7836-86CF-C6B8F2722A4D}"/>
              </a:ext>
            </a:extLst>
          </p:cNvPr>
          <p:cNvSpPr txBox="1"/>
          <p:nvPr/>
        </p:nvSpPr>
        <p:spPr>
          <a:xfrm>
            <a:off x="362872" y="3538388"/>
            <a:ext cx="2651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HOLO-TEM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IR Imaging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Raman Imaging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8B002A-73C7-9A98-5C45-C7BE30FB3AC0}"/>
              </a:ext>
            </a:extLst>
          </p:cNvPr>
          <p:cNvSpPr txBox="1"/>
          <p:nvPr/>
        </p:nvSpPr>
        <p:spPr>
          <a:xfrm>
            <a:off x="323849" y="4572000"/>
            <a:ext cx="5265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Advanced visualization and analysis of pathogens and their interactions with host organisms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FA3EEEC-B64B-C22A-9312-7DEC9D9D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171" y="4287494"/>
            <a:ext cx="3430854" cy="22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pic>
        <p:nvPicPr>
          <p:cNvPr id="3" name="Immagine 5">
            <a:extLst>
              <a:ext uri="{FF2B5EF4-FFF2-40B4-BE49-F238E27FC236}">
                <a16:creationId xmlns:a16="http://schemas.microsoft.com/office/drawing/2014/main" id="{93260923-F734-7919-354D-E50752CFF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5773" y="3368089"/>
            <a:ext cx="2674620" cy="1611226"/>
          </a:xfrm>
          <a:prstGeom prst="rect">
            <a:avLst/>
          </a:prstGeom>
        </p:spPr>
      </p:pic>
      <p:cxnSp>
        <p:nvCxnSpPr>
          <p:cNvPr id="4" name="Connettore a gomito 1">
            <a:extLst>
              <a:ext uri="{FF2B5EF4-FFF2-40B4-BE49-F238E27FC236}">
                <a16:creationId xmlns:a16="http://schemas.microsoft.com/office/drawing/2014/main" id="{3C775F6B-F60C-16D5-8AF6-B08A7DC41A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08615" y="4578677"/>
            <a:ext cx="7398560" cy="467826"/>
          </a:xfrm>
          <a:prstGeom prst="bentConnector3">
            <a:avLst>
              <a:gd name="adj1" fmla="val 6125"/>
            </a:avLst>
          </a:prstGeom>
          <a:ln w="38100">
            <a:solidFill>
              <a:srgbClr val="66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08521DAB-AA1D-F5A6-32BE-E4019DBDFA59}"/>
              </a:ext>
            </a:extLst>
          </p:cNvPr>
          <p:cNvSpPr txBox="1"/>
          <p:nvPr/>
        </p:nvSpPr>
        <p:spPr>
          <a:xfrm>
            <a:off x="1343384" y="4302803"/>
            <a:ext cx="1920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Cytometry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AFM </a:t>
            </a:r>
          </a:p>
        </p:txBody>
      </p:sp>
      <p:sp>
        <p:nvSpPr>
          <p:cNvPr id="13" name="CasellaDiTesto 6">
            <a:extLst>
              <a:ext uri="{FF2B5EF4-FFF2-40B4-BE49-F238E27FC236}">
                <a16:creationId xmlns:a16="http://schemas.microsoft.com/office/drawing/2014/main" id="{C5D7CAC0-2157-D155-826B-4001EE2EB4CD}"/>
              </a:ext>
            </a:extLst>
          </p:cNvPr>
          <p:cNvSpPr txBox="1"/>
          <p:nvPr/>
        </p:nvSpPr>
        <p:spPr>
          <a:xfrm>
            <a:off x="1366244" y="5080793"/>
            <a:ext cx="6922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Investigation of biophysical properties across tissue, cellular, and sub-cellular levels to identify alterations induced by pathogen</a:t>
            </a:r>
          </a:p>
        </p:txBody>
      </p:sp>
      <p:pic>
        <p:nvPicPr>
          <p:cNvPr id="14" name="Picture 2" descr="brown and purple flower petals">
            <a:extLst>
              <a:ext uri="{FF2B5EF4-FFF2-40B4-BE49-F238E27FC236}">
                <a16:creationId xmlns:a16="http://schemas.microsoft.com/office/drawing/2014/main" id="{72C3680C-B5CA-06B2-CB29-1A3DB837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244" y="1789757"/>
            <a:ext cx="3032760" cy="22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1152C47-ED2B-BA83-60D9-340D5007D8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388" y="4811721"/>
            <a:ext cx="2640330" cy="1611630"/>
          </a:xfrm>
          <a:prstGeom prst="rect">
            <a:avLst/>
          </a:prstGeom>
        </p:spPr>
      </p:pic>
      <p:cxnSp>
        <p:nvCxnSpPr>
          <p:cNvPr id="6" name="Connettore a gomito 1">
            <a:extLst>
              <a:ext uri="{FF2B5EF4-FFF2-40B4-BE49-F238E27FC236}">
                <a16:creationId xmlns:a16="http://schemas.microsoft.com/office/drawing/2014/main" id="{1E9AB8CC-D814-9952-31EB-40DAB46922ED}"/>
              </a:ext>
            </a:extLst>
          </p:cNvPr>
          <p:cNvCxnSpPr>
            <a:cxnSpLocks/>
          </p:cNvCxnSpPr>
          <p:nvPr/>
        </p:nvCxnSpPr>
        <p:spPr>
          <a:xfrm flipV="1">
            <a:off x="4248000" y="4602291"/>
            <a:ext cx="6205508" cy="582930"/>
          </a:xfrm>
          <a:prstGeom prst="bentConnector3">
            <a:avLst>
              <a:gd name="adj1" fmla="val 8004"/>
            </a:avLst>
          </a:prstGeom>
          <a:ln w="38100">
            <a:solidFill>
              <a:srgbClr val="66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2">
            <a:extLst>
              <a:ext uri="{FF2B5EF4-FFF2-40B4-BE49-F238E27FC236}">
                <a16:creationId xmlns:a16="http://schemas.microsoft.com/office/drawing/2014/main" id="{219CC1B2-423B-19C3-D0DE-90D949CC520C}"/>
              </a:ext>
            </a:extLst>
          </p:cNvPr>
          <p:cNvSpPr txBox="1"/>
          <p:nvPr/>
        </p:nvSpPr>
        <p:spPr>
          <a:xfrm>
            <a:off x="4848075" y="3586628"/>
            <a:ext cx="35594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Genomic sequencing 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Mass spectrometry imaging</a:t>
            </a: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CB65E738-60BF-0EE1-E89D-FCEE93AAF8CD}"/>
              </a:ext>
            </a:extLst>
          </p:cNvPr>
          <p:cNvSpPr txBox="1"/>
          <p:nvPr/>
        </p:nvSpPr>
        <p:spPr>
          <a:xfrm>
            <a:off x="4848075" y="4617411"/>
            <a:ext cx="6394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Automated, high-throughput platform that combines various disciplines of biology, such as proteomics, metabolomics and transcriptomics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94A9006-D018-5B10-CA57-C1AF68D0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449" y="1051220"/>
            <a:ext cx="4226111" cy="23787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pic>
        <p:nvPicPr>
          <p:cNvPr id="16" name="Immagine 5">
            <a:extLst>
              <a:ext uri="{FF2B5EF4-FFF2-40B4-BE49-F238E27FC236}">
                <a16:creationId xmlns:a16="http://schemas.microsoft.com/office/drawing/2014/main" id="{AFAD1975-CA29-6DBD-2C29-8BA81A17E7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390" y="4663440"/>
            <a:ext cx="2686050" cy="1611630"/>
          </a:xfrm>
          <a:prstGeom prst="rect">
            <a:avLst/>
          </a:prstGeom>
        </p:spPr>
      </p:pic>
      <p:cxnSp>
        <p:nvCxnSpPr>
          <p:cNvPr id="17" name="Connettore a gomito 2">
            <a:extLst>
              <a:ext uri="{FF2B5EF4-FFF2-40B4-BE49-F238E27FC236}">
                <a16:creationId xmlns:a16="http://schemas.microsoft.com/office/drawing/2014/main" id="{F1E4F32C-FA79-3711-5AAB-DBF0604C0543}"/>
              </a:ext>
            </a:extLst>
          </p:cNvPr>
          <p:cNvCxnSpPr>
            <a:cxnSpLocks/>
          </p:cNvCxnSpPr>
          <p:nvPr/>
        </p:nvCxnSpPr>
        <p:spPr>
          <a:xfrm rot="10800000">
            <a:off x="1565910" y="4416468"/>
            <a:ext cx="5982625" cy="624163"/>
          </a:xfrm>
          <a:prstGeom prst="bentConnector3">
            <a:avLst>
              <a:gd name="adj1" fmla="val 7777"/>
            </a:avLst>
          </a:prstGeom>
          <a:ln w="38100">
            <a:solidFill>
              <a:srgbClr val="66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3A561979-41BD-E052-4131-94A28DDC6664}"/>
              </a:ext>
            </a:extLst>
          </p:cNvPr>
          <p:cNvSpPr txBox="1"/>
          <p:nvPr/>
        </p:nvSpPr>
        <p:spPr>
          <a:xfrm>
            <a:off x="1501137" y="3429000"/>
            <a:ext cx="62064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Biointerfaces</a:t>
            </a:r>
            <a:endParaRPr lang="en-US" sz="2000" b="1" dirty="0">
              <a:solidFill>
                <a:schemeClr val="accent1"/>
              </a:solidFill>
              <a:latin typeface="Aptos" panose="020B0004020202020204" pitchFamily="34" charset="0"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Optical, Electrical and Electrochemical analysis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Molecular and Supramolecular Characterization </a:t>
            </a:r>
          </a:p>
        </p:txBody>
      </p:sp>
      <p:sp>
        <p:nvSpPr>
          <p:cNvPr id="19" name="CasellaDiTesto 7">
            <a:extLst>
              <a:ext uri="{FF2B5EF4-FFF2-40B4-BE49-F238E27FC236}">
                <a16:creationId xmlns:a16="http://schemas.microsoft.com/office/drawing/2014/main" id="{3E62C507-62DC-B657-A492-1A0A945C9034}"/>
              </a:ext>
            </a:extLst>
          </p:cNvPr>
          <p:cNvSpPr txBox="1"/>
          <p:nvPr/>
        </p:nvSpPr>
        <p:spPr>
          <a:xfrm>
            <a:off x="1501137" y="4420327"/>
            <a:ext cx="5577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Chemical and physical characterization and development of bioelectronic materials and devices</a:t>
            </a:r>
          </a:p>
        </p:txBody>
      </p:sp>
      <p:pic>
        <p:nvPicPr>
          <p:cNvPr id="20" name="Immagine 11" descr="Primo piano di una parte di un circuito">
            <a:extLst>
              <a:ext uri="{FF2B5EF4-FFF2-40B4-BE49-F238E27FC236}">
                <a16:creationId xmlns:a16="http://schemas.microsoft.com/office/drawing/2014/main" id="{EA5081C0-33F8-45DD-5886-405387746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046" y="1434465"/>
            <a:ext cx="2873939" cy="190881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759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8D4B5004-8743-E709-BBA8-DC0ABA49E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170" y="4663440"/>
            <a:ext cx="2628900" cy="1611630"/>
          </a:xfrm>
          <a:prstGeom prst="rect">
            <a:avLst/>
          </a:prstGeom>
        </p:spPr>
      </p:pic>
      <p:cxnSp>
        <p:nvCxnSpPr>
          <p:cNvPr id="11" name="Connettore a gomito 6">
            <a:extLst>
              <a:ext uri="{FF2B5EF4-FFF2-40B4-BE49-F238E27FC236}">
                <a16:creationId xmlns:a16="http://schemas.microsoft.com/office/drawing/2014/main" id="{32B59034-9EE1-E652-428E-5AEA0482C8DC}"/>
              </a:ext>
            </a:extLst>
          </p:cNvPr>
          <p:cNvCxnSpPr>
            <a:cxnSpLocks/>
          </p:cNvCxnSpPr>
          <p:nvPr/>
        </p:nvCxnSpPr>
        <p:spPr>
          <a:xfrm flipV="1">
            <a:off x="7472332" y="4419302"/>
            <a:ext cx="4197698" cy="541318"/>
          </a:xfrm>
          <a:prstGeom prst="bentConnector3">
            <a:avLst>
              <a:gd name="adj1" fmla="val 9428"/>
            </a:avLst>
          </a:prstGeom>
          <a:ln w="38100">
            <a:solidFill>
              <a:srgbClr val="66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7">
            <a:extLst>
              <a:ext uri="{FF2B5EF4-FFF2-40B4-BE49-F238E27FC236}">
                <a16:creationId xmlns:a16="http://schemas.microsoft.com/office/drawing/2014/main" id="{C948D5ED-A983-FCC4-D7CD-561EB614A99A}"/>
              </a:ext>
            </a:extLst>
          </p:cNvPr>
          <p:cNvSpPr txBox="1"/>
          <p:nvPr/>
        </p:nvSpPr>
        <p:spPr>
          <a:xfrm>
            <a:off x="7955279" y="3403639"/>
            <a:ext cx="37147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AI For image analysis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Simulation tools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In silico drug design  </a:t>
            </a:r>
          </a:p>
        </p:txBody>
      </p:sp>
      <p:sp>
        <p:nvSpPr>
          <p:cNvPr id="14" name="CasellaDiTesto 8">
            <a:extLst>
              <a:ext uri="{FF2B5EF4-FFF2-40B4-BE49-F238E27FC236}">
                <a16:creationId xmlns:a16="http://schemas.microsoft.com/office/drawing/2014/main" id="{4B72CA17-5AEB-CEFC-D570-90E13B0FBBA2}"/>
              </a:ext>
            </a:extLst>
          </p:cNvPr>
          <p:cNvSpPr txBox="1"/>
          <p:nvPr/>
        </p:nvSpPr>
        <p:spPr>
          <a:xfrm>
            <a:off x="7955279" y="4423410"/>
            <a:ext cx="43395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chemeClr val="accent1"/>
                </a:solidFill>
                <a:latin typeface="Aptos" panose="020B0004020202020204" pitchFamily="34" charset="0"/>
                <a:cs typeface="Calibri"/>
              </a:rPr>
              <a:t>A computational ecosystem for life sciences applications, specifically designed for challenges in AI for computational biology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DD7D3331-5A52-7F71-0B22-6A49865D7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970" y="1404859"/>
            <a:ext cx="3569465" cy="267561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grpSp>
        <p:nvGrpSpPr>
          <p:cNvPr id="1442" name="Group 1441">
            <a:extLst>
              <a:ext uri="{FF2B5EF4-FFF2-40B4-BE49-F238E27FC236}">
                <a16:creationId xmlns:a16="http://schemas.microsoft.com/office/drawing/2014/main" id="{D652E66C-7EDB-644A-07D9-353BBA2EF5FA}"/>
              </a:ext>
            </a:extLst>
          </p:cNvPr>
          <p:cNvGrpSpPr/>
          <p:nvPr/>
        </p:nvGrpSpPr>
        <p:grpSpPr>
          <a:xfrm>
            <a:off x="1488159" y="1676218"/>
            <a:ext cx="9215682" cy="4225999"/>
            <a:chOff x="706176" y="2343769"/>
            <a:chExt cx="17229988" cy="790108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464F0F8-2A51-4CFC-FC5B-A43639096EDA}"/>
                </a:ext>
              </a:extLst>
            </p:cNvPr>
            <p:cNvGrpSpPr/>
            <p:nvPr/>
          </p:nvGrpSpPr>
          <p:grpSpPr>
            <a:xfrm>
              <a:off x="1564226" y="2343769"/>
              <a:ext cx="14534028" cy="6234285"/>
              <a:chOff x="1564226" y="2343769"/>
              <a:chExt cx="14534028" cy="6234285"/>
            </a:xfrm>
          </p:grpSpPr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110ED23B-92AD-5F7C-D865-99BAB0546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305460" y="3774241"/>
                <a:ext cx="2472799" cy="2472798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146E42E-CFC4-6097-13D5-21D996E13CC2}"/>
                  </a:ext>
                </a:extLst>
              </p:cNvPr>
              <p:cNvGrpSpPr/>
              <p:nvPr/>
            </p:nvGrpSpPr>
            <p:grpSpPr>
              <a:xfrm>
                <a:off x="8149849" y="2757245"/>
                <a:ext cx="2371955" cy="2471174"/>
                <a:chOff x="8400144" y="2827665"/>
                <a:chExt cx="2782735" cy="2899137"/>
              </a:xfrm>
            </p:grpSpPr>
            <p:sp>
              <p:nvSpPr>
                <p:cNvPr id="1247" name="Freeform 1246">
                  <a:extLst>
                    <a:ext uri="{FF2B5EF4-FFF2-40B4-BE49-F238E27FC236}">
                      <a16:creationId xmlns:a16="http://schemas.microsoft.com/office/drawing/2014/main" id="{4D1E8C9C-52FD-5D69-9D82-6F304226B2C9}"/>
                    </a:ext>
                  </a:extLst>
                </p:cNvPr>
                <p:cNvSpPr/>
                <p:nvPr/>
              </p:nvSpPr>
              <p:spPr>
                <a:xfrm>
                  <a:off x="9297169" y="3093900"/>
                  <a:ext cx="958747" cy="1237448"/>
                </a:xfrm>
                <a:custGeom>
                  <a:avLst/>
                  <a:gdLst>
                    <a:gd name="connsiteX0" fmla="*/ 767217 w 958747"/>
                    <a:gd name="connsiteY0" fmla="*/ 997398 h 1237448"/>
                    <a:gd name="connsiteX1" fmla="*/ 714288 w 958747"/>
                    <a:gd name="connsiteY1" fmla="*/ 977240 h 1237448"/>
                    <a:gd name="connsiteX2" fmla="*/ 669379 w 958747"/>
                    <a:gd name="connsiteY2" fmla="*/ 907299 h 1237448"/>
                    <a:gd name="connsiteX3" fmla="*/ 660886 w 958747"/>
                    <a:gd name="connsiteY3" fmla="*/ 841925 h 1237448"/>
                    <a:gd name="connsiteX4" fmla="*/ 835720 w 958747"/>
                    <a:gd name="connsiteY4" fmla="*/ 637975 h 1237448"/>
                    <a:gd name="connsiteX5" fmla="*/ 845361 w 958747"/>
                    <a:gd name="connsiteY5" fmla="*/ 606222 h 1237448"/>
                    <a:gd name="connsiteX6" fmla="*/ 853065 w 958747"/>
                    <a:gd name="connsiteY6" fmla="*/ 604968 h 1237448"/>
                    <a:gd name="connsiteX7" fmla="*/ 897948 w 958747"/>
                    <a:gd name="connsiteY7" fmla="*/ 584302 h 1237448"/>
                    <a:gd name="connsiteX8" fmla="*/ 935329 w 958747"/>
                    <a:gd name="connsiteY8" fmla="*/ 534423 h 1237448"/>
                    <a:gd name="connsiteX9" fmla="*/ 957792 w 958747"/>
                    <a:gd name="connsiteY9" fmla="*/ 412386 h 1237448"/>
                    <a:gd name="connsiteX10" fmla="*/ 949510 w 958747"/>
                    <a:gd name="connsiteY10" fmla="*/ 381588 h 1237448"/>
                    <a:gd name="connsiteX11" fmla="*/ 910297 w 958747"/>
                    <a:gd name="connsiteY11" fmla="*/ 355969 h 1237448"/>
                    <a:gd name="connsiteX12" fmla="*/ 864433 w 958747"/>
                    <a:gd name="connsiteY12" fmla="*/ 369791 h 1237448"/>
                    <a:gd name="connsiteX13" fmla="*/ 454089 w 958747"/>
                    <a:gd name="connsiteY13" fmla="*/ 0 h 1237448"/>
                    <a:gd name="connsiteX14" fmla="*/ 93316 w 958747"/>
                    <a:gd name="connsiteY14" fmla="*/ 375996 h 1237448"/>
                    <a:gd name="connsiteX15" fmla="*/ 47233 w 958747"/>
                    <a:gd name="connsiteY15" fmla="*/ 362920 h 1237448"/>
                    <a:gd name="connsiteX16" fmla="*/ 8432 w 958747"/>
                    <a:gd name="connsiteY16" fmla="*/ 389161 h 1237448"/>
                    <a:gd name="connsiteX17" fmla="*/ 649 w 958747"/>
                    <a:gd name="connsiteY17" fmla="*/ 420082 h 1237448"/>
                    <a:gd name="connsiteX18" fmla="*/ 25067 w 958747"/>
                    <a:gd name="connsiteY18" fmla="*/ 541741 h 1237448"/>
                    <a:gd name="connsiteX19" fmla="*/ 63237 w 958747"/>
                    <a:gd name="connsiteY19" fmla="*/ 591024 h 1237448"/>
                    <a:gd name="connsiteX20" fmla="*/ 108444 w 958747"/>
                    <a:gd name="connsiteY20" fmla="*/ 610972 h 1237448"/>
                    <a:gd name="connsiteX21" fmla="*/ 123151 w 958747"/>
                    <a:gd name="connsiteY21" fmla="*/ 613119 h 1237448"/>
                    <a:gd name="connsiteX22" fmla="*/ 198814 w 958747"/>
                    <a:gd name="connsiteY22" fmla="*/ 757935 h 1237448"/>
                    <a:gd name="connsiteX23" fmla="*/ 315881 w 958747"/>
                    <a:gd name="connsiteY23" fmla="*/ 849480 h 1237448"/>
                    <a:gd name="connsiteX24" fmla="*/ 308747 w 958747"/>
                    <a:gd name="connsiteY24" fmla="*/ 910226 h 1237448"/>
                    <a:gd name="connsiteX25" fmla="*/ 264925 w 958747"/>
                    <a:gd name="connsiteY25" fmla="*/ 980868 h 1237448"/>
                    <a:gd name="connsiteX26" fmla="*/ 235467 w 958747"/>
                    <a:gd name="connsiteY26" fmla="*/ 991009 h 1237448"/>
                    <a:gd name="connsiteX27" fmla="*/ 486517 w 958747"/>
                    <a:gd name="connsiteY27" fmla="*/ 1237448 h 1237448"/>
                    <a:gd name="connsiteX28" fmla="*/ 767217 w 958747"/>
                    <a:gd name="connsiteY28" fmla="*/ 997398 h 1237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8747" h="1237448">
                      <a:moveTo>
                        <a:pt x="767217" y="997398"/>
                      </a:moveTo>
                      <a:cubicBezTo>
                        <a:pt x="763080" y="995645"/>
                        <a:pt x="717014" y="978169"/>
                        <a:pt x="714288" y="977240"/>
                      </a:cubicBezTo>
                      <a:cubicBezTo>
                        <a:pt x="673420" y="962840"/>
                        <a:pt x="674787" y="936537"/>
                        <a:pt x="669379" y="907299"/>
                      </a:cubicBezTo>
                      <a:cubicBezTo>
                        <a:pt x="665418" y="885668"/>
                        <a:pt x="662587" y="863845"/>
                        <a:pt x="660886" y="841925"/>
                      </a:cubicBezTo>
                      <a:cubicBezTo>
                        <a:pt x="751748" y="795298"/>
                        <a:pt x="823029" y="673366"/>
                        <a:pt x="835720" y="637975"/>
                      </a:cubicBezTo>
                      <a:cubicBezTo>
                        <a:pt x="837710" y="631779"/>
                        <a:pt x="841768" y="620087"/>
                        <a:pt x="845361" y="606222"/>
                      </a:cubicBezTo>
                      <a:lnTo>
                        <a:pt x="853065" y="604968"/>
                      </a:lnTo>
                      <a:cubicBezTo>
                        <a:pt x="869560" y="602080"/>
                        <a:pt x="885029" y="594959"/>
                        <a:pt x="897948" y="584302"/>
                      </a:cubicBezTo>
                      <a:cubicBezTo>
                        <a:pt x="913856" y="570560"/>
                        <a:pt x="926608" y="553546"/>
                        <a:pt x="935329" y="534423"/>
                      </a:cubicBezTo>
                      <a:cubicBezTo>
                        <a:pt x="953857" y="496572"/>
                        <a:pt x="961631" y="454355"/>
                        <a:pt x="957792" y="412386"/>
                      </a:cubicBezTo>
                      <a:cubicBezTo>
                        <a:pt x="957222" y="401653"/>
                        <a:pt x="954400" y="391160"/>
                        <a:pt x="949510" y="381588"/>
                      </a:cubicBezTo>
                      <a:cubicBezTo>
                        <a:pt x="940991" y="367553"/>
                        <a:pt x="926573" y="358132"/>
                        <a:pt x="910297" y="355969"/>
                      </a:cubicBezTo>
                      <a:cubicBezTo>
                        <a:pt x="893724" y="353677"/>
                        <a:pt x="876975" y="358724"/>
                        <a:pt x="864433" y="369791"/>
                      </a:cubicBezTo>
                      <a:cubicBezTo>
                        <a:pt x="864433" y="369791"/>
                        <a:pt x="968406" y="0"/>
                        <a:pt x="454089" y="0"/>
                      </a:cubicBezTo>
                      <a:cubicBezTo>
                        <a:pt x="25602" y="0"/>
                        <a:pt x="93316" y="375996"/>
                        <a:pt x="93316" y="375996"/>
                      </a:cubicBezTo>
                      <a:cubicBezTo>
                        <a:pt x="80590" y="365137"/>
                        <a:pt x="63762" y="360362"/>
                        <a:pt x="47233" y="362920"/>
                      </a:cubicBezTo>
                      <a:cubicBezTo>
                        <a:pt x="30992" y="365344"/>
                        <a:pt x="16732" y="374993"/>
                        <a:pt x="8432" y="389161"/>
                      </a:cubicBezTo>
                      <a:cubicBezTo>
                        <a:pt x="3699" y="398809"/>
                        <a:pt x="1053" y="409343"/>
                        <a:pt x="649" y="420082"/>
                      </a:cubicBezTo>
                      <a:cubicBezTo>
                        <a:pt x="-2515" y="462106"/>
                        <a:pt x="5926" y="504193"/>
                        <a:pt x="25067" y="541741"/>
                      </a:cubicBezTo>
                      <a:cubicBezTo>
                        <a:pt x="34095" y="560723"/>
                        <a:pt x="47119" y="577534"/>
                        <a:pt x="63237" y="591024"/>
                      </a:cubicBezTo>
                      <a:cubicBezTo>
                        <a:pt x="76331" y="601467"/>
                        <a:pt x="91905" y="608339"/>
                        <a:pt x="108444" y="610972"/>
                      </a:cubicBezTo>
                      <a:lnTo>
                        <a:pt x="123151" y="613119"/>
                      </a:lnTo>
                      <a:cubicBezTo>
                        <a:pt x="137892" y="666179"/>
                        <a:pt x="163677" y="715532"/>
                        <a:pt x="198814" y="757935"/>
                      </a:cubicBezTo>
                      <a:cubicBezTo>
                        <a:pt x="230445" y="796875"/>
                        <a:pt x="270464" y="828173"/>
                        <a:pt x="315881" y="849480"/>
                      </a:cubicBezTo>
                      <a:cubicBezTo>
                        <a:pt x="314540" y="869840"/>
                        <a:pt x="312157" y="890112"/>
                        <a:pt x="308747" y="910226"/>
                      </a:cubicBezTo>
                      <a:cubicBezTo>
                        <a:pt x="303892" y="939544"/>
                        <a:pt x="305680" y="965819"/>
                        <a:pt x="264925" y="980868"/>
                      </a:cubicBezTo>
                      <a:cubicBezTo>
                        <a:pt x="262295" y="981858"/>
                        <a:pt x="243338" y="988230"/>
                        <a:pt x="235467" y="991009"/>
                      </a:cubicBezTo>
                      <a:cubicBezTo>
                        <a:pt x="235467" y="991009"/>
                        <a:pt x="181084" y="1237448"/>
                        <a:pt x="486517" y="1237448"/>
                      </a:cubicBezTo>
                      <a:cubicBezTo>
                        <a:pt x="785184" y="1237404"/>
                        <a:pt x="767217" y="997398"/>
                        <a:pt x="767217" y="997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8" name="Freeform 1247">
                  <a:extLst>
                    <a:ext uri="{FF2B5EF4-FFF2-40B4-BE49-F238E27FC236}">
                      <a16:creationId xmlns:a16="http://schemas.microsoft.com/office/drawing/2014/main" id="{EA3DECED-9CE3-0DE6-5C9B-9B500B67E7C4}"/>
                    </a:ext>
                  </a:extLst>
                </p:cNvPr>
                <p:cNvSpPr/>
                <p:nvPr/>
              </p:nvSpPr>
              <p:spPr>
                <a:xfrm>
                  <a:off x="9295350" y="3669621"/>
                  <a:ext cx="295683" cy="343139"/>
                </a:xfrm>
                <a:custGeom>
                  <a:avLst/>
                  <a:gdLst>
                    <a:gd name="connsiteX0" fmla="*/ 169160 w 295683"/>
                    <a:gd name="connsiteY0" fmla="*/ 339729 h 343139"/>
                    <a:gd name="connsiteX1" fmla="*/ 288672 w 295683"/>
                    <a:gd name="connsiteY1" fmla="*/ 273995 h 343139"/>
                    <a:gd name="connsiteX2" fmla="*/ 295684 w 295683"/>
                    <a:gd name="connsiteY2" fmla="*/ 262601 h 343139"/>
                    <a:gd name="connsiteX3" fmla="*/ 200668 w 295683"/>
                    <a:gd name="connsiteY3" fmla="*/ 182161 h 343139"/>
                    <a:gd name="connsiteX4" fmla="*/ 124995 w 295683"/>
                    <a:gd name="connsiteY4" fmla="*/ 37319 h 343139"/>
                    <a:gd name="connsiteX5" fmla="*/ 110297 w 295683"/>
                    <a:gd name="connsiteY5" fmla="*/ 35198 h 343139"/>
                    <a:gd name="connsiteX6" fmla="*/ 65090 w 295683"/>
                    <a:gd name="connsiteY6" fmla="*/ 15250 h 343139"/>
                    <a:gd name="connsiteX7" fmla="*/ 49314 w 295683"/>
                    <a:gd name="connsiteY7" fmla="*/ 0 h 343139"/>
                    <a:gd name="connsiteX8" fmla="*/ 30453 w 295683"/>
                    <a:gd name="connsiteY8" fmla="*/ 64165 h 343139"/>
                    <a:gd name="connsiteX9" fmla="*/ 28639 w 295683"/>
                    <a:gd name="connsiteY9" fmla="*/ 106857 h 343139"/>
                    <a:gd name="connsiteX10" fmla="*/ 29024 w 295683"/>
                    <a:gd name="connsiteY10" fmla="*/ 115568 h 343139"/>
                    <a:gd name="connsiteX11" fmla="*/ 40278 w 295683"/>
                    <a:gd name="connsiteY11" fmla="*/ 209296 h 343139"/>
                    <a:gd name="connsiteX12" fmla="*/ 1451 w 295683"/>
                    <a:gd name="connsiteY12" fmla="*/ 287580 h 343139"/>
                    <a:gd name="connsiteX13" fmla="*/ 5 w 295683"/>
                    <a:gd name="connsiteY13" fmla="*/ 293198 h 343139"/>
                    <a:gd name="connsiteX14" fmla="*/ 2634 w 295683"/>
                    <a:gd name="connsiteY14" fmla="*/ 300394 h 343139"/>
                    <a:gd name="connsiteX15" fmla="*/ 19287 w 295683"/>
                    <a:gd name="connsiteY15" fmla="*/ 314741 h 343139"/>
                    <a:gd name="connsiteX16" fmla="*/ 169160 w 295683"/>
                    <a:gd name="connsiteY16" fmla="*/ 339729 h 343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5683" h="343139">
                      <a:moveTo>
                        <a:pt x="169160" y="339729"/>
                      </a:moveTo>
                      <a:cubicBezTo>
                        <a:pt x="223017" y="331096"/>
                        <a:pt x="268593" y="304671"/>
                        <a:pt x="288672" y="273995"/>
                      </a:cubicBezTo>
                      <a:lnTo>
                        <a:pt x="295684" y="262601"/>
                      </a:lnTo>
                      <a:cubicBezTo>
                        <a:pt x="259469" y="241672"/>
                        <a:pt x="227286" y="214432"/>
                        <a:pt x="200668" y="182161"/>
                      </a:cubicBezTo>
                      <a:cubicBezTo>
                        <a:pt x="165522" y="139750"/>
                        <a:pt x="139737" y="90388"/>
                        <a:pt x="124995" y="37319"/>
                      </a:cubicBezTo>
                      <a:lnTo>
                        <a:pt x="110297" y="35198"/>
                      </a:lnTo>
                      <a:cubicBezTo>
                        <a:pt x="93759" y="32565"/>
                        <a:pt x="78184" y="25693"/>
                        <a:pt x="65090" y="15250"/>
                      </a:cubicBezTo>
                      <a:cubicBezTo>
                        <a:pt x="59376" y="10663"/>
                        <a:pt x="54091" y="5558"/>
                        <a:pt x="49314" y="0"/>
                      </a:cubicBezTo>
                      <a:cubicBezTo>
                        <a:pt x="39314" y="20117"/>
                        <a:pt x="32933" y="41833"/>
                        <a:pt x="30453" y="64165"/>
                      </a:cubicBezTo>
                      <a:cubicBezTo>
                        <a:pt x="28875" y="78337"/>
                        <a:pt x="28271" y="92606"/>
                        <a:pt x="28639" y="106857"/>
                      </a:cubicBezTo>
                      <a:cubicBezTo>
                        <a:pt x="28709" y="109775"/>
                        <a:pt x="28840" y="112685"/>
                        <a:pt x="29024" y="115568"/>
                      </a:cubicBezTo>
                      <a:cubicBezTo>
                        <a:pt x="30961" y="146674"/>
                        <a:pt x="38490" y="178313"/>
                        <a:pt x="40278" y="209296"/>
                      </a:cubicBezTo>
                      <a:cubicBezTo>
                        <a:pt x="42110" y="243065"/>
                        <a:pt x="33582" y="276379"/>
                        <a:pt x="1451" y="287580"/>
                      </a:cubicBezTo>
                      <a:cubicBezTo>
                        <a:pt x="180" y="288018"/>
                        <a:pt x="-39" y="292146"/>
                        <a:pt x="5" y="293198"/>
                      </a:cubicBezTo>
                      <a:cubicBezTo>
                        <a:pt x="233" y="295784"/>
                        <a:pt x="1136" y="298273"/>
                        <a:pt x="2634" y="300394"/>
                      </a:cubicBezTo>
                      <a:cubicBezTo>
                        <a:pt x="7052" y="306354"/>
                        <a:pt x="12740" y="311253"/>
                        <a:pt x="19287" y="314741"/>
                      </a:cubicBezTo>
                      <a:cubicBezTo>
                        <a:pt x="64950" y="339878"/>
                        <a:pt x="117817" y="348686"/>
                        <a:pt x="169160" y="339729"/>
                      </a:cubicBezTo>
                      <a:close/>
                    </a:path>
                  </a:pathLst>
                </a:custGeom>
                <a:solidFill>
                  <a:srgbClr val="957F6E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9" name="Freeform 1248">
                  <a:extLst>
                    <a:ext uri="{FF2B5EF4-FFF2-40B4-BE49-F238E27FC236}">
                      <a16:creationId xmlns:a16="http://schemas.microsoft.com/office/drawing/2014/main" id="{0694E23D-8AE5-8ED9-E306-B41106B04072}"/>
                    </a:ext>
                  </a:extLst>
                </p:cNvPr>
                <p:cNvSpPr/>
                <p:nvPr/>
              </p:nvSpPr>
              <p:spPr>
                <a:xfrm>
                  <a:off x="9320202" y="2848945"/>
                  <a:ext cx="912387" cy="620898"/>
                </a:xfrm>
                <a:custGeom>
                  <a:avLst/>
                  <a:gdLst>
                    <a:gd name="connsiteX0" fmla="*/ 899981 w 912387"/>
                    <a:gd name="connsiteY0" fmla="*/ 360663 h 620898"/>
                    <a:gd name="connsiteX1" fmla="*/ 895415 w 912387"/>
                    <a:gd name="connsiteY1" fmla="*/ 337324 h 620898"/>
                    <a:gd name="connsiteX2" fmla="*/ 448426 w 912387"/>
                    <a:gd name="connsiteY2" fmla="*/ 768 h 620898"/>
                    <a:gd name="connsiteX3" fmla="*/ 6889 w 912387"/>
                    <a:gd name="connsiteY3" fmla="*/ 344432 h 620898"/>
                    <a:gd name="connsiteX4" fmla="*/ 8642 w 912387"/>
                    <a:gd name="connsiteY4" fmla="*/ 529870 h 620898"/>
                    <a:gd name="connsiteX5" fmla="*/ 29081 w 912387"/>
                    <a:gd name="connsiteY5" fmla="*/ 607322 h 620898"/>
                    <a:gd name="connsiteX6" fmla="*/ 70221 w 912387"/>
                    <a:gd name="connsiteY6" fmla="*/ 620898 h 620898"/>
                    <a:gd name="connsiteX7" fmla="*/ 360851 w 912387"/>
                    <a:gd name="connsiteY7" fmla="*/ 401480 h 620898"/>
                    <a:gd name="connsiteX8" fmla="*/ 361141 w 912387"/>
                    <a:gd name="connsiteY8" fmla="*/ 494111 h 620898"/>
                    <a:gd name="connsiteX9" fmla="*/ 640149 w 912387"/>
                    <a:gd name="connsiteY9" fmla="*/ 334282 h 620898"/>
                    <a:gd name="connsiteX10" fmla="*/ 693420 w 912387"/>
                    <a:gd name="connsiteY10" fmla="*/ 473576 h 620898"/>
                    <a:gd name="connsiteX11" fmla="*/ 841338 w 912387"/>
                    <a:gd name="connsiteY11" fmla="*/ 614728 h 620898"/>
                    <a:gd name="connsiteX12" fmla="*/ 887202 w 912387"/>
                    <a:gd name="connsiteY12" fmla="*/ 600907 h 620898"/>
                    <a:gd name="connsiteX13" fmla="*/ 894380 w 912387"/>
                    <a:gd name="connsiteY13" fmla="*/ 602414 h 620898"/>
                    <a:gd name="connsiteX14" fmla="*/ 899981 w 912387"/>
                    <a:gd name="connsiteY14" fmla="*/ 360663 h 620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2387" h="620898">
                      <a:moveTo>
                        <a:pt x="899981" y="360663"/>
                      </a:moveTo>
                      <a:cubicBezTo>
                        <a:pt x="898456" y="352197"/>
                        <a:pt x="896913" y="344370"/>
                        <a:pt x="895415" y="337324"/>
                      </a:cubicBezTo>
                      <a:cubicBezTo>
                        <a:pt x="853888" y="141709"/>
                        <a:pt x="655268" y="-12239"/>
                        <a:pt x="448426" y="768"/>
                      </a:cubicBezTo>
                      <a:cubicBezTo>
                        <a:pt x="241383" y="-8935"/>
                        <a:pt x="45260" y="148177"/>
                        <a:pt x="6889" y="344432"/>
                      </a:cubicBezTo>
                      <a:cubicBezTo>
                        <a:pt x="-3514" y="397360"/>
                        <a:pt x="-1490" y="487766"/>
                        <a:pt x="8642" y="529870"/>
                      </a:cubicBezTo>
                      <a:lnTo>
                        <a:pt x="29081" y="607322"/>
                      </a:lnTo>
                      <a:cubicBezTo>
                        <a:pt x="44042" y="606262"/>
                        <a:pt x="58827" y="611139"/>
                        <a:pt x="70221" y="620898"/>
                      </a:cubicBezTo>
                      <a:cubicBezTo>
                        <a:pt x="151564" y="563509"/>
                        <a:pt x="289508" y="463839"/>
                        <a:pt x="360851" y="401480"/>
                      </a:cubicBezTo>
                      <a:cubicBezTo>
                        <a:pt x="355233" y="438203"/>
                        <a:pt x="334742" y="500737"/>
                        <a:pt x="361141" y="494111"/>
                      </a:cubicBezTo>
                      <a:cubicBezTo>
                        <a:pt x="471363" y="467660"/>
                        <a:pt x="576747" y="415231"/>
                        <a:pt x="640149" y="334282"/>
                      </a:cubicBezTo>
                      <a:cubicBezTo>
                        <a:pt x="654014" y="381672"/>
                        <a:pt x="676820" y="445670"/>
                        <a:pt x="693420" y="473576"/>
                      </a:cubicBezTo>
                      <a:cubicBezTo>
                        <a:pt x="716908" y="513078"/>
                        <a:pt x="784780" y="601827"/>
                        <a:pt x="841338" y="614728"/>
                      </a:cubicBezTo>
                      <a:cubicBezTo>
                        <a:pt x="853880" y="603661"/>
                        <a:pt x="870629" y="598614"/>
                        <a:pt x="887202" y="600907"/>
                      </a:cubicBezTo>
                      <a:cubicBezTo>
                        <a:pt x="889630" y="601249"/>
                        <a:pt x="892023" y="601753"/>
                        <a:pt x="894380" y="602414"/>
                      </a:cubicBezTo>
                      <a:cubicBezTo>
                        <a:pt x="922655" y="535585"/>
                        <a:pt x="912111" y="428097"/>
                        <a:pt x="899981" y="360663"/>
                      </a:cubicBezTo>
                      <a:close/>
                    </a:path>
                  </a:pathLst>
                </a:custGeom>
                <a:solidFill>
                  <a:srgbClr val="957F6E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0" name="Freeform 1249">
                  <a:extLst>
                    <a:ext uri="{FF2B5EF4-FFF2-40B4-BE49-F238E27FC236}">
                      <a16:creationId xmlns:a16="http://schemas.microsoft.com/office/drawing/2014/main" id="{40D419C3-F0FB-2AF4-CD27-B05D83A404BE}"/>
                    </a:ext>
                  </a:extLst>
                </p:cNvPr>
                <p:cNvSpPr/>
                <p:nvPr/>
              </p:nvSpPr>
              <p:spPr>
                <a:xfrm>
                  <a:off x="9298317" y="2827665"/>
                  <a:ext cx="955680" cy="643994"/>
                </a:xfrm>
                <a:custGeom>
                  <a:avLst/>
                  <a:gdLst>
                    <a:gd name="connsiteX0" fmla="*/ 50660 w 955680"/>
                    <a:gd name="connsiteY0" fmla="*/ 547250 h 643994"/>
                    <a:gd name="connsiteX1" fmla="*/ 45401 w 955680"/>
                    <a:gd name="connsiteY1" fmla="*/ 397535 h 643994"/>
                    <a:gd name="connsiteX2" fmla="*/ 92729 w 955680"/>
                    <a:gd name="connsiteY2" fmla="*/ 255498 h 643994"/>
                    <a:gd name="connsiteX3" fmla="*/ 330878 w 955680"/>
                    <a:gd name="connsiteY3" fmla="*/ 62381 h 643994"/>
                    <a:gd name="connsiteX4" fmla="*/ 405884 w 955680"/>
                    <a:gd name="connsiteY4" fmla="*/ 45378 h 643994"/>
                    <a:gd name="connsiteX5" fmla="*/ 487797 w 955680"/>
                    <a:gd name="connsiteY5" fmla="*/ 42390 h 643994"/>
                    <a:gd name="connsiteX6" fmla="*/ 644681 w 955680"/>
                    <a:gd name="connsiteY6" fmla="*/ 72329 h 643994"/>
                    <a:gd name="connsiteX7" fmla="*/ 868692 w 955680"/>
                    <a:gd name="connsiteY7" fmla="*/ 280968 h 643994"/>
                    <a:gd name="connsiteX8" fmla="*/ 906888 w 955680"/>
                    <a:gd name="connsiteY8" fmla="*/ 420910 h 643994"/>
                    <a:gd name="connsiteX9" fmla="*/ 907116 w 955680"/>
                    <a:gd name="connsiteY9" fmla="*/ 581537 h 643994"/>
                    <a:gd name="connsiteX10" fmla="*/ 896309 w 955680"/>
                    <a:gd name="connsiteY10" fmla="*/ 617471 h 643994"/>
                    <a:gd name="connsiteX11" fmla="*/ 911007 w 955680"/>
                    <a:gd name="connsiteY11" fmla="*/ 643344 h 643994"/>
                    <a:gd name="connsiteX12" fmla="*/ 936880 w 955680"/>
                    <a:gd name="connsiteY12" fmla="*/ 628655 h 643994"/>
                    <a:gd name="connsiteX13" fmla="*/ 952884 w 955680"/>
                    <a:gd name="connsiteY13" fmla="*/ 456871 h 643994"/>
                    <a:gd name="connsiteX14" fmla="*/ 922208 w 955680"/>
                    <a:gd name="connsiteY14" fmla="*/ 299987 h 643994"/>
                    <a:gd name="connsiteX15" fmla="*/ 696418 w 955680"/>
                    <a:gd name="connsiteY15" fmla="*/ 50024 h 643994"/>
                    <a:gd name="connsiteX16" fmla="*/ 530436 w 955680"/>
                    <a:gd name="connsiteY16" fmla="*/ 1863 h 643994"/>
                    <a:gd name="connsiteX17" fmla="*/ 443484 w 955680"/>
                    <a:gd name="connsiteY17" fmla="*/ 697 h 643994"/>
                    <a:gd name="connsiteX18" fmla="*/ 357241 w 955680"/>
                    <a:gd name="connsiteY18" fmla="*/ 11460 h 643994"/>
                    <a:gd name="connsiteX19" fmla="*/ 77838 w 955680"/>
                    <a:gd name="connsiteY19" fmla="*/ 200703 h 643994"/>
                    <a:gd name="connsiteX20" fmla="*/ 9729 w 955680"/>
                    <a:gd name="connsiteY20" fmla="*/ 354151 h 643994"/>
                    <a:gd name="connsiteX21" fmla="*/ 4366 w 955680"/>
                    <a:gd name="connsiteY21" fmla="*/ 523121 h 643994"/>
                    <a:gd name="connsiteX22" fmla="*/ 10097 w 955680"/>
                    <a:gd name="connsiteY22" fmla="*/ 558451 h 643994"/>
                    <a:gd name="connsiteX23" fmla="*/ 50660 w 955680"/>
                    <a:gd name="connsiteY23" fmla="*/ 547268 h 64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55680" h="643994">
                      <a:moveTo>
                        <a:pt x="50660" y="547250"/>
                      </a:moveTo>
                      <a:cubicBezTo>
                        <a:pt x="39678" y="500386"/>
                        <a:pt x="40703" y="446292"/>
                        <a:pt x="45401" y="397535"/>
                      </a:cubicBezTo>
                      <a:cubicBezTo>
                        <a:pt x="50914" y="347366"/>
                        <a:pt x="67049" y="298946"/>
                        <a:pt x="92729" y="255498"/>
                      </a:cubicBezTo>
                      <a:cubicBezTo>
                        <a:pt x="145912" y="164242"/>
                        <a:pt x="230603" y="95564"/>
                        <a:pt x="330878" y="62381"/>
                      </a:cubicBezTo>
                      <a:cubicBezTo>
                        <a:pt x="355260" y="54257"/>
                        <a:pt x="380379" y="48561"/>
                        <a:pt x="405884" y="45378"/>
                      </a:cubicBezTo>
                      <a:cubicBezTo>
                        <a:pt x="433124" y="42188"/>
                        <a:pt x="460452" y="42881"/>
                        <a:pt x="487797" y="42390"/>
                      </a:cubicBezTo>
                      <a:cubicBezTo>
                        <a:pt x="541567" y="41749"/>
                        <a:pt x="594925" y="51931"/>
                        <a:pt x="644681" y="72329"/>
                      </a:cubicBezTo>
                      <a:cubicBezTo>
                        <a:pt x="742370" y="112114"/>
                        <a:pt x="822074" y="186348"/>
                        <a:pt x="868692" y="280968"/>
                      </a:cubicBezTo>
                      <a:cubicBezTo>
                        <a:pt x="888754" y="325298"/>
                        <a:pt x="901647" y="372534"/>
                        <a:pt x="906888" y="420910"/>
                      </a:cubicBezTo>
                      <a:cubicBezTo>
                        <a:pt x="913996" y="473304"/>
                        <a:pt x="917984" y="529397"/>
                        <a:pt x="907116" y="581537"/>
                      </a:cubicBezTo>
                      <a:cubicBezTo>
                        <a:pt x="904600" y="593816"/>
                        <a:pt x="900981" y="605842"/>
                        <a:pt x="896309" y="617471"/>
                      </a:cubicBezTo>
                      <a:cubicBezTo>
                        <a:pt x="893303" y="628664"/>
                        <a:pt x="899850" y="640196"/>
                        <a:pt x="911007" y="643344"/>
                      </a:cubicBezTo>
                      <a:cubicBezTo>
                        <a:pt x="922173" y="646141"/>
                        <a:pt x="933558" y="639673"/>
                        <a:pt x="936880" y="628655"/>
                      </a:cubicBezTo>
                      <a:cubicBezTo>
                        <a:pt x="958511" y="575384"/>
                        <a:pt x="957696" y="513226"/>
                        <a:pt x="952884" y="456871"/>
                      </a:cubicBezTo>
                      <a:cubicBezTo>
                        <a:pt x="949702" y="403442"/>
                        <a:pt x="939387" y="350679"/>
                        <a:pt x="922208" y="299987"/>
                      </a:cubicBezTo>
                      <a:cubicBezTo>
                        <a:pt x="880673" y="191472"/>
                        <a:pt x="800163" y="102345"/>
                        <a:pt x="696418" y="50024"/>
                      </a:cubicBezTo>
                      <a:cubicBezTo>
                        <a:pt x="644664" y="23553"/>
                        <a:pt x="588325" y="7207"/>
                        <a:pt x="530436" y="1863"/>
                      </a:cubicBezTo>
                      <a:cubicBezTo>
                        <a:pt x="501496" y="-138"/>
                        <a:pt x="472468" y="-528"/>
                        <a:pt x="443484" y="697"/>
                      </a:cubicBezTo>
                      <a:cubicBezTo>
                        <a:pt x="414447" y="1397"/>
                        <a:pt x="385559" y="5002"/>
                        <a:pt x="357241" y="11460"/>
                      </a:cubicBezTo>
                      <a:cubicBezTo>
                        <a:pt x="244135" y="38330"/>
                        <a:pt x="144755" y="105639"/>
                        <a:pt x="77838" y="200703"/>
                      </a:cubicBezTo>
                      <a:cubicBezTo>
                        <a:pt x="45015" y="246734"/>
                        <a:pt x="21851" y="298931"/>
                        <a:pt x="9729" y="354151"/>
                      </a:cubicBezTo>
                      <a:cubicBezTo>
                        <a:pt x="-1086" y="409825"/>
                        <a:pt x="-2900" y="466874"/>
                        <a:pt x="4366" y="523121"/>
                      </a:cubicBezTo>
                      <a:cubicBezTo>
                        <a:pt x="5601" y="534997"/>
                        <a:pt x="7521" y="546793"/>
                        <a:pt x="10097" y="558451"/>
                      </a:cubicBezTo>
                      <a:cubicBezTo>
                        <a:pt x="16233" y="584797"/>
                        <a:pt x="56838" y="573649"/>
                        <a:pt x="50660" y="54726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1" name="Freeform 1250">
                  <a:extLst>
                    <a:ext uri="{FF2B5EF4-FFF2-40B4-BE49-F238E27FC236}">
                      <a16:creationId xmlns:a16="http://schemas.microsoft.com/office/drawing/2014/main" id="{51EAE1D9-386A-116B-EDE9-68C5827BA94F}"/>
                    </a:ext>
                  </a:extLst>
                </p:cNvPr>
                <p:cNvSpPr/>
                <p:nvPr/>
              </p:nvSpPr>
              <p:spPr>
                <a:xfrm>
                  <a:off x="9940814" y="3168666"/>
                  <a:ext cx="241398" cy="315985"/>
                </a:xfrm>
                <a:custGeom>
                  <a:avLst/>
                  <a:gdLst>
                    <a:gd name="connsiteX0" fmla="*/ 1000 w 241398"/>
                    <a:gd name="connsiteY0" fmla="*/ 25911 h 315985"/>
                    <a:gd name="connsiteX1" fmla="*/ 76962 w 241398"/>
                    <a:gd name="connsiteY1" fmla="*/ 197581 h 315985"/>
                    <a:gd name="connsiteX2" fmla="*/ 139067 w 241398"/>
                    <a:gd name="connsiteY2" fmla="*/ 268696 h 315985"/>
                    <a:gd name="connsiteX3" fmla="*/ 215204 w 241398"/>
                    <a:gd name="connsiteY3" fmla="*/ 315297 h 315985"/>
                    <a:gd name="connsiteX4" fmla="*/ 226388 w 241398"/>
                    <a:gd name="connsiteY4" fmla="*/ 274726 h 315985"/>
                    <a:gd name="connsiteX5" fmla="*/ 165492 w 241398"/>
                    <a:gd name="connsiteY5" fmla="*/ 235838 h 315985"/>
                    <a:gd name="connsiteX6" fmla="*/ 110171 w 241398"/>
                    <a:gd name="connsiteY6" fmla="*/ 172076 h 315985"/>
                    <a:gd name="connsiteX7" fmla="*/ 41571 w 241398"/>
                    <a:gd name="connsiteY7" fmla="*/ 14728 h 315985"/>
                    <a:gd name="connsiteX8" fmla="*/ 1000 w 241398"/>
                    <a:gd name="connsiteY8" fmla="*/ 25911 h 3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398" h="315985">
                      <a:moveTo>
                        <a:pt x="1000" y="25911"/>
                      </a:moveTo>
                      <a:cubicBezTo>
                        <a:pt x="19143" y="86053"/>
                        <a:pt x="39424" y="146572"/>
                        <a:pt x="76962" y="197581"/>
                      </a:cubicBezTo>
                      <a:cubicBezTo>
                        <a:pt x="95350" y="223211"/>
                        <a:pt x="116148" y="247024"/>
                        <a:pt x="139067" y="268696"/>
                      </a:cubicBezTo>
                      <a:cubicBezTo>
                        <a:pt x="160760" y="288714"/>
                        <a:pt x="186001" y="308136"/>
                        <a:pt x="215204" y="315297"/>
                      </a:cubicBezTo>
                      <a:cubicBezTo>
                        <a:pt x="241498" y="321730"/>
                        <a:pt x="252716" y="281168"/>
                        <a:pt x="226388" y="274726"/>
                      </a:cubicBezTo>
                      <a:cubicBezTo>
                        <a:pt x="203889" y="269222"/>
                        <a:pt x="183144" y="252569"/>
                        <a:pt x="165492" y="235838"/>
                      </a:cubicBezTo>
                      <a:cubicBezTo>
                        <a:pt x="145097" y="216359"/>
                        <a:pt x="126578" y="195012"/>
                        <a:pt x="110171" y="172076"/>
                      </a:cubicBezTo>
                      <a:cubicBezTo>
                        <a:pt x="76279" y="125037"/>
                        <a:pt x="58180" y="69804"/>
                        <a:pt x="41571" y="14728"/>
                      </a:cubicBezTo>
                      <a:cubicBezTo>
                        <a:pt x="33771" y="-11128"/>
                        <a:pt x="-6844" y="-111"/>
                        <a:pt x="1000" y="2591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2" name="Freeform 1251">
                  <a:extLst>
                    <a:ext uri="{FF2B5EF4-FFF2-40B4-BE49-F238E27FC236}">
                      <a16:creationId xmlns:a16="http://schemas.microsoft.com/office/drawing/2014/main" id="{488789FD-FF29-56A6-AD98-C7F31DEB1523}"/>
                    </a:ext>
                  </a:extLst>
                </p:cNvPr>
                <p:cNvSpPr/>
                <p:nvPr/>
              </p:nvSpPr>
              <p:spPr>
                <a:xfrm>
                  <a:off x="9369599" y="3160867"/>
                  <a:ext cx="612663" cy="329976"/>
                </a:xfrm>
                <a:custGeom>
                  <a:avLst/>
                  <a:gdLst>
                    <a:gd name="connsiteX0" fmla="*/ 577027 w 612663"/>
                    <a:gd name="connsiteY0" fmla="*/ 6050 h 329976"/>
                    <a:gd name="connsiteX1" fmla="*/ 443658 w 612663"/>
                    <a:gd name="connsiteY1" fmla="*/ 112293 h 329976"/>
                    <a:gd name="connsiteX2" fmla="*/ 361622 w 612663"/>
                    <a:gd name="connsiteY2" fmla="*/ 146203 h 329976"/>
                    <a:gd name="connsiteX3" fmla="*/ 316687 w 612663"/>
                    <a:gd name="connsiteY3" fmla="*/ 159297 h 329976"/>
                    <a:gd name="connsiteX4" fmla="*/ 306169 w 612663"/>
                    <a:gd name="connsiteY4" fmla="*/ 161926 h 329976"/>
                    <a:gd name="connsiteX5" fmla="*/ 314426 w 612663"/>
                    <a:gd name="connsiteY5" fmla="*/ 163399 h 329976"/>
                    <a:gd name="connsiteX6" fmla="*/ 319167 w 612663"/>
                    <a:gd name="connsiteY6" fmla="*/ 167904 h 329976"/>
                    <a:gd name="connsiteX7" fmla="*/ 319965 w 612663"/>
                    <a:gd name="connsiteY7" fmla="*/ 169744 h 329976"/>
                    <a:gd name="connsiteX8" fmla="*/ 319719 w 612663"/>
                    <a:gd name="connsiteY8" fmla="*/ 169376 h 329976"/>
                    <a:gd name="connsiteX9" fmla="*/ 319667 w 612663"/>
                    <a:gd name="connsiteY9" fmla="*/ 167711 h 329976"/>
                    <a:gd name="connsiteX10" fmla="*/ 331753 w 612663"/>
                    <a:gd name="connsiteY10" fmla="*/ 95167 h 329976"/>
                    <a:gd name="connsiteX11" fmla="*/ 316100 w 612663"/>
                    <a:gd name="connsiteY11" fmla="*/ 69552 h 329976"/>
                    <a:gd name="connsiteX12" fmla="*/ 296599 w 612663"/>
                    <a:gd name="connsiteY12" fmla="*/ 74702 h 329976"/>
                    <a:gd name="connsiteX13" fmla="*/ 10228 w 612663"/>
                    <a:gd name="connsiteY13" fmla="*/ 290834 h 329976"/>
                    <a:gd name="connsiteX14" fmla="*/ 2682 w 612663"/>
                    <a:gd name="connsiteY14" fmla="*/ 319617 h 329976"/>
                    <a:gd name="connsiteX15" fmla="*/ 31456 w 612663"/>
                    <a:gd name="connsiteY15" fmla="*/ 327163 h 329976"/>
                    <a:gd name="connsiteX16" fmla="*/ 326345 w 612663"/>
                    <a:gd name="connsiteY16" fmla="*/ 104449 h 329976"/>
                    <a:gd name="connsiteX17" fmla="*/ 291191 w 612663"/>
                    <a:gd name="connsiteY17" fmla="*/ 83984 h 329976"/>
                    <a:gd name="connsiteX18" fmla="*/ 277588 w 612663"/>
                    <a:gd name="connsiteY18" fmla="*/ 163671 h 329976"/>
                    <a:gd name="connsiteX19" fmla="*/ 290130 w 612663"/>
                    <a:gd name="connsiteY19" fmla="*/ 197396 h 329976"/>
                    <a:gd name="connsiteX20" fmla="*/ 331323 w 612663"/>
                    <a:gd name="connsiteY20" fmla="*/ 198991 h 329976"/>
                    <a:gd name="connsiteX21" fmla="*/ 524116 w 612663"/>
                    <a:gd name="connsiteY21" fmla="*/ 112977 h 329976"/>
                    <a:gd name="connsiteX22" fmla="*/ 606774 w 612663"/>
                    <a:gd name="connsiteY22" fmla="*/ 35849 h 329976"/>
                    <a:gd name="connsiteX23" fmla="*/ 606774 w 612663"/>
                    <a:gd name="connsiteY23" fmla="*/ 6103 h 329976"/>
                    <a:gd name="connsiteX24" fmla="*/ 577027 w 612663"/>
                    <a:gd name="connsiteY24" fmla="*/ 6103 h 329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663" h="329976">
                      <a:moveTo>
                        <a:pt x="577027" y="6050"/>
                      </a:moveTo>
                      <a:cubicBezTo>
                        <a:pt x="540847" y="50764"/>
                        <a:pt x="495324" y="87025"/>
                        <a:pt x="443658" y="112293"/>
                      </a:cubicBezTo>
                      <a:cubicBezTo>
                        <a:pt x="417233" y="125711"/>
                        <a:pt x="389809" y="137048"/>
                        <a:pt x="361622" y="146203"/>
                      </a:cubicBezTo>
                      <a:cubicBezTo>
                        <a:pt x="346802" y="151065"/>
                        <a:pt x="331823" y="155429"/>
                        <a:pt x="316687" y="159297"/>
                      </a:cubicBezTo>
                      <a:cubicBezTo>
                        <a:pt x="315810" y="159525"/>
                        <a:pt x="306169" y="161593"/>
                        <a:pt x="306169" y="161926"/>
                      </a:cubicBezTo>
                      <a:cubicBezTo>
                        <a:pt x="306169" y="160620"/>
                        <a:pt x="313856" y="163066"/>
                        <a:pt x="314426" y="163399"/>
                      </a:cubicBezTo>
                      <a:cubicBezTo>
                        <a:pt x="313199" y="162689"/>
                        <a:pt x="321954" y="170305"/>
                        <a:pt x="319167" y="167904"/>
                      </a:cubicBezTo>
                      <a:cubicBezTo>
                        <a:pt x="317809" y="166738"/>
                        <a:pt x="319789" y="169446"/>
                        <a:pt x="319965" y="169744"/>
                      </a:cubicBezTo>
                      <a:cubicBezTo>
                        <a:pt x="319036" y="168202"/>
                        <a:pt x="320561" y="168105"/>
                        <a:pt x="319719" y="169376"/>
                      </a:cubicBezTo>
                      <a:cubicBezTo>
                        <a:pt x="318966" y="170516"/>
                        <a:pt x="319632" y="169578"/>
                        <a:pt x="319667" y="167711"/>
                      </a:cubicBezTo>
                      <a:cubicBezTo>
                        <a:pt x="320070" y="144126"/>
                        <a:pt x="327827" y="119874"/>
                        <a:pt x="331753" y="95167"/>
                      </a:cubicBezTo>
                      <a:cubicBezTo>
                        <a:pt x="334505" y="83771"/>
                        <a:pt x="327493" y="72303"/>
                        <a:pt x="316100" y="69552"/>
                      </a:cubicBezTo>
                      <a:cubicBezTo>
                        <a:pt x="309149" y="67876"/>
                        <a:pt x="301814" y="69811"/>
                        <a:pt x="296599" y="74702"/>
                      </a:cubicBezTo>
                      <a:cubicBezTo>
                        <a:pt x="206596" y="153144"/>
                        <a:pt x="107663" y="222060"/>
                        <a:pt x="10228" y="290834"/>
                      </a:cubicBezTo>
                      <a:cubicBezTo>
                        <a:pt x="456" y="296892"/>
                        <a:pt x="-2866" y="309543"/>
                        <a:pt x="2682" y="319617"/>
                      </a:cubicBezTo>
                      <a:cubicBezTo>
                        <a:pt x="8607" y="329564"/>
                        <a:pt x="21412" y="332922"/>
                        <a:pt x="31456" y="327163"/>
                      </a:cubicBezTo>
                      <a:cubicBezTo>
                        <a:pt x="131800" y="256329"/>
                        <a:pt x="233661" y="185231"/>
                        <a:pt x="326345" y="104449"/>
                      </a:cubicBezTo>
                      <a:lnTo>
                        <a:pt x="291191" y="83984"/>
                      </a:lnTo>
                      <a:cubicBezTo>
                        <a:pt x="286984" y="110435"/>
                        <a:pt x="278263" y="136755"/>
                        <a:pt x="277588" y="163671"/>
                      </a:cubicBezTo>
                      <a:cubicBezTo>
                        <a:pt x="276230" y="176260"/>
                        <a:pt x="280875" y="188755"/>
                        <a:pt x="290130" y="197396"/>
                      </a:cubicBezTo>
                      <a:cubicBezTo>
                        <a:pt x="302541" y="207414"/>
                        <a:pt x="317432" y="202655"/>
                        <a:pt x="331323" y="198991"/>
                      </a:cubicBezTo>
                      <a:cubicBezTo>
                        <a:pt x="400212" y="182086"/>
                        <a:pt x="465516" y="152952"/>
                        <a:pt x="524116" y="112977"/>
                      </a:cubicBezTo>
                      <a:cubicBezTo>
                        <a:pt x="555282" y="91435"/>
                        <a:pt x="583127" y="65451"/>
                        <a:pt x="606774" y="35849"/>
                      </a:cubicBezTo>
                      <a:cubicBezTo>
                        <a:pt x="614627" y="27488"/>
                        <a:pt x="614627" y="14464"/>
                        <a:pt x="606774" y="6103"/>
                      </a:cubicBezTo>
                      <a:cubicBezTo>
                        <a:pt x="598526" y="-2034"/>
                        <a:pt x="585274" y="-2034"/>
                        <a:pt x="577027" y="610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3" name="Freeform 1252">
                  <a:extLst>
                    <a:ext uri="{FF2B5EF4-FFF2-40B4-BE49-F238E27FC236}">
                      <a16:creationId xmlns:a16="http://schemas.microsoft.com/office/drawing/2014/main" id="{93B15CBB-914E-D327-9D96-6C8D22F17BD3}"/>
                    </a:ext>
                  </a:extLst>
                </p:cNvPr>
                <p:cNvSpPr/>
                <p:nvPr/>
              </p:nvSpPr>
              <p:spPr>
                <a:xfrm>
                  <a:off x="9274348" y="3648638"/>
                  <a:ext cx="331501" cy="384981"/>
                </a:xfrm>
                <a:custGeom>
                  <a:avLst/>
                  <a:gdLst>
                    <a:gd name="connsiteX0" fmla="*/ 52060 w 331501"/>
                    <a:gd name="connsiteY0" fmla="*/ 10387 h 384981"/>
                    <a:gd name="connsiteX1" fmla="*/ 30604 w 331501"/>
                    <a:gd name="connsiteY1" fmla="*/ 154431 h 384981"/>
                    <a:gd name="connsiteX2" fmla="*/ 40341 w 331501"/>
                    <a:gd name="connsiteY2" fmla="*/ 233469 h 384981"/>
                    <a:gd name="connsiteX3" fmla="*/ 29351 w 331501"/>
                    <a:gd name="connsiteY3" fmla="*/ 279491 h 384981"/>
                    <a:gd name="connsiteX4" fmla="*/ 7562 w 331501"/>
                    <a:gd name="connsiteY4" fmla="*/ 293664 h 384981"/>
                    <a:gd name="connsiteX5" fmla="*/ 5450 w 331501"/>
                    <a:gd name="connsiteY5" fmla="*/ 332026 h 384981"/>
                    <a:gd name="connsiteX6" fmla="*/ 59720 w 331501"/>
                    <a:gd name="connsiteY6" fmla="*/ 368354 h 384981"/>
                    <a:gd name="connsiteX7" fmla="*/ 205052 w 331501"/>
                    <a:gd name="connsiteY7" fmla="*/ 379310 h 384981"/>
                    <a:gd name="connsiteX8" fmla="*/ 327860 w 331501"/>
                    <a:gd name="connsiteY8" fmla="*/ 305618 h 384981"/>
                    <a:gd name="connsiteX9" fmla="*/ 291540 w 331501"/>
                    <a:gd name="connsiteY9" fmla="*/ 284391 h 384981"/>
                    <a:gd name="connsiteX10" fmla="*/ 173947 w 331501"/>
                    <a:gd name="connsiteY10" fmla="*/ 341737 h 384981"/>
                    <a:gd name="connsiteX11" fmla="*/ 96706 w 331501"/>
                    <a:gd name="connsiteY11" fmla="*/ 336163 h 384981"/>
                    <a:gd name="connsiteX12" fmla="*/ 64225 w 331501"/>
                    <a:gd name="connsiteY12" fmla="*/ 324769 h 384981"/>
                    <a:gd name="connsiteX13" fmla="*/ 50876 w 331501"/>
                    <a:gd name="connsiteY13" fmla="*/ 317573 h 384981"/>
                    <a:gd name="connsiteX14" fmla="*/ 44741 w 331501"/>
                    <a:gd name="connsiteY14" fmla="*/ 313585 h 384981"/>
                    <a:gd name="connsiteX15" fmla="*/ 42427 w 331501"/>
                    <a:gd name="connsiteY15" fmla="*/ 311412 h 384981"/>
                    <a:gd name="connsiteX16" fmla="*/ 40578 w 331501"/>
                    <a:gd name="connsiteY16" fmla="*/ 319160 h 384981"/>
                    <a:gd name="connsiteX17" fmla="*/ 28010 w 331501"/>
                    <a:gd name="connsiteY17" fmla="*/ 328800 h 384981"/>
                    <a:gd name="connsiteX18" fmla="*/ 78590 w 331501"/>
                    <a:gd name="connsiteY18" fmla="*/ 196071 h 384981"/>
                    <a:gd name="connsiteX19" fmla="*/ 88371 w 331501"/>
                    <a:gd name="connsiteY19" fmla="*/ 31588 h 384981"/>
                    <a:gd name="connsiteX20" fmla="*/ 80825 w 331501"/>
                    <a:gd name="connsiteY20" fmla="*/ 2814 h 384981"/>
                    <a:gd name="connsiteX21" fmla="*/ 52042 w 331501"/>
                    <a:gd name="connsiteY21" fmla="*/ 10361 h 3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1501" h="384981">
                      <a:moveTo>
                        <a:pt x="52060" y="10387"/>
                      </a:moveTo>
                      <a:cubicBezTo>
                        <a:pt x="31200" y="55338"/>
                        <a:pt x="23750" y="105350"/>
                        <a:pt x="30604" y="154431"/>
                      </a:cubicBezTo>
                      <a:cubicBezTo>
                        <a:pt x="33672" y="180724"/>
                        <a:pt x="39447" y="206930"/>
                        <a:pt x="40341" y="233469"/>
                      </a:cubicBezTo>
                      <a:cubicBezTo>
                        <a:pt x="40867" y="248921"/>
                        <a:pt x="39798" y="267177"/>
                        <a:pt x="29351" y="279491"/>
                      </a:cubicBezTo>
                      <a:cubicBezTo>
                        <a:pt x="23338" y="286582"/>
                        <a:pt x="13846" y="287380"/>
                        <a:pt x="7562" y="293664"/>
                      </a:cubicBezTo>
                      <a:cubicBezTo>
                        <a:pt x="-1673" y="304532"/>
                        <a:pt x="-2536" y="320211"/>
                        <a:pt x="5450" y="332026"/>
                      </a:cubicBezTo>
                      <a:cubicBezTo>
                        <a:pt x="16520" y="350606"/>
                        <a:pt x="40508" y="360747"/>
                        <a:pt x="59720" y="368354"/>
                      </a:cubicBezTo>
                      <a:cubicBezTo>
                        <a:pt x="106119" y="385822"/>
                        <a:pt x="156558" y="389617"/>
                        <a:pt x="205052" y="379310"/>
                      </a:cubicBezTo>
                      <a:cubicBezTo>
                        <a:pt x="252056" y="369818"/>
                        <a:pt x="300375" y="346242"/>
                        <a:pt x="327860" y="305618"/>
                      </a:cubicBezTo>
                      <a:cubicBezTo>
                        <a:pt x="343075" y="283137"/>
                        <a:pt x="306641" y="262068"/>
                        <a:pt x="291540" y="284391"/>
                      </a:cubicBezTo>
                      <a:cubicBezTo>
                        <a:pt x="267122" y="320474"/>
                        <a:pt x="215500" y="337898"/>
                        <a:pt x="173947" y="341737"/>
                      </a:cubicBezTo>
                      <a:cubicBezTo>
                        <a:pt x="148074" y="344331"/>
                        <a:pt x="121939" y="342447"/>
                        <a:pt x="96706" y="336163"/>
                      </a:cubicBezTo>
                      <a:cubicBezTo>
                        <a:pt x="85531" y="333437"/>
                        <a:pt x="74654" y="329615"/>
                        <a:pt x="64225" y="324769"/>
                      </a:cubicBezTo>
                      <a:cubicBezTo>
                        <a:pt x="59667" y="322578"/>
                        <a:pt x="55197" y="320185"/>
                        <a:pt x="50876" y="317573"/>
                      </a:cubicBezTo>
                      <a:cubicBezTo>
                        <a:pt x="48948" y="316066"/>
                        <a:pt x="46897" y="314733"/>
                        <a:pt x="44741" y="313585"/>
                      </a:cubicBezTo>
                      <a:lnTo>
                        <a:pt x="42427" y="311412"/>
                      </a:lnTo>
                      <a:cubicBezTo>
                        <a:pt x="39947" y="308800"/>
                        <a:pt x="39325" y="311385"/>
                        <a:pt x="40578" y="319160"/>
                      </a:cubicBezTo>
                      <a:lnTo>
                        <a:pt x="28010" y="328800"/>
                      </a:lnTo>
                      <a:cubicBezTo>
                        <a:pt x="84725" y="307433"/>
                        <a:pt x="85619" y="247387"/>
                        <a:pt x="78590" y="196071"/>
                      </a:cubicBezTo>
                      <a:cubicBezTo>
                        <a:pt x="71017" y="140855"/>
                        <a:pt x="62691" y="83728"/>
                        <a:pt x="88371" y="31588"/>
                      </a:cubicBezTo>
                      <a:cubicBezTo>
                        <a:pt x="93927" y="21519"/>
                        <a:pt x="90606" y="8859"/>
                        <a:pt x="80825" y="2814"/>
                      </a:cubicBezTo>
                      <a:cubicBezTo>
                        <a:pt x="70780" y="-2946"/>
                        <a:pt x="57967" y="413"/>
                        <a:pt x="52042" y="1036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4" name="Freeform 1253">
                  <a:extLst>
                    <a:ext uri="{FF2B5EF4-FFF2-40B4-BE49-F238E27FC236}">
                      <a16:creationId xmlns:a16="http://schemas.microsoft.com/office/drawing/2014/main" id="{D86A7A69-1CB8-512E-FE22-F2FB5018230F}"/>
                    </a:ext>
                  </a:extLst>
                </p:cNvPr>
                <p:cNvSpPr/>
                <p:nvPr/>
              </p:nvSpPr>
              <p:spPr>
                <a:xfrm>
                  <a:off x="10129224" y="3428640"/>
                  <a:ext cx="147984" cy="291120"/>
                </a:xfrm>
                <a:custGeom>
                  <a:avLst/>
                  <a:gdLst>
                    <a:gd name="connsiteX0" fmla="*/ 47242 w 147984"/>
                    <a:gd name="connsiteY0" fmla="*/ 49916 h 291120"/>
                    <a:gd name="connsiteX1" fmla="*/ 97515 w 147984"/>
                    <a:gd name="connsiteY1" fmla="*/ 54637 h 291120"/>
                    <a:gd name="connsiteX2" fmla="*/ 97664 w 147984"/>
                    <a:gd name="connsiteY2" fmla="*/ 54815 h 291120"/>
                    <a:gd name="connsiteX3" fmla="*/ 105490 w 147984"/>
                    <a:gd name="connsiteY3" fmla="*/ 89338 h 291120"/>
                    <a:gd name="connsiteX4" fmla="*/ 102984 w 147984"/>
                    <a:gd name="connsiteY4" fmla="*/ 132451 h 291120"/>
                    <a:gd name="connsiteX5" fmla="*/ 15409 w 147984"/>
                    <a:gd name="connsiteY5" fmla="*/ 249895 h 291120"/>
                    <a:gd name="connsiteX6" fmla="*/ 720 w 147984"/>
                    <a:gd name="connsiteY6" fmla="*/ 275768 h 291120"/>
                    <a:gd name="connsiteX7" fmla="*/ 26593 w 147984"/>
                    <a:gd name="connsiteY7" fmla="*/ 290457 h 291120"/>
                    <a:gd name="connsiteX8" fmla="*/ 146859 w 147984"/>
                    <a:gd name="connsiteY8" fmla="*/ 118594 h 291120"/>
                    <a:gd name="connsiteX9" fmla="*/ 117840 w 147984"/>
                    <a:gd name="connsiteY9" fmla="*/ 16111 h 291120"/>
                    <a:gd name="connsiteX10" fmla="*/ 17495 w 147984"/>
                    <a:gd name="connsiteY10" fmla="*/ 20125 h 291120"/>
                    <a:gd name="connsiteX11" fmla="*/ 17495 w 147984"/>
                    <a:gd name="connsiteY11" fmla="*/ 49872 h 291120"/>
                    <a:gd name="connsiteX12" fmla="*/ 47242 w 147984"/>
                    <a:gd name="connsiteY12" fmla="*/ 49872 h 29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984" h="291120">
                      <a:moveTo>
                        <a:pt x="47242" y="49916"/>
                      </a:moveTo>
                      <a:cubicBezTo>
                        <a:pt x="62431" y="37336"/>
                        <a:pt x="84938" y="39450"/>
                        <a:pt x="97515" y="54637"/>
                      </a:cubicBezTo>
                      <a:cubicBezTo>
                        <a:pt x="97567" y="54696"/>
                        <a:pt x="97611" y="54755"/>
                        <a:pt x="97664" y="54815"/>
                      </a:cubicBezTo>
                      <a:cubicBezTo>
                        <a:pt x="103483" y="65354"/>
                        <a:pt x="106192" y="77322"/>
                        <a:pt x="105490" y="89338"/>
                      </a:cubicBezTo>
                      <a:cubicBezTo>
                        <a:pt x="106200" y="103758"/>
                        <a:pt x="105359" y="118211"/>
                        <a:pt x="102984" y="132451"/>
                      </a:cubicBezTo>
                      <a:cubicBezTo>
                        <a:pt x="94430" y="181164"/>
                        <a:pt x="69503" y="239991"/>
                        <a:pt x="15409" y="249895"/>
                      </a:cubicBezTo>
                      <a:cubicBezTo>
                        <a:pt x="4278" y="253067"/>
                        <a:pt x="-2260" y="264580"/>
                        <a:pt x="720" y="275768"/>
                      </a:cubicBezTo>
                      <a:cubicBezTo>
                        <a:pt x="4007" y="286811"/>
                        <a:pt x="15427" y="293288"/>
                        <a:pt x="26593" y="290457"/>
                      </a:cubicBezTo>
                      <a:cubicBezTo>
                        <a:pt x="104018" y="276223"/>
                        <a:pt x="140645" y="188789"/>
                        <a:pt x="146859" y="118594"/>
                      </a:cubicBezTo>
                      <a:cubicBezTo>
                        <a:pt x="150014" y="83019"/>
                        <a:pt x="148331" y="39907"/>
                        <a:pt x="117840" y="16111"/>
                      </a:cubicBezTo>
                      <a:cubicBezTo>
                        <a:pt x="87760" y="-6797"/>
                        <a:pt x="45647" y="-5113"/>
                        <a:pt x="17495" y="20125"/>
                      </a:cubicBezTo>
                      <a:cubicBezTo>
                        <a:pt x="9379" y="28381"/>
                        <a:pt x="9379" y="41617"/>
                        <a:pt x="17495" y="49872"/>
                      </a:cubicBezTo>
                      <a:cubicBezTo>
                        <a:pt x="25804" y="57856"/>
                        <a:pt x="38933" y="57856"/>
                        <a:pt x="47242" y="4987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5" name="Freeform 1254">
                  <a:extLst>
                    <a:ext uri="{FF2B5EF4-FFF2-40B4-BE49-F238E27FC236}">
                      <a16:creationId xmlns:a16="http://schemas.microsoft.com/office/drawing/2014/main" id="{1C824B93-1E96-CE4E-CAF0-15F32B4B5F07}"/>
                    </a:ext>
                  </a:extLst>
                </p:cNvPr>
                <p:cNvSpPr/>
                <p:nvPr/>
              </p:nvSpPr>
              <p:spPr>
                <a:xfrm>
                  <a:off x="9897783" y="3635752"/>
                  <a:ext cx="272549" cy="335798"/>
                </a:xfrm>
                <a:custGeom>
                  <a:avLst/>
                  <a:gdLst>
                    <a:gd name="connsiteX0" fmla="*/ 230470 w 272549"/>
                    <a:gd name="connsiteY0" fmla="*/ 20337 h 335798"/>
                    <a:gd name="connsiteX1" fmla="*/ 212792 w 272549"/>
                    <a:gd name="connsiteY1" fmla="*/ 95711 h 335798"/>
                    <a:gd name="connsiteX2" fmla="*/ 212511 w 272549"/>
                    <a:gd name="connsiteY2" fmla="*/ 96158 h 335798"/>
                    <a:gd name="connsiteX3" fmla="*/ 210294 w 272549"/>
                    <a:gd name="connsiteY3" fmla="*/ 100900 h 335798"/>
                    <a:gd name="connsiteX4" fmla="*/ 204474 w 272549"/>
                    <a:gd name="connsiteY4" fmla="*/ 112294 h 335798"/>
                    <a:gd name="connsiteX5" fmla="*/ 189435 w 272549"/>
                    <a:gd name="connsiteY5" fmla="*/ 138430 h 335798"/>
                    <a:gd name="connsiteX6" fmla="*/ 89388 w 272549"/>
                    <a:gd name="connsiteY6" fmla="*/ 255996 h 335798"/>
                    <a:gd name="connsiteX7" fmla="*/ 15013 w 272549"/>
                    <a:gd name="connsiteY7" fmla="*/ 294560 h 335798"/>
                    <a:gd name="connsiteX8" fmla="*/ 26196 w 272549"/>
                    <a:gd name="connsiteY8" fmla="*/ 335131 h 335798"/>
                    <a:gd name="connsiteX9" fmla="*/ 170074 w 272549"/>
                    <a:gd name="connsiteY9" fmla="*/ 235741 h 335798"/>
                    <a:gd name="connsiteX10" fmla="*/ 249699 w 272549"/>
                    <a:gd name="connsiteY10" fmla="*/ 115458 h 335798"/>
                    <a:gd name="connsiteX11" fmla="*/ 272539 w 272549"/>
                    <a:gd name="connsiteY11" fmla="*/ 20302 h 335798"/>
                    <a:gd name="connsiteX12" fmla="*/ 230470 w 272549"/>
                    <a:gd name="connsiteY12" fmla="*/ 20302 h 33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2549" h="335798">
                      <a:moveTo>
                        <a:pt x="230470" y="20337"/>
                      </a:moveTo>
                      <a:cubicBezTo>
                        <a:pt x="228997" y="46297"/>
                        <a:pt x="223011" y="71802"/>
                        <a:pt x="212792" y="95711"/>
                      </a:cubicBezTo>
                      <a:cubicBezTo>
                        <a:pt x="214334" y="91881"/>
                        <a:pt x="213607" y="93827"/>
                        <a:pt x="212511" y="96158"/>
                      </a:cubicBezTo>
                      <a:cubicBezTo>
                        <a:pt x="211775" y="97745"/>
                        <a:pt x="211048" y="99322"/>
                        <a:pt x="210294" y="100900"/>
                      </a:cubicBezTo>
                      <a:cubicBezTo>
                        <a:pt x="208436" y="104748"/>
                        <a:pt x="206481" y="108560"/>
                        <a:pt x="204474" y="112294"/>
                      </a:cubicBezTo>
                      <a:cubicBezTo>
                        <a:pt x="199759" y="121172"/>
                        <a:pt x="194711" y="129875"/>
                        <a:pt x="189435" y="138430"/>
                      </a:cubicBezTo>
                      <a:cubicBezTo>
                        <a:pt x="162931" y="182962"/>
                        <a:pt x="129109" y="222709"/>
                        <a:pt x="89388" y="255996"/>
                      </a:cubicBezTo>
                      <a:cubicBezTo>
                        <a:pt x="67775" y="274235"/>
                        <a:pt x="42367" y="287408"/>
                        <a:pt x="15013" y="294560"/>
                      </a:cubicBezTo>
                      <a:cubicBezTo>
                        <a:pt x="-11281" y="300879"/>
                        <a:pt x="-159" y="341459"/>
                        <a:pt x="26196" y="335131"/>
                      </a:cubicBezTo>
                      <a:cubicBezTo>
                        <a:pt x="83936" y="321274"/>
                        <a:pt x="132132" y="279678"/>
                        <a:pt x="170074" y="235741"/>
                      </a:cubicBezTo>
                      <a:cubicBezTo>
                        <a:pt x="202309" y="199720"/>
                        <a:pt x="229129" y="159201"/>
                        <a:pt x="249699" y="115458"/>
                      </a:cubicBezTo>
                      <a:cubicBezTo>
                        <a:pt x="263328" y="85492"/>
                        <a:pt x="271084" y="53190"/>
                        <a:pt x="272539" y="20302"/>
                      </a:cubicBezTo>
                      <a:cubicBezTo>
                        <a:pt x="273293" y="-6780"/>
                        <a:pt x="231223" y="-6754"/>
                        <a:pt x="230470" y="2030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6" name="Freeform 1255">
                  <a:extLst>
                    <a:ext uri="{FF2B5EF4-FFF2-40B4-BE49-F238E27FC236}">
                      <a16:creationId xmlns:a16="http://schemas.microsoft.com/office/drawing/2014/main" id="{87AEA5C5-8F89-F0F2-4E2E-BC48281BB0F1}"/>
                    </a:ext>
                  </a:extLst>
                </p:cNvPr>
                <p:cNvSpPr/>
                <p:nvPr/>
              </p:nvSpPr>
              <p:spPr>
                <a:xfrm>
                  <a:off x="9275829" y="3435454"/>
                  <a:ext cx="150787" cy="290282"/>
                </a:xfrm>
                <a:custGeom>
                  <a:avLst/>
                  <a:gdLst>
                    <a:gd name="connsiteX0" fmla="*/ 129521 w 150787"/>
                    <a:gd name="connsiteY0" fmla="*/ 19525 h 290282"/>
                    <a:gd name="connsiteX1" fmla="*/ 31280 w 150787"/>
                    <a:gd name="connsiteY1" fmla="*/ 15037 h 290282"/>
                    <a:gd name="connsiteX2" fmla="*/ 1480 w 150787"/>
                    <a:gd name="connsiteY2" fmla="*/ 119484 h 290282"/>
                    <a:gd name="connsiteX3" fmla="*/ 124183 w 150787"/>
                    <a:gd name="connsiteY3" fmla="*/ 289655 h 290282"/>
                    <a:gd name="connsiteX4" fmla="*/ 150065 w 150787"/>
                    <a:gd name="connsiteY4" fmla="*/ 274965 h 290282"/>
                    <a:gd name="connsiteX5" fmla="*/ 135367 w 150787"/>
                    <a:gd name="connsiteY5" fmla="*/ 249084 h 290282"/>
                    <a:gd name="connsiteX6" fmla="*/ 45688 w 150787"/>
                    <a:gd name="connsiteY6" fmla="*/ 133253 h 290282"/>
                    <a:gd name="connsiteX7" fmla="*/ 42375 w 150787"/>
                    <a:gd name="connsiteY7" fmla="*/ 92156 h 290282"/>
                    <a:gd name="connsiteX8" fmla="*/ 48721 w 150787"/>
                    <a:gd name="connsiteY8" fmla="*/ 56844 h 290282"/>
                    <a:gd name="connsiteX9" fmla="*/ 97986 w 150787"/>
                    <a:gd name="connsiteY9" fmla="*/ 47945 h 290282"/>
                    <a:gd name="connsiteX10" fmla="*/ 99774 w 150787"/>
                    <a:gd name="connsiteY10" fmla="*/ 49271 h 290282"/>
                    <a:gd name="connsiteX11" fmla="*/ 129521 w 150787"/>
                    <a:gd name="connsiteY11" fmla="*/ 49271 h 290282"/>
                    <a:gd name="connsiteX12" fmla="*/ 129521 w 150787"/>
                    <a:gd name="connsiteY12" fmla="*/ 19525 h 290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0787" h="290282">
                      <a:moveTo>
                        <a:pt x="129521" y="19525"/>
                      </a:moveTo>
                      <a:cubicBezTo>
                        <a:pt x="101834" y="-4719"/>
                        <a:pt x="61061" y="-6582"/>
                        <a:pt x="31280" y="15037"/>
                      </a:cubicBezTo>
                      <a:cubicBezTo>
                        <a:pt x="-807" y="39078"/>
                        <a:pt x="-2341" y="82787"/>
                        <a:pt x="1480" y="119484"/>
                      </a:cubicBezTo>
                      <a:cubicBezTo>
                        <a:pt x="8799" y="189398"/>
                        <a:pt x="46495" y="276648"/>
                        <a:pt x="124183" y="289655"/>
                      </a:cubicBezTo>
                      <a:cubicBezTo>
                        <a:pt x="135340" y="292389"/>
                        <a:pt x="146690" y="285947"/>
                        <a:pt x="150065" y="274965"/>
                      </a:cubicBezTo>
                      <a:cubicBezTo>
                        <a:pt x="153053" y="263771"/>
                        <a:pt x="146515" y="252248"/>
                        <a:pt x="135367" y="249084"/>
                      </a:cubicBezTo>
                      <a:cubicBezTo>
                        <a:pt x="81027" y="239995"/>
                        <a:pt x="55058" y="181992"/>
                        <a:pt x="45688" y="133253"/>
                      </a:cubicBezTo>
                      <a:cubicBezTo>
                        <a:pt x="43173" y="119704"/>
                        <a:pt x="42060" y="105932"/>
                        <a:pt x="42375" y="92156"/>
                      </a:cubicBezTo>
                      <a:cubicBezTo>
                        <a:pt x="41446" y="80036"/>
                        <a:pt x="43629" y="67881"/>
                        <a:pt x="48721" y="56844"/>
                      </a:cubicBezTo>
                      <a:cubicBezTo>
                        <a:pt x="59869" y="40782"/>
                        <a:pt x="81921" y="36799"/>
                        <a:pt x="97986" y="47945"/>
                      </a:cubicBezTo>
                      <a:cubicBezTo>
                        <a:pt x="98600" y="48369"/>
                        <a:pt x="99196" y="48810"/>
                        <a:pt x="99774" y="49271"/>
                      </a:cubicBezTo>
                      <a:cubicBezTo>
                        <a:pt x="108118" y="57175"/>
                        <a:pt x="121177" y="57175"/>
                        <a:pt x="129521" y="49271"/>
                      </a:cubicBezTo>
                      <a:cubicBezTo>
                        <a:pt x="137645" y="41020"/>
                        <a:pt x="137645" y="27776"/>
                        <a:pt x="129521" y="1952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7" name="Freeform 1256">
                  <a:extLst>
                    <a:ext uri="{FF2B5EF4-FFF2-40B4-BE49-F238E27FC236}">
                      <a16:creationId xmlns:a16="http://schemas.microsoft.com/office/drawing/2014/main" id="{CFB9B8BF-19D5-FB27-7C5A-426C5C1AA6A2}"/>
                    </a:ext>
                  </a:extLst>
                </p:cNvPr>
                <p:cNvSpPr/>
                <p:nvPr/>
              </p:nvSpPr>
              <p:spPr>
                <a:xfrm>
                  <a:off x="9386552" y="3630918"/>
                  <a:ext cx="323064" cy="353225"/>
                </a:xfrm>
                <a:custGeom>
                  <a:avLst/>
                  <a:gdLst>
                    <a:gd name="connsiteX0" fmla="*/ 663 w 323064"/>
                    <a:gd name="connsiteY0" fmla="*/ 26591 h 353225"/>
                    <a:gd name="connsiteX1" fmla="*/ 201668 w 323064"/>
                    <a:gd name="connsiteY1" fmla="*/ 323777 h 353225"/>
                    <a:gd name="connsiteX2" fmla="*/ 302030 w 323064"/>
                    <a:gd name="connsiteY2" fmla="*/ 353226 h 353225"/>
                    <a:gd name="connsiteX3" fmla="*/ 323065 w 323064"/>
                    <a:gd name="connsiteY3" fmla="*/ 332191 h 353225"/>
                    <a:gd name="connsiteX4" fmla="*/ 302030 w 323064"/>
                    <a:gd name="connsiteY4" fmla="*/ 311156 h 353225"/>
                    <a:gd name="connsiteX5" fmla="*/ 62103 w 323064"/>
                    <a:gd name="connsiteY5" fmla="*/ 95480 h 353225"/>
                    <a:gd name="connsiteX6" fmla="*/ 41225 w 323064"/>
                    <a:gd name="connsiteY6" fmla="*/ 15416 h 353225"/>
                    <a:gd name="connsiteX7" fmla="*/ 15353 w 323064"/>
                    <a:gd name="connsiteY7" fmla="*/ 718 h 353225"/>
                    <a:gd name="connsiteX8" fmla="*/ 663 w 323064"/>
                    <a:gd name="connsiteY8" fmla="*/ 26600 h 35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064" h="353225">
                      <a:moveTo>
                        <a:pt x="663" y="26591"/>
                      </a:moveTo>
                      <a:cubicBezTo>
                        <a:pt x="22680" y="147594"/>
                        <a:pt x="89229" y="265704"/>
                        <a:pt x="201668" y="323777"/>
                      </a:cubicBezTo>
                      <a:cubicBezTo>
                        <a:pt x="232922" y="339930"/>
                        <a:pt x="266998" y="349930"/>
                        <a:pt x="302030" y="353226"/>
                      </a:cubicBezTo>
                      <a:cubicBezTo>
                        <a:pt x="313617" y="353147"/>
                        <a:pt x="322986" y="343778"/>
                        <a:pt x="323065" y="332191"/>
                      </a:cubicBezTo>
                      <a:cubicBezTo>
                        <a:pt x="322819" y="320674"/>
                        <a:pt x="313547" y="311402"/>
                        <a:pt x="302030" y="311156"/>
                      </a:cubicBezTo>
                      <a:cubicBezTo>
                        <a:pt x="187943" y="300104"/>
                        <a:pt x="98387" y="197998"/>
                        <a:pt x="62103" y="95480"/>
                      </a:cubicBezTo>
                      <a:cubicBezTo>
                        <a:pt x="53014" y="69392"/>
                        <a:pt x="46037" y="42619"/>
                        <a:pt x="41225" y="15416"/>
                      </a:cubicBezTo>
                      <a:cubicBezTo>
                        <a:pt x="38053" y="4281"/>
                        <a:pt x="26545" y="-2258"/>
                        <a:pt x="15353" y="718"/>
                      </a:cubicBezTo>
                      <a:cubicBezTo>
                        <a:pt x="4310" y="4015"/>
                        <a:pt x="-2167" y="15430"/>
                        <a:pt x="663" y="2660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8" name="Freeform 1257">
                  <a:extLst>
                    <a:ext uri="{FF2B5EF4-FFF2-40B4-BE49-F238E27FC236}">
                      <a16:creationId xmlns:a16="http://schemas.microsoft.com/office/drawing/2014/main" id="{2FF1E11F-E0EE-3C30-875F-DDD305F277A4}"/>
                    </a:ext>
                  </a:extLst>
                </p:cNvPr>
                <p:cNvSpPr/>
                <p:nvPr/>
              </p:nvSpPr>
              <p:spPr>
                <a:xfrm>
                  <a:off x="9936977" y="3914737"/>
                  <a:ext cx="148340" cy="197565"/>
                </a:xfrm>
                <a:custGeom>
                  <a:avLst/>
                  <a:gdLst>
                    <a:gd name="connsiteX0" fmla="*/ 35 w 148340"/>
                    <a:gd name="connsiteY0" fmla="*/ 21052 h 197565"/>
                    <a:gd name="connsiteX1" fmla="*/ 11613 w 148340"/>
                    <a:gd name="connsiteY1" fmla="*/ 106068 h 197565"/>
                    <a:gd name="connsiteX2" fmla="*/ 36460 w 148340"/>
                    <a:gd name="connsiteY2" fmla="*/ 158655 h 197565"/>
                    <a:gd name="connsiteX3" fmla="*/ 84305 w 148340"/>
                    <a:gd name="connsiteY3" fmla="*/ 182450 h 197565"/>
                    <a:gd name="connsiteX4" fmla="*/ 121817 w 148340"/>
                    <a:gd name="connsiteY4" fmla="*/ 196833 h 197565"/>
                    <a:gd name="connsiteX5" fmla="*/ 147690 w 148340"/>
                    <a:gd name="connsiteY5" fmla="*/ 182135 h 197565"/>
                    <a:gd name="connsiteX6" fmla="*/ 133001 w 148340"/>
                    <a:gd name="connsiteY6" fmla="*/ 156262 h 197565"/>
                    <a:gd name="connsiteX7" fmla="*/ 98399 w 148340"/>
                    <a:gd name="connsiteY7" fmla="*/ 142993 h 197565"/>
                    <a:gd name="connsiteX8" fmla="*/ 64936 w 148340"/>
                    <a:gd name="connsiteY8" fmla="*/ 127979 h 197565"/>
                    <a:gd name="connsiteX9" fmla="*/ 62911 w 148340"/>
                    <a:gd name="connsiteY9" fmla="*/ 125823 h 197565"/>
                    <a:gd name="connsiteX10" fmla="*/ 61299 w 148340"/>
                    <a:gd name="connsiteY10" fmla="*/ 124158 h 197565"/>
                    <a:gd name="connsiteX11" fmla="*/ 58319 w 148340"/>
                    <a:gd name="connsiteY11" fmla="*/ 119258 h 197565"/>
                    <a:gd name="connsiteX12" fmla="*/ 57442 w 148340"/>
                    <a:gd name="connsiteY12" fmla="*/ 117637 h 197565"/>
                    <a:gd name="connsiteX13" fmla="*/ 52140 w 148340"/>
                    <a:gd name="connsiteY13" fmla="*/ 94893 h 197565"/>
                    <a:gd name="connsiteX14" fmla="*/ 42069 w 148340"/>
                    <a:gd name="connsiteY14" fmla="*/ 21035 h 197565"/>
                    <a:gd name="connsiteX15" fmla="*/ 21035 w 148340"/>
                    <a:gd name="connsiteY15" fmla="*/ 0 h 197565"/>
                    <a:gd name="connsiteX16" fmla="*/ 0 w 148340"/>
                    <a:gd name="connsiteY16" fmla="*/ 21035 h 19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340" h="197565">
                      <a:moveTo>
                        <a:pt x="35" y="21052"/>
                      </a:moveTo>
                      <a:cubicBezTo>
                        <a:pt x="2287" y="49651"/>
                        <a:pt x="7047" y="77802"/>
                        <a:pt x="11613" y="106068"/>
                      </a:cubicBezTo>
                      <a:cubicBezTo>
                        <a:pt x="13374" y="125998"/>
                        <a:pt x="22183" y="144640"/>
                        <a:pt x="36460" y="158655"/>
                      </a:cubicBezTo>
                      <a:cubicBezTo>
                        <a:pt x="50860" y="169374"/>
                        <a:pt x="67066" y="177437"/>
                        <a:pt x="84305" y="182450"/>
                      </a:cubicBezTo>
                      <a:cubicBezTo>
                        <a:pt x="96821" y="187200"/>
                        <a:pt x="109433" y="191758"/>
                        <a:pt x="121817" y="196833"/>
                      </a:cubicBezTo>
                      <a:cubicBezTo>
                        <a:pt x="133010" y="199848"/>
                        <a:pt x="144544" y="193292"/>
                        <a:pt x="147690" y="182135"/>
                      </a:cubicBezTo>
                      <a:cubicBezTo>
                        <a:pt x="150486" y="170969"/>
                        <a:pt x="144018" y="159584"/>
                        <a:pt x="133001" y="156262"/>
                      </a:cubicBezTo>
                      <a:cubicBezTo>
                        <a:pt x="121607" y="151582"/>
                        <a:pt x="109942" y="147375"/>
                        <a:pt x="98399" y="142993"/>
                      </a:cubicBezTo>
                      <a:cubicBezTo>
                        <a:pt x="86558" y="139688"/>
                        <a:pt x="75278" y="134622"/>
                        <a:pt x="64936" y="127979"/>
                      </a:cubicBezTo>
                      <a:cubicBezTo>
                        <a:pt x="68240" y="130529"/>
                        <a:pt x="63499" y="126428"/>
                        <a:pt x="62911" y="125823"/>
                      </a:cubicBezTo>
                      <a:cubicBezTo>
                        <a:pt x="62035" y="124903"/>
                        <a:pt x="58713" y="120082"/>
                        <a:pt x="61299" y="124158"/>
                      </a:cubicBezTo>
                      <a:cubicBezTo>
                        <a:pt x="60273" y="122545"/>
                        <a:pt x="59327" y="120880"/>
                        <a:pt x="58319" y="119258"/>
                      </a:cubicBezTo>
                      <a:cubicBezTo>
                        <a:pt x="55532" y="114771"/>
                        <a:pt x="58740" y="121449"/>
                        <a:pt x="57442" y="117637"/>
                      </a:cubicBezTo>
                      <a:cubicBezTo>
                        <a:pt x="55067" y="110213"/>
                        <a:pt x="53297" y="102606"/>
                        <a:pt x="52140" y="94893"/>
                      </a:cubicBezTo>
                      <a:cubicBezTo>
                        <a:pt x="48169" y="70291"/>
                        <a:pt x="44033" y="45908"/>
                        <a:pt x="42069" y="21035"/>
                      </a:cubicBezTo>
                      <a:cubicBezTo>
                        <a:pt x="41789" y="9536"/>
                        <a:pt x="32534" y="280"/>
                        <a:pt x="21035" y="0"/>
                      </a:cubicBezTo>
                      <a:cubicBezTo>
                        <a:pt x="9457" y="96"/>
                        <a:pt x="96" y="9457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59" name="Freeform 1258">
                  <a:extLst>
                    <a:ext uri="{FF2B5EF4-FFF2-40B4-BE49-F238E27FC236}">
                      <a16:creationId xmlns:a16="http://schemas.microsoft.com/office/drawing/2014/main" id="{59A0E442-BBBE-99E7-E9B5-D329B3FAD2A7}"/>
                    </a:ext>
                  </a:extLst>
                </p:cNvPr>
                <p:cNvSpPr/>
                <p:nvPr/>
              </p:nvSpPr>
              <p:spPr>
                <a:xfrm rot="11327839">
                  <a:off x="9704893" y="3744862"/>
                  <a:ext cx="167888" cy="58823"/>
                </a:xfrm>
                <a:custGeom>
                  <a:avLst/>
                  <a:gdLst>
                    <a:gd name="connsiteX0" fmla="*/ 10535 w 167888"/>
                    <a:gd name="connsiteY0" fmla="*/ 41844 h 58823"/>
                    <a:gd name="connsiteX1" fmla="*/ 85743 w 167888"/>
                    <a:gd name="connsiteY1" fmla="*/ 58751 h 58823"/>
                    <a:gd name="connsiteX2" fmla="*/ 161749 w 167888"/>
                    <a:gd name="connsiteY2" fmla="*/ 35656 h 58823"/>
                    <a:gd name="connsiteX3" fmla="*/ 161749 w 167888"/>
                    <a:gd name="connsiteY3" fmla="*/ 5909 h 58823"/>
                    <a:gd name="connsiteX4" fmla="*/ 132002 w 167888"/>
                    <a:gd name="connsiteY4" fmla="*/ 5909 h 58823"/>
                    <a:gd name="connsiteX5" fmla="*/ 132178 w 167888"/>
                    <a:gd name="connsiteY5" fmla="*/ 5559 h 58823"/>
                    <a:gd name="connsiteX6" fmla="*/ 127611 w 167888"/>
                    <a:gd name="connsiteY6" fmla="*/ 8258 h 58823"/>
                    <a:gd name="connsiteX7" fmla="*/ 122484 w 167888"/>
                    <a:gd name="connsiteY7" fmla="*/ 10730 h 58823"/>
                    <a:gd name="connsiteX8" fmla="*/ 123360 w 167888"/>
                    <a:gd name="connsiteY8" fmla="*/ 10300 h 58823"/>
                    <a:gd name="connsiteX9" fmla="*/ 120074 w 167888"/>
                    <a:gd name="connsiteY9" fmla="*/ 11449 h 58823"/>
                    <a:gd name="connsiteX10" fmla="*/ 102396 w 167888"/>
                    <a:gd name="connsiteY10" fmla="*/ 15638 h 58823"/>
                    <a:gd name="connsiteX11" fmla="*/ 101186 w 167888"/>
                    <a:gd name="connsiteY11" fmla="*/ 15778 h 58823"/>
                    <a:gd name="connsiteX12" fmla="*/ 95971 w 167888"/>
                    <a:gd name="connsiteY12" fmla="*/ 16243 h 58823"/>
                    <a:gd name="connsiteX13" fmla="*/ 83377 w 167888"/>
                    <a:gd name="connsiteY13" fmla="*/ 16698 h 58823"/>
                    <a:gd name="connsiteX14" fmla="*/ 72106 w 167888"/>
                    <a:gd name="connsiteY14" fmla="*/ 16383 h 58823"/>
                    <a:gd name="connsiteX15" fmla="*/ 66935 w 167888"/>
                    <a:gd name="connsiteY15" fmla="*/ 15997 h 58823"/>
                    <a:gd name="connsiteX16" fmla="*/ 64901 w 167888"/>
                    <a:gd name="connsiteY16" fmla="*/ 15848 h 58823"/>
                    <a:gd name="connsiteX17" fmla="*/ 48328 w 167888"/>
                    <a:gd name="connsiteY17" fmla="*/ 12343 h 58823"/>
                    <a:gd name="connsiteX18" fmla="*/ 41448 w 167888"/>
                    <a:gd name="connsiteY18" fmla="*/ 10090 h 58823"/>
                    <a:gd name="connsiteX19" fmla="*/ 39221 w 167888"/>
                    <a:gd name="connsiteY19" fmla="*/ 9214 h 58823"/>
                    <a:gd name="connsiteX20" fmla="*/ 40229 w 167888"/>
                    <a:gd name="connsiteY20" fmla="*/ 9652 h 58823"/>
                    <a:gd name="connsiteX21" fmla="*/ 31780 w 167888"/>
                    <a:gd name="connsiteY21" fmla="*/ 5524 h 58823"/>
                    <a:gd name="connsiteX22" fmla="*/ 2954 w 167888"/>
                    <a:gd name="connsiteY22" fmla="*/ 12868 h 58823"/>
                    <a:gd name="connsiteX23" fmla="*/ 10290 w 167888"/>
                    <a:gd name="connsiteY23" fmla="*/ 41695 h 58823"/>
                    <a:gd name="connsiteX24" fmla="*/ 10553 w 167888"/>
                    <a:gd name="connsiteY24" fmla="*/ 41844 h 58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7888" h="58823">
                      <a:moveTo>
                        <a:pt x="10535" y="41844"/>
                      </a:moveTo>
                      <a:cubicBezTo>
                        <a:pt x="33796" y="53693"/>
                        <a:pt x="59651" y="59504"/>
                        <a:pt x="85743" y="58751"/>
                      </a:cubicBezTo>
                      <a:cubicBezTo>
                        <a:pt x="112939" y="59688"/>
                        <a:pt x="139671" y="51564"/>
                        <a:pt x="161749" y="35656"/>
                      </a:cubicBezTo>
                      <a:cubicBezTo>
                        <a:pt x="169935" y="27426"/>
                        <a:pt x="169935" y="14139"/>
                        <a:pt x="161749" y="5909"/>
                      </a:cubicBezTo>
                      <a:cubicBezTo>
                        <a:pt x="153396" y="-1970"/>
                        <a:pt x="140355" y="-1970"/>
                        <a:pt x="132002" y="5909"/>
                      </a:cubicBezTo>
                      <a:cubicBezTo>
                        <a:pt x="138418" y="826"/>
                        <a:pt x="133843" y="4472"/>
                        <a:pt x="132178" y="5559"/>
                      </a:cubicBezTo>
                      <a:cubicBezTo>
                        <a:pt x="130696" y="6532"/>
                        <a:pt x="129171" y="7426"/>
                        <a:pt x="127611" y="8258"/>
                      </a:cubicBezTo>
                      <a:cubicBezTo>
                        <a:pt x="127305" y="8416"/>
                        <a:pt x="122554" y="10888"/>
                        <a:pt x="122484" y="10730"/>
                      </a:cubicBezTo>
                      <a:cubicBezTo>
                        <a:pt x="122414" y="10572"/>
                        <a:pt x="127743" y="8767"/>
                        <a:pt x="123360" y="10300"/>
                      </a:cubicBezTo>
                      <a:cubicBezTo>
                        <a:pt x="122265" y="10677"/>
                        <a:pt x="121178" y="11089"/>
                        <a:pt x="120074" y="11449"/>
                      </a:cubicBezTo>
                      <a:cubicBezTo>
                        <a:pt x="114298" y="13298"/>
                        <a:pt x="108391" y="14700"/>
                        <a:pt x="102396" y="15638"/>
                      </a:cubicBezTo>
                      <a:cubicBezTo>
                        <a:pt x="98434" y="16295"/>
                        <a:pt x="103798" y="15638"/>
                        <a:pt x="101186" y="15778"/>
                      </a:cubicBezTo>
                      <a:cubicBezTo>
                        <a:pt x="99433" y="15866"/>
                        <a:pt x="97681" y="16120"/>
                        <a:pt x="95971" y="16243"/>
                      </a:cubicBezTo>
                      <a:cubicBezTo>
                        <a:pt x="91782" y="16550"/>
                        <a:pt x="87584" y="16690"/>
                        <a:pt x="83377" y="16698"/>
                      </a:cubicBezTo>
                      <a:cubicBezTo>
                        <a:pt x="79617" y="16698"/>
                        <a:pt x="75857" y="16611"/>
                        <a:pt x="72106" y="16383"/>
                      </a:cubicBezTo>
                      <a:cubicBezTo>
                        <a:pt x="70353" y="16278"/>
                        <a:pt x="68661" y="16155"/>
                        <a:pt x="66935" y="15997"/>
                      </a:cubicBezTo>
                      <a:cubicBezTo>
                        <a:pt x="66453" y="15997"/>
                        <a:pt x="60002" y="15121"/>
                        <a:pt x="64901" y="15848"/>
                      </a:cubicBezTo>
                      <a:cubicBezTo>
                        <a:pt x="59301" y="15060"/>
                        <a:pt x="53771" y="13885"/>
                        <a:pt x="48328" y="12343"/>
                      </a:cubicBezTo>
                      <a:cubicBezTo>
                        <a:pt x="46005" y="11668"/>
                        <a:pt x="43709" y="10923"/>
                        <a:pt x="41448" y="10090"/>
                      </a:cubicBezTo>
                      <a:cubicBezTo>
                        <a:pt x="40703" y="9818"/>
                        <a:pt x="39966" y="9503"/>
                        <a:pt x="39221" y="9214"/>
                      </a:cubicBezTo>
                      <a:cubicBezTo>
                        <a:pt x="35207" y="7829"/>
                        <a:pt x="43814" y="11370"/>
                        <a:pt x="40229" y="9652"/>
                      </a:cubicBezTo>
                      <a:cubicBezTo>
                        <a:pt x="37398" y="8293"/>
                        <a:pt x="34567" y="6970"/>
                        <a:pt x="31780" y="5524"/>
                      </a:cubicBezTo>
                      <a:cubicBezTo>
                        <a:pt x="21789" y="-410"/>
                        <a:pt x="8888" y="2877"/>
                        <a:pt x="2954" y="12868"/>
                      </a:cubicBezTo>
                      <a:cubicBezTo>
                        <a:pt x="-2980" y="22851"/>
                        <a:pt x="307" y="35761"/>
                        <a:pt x="10290" y="41695"/>
                      </a:cubicBezTo>
                      <a:cubicBezTo>
                        <a:pt x="10378" y="41747"/>
                        <a:pt x="10465" y="41791"/>
                        <a:pt x="10553" y="4184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0" name="Freeform 1259">
                  <a:extLst>
                    <a:ext uri="{FF2B5EF4-FFF2-40B4-BE49-F238E27FC236}">
                      <a16:creationId xmlns:a16="http://schemas.microsoft.com/office/drawing/2014/main" id="{5AE13C21-42FD-BBCE-1718-C6DFE25D7B2A}"/>
                    </a:ext>
                  </a:extLst>
                </p:cNvPr>
                <p:cNvSpPr/>
                <p:nvPr/>
              </p:nvSpPr>
              <p:spPr>
                <a:xfrm>
                  <a:off x="9765072" y="3583662"/>
                  <a:ext cx="62508" cy="93015"/>
                </a:xfrm>
                <a:custGeom>
                  <a:avLst/>
                  <a:gdLst>
                    <a:gd name="connsiteX0" fmla="*/ 12654 w 62508"/>
                    <a:gd name="connsiteY0" fmla="*/ 26589 h 93015"/>
                    <a:gd name="connsiteX1" fmla="*/ 21234 w 62508"/>
                    <a:gd name="connsiteY1" fmla="*/ 64671 h 93015"/>
                    <a:gd name="connsiteX2" fmla="*/ 20480 w 62508"/>
                    <a:gd name="connsiteY2" fmla="*/ 59079 h 93015"/>
                    <a:gd name="connsiteX3" fmla="*/ 20577 w 62508"/>
                    <a:gd name="connsiteY3" fmla="*/ 63601 h 93015"/>
                    <a:gd name="connsiteX4" fmla="*/ 21331 w 62508"/>
                    <a:gd name="connsiteY4" fmla="*/ 58010 h 93015"/>
                    <a:gd name="connsiteX5" fmla="*/ 20778 w 62508"/>
                    <a:gd name="connsiteY5" fmla="*/ 60341 h 93015"/>
                    <a:gd name="connsiteX6" fmla="*/ 22899 w 62508"/>
                    <a:gd name="connsiteY6" fmla="*/ 55319 h 93015"/>
                    <a:gd name="connsiteX7" fmla="*/ 22093 w 62508"/>
                    <a:gd name="connsiteY7" fmla="*/ 56818 h 93015"/>
                    <a:gd name="connsiteX8" fmla="*/ 25380 w 62508"/>
                    <a:gd name="connsiteY8" fmla="*/ 52567 h 93015"/>
                    <a:gd name="connsiteX9" fmla="*/ 24161 w 62508"/>
                    <a:gd name="connsiteY9" fmla="*/ 53777 h 93015"/>
                    <a:gd name="connsiteX10" fmla="*/ 28421 w 62508"/>
                    <a:gd name="connsiteY10" fmla="*/ 50490 h 93015"/>
                    <a:gd name="connsiteX11" fmla="*/ 24687 w 62508"/>
                    <a:gd name="connsiteY11" fmla="*/ 52418 h 93015"/>
                    <a:gd name="connsiteX12" fmla="*/ 29718 w 62508"/>
                    <a:gd name="connsiteY12" fmla="*/ 50297 h 93015"/>
                    <a:gd name="connsiteX13" fmla="*/ 25494 w 62508"/>
                    <a:gd name="connsiteY13" fmla="*/ 51471 h 93015"/>
                    <a:gd name="connsiteX14" fmla="*/ 31085 w 62508"/>
                    <a:gd name="connsiteY14" fmla="*/ 50718 h 93015"/>
                    <a:gd name="connsiteX15" fmla="*/ 25827 w 62508"/>
                    <a:gd name="connsiteY15" fmla="*/ 50718 h 93015"/>
                    <a:gd name="connsiteX16" fmla="*/ 31418 w 62508"/>
                    <a:gd name="connsiteY16" fmla="*/ 51471 h 93015"/>
                    <a:gd name="connsiteX17" fmla="*/ 21059 w 62508"/>
                    <a:gd name="connsiteY17" fmla="*/ 49911 h 93015"/>
                    <a:gd name="connsiteX18" fmla="*/ 6159 w 62508"/>
                    <a:gd name="connsiteY18" fmla="*/ 56046 h 93015"/>
                    <a:gd name="connsiteX19" fmla="*/ 6159 w 62508"/>
                    <a:gd name="connsiteY19" fmla="*/ 85793 h 93015"/>
                    <a:gd name="connsiteX20" fmla="*/ 10419 w 62508"/>
                    <a:gd name="connsiteY20" fmla="*/ 89089 h 93015"/>
                    <a:gd name="connsiteX21" fmla="*/ 21033 w 62508"/>
                    <a:gd name="connsiteY21" fmla="*/ 91955 h 93015"/>
                    <a:gd name="connsiteX22" fmla="*/ 21480 w 62508"/>
                    <a:gd name="connsiteY22" fmla="*/ 92016 h 93015"/>
                    <a:gd name="connsiteX23" fmla="*/ 15888 w 62508"/>
                    <a:gd name="connsiteY23" fmla="*/ 91262 h 93015"/>
                    <a:gd name="connsiteX24" fmla="*/ 28561 w 62508"/>
                    <a:gd name="connsiteY24" fmla="*/ 93015 h 93015"/>
                    <a:gd name="connsiteX25" fmla="*/ 47431 w 62508"/>
                    <a:gd name="connsiteY25" fmla="*/ 88089 h 93015"/>
                    <a:gd name="connsiteX26" fmla="*/ 61744 w 62508"/>
                    <a:gd name="connsiteY26" fmla="*/ 69859 h 93015"/>
                    <a:gd name="connsiteX27" fmla="*/ 61323 w 62508"/>
                    <a:gd name="connsiteY27" fmla="*/ 50981 h 93015"/>
                    <a:gd name="connsiteX28" fmla="*/ 53154 w 62508"/>
                    <a:gd name="connsiteY28" fmla="*/ 15458 h 93015"/>
                    <a:gd name="connsiteX29" fmla="*/ 43514 w 62508"/>
                    <a:gd name="connsiteY29" fmla="*/ 2881 h 93015"/>
                    <a:gd name="connsiteX30" fmla="*/ 14740 w 62508"/>
                    <a:gd name="connsiteY30" fmla="*/ 10418 h 93015"/>
                    <a:gd name="connsiteX31" fmla="*/ 12619 w 62508"/>
                    <a:gd name="connsiteY31" fmla="*/ 26642 h 93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2508" h="93015">
                      <a:moveTo>
                        <a:pt x="12654" y="26589"/>
                      </a:moveTo>
                      <a:cubicBezTo>
                        <a:pt x="16326" y="39085"/>
                        <a:pt x="19192" y="51805"/>
                        <a:pt x="21234" y="64671"/>
                      </a:cubicBezTo>
                      <a:lnTo>
                        <a:pt x="20480" y="59079"/>
                      </a:lnTo>
                      <a:cubicBezTo>
                        <a:pt x="20673" y="60579"/>
                        <a:pt x="20699" y="62095"/>
                        <a:pt x="20577" y="63601"/>
                      </a:cubicBezTo>
                      <a:lnTo>
                        <a:pt x="21331" y="58010"/>
                      </a:lnTo>
                      <a:cubicBezTo>
                        <a:pt x="21225" y="58803"/>
                        <a:pt x="21033" y="59583"/>
                        <a:pt x="20778" y="60341"/>
                      </a:cubicBezTo>
                      <a:lnTo>
                        <a:pt x="22899" y="55319"/>
                      </a:lnTo>
                      <a:cubicBezTo>
                        <a:pt x="22680" y="55841"/>
                        <a:pt x="22409" y="56344"/>
                        <a:pt x="22093" y="56818"/>
                      </a:cubicBezTo>
                      <a:lnTo>
                        <a:pt x="25380" y="52567"/>
                      </a:lnTo>
                      <a:cubicBezTo>
                        <a:pt x="25020" y="53013"/>
                        <a:pt x="24609" y="53419"/>
                        <a:pt x="24161" y="53777"/>
                      </a:cubicBezTo>
                      <a:lnTo>
                        <a:pt x="28421" y="50490"/>
                      </a:lnTo>
                      <a:cubicBezTo>
                        <a:pt x="27238" y="51243"/>
                        <a:pt x="25985" y="51888"/>
                        <a:pt x="24687" y="52418"/>
                      </a:cubicBezTo>
                      <a:lnTo>
                        <a:pt x="29718" y="50297"/>
                      </a:lnTo>
                      <a:cubicBezTo>
                        <a:pt x="28351" y="50828"/>
                        <a:pt x="26940" y="51222"/>
                        <a:pt x="25494" y="51471"/>
                      </a:cubicBezTo>
                      <a:lnTo>
                        <a:pt x="31085" y="50718"/>
                      </a:lnTo>
                      <a:cubicBezTo>
                        <a:pt x="29341" y="50945"/>
                        <a:pt x="27571" y="50945"/>
                        <a:pt x="25827" y="50718"/>
                      </a:cubicBezTo>
                      <a:lnTo>
                        <a:pt x="31418" y="51471"/>
                      </a:lnTo>
                      <a:cubicBezTo>
                        <a:pt x="27913" y="50946"/>
                        <a:pt x="24565" y="50358"/>
                        <a:pt x="21059" y="49911"/>
                      </a:cubicBezTo>
                      <a:cubicBezTo>
                        <a:pt x="15476" y="49889"/>
                        <a:pt x="10112" y="52097"/>
                        <a:pt x="6159" y="56046"/>
                      </a:cubicBezTo>
                      <a:cubicBezTo>
                        <a:pt x="-2053" y="64261"/>
                        <a:pt x="-2053" y="77579"/>
                        <a:pt x="6159" y="85793"/>
                      </a:cubicBezTo>
                      <a:lnTo>
                        <a:pt x="10419" y="89089"/>
                      </a:lnTo>
                      <a:cubicBezTo>
                        <a:pt x="13635" y="90975"/>
                        <a:pt x="17299" y="91964"/>
                        <a:pt x="21033" y="91955"/>
                      </a:cubicBezTo>
                      <a:lnTo>
                        <a:pt x="21480" y="92016"/>
                      </a:lnTo>
                      <a:lnTo>
                        <a:pt x="15888" y="91262"/>
                      </a:lnTo>
                      <a:cubicBezTo>
                        <a:pt x="20068" y="92152"/>
                        <a:pt x="24302" y="92737"/>
                        <a:pt x="28561" y="93015"/>
                      </a:cubicBezTo>
                      <a:cubicBezTo>
                        <a:pt x="35152" y="92877"/>
                        <a:pt x="41612" y="91189"/>
                        <a:pt x="47431" y="88089"/>
                      </a:cubicBezTo>
                      <a:cubicBezTo>
                        <a:pt x="54697" y="84468"/>
                        <a:pt x="59947" y="77776"/>
                        <a:pt x="61744" y="69859"/>
                      </a:cubicBezTo>
                      <a:cubicBezTo>
                        <a:pt x="62892" y="63603"/>
                        <a:pt x="62743" y="57180"/>
                        <a:pt x="61323" y="50981"/>
                      </a:cubicBezTo>
                      <a:cubicBezTo>
                        <a:pt x="59149" y="39026"/>
                        <a:pt x="56336" y="27185"/>
                        <a:pt x="53154" y="15458"/>
                      </a:cubicBezTo>
                      <a:cubicBezTo>
                        <a:pt x="51638" y="10202"/>
                        <a:pt x="48194" y="5711"/>
                        <a:pt x="43514" y="2881"/>
                      </a:cubicBezTo>
                      <a:cubicBezTo>
                        <a:pt x="33487" y="-2984"/>
                        <a:pt x="20603" y="390"/>
                        <a:pt x="14740" y="10418"/>
                      </a:cubicBezTo>
                      <a:cubicBezTo>
                        <a:pt x="11874" y="15319"/>
                        <a:pt x="11102" y="21169"/>
                        <a:pt x="12619" y="266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1" name="Freeform 1260">
                  <a:extLst>
                    <a:ext uri="{FF2B5EF4-FFF2-40B4-BE49-F238E27FC236}">
                      <a16:creationId xmlns:a16="http://schemas.microsoft.com/office/drawing/2014/main" id="{8D71A06D-6F0F-6C43-F20E-8A0953DFC03A}"/>
                    </a:ext>
                  </a:extLst>
                </p:cNvPr>
                <p:cNvSpPr/>
                <p:nvPr/>
              </p:nvSpPr>
              <p:spPr>
                <a:xfrm>
                  <a:off x="9578132" y="3474428"/>
                  <a:ext cx="84817" cy="101737"/>
                </a:xfrm>
                <a:custGeom>
                  <a:avLst/>
                  <a:gdLst>
                    <a:gd name="connsiteX0" fmla="*/ 2262 w 84817"/>
                    <a:gd name="connsiteY0" fmla="*/ 30885 h 101737"/>
                    <a:gd name="connsiteX1" fmla="*/ 39204 w 84817"/>
                    <a:gd name="connsiteY1" fmla="*/ 101737 h 101737"/>
                    <a:gd name="connsiteX2" fmla="*/ 75042 w 84817"/>
                    <a:gd name="connsiteY2" fmla="*/ 17940 h 101737"/>
                    <a:gd name="connsiteX3" fmla="*/ 2262 w 84817"/>
                    <a:gd name="connsiteY3" fmla="*/ 30885 h 10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817" h="101737">
                      <a:moveTo>
                        <a:pt x="2262" y="30885"/>
                      </a:moveTo>
                      <a:cubicBezTo>
                        <a:pt x="-3873" y="51289"/>
                        <a:pt x="614" y="98065"/>
                        <a:pt x="39204" y="101737"/>
                      </a:cubicBezTo>
                      <a:cubicBezTo>
                        <a:pt x="90152" y="101028"/>
                        <a:pt x="92404" y="44409"/>
                        <a:pt x="75042" y="17940"/>
                      </a:cubicBezTo>
                      <a:cubicBezTo>
                        <a:pt x="60826" y="-3734"/>
                        <a:pt x="19458" y="-12472"/>
                        <a:pt x="2262" y="3088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2" name="Freeform 1261">
                  <a:extLst>
                    <a:ext uri="{FF2B5EF4-FFF2-40B4-BE49-F238E27FC236}">
                      <a16:creationId xmlns:a16="http://schemas.microsoft.com/office/drawing/2014/main" id="{D8BF5466-9BF5-0B87-2CD8-3CB78F22CD62}"/>
                    </a:ext>
                  </a:extLst>
                </p:cNvPr>
                <p:cNvSpPr/>
                <p:nvPr/>
              </p:nvSpPr>
              <p:spPr>
                <a:xfrm>
                  <a:off x="9906222" y="3471782"/>
                  <a:ext cx="84736" cy="101701"/>
                </a:xfrm>
                <a:custGeom>
                  <a:avLst/>
                  <a:gdLst>
                    <a:gd name="connsiteX0" fmla="*/ 82202 w 84736"/>
                    <a:gd name="connsiteY0" fmla="*/ 30262 h 101701"/>
                    <a:gd name="connsiteX1" fmla="*/ 46399 w 84736"/>
                    <a:gd name="connsiteY1" fmla="*/ 101701 h 101701"/>
                    <a:gd name="connsiteX2" fmla="*/ 9220 w 84736"/>
                    <a:gd name="connsiteY2" fmla="*/ 18483 h 101701"/>
                    <a:gd name="connsiteX3" fmla="*/ 82202 w 84736"/>
                    <a:gd name="connsiteY3" fmla="*/ 30262 h 10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736" h="101701">
                      <a:moveTo>
                        <a:pt x="82202" y="30262"/>
                      </a:moveTo>
                      <a:cubicBezTo>
                        <a:pt x="88626" y="50569"/>
                        <a:pt x="84919" y="97407"/>
                        <a:pt x="46399" y="101701"/>
                      </a:cubicBezTo>
                      <a:cubicBezTo>
                        <a:pt x="-4558" y="101798"/>
                        <a:pt x="-7722" y="45223"/>
                        <a:pt x="9220" y="18483"/>
                      </a:cubicBezTo>
                      <a:cubicBezTo>
                        <a:pt x="23085" y="-3420"/>
                        <a:pt x="64305" y="-12806"/>
                        <a:pt x="82202" y="3026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3" name="Freeform 1262">
                  <a:extLst>
                    <a:ext uri="{FF2B5EF4-FFF2-40B4-BE49-F238E27FC236}">
                      <a16:creationId xmlns:a16="http://schemas.microsoft.com/office/drawing/2014/main" id="{3A03875A-E087-EFBF-77DE-FB570E0D2AFE}"/>
                    </a:ext>
                  </a:extLst>
                </p:cNvPr>
                <p:cNvSpPr/>
                <p:nvPr/>
              </p:nvSpPr>
              <p:spPr>
                <a:xfrm>
                  <a:off x="9511705" y="3922275"/>
                  <a:ext cx="122371" cy="183555"/>
                </a:xfrm>
                <a:custGeom>
                  <a:avLst/>
                  <a:gdLst>
                    <a:gd name="connsiteX0" fmla="*/ 26549 w 122371"/>
                    <a:gd name="connsiteY0" fmla="*/ 182871 h 183555"/>
                    <a:gd name="connsiteX1" fmla="*/ 103624 w 122371"/>
                    <a:gd name="connsiteY1" fmla="*/ 133790 h 183555"/>
                    <a:gd name="connsiteX2" fmla="*/ 113729 w 122371"/>
                    <a:gd name="connsiteY2" fmla="*/ 92281 h 183555"/>
                    <a:gd name="connsiteX3" fmla="*/ 122371 w 122371"/>
                    <a:gd name="connsiteY3" fmla="*/ 21035 h 183555"/>
                    <a:gd name="connsiteX4" fmla="*/ 101336 w 122371"/>
                    <a:gd name="connsiteY4" fmla="*/ 0 h 183555"/>
                    <a:gd name="connsiteX5" fmla="*/ 80302 w 122371"/>
                    <a:gd name="connsiteY5" fmla="*/ 21035 h 183555"/>
                    <a:gd name="connsiteX6" fmla="*/ 66278 w 122371"/>
                    <a:gd name="connsiteY6" fmla="*/ 114876 h 183555"/>
                    <a:gd name="connsiteX7" fmla="*/ 66331 w 122371"/>
                    <a:gd name="connsiteY7" fmla="*/ 114552 h 183555"/>
                    <a:gd name="connsiteX8" fmla="*/ 64157 w 122371"/>
                    <a:gd name="connsiteY8" fmla="*/ 118426 h 183555"/>
                    <a:gd name="connsiteX9" fmla="*/ 63886 w 122371"/>
                    <a:gd name="connsiteY9" fmla="*/ 119109 h 183555"/>
                    <a:gd name="connsiteX10" fmla="*/ 60660 w 122371"/>
                    <a:gd name="connsiteY10" fmla="*/ 122615 h 183555"/>
                    <a:gd name="connsiteX11" fmla="*/ 56900 w 122371"/>
                    <a:gd name="connsiteY11" fmla="*/ 125972 h 183555"/>
                    <a:gd name="connsiteX12" fmla="*/ 55235 w 122371"/>
                    <a:gd name="connsiteY12" fmla="*/ 126848 h 183555"/>
                    <a:gd name="connsiteX13" fmla="*/ 46593 w 122371"/>
                    <a:gd name="connsiteY13" fmla="*/ 131467 h 183555"/>
                    <a:gd name="connsiteX14" fmla="*/ 33666 w 122371"/>
                    <a:gd name="connsiteY14" fmla="*/ 135972 h 183555"/>
                    <a:gd name="connsiteX15" fmla="*/ 15339 w 122371"/>
                    <a:gd name="connsiteY15" fmla="*/ 142274 h 183555"/>
                    <a:gd name="connsiteX16" fmla="*/ 650 w 122371"/>
                    <a:gd name="connsiteY16" fmla="*/ 168147 h 183555"/>
                    <a:gd name="connsiteX17" fmla="*/ 26523 w 122371"/>
                    <a:gd name="connsiteY17" fmla="*/ 182836 h 183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2371" h="183555">
                      <a:moveTo>
                        <a:pt x="26549" y="182871"/>
                      </a:moveTo>
                      <a:cubicBezTo>
                        <a:pt x="55761" y="172599"/>
                        <a:pt x="89276" y="164465"/>
                        <a:pt x="103624" y="133790"/>
                      </a:cubicBezTo>
                      <a:cubicBezTo>
                        <a:pt x="109023" y="120529"/>
                        <a:pt x="112432" y="106541"/>
                        <a:pt x="113729" y="92281"/>
                      </a:cubicBezTo>
                      <a:cubicBezTo>
                        <a:pt x="117235" y="68617"/>
                        <a:pt x="120846" y="44953"/>
                        <a:pt x="122371" y="21035"/>
                      </a:cubicBezTo>
                      <a:cubicBezTo>
                        <a:pt x="122371" y="9422"/>
                        <a:pt x="112949" y="0"/>
                        <a:pt x="101336" y="0"/>
                      </a:cubicBezTo>
                      <a:cubicBezTo>
                        <a:pt x="89723" y="0"/>
                        <a:pt x="80302" y="9422"/>
                        <a:pt x="80302" y="21035"/>
                      </a:cubicBezTo>
                      <a:cubicBezTo>
                        <a:pt x="78628" y="52692"/>
                        <a:pt x="73930" y="84113"/>
                        <a:pt x="66278" y="114876"/>
                      </a:cubicBezTo>
                      <a:cubicBezTo>
                        <a:pt x="65665" y="117234"/>
                        <a:pt x="68268" y="111256"/>
                        <a:pt x="66331" y="114552"/>
                      </a:cubicBezTo>
                      <a:cubicBezTo>
                        <a:pt x="65577" y="115823"/>
                        <a:pt x="64938" y="117181"/>
                        <a:pt x="64157" y="118426"/>
                      </a:cubicBezTo>
                      <a:cubicBezTo>
                        <a:pt x="63377" y="119670"/>
                        <a:pt x="60538" y="122624"/>
                        <a:pt x="63886" y="119109"/>
                      </a:cubicBezTo>
                      <a:cubicBezTo>
                        <a:pt x="62781" y="120266"/>
                        <a:pt x="61800" y="121511"/>
                        <a:pt x="60660" y="122615"/>
                      </a:cubicBezTo>
                      <a:cubicBezTo>
                        <a:pt x="59521" y="123719"/>
                        <a:pt x="58215" y="124911"/>
                        <a:pt x="56900" y="125972"/>
                      </a:cubicBezTo>
                      <a:cubicBezTo>
                        <a:pt x="59837" y="123605"/>
                        <a:pt x="56445" y="126130"/>
                        <a:pt x="55235" y="126848"/>
                      </a:cubicBezTo>
                      <a:cubicBezTo>
                        <a:pt x="52439" y="128531"/>
                        <a:pt x="49547" y="130074"/>
                        <a:pt x="46593" y="131467"/>
                      </a:cubicBezTo>
                      <a:cubicBezTo>
                        <a:pt x="43920" y="132580"/>
                        <a:pt x="37785" y="134570"/>
                        <a:pt x="33666" y="135972"/>
                      </a:cubicBezTo>
                      <a:cubicBezTo>
                        <a:pt x="27531" y="138058"/>
                        <a:pt x="21396" y="140126"/>
                        <a:pt x="15339" y="142274"/>
                      </a:cubicBezTo>
                      <a:cubicBezTo>
                        <a:pt x="4322" y="145596"/>
                        <a:pt x="-2146" y="156981"/>
                        <a:pt x="650" y="168147"/>
                      </a:cubicBezTo>
                      <a:cubicBezTo>
                        <a:pt x="3823" y="179277"/>
                        <a:pt x="15339" y="185816"/>
                        <a:pt x="26523" y="182836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4" name="Freeform 1263">
                  <a:extLst>
                    <a:ext uri="{FF2B5EF4-FFF2-40B4-BE49-F238E27FC236}">
                      <a16:creationId xmlns:a16="http://schemas.microsoft.com/office/drawing/2014/main" id="{6488ECFE-06C9-8110-6C73-B9F47E5A2513}"/>
                    </a:ext>
                  </a:extLst>
                </p:cNvPr>
                <p:cNvSpPr/>
                <p:nvPr/>
              </p:nvSpPr>
              <p:spPr>
                <a:xfrm>
                  <a:off x="8867009" y="3970009"/>
                  <a:ext cx="2008420" cy="1144217"/>
                </a:xfrm>
                <a:custGeom>
                  <a:avLst/>
                  <a:gdLst>
                    <a:gd name="connsiteX0" fmla="*/ 1855528 w 2008420"/>
                    <a:gd name="connsiteY0" fmla="*/ 896971 h 1144217"/>
                    <a:gd name="connsiteX1" fmla="*/ 1711668 w 2008420"/>
                    <a:gd name="connsiteY1" fmla="*/ 878250 h 1144217"/>
                    <a:gd name="connsiteX2" fmla="*/ 1444930 w 2008420"/>
                    <a:gd name="connsiteY2" fmla="*/ 793454 h 1144217"/>
                    <a:gd name="connsiteX3" fmla="*/ 1416130 w 2008420"/>
                    <a:gd name="connsiteY3" fmla="*/ 1126653 h 1144217"/>
                    <a:gd name="connsiteX4" fmla="*/ 1414982 w 2008420"/>
                    <a:gd name="connsiteY4" fmla="*/ 1142552 h 1144217"/>
                    <a:gd name="connsiteX5" fmla="*/ 10666 w 2008420"/>
                    <a:gd name="connsiteY5" fmla="*/ 1144217 h 1144217"/>
                    <a:gd name="connsiteX6" fmla="*/ 0 w 2008420"/>
                    <a:gd name="connsiteY6" fmla="*/ 779396 h 1144217"/>
                    <a:gd name="connsiteX7" fmla="*/ 102544 w 2008420"/>
                    <a:gd name="connsiteY7" fmla="*/ 540853 h 1144217"/>
                    <a:gd name="connsiteX8" fmla="*/ 186000 w 2008420"/>
                    <a:gd name="connsiteY8" fmla="*/ 358201 h 1144217"/>
                    <a:gd name="connsiteX9" fmla="*/ 223363 w 2008420"/>
                    <a:gd name="connsiteY9" fmla="*/ 291468 h 1144217"/>
                    <a:gd name="connsiteX10" fmla="*/ 329974 w 2008420"/>
                    <a:gd name="connsiteY10" fmla="*/ 218136 h 1144217"/>
                    <a:gd name="connsiteX11" fmla="*/ 584232 w 2008420"/>
                    <a:gd name="connsiteY11" fmla="*/ 109842 h 1144217"/>
                    <a:gd name="connsiteX12" fmla="*/ 720703 w 2008420"/>
                    <a:gd name="connsiteY12" fmla="*/ 2039 h 1144217"/>
                    <a:gd name="connsiteX13" fmla="*/ 722824 w 2008420"/>
                    <a:gd name="connsiteY13" fmla="*/ 273738 h 1144217"/>
                    <a:gd name="connsiteX14" fmla="*/ 882864 w 2008420"/>
                    <a:gd name="connsiteY14" fmla="*/ 292923 h 1144217"/>
                    <a:gd name="connsiteX15" fmla="*/ 1095753 w 2008420"/>
                    <a:gd name="connsiteY15" fmla="*/ 255937 h 1144217"/>
                    <a:gd name="connsiteX16" fmla="*/ 1130811 w 2008420"/>
                    <a:gd name="connsiteY16" fmla="*/ 245096 h 1144217"/>
                    <a:gd name="connsiteX17" fmla="*/ 1129636 w 2008420"/>
                    <a:gd name="connsiteY17" fmla="*/ 239241 h 1144217"/>
                    <a:gd name="connsiteX18" fmla="*/ 1106262 w 2008420"/>
                    <a:gd name="connsiteY18" fmla="*/ 138616 h 1144217"/>
                    <a:gd name="connsiteX19" fmla="*/ 1091879 w 2008420"/>
                    <a:gd name="connsiteY19" fmla="*/ 7569 h 1144217"/>
                    <a:gd name="connsiteX20" fmla="*/ 1098943 w 2008420"/>
                    <a:gd name="connsiteY20" fmla="*/ 6 h 1144217"/>
                    <a:gd name="connsiteX21" fmla="*/ 1103325 w 2008420"/>
                    <a:gd name="connsiteY21" fmla="*/ 1276 h 1144217"/>
                    <a:gd name="connsiteX22" fmla="*/ 1186325 w 2008420"/>
                    <a:gd name="connsiteY22" fmla="*/ 66677 h 1144217"/>
                    <a:gd name="connsiteX23" fmla="*/ 1217264 w 2008420"/>
                    <a:gd name="connsiteY23" fmla="*/ 68614 h 1144217"/>
                    <a:gd name="connsiteX24" fmla="*/ 1470785 w 2008420"/>
                    <a:gd name="connsiteY24" fmla="*/ 154006 h 1144217"/>
                    <a:gd name="connsiteX25" fmla="*/ 1519095 w 2008420"/>
                    <a:gd name="connsiteY25" fmla="*/ 184629 h 1144217"/>
                    <a:gd name="connsiteX26" fmla="*/ 1547089 w 2008420"/>
                    <a:gd name="connsiteY26" fmla="*/ 219766 h 1144217"/>
                    <a:gd name="connsiteX27" fmla="*/ 1639922 w 2008420"/>
                    <a:gd name="connsiteY27" fmla="*/ 430342 h 1144217"/>
                    <a:gd name="connsiteX28" fmla="*/ 1697005 w 2008420"/>
                    <a:gd name="connsiteY28" fmla="*/ 493875 h 1144217"/>
                    <a:gd name="connsiteX29" fmla="*/ 1684358 w 2008420"/>
                    <a:gd name="connsiteY29" fmla="*/ 211782 h 1144217"/>
                    <a:gd name="connsiteX30" fmla="*/ 1952551 w 2008420"/>
                    <a:gd name="connsiteY30" fmla="*/ 198898 h 1144217"/>
                    <a:gd name="connsiteX31" fmla="*/ 1993043 w 2008420"/>
                    <a:gd name="connsiteY31" fmla="*/ 483297 h 1144217"/>
                    <a:gd name="connsiteX32" fmla="*/ 2006856 w 2008420"/>
                    <a:gd name="connsiteY32" fmla="*/ 618594 h 1144217"/>
                    <a:gd name="connsiteX33" fmla="*/ 1997925 w 2008420"/>
                    <a:gd name="connsiteY33" fmla="*/ 762279 h 1144217"/>
                    <a:gd name="connsiteX34" fmla="*/ 1916958 w 2008420"/>
                    <a:gd name="connsiteY34" fmla="*/ 877094 h 1144217"/>
                    <a:gd name="connsiteX35" fmla="*/ 1855528 w 2008420"/>
                    <a:gd name="connsiteY35" fmla="*/ 896971 h 1144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008420" h="1144217">
                      <a:moveTo>
                        <a:pt x="1855528" y="896971"/>
                      </a:moveTo>
                      <a:cubicBezTo>
                        <a:pt x="1806710" y="903729"/>
                        <a:pt x="1756831" y="892125"/>
                        <a:pt x="1711668" y="878250"/>
                      </a:cubicBezTo>
                      <a:cubicBezTo>
                        <a:pt x="1615154" y="848609"/>
                        <a:pt x="1541558" y="823122"/>
                        <a:pt x="1444930" y="793454"/>
                      </a:cubicBezTo>
                      <a:cubicBezTo>
                        <a:pt x="1435762" y="902896"/>
                        <a:pt x="1425648" y="995125"/>
                        <a:pt x="1416130" y="1126653"/>
                      </a:cubicBezTo>
                      <a:lnTo>
                        <a:pt x="1414982" y="1142552"/>
                      </a:lnTo>
                      <a:cubicBezTo>
                        <a:pt x="1047496" y="1142850"/>
                        <a:pt x="445104" y="1143428"/>
                        <a:pt x="10666" y="1144217"/>
                      </a:cubicBezTo>
                      <a:lnTo>
                        <a:pt x="0" y="779396"/>
                      </a:lnTo>
                      <a:cubicBezTo>
                        <a:pt x="37819" y="695739"/>
                        <a:pt x="61457" y="622924"/>
                        <a:pt x="102544" y="540853"/>
                      </a:cubicBezTo>
                      <a:lnTo>
                        <a:pt x="186000" y="358201"/>
                      </a:lnTo>
                      <a:cubicBezTo>
                        <a:pt x="195665" y="334511"/>
                        <a:pt x="208214" y="312091"/>
                        <a:pt x="223363" y="291468"/>
                      </a:cubicBezTo>
                      <a:cubicBezTo>
                        <a:pt x="250734" y="257287"/>
                        <a:pt x="290805" y="236831"/>
                        <a:pt x="329974" y="218136"/>
                      </a:cubicBezTo>
                      <a:cubicBezTo>
                        <a:pt x="413184" y="178407"/>
                        <a:pt x="497936" y="142306"/>
                        <a:pt x="584232" y="109842"/>
                      </a:cubicBezTo>
                      <a:cubicBezTo>
                        <a:pt x="626809" y="70367"/>
                        <a:pt x="672446" y="34319"/>
                        <a:pt x="720703" y="2039"/>
                      </a:cubicBezTo>
                      <a:cubicBezTo>
                        <a:pt x="720081" y="90560"/>
                        <a:pt x="720800" y="181614"/>
                        <a:pt x="722824" y="273738"/>
                      </a:cubicBezTo>
                      <a:cubicBezTo>
                        <a:pt x="775131" y="286955"/>
                        <a:pt x="828918" y="293405"/>
                        <a:pt x="882864" y="292923"/>
                      </a:cubicBezTo>
                      <a:cubicBezTo>
                        <a:pt x="1019327" y="292923"/>
                        <a:pt x="1095753" y="255937"/>
                        <a:pt x="1095753" y="255937"/>
                      </a:cubicBezTo>
                      <a:cubicBezTo>
                        <a:pt x="1095753" y="255937"/>
                        <a:pt x="1112335" y="250828"/>
                        <a:pt x="1130811" y="245096"/>
                      </a:cubicBezTo>
                      <a:cubicBezTo>
                        <a:pt x="1130425" y="243132"/>
                        <a:pt x="1130040" y="241187"/>
                        <a:pt x="1129636" y="239241"/>
                      </a:cubicBezTo>
                      <a:cubicBezTo>
                        <a:pt x="1122511" y="204595"/>
                        <a:pt x="1113860" y="173157"/>
                        <a:pt x="1106262" y="138616"/>
                      </a:cubicBezTo>
                      <a:cubicBezTo>
                        <a:pt x="1096629" y="95600"/>
                        <a:pt x="1091809" y="51646"/>
                        <a:pt x="1091879" y="7569"/>
                      </a:cubicBezTo>
                      <a:cubicBezTo>
                        <a:pt x="1091739" y="3529"/>
                        <a:pt x="1094903" y="146"/>
                        <a:pt x="1098943" y="6"/>
                      </a:cubicBezTo>
                      <a:cubicBezTo>
                        <a:pt x="1100503" y="-56"/>
                        <a:pt x="1102037" y="391"/>
                        <a:pt x="1103325" y="1276"/>
                      </a:cubicBezTo>
                      <a:cubicBezTo>
                        <a:pt x="1132257" y="21426"/>
                        <a:pt x="1159970" y="43258"/>
                        <a:pt x="1186325" y="66677"/>
                      </a:cubicBezTo>
                      <a:lnTo>
                        <a:pt x="1217264" y="68614"/>
                      </a:lnTo>
                      <a:cubicBezTo>
                        <a:pt x="1294514" y="122314"/>
                        <a:pt x="1382518" y="121446"/>
                        <a:pt x="1470785" y="154006"/>
                      </a:cubicBezTo>
                      <a:cubicBezTo>
                        <a:pt x="1488927" y="160580"/>
                        <a:pt x="1505414" y="171027"/>
                        <a:pt x="1519095" y="184629"/>
                      </a:cubicBezTo>
                      <a:cubicBezTo>
                        <a:pt x="1530173" y="194840"/>
                        <a:pt x="1539612" y="206690"/>
                        <a:pt x="1547089" y="219766"/>
                      </a:cubicBezTo>
                      <a:cubicBezTo>
                        <a:pt x="1582339" y="287980"/>
                        <a:pt x="1613339" y="358306"/>
                        <a:pt x="1639922" y="430342"/>
                      </a:cubicBezTo>
                      <a:cubicBezTo>
                        <a:pt x="1639922" y="430342"/>
                        <a:pt x="1672552" y="466670"/>
                        <a:pt x="1697005" y="493875"/>
                      </a:cubicBezTo>
                      <a:cubicBezTo>
                        <a:pt x="1696427" y="382198"/>
                        <a:pt x="1691220" y="278550"/>
                        <a:pt x="1684358" y="211782"/>
                      </a:cubicBezTo>
                      <a:cubicBezTo>
                        <a:pt x="1750845" y="206882"/>
                        <a:pt x="1891121" y="199450"/>
                        <a:pt x="1952551" y="198898"/>
                      </a:cubicBezTo>
                      <a:cubicBezTo>
                        <a:pt x="1963559" y="277226"/>
                        <a:pt x="1981027" y="369928"/>
                        <a:pt x="1993043" y="483297"/>
                      </a:cubicBezTo>
                      <a:cubicBezTo>
                        <a:pt x="1997083" y="521378"/>
                        <a:pt x="2004673" y="580354"/>
                        <a:pt x="2006856" y="618594"/>
                      </a:cubicBezTo>
                      <a:cubicBezTo>
                        <a:pt x="2009739" y="669253"/>
                        <a:pt x="2009616" y="712900"/>
                        <a:pt x="1997925" y="762279"/>
                      </a:cubicBezTo>
                      <a:cubicBezTo>
                        <a:pt x="1986233" y="811658"/>
                        <a:pt x="1961587" y="852912"/>
                        <a:pt x="1916958" y="877094"/>
                      </a:cubicBezTo>
                      <a:cubicBezTo>
                        <a:pt x="1897852" y="887374"/>
                        <a:pt x="1877036" y="894105"/>
                        <a:pt x="1855528" y="8969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5" name="Freeform 1264">
                  <a:extLst>
                    <a:ext uri="{FF2B5EF4-FFF2-40B4-BE49-F238E27FC236}">
                      <a16:creationId xmlns:a16="http://schemas.microsoft.com/office/drawing/2014/main" id="{48FDB93A-2365-CF74-F712-E2BB81E9B52B}"/>
                    </a:ext>
                  </a:extLst>
                </p:cNvPr>
                <p:cNvSpPr/>
                <p:nvPr/>
              </p:nvSpPr>
              <p:spPr>
                <a:xfrm>
                  <a:off x="10460069" y="3811105"/>
                  <a:ext cx="454590" cy="369398"/>
                </a:xfrm>
                <a:custGeom>
                  <a:avLst/>
                  <a:gdLst>
                    <a:gd name="connsiteX0" fmla="*/ 246508 w 454590"/>
                    <a:gd name="connsiteY0" fmla="*/ 77041 h 369398"/>
                    <a:gd name="connsiteX1" fmla="*/ 220056 w 454590"/>
                    <a:gd name="connsiteY1" fmla="*/ 25410 h 369398"/>
                    <a:gd name="connsiteX2" fmla="*/ 266052 w 454590"/>
                    <a:gd name="connsiteY2" fmla="*/ 1158 h 369398"/>
                    <a:gd name="connsiteX3" fmla="*/ 351357 w 454590"/>
                    <a:gd name="connsiteY3" fmla="*/ 23543 h 369398"/>
                    <a:gd name="connsiteX4" fmla="*/ 392261 w 454590"/>
                    <a:gd name="connsiteY4" fmla="*/ 46918 h 369398"/>
                    <a:gd name="connsiteX5" fmla="*/ 378632 w 454590"/>
                    <a:gd name="connsiteY5" fmla="*/ 112827 h 369398"/>
                    <a:gd name="connsiteX6" fmla="*/ 368404 w 454590"/>
                    <a:gd name="connsiteY6" fmla="*/ 117910 h 369398"/>
                    <a:gd name="connsiteX7" fmla="*/ 441027 w 454590"/>
                    <a:gd name="connsiteY7" fmla="*/ 156342 h 369398"/>
                    <a:gd name="connsiteX8" fmla="*/ 452718 w 454590"/>
                    <a:gd name="connsiteY8" fmla="*/ 174362 h 369398"/>
                    <a:gd name="connsiteX9" fmla="*/ 453288 w 454590"/>
                    <a:gd name="connsiteY9" fmla="*/ 194976 h 369398"/>
                    <a:gd name="connsiteX10" fmla="*/ 439475 w 454590"/>
                    <a:gd name="connsiteY10" fmla="*/ 226879 h 369398"/>
                    <a:gd name="connsiteX11" fmla="*/ 328850 w 454590"/>
                    <a:gd name="connsiteY11" fmla="*/ 341150 h 369398"/>
                    <a:gd name="connsiteX12" fmla="*/ 322907 w 454590"/>
                    <a:gd name="connsiteY12" fmla="*/ 358679 h 369398"/>
                    <a:gd name="connsiteX13" fmla="*/ 110614 w 454590"/>
                    <a:gd name="connsiteY13" fmla="*/ 369398 h 369398"/>
                    <a:gd name="connsiteX14" fmla="*/ 103349 w 454590"/>
                    <a:gd name="connsiteY14" fmla="*/ 286933 h 369398"/>
                    <a:gd name="connsiteX15" fmla="*/ 68650 w 454590"/>
                    <a:gd name="connsiteY15" fmla="*/ 237212 h 369398"/>
                    <a:gd name="connsiteX16" fmla="*/ 30963 w 454590"/>
                    <a:gd name="connsiteY16" fmla="*/ 165685 h 369398"/>
                    <a:gd name="connsiteX17" fmla="*/ 2627 w 454590"/>
                    <a:gd name="connsiteY17" fmla="*/ 110276 h 369398"/>
                    <a:gd name="connsiteX18" fmla="*/ 14696 w 454590"/>
                    <a:gd name="connsiteY18" fmla="*/ 51992 h 369398"/>
                    <a:gd name="connsiteX19" fmla="*/ 68405 w 454590"/>
                    <a:gd name="connsiteY19" fmla="*/ 56778 h 369398"/>
                    <a:gd name="connsiteX20" fmla="*/ 230136 w 454590"/>
                    <a:gd name="connsiteY20" fmla="*/ 89688 h 36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4590" h="369398">
                      <a:moveTo>
                        <a:pt x="246508" y="77041"/>
                      </a:moveTo>
                      <a:cubicBezTo>
                        <a:pt x="230144" y="71923"/>
                        <a:pt x="211195" y="59749"/>
                        <a:pt x="220056" y="25410"/>
                      </a:cubicBezTo>
                      <a:cubicBezTo>
                        <a:pt x="227717" y="-4293"/>
                        <a:pt x="260171" y="-603"/>
                        <a:pt x="266052" y="1158"/>
                      </a:cubicBezTo>
                      <a:cubicBezTo>
                        <a:pt x="293739" y="9458"/>
                        <a:pt x="323661" y="15252"/>
                        <a:pt x="351357" y="23543"/>
                      </a:cubicBezTo>
                      <a:cubicBezTo>
                        <a:pt x="367098" y="26865"/>
                        <a:pt x="381402" y="35042"/>
                        <a:pt x="392261" y="46918"/>
                      </a:cubicBezTo>
                      <a:cubicBezTo>
                        <a:pt x="406696" y="68882"/>
                        <a:pt x="400596" y="98392"/>
                        <a:pt x="378632" y="112827"/>
                      </a:cubicBezTo>
                      <a:cubicBezTo>
                        <a:pt x="375442" y="114930"/>
                        <a:pt x="372006" y="116631"/>
                        <a:pt x="368404" y="117910"/>
                      </a:cubicBezTo>
                      <a:cubicBezTo>
                        <a:pt x="395013" y="125553"/>
                        <a:pt x="419746" y="138638"/>
                        <a:pt x="441027" y="156342"/>
                      </a:cubicBezTo>
                      <a:cubicBezTo>
                        <a:pt x="446154" y="161452"/>
                        <a:pt x="450141" y="167596"/>
                        <a:pt x="452718" y="174362"/>
                      </a:cubicBezTo>
                      <a:cubicBezTo>
                        <a:pt x="455006" y="181014"/>
                        <a:pt x="455199" y="188210"/>
                        <a:pt x="453288" y="194976"/>
                      </a:cubicBezTo>
                      <a:cubicBezTo>
                        <a:pt x="450124" y="206177"/>
                        <a:pt x="445479" y="216905"/>
                        <a:pt x="439475" y="226879"/>
                      </a:cubicBezTo>
                      <a:cubicBezTo>
                        <a:pt x="412805" y="273594"/>
                        <a:pt x="346247" y="290255"/>
                        <a:pt x="328850" y="341150"/>
                      </a:cubicBezTo>
                      <a:cubicBezTo>
                        <a:pt x="328850" y="341150"/>
                        <a:pt x="326501" y="348022"/>
                        <a:pt x="322907" y="358679"/>
                      </a:cubicBezTo>
                      <a:cubicBezTo>
                        <a:pt x="260732" y="360607"/>
                        <a:pt x="168942" y="365472"/>
                        <a:pt x="110614" y="369398"/>
                      </a:cubicBezTo>
                      <a:lnTo>
                        <a:pt x="103349" y="286933"/>
                      </a:lnTo>
                      <a:cubicBezTo>
                        <a:pt x="85574" y="276573"/>
                        <a:pt x="77055" y="256003"/>
                        <a:pt x="68650" y="237212"/>
                      </a:cubicBezTo>
                      <a:cubicBezTo>
                        <a:pt x="57686" y="212558"/>
                        <a:pt x="45091" y="188666"/>
                        <a:pt x="30963" y="165685"/>
                      </a:cubicBezTo>
                      <a:cubicBezTo>
                        <a:pt x="18911" y="148665"/>
                        <a:pt x="9367" y="130005"/>
                        <a:pt x="2627" y="110276"/>
                      </a:cubicBezTo>
                      <a:cubicBezTo>
                        <a:pt x="-2798" y="90170"/>
                        <a:pt x="-309" y="66454"/>
                        <a:pt x="14696" y="51992"/>
                      </a:cubicBezTo>
                      <a:cubicBezTo>
                        <a:pt x="29701" y="37531"/>
                        <a:pt x="58632" y="38390"/>
                        <a:pt x="68405" y="56778"/>
                      </a:cubicBezTo>
                      <a:lnTo>
                        <a:pt x="230136" y="896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6" name="Freeform 1265">
                  <a:extLst>
                    <a:ext uri="{FF2B5EF4-FFF2-40B4-BE49-F238E27FC236}">
                      <a16:creationId xmlns:a16="http://schemas.microsoft.com/office/drawing/2014/main" id="{A18BBA9B-F398-C653-7623-5BD20A4B2A5D}"/>
                    </a:ext>
                  </a:extLst>
                </p:cNvPr>
                <p:cNvSpPr/>
                <p:nvPr/>
              </p:nvSpPr>
              <p:spPr>
                <a:xfrm>
                  <a:off x="10754034" y="3904277"/>
                  <a:ext cx="181455" cy="268929"/>
                </a:xfrm>
                <a:custGeom>
                  <a:avLst/>
                  <a:gdLst>
                    <a:gd name="connsiteX0" fmla="*/ 55166 w 181455"/>
                    <a:gd name="connsiteY0" fmla="*/ 253535 h 268929"/>
                    <a:gd name="connsiteX1" fmla="*/ 108840 w 181455"/>
                    <a:gd name="connsiteY1" fmla="*/ 198941 h 268929"/>
                    <a:gd name="connsiteX2" fmla="*/ 171865 w 181455"/>
                    <a:gd name="connsiteY2" fmla="*/ 128299 h 268929"/>
                    <a:gd name="connsiteX3" fmla="*/ 178000 w 181455"/>
                    <a:gd name="connsiteY3" fmla="*/ 73083 h 268929"/>
                    <a:gd name="connsiteX4" fmla="*/ 140602 w 181455"/>
                    <a:gd name="connsiteY4" fmla="*/ 31986 h 268929"/>
                    <a:gd name="connsiteX5" fmla="*/ 90645 w 181455"/>
                    <a:gd name="connsiteY5" fmla="*/ 8129 h 268929"/>
                    <a:gd name="connsiteX6" fmla="*/ 43851 w 181455"/>
                    <a:gd name="connsiteY6" fmla="*/ 609 h 268929"/>
                    <a:gd name="connsiteX7" fmla="*/ 651 w 181455"/>
                    <a:gd name="connsiteY7" fmla="*/ 43143 h 268929"/>
                    <a:gd name="connsiteX8" fmla="*/ 30687 w 181455"/>
                    <a:gd name="connsiteY8" fmla="*/ 104267 h 268929"/>
                    <a:gd name="connsiteX9" fmla="*/ 60433 w 181455"/>
                    <a:gd name="connsiteY9" fmla="*/ 74520 h 268929"/>
                    <a:gd name="connsiteX10" fmla="*/ 42466 w 181455"/>
                    <a:gd name="connsiteY10" fmla="*/ 53126 h 268929"/>
                    <a:gd name="connsiteX11" fmla="*/ 49478 w 181455"/>
                    <a:gd name="connsiteY11" fmla="*/ 42942 h 268929"/>
                    <a:gd name="connsiteX12" fmla="*/ 60784 w 181455"/>
                    <a:gd name="connsiteY12" fmla="*/ 42477 h 268929"/>
                    <a:gd name="connsiteX13" fmla="*/ 84448 w 181455"/>
                    <a:gd name="connsiteY13" fmla="*/ 50549 h 268929"/>
                    <a:gd name="connsiteX14" fmla="*/ 129348 w 181455"/>
                    <a:gd name="connsiteY14" fmla="*/ 75651 h 268929"/>
                    <a:gd name="connsiteX15" fmla="*/ 134406 w 181455"/>
                    <a:gd name="connsiteY15" fmla="*/ 109613 h 268929"/>
                    <a:gd name="connsiteX16" fmla="*/ 76087 w 181455"/>
                    <a:gd name="connsiteY16" fmla="*/ 171114 h 268929"/>
                    <a:gd name="connsiteX17" fmla="*/ 14586 w 181455"/>
                    <a:gd name="connsiteY17" fmla="*/ 242386 h 268929"/>
                    <a:gd name="connsiteX18" fmla="*/ 29276 w 181455"/>
                    <a:gd name="connsiteY18" fmla="*/ 268259 h 268929"/>
                    <a:gd name="connsiteX19" fmla="*/ 55149 w 181455"/>
                    <a:gd name="connsiteY19" fmla="*/ 253570 h 26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455" h="268929">
                      <a:moveTo>
                        <a:pt x="55166" y="253535"/>
                      </a:moveTo>
                      <a:cubicBezTo>
                        <a:pt x="64018" y="229134"/>
                        <a:pt x="88927" y="213691"/>
                        <a:pt x="108840" y="198941"/>
                      </a:cubicBezTo>
                      <a:cubicBezTo>
                        <a:pt x="135133" y="179449"/>
                        <a:pt x="158341" y="158870"/>
                        <a:pt x="171865" y="128299"/>
                      </a:cubicBezTo>
                      <a:cubicBezTo>
                        <a:pt x="179613" y="110770"/>
                        <a:pt x="185476" y="91725"/>
                        <a:pt x="178000" y="73083"/>
                      </a:cubicBezTo>
                      <a:cubicBezTo>
                        <a:pt x="170165" y="55791"/>
                        <a:pt x="157079" y="41417"/>
                        <a:pt x="140602" y="31986"/>
                      </a:cubicBezTo>
                      <a:cubicBezTo>
                        <a:pt x="124949" y="22100"/>
                        <a:pt x="108174" y="14089"/>
                        <a:pt x="90645" y="8129"/>
                      </a:cubicBezTo>
                      <a:cubicBezTo>
                        <a:pt x="76052" y="1302"/>
                        <a:pt x="59846" y="-1301"/>
                        <a:pt x="43851" y="609"/>
                      </a:cubicBezTo>
                      <a:cubicBezTo>
                        <a:pt x="22448" y="5263"/>
                        <a:pt x="5638" y="21819"/>
                        <a:pt x="651" y="43143"/>
                      </a:cubicBezTo>
                      <a:cubicBezTo>
                        <a:pt x="-3617" y="67859"/>
                        <a:pt x="13876" y="88517"/>
                        <a:pt x="30687" y="104267"/>
                      </a:cubicBezTo>
                      <a:cubicBezTo>
                        <a:pt x="50433" y="122760"/>
                        <a:pt x="80250" y="93075"/>
                        <a:pt x="60433" y="74520"/>
                      </a:cubicBezTo>
                      <a:cubicBezTo>
                        <a:pt x="54991" y="69419"/>
                        <a:pt x="43921" y="61093"/>
                        <a:pt x="42466" y="53126"/>
                      </a:cubicBezTo>
                      <a:cubicBezTo>
                        <a:pt x="41590" y="48420"/>
                        <a:pt x="45139" y="45378"/>
                        <a:pt x="49478" y="42942"/>
                      </a:cubicBezTo>
                      <a:cubicBezTo>
                        <a:pt x="52966" y="41014"/>
                        <a:pt x="57155" y="40847"/>
                        <a:pt x="60784" y="42477"/>
                      </a:cubicBezTo>
                      <a:cubicBezTo>
                        <a:pt x="68812" y="44747"/>
                        <a:pt x="76709" y="47447"/>
                        <a:pt x="84448" y="50549"/>
                      </a:cubicBezTo>
                      <a:cubicBezTo>
                        <a:pt x="100689" y="56413"/>
                        <a:pt x="115851" y="64888"/>
                        <a:pt x="129348" y="75651"/>
                      </a:cubicBezTo>
                      <a:cubicBezTo>
                        <a:pt x="141882" y="86107"/>
                        <a:pt x="140558" y="95467"/>
                        <a:pt x="134406" y="109613"/>
                      </a:cubicBezTo>
                      <a:cubicBezTo>
                        <a:pt x="122407" y="137212"/>
                        <a:pt x="99523" y="153760"/>
                        <a:pt x="76087" y="171114"/>
                      </a:cubicBezTo>
                      <a:cubicBezTo>
                        <a:pt x="49890" y="190501"/>
                        <a:pt x="26007" y="210887"/>
                        <a:pt x="14586" y="242386"/>
                      </a:cubicBezTo>
                      <a:cubicBezTo>
                        <a:pt x="11606" y="253570"/>
                        <a:pt x="18145" y="265086"/>
                        <a:pt x="29276" y="268259"/>
                      </a:cubicBezTo>
                      <a:cubicBezTo>
                        <a:pt x="40442" y="271108"/>
                        <a:pt x="51870" y="264622"/>
                        <a:pt x="55149" y="2535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7" name="Freeform 1266">
                  <a:extLst>
                    <a:ext uri="{FF2B5EF4-FFF2-40B4-BE49-F238E27FC236}">
                      <a16:creationId xmlns:a16="http://schemas.microsoft.com/office/drawing/2014/main" id="{DCCF5A1A-8F89-E52E-5052-B9D61AA85F98}"/>
                    </a:ext>
                  </a:extLst>
                </p:cNvPr>
                <p:cNvSpPr/>
                <p:nvPr/>
              </p:nvSpPr>
              <p:spPr>
                <a:xfrm>
                  <a:off x="10439144" y="3831974"/>
                  <a:ext cx="144737" cy="287527"/>
                </a:xfrm>
                <a:custGeom>
                  <a:avLst/>
                  <a:gdLst>
                    <a:gd name="connsiteX0" fmla="*/ 107481 w 144737"/>
                    <a:gd name="connsiteY0" fmla="*/ 25224 h 287527"/>
                    <a:gd name="connsiteX1" fmla="*/ 29599 w 144737"/>
                    <a:gd name="connsiteY1" fmla="*/ 9317 h 287527"/>
                    <a:gd name="connsiteX2" fmla="*/ 26926 w 144737"/>
                    <a:gd name="connsiteY2" fmla="*/ 11201 h 287527"/>
                    <a:gd name="connsiteX3" fmla="*/ 5427 w 144737"/>
                    <a:gd name="connsiteY3" fmla="*/ 101957 h 287527"/>
                    <a:gd name="connsiteX4" fmla="*/ 57471 w 144737"/>
                    <a:gd name="connsiteY4" fmla="*/ 197718 h 287527"/>
                    <a:gd name="connsiteX5" fmla="*/ 113660 w 144737"/>
                    <a:gd name="connsiteY5" fmla="*/ 284188 h 287527"/>
                    <a:gd name="connsiteX6" fmla="*/ 134887 w 144737"/>
                    <a:gd name="connsiteY6" fmla="*/ 247868 h 287527"/>
                    <a:gd name="connsiteX7" fmla="*/ 100083 w 144737"/>
                    <a:gd name="connsiteY7" fmla="*/ 189146 h 287527"/>
                    <a:gd name="connsiteX8" fmla="*/ 58408 w 144737"/>
                    <a:gd name="connsiteY8" fmla="*/ 115297 h 287527"/>
                    <a:gd name="connsiteX9" fmla="*/ 44534 w 144737"/>
                    <a:gd name="connsiteY9" fmla="*/ 54682 h 287527"/>
                    <a:gd name="connsiteX10" fmla="*/ 59618 w 144737"/>
                    <a:gd name="connsiteY10" fmla="*/ 42078 h 287527"/>
                    <a:gd name="connsiteX11" fmla="*/ 71152 w 144737"/>
                    <a:gd name="connsiteY11" fmla="*/ 46461 h 287527"/>
                    <a:gd name="connsiteX12" fmla="*/ 107481 w 144737"/>
                    <a:gd name="connsiteY12" fmla="*/ 25224 h 28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737" h="287527">
                      <a:moveTo>
                        <a:pt x="107481" y="25224"/>
                      </a:moveTo>
                      <a:cubicBezTo>
                        <a:pt x="90364" y="-675"/>
                        <a:pt x="55498" y="-7791"/>
                        <a:pt x="29599" y="9317"/>
                      </a:cubicBezTo>
                      <a:cubicBezTo>
                        <a:pt x="28688" y="9922"/>
                        <a:pt x="27803" y="10553"/>
                        <a:pt x="26926" y="11201"/>
                      </a:cubicBezTo>
                      <a:cubicBezTo>
                        <a:pt x="-1006" y="31666"/>
                        <a:pt x="-5353" y="71098"/>
                        <a:pt x="5427" y="101957"/>
                      </a:cubicBezTo>
                      <a:cubicBezTo>
                        <a:pt x="17373" y="136139"/>
                        <a:pt x="41072" y="165605"/>
                        <a:pt x="57471" y="197718"/>
                      </a:cubicBezTo>
                      <a:cubicBezTo>
                        <a:pt x="73133" y="228394"/>
                        <a:pt x="82887" y="264828"/>
                        <a:pt x="113660" y="284188"/>
                      </a:cubicBezTo>
                      <a:cubicBezTo>
                        <a:pt x="136631" y="298659"/>
                        <a:pt x="157771" y="262277"/>
                        <a:pt x="134887" y="247868"/>
                      </a:cubicBezTo>
                      <a:cubicBezTo>
                        <a:pt x="116131" y="236054"/>
                        <a:pt x="109181" y="208060"/>
                        <a:pt x="100083" y="189146"/>
                      </a:cubicBezTo>
                      <a:cubicBezTo>
                        <a:pt x="87761" y="163537"/>
                        <a:pt x="72914" y="139662"/>
                        <a:pt x="58408" y="115297"/>
                      </a:cubicBezTo>
                      <a:cubicBezTo>
                        <a:pt x="48066" y="97934"/>
                        <a:pt x="36041" y="75278"/>
                        <a:pt x="44534" y="54682"/>
                      </a:cubicBezTo>
                      <a:cubicBezTo>
                        <a:pt x="46708" y="47924"/>
                        <a:pt x="52580" y="43016"/>
                        <a:pt x="59618" y="42078"/>
                      </a:cubicBezTo>
                      <a:cubicBezTo>
                        <a:pt x="63991" y="41149"/>
                        <a:pt x="68496" y="42867"/>
                        <a:pt x="71152" y="46461"/>
                      </a:cubicBezTo>
                      <a:cubicBezTo>
                        <a:pt x="85026" y="69678"/>
                        <a:pt x="121416" y="48547"/>
                        <a:pt x="107481" y="2522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8" name="Freeform 1267">
                  <a:extLst>
                    <a:ext uri="{FF2B5EF4-FFF2-40B4-BE49-F238E27FC236}">
                      <a16:creationId xmlns:a16="http://schemas.microsoft.com/office/drawing/2014/main" id="{8D08AB61-9746-92A1-EB0B-F48D4E7461BD}"/>
                    </a:ext>
                  </a:extLst>
                </p:cNvPr>
                <p:cNvSpPr/>
                <p:nvPr/>
              </p:nvSpPr>
              <p:spPr>
                <a:xfrm>
                  <a:off x="10292379" y="4147873"/>
                  <a:ext cx="604273" cy="741548"/>
                </a:xfrm>
                <a:custGeom>
                  <a:avLst/>
                  <a:gdLst>
                    <a:gd name="connsiteX0" fmla="*/ 292748 w 604273"/>
                    <a:gd name="connsiteY0" fmla="*/ 336644 h 741548"/>
                    <a:gd name="connsiteX1" fmla="*/ 280049 w 604273"/>
                    <a:gd name="connsiteY1" fmla="*/ 33919 h 741548"/>
                    <a:gd name="connsiteX2" fmla="*/ 259014 w 604273"/>
                    <a:gd name="connsiteY2" fmla="*/ 54953 h 741548"/>
                    <a:gd name="connsiteX3" fmla="*/ 527207 w 604273"/>
                    <a:gd name="connsiteY3" fmla="*/ 42070 h 741548"/>
                    <a:gd name="connsiteX4" fmla="*/ 506926 w 604273"/>
                    <a:gd name="connsiteY4" fmla="*/ 26627 h 741548"/>
                    <a:gd name="connsiteX5" fmla="*/ 539048 w 604273"/>
                    <a:gd name="connsiteY5" fmla="*/ 241050 h 741548"/>
                    <a:gd name="connsiteX6" fmla="*/ 561625 w 604273"/>
                    <a:gd name="connsiteY6" fmla="*/ 465534 h 741548"/>
                    <a:gd name="connsiteX7" fmla="*/ 505427 w 604273"/>
                    <a:gd name="connsiteY7" fmla="*/ 664181 h 741548"/>
                    <a:gd name="connsiteX8" fmla="*/ 296999 w 604273"/>
                    <a:gd name="connsiteY8" fmla="*/ 681658 h 741548"/>
                    <a:gd name="connsiteX9" fmla="*/ 25879 w 604273"/>
                    <a:gd name="connsiteY9" fmla="*/ 595529 h 741548"/>
                    <a:gd name="connsiteX10" fmla="*/ 14695 w 604273"/>
                    <a:gd name="connsiteY10" fmla="*/ 636100 h 741548"/>
                    <a:gd name="connsiteX11" fmla="*/ 266236 w 604273"/>
                    <a:gd name="connsiteY11" fmla="*/ 716207 h 741548"/>
                    <a:gd name="connsiteX12" fmla="*/ 507934 w 604273"/>
                    <a:gd name="connsiteY12" fmla="*/ 714112 h 741548"/>
                    <a:gd name="connsiteX13" fmla="*/ 603467 w 604273"/>
                    <a:gd name="connsiteY13" fmla="*/ 515001 h 741548"/>
                    <a:gd name="connsiteX14" fmla="*/ 585938 w 604273"/>
                    <a:gd name="connsiteY14" fmla="*/ 279955 h 741548"/>
                    <a:gd name="connsiteX15" fmla="*/ 547523 w 604273"/>
                    <a:gd name="connsiteY15" fmla="*/ 15443 h 741548"/>
                    <a:gd name="connsiteX16" fmla="*/ 527242 w 604273"/>
                    <a:gd name="connsiteY16" fmla="*/ 0 h 741548"/>
                    <a:gd name="connsiteX17" fmla="*/ 259049 w 604273"/>
                    <a:gd name="connsiteY17" fmla="*/ 12884 h 741548"/>
                    <a:gd name="connsiteX18" fmla="*/ 238014 w 604273"/>
                    <a:gd name="connsiteY18" fmla="*/ 33919 h 741548"/>
                    <a:gd name="connsiteX19" fmla="*/ 250714 w 604273"/>
                    <a:gd name="connsiteY19" fmla="*/ 336644 h 741548"/>
                    <a:gd name="connsiteX20" fmla="*/ 292783 w 604273"/>
                    <a:gd name="connsiteY20" fmla="*/ 336644 h 74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4273" h="741548">
                      <a:moveTo>
                        <a:pt x="292748" y="336644"/>
                      </a:moveTo>
                      <a:cubicBezTo>
                        <a:pt x="293598" y="235589"/>
                        <a:pt x="289356" y="134552"/>
                        <a:pt x="280049" y="33919"/>
                      </a:cubicBezTo>
                      <a:lnTo>
                        <a:pt x="259014" y="54953"/>
                      </a:lnTo>
                      <a:cubicBezTo>
                        <a:pt x="348149" y="48424"/>
                        <a:pt x="437809" y="42964"/>
                        <a:pt x="527207" y="42070"/>
                      </a:cubicBezTo>
                      <a:lnTo>
                        <a:pt x="506926" y="26627"/>
                      </a:lnTo>
                      <a:cubicBezTo>
                        <a:pt x="517031" y="98189"/>
                        <a:pt x="529714" y="169365"/>
                        <a:pt x="539048" y="241050"/>
                      </a:cubicBezTo>
                      <a:cubicBezTo>
                        <a:pt x="548689" y="315294"/>
                        <a:pt x="559092" y="390650"/>
                        <a:pt x="561625" y="465534"/>
                      </a:cubicBezTo>
                      <a:cubicBezTo>
                        <a:pt x="563904" y="532889"/>
                        <a:pt x="559294" y="615880"/>
                        <a:pt x="505427" y="664181"/>
                      </a:cubicBezTo>
                      <a:cubicBezTo>
                        <a:pt x="447923" y="715743"/>
                        <a:pt x="364222" y="701868"/>
                        <a:pt x="296999" y="681658"/>
                      </a:cubicBezTo>
                      <a:cubicBezTo>
                        <a:pt x="206190" y="654374"/>
                        <a:pt x="116512" y="623409"/>
                        <a:pt x="25879" y="595529"/>
                      </a:cubicBezTo>
                      <a:cubicBezTo>
                        <a:pt x="-56" y="587553"/>
                        <a:pt x="-11143" y="628150"/>
                        <a:pt x="14695" y="636100"/>
                      </a:cubicBezTo>
                      <a:cubicBezTo>
                        <a:pt x="98834" y="661964"/>
                        <a:pt x="182184" y="690142"/>
                        <a:pt x="266236" y="716207"/>
                      </a:cubicBezTo>
                      <a:cubicBezTo>
                        <a:pt x="344879" y="740590"/>
                        <a:pt x="432612" y="759153"/>
                        <a:pt x="507934" y="714112"/>
                      </a:cubicBezTo>
                      <a:cubicBezTo>
                        <a:pt x="577392" y="672560"/>
                        <a:pt x="599426" y="591077"/>
                        <a:pt x="603467" y="515001"/>
                      </a:cubicBezTo>
                      <a:cubicBezTo>
                        <a:pt x="607603" y="436717"/>
                        <a:pt x="594930" y="357538"/>
                        <a:pt x="585938" y="279955"/>
                      </a:cubicBezTo>
                      <a:cubicBezTo>
                        <a:pt x="575674" y="191434"/>
                        <a:pt x="559986" y="103684"/>
                        <a:pt x="547523" y="15443"/>
                      </a:cubicBezTo>
                      <a:cubicBezTo>
                        <a:pt x="545008" y="6319"/>
                        <a:pt x="536708" y="0"/>
                        <a:pt x="527242" y="0"/>
                      </a:cubicBezTo>
                      <a:cubicBezTo>
                        <a:pt x="437844" y="877"/>
                        <a:pt x="348175" y="6354"/>
                        <a:pt x="259049" y="12884"/>
                      </a:cubicBezTo>
                      <a:cubicBezTo>
                        <a:pt x="248602" y="13646"/>
                        <a:pt x="236796" y="21938"/>
                        <a:pt x="238014" y="33919"/>
                      </a:cubicBezTo>
                      <a:cubicBezTo>
                        <a:pt x="247322" y="134552"/>
                        <a:pt x="251564" y="235589"/>
                        <a:pt x="250714" y="336644"/>
                      </a:cubicBezTo>
                      <a:cubicBezTo>
                        <a:pt x="250714" y="363717"/>
                        <a:pt x="292783" y="363761"/>
                        <a:pt x="292783" y="33664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69" name="Freeform 1268">
                  <a:extLst>
                    <a:ext uri="{FF2B5EF4-FFF2-40B4-BE49-F238E27FC236}">
                      <a16:creationId xmlns:a16="http://schemas.microsoft.com/office/drawing/2014/main" id="{F53A1C06-412E-5261-DD4E-74FE1D82C321}"/>
                    </a:ext>
                  </a:extLst>
                </p:cNvPr>
                <p:cNvSpPr/>
                <p:nvPr/>
              </p:nvSpPr>
              <p:spPr>
                <a:xfrm>
                  <a:off x="9150119" y="4499872"/>
                  <a:ext cx="68505" cy="311295"/>
                </a:xfrm>
                <a:custGeom>
                  <a:avLst/>
                  <a:gdLst>
                    <a:gd name="connsiteX0" fmla="*/ 0 w 68505"/>
                    <a:gd name="connsiteY0" fmla="*/ 21035 h 311295"/>
                    <a:gd name="connsiteX1" fmla="*/ 26434 w 68505"/>
                    <a:gd name="connsiteY1" fmla="*/ 290981 h 311295"/>
                    <a:gd name="connsiteX2" fmla="*/ 68503 w 68505"/>
                    <a:gd name="connsiteY2" fmla="*/ 290981 h 311295"/>
                    <a:gd name="connsiteX3" fmla="*/ 42070 w 68505"/>
                    <a:gd name="connsiteY3" fmla="*/ 21035 h 311295"/>
                    <a:gd name="connsiteX4" fmla="*/ 21035 w 68505"/>
                    <a:gd name="connsiteY4" fmla="*/ 0 h 311295"/>
                    <a:gd name="connsiteX5" fmla="*/ 0 w 68505"/>
                    <a:gd name="connsiteY5" fmla="*/ 21035 h 31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05" h="311295">
                      <a:moveTo>
                        <a:pt x="0" y="21035"/>
                      </a:moveTo>
                      <a:cubicBezTo>
                        <a:pt x="8335" y="111002"/>
                        <a:pt x="25233" y="200487"/>
                        <a:pt x="26434" y="290981"/>
                      </a:cubicBezTo>
                      <a:cubicBezTo>
                        <a:pt x="26793" y="318028"/>
                        <a:pt x="68863" y="318107"/>
                        <a:pt x="68503" y="290981"/>
                      </a:cubicBezTo>
                      <a:cubicBezTo>
                        <a:pt x="67302" y="200479"/>
                        <a:pt x="50405" y="110993"/>
                        <a:pt x="42070" y="21035"/>
                      </a:cubicBezTo>
                      <a:cubicBezTo>
                        <a:pt x="41766" y="9545"/>
                        <a:pt x="32524" y="307"/>
                        <a:pt x="21035" y="0"/>
                      </a:cubicBezTo>
                      <a:cubicBezTo>
                        <a:pt x="9449" y="79"/>
                        <a:pt x="76" y="9448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0" name="Freeform 1269">
                  <a:extLst>
                    <a:ext uri="{FF2B5EF4-FFF2-40B4-BE49-F238E27FC236}">
                      <a16:creationId xmlns:a16="http://schemas.microsoft.com/office/drawing/2014/main" id="{DCBEED39-C9DF-E1B1-65BD-6507830A4E29}"/>
                    </a:ext>
                  </a:extLst>
                </p:cNvPr>
                <p:cNvSpPr/>
                <p:nvPr/>
              </p:nvSpPr>
              <p:spPr>
                <a:xfrm>
                  <a:off x="9569294" y="4205022"/>
                  <a:ext cx="414432" cy="79151"/>
                </a:xfrm>
                <a:custGeom>
                  <a:avLst/>
                  <a:gdLst>
                    <a:gd name="connsiteX0" fmla="*/ 14930 w 414432"/>
                    <a:gd name="connsiteY0" fmla="*/ 58997 h 79151"/>
                    <a:gd name="connsiteX1" fmla="*/ 213095 w 414432"/>
                    <a:gd name="connsiteY1" fmla="*/ 78235 h 79151"/>
                    <a:gd name="connsiteX2" fmla="*/ 374676 w 414432"/>
                    <a:gd name="connsiteY2" fmla="*/ 50627 h 79151"/>
                    <a:gd name="connsiteX3" fmla="*/ 404072 w 414432"/>
                    <a:gd name="connsiteY3" fmla="*/ 39049 h 79151"/>
                    <a:gd name="connsiteX4" fmla="*/ 411619 w 414432"/>
                    <a:gd name="connsiteY4" fmla="*/ 10267 h 79151"/>
                    <a:gd name="connsiteX5" fmla="*/ 382845 w 414432"/>
                    <a:gd name="connsiteY5" fmla="*/ 2720 h 79151"/>
                    <a:gd name="connsiteX6" fmla="*/ 382442 w 414432"/>
                    <a:gd name="connsiteY6" fmla="*/ 2975 h 79151"/>
                    <a:gd name="connsiteX7" fmla="*/ 367814 w 414432"/>
                    <a:gd name="connsiteY7" fmla="*/ 8540 h 79151"/>
                    <a:gd name="connsiteX8" fmla="*/ 313316 w 414432"/>
                    <a:gd name="connsiteY8" fmla="*/ 23624 h 79151"/>
                    <a:gd name="connsiteX9" fmla="*/ 115519 w 414432"/>
                    <a:gd name="connsiteY9" fmla="*/ 33922 h 79151"/>
                    <a:gd name="connsiteX10" fmla="*/ 26122 w 414432"/>
                    <a:gd name="connsiteY10" fmla="*/ 18391 h 79151"/>
                    <a:gd name="connsiteX11" fmla="*/ 14938 w 414432"/>
                    <a:gd name="connsiteY11" fmla="*/ 58953 h 79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4432" h="79151">
                      <a:moveTo>
                        <a:pt x="14930" y="58997"/>
                      </a:moveTo>
                      <a:cubicBezTo>
                        <a:pt x="79655" y="75238"/>
                        <a:pt x="146449" y="81723"/>
                        <a:pt x="213095" y="78235"/>
                      </a:cubicBezTo>
                      <a:cubicBezTo>
                        <a:pt x="267978" y="76596"/>
                        <a:pt x="322361" y="67297"/>
                        <a:pt x="374676" y="50627"/>
                      </a:cubicBezTo>
                      <a:cubicBezTo>
                        <a:pt x="384703" y="47376"/>
                        <a:pt x="394519" y="43510"/>
                        <a:pt x="404072" y="39049"/>
                      </a:cubicBezTo>
                      <a:cubicBezTo>
                        <a:pt x="414020" y="33116"/>
                        <a:pt x="417377" y="20311"/>
                        <a:pt x="411619" y="10267"/>
                      </a:cubicBezTo>
                      <a:cubicBezTo>
                        <a:pt x="405606" y="442"/>
                        <a:pt x="392907" y="-2889"/>
                        <a:pt x="382845" y="2720"/>
                      </a:cubicBezTo>
                      <a:cubicBezTo>
                        <a:pt x="380102" y="4035"/>
                        <a:pt x="376508" y="5131"/>
                        <a:pt x="382442" y="2975"/>
                      </a:cubicBezTo>
                      <a:cubicBezTo>
                        <a:pt x="377542" y="4728"/>
                        <a:pt x="372739" y="6813"/>
                        <a:pt x="367814" y="8540"/>
                      </a:cubicBezTo>
                      <a:cubicBezTo>
                        <a:pt x="349978" y="14702"/>
                        <a:pt x="331774" y="19732"/>
                        <a:pt x="313316" y="23624"/>
                      </a:cubicBezTo>
                      <a:cubicBezTo>
                        <a:pt x="248284" y="37016"/>
                        <a:pt x="181595" y="40487"/>
                        <a:pt x="115519" y="33922"/>
                      </a:cubicBezTo>
                      <a:cubicBezTo>
                        <a:pt x="85343" y="31205"/>
                        <a:pt x="55448" y="26008"/>
                        <a:pt x="26122" y="18391"/>
                      </a:cubicBezTo>
                      <a:cubicBezTo>
                        <a:pt x="-93" y="11538"/>
                        <a:pt x="-11276" y="52108"/>
                        <a:pt x="14938" y="5895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1" name="Freeform 1270">
                  <a:extLst>
                    <a:ext uri="{FF2B5EF4-FFF2-40B4-BE49-F238E27FC236}">
                      <a16:creationId xmlns:a16="http://schemas.microsoft.com/office/drawing/2014/main" id="{DE9F7FFF-DEB5-C391-4E71-B3D2FBEFB82E}"/>
                    </a:ext>
                  </a:extLst>
                </p:cNvPr>
                <p:cNvSpPr/>
                <p:nvPr/>
              </p:nvSpPr>
              <p:spPr>
                <a:xfrm>
                  <a:off x="10262069" y="4666765"/>
                  <a:ext cx="76776" cy="450932"/>
                </a:xfrm>
                <a:custGeom>
                  <a:avLst/>
                  <a:gdLst>
                    <a:gd name="connsiteX0" fmla="*/ 34707 w 76776"/>
                    <a:gd name="connsiteY0" fmla="*/ 21035 h 450932"/>
                    <a:gd name="connsiteX1" fmla="*/ 0 w 76776"/>
                    <a:gd name="connsiteY1" fmla="*/ 429898 h 450932"/>
                    <a:gd name="connsiteX2" fmla="*/ 21035 w 76776"/>
                    <a:gd name="connsiteY2" fmla="*/ 450933 h 450932"/>
                    <a:gd name="connsiteX3" fmla="*/ 42070 w 76776"/>
                    <a:gd name="connsiteY3" fmla="*/ 429898 h 450932"/>
                    <a:gd name="connsiteX4" fmla="*/ 76777 w 76776"/>
                    <a:gd name="connsiteY4" fmla="*/ 21035 h 450932"/>
                    <a:gd name="connsiteX5" fmla="*/ 55742 w 76776"/>
                    <a:gd name="connsiteY5" fmla="*/ 0 h 450932"/>
                    <a:gd name="connsiteX6" fmla="*/ 34707 w 76776"/>
                    <a:gd name="connsiteY6" fmla="*/ 21035 h 45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76" h="450932">
                      <a:moveTo>
                        <a:pt x="34707" y="21035"/>
                      </a:moveTo>
                      <a:cubicBezTo>
                        <a:pt x="24821" y="157463"/>
                        <a:pt x="9878" y="293461"/>
                        <a:pt x="0" y="429898"/>
                      </a:cubicBezTo>
                      <a:cubicBezTo>
                        <a:pt x="96" y="441476"/>
                        <a:pt x="9457" y="450836"/>
                        <a:pt x="21035" y="450933"/>
                      </a:cubicBezTo>
                      <a:cubicBezTo>
                        <a:pt x="32560" y="450713"/>
                        <a:pt x="41850" y="441423"/>
                        <a:pt x="42070" y="429898"/>
                      </a:cubicBezTo>
                      <a:cubicBezTo>
                        <a:pt x="51947" y="293461"/>
                        <a:pt x="66891" y="157463"/>
                        <a:pt x="76777" y="21035"/>
                      </a:cubicBezTo>
                      <a:cubicBezTo>
                        <a:pt x="76777" y="9422"/>
                        <a:pt x="67355" y="0"/>
                        <a:pt x="55742" y="0"/>
                      </a:cubicBezTo>
                      <a:cubicBezTo>
                        <a:pt x="44129" y="0"/>
                        <a:pt x="34707" y="9422"/>
                        <a:pt x="34707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2" name="Freeform 1271">
                  <a:extLst>
                    <a:ext uri="{FF2B5EF4-FFF2-40B4-BE49-F238E27FC236}">
                      <a16:creationId xmlns:a16="http://schemas.microsoft.com/office/drawing/2014/main" id="{61718F5F-5945-CA2F-2CCC-0B56E209BD74}"/>
                    </a:ext>
                  </a:extLst>
                </p:cNvPr>
                <p:cNvSpPr/>
                <p:nvPr/>
              </p:nvSpPr>
              <p:spPr>
                <a:xfrm>
                  <a:off x="10582130" y="3661721"/>
                  <a:ext cx="135062" cy="591465"/>
                </a:xfrm>
                <a:custGeom>
                  <a:avLst/>
                  <a:gdLst>
                    <a:gd name="connsiteX0" fmla="*/ 7810 w 135062"/>
                    <a:gd name="connsiteY0" fmla="*/ 551464 h 591465"/>
                    <a:gd name="connsiteX1" fmla="*/ 1368 w 135062"/>
                    <a:gd name="connsiteY1" fmla="*/ 516406 h 591465"/>
                    <a:gd name="connsiteX2" fmla="*/ 938 w 135062"/>
                    <a:gd name="connsiteY2" fmla="*/ 437754 h 591465"/>
                    <a:gd name="connsiteX3" fmla="*/ 0 w 135062"/>
                    <a:gd name="connsiteY3" fmla="*/ 32002 h 591465"/>
                    <a:gd name="connsiteX4" fmla="*/ 62886 w 135062"/>
                    <a:gd name="connsiteY4" fmla="*/ 3 h 591465"/>
                    <a:gd name="connsiteX5" fmla="*/ 131099 w 135062"/>
                    <a:gd name="connsiteY5" fmla="*/ 30679 h 591465"/>
                    <a:gd name="connsiteX6" fmla="*/ 133115 w 135062"/>
                    <a:gd name="connsiteY6" fmla="*/ 411285 h 591465"/>
                    <a:gd name="connsiteX7" fmla="*/ 135061 w 135062"/>
                    <a:gd name="connsiteY7" fmla="*/ 531183 h 591465"/>
                    <a:gd name="connsiteX8" fmla="*/ 67154 w 135062"/>
                    <a:gd name="connsiteY8" fmla="*/ 591456 h 591465"/>
                    <a:gd name="connsiteX9" fmla="*/ 7810 w 135062"/>
                    <a:gd name="connsiteY9" fmla="*/ 551464 h 591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62" h="591465">
                      <a:moveTo>
                        <a:pt x="7810" y="551464"/>
                      </a:moveTo>
                      <a:cubicBezTo>
                        <a:pt x="3427" y="540298"/>
                        <a:pt x="1236" y="528396"/>
                        <a:pt x="1368" y="516406"/>
                      </a:cubicBezTo>
                      <a:cubicBezTo>
                        <a:pt x="1245" y="493829"/>
                        <a:pt x="1096" y="467018"/>
                        <a:pt x="938" y="437754"/>
                      </a:cubicBezTo>
                      <a:cubicBezTo>
                        <a:pt x="325" y="330827"/>
                        <a:pt x="237" y="76508"/>
                        <a:pt x="0" y="32002"/>
                      </a:cubicBezTo>
                      <a:cubicBezTo>
                        <a:pt x="-113" y="9766"/>
                        <a:pt x="26776" y="187"/>
                        <a:pt x="62886" y="3"/>
                      </a:cubicBezTo>
                      <a:cubicBezTo>
                        <a:pt x="98995" y="-181"/>
                        <a:pt x="130977" y="8434"/>
                        <a:pt x="131099" y="30679"/>
                      </a:cubicBezTo>
                      <a:lnTo>
                        <a:pt x="133115" y="411285"/>
                      </a:lnTo>
                      <a:cubicBezTo>
                        <a:pt x="134272" y="476843"/>
                        <a:pt x="135026" y="524837"/>
                        <a:pt x="135061" y="531183"/>
                      </a:cubicBezTo>
                      <a:cubicBezTo>
                        <a:pt x="135280" y="572841"/>
                        <a:pt x="108207" y="591237"/>
                        <a:pt x="67154" y="591456"/>
                      </a:cubicBezTo>
                      <a:cubicBezTo>
                        <a:pt x="40939" y="591895"/>
                        <a:pt x="17240" y="575926"/>
                        <a:pt x="7810" y="5514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3" name="Freeform 1272">
                  <a:extLst>
                    <a:ext uri="{FF2B5EF4-FFF2-40B4-BE49-F238E27FC236}">
                      <a16:creationId xmlns:a16="http://schemas.microsoft.com/office/drawing/2014/main" id="{2058DD25-0961-5378-6EC1-6901C3D7DC01}"/>
                    </a:ext>
                  </a:extLst>
                </p:cNvPr>
                <p:cNvSpPr/>
                <p:nvPr/>
              </p:nvSpPr>
              <p:spPr>
                <a:xfrm>
                  <a:off x="10582840" y="4045468"/>
                  <a:ext cx="134395" cy="207699"/>
                </a:xfrm>
                <a:custGeom>
                  <a:avLst/>
                  <a:gdLst>
                    <a:gd name="connsiteX0" fmla="*/ 5075 w 134395"/>
                    <a:gd name="connsiteY0" fmla="*/ 162178 h 207699"/>
                    <a:gd name="connsiteX1" fmla="*/ 692 w 134395"/>
                    <a:gd name="connsiteY1" fmla="*/ 132642 h 207699"/>
                    <a:gd name="connsiteX2" fmla="*/ 0 w 134395"/>
                    <a:gd name="connsiteY2" fmla="*/ 4259 h 207699"/>
                    <a:gd name="connsiteX3" fmla="*/ 0 w 134395"/>
                    <a:gd name="connsiteY3" fmla="*/ 0 h 207699"/>
                    <a:gd name="connsiteX4" fmla="*/ 0 w 134395"/>
                    <a:gd name="connsiteY4" fmla="*/ 4119 h 207699"/>
                    <a:gd name="connsiteX5" fmla="*/ 69117 w 134395"/>
                    <a:gd name="connsiteY5" fmla="*/ 35864 h 207699"/>
                    <a:gd name="connsiteX6" fmla="*/ 132475 w 134395"/>
                    <a:gd name="connsiteY6" fmla="*/ 10859 h 207699"/>
                    <a:gd name="connsiteX7" fmla="*/ 134394 w 134395"/>
                    <a:gd name="connsiteY7" fmla="*/ 147418 h 207699"/>
                    <a:gd name="connsiteX8" fmla="*/ 66487 w 134395"/>
                    <a:gd name="connsiteY8" fmla="*/ 207692 h 207699"/>
                    <a:gd name="connsiteX9" fmla="*/ 5075 w 134395"/>
                    <a:gd name="connsiteY9" fmla="*/ 162178 h 2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4395" h="207699">
                      <a:moveTo>
                        <a:pt x="5075" y="162178"/>
                      </a:moveTo>
                      <a:cubicBezTo>
                        <a:pt x="2104" y="152616"/>
                        <a:pt x="622" y="142651"/>
                        <a:pt x="692" y="132642"/>
                      </a:cubicBezTo>
                      <a:cubicBezTo>
                        <a:pt x="570" y="110064"/>
                        <a:pt x="158" y="33524"/>
                        <a:pt x="0" y="4259"/>
                      </a:cubicBezTo>
                      <a:lnTo>
                        <a:pt x="0" y="0"/>
                      </a:lnTo>
                      <a:lnTo>
                        <a:pt x="0" y="4119"/>
                      </a:lnTo>
                      <a:cubicBezTo>
                        <a:pt x="105" y="23971"/>
                        <a:pt x="27538" y="36083"/>
                        <a:pt x="69117" y="35864"/>
                      </a:cubicBezTo>
                      <a:cubicBezTo>
                        <a:pt x="105218" y="35671"/>
                        <a:pt x="127339" y="26320"/>
                        <a:pt x="132475" y="10859"/>
                      </a:cubicBezTo>
                      <a:cubicBezTo>
                        <a:pt x="133544" y="74349"/>
                        <a:pt x="134359" y="141310"/>
                        <a:pt x="134394" y="147418"/>
                      </a:cubicBezTo>
                      <a:cubicBezTo>
                        <a:pt x="134614" y="189076"/>
                        <a:pt x="107540" y="207473"/>
                        <a:pt x="66487" y="207692"/>
                      </a:cubicBezTo>
                      <a:cubicBezTo>
                        <a:pt x="38082" y="208130"/>
                        <a:pt x="12919" y="189479"/>
                        <a:pt x="5075" y="16217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4" name="Freeform 1273">
                  <a:extLst>
                    <a:ext uri="{FF2B5EF4-FFF2-40B4-BE49-F238E27FC236}">
                      <a16:creationId xmlns:a16="http://schemas.microsoft.com/office/drawing/2014/main" id="{885E7F8D-8A82-0127-E49F-2F1913CE10A5}"/>
                    </a:ext>
                  </a:extLst>
                </p:cNvPr>
                <p:cNvSpPr/>
                <p:nvPr/>
              </p:nvSpPr>
              <p:spPr>
                <a:xfrm>
                  <a:off x="10561174" y="3672012"/>
                  <a:ext cx="177284" cy="602427"/>
                </a:xfrm>
                <a:custGeom>
                  <a:avLst/>
                  <a:gdLst>
                    <a:gd name="connsiteX0" fmla="*/ 131020 w 177284"/>
                    <a:gd name="connsiteY0" fmla="*/ 20371 h 602427"/>
                    <a:gd name="connsiteX1" fmla="*/ 134938 w 177284"/>
                    <a:gd name="connsiteY1" fmla="*/ 517247 h 602427"/>
                    <a:gd name="connsiteX2" fmla="*/ 123544 w 177284"/>
                    <a:gd name="connsiteY2" fmla="*/ 550946 h 602427"/>
                    <a:gd name="connsiteX3" fmla="*/ 107409 w 177284"/>
                    <a:gd name="connsiteY3" fmla="*/ 558046 h 602427"/>
                    <a:gd name="connsiteX4" fmla="*/ 81992 w 177284"/>
                    <a:gd name="connsiteY4" fmla="*/ 559886 h 602427"/>
                    <a:gd name="connsiteX5" fmla="*/ 48485 w 177284"/>
                    <a:gd name="connsiteY5" fmla="*/ 533961 h 602427"/>
                    <a:gd name="connsiteX6" fmla="*/ 43227 w 177284"/>
                    <a:gd name="connsiteY6" fmla="*/ 467394 h 602427"/>
                    <a:gd name="connsiteX7" fmla="*/ 42447 w 177284"/>
                    <a:gd name="connsiteY7" fmla="*/ 231139 h 602427"/>
                    <a:gd name="connsiteX8" fmla="*/ 42070 w 177284"/>
                    <a:gd name="connsiteY8" fmla="*/ 21668 h 602427"/>
                    <a:gd name="connsiteX9" fmla="*/ 0 w 177284"/>
                    <a:gd name="connsiteY9" fmla="*/ 21668 h 602427"/>
                    <a:gd name="connsiteX10" fmla="*/ 1131 w 177284"/>
                    <a:gd name="connsiteY10" fmla="*/ 463556 h 602427"/>
                    <a:gd name="connsiteX11" fmla="*/ 7345 w 177284"/>
                    <a:gd name="connsiteY11" fmla="*/ 543584 h 602427"/>
                    <a:gd name="connsiteX12" fmla="*/ 49020 w 177284"/>
                    <a:gd name="connsiteY12" fmla="*/ 592893 h 602427"/>
                    <a:gd name="connsiteX13" fmla="*/ 165465 w 177284"/>
                    <a:gd name="connsiteY13" fmla="*/ 566205 h 602427"/>
                    <a:gd name="connsiteX14" fmla="*/ 177060 w 177284"/>
                    <a:gd name="connsiteY14" fmla="*/ 514950 h 602427"/>
                    <a:gd name="connsiteX15" fmla="*/ 176184 w 177284"/>
                    <a:gd name="connsiteY15" fmla="*/ 459734 h 602427"/>
                    <a:gd name="connsiteX16" fmla="*/ 174475 w 177284"/>
                    <a:gd name="connsiteY16" fmla="*/ 268984 h 602427"/>
                    <a:gd name="connsiteX17" fmla="*/ 173160 w 177284"/>
                    <a:gd name="connsiteY17" fmla="*/ 20318 h 602427"/>
                    <a:gd name="connsiteX18" fmla="*/ 131091 w 177284"/>
                    <a:gd name="connsiteY18" fmla="*/ 20318 h 60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7284" h="602427">
                      <a:moveTo>
                        <a:pt x="131020" y="20371"/>
                      </a:moveTo>
                      <a:cubicBezTo>
                        <a:pt x="131897" y="186020"/>
                        <a:pt x="133483" y="351668"/>
                        <a:pt x="134938" y="517247"/>
                      </a:cubicBezTo>
                      <a:cubicBezTo>
                        <a:pt x="135070" y="531699"/>
                        <a:pt x="133133" y="542927"/>
                        <a:pt x="123544" y="550946"/>
                      </a:cubicBezTo>
                      <a:cubicBezTo>
                        <a:pt x="118689" y="554364"/>
                        <a:pt x="113202" y="556775"/>
                        <a:pt x="107409" y="558046"/>
                      </a:cubicBezTo>
                      <a:cubicBezTo>
                        <a:pt x="99074" y="559895"/>
                        <a:pt x="90511" y="560517"/>
                        <a:pt x="81992" y="559886"/>
                      </a:cubicBezTo>
                      <a:cubicBezTo>
                        <a:pt x="66935" y="557993"/>
                        <a:pt x="54095" y="548063"/>
                        <a:pt x="48485" y="533961"/>
                      </a:cubicBezTo>
                      <a:cubicBezTo>
                        <a:pt x="39905" y="513802"/>
                        <a:pt x="43306" y="488815"/>
                        <a:pt x="43227" y="467394"/>
                      </a:cubicBezTo>
                      <a:cubicBezTo>
                        <a:pt x="42797" y="388646"/>
                        <a:pt x="42534" y="309897"/>
                        <a:pt x="42447" y="231139"/>
                      </a:cubicBezTo>
                      <a:cubicBezTo>
                        <a:pt x="42333" y="161330"/>
                        <a:pt x="42447" y="91512"/>
                        <a:pt x="42070" y="21668"/>
                      </a:cubicBezTo>
                      <a:cubicBezTo>
                        <a:pt x="41938" y="-5397"/>
                        <a:pt x="-131" y="-5449"/>
                        <a:pt x="0" y="21668"/>
                      </a:cubicBezTo>
                      <a:cubicBezTo>
                        <a:pt x="763" y="168964"/>
                        <a:pt x="325" y="316260"/>
                        <a:pt x="1131" y="463556"/>
                      </a:cubicBezTo>
                      <a:cubicBezTo>
                        <a:pt x="1280" y="489779"/>
                        <a:pt x="-1577" y="518430"/>
                        <a:pt x="7345" y="543584"/>
                      </a:cubicBezTo>
                      <a:cubicBezTo>
                        <a:pt x="14339" y="564794"/>
                        <a:pt x="29274" y="582463"/>
                        <a:pt x="49020" y="592893"/>
                      </a:cubicBezTo>
                      <a:cubicBezTo>
                        <a:pt x="86409" y="611588"/>
                        <a:pt x="142003" y="602841"/>
                        <a:pt x="165465" y="566205"/>
                      </a:cubicBezTo>
                      <a:cubicBezTo>
                        <a:pt x="174282" y="550631"/>
                        <a:pt x="178314" y="532804"/>
                        <a:pt x="177060" y="514950"/>
                      </a:cubicBezTo>
                      <a:cubicBezTo>
                        <a:pt x="176824" y="496545"/>
                        <a:pt x="176499" y="478140"/>
                        <a:pt x="176184" y="459734"/>
                      </a:cubicBezTo>
                      <a:cubicBezTo>
                        <a:pt x="175123" y="396148"/>
                        <a:pt x="174808" y="332570"/>
                        <a:pt x="174475" y="268984"/>
                      </a:cubicBezTo>
                      <a:lnTo>
                        <a:pt x="173160" y="20318"/>
                      </a:lnTo>
                      <a:cubicBezTo>
                        <a:pt x="173011" y="-6746"/>
                        <a:pt x="130942" y="-6799"/>
                        <a:pt x="131091" y="20318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5" name="Freeform 1274">
                  <a:extLst>
                    <a:ext uri="{FF2B5EF4-FFF2-40B4-BE49-F238E27FC236}">
                      <a16:creationId xmlns:a16="http://schemas.microsoft.com/office/drawing/2014/main" id="{3AED1E02-4036-1595-E11F-473CAB935D36}"/>
                    </a:ext>
                  </a:extLst>
                </p:cNvPr>
                <p:cNvSpPr/>
                <p:nvPr/>
              </p:nvSpPr>
              <p:spPr>
                <a:xfrm>
                  <a:off x="10561087" y="3640672"/>
                  <a:ext cx="173157" cy="103704"/>
                </a:xfrm>
                <a:custGeom>
                  <a:avLst/>
                  <a:gdLst>
                    <a:gd name="connsiteX0" fmla="*/ 83928 w 173157"/>
                    <a:gd name="connsiteY0" fmla="*/ 0 h 103704"/>
                    <a:gd name="connsiteX1" fmla="*/ 2786 w 173157"/>
                    <a:gd name="connsiteY1" fmla="*/ 37547 h 103704"/>
                    <a:gd name="connsiteX2" fmla="*/ 6047 w 173157"/>
                    <a:gd name="connsiteY2" fmla="*/ 76479 h 103704"/>
                    <a:gd name="connsiteX3" fmla="*/ 37362 w 173157"/>
                    <a:gd name="connsiteY3" fmla="*/ 98793 h 103704"/>
                    <a:gd name="connsiteX4" fmla="*/ 82385 w 173157"/>
                    <a:gd name="connsiteY4" fmla="*/ 103614 h 103704"/>
                    <a:gd name="connsiteX5" fmla="*/ 129801 w 173157"/>
                    <a:gd name="connsiteY5" fmla="*/ 99687 h 103704"/>
                    <a:gd name="connsiteX6" fmla="*/ 161485 w 173157"/>
                    <a:gd name="connsiteY6" fmla="*/ 83289 h 103704"/>
                    <a:gd name="connsiteX7" fmla="*/ 172256 w 173157"/>
                    <a:gd name="connsiteY7" fmla="*/ 43463 h 103704"/>
                    <a:gd name="connsiteX8" fmla="*/ 83928 w 173157"/>
                    <a:gd name="connsiteY8" fmla="*/ 0 h 103704"/>
                    <a:gd name="connsiteX9" fmla="*/ 62893 w 173157"/>
                    <a:gd name="connsiteY9" fmla="*/ 21035 h 103704"/>
                    <a:gd name="connsiteX10" fmla="*/ 83928 w 173157"/>
                    <a:gd name="connsiteY10" fmla="*/ 42070 h 103704"/>
                    <a:gd name="connsiteX11" fmla="*/ 103210 w 173157"/>
                    <a:gd name="connsiteY11" fmla="*/ 42885 h 103704"/>
                    <a:gd name="connsiteX12" fmla="*/ 107285 w 173157"/>
                    <a:gd name="connsiteY12" fmla="*/ 43323 h 103704"/>
                    <a:gd name="connsiteX13" fmla="*/ 108565 w 173157"/>
                    <a:gd name="connsiteY13" fmla="*/ 43586 h 103704"/>
                    <a:gd name="connsiteX14" fmla="*/ 117706 w 173157"/>
                    <a:gd name="connsiteY14" fmla="*/ 45584 h 103704"/>
                    <a:gd name="connsiteX15" fmla="*/ 125138 w 173157"/>
                    <a:gd name="connsiteY15" fmla="*/ 47942 h 103704"/>
                    <a:gd name="connsiteX16" fmla="*/ 127312 w 173157"/>
                    <a:gd name="connsiteY16" fmla="*/ 49116 h 103704"/>
                    <a:gd name="connsiteX17" fmla="*/ 130432 w 173157"/>
                    <a:gd name="connsiteY17" fmla="*/ 51036 h 103704"/>
                    <a:gd name="connsiteX18" fmla="*/ 129976 w 173157"/>
                    <a:gd name="connsiteY18" fmla="*/ 50746 h 103704"/>
                    <a:gd name="connsiteX19" fmla="*/ 131817 w 173157"/>
                    <a:gd name="connsiteY19" fmla="*/ 52622 h 103704"/>
                    <a:gd name="connsiteX20" fmla="*/ 131458 w 173157"/>
                    <a:gd name="connsiteY20" fmla="*/ 52499 h 103704"/>
                    <a:gd name="connsiteX21" fmla="*/ 130818 w 173157"/>
                    <a:gd name="connsiteY21" fmla="*/ 50913 h 103704"/>
                    <a:gd name="connsiteX22" fmla="*/ 131449 w 173157"/>
                    <a:gd name="connsiteY22" fmla="*/ 53367 h 103704"/>
                    <a:gd name="connsiteX23" fmla="*/ 130958 w 173157"/>
                    <a:gd name="connsiteY23" fmla="*/ 54673 h 103704"/>
                    <a:gd name="connsiteX24" fmla="*/ 131160 w 173157"/>
                    <a:gd name="connsiteY24" fmla="*/ 52920 h 103704"/>
                    <a:gd name="connsiteX25" fmla="*/ 130625 w 173157"/>
                    <a:gd name="connsiteY25" fmla="*/ 54962 h 103704"/>
                    <a:gd name="connsiteX26" fmla="*/ 131651 w 173157"/>
                    <a:gd name="connsiteY26" fmla="*/ 52797 h 103704"/>
                    <a:gd name="connsiteX27" fmla="*/ 130204 w 173157"/>
                    <a:gd name="connsiteY27" fmla="*/ 55427 h 103704"/>
                    <a:gd name="connsiteX28" fmla="*/ 131694 w 173157"/>
                    <a:gd name="connsiteY28" fmla="*/ 53551 h 103704"/>
                    <a:gd name="connsiteX29" fmla="*/ 129941 w 173157"/>
                    <a:gd name="connsiteY29" fmla="*/ 55374 h 103704"/>
                    <a:gd name="connsiteX30" fmla="*/ 129468 w 173157"/>
                    <a:gd name="connsiteY30" fmla="*/ 55567 h 103704"/>
                    <a:gd name="connsiteX31" fmla="*/ 127452 w 173157"/>
                    <a:gd name="connsiteY31" fmla="*/ 56671 h 103704"/>
                    <a:gd name="connsiteX32" fmla="*/ 129161 w 173157"/>
                    <a:gd name="connsiteY32" fmla="*/ 56040 h 103704"/>
                    <a:gd name="connsiteX33" fmla="*/ 122150 w 173157"/>
                    <a:gd name="connsiteY33" fmla="*/ 58301 h 103704"/>
                    <a:gd name="connsiteX34" fmla="*/ 115559 w 173157"/>
                    <a:gd name="connsiteY34" fmla="*/ 59730 h 103704"/>
                    <a:gd name="connsiteX35" fmla="*/ 112377 w 173157"/>
                    <a:gd name="connsiteY35" fmla="*/ 60256 h 103704"/>
                    <a:gd name="connsiteX36" fmla="*/ 112894 w 173157"/>
                    <a:gd name="connsiteY36" fmla="*/ 60168 h 103704"/>
                    <a:gd name="connsiteX37" fmla="*/ 93464 w 173157"/>
                    <a:gd name="connsiteY37" fmla="*/ 61422 h 103704"/>
                    <a:gd name="connsiteX38" fmla="*/ 56714 w 173157"/>
                    <a:gd name="connsiteY38" fmla="*/ 60212 h 103704"/>
                    <a:gd name="connsiteX39" fmla="*/ 54243 w 173157"/>
                    <a:gd name="connsiteY39" fmla="*/ 59651 h 103704"/>
                    <a:gd name="connsiteX40" fmla="*/ 47187 w 173157"/>
                    <a:gd name="connsiteY40" fmla="*/ 57837 h 103704"/>
                    <a:gd name="connsiteX41" fmla="*/ 44654 w 173157"/>
                    <a:gd name="connsiteY41" fmla="*/ 56960 h 103704"/>
                    <a:gd name="connsiteX42" fmla="*/ 46179 w 173157"/>
                    <a:gd name="connsiteY42" fmla="*/ 57591 h 103704"/>
                    <a:gd name="connsiteX43" fmla="*/ 41175 w 173157"/>
                    <a:gd name="connsiteY43" fmla="*/ 54638 h 103704"/>
                    <a:gd name="connsiteX44" fmla="*/ 42560 w 173157"/>
                    <a:gd name="connsiteY44" fmla="*/ 55514 h 103704"/>
                    <a:gd name="connsiteX45" fmla="*/ 43436 w 173157"/>
                    <a:gd name="connsiteY45" fmla="*/ 57013 h 103704"/>
                    <a:gd name="connsiteX46" fmla="*/ 41359 w 173157"/>
                    <a:gd name="connsiteY46" fmla="*/ 53446 h 103704"/>
                    <a:gd name="connsiteX47" fmla="*/ 42367 w 173157"/>
                    <a:gd name="connsiteY47" fmla="*/ 55497 h 103704"/>
                    <a:gd name="connsiteX48" fmla="*/ 41745 w 173157"/>
                    <a:gd name="connsiteY48" fmla="*/ 52806 h 103704"/>
                    <a:gd name="connsiteX49" fmla="*/ 42086 w 173157"/>
                    <a:gd name="connsiteY49" fmla="*/ 54918 h 103704"/>
                    <a:gd name="connsiteX50" fmla="*/ 42086 w 173157"/>
                    <a:gd name="connsiteY50" fmla="*/ 51079 h 103704"/>
                    <a:gd name="connsiteX51" fmla="*/ 42086 w 173157"/>
                    <a:gd name="connsiteY51" fmla="*/ 52254 h 103704"/>
                    <a:gd name="connsiteX52" fmla="*/ 41736 w 173157"/>
                    <a:gd name="connsiteY52" fmla="*/ 52701 h 103704"/>
                    <a:gd name="connsiteX53" fmla="*/ 42980 w 173157"/>
                    <a:gd name="connsiteY53" fmla="*/ 50597 h 103704"/>
                    <a:gd name="connsiteX54" fmla="*/ 42858 w 173157"/>
                    <a:gd name="connsiteY54" fmla="*/ 50992 h 103704"/>
                    <a:gd name="connsiteX55" fmla="*/ 44777 w 173157"/>
                    <a:gd name="connsiteY55" fmla="*/ 49239 h 103704"/>
                    <a:gd name="connsiteX56" fmla="*/ 43208 w 173157"/>
                    <a:gd name="connsiteY56" fmla="*/ 50501 h 103704"/>
                    <a:gd name="connsiteX57" fmla="*/ 44961 w 173157"/>
                    <a:gd name="connsiteY57" fmla="*/ 49370 h 103704"/>
                    <a:gd name="connsiteX58" fmla="*/ 47476 w 173157"/>
                    <a:gd name="connsiteY58" fmla="*/ 47959 h 103704"/>
                    <a:gd name="connsiteX59" fmla="*/ 48037 w 173157"/>
                    <a:gd name="connsiteY59" fmla="*/ 47591 h 103704"/>
                    <a:gd name="connsiteX60" fmla="*/ 64883 w 173157"/>
                    <a:gd name="connsiteY60" fmla="*/ 43209 h 103704"/>
                    <a:gd name="connsiteX61" fmla="*/ 66031 w 173157"/>
                    <a:gd name="connsiteY61" fmla="*/ 43051 h 103704"/>
                    <a:gd name="connsiteX62" fmla="*/ 72113 w 173157"/>
                    <a:gd name="connsiteY62" fmla="*/ 42508 h 103704"/>
                    <a:gd name="connsiteX63" fmla="*/ 83893 w 173157"/>
                    <a:gd name="connsiteY63" fmla="*/ 42087 h 103704"/>
                    <a:gd name="connsiteX64" fmla="*/ 104928 w 173157"/>
                    <a:gd name="connsiteY64" fmla="*/ 21052 h 103704"/>
                    <a:gd name="connsiteX65" fmla="*/ 83893 w 173157"/>
                    <a:gd name="connsiteY65" fmla="*/ 18 h 10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73157" h="103704">
                      <a:moveTo>
                        <a:pt x="83928" y="0"/>
                      </a:moveTo>
                      <a:cubicBezTo>
                        <a:pt x="54322" y="316"/>
                        <a:pt x="14829" y="5741"/>
                        <a:pt x="2786" y="37547"/>
                      </a:cubicBezTo>
                      <a:cubicBezTo>
                        <a:pt x="-1850" y="50379"/>
                        <a:pt x="-658" y="64594"/>
                        <a:pt x="6047" y="76479"/>
                      </a:cubicBezTo>
                      <a:cubicBezTo>
                        <a:pt x="13260" y="87636"/>
                        <a:pt x="24461" y="95621"/>
                        <a:pt x="37362" y="98793"/>
                      </a:cubicBezTo>
                      <a:cubicBezTo>
                        <a:pt x="52069" y="102501"/>
                        <a:pt x="67223" y="104122"/>
                        <a:pt x="82385" y="103614"/>
                      </a:cubicBezTo>
                      <a:cubicBezTo>
                        <a:pt x="98284" y="103982"/>
                        <a:pt x="114174" y="102667"/>
                        <a:pt x="129801" y="99687"/>
                      </a:cubicBezTo>
                      <a:cubicBezTo>
                        <a:pt x="141791" y="97584"/>
                        <a:pt x="152852" y="91861"/>
                        <a:pt x="161485" y="83289"/>
                      </a:cubicBezTo>
                      <a:cubicBezTo>
                        <a:pt x="171117" y="72438"/>
                        <a:pt x="175105" y="57693"/>
                        <a:pt x="172256" y="43463"/>
                      </a:cubicBezTo>
                      <a:cubicBezTo>
                        <a:pt x="165034" y="5373"/>
                        <a:pt x="114998" y="-9"/>
                        <a:pt x="83928" y="0"/>
                      </a:cubicBezTo>
                      <a:cubicBezTo>
                        <a:pt x="72315" y="0"/>
                        <a:pt x="62893" y="9417"/>
                        <a:pt x="62893" y="21035"/>
                      </a:cubicBezTo>
                      <a:cubicBezTo>
                        <a:pt x="62893" y="32652"/>
                        <a:pt x="72315" y="42070"/>
                        <a:pt x="83928" y="42070"/>
                      </a:cubicBezTo>
                      <a:cubicBezTo>
                        <a:pt x="90378" y="42070"/>
                        <a:pt x="96821" y="42271"/>
                        <a:pt x="103210" y="42885"/>
                      </a:cubicBezTo>
                      <a:cubicBezTo>
                        <a:pt x="104568" y="43016"/>
                        <a:pt x="105927" y="43156"/>
                        <a:pt x="107285" y="43323"/>
                      </a:cubicBezTo>
                      <a:cubicBezTo>
                        <a:pt x="103324" y="42823"/>
                        <a:pt x="107574" y="43419"/>
                        <a:pt x="108565" y="43586"/>
                      </a:cubicBezTo>
                      <a:cubicBezTo>
                        <a:pt x="111633" y="44129"/>
                        <a:pt x="114700" y="44778"/>
                        <a:pt x="117706" y="45584"/>
                      </a:cubicBezTo>
                      <a:cubicBezTo>
                        <a:pt x="120222" y="46259"/>
                        <a:pt x="122641" y="47258"/>
                        <a:pt x="125138" y="47942"/>
                      </a:cubicBezTo>
                      <a:cubicBezTo>
                        <a:pt x="120625" y="46697"/>
                        <a:pt x="125805" y="48275"/>
                        <a:pt x="127312" y="49116"/>
                      </a:cubicBezTo>
                      <a:cubicBezTo>
                        <a:pt x="128303" y="49834"/>
                        <a:pt x="129346" y="50476"/>
                        <a:pt x="130432" y="51036"/>
                      </a:cubicBezTo>
                      <a:cubicBezTo>
                        <a:pt x="132781" y="51912"/>
                        <a:pt x="127224" y="47679"/>
                        <a:pt x="129976" y="50746"/>
                      </a:cubicBezTo>
                      <a:cubicBezTo>
                        <a:pt x="130187" y="50974"/>
                        <a:pt x="131852" y="52604"/>
                        <a:pt x="131817" y="52622"/>
                      </a:cubicBezTo>
                      <a:cubicBezTo>
                        <a:pt x="130187" y="53332"/>
                        <a:pt x="130423" y="47600"/>
                        <a:pt x="131458" y="52499"/>
                      </a:cubicBezTo>
                      <a:cubicBezTo>
                        <a:pt x="131642" y="53376"/>
                        <a:pt x="133877" y="56969"/>
                        <a:pt x="130818" y="50913"/>
                      </a:cubicBezTo>
                      <a:cubicBezTo>
                        <a:pt x="131134" y="51702"/>
                        <a:pt x="131344" y="52526"/>
                        <a:pt x="131449" y="53367"/>
                      </a:cubicBezTo>
                      <a:cubicBezTo>
                        <a:pt x="130345" y="46741"/>
                        <a:pt x="130827" y="53113"/>
                        <a:pt x="130958" y="54673"/>
                      </a:cubicBezTo>
                      <a:cubicBezTo>
                        <a:pt x="131177" y="57188"/>
                        <a:pt x="132536" y="49414"/>
                        <a:pt x="131160" y="52920"/>
                      </a:cubicBezTo>
                      <a:cubicBezTo>
                        <a:pt x="130914" y="53582"/>
                        <a:pt x="130739" y="54266"/>
                        <a:pt x="130625" y="54962"/>
                      </a:cubicBezTo>
                      <a:cubicBezTo>
                        <a:pt x="130257" y="58021"/>
                        <a:pt x="130976" y="52929"/>
                        <a:pt x="131651" y="52797"/>
                      </a:cubicBezTo>
                      <a:cubicBezTo>
                        <a:pt x="131589" y="52797"/>
                        <a:pt x="130266" y="55269"/>
                        <a:pt x="130204" y="55427"/>
                      </a:cubicBezTo>
                      <a:cubicBezTo>
                        <a:pt x="128942" y="58258"/>
                        <a:pt x="131160" y="53402"/>
                        <a:pt x="131694" y="53551"/>
                      </a:cubicBezTo>
                      <a:cubicBezTo>
                        <a:pt x="131081" y="54128"/>
                        <a:pt x="130494" y="54736"/>
                        <a:pt x="129941" y="55374"/>
                      </a:cubicBezTo>
                      <a:cubicBezTo>
                        <a:pt x="126918" y="58249"/>
                        <a:pt x="134219" y="53279"/>
                        <a:pt x="129468" y="55567"/>
                      </a:cubicBezTo>
                      <a:cubicBezTo>
                        <a:pt x="128776" y="55898"/>
                        <a:pt x="128101" y="56267"/>
                        <a:pt x="127452" y="56671"/>
                      </a:cubicBezTo>
                      <a:cubicBezTo>
                        <a:pt x="124288" y="58705"/>
                        <a:pt x="129275" y="55795"/>
                        <a:pt x="129161" y="56040"/>
                      </a:cubicBezTo>
                      <a:cubicBezTo>
                        <a:pt x="128715" y="57004"/>
                        <a:pt x="123079" y="58065"/>
                        <a:pt x="122150" y="58301"/>
                      </a:cubicBezTo>
                      <a:cubicBezTo>
                        <a:pt x="119976" y="58871"/>
                        <a:pt x="117768" y="59336"/>
                        <a:pt x="115559" y="59730"/>
                      </a:cubicBezTo>
                      <a:cubicBezTo>
                        <a:pt x="114498" y="59923"/>
                        <a:pt x="113429" y="60063"/>
                        <a:pt x="112377" y="60256"/>
                      </a:cubicBezTo>
                      <a:cubicBezTo>
                        <a:pt x="116979" y="59379"/>
                        <a:pt x="113964" y="60063"/>
                        <a:pt x="112894" y="60168"/>
                      </a:cubicBezTo>
                      <a:cubicBezTo>
                        <a:pt x="106426" y="60817"/>
                        <a:pt x="99967" y="61237"/>
                        <a:pt x="93464" y="61422"/>
                      </a:cubicBezTo>
                      <a:cubicBezTo>
                        <a:pt x="81202" y="61904"/>
                        <a:pt x="68923" y="61499"/>
                        <a:pt x="56714" y="60212"/>
                      </a:cubicBezTo>
                      <a:cubicBezTo>
                        <a:pt x="61894" y="60826"/>
                        <a:pt x="55619" y="59940"/>
                        <a:pt x="54243" y="59651"/>
                      </a:cubicBezTo>
                      <a:cubicBezTo>
                        <a:pt x="51859" y="59169"/>
                        <a:pt x="49510" y="58563"/>
                        <a:pt x="47187" y="57837"/>
                      </a:cubicBezTo>
                      <a:cubicBezTo>
                        <a:pt x="46355" y="57502"/>
                        <a:pt x="45513" y="57209"/>
                        <a:pt x="44654" y="56960"/>
                      </a:cubicBezTo>
                      <a:cubicBezTo>
                        <a:pt x="45890" y="56084"/>
                        <a:pt x="48642" y="59099"/>
                        <a:pt x="46179" y="57591"/>
                      </a:cubicBezTo>
                      <a:cubicBezTo>
                        <a:pt x="45452" y="57144"/>
                        <a:pt x="41113" y="55400"/>
                        <a:pt x="41175" y="54638"/>
                      </a:cubicBezTo>
                      <a:cubicBezTo>
                        <a:pt x="41175" y="54638"/>
                        <a:pt x="45312" y="58275"/>
                        <a:pt x="42560" y="55514"/>
                      </a:cubicBezTo>
                      <a:cubicBezTo>
                        <a:pt x="39808" y="52753"/>
                        <a:pt x="43901" y="56286"/>
                        <a:pt x="43436" y="57013"/>
                      </a:cubicBezTo>
                      <a:cubicBezTo>
                        <a:pt x="43436" y="57074"/>
                        <a:pt x="41385" y="53446"/>
                        <a:pt x="41359" y="53446"/>
                      </a:cubicBezTo>
                      <a:cubicBezTo>
                        <a:pt x="43655" y="53446"/>
                        <a:pt x="42779" y="58328"/>
                        <a:pt x="42367" y="55497"/>
                      </a:cubicBezTo>
                      <a:cubicBezTo>
                        <a:pt x="42235" y="54584"/>
                        <a:pt x="42025" y="53684"/>
                        <a:pt x="41745" y="52806"/>
                      </a:cubicBezTo>
                      <a:cubicBezTo>
                        <a:pt x="40938" y="50431"/>
                        <a:pt x="41613" y="57442"/>
                        <a:pt x="42086" y="54918"/>
                      </a:cubicBezTo>
                      <a:cubicBezTo>
                        <a:pt x="42253" y="53644"/>
                        <a:pt x="42253" y="52354"/>
                        <a:pt x="42086" y="51079"/>
                      </a:cubicBezTo>
                      <a:cubicBezTo>
                        <a:pt x="41666" y="48117"/>
                        <a:pt x="41552" y="56566"/>
                        <a:pt x="42086" y="52254"/>
                      </a:cubicBezTo>
                      <a:cubicBezTo>
                        <a:pt x="42235" y="50930"/>
                        <a:pt x="44041" y="46601"/>
                        <a:pt x="41736" y="52701"/>
                      </a:cubicBezTo>
                      <a:cubicBezTo>
                        <a:pt x="42060" y="51950"/>
                        <a:pt x="42481" y="51242"/>
                        <a:pt x="42980" y="50597"/>
                      </a:cubicBezTo>
                      <a:cubicBezTo>
                        <a:pt x="41297" y="52675"/>
                        <a:pt x="40684" y="53402"/>
                        <a:pt x="42858" y="50992"/>
                      </a:cubicBezTo>
                      <a:cubicBezTo>
                        <a:pt x="43410" y="50322"/>
                        <a:pt x="44058" y="49732"/>
                        <a:pt x="44777" y="49239"/>
                      </a:cubicBezTo>
                      <a:cubicBezTo>
                        <a:pt x="42437" y="50992"/>
                        <a:pt x="41920" y="51412"/>
                        <a:pt x="43208" y="50501"/>
                      </a:cubicBezTo>
                      <a:cubicBezTo>
                        <a:pt x="43778" y="50107"/>
                        <a:pt x="44365" y="49730"/>
                        <a:pt x="44961" y="49370"/>
                      </a:cubicBezTo>
                      <a:cubicBezTo>
                        <a:pt x="45776" y="48871"/>
                        <a:pt x="46626" y="48398"/>
                        <a:pt x="47476" y="47959"/>
                      </a:cubicBezTo>
                      <a:cubicBezTo>
                        <a:pt x="48739" y="47302"/>
                        <a:pt x="52691" y="46206"/>
                        <a:pt x="48037" y="47591"/>
                      </a:cubicBezTo>
                      <a:cubicBezTo>
                        <a:pt x="53682" y="45961"/>
                        <a:pt x="59072" y="44313"/>
                        <a:pt x="64883" y="43209"/>
                      </a:cubicBezTo>
                      <a:cubicBezTo>
                        <a:pt x="70694" y="42105"/>
                        <a:pt x="62297" y="43288"/>
                        <a:pt x="66031" y="43051"/>
                      </a:cubicBezTo>
                      <a:cubicBezTo>
                        <a:pt x="68064" y="42920"/>
                        <a:pt x="70089" y="42648"/>
                        <a:pt x="72113" y="42508"/>
                      </a:cubicBezTo>
                      <a:cubicBezTo>
                        <a:pt x="76040" y="42236"/>
                        <a:pt x="80001" y="42122"/>
                        <a:pt x="83893" y="42087"/>
                      </a:cubicBezTo>
                      <a:cubicBezTo>
                        <a:pt x="95506" y="42087"/>
                        <a:pt x="104928" y="32670"/>
                        <a:pt x="104928" y="21052"/>
                      </a:cubicBezTo>
                      <a:cubicBezTo>
                        <a:pt x="104928" y="9435"/>
                        <a:pt x="95506" y="18"/>
                        <a:pt x="83893" y="18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6" name="Freeform 1275">
                  <a:extLst>
                    <a:ext uri="{FF2B5EF4-FFF2-40B4-BE49-F238E27FC236}">
                      <a16:creationId xmlns:a16="http://schemas.microsoft.com/office/drawing/2014/main" id="{F30FA000-19B3-6CEB-B5B8-944F08FAB39C}"/>
                    </a:ext>
                  </a:extLst>
                </p:cNvPr>
                <p:cNvSpPr/>
                <p:nvPr/>
              </p:nvSpPr>
              <p:spPr>
                <a:xfrm>
                  <a:off x="10561761" y="4028527"/>
                  <a:ext cx="174001" cy="73840"/>
                </a:xfrm>
                <a:custGeom>
                  <a:avLst/>
                  <a:gdLst>
                    <a:gd name="connsiteX0" fmla="*/ 0 w 174001"/>
                    <a:gd name="connsiteY0" fmla="*/ 21061 h 73840"/>
                    <a:gd name="connsiteX1" fmla="*/ 88986 w 174001"/>
                    <a:gd name="connsiteY1" fmla="*/ 73841 h 73840"/>
                    <a:gd name="connsiteX2" fmla="*/ 174001 w 174001"/>
                    <a:gd name="connsiteY2" fmla="*/ 24628 h 73840"/>
                    <a:gd name="connsiteX3" fmla="*/ 152967 w 174001"/>
                    <a:gd name="connsiteY3" fmla="*/ 3593 h 73840"/>
                    <a:gd name="connsiteX4" fmla="*/ 131932 w 174001"/>
                    <a:gd name="connsiteY4" fmla="*/ 24628 h 73840"/>
                    <a:gd name="connsiteX5" fmla="*/ 132317 w 174001"/>
                    <a:gd name="connsiteY5" fmla="*/ 23235 h 73840"/>
                    <a:gd name="connsiteX6" fmla="*/ 131537 w 174001"/>
                    <a:gd name="connsiteY6" fmla="*/ 26144 h 73840"/>
                    <a:gd name="connsiteX7" fmla="*/ 131967 w 174001"/>
                    <a:gd name="connsiteY7" fmla="*/ 24707 h 73840"/>
                    <a:gd name="connsiteX8" fmla="*/ 132843 w 174001"/>
                    <a:gd name="connsiteY8" fmla="*/ 23690 h 73840"/>
                    <a:gd name="connsiteX9" fmla="*/ 130521 w 174001"/>
                    <a:gd name="connsiteY9" fmla="*/ 25899 h 73840"/>
                    <a:gd name="connsiteX10" fmla="*/ 131537 w 174001"/>
                    <a:gd name="connsiteY10" fmla="*/ 24944 h 73840"/>
                    <a:gd name="connsiteX11" fmla="*/ 128321 w 174001"/>
                    <a:gd name="connsiteY11" fmla="*/ 26697 h 73840"/>
                    <a:gd name="connsiteX12" fmla="*/ 129066 w 174001"/>
                    <a:gd name="connsiteY12" fmla="*/ 26442 h 73840"/>
                    <a:gd name="connsiteX13" fmla="*/ 120406 w 174001"/>
                    <a:gd name="connsiteY13" fmla="*/ 29072 h 73840"/>
                    <a:gd name="connsiteX14" fmla="*/ 115455 w 174001"/>
                    <a:gd name="connsiteY14" fmla="*/ 30088 h 73840"/>
                    <a:gd name="connsiteX15" fmla="*/ 113815 w 174001"/>
                    <a:gd name="connsiteY15" fmla="*/ 30421 h 73840"/>
                    <a:gd name="connsiteX16" fmla="*/ 88994 w 174001"/>
                    <a:gd name="connsiteY16" fmla="*/ 31754 h 73840"/>
                    <a:gd name="connsiteX17" fmla="*/ 76601 w 174001"/>
                    <a:gd name="connsiteY17" fmla="*/ 31359 h 73840"/>
                    <a:gd name="connsiteX18" fmla="*/ 70265 w 174001"/>
                    <a:gd name="connsiteY18" fmla="*/ 30825 h 73840"/>
                    <a:gd name="connsiteX19" fmla="*/ 67898 w 174001"/>
                    <a:gd name="connsiteY19" fmla="*/ 30509 h 73840"/>
                    <a:gd name="connsiteX20" fmla="*/ 57092 w 174001"/>
                    <a:gd name="connsiteY20" fmla="*/ 28195 h 73840"/>
                    <a:gd name="connsiteX21" fmla="*/ 53016 w 174001"/>
                    <a:gd name="connsiteY21" fmla="*/ 26986 h 73840"/>
                    <a:gd name="connsiteX22" fmla="*/ 50273 w 174001"/>
                    <a:gd name="connsiteY22" fmla="*/ 26109 h 73840"/>
                    <a:gd name="connsiteX23" fmla="*/ 48669 w 174001"/>
                    <a:gd name="connsiteY23" fmla="*/ 25321 h 73840"/>
                    <a:gd name="connsiteX24" fmla="*/ 44971 w 174001"/>
                    <a:gd name="connsiteY24" fmla="*/ 23261 h 73840"/>
                    <a:gd name="connsiteX25" fmla="*/ 44971 w 174001"/>
                    <a:gd name="connsiteY25" fmla="*/ 23533 h 73840"/>
                    <a:gd name="connsiteX26" fmla="*/ 42289 w 174001"/>
                    <a:gd name="connsiteY26" fmla="*/ 21052 h 73840"/>
                    <a:gd name="connsiteX27" fmla="*/ 42700 w 174001"/>
                    <a:gd name="connsiteY27" fmla="*/ 21736 h 73840"/>
                    <a:gd name="connsiteX28" fmla="*/ 41088 w 174001"/>
                    <a:gd name="connsiteY28" fmla="*/ 18861 h 73840"/>
                    <a:gd name="connsiteX29" fmla="*/ 41964 w 174001"/>
                    <a:gd name="connsiteY29" fmla="*/ 20325 h 73840"/>
                    <a:gd name="connsiteX30" fmla="*/ 42096 w 174001"/>
                    <a:gd name="connsiteY30" fmla="*/ 21035 h 73840"/>
                    <a:gd name="connsiteX31" fmla="*/ 21061 w 174001"/>
                    <a:gd name="connsiteY31" fmla="*/ 0 h 73840"/>
                    <a:gd name="connsiteX32" fmla="*/ 26 w 174001"/>
                    <a:gd name="connsiteY32" fmla="*/ 21035 h 7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4001" h="73840">
                      <a:moveTo>
                        <a:pt x="0" y="21061"/>
                      </a:moveTo>
                      <a:cubicBezTo>
                        <a:pt x="1376" y="64761"/>
                        <a:pt x="54831" y="73814"/>
                        <a:pt x="88986" y="73841"/>
                      </a:cubicBezTo>
                      <a:cubicBezTo>
                        <a:pt x="122151" y="73841"/>
                        <a:pt x="173125" y="67872"/>
                        <a:pt x="174001" y="24628"/>
                      </a:cubicBezTo>
                      <a:cubicBezTo>
                        <a:pt x="173905" y="13050"/>
                        <a:pt x="164544" y="3690"/>
                        <a:pt x="152967" y="3593"/>
                      </a:cubicBezTo>
                      <a:cubicBezTo>
                        <a:pt x="141441" y="3813"/>
                        <a:pt x="132151" y="13103"/>
                        <a:pt x="131932" y="24628"/>
                      </a:cubicBezTo>
                      <a:cubicBezTo>
                        <a:pt x="131835" y="29449"/>
                        <a:pt x="131607" y="23568"/>
                        <a:pt x="132317" y="23235"/>
                      </a:cubicBezTo>
                      <a:lnTo>
                        <a:pt x="131537" y="26144"/>
                      </a:lnTo>
                      <a:cubicBezTo>
                        <a:pt x="130494" y="24882"/>
                        <a:pt x="134289" y="21298"/>
                        <a:pt x="131967" y="24707"/>
                      </a:cubicBezTo>
                      <a:cubicBezTo>
                        <a:pt x="130021" y="27573"/>
                        <a:pt x="135779" y="21403"/>
                        <a:pt x="132843" y="23690"/>
                      </a:cubicBezTo>
                      <a:cubicBezTo>
                        <a:pt x="132405" y="24032"/>
                        <a:pt x="130556" y="25557"/>
                        <a:pt x="130521" y="25899"/>
                      </a:cubicBezTo>
                      <a:cubicBezTo>
                        <a:pt x="130626" y="24909"/>
                        <a:pt x="135034" y="23068"/>
                        <a:pt x="131537" y="24944"/>
                      </a:cubicBezTo>
                      <a:cubicBezTo>
                        <a:pt x="130459" y="25522"/>
                        <a:pt x="129399" y="26153"/>
                        <a:pt x="128321" y="26697"/>
                      </a:cubicBezTo>
                      <a:cubicBezTo>
                        <a:pt x="124438" y="28818"/>
                        <a:pt x="129057" y="26591"/>
                        <a:pt x="129066" y="26442"/>
                      </a:cubicBezTo>
                      <a:cubicBezTo>
                        <a:pt x="126296" y="27669"/>
                        <a:pt x="123386" y="28555"/>
                        <a:pt x="120406" y="29072"/>
                      </a:cubicBezTo>
                      <a:cubicBezTo>
                        <a:pt x="118767" y="29457"/>
                        <a:pt x="117111" y="29790"/>
                        <a:pt x="115455" y="30088"/>
                      </a:cubicBezTo>
                      <a:cubicBezTo>
                        <a:pt x="114859" y="30202"/>
                        <a:pt x="109021" y="30965"/>
                        <a:pt x="113815" y="30421"/>
                      </a:cubicBezTo>
                      <a:cubicBezTo>
                        <a:pt x="105577" y="31324"/>
                        <a:pt x="97286" y="31771"/>
                        <a:pt x="88994" y="31754"/>
                      </a:cubicBezTo>
                      <a:cubicBezTo>
                        <a:pt x="84858" y="31754"/>
                        <a:pt x="80721" y="31640"/>
                        <a:pt x="76601" y="31359"/>
                      </a:cubicBezTo>
                      <a:cubicBezTo>
                        <a:pt x="74481" y="31219"/>
                        <a:pt x="72377" y="31026"/>
                        <a:pt x="70265" y="30825"/>
                      </a:cubicBezTo>
                      <a:cubicBezTo>
                        <a:pt x="63683" y="30202"/>
                        <a:pt x="74165" y="31613"/>
                        <a:pt x="67898" y="30509"/>
                      </a:cubicBezTo>
                      <a:cubicBezTo>
                        <a:pt x="64270" y="29869"/>
                        <a:pt x="60659" y="29168"/>
                        <a:pt x="57092" y="28195"/>
                      </a:cubicBezTo>
                      <a:cubicBezTo>
                        <a:pt x="55725" y="27827"/>
                        <a:pt x="54366" y="27424"/>
                        <a:pt x="53016" y="26986"/>
                      </a:cubicBezTo>
                      <a:cubicBezTo>
                        <a:pt x="52412" y="26793"/>
                        <a:pt x="47232" y="25084"/>
                        <a:pt x="50273" y="26109"/>
                      </a:cubicBezTo>
                      <a:cubicBezTo>
                        <a:pt x="53314" y="27135"/>
                        <a:pt x="49291" y="25636"/>
                        <a:pt x="48669" y="25321"/>
                      </a:cubicBezTo>
                      <a:cubicBezTo>
                        <a:pt x="47407" y="24681"/>
                        <a:pt x="46171" y="24006"/>
                        <a:pt x="44971" y="23261"/>
                      </a:cubicBezTo>
                      <a:cubicBezTo>
                        <a:pt x="41657" y="21210"/>
                        <a:pt x="43025" y="23164"/>
                        <a:pt x="44971" y="23533"/>
                      </a:cubicBezTo>
                      <a:cubicBezTo>
                        <a:pt x="44190" y="23384"/>
                        <a:pt x="42902" y="21517"/>
                        <a:pt x="42289" y="21052"/>
                      </a:cubicBezTo>
                      <a:cubicBezTo>
                        <a:pt x="39528" y="18975"/>
                        <a:pt x="44164" y="24698"/>
                        <a:pt x="42700" y="21736"/>
                      </a:cubicBezTo>
                      <a:cubicBezTo>
                        <a:pt x="42297" y="20710"/>
                        <a:pt x="41754" y="19738"/>
                        <a:pt x="41088" y="18861"/>
                      </a:cubicBezTo>
                      <a:cubicBezTo>
                        <a:pt x="41368" y="18993"/>
                        <a:pt x="43647" y="23988"/>
                        <a:pt x="41964" y="20325"/>
                      </a:cubicBezTo>
                      <a:cubicBezTo>
                        <a:pt x="40027" y="16127"/>
                        <a:pt x="42219" y="24707"/>
                        <a:pt x="42096" y="21035"/>
                      </a:cubicBezTo>
                      <a:cubicBezTo>
                        <a:pt x="42096" y="9422"/>
                        <a:pt x="32674" y="0"/>
                        <a:pt x="21061" y="0"/>
                      </a:cubicBezTo>
                      <a:cubicBezTo>
                        <a:pt x="9448" y="0"/>
                        <a:pt x="26" y="9422"/>
                        <a:pt x="26" y="21035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7" name="Freeform 1276">
                  <a:extLst>
                    <a:ext uri="{FF2B5EF4-FFF2-40B4-BE49-F238E27FC236}">
                      <a16:creationId xmlns:a16="http://schemas.microsoft.com/office/drawing/2014/main" id="{0E90DCDD-AB0D-3581-1826-0A8AC9F4068A}"/>
                    </a:ext>
                  </a:extLst>
                </p:cNvPr>
                <p:cNvSpPr/>
                <p:nvPr/>
              </p:nvSpPr>
              <p:spPr>
                <a:xfrm>
                  <a:off x="10659201" y="3702476"/>
                  <a:ext cx="152216" cy="198203"/>
                </a:xfrm>
                <a:custGeom>
                  <a:avLst/>
                  <a:gdLst>
                    <a:gd name="connsiteX0" fmla="*/ 148658 w 152216"/>
                    <a:gd name="connsiteY0" fmla="*/ 129577 h 198203"/>
                    <a:gd name="connsiteX1" fmla="*/ 130778 w 152216"/>
                    <a:gd name="connsiteY1" fmla="*/ 61065 h 198203"/>
                    <a:gd name="connsiteX2" fmla="*/ 33256 w 152216"/>
                    <a:gd name="connsiteY2" fmla="*/ 56 h 198203"/>
                    <a:gd name="connsiteX3" fmla="*/ 5990 w 152216"/>
                    <a:gd name="connsiteY3" fmla="*/ 11739 h 198203"/>
                    <a:gd name="connsiteX4" fmla="*/ 8426 w 152216"/>
                    <a:gd name="connsiteY4" fmla="*/ 60434 h 198203"/>
                    <a:gd name="connsiteX5" fmla="*/ 48349 w 152216"/>
                    <a:gd name="connsiteY5" fmla="*/ 104905 h 198203"/>
                    <a:gd name="connsiteX6" fmla="*/ 51127 w 152216"/>
                    <a:gd name="connsiteY6" fmla="*/ 108946 h 198203"/>
                    <a:gd name="connsiteX7" fmla="*/ 20924 w 152216"/>
                    <a:gd name="connsiteY7" fmla="*/ 134038 h 198203"/>
                    <a:gd name="connsiteX8" fmla="*/ 47376 w 152216"/>
                    <a:gd name="connsiteY8" fmla="*/ 185670 h 198203"/>
                    <a:gd name="connsiteX9" fmla="*/ 89638 w 152216"/>
                    <a:gd name="connsiteY9" fmla="*/ 198203 h 198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216" h="198203">
                      <a:moveTo>
                        <a:pt x="148658" y="129577"/>
                      </a:moveTo>
                      <a:cubicBezTo>
                        <a:pt x="157168" y="105230"/>
                        <a:pt x="150104" y="78147"/>
                        <a:pt x="130778" y="61065"/>
                      </a:cubicBezTo>
                      <a:cubicBezTo>
                        <a:pt x="102268" y="32818"/>
                        <a:pt x="73354" y="-1574"/>
                        <a:pt x="33256" y="56"/>
                      </a:cubicBezTo>
                      <a:cubicBezTo>
                        <a:pt x="22940" y="-16"/>
                        <a:pt x="13054" y="4219"/>
                        <a:pt x="5990" y="11739"/>
                      </a:cubicBezTo>
                      <a:cubicBezTo>
                        <a:pt x="-2801" y="27050"/>
                        <a:pt x="-1854" y="46078"/>
                        <a:pt x="8426" y="60434"/>
                      </a:cubicBezTo>
                      <a:cubicBezTo>
                        <a:pt x="18216" y="74379"/>
                        <a:pt x="36017" y="90619"/>
                        <a:pt x="48349" y="104905"/>
                      </a:cubicBezTo>
                      <a:lnTo>
                        <a:pt x="51127" y="108946"/>
                      </a:lnTo>
                      <a:cubicBezTo>
                        <a:pt x="36578" y="109603"/>
                        <a:pt x="24237" y="119858"/>
                        <a:pt x="20924" y="134038"/>
                      </a:cubicBezTo>
                      <a:cubicBezTo>
                        <a:pt x="12063" y="168378"/>
                        <a:pt x="31012" y="180552"/>
                        <a:pt x="47376" y="185670"/>
                      </a:cubicBezTo>
                      <a:cubicBezTo>
                        <a:pt x="67236" y="191893"/>
                        <a:pt x="72144" y="192822"/>
                        <a:pt x="89638" y="1982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8" name="Freeform 1277">
                  <a:extLst>
                    <a:ext uri="{FF2B5EF4-FFF2-40B4-BE49-F238E27FC236}">
                      <a16:creationId xmlns:a16="http://schemas.microsoft.com/office/drawing/2014/main" id="{A8F85582-66CD-8BAD-0C7B-45AD4E028909}"/>
                    </a:ext>
                  </a:extLst>
                </p:cNvPr>
                <p:cNvSpPr/>
                <p:nvPr/>
              </p:nvSpPr>
              <p:spPr>
                <a:xfrm>
                  <a:off x="10638018" y="3681412"/>
                  <a:ext cx="194546" cy="171700"/>
                </a:xfrm>
                <a:custGeom>
                  <a:avLst/>
                  <a:gdLst>
                    <a:gd name="connsiteX0" fmla="*/ 190123 w 194546"/>
                    <a:gd name="connsiteY0" fmla="*/ 156233 h 171700"/>
                    <a:gd name="connsiteX1" fmla="*/ 178536 w 194546"/>
                    <a:gd name="connsiteY1" fmla="*/ 81086 h 171700"/>
                    <a:gd name="connsiteX2" fmla="*/ 158378 w 194546"/>
                    <a:gd name="connsiteY2" fmla="*/ 58798 h 171700"/>
                    <a:gd name="connsiteX3" fmla="*/ 129902 w 194546"/>
                    <a:gd name="connsiteY3" fmla="*/ 31567 h 171700"/>
                    <a:gd name="connsiteX4" fmla="*/ 54404 w 194546"/>
                    <a:gd name="connsiteY4" fmla="*/ 85 h 171700"/>
                    <a:gd name="connsiteX5" fmla="*/ 12949 w 194546"/>
                    <a:gd name="connsiteY5" fmla="*/ 17009 h 171700"/>
                    <a:gd name="connsiteX6" fmla="*/ 328 w 194546"/>
                    <a:gd name="connsiteY6" fmla="*/ 59079 h 171700"/>
                    <a:gd name="connsiteX7" fmla="*/ 54667 w 194546"/>
                    <a:gd name="connsiteY7" fmla="*/ 140825 h 171700"/>
                    <a:gd name="connsiteX8" fmla="*/ 84414 w 194546"/>
                    <a:gd name="connsiteY8" fmla="*/ 140825 h 171700"/>
                    <a:gd name="connsiteX9" fmla="*/ 84414 w 194546"/>
                    <a:gd name="connsiteY9" fmla="*/ 111078 h 171700"/>
                    <a:gd name="connsiteX10" fmla="*/ 60198 w 194546"/>
                    <a:gd name="connsiteY10" fmla="*/ 85214 h 171700"/>
                    <a:gd name="connsiteX11" fmla="*/ 49531 w 194546"/>
                    <a:gd name="connsiteY11" fmla="*/ 73189 h 171700"/>
                    <a:gd name="connsiteX12" fmla="*/ 48559 w 194546"/>
                    <a:gd name="connsiteY12" fmla="*/ 71997 h 171700"/>
                    <a:gd name="connsiteX13" fmla="*/ 47200 w 194546"/>
                    <a:gd name="connsiteY13" fmla="*/ 69999 h 171700"/>
                    <a:gd name="connsiteX14" fmla="*/ 45544 w 194546"/>
                    <a:gd name="connsiteY14" fmla="*/ 67370 h 171700"/>
                    <a:gd name="connsiteX15" fmla="*/ 43922 w 194546"/>
                    <a:gd name="connsiteY15" fmla="*/ 64197 h 171700"/>
                    <a:gd name="connsiteX16" fmla="*/ 43537 w 194546"/>
                    <a:gd name="connsiteY16" fmla="*/ 62760 h 171700"/>
                    <a:gd name="connsiteX17" fmla="*/ 42485 w 194546"/>
                    <a:gd name="connsiteY17" fmla="*/ 58684 h 171700"/>
                    <a:gd name="connsiteX18" fmla="*/ 42327 w 194546"/>
                    <a:gd name="connsiteY18" fmla="*/ 58062 h 171700"/>
                    <a:gd name="connsiteX19" fmla="*/ 42195 w 194546"/>
                    <a:gd name="connsiteY19" fmla="*/ 54942 h 171700"/>
                    <a:gd name="connsiteX20" fmla="*/ 42248 w 194546"/>
                    <a:gd name="connsiteY20" fmla="*/ 51331 h 171700"/>
                    <a:gd name="connsiteX21" fmla="*/ 43239 w 194546"/>
                    <a:gd name="connsiteY21" fmla="*/ 47413 h 171700"/>
                    <a:gd name="connsiteX22" fmla="*/ 43353 w 194546"/>
                    <a:gd name="connsiteY22" fmla="*/ 46870 h 171700"/>
                    <a:gd name="connsiteX23" fmla="*/ 45342 w 194546"/>
                    <a:gd name="connsiteY23" fmla="*/ 43434 h 171700"/>
                    <a:gd name="connsiteX24" fmla="*/ 44106 w 194546"/>
                    <a:gd name="connsiteY24" fmla="*/ 45345 h 171700"/>
                    <a:gd name="connsiteX25" fmla="*/ 43563 w 194546"/>
                    <a:gd name="connsiteY25" fmla="*/ 45765 h 171700"/>
                    <a:gd name="connsiteX26" fmla="*/ 45877 w 194546"/>
                    <a:gd name="connsiteY26" fmla="*/ 44398 h 171700"/>
                    <a:gd name="connsiteX27" fmla="*/ 46350 w 194546"/>
                    <a:gd name="connsiteY27" fmla="*/ 44074 h 171700"/>
                    <a:gd name="connsiteX28" fmla="*/ 50566 w 194546"/>
                    <a:gd name="connsiteY28" fmla="*/ 42794 h 171700"/>
                    <a:gd name="connsiteX29" fmla="*/ 52389 w 194546"/>
                    <a:gd name="connsiteY29" fmla="*/ 42303 h 171700"/>
                    <a:gd name="connsiteX30" fmla="*/ 56587 w 194546"/>
                    <a:gd name="connsiteY30" fmla="*/ 42111 h 171700"/>
                    <a:gd name="connsiteX31" fmla="*/ 63896 w 194546"/>
                    <a:gd name="connsiteY31" fmla="*/ 42452 h 171700"/>
                    <a:gd name="connsiteX32" fmla="*/ 63388 w 194546"/>
                    <a:gd name="connsiteY32" fmla="*/ 42409 h 171700"/>
                    <a:gd name="connsiteX33" fmla="*/ 67367 w 194546"/>
                    <a:gd name="connsiteY33" fmla="*/ 43241 h 171700"/>
                    <a:gd name="connsiteX34" fmla="*/ 74151 w 194546"/>
                    <a:gd name="connsiteY34" fmla="*/ 45240 h 171700"/>
                    <a:gd name="connsiteX35" fmla="*/ 76999 w 194546"/>
                    <a:gd name="connsiteY35" fmla="*/ 46282 h 171700"/>
                    <a:gd name="connsiteX36" fmla="*/ 78472 w 194546"/>
                    <a:gd name="connsiteY36" fmla="*/ 47036 h 171700"/>
                    <a:gd name="connsiteX37" fmla="*/ 90944 w 194546"/>
                    <a:gd name="connsiteY37" fmla="*/ 54311 h 171700"/>
                    <a:gd name="connsiteX38" fmla="*/ 96938 w 194546"/>
                    <a:gd name="connsiteY38" fmla="*/ 58597 h 171700"/>
                    <a:gd name="connsiteX39" fmla="*/ 101014 w 194546"/>
                    <a:gd name="connsiteY39" fmla="*/ 62023 h 171700"/>
                    <a:gd name="connsiteX40" fmla="*/ 141786 w 194546"/>
                    <a:gd name="connsiteY40" fmla="*/ 102007 h 171700"/>
                    <a:gd name="connsiteX41" fmla="*/ 143417 w 194546"/>
                    <a:gd name="connsiteY41" fmla="*/ 103926 h 171700"/>
                    <a:gd name="connsiteX42" fmla="*/ 143057 w 194546"/>
                    <a:gd name="connsiteY42" fmla="*/ 103471 h 171700"/>
                    <a:gd name="connsiteX43" fmla="*/ 146388 w 194546"/>
                    <a:gd name="connsiteY43" fmla="*/ 108475 h 171700"/>
                    <a:gd name="connsiteX44" fmla="*/ 149499 w 194546"/>
                    <a:gd name="connsiteY44" fmla="*/ 114155 h 171700"/>
                    <a:gd name="connsiteX45" fmla="*/ 149823 w 194546"/>
                    <a:gd name="connsiteY45" fmla="*/ 114751 h 171700"/>
                    <a:gd name="connsiteX46" fmla="*/ 150621 w 194546"/>
                    <a:gd name="connsiteY46" fmla="*/ 117152 h 171700"/>
                    <a:gd name="connsiteX47" fmla="*/ 152462 w 194546"/>
                    <a:gd name="connsiteY47" fmla="*/ 124278 h 171700"/>
                    <a:gd name="connsiteX48" fmla="*/ 152462 w 194546"/>
                    <a:gd name="connsiteY48" fmla="*/ 124435 h 171700"/>
                    <a:gd name="connsiteX49" fmla="*/ 152663 w 194546"/>
                    <a:gd name="connsiteY49" fmla="*/ 128449 h 171700"/>
                    <a:gd name="connsiteX50" fmla="*/ 152567 w 194546"/>
                    <a:gd name="connsiteY50" fmla="*/ 132604 h 171700"/>
                    <a:gd name="connsiteX51" fmla="*/ 152374 w 194546"/>
                    <a:gd name="connsiteY51" fmla="*/ 134646 h 171700"/>
                    <a:gd name="connsiteX52" fmla="*/ 149517 w 194546"/>
                    <a:gd name="connsiteY52" fmla="*/ 145058 h 171700"/>
                    <a:gd name="connsiteX53" fmla="*/ 164215 w 194546"/>
                    <a:gd name="connsiteY53" fmla="*/ 170940 h 171700"/>
                    <a:gd name="connsiteX54" fmla="*/ 190088 w 194546"/>
                    <a:gd name="connsiteY54" fmla="*/ 156242 h 17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4546" h="171700">
                      <a:moveTo>
                        <a:pt x="190123" y="156233"/>
                      </a:moveTo>
                      <a:cubicBezTo>
                        <a:pt x="198843" y="130798"/>
                        <a:pt x="194514" y="102708"/>
                        <a:pt x="178536" y="81086"/>
                      </a:cubicBezTo>
                      <a:cubicBezTo>
                        <a:pt x="172357" y="73181"/>
                        <a:pt x="165626" y="65731"/>
                        <a:pt x="158378" y="58798"/>
                      </a:cubicBezTo>
                      <a:cubicBezTo>
                        <a:pt x="149148" y="49455"/>
                        <a:pt x="139972" y="40051"/>
                        <a:pt x="129902" y="31567"/>
                      </a:cubicBezTo>
                      <a:cubicBezTo>
                        <a:pt x="108692" y="13661"/>
                        <a:pt x="83161" y="-1265"/>
                        <a:pt x="54404" y="85"/>
                      </a:cubicBezTo>
                      <a:cubicBezTo>
                        <a:pt x="38926" y="207"/>
                        <a:pt x="24088" y="6265"/>
                        <a:pt x="12949" y="17009"/>
                      </a:cubicBezTo>
                      <a:cubicBezTo>
                        <a:pt x="3246" y="28762"/>
                        <a:pt x="-1311" y="43925"/>
                        <a:pt x="328" y="59079"/>
                      </a:cubicBezTo>
                      <a:cubicBezTo>
                        <a:pt x="3527" y="94408"/>
                        <a:pt x="32870" y="115916"/>
                        <a:pt x="54667" y="140825"/>
                      </a:cubicBezTo>
                      <a:cubicBezTo>
                        <a:pt x="62924" y="148932"/>
                        <a:pt x="76158" y="148932"/>
                        <a:pt x="84414" y="140825"/>
                      </a:cubicBezTo>
                      <a:cubicBezTo>
                        <a:pt x="92407" y="132516"/>
                        <a:pt x="92407" y="119387"/>
                        <a:pt x="84414" y="111078"/>
                      </a:cubicBezTo>
                      <a:cubicBezTo>
                        <a:pt x="76640" y="102182"/>
                        <a:pt x="68261" y="93847"/>
                        <a:pt x="60198" y="85214"/>
                      </a:cubicBezTo>
                      <a:cubicBezTo>
                        <a:pt x="56534" y="81297"/>
                        <a:pt x="52976" y="77291"/>
                        <a:pt x="49531" y="73189"/>
                      </a:cubicBezTo>
                      <a:cubicBezTo>
                        <a:pt x="49531" y="73189"/>
                        <a:pt x="47367" y="70402"/>
                        <a:pt x="48559" y="71997"/>
                      </a:cubicBezTo>
                      <a:cubicBezTo>
                        <a:pt x="49873" y="73750"/>
                        <a:pt x="47428" y="70341"/>
                        <a:pt x="47200" y="69999"/>
                      </a:cubicBezTo>
                      <a:cubicBezTo>
                        <a:pt x="46613" y="69131"/>
                        <a:pt x="46061" y="68255"/>
                        <a:pt x="45544" y="67370"/>
                      </a:cubicBezTo>
                      <a:cubicBezTo>
                        <a:pt x="45298" y="66932"/>
                        <a:pt x="43177" y="62286"/>
                        <a:pt x="43922" y="64197"/>
                      </a:cubicBezTo>
                      <a:cubicBezTo>
                        <a:pt x="44667" y="66108"/>
                        <a:pt x="43545" y="62786"/>
                        <a:pt x="43537" y="62760"/>
                      </a:cubicBezTo>
                      <a:cubicBezTo>
                        <a:pt x="43221" y="61410"/>
                        <a:pt x="42835" y="60034"/>
                        <a:pt x="42485" y="58684"/>
                      </a:cubicBezTo>
                      <a:cubicBezTo>
                        <a:pt x="42301" y="57966"/>
                        <a:pt x="42099" y="54679"/>
                        <a:pt x="42327" y="58062"/>
                      </a:cubicBezTo>
                      <a:cubicBezTo>
                        <a:pt x="42257" y="57019"/>
                        <a:pt x="42204" y="55985"/>
                        <a:pt x="42195" y="54942"/>
                      </a:cubicBezTo>
                      <a:cubicBezTo>
                        <a:pt x="42195" y="53706"/>
                        <a:pt x="43072" y="47676"/>
                        <a:pt x="42248" y="51331"/>
                      </a:cubicBezTo>
                      <a:cubicBezTo>
                        <a:pt x="42537" y="50007"/>
                        <a:pt x="42897" y="48701"/>
                        <a:pt x="43239" y="47413"/>
                      </a:cubicBezTo>
                      <a:cubicBezTo>
                        <a:pt x="43624" y="45932"/>
                        <a:pt x="44360" y="44950"/>
                        <a:pt x="43353" y="46870"/>
                      </a:cubicBezTo>
                      <a:cubicBezTo>
                        <a:pt x="43852" y="45643"/>
                        <a:pt x="44527" y="44486"/>
                        <a:pt x="45342" y="43434"/>
                      </a:cubicBezTo>
                      <a:cubicBezTo>
                        <a:pt x="45500" y="43355"/>
                        <a:pt x="42371" y="47124"/>
                        <a:pt x="44106" y="45345"/>
                      </a:cubicBezTo>
                      <a:cubicBezTo>
                        <a:pt x="45842" y="43565"/>
                        <a:pt x="40925" y="46414"/>
                        <a:pt x="43563" y="45765"/>
                      </a:cubicBezTo>
                      <a:cubicBezTo>
                        <a:pt x="44387" y="45406"/>
                        <a:pt x="45167" y="44942"/>
                        <a:pt x="45877" y="44398"/>
                      </a:cubicBezTo>
                      <a:cubicBezTo>
                        <a:pt x="49032" y="42452"/>
                        <a:pt x="47314" y="43723"/>
                        <a:pt x="46350" y="44074"/>
                      </a:cubicBezTo>
                      <a:cubicBezTo>
                        <a:pt x="47735" y="43565"/>
                        <a:pt x="49155" y="43197"/>
                        <a:pt x="50566" y="42794"/>
                      </a:cubicBezTo>
                      <a:cubicBezTo>
                        <a:pt x="50364" y="42847"/>
                        <a:pt x="54071" y="42049"/>
                        <a:pt x="52389" y="42303"/>
                      </a:cubicBezTo>
                      <a:cubicBezTo>
                        <a:pt x="51565" y="42435"/>
                        <a:pt x="56175" y="42119"/>
                        <a:pt x="56587" y="42111"/>
                      </a:cubicBezTo>
                      <a:cubicBezTo>
                        <a:pt x="59023" y="42084"/>
                        <a:pt x="61469" y="42198"/>
                        <a:pt x="63896" y="42452"/>
                      </a:cubicBezTo>
                      <a:cubicBezTo>
                        <a:pt x="66429" y="42715"/>
                        <a:pt x="63782" y="42452"/>
                        <a:pt x="63388" y="42409"/>
                      </a:cubicBezTo>
                      <a:cubicBezTo>
                        <a:pt x="64720" y="42672"/>
                        <a:pt x="66017" y="42926"/>
                        <a:pt x="67367" y="43241"/>
                      </a:cubicBezTo>
                      <a:cubicBezTo>
                        <a:pt x="69663" y="43793"/>
                        <a:pt x="71925" y="44468"/>
                        <a:pt x="74151" y="45240"/>
                      </a:cubicBezTo>
                      <a:cubicBezTo>
                        <a:pt x="75106" y="45573"/>
                        <a:pt x="76062" y="45923"/>
                        <a:pt x="76999" y="46282"/>
                      </a:cubicBezTo>
                      <a:cubicBezTo>
                        <a:pt x="73730" y="45020"/>
                        <a:pt x="77876" y="46738"/>
                        <a:pt x="78472" y="47036"/>
                      </a:cubicBezTo>
                      <a:cubicBezTo>
                        <a:pt x="82793" y="49175"/>
                        <a:pt x="86956" y="51603"/>
                        <a:pt x="90944" y="54311"/>
                      </a:cubicBezTo>
                      <a:cubicBezTo>
                        <a:pt x="92977" y="55678"/>
                        <a:pt x="94984" y="57098"/>
                        <a:pt x="96938" y="58597"/>
                      </a:cubicBezTo>
                      <a:cubicBezTo>
                        <a:pt x="94739" y="56914"/>
                        <a:pt x="100208" y="61331"/>
                        <a:pt x="101014" y="62023"/>
                      </a:cubicBezTo>
                      <a:cubicBezTo>
                        <a:pt x="115563" y="74338"/>
                        <a:pt x="129192" y="87703"/>
                        <a:pt x="141786" y="102007"/>
                      </a:cubicBezTo>
                      <a:cubicBezTo>
                        <a:pt x="142330" y="102629"/>
                        <a:pt x="142821" y="103348"/>
                        <a:pt x="143417" y="103926"/>
                      </a:cubicBezTo>
                      <a:cubicBezTo>
                        <a:pt x="145170" y="105679"/>
                        <a:pt x="140489" y="99658"/>
                        <a:pt x="143057" y="103471"/>
                      </a:cubicBezTo>
                      <a:cubicBezTo>
                        <a:pt x="144179" y="105136"/>
                        <a:pt x="145345" y="106757"/>
                        <a:pt x="146388" y="108475"/>
                      </a:cubicBezTo>
                      <a:cubicBezTo>
                        <a:pt x="147431" y="110193"/>
                        <a:pt x="148456" y="112253"/>
                        <a:pt x="149499" y="114155"/>
                      </a:cubicBezTo>
                      <a:cubicBezTo>
                        <a:pt x="149683" y="114496"/>
                        <a:pt x="150814" y="117091"/>
                        <a:pt x="149823" y="114751"/>
                      </a:cubicBezTo>
                      <a:cubicBezTo>
                        <a:pt x="148675" y="112034"/>
                        <a:pt x="150446" y="116609"/>
                        <a:pt x="150621" y="117152"/>
                      </a:cubicBezTo>
                      <a:cubicBezTo>
                        <a:pt x="151383" y="119492"/>
                        <a:pt x="151918" y="121876"/>
                        <a:pt x="152462" y="124278"/>
                      </a:cubicBezTo>
                      <a:cubicBezTo>
                        <a:pt x="153338" y="128283"/>
                        <a:pt x="152549" y="125321"/>
                        <a:pt x="152462" y="124435"/>
                      </a:cubicBezTo>
                      <a:cubicBezTo>
                        <a:pt x="152532" y="125768"/>
                        <a:pt x="152637" y="127065"/>
                        <a:pt x="152663" y="128449"/>
                      </a:cubicBezTo>
                      <a:cubicBezTo>
                        <a:pt x="152689" y="129834"/>
                        <a:pt x="152584" y="131219"/>
                        <a:pt x="152567" y="132604"/>
                      </a:cubicBezTo>
                      <a:cubicBezTo>
                        <a:pt x="152567" y="136110"/>
                        <a:pt x="152786" y="132490"/>
                        <a:pt x="152374" y="134646"/>
                      </a:cubicBezTo>
                      <a:cubicBezTo>
                        <a:pt x="151664" y="138178"/>
                        <a:pt x="150709" y="141658"/>
                        <a:pt x="149517" y="145058"/>
                      </a:cubicBezTo>
                      <a:cubicBezTo>
                        <a:pt x="146431" y="156259"/>
                        <a:pt x="153005" y="167846"/>
                        <a:pt x="164215" y="170940"/>
                      </a:cubicBezTo>
                      <a:cubicBezTo>
                        <a:pt x="175416" y="174025"/>
                        <a:pt x="187002" y="167443"/>
                        <a:pt x="190088" y="1562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79" name="Freeform 1278">
                  <a:extLst>
                    <a:ext uri="{FF2B5EF4-FFF2-40B4-BE49-F238E27FC236}">
                      <a16:creationId xmlns:a16="http://schemas.microsoft.com/office/drawing/2014/main" id="{D1ED5019-B830-8643-CE44-A7C9AE64DB39}"/>
                    </a:ext>
                  </a:extLst>
                </p:cNvPr>
                <p:cNvSpPr/>
                <p:nvPr/>
              </p:nvSpPr>
              <p:spPr>
                <a:xfrm>
                  <a:off x="10656432" y="3790117"/>
                  <a:ext cx="224737" cy="156582"/>
                </a:xfrm>
                <a:custGeom>
                  <a:avLst/>
                  <a:gdLst>
                    <a:gd name="connsiteX0" fmla="*/ 190280 w 224737"/>
                    <a:gd name="connsiteY0" fmla="*/ 153587 h 156582"/>
                    <a:gd name="connsiteX1" fmla="*/ 221324 w 224737"/>
                    <a:gd name="connsiteY1" fmla="*/ 71920 h 156582"/>
                    <a:gd name="connsiteX2" fmla="*/ 133337 w 224737"/>
                    <a:gd name="connsiteY2" fmla="*/ 16861 h 156582"/>
                    <a:gd name="connsiteX3" fmla="*/ 75027 w 224737"/>
                    <a:gd name="connsiteY3" fmla="*/ 1795 h 156582"/>
                    <a:gd name="connsiteX4" fmla="*/ 44027 w 224737"/>
                    <a:gd name="connsiteY4" fmla="*/ 1664 h 156582"/>
                    <a:gd name="connsiteX5" fmla="*/ 3491 w 224737"/>
                    <a:gd name="connsiteY5" fmla="*/ 81859 h 156582"/>
                    <a:gd name="connsiteX6" fmla="*/ 86815 w 224737"/>
                    <a:gd name="connsiteY6" fmla="*/ 130843 h 156582"/>
                    <a:gd name="connsiteX7" fmla="*/ 97999 w 224737"/>
                    <a:gd name="connsiteY7" fmla="*/ 90273 h 156582"/>
                    <a:gd name="connsiteX8" fmla="*/ 64133 w 224737"/>
                    <a:gd name="connsiteY8" fmla="*/ 80334 h 156582"/>
                    <a:gd name="connsiteX9" fmla="*/ 55026 w 224737"/>
                    <a:gd name="connsiteY9" fmla="*/ 77520 h 156582"/>
                    <a:gd name="connsiteX10" fmla="*/ 52195 w 224737"/>
                    <a:gd name="connsiteY10" fmla="*/ 76530 h 156582"/>
                    <a:gd name="connsiteX11" fmla="*/ 52976 w 224737"/>
                    <a:gd name="connsiteY11" fmla="*/ 76863 h 156582"/>
                    <a:gd name="connsiteX12" fmla="*/ 48138 w 224737"/>
                    <a:gd name="connsiteY12" fmla="*/ 74234 h 156582"/>
                    <a:gd name="connsiteX13" fmla="*/ 45508 w 224737"/>
                    <a:gd name="connsiteY13" fmla="*/ 72481 h 156582"/>
                    <a:gd name="connsiteX14" fmla="*/ 45508 w 224737"/>
                    <a:gd name="connsiteY14" fmla="*/ 72078 h 156582"/>
                    <a:gd name="connsiteX15" fmla="*/ 43808 w 224737"/>
                    <a:gd name="connsiteY15" fmla="*/ 69667 h 156582"/>
                    <a:gd name="connsiteX16" fmla="*/ 43738 w 224737"/>
                    <a:gd name="connsiteY16" fmla="*/ 69799 h 156582"/>
                    <a:gd name="connsiteX17" fmla="*/ 42914 w 224737"/>
                    <a:gd name="connsiteY17" fmla="*/ 67082 h 156582"/>
                    <a:gd name="connsiteX18" fmla="*/ 42642 w 224737"/>
                    <a:gd name="connsiteY18" fmla="*/ 66652 h 156582"/>
                    <a:gd name="connsiteX19" fmla="*/ 42458 w 224737"/>
                    <a:gd name="connsiteY19" fmla="*/ 62182 h 156582"/>
                    <a:gd name="connsiteX20" fmla="*/ 43624 w 224737"/>
                    <a:gd name="connsiteY20" fmla="*/ 53418 h 156582"/>
                    <a:gd name="connsiteX21" fmla="*/ 44930 w 224737"/>
                    <a:gd name="connsiteY21" fmla="*/ 48869 h 156582"/>
                    <a:gd name="connsiteX22" fmla="*/ 46954 w 224737"/>
                    <a:gd name="connsiteY22" fmla="*/ 45530 h 156582"/>
                    <a:gd name="connsiteX23" fmla="*/ 47191 w 224737"/>
                    <a:gd name="connsiteY23" fmla="*/ 45591 h 156582"/>
                    <a:gd name="connsiteX24" fmla="*/ 46919 w 224737"/>
                    <a:gd name="connsiteY24" fmla="*/ 45591 h 156582"/>
                    <a:gd name="connsiteX25" fmla="*/ 49759 w 224737"/>
                    <a:gd name="connsiteY25" fmla="*/ 43838 h 156582"/>
                    <a:gd name="connsiteX26" fmla="*/ 50197 w 224737"/>
                    <a:gd name="connsiteY26" fmla="*/ 43514 h 156582"/>
                    <a:gd name="connsiteX27" fmla="*/ 52187 w 224737"/>
                    <a:gd name="connsiteY27" fmla="*/ 42953 h 156582"/>
                    <a:gd name="connsiteX28" fmla="*/ 54027 w 224737"/>
                    <a:gd name="connsiteY28" fmla="*/ 42296 h 156582"/>
                    <a:gd name="connsiteX29" fmla="*/ 59514 w 224737"/>
                    <a:gd name="connsiteY29" fmla="*/ 42015 h 156582"/>
                    <a:gd name="connsiteX30" fmla="*/ 63694 w 224737"/>
                    <a:gd name="connsiteY30" fmla="*/ 42199 h 156582"/>
                    <a:gd name="connsiteX31" fmla="*/ 62976 w 224737"/>
                    <a:gd name="connsiteY31" fmla="*/ 42138 h 156582"/>
                    <a:gd name="connsiteX32" fmla="*/ 105194 w 224737"/>
                    <a:gd name="connsiteY32" fmla="*/ 53234 h 156582"/>
                    <a:gd name="connsiteX33" fmla="*/ 153224 w 224737"/>
                    <a:gd name="connsiteY33" fmla="*/ 65986 h 156582"/>
                    <a:gd name="connsiteX34" fmla="*/ 181016 w 224737"/>
                    <a:gd name="connsiteY34" fmla="*/ 82770 h 156582"/>
                    <a:gd name="connsiteX35" fmla="*/ 179903 w 224737"/>
                    <a:gd name="connsiteY35" fmla="*/ 81613 h 156582"/>
                    <a:gd name="connsiteX36" fmla="*/ 180718 w 224737"/>
                    <a:gd name="connsiteY36" fmla="*/ 82849 h 156582"/>
                    <a:gd name="connsiteX37" fmla="*/ 182050 w 224737"/>
                    <a:gd name="connsiteY37" fmla="*/ 87661 h 156582"/>
                    <a:gd name="connsiteX38" fmla="*/ 182690 w 224737"/>
                    <a:gd name="connsiteY38" fmla="*/ 90912 h 156582"/>
                    <a:gd name="connsiteX39" fmla="*/ 182541 w 224737"/>
                    <a:gd name="connsiteY39" fmla="*/ 91342 h 156582"/>
                    <a:gd name="connsiteX40" fmla="*/ 182295 w 224737"/>
                    <a:gd name="connsiteY40" fmla="*/ 99467 h 156582"/>
                    <a:gd name="connsiteX41" fmla="*/ 181191 w 224737"/>
                    <a:gd name="connsiteY41" fmla="*/ 103060 h 156582"/>
                    <a:gd name="connsiteX42" fmla="*/ 179929 w 224737"/>
                    <a:gd name="connsiteY42" fmla="*/ 106688 h 156582"/>
                    <a:gd name="connsiteX43" fmla="*/ 179052 w 224737"/>
                    <a:gd name="connsiteY43" fmla="*/ 107828 h 156582"/>
                    <a:gd name="connsiteX44" fmla="*/ 169017 w 224737"/>
                    <a:gd name="connsiteY44" fmla="*/ 117250 h 156582"/>
                    <a:gd name="connsiteX45" fmla="*/ 190254 w 224737"/>
                    <a:gd name="connsiteY45" fmla="*/ 153578 h 156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24737" h="156582">
                      <a:moveTo>
                        <a:pt x="190280" y="153587"/>
                      </a:moveTo>
                      <a:cubicBezTo>
                        <a:pt x="218519" y="137031"/>
                        <a:pt x="231429" y="103051"/>
                        <a:pt x="221324" y="71920"/>
                      </a:cubicBezTo>
                      <a:cubicBezTo>
                        <a:pt x="209053" y="35048"/>
                        <a:pt x="166677" y="25249"/>
                        <a:pt x="133337" y="16861"/>
                      </a:cubicBezTo>
                      <a:cubicBezTo>
                        <a:pt x="113906" y="11971"/>
                        <a:pt x="94519" y="6344"/>
                        <a:pt x="75027" y="1795"/>
                      </a:cubicBezTo>
                      <a:cubicBezTo>
                        <a:pt x="64834" y="-554"/>
                        <a:pt x="54237" y="-598"/>
                        <a:pt x="44027" y="1664"/>
                      </a:cubicBezTo>
                      <a:cubicBezTo>
                        <a:pt x="9565" y="9227"/>
                        <a:pt x="-7955" y="49588"/>
                        <a:pt x="3491" y="81859"/>
                      </a:cubicBezTo>
                      <a:cubicBezTo>
                        <a:pt x="15876" y="116794"/>
                        <a:pt x="55903" y="121386"/>
                        <a:pt x="86815" y="130843"/>
                      </a:cubicBezTo>
                      <a:cubicBezTo>
                        <a:pt x="112758" y="138775"/>
                        <a:pt x="123854" y="98187"/>
                        <a:pt x="97999" y="90273"/>
                      </a:cubicBezTo>
                      <a:cubicBezTo>
                        <a:pt x="86745" y="86837"/>
                        <a:pt x="75395" y="83743"/>
                        <a:pt x="64133" y="80334"/>
                      </a:cubicBezTo>
                      <a:cubicBezTo>
                        <a:pt x="61091" y="79413"/>
                        <a:pt x="58041" y="78528"/>
                        <a:pt x="55026" y="77520"/>
                      </a:cubicBezTo>
                      <a:cubicBezTo>
                        <a:pt x="54080" y="77205"/>
                        <a:pt x="53151" y="76837"/>
                        <a:pt x="52195" y="76530"/>
                      </a:cubicBezTo>
                      <a:cubicBezTo>
                        <a:pt x="49435" y="75653"/>
                        <a:pt x="55561" y="78283"/>
                        <a:pt x="52976" y="76863"/>
                      </a:cubicBezTo>
                      <a:cubicBezTo>
                        <a:pt x="51363" y="75986"/>
                        <a:pt x="49741" y="75110"/>
                        <a:pt x="48138" y="74234"/>
                      </a:cubicBezTo>
                      <a:cubicBezTo>
                        <a:pt x="47226" y="73699"/>
                        <a:pt x="46350" y="73121"/>
                        <a:pt x="45508" y="72481"/>
                      </a:cubicBezTo>
                      <a:cubicBezTo>
                        <a:pt x="49321" y="75312"/>
                        <a:pt x="46227" y="72901"/>
                        <a:pt x="45508" y="72078"/>
                      </a:cubicBezTo>
                      <a:cubicBezTo>
                        <a:pt x="42265" y="68300"/>
                        <a:pt x="46385" y="74128"/>
                        <a:pt x="43808" y="69667"/>
                      </a:cubicBezTo>
                      <a:cubicBezTo>
                        <a:pt x="42256" y="67038"/>
                        <a:pt x="44684" y="72849"/>
                        <a:pt x="43738" y="69799"/>
                      </a:cubicBezTo>
                      <a:cubicBezTo>
                        <a:pt x="43457" y="68922"/>
                        <a:pt x="43229" y="67967"/>
                        <a:pt x="42914" y="67082"/>
                      </a:cubicBezTo>
                      <a:cubicBezTo>
                        <a:pt x="41739" y="63795"/>
                        <a:pt x="42484" y="65399"/>
                        <a:pt x="42642" y="66652"/>
                      </a:cubicBezTo>
                      <a:cubicBezTo>
                        <a:pt x="42484" y="65171"/>
                        <a:pt x="42423" y="63672"/>
                        <a:pt x="42458" y="62182"/>
                      </a:cubicBezTo>
                      <a:cubicBezTo>
                        <a:pt x="42441" y="59220"/>
                        <a:pt x="42826" y="56275"/>
                        <a:pt x="43624" y="53418"/>
                      </a:cubicBezTo>
                      <a:cubicBezTo>
                        <a:pt x="43887" y="52322"/>
                        <a:pt x="46437" y="46100"/>
                        <a:pt x="44930" y="48869"/>
                      </a:cubicBezTo>
                      <a:cubicBezTo>
                        <a:pt x="45535" y="47712"/>
                        <a:pt x="46209" y="46599"/>
                        <a:pt x="46954" y="45530"/>
                      </a:cubicBezTo>
                      <a:cubicBezTo>
                        <a:pt x="44202" y="49386"/>
                        <a:pt x="47182" y="45530"/>
                        <a:pt x="47191" y="45591"/>
                      </a:cubicBezTo>
                      <a:cubicBezTo>
                        <a:pt x="47129" y="45074"/>
                        <a:pt x="51135" y="42769"/>
                        <a:pt x="46919" y="45591"/>
                      </a:cubicBezTo>
                      <a:cubicBezTo>
                        <a:pt x="47918" y="45092"/>
                        <a:pt x="48865" y="44505"/>
                        <a:pt x="49759" y="43838"/>
                      </a:cubicBezTo>
                      <a:cubicBezTo>
                        <a:pt x="49987" y="43575"/>
                        <a:pt x="52792" y="42375"/>
                        <a:pt x="50197" y="43514"/>
                      </a:cubicBezTo>
                      <a:cubicBezTo>
                        <a:pt x="47410" y="44732"/>
                        <a:pt x="51556" y="43111"/>
                        <a:pt x="52187" y="42953"/>
                      </a:cubicBezTo>
                      <a:cubicBezTo>
                        <a:pt x="54351" y="42427"/>
                        <a:pt x="58874" y="41980"/>
                        <a:pt x="54027" y="42296"/>
                      </a:cubicBezTo>
                      <a:cubicBezTo>
                        <a:pt x="55859" y="42173"/>
                        <a:pt x="57673" y="42015"/>
                        <a:pt x="59514" y="42015"/>
                      </a:cubicBezTo>
                      <a:cubicBezTo>
                        <a:pt x="60916" y="42015"/>
                        <a:pt x="62301" y="42164"/>
                        <a:pt x="63694" y="42199"/>
                      </a:cubicBezTo>
                      <a:cubicBezTo>
                        <a:pt x="68077" y="42305"/>
                        <a:pt x="59023" y="40631"/>
                        <a:pt x="62976" y="42138"/>
                      </a:cubicBezTo>
                      <a:cubicBezTo>
                        <a:pt x="76806" y="46696"/>
                        <a:pt x="90908" y="50403"/>
                        <a:pt x="105194" y="53234"/>
                      </a:cubicBezTo>
                      <a:cubicBezTo>
                        <a:pt x="121277" y="57178"/>
                        <a:pt x="137430" y="60999"/>
                        <a:pt x="153224" y="65986"/>
                      </a:cubicBezTo>
                      <a:cubicBezTo>
                        <a:pt x="163794" y="69054"/>
                        <a:pt x="173382" y="74838"/>
                        <a:pt x="181016" y="82770"/>
                      </a:cubicBezTo>
                      <a:cubicBezTo>
                        <a:pt x="174600" y="76767"/>
                        <a:pt x="180437" y="81201"/>
                        <a:pt x="179903" y="81613"/>
                      </a:cubicBezTo>
                      <a:cubicBezTo>
                        <a:pt x="179903" y="81613"/>
                        <a:pt x="182252" y="86145"/>
                        <a:pt x="180718" y="82849"/>
                      </a:cubicBezTo>
                      <a:cubicBezTo>
                        <a:pt x="179596" y="80456"/>
                        <a:pt x="181708" y="86355"/>
                        <a:pt x="182050" y="87661"/>
                      </a:cubicBezTo>
                      <a:cubicBezTo>
                        <a:pt x="182331" y="88721"/>
                        <a:pt x="182497" y="89834"/>
                        <a:pt x="182690" y="90912"/>
                      </a:cubicBezTo>
                      <a:cubicBezTo>
                        <a:pt x="182164" y="87976"/>
                        <a:pt x="182515" y="88984"/>
                        <a:pt x="182541" y="91342"/>
                      </a:cubicBezTo>
                      <a:cubicBezTo>
                        <a:pt x="182629" y="94050"/>
                        <a:pt x="182550" y="96767"/>
                        <a:pt x="182295" y="99467"/>
                      </a:cubicBezTo>
                      <a:cubicBezTo>
                        <a:pt x="182795" y="95084"/>
                        <a:pt x="181603" y="101684"/>
                        <a:pt x="181191" y="103060"/>
                      </a:cubicBezTo>
                      <a:cubicBezTo>
                        <a:pt x="180832" y="104287"/>
                        <a:pt x="180411" y="105505"/>
                        <a:pt x="179929" y="106688"/>
                      </a:cubicBezTo>
                      <a:cubicBezTo>
                        <a:pt x="181428" y="103183"/>
                        <a:pt x="179456" y="107188"/>
                        <a:pt x="179052" y="107828"/>
                      </a:cubicBezTo>
                      <a:cubicBezTo>
                        <a:pt x="176528" y="111746"/>
                        <a:pt x="173084" y="114980"/>
                        <a:pt x="169017" y="117250"/>
                      </a:cubicBezTo>
                      <a:cubicBezTo>
                        <a:pt x="145599" y="130817"/>
                        <a:pt x="166756" y="167207"/>
                        <a:pt x="190254" y="15357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0" name="Freeform 1279">
                  <a:extLst>
                    <a:ext uri="{FF2B5EF4-FFF2-40B4-BE49-F238E27FC236}">
                      <a16:creationId xmlns:a16="http://schemas.microsoft.com/office/drawing/2014/main" id="{1B0B1A02-BBB9-F9CE-98DE-43E59A4A560D}"/>
                    </a:ext>
                  </a:extLst>
                </p:cNvPr>
                <p:cNvSpPr/>
                <p:nvPr/>
              </p:nvSpPr>
              <p:spPr>
                <a:xfrm>
                  <a:off x="10064232" y="4016775"/>
                  <a:ext cx="463746" cy="404500"/>
                </a:xfrm>
                <a:custGeom>
                  <a:avLst/>
                  <a:gdLst>
                    <a:gd name="connsiteX0" fmla="*/ 9426 w 463746"/>
                    <a:gd name="connsiteY0" fmla="*/ 40008 h 404500"/>
                    <a:gd name="connsiteX1" fmla="*/ 228863 w 463746"/>
                    <a:gd name="connsiteY1" fmla="*/ 114988 h 404500"/>
                    <a:gd name="connsiteX2" fmla="*/ 282668 w 463746"/>
                    <a:gd name="connsiteY2" fmla="*/ 134446 h 404500"/>
                    <a:gd name="connsiteX3" fmla="*/ 323055 w 463746"/>
                    <a:gd name="connsiteY3" fmla="*/ 170108 h 404500"/>
                    <a:gd name="connsiteX4" fmla="*/ 349348 w 463746"/>
                    <a:gd name="connsiteY4" fmla="*/ 218392 h 404500"/>
                    <a:gd name="connsiteX5" fmla="*/ 373521 w 463746"/>
                    <a:gd name="connsiteY5" fmla="*/ 269796 h 404500"/>
                    <a:gd name="connsiteX6" fmla="*/ 422453 w 463746"/>
                    <a:gd name="connsiteY6" fmla="*/ 389168 h 404500"/>
                    <a:gd name="connsiteX7" fmla="*/ 448325 w 463746"/>
                    <a:gd name="connsiteY7" fmla="*/ 403857 h 404500"/>
                    <a:gd name="connsiteX8" fmla="*/ 463024 w 463746"/>
                    <a:gd name="connsiteY8" fmla="*/ 377984 h 404500"/>
                    <a:gd name="connsiteX9" fmla="*/ 417729 w 463746"/>
                    <a:gd name="connsiteY9" fmla="*/ 266237 h 404500"/>
                    <a:gd name="connsiteX10" fmla="*/ 366246 w 463746"/>
                    <a:gd name="connsiteY10" fmla="*/ 159100 h 404500"/>
                    <a:gd name="connsiteX11" fmla="*/ 271730 w 463746"/>
                    <a:gd name="connsiteY11" fmla="*/ 84287 h 404500"/>
                    <a:gd name="connsiteX12" fmla="*/ 153716 w 463746"/>
                    <a:gd name="connsiteY12" fmla="*/ 53514 h 404500"/>
                    <a:gd name="connsiteX13" fmla="*/ 30689 w 463746"/>
                    <a:gd name="connsiteY13" fmla="*/ 3688 h 404500"/>
                    <a:gd name="connsiteX14" fmla="*/ 9453 w 463746"/>
                    <a:gd name="connsiteY14" fmla="*/ 40008 h 40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3746" h="404500">
                      <a:moveTo>
                        <a:pt x="9426" y="40008"/>
                      </a:moveTo>
                      <a:cubicBezTo>
                        <a:pt x="75230" y="85023"/>
                        <a:pt x="153918" y="94024"/>
                        <a:pt x="228863" y="114988"/>
                      </a:cubicBezTo>
                      <a:cubicBezTo>
                        <a:pt x="247496" y="119345"/>
                        <a:pt x="265560" y="125874"/>
                        <a:pt x="282668" y="134446"/>
                      </a:cubicBezTo>
                      <a:cubicBezTo>
                        <a:pt x="298348" y="143561"/>
                        <a:pt x="312073" y="155682"/>
                        <a:pt x="323055" y="170108"/>
                      </a:cubicBezTo>
                      <a:cubicBezTo>
                        <a:pt x="333432" y="185271"/>
                        <a:pt x="342249" y="201450"/>
                        <a:pt x="349348" y="218392"/>
                      </a:cubicBezTo>
                      <a:cubicBezTo>
                        <a:pt x="357683" y="235395"/>
                        <a:pt x="365747" y="252530"/>
                        <a:pt x="373521" y="269796"/>
                      </a:cubicBezTo>
                      <a:cubicBezTo>
                        <a:pt x="391234" y="308990"/>
                        <a:pt x="407702" y="348755"/>
                        <a:pt x="422453" y="389168"/>
                      </a:cubicBezTo>
                      <a:cubicBezTo>
                        <a:pt x="425783" y="400176"/>
                        <a:pt x="437168" y="406635"/>
                        <a:pt x="448325" y="403857"/>
                      </a:cubicBezTo>
                      <a:cubicBezTo>
                        <a:pt x="459465" y="400693"/>
                        <a:pt x="466012" y="389177"/>
                        <a:pt x="463024" y="377984"/>
                      </a:cubicBezTo>
                      <a:cubicBezTo>
                        <a:pt x="449246" y="340218"/>
                        <a:pt x="433934" y="303013"/>
                        <a:pt x="417729" y="266237"/>
                      </a:cubicBezTo>
                      <a:cubicBezTo>
                        <a:pt x="402557" y="229602"/>
                        <a:pt x="385370" y="193834"/>
                        <a:pt x="366246" y="159100"/>
                      </a:cubicBezTo>
                      <a:cubicBezTo>
                        <a:pt x="344650" y="123709"/>
                        <a:pt x="311135" y="97179"/>
                        <a:pt x="271730" y="84287"/>
                      </a:cubicBezTo>
                      <a:cubicBezTo>
                        <a:pt x="233263" y="70859"/>
                        <a:pt x="193226" y="63094"/>
                        <a:pt x="153716" y="53514"/>
                      </a:cubicBezTo>
                      <a:cubicBezTo>
                        <a:pt x="110051" y="42936"/>
                        <a:pt x="68070" y="29254"/>
                        <a:pt x="30689" y="3688"/>
                      </a:cubicBezTo>
                      <a:cubicBezTo>
                        <a:pt x="8287" y="-11641"/>
                        <a:pt x="-12783" y="24802"/>
                        <a:pt x="9453" y="4000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1" name="Freeform 1280">
                  <a:extLst>
                    <a:ext uri="{FF2B5EF4-FFF2-40B4-BE49-F238E27FC236}">
                      <a16:creationId xmlns:a16="http://schemas.microsoft.com/office/drawing/2014/main" id="{631E478E-EEF9-6BB5-5717-0A2A168CD35B}"/>
                    </a:ext>
                  </a:extLst>
                </p:cNvPr>
                <p:cNvSpPr/>
                <p:nvPr/>
              </p:nvSpPr>
              <p:spPr>
                <a:xfrm>
                  <a:off x="9566451" y="3961739"/>
                  <a:ext cx="88362" cy="1047830"/>
                </a:xfrm>
                <a:custGeom>
                  <a:avLst/>
                  <a:gdLst>
                    <a:gd name="connsiteX0" fmla="*/ 157 w 88362"/>
                    <a:gd name="connsiteY0" fmla="*/ 20274 h 1047830"/>
                    <a:gd name="connsiteX1" fmla="*/ 27589 w 88362"/>
                    <a:gd name="connsiteY1" fmla="*/ 809437 h 1047830"/>
                    <a:gd name="connsiteX2" fmla="*/ 46293 w 88362"/>
                    <a:gd name="connsiteY2" fmla="*/ 1026796 h 1047830"/>
                    <a:gd name="connsiteX3" fmla="*/ 67328 w 88362"/>
                    <a:gd name="connsiteY3" fmla="*/ 1047831 h 1047830"/>
                    <a:gd name="connsiteX4" fmla="*/ 88362 w 88362"/>
                    <a:gd name="connsiteY4" fmla="*/ 1026796 h 1047830"/>
                    <a:gd name="connsiteX5" fmla="*/ 43558 w 88362"/>
                    <a:gd name="connsiteY5" fmla="*/ 238440 h 1047830"/>
                    <a:gd name="connsiteX6" fmla="*/ 42226 w 88362"/>
                    <a:gd name="connsiteY6" fmla="*/ 20318 h 1047830"/>
                    <a:gd name="connsiteX7" fmla="*/ 157 w 88362"/>
                    <a:gd name="connsiteY7" fmla="*/ 20318 h 1047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362" h="1047830">
                      <a:moveTo>
                        <a:pt x="157" y="20274"/>
                      </a:moveTo>
                      <a:cubicBezTo>
                        <a:pt x="-1333" y="283516"/>
                        <a:pt x="7808" y="546564"/>
                        <a:pt x="27589" y="809437"/>
                      </a:cubicBezTo>
                      <a:cubicBezTo>
                        <a:pt x="32971" y="881946"/>
                        <a:pt x="39202" y="954402"/>
                        <a:pt x="46293" y="1026796"/>
                      </a:cubicBezTo>
                      <a:cubicBezTo>
                        <a:pt x="46600" y="1038286"/>
                        <a:pt x="55837" y="1047524"/>
                        <a:pt x="67328" y="1047831"/>
                      </a:cubicBezTo>
                      <a:cubicBezTo>
                        <a:pt x="78914" y="1047752"/>
                        <a:pt x="88284" y="1038383"/>
                        <a:pt x="88362" y="1026796"/>
                      </a:cubicBezTo>
                      <a:cubicBezTo>
                        <a:pt x="62612" y="764817"/>
                        <a:pt x="48186" y="501629"/>
                        <a:pt x="43558" y="238440"/>
                      </a:cubicBezTo>
                      <a:cubicBezTo>
                        <a:pt x="42279" y="165739"/>
                        <a:pt x="41832" y="93037"/>
                        <a:pt x="42226" y="20318"/>
                      </a:cubicBezTo>
                      <a:cubicBezTo>
                        <a:pt x="42384" y="-6755"/>
                        <a:pt x="314" y="-6790"/>
                        <a:pt x="157" y="203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2" name="Freeform 1281">
                  <a:extLst>
                    <a:ext uri="{FF2B5EF4-FFF2-40B4-BE49-F238E27FC236}">
                      <a16:creationId xmlns:a16="http://schemas.microsoft.com/office/drawing/2014/main" id="{F381CAC0-39C7-0103-59FF-6E743E186F5D}"/>
                    </a:ext>
                  </a:extLst>
                </p:cNvPr>
                <p:cNvSpPr/>
                <p:nvPr/>
              </p:nvSpPr>
              <p:spPr>
                <a:xfrm>
                  <a:off x="9299855" y="3959099"/>
                  <a:ext cx="296925" cy="927220"/>
                </a:xfrm>
                <a:custGeom>
                  <a:avLst/>
                  <a:gdLst>
                    <a:gd name="connsiteX0" fmla="*/ 265490 w 296925"/>
                    <a:gd name="connsiteY0" fmla="*/ 2817 h 927220"/>
                    <a:gd name="connsiteX1" fmla="*/ 90937 w 296925"/>
                    <a:gd name="connsiteY1" fmla="*/ 152278 h 927220"/>
                    <a:gd name="connsiteX2" fmla="*/ 23451 w 296925"/>
                    <a:gd name="connsiteY2" fmla="*/ 241185 h 927220"/>
                    <a:gd name="connsiteX3" fmla="*/ 102 w 296925"/>
                    <a:gd name="connsiteY3" fmla="*/ 292825 h 927220"/>
                    <a:gd name="connsiteX4" fmla="*/ 21452 w 296925"/>
                    <a:gd name="connsiteY4" fmla="*/ 338304 h 927220"/>
                    <a:gd name="connsiteX5" fmla="*/ 110692 w 296925"/>
                    <a:gd name="connsiteY5" fmla="*/ 406974 h 927220"/>
                    <a:gd name="connsiteX6" fmla="*/ 110692 w 296925"/>
                    <a:gd name="connsiteY6" fmla="*/ 377175 h 927220"/>
                    <a:gd name="connsiteX7" fmla="*/ 35633 w 296925"/>
                    <a:gd name="connsiteY7" fmla="*/ 445538 h 927220"/>
                    <a:gd name="connsiteX8" fmla="*/ 24003 w 296925"/>
                    <a:gd name="connsiteY8" fmla="*/ 485854 h 927220"/>
                    <a:gd name="connsiteX9" fmla="*/ 47667 w 296925"/>
                    <a:gd name="connsiteY9" fmla="*/ 562324 h 927220"/>
                    <a:gd name="connsiteX10" fmla="*/ 135312 w 296925"/>
                    <a:gd name="connsiteY10" fmla="*/ 816214 h 927220"/>
                    <a:gd name="connsiteX11" fmla="*/ 168809 w 296925"/>
                    <a:gd name="connsiteY11" fmla="*/ 912693 h 927220"/>
                    <a:gd name="connsiteX12" fmla="*/ 209371 w 296925"/>
                    <a:gd name="connsiteY12" fmla="*/ 901510 h 927220"/>
                    <a:gd name="connsiteX13" fmla="*/ 139133 w 296925"/>
                    <a:gd name="connsiteY13" fmla="*/ 699927 h 927220"/>
                    <a:gd name="connsiteX14" fmla="*/ 67483 w 296925"/>
                    <a:gd name="connsiteY14" fmla="*/ 485723 h 927220"/>
                    <a:gd name="connsiteX15" fmla="*/ 64293 w 296925"/>
                    <a:gd name="connsiteY15" fmla="*/ 473453 h 927220"/>
                    <a:gd name="connsiteX16" fmla="*/ 64293 w 296925"/>
                    <a:gd name="connsiteY16" fmla="*/ 474846 h 927220"/>
                    <a:gd name="connsiteX17" fmla="*/ 64293 w 296925"/>
                    <a:gd name="connsiteY17" fmla="*/ 477677 h 927220"/>
                    <a:gd name="connsiteX18" fmla="*/ 94478 w 296925"/>
                    <a:gd name="connsiteY18" fmla="*/ 445406 h 927220"/>
                    <a:gd name="connsiteX19" fmla="*/ 140439 w 296925"/>
                    <a:gd name="connsiteY19" fmla="*/ 406930 h 927220"/>
                    <a:gd name="connsiteX20" fmla="*/ 140439 w 296925"/>
                    <a:gd name="connsiteY20" fmla="*/ 377131 h 927220"/>
                    <a:gd name="connsiteX21" fmla="*/ 69333 w 296925"/>
                    <a:gd name="connsiteY21" fmla="*/ 322309 h 927220"/>
                    <a:gd name="connsiteX22" fmla="*/ 51199 w 296925"/>
                    <a:gd name="connsiteY22" fmla="*/ 308470 h 927220"/>
                    <a:gd name="connsiteX23" fmla="*/ 41900 w 296925"/>
                    <a:gd name="connsiteY23" fmla="*/ 297234 h 927220"/>
                    <a:gd name="connsiteX24" fmla="*/ 47281 w 296925"/>
                    <a:gd name="connsiteY24" fmla="*/ 283938 h 927220"/>
                    <a:gd name="connsiteX25" fmla="*/ 60726 w 296925"/>
                    <a:gd name="connsiteY25" fmla="*/ 260800 h 927220"/>
                    <a:gd name="connsiteX26" fmla="*/ 194971 w 296925"/>
                    <a:gd name="connsiteY26" fmla="*/ 109779 h 927220"/>
                    <a:gd name="connsiteX27" fmla="*/ 286692 w 296925"/>
                    <a:gd name="connsiteY27" fmla="*/ 39137 h 927220"/>
                    <a:gd name="connsiteX28" fmla="*/ 294238 w 296925"/>
                    <a:gd name="connsiteY28" fmla="*/ 10364 h 927220"/>
                    <a:gd name="connsiteX29" fmla="*/ 265464 w 296925"/>
                    <a:gd name="connsiteY29" fmla="*/ 2817 h 92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96925" h="927220">
                      <a:moveTo>
                        <a:pt x="265490" y="2817"/>
                      </a:moveTo>
                      <a:cubicBezTo>
                        <a:pt x="201764" y="45772"/>
                        <a:pt x="143191" y="95923"/>
                        <a:pt x="90937" y="152278"/>
                      </a:cubicBezTo>
                      <a:cubicBezTo>
                        <a:pt x="65783" y="179799"/>
                        <a:pt x="43197" y="209563"/>
                        <a:pt x="23451" y="241185"/>
                      </a:cubicBezTo>
                      <a:cubicBezTo>
                        <a:pt x="13871" y="256759"/>
                        <a:pt x="1680" y="274183"/>
                        <a:pt x="102" y="292825"/>
                      </a:cubicBezTo>
                      <a:cubicBezTo>
                        <a:pt x="-1011" y="310635"/>
                        <a:pt x="7043" y="327778"/>
                        <a:pt x="21452" y="338304"/>
                      </a:cubicBezTo>
                      <a:cubicBezTo>
                        <a:pt x="50883" y="361442"/>
                        <a:pt x="82707" y="382057"/>
                        <a:pt x="110692" y="406974"/>
                      </a:cubicBezTo>
                      <a:lnTo>
                        <a:pt x="110692" y="377175"/>
                      </a:lnTo>
                      <a:cubicBezTo>
                        <a:pt x="84872" y="398525"/>
                        <a:pt x="56352" y="418946"/>
                        <a:pt x="35633" y="445538"/>
                      </a:cubicBezTo>
                      <a:cubicBezTo>
                        <a:pt x="25300" y="456213"/>
                        <a:pt x="20935" y="471314"/>
                        <a:pt x="24003" y="485854"/>
                      </a:cubicBezTo>
                      <a:cubicBezTo>
                        <a:pt x="30585" y="511727"/>
                        <a:pt x="38482" y="537258"/>
                        <a:pt x="47667" y="562324"/>
                      </a:cubicBezTo>
                      <a:cubicBezTo>
                        <a:pt x="75880" y="647296"/>
                        <a:pt x="105749" y="731724"/>
                        <a:pt x="135312" y="816214"/>
                      </a:cubicBezTo>
                      <a:cubicBezTo>
                        <a:pt x="146565" y="848336"/>
                        <a:pt x="158029" y="880405"/>
                        <a:pt x="168809" y="912693"/>
                      </a:cubicBezTo>
                      <a:cubicBezTo>
                        <a:pt x="177337" y="938242"/>
                        <a:pt x="217978" y="927295"/>
                        <a:pt x="209371" y="901510"/>
                      </a:cubicBezTo>
                      <a:cubicBezTo>
                        <a:pt x="186847" y="834023"/>
                        <a:pt x="162525" y="767133"/>
                        <a:pt x="139133" y="699927"/>
                      </a:cubicBezTo>
                      <a:cubicBezTo>
                        <a:pt x="114426" y="628978"/>
                        <a:pt x="87931" y="558065"/>
                        <a:pt x="67483" y="485723"/>
                      </a:cubicBezTo>
                      <a:cubicBezTo>
                        <a:pt x="66326" y="481639"/>
                        <a:pt x="65336" y="477519"/>
                        <a:pt x="64293" y="473453"/>
                      </a:cubicBezTo>
                      <a:cubicBezTo>
                        <a:pt x="63013" y="468387"/>
                        <a:pt x="64293" y="474329"/>
                        <a:pt x="64293" y="474846"/>
                      </a:cubicBezTo>
                      <a:cubicBezTo>
                        <a:pt x="64293" y="473461"/>
                        <a:pt x="60603" y="483707"/>
                        <a:pt x="64293" y="477677"/>
                      </a:cubicBezTo>
                      <a:cubicBezTo>
                        <a:pt x="72725" y="465503"/>
                        <a:pt x="82891" y="454635"/>
                        <a:pt x="94478" y="445406"/>
                      </a:cubicBezTo>
                      <a:cubicBezTo>
                        <a:pt x="109378" y="432137"/>
                        <a:pt x="125040" y="419656"/>
                        <a:pt x="140439" y="406930"/>
                      </a:cubicBezTo>
                      <a:cubicBezTo>
                        <a:pt x="148634" y="398683"/>
                        <a:pt x="148634" y="385378"/>
                        <a:pt x="140439" y="377131"/>
                      </a:cubicBezTo>
                      <a:cubicBezTo>
                        <a:pt x="118125" y="357262"/>
                        <a:pt x="93198" y="340232"/>
                        <a:pt x="69333" y="322309"/>
                      </a:cubicBezTo>
                      <a:cubicBezTo>
                        <a:pt x="63250" y="317743"/>
                        <a:pt x="57176" y="313168"/>
                        <a:pt x="51199" y="308470"/>
                      </a:cubicBezTo>
                      <a:cubicBezTo>
                        <a:pt x="47413" y="305499"/>
                        <a:pt x="42329" y="302545"/>
                        <a:pt x="41900" y="297234"/>
                      </a:cubicBezTo>
                      <a:cubicBezTo>
                        <a:pt x="42426" y="292387"/>
                        <a:pt x="44293" y="287786"/>
                        <a:pt x="47281" y="283938"/>
                      </a:cubicBezTo>
                      <a:cubicBezTo>
                        <a:pt x="51523" y="276094"/>
                        <a:pt x="56046" y="268381"/>
                        <a:pt x="60726" y="260800"/>
                      </a:cubicBezTo>
                      <a:cubicBezTo>
                        <a:pt x="97598" y="203971"/>
                        <a:pt x="142858" y="153058"/>
                        <a:pt x="194971" y="109779"/>
                      </a:cubicBezTo>
                      <a:cubicBezTo>
                        <a:pt x="224271" y="84625"/>
                        <a:pt x="254894" y="61049"/>
                        <a:pt x="286692" y="39137"/>
                      </a:cubicBezTo>
                      <a:cubicBezTo>
                        <a:pt x="296473" y="33090"/>
                        <a:pt x="299795" y="20434"/>
                        <a:pt x="294238" y="10364"/>
                      </a:cubicBezTo>
                      <a:cubicBezTo>
                        <a:pt x="288313" y="416"/>
                        <a:pt x="275508" y="-2950"/>
                        <a:pt x="265464" y="281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3" name="Freeform 1282">
                  <a:extLst>
                    <a:ext uri="{FF2B5EF4-FFF2-40B4-BE49-F238E27FC236}">
                      <a16:creationId xmlns:a16="http://schemas.microsoft.com/office/drawing/2014/main" id="{EA2213E5-B28D-BBF4-84F2-E6535519D0C6}"/>
                    </a:ext>
                  </a:extLst>
                </p:cNvPr>
                <p:cNvSpPr/>
                <p:nvPr/>
              </p:nvSpPr>
              <p:spPr>
                <a:xfrm>
                  <a:off x="9934179" y="3949224"/>
                  <a:ext cx="315515" cy="1054952"/>
                </a:xfrm>
                <a:custGeom>
                  <a:avLst/>
                  <a:gdLst>
                    <a:gd name="connsiteX0" fmla="*/ 41212 w 315515"/>
                    <a:gd name="connsiteY0" fmla="*/ 1039487 h 1054952"/>
                    <a:gd name="connsiteX1" fmla="*/ 95341 w 315515"/>
                    <a:gd name="connsiteY1" fmla="*/ 597757 h 1054952"/>
                    <a:gd name="connsiteX2" fmla="*/ 75534 w 315515"/>
                    <a:gd name="connsiteY2" fmla="*/ 221962 h 1054952"/>
                    <a:gd name="connsiteX3" fmla="*/ 51098 w 315515"/>
                    <a:gd name="connsiteY3" fmla="*/ 109383 h 1054952"/>
                    <a:gd name="connsiteX4" fmla="*/ 47216 w 315515"/>
                    <a:gd name="connsiteY4" fmla="*/ 67839 h 1054952"/>
                    <a:gd name="connsiteX5" fmla="*/ 46067 w 315515"/>
                    <a:gd name="connsiteY5" fmla="*/ 25954 h 1054952"/>
                    <a:gd name="connsiteX6" fmla="*/ 43193 w 315515"/>
                    <a:gd name="connsiteY6" fmla="*/ 36567 h 1054952"/>
                    <a:gd name="connsiteX7" fmla="*/ 33972 w 315515"/>
                    <a:gd name="connsiteY7" fmla="*/ 42063 h 1054952"/>
                    <a:gd name="connsiteX8" fmla="*/ 23359 w 315515"/>
                    <a:gd name="connsiteY8" fmla="*/ 39197 h 1054952"/>
                    <a:gd name="connsiteX9" fmla="*/ 62965 w 315515"/>
                    <a:gd name="connsiteY9" fmla="*/ 67795 h 1054952"/>
                    <a:gd name="connsiteX10" fmla="*/ 101345 w 315515"/>
                    <a:gd name="connsiteY10" fmla="*/ 99733 h 1054952"/>
                    <a:gd name="connsiteX11" fmla="*/ 166763 w 315515"/>
                    <a:gd name="connsiteY11" fmla="*/ 163267 h 1054952"/>
                    <a:gd name="connsiteX12" fmla="*/ 226581 w 315515"/>
                    <a:gd name="connsiteY12" fmla="*/ 229877 h 1054952"/>
                    <a:gd name="connsiteX13" fmla="*/ 256538 w 315515"/>
                    <a:gd name="connsiteY13" fmla="*/ 264295 h 1054952"/>
                    <a:gd name="connsiteX14" fmla="*/ 261928 w 315515"/>
                    <a:gd name="connsiteY14" fmla="*/ 288643 h 1054952"/>
                    <a:gd name="connsiteX15" fmla="*/ 226870 w 315515"/>
                    <a:gd name="connsiteY15" fmla="*/ 322044 h 1054952"/>
                    <a:gd name="connsiteX16" fmla="*/ 182443 w 315515"/>
                    <a:gd name="connsiteY16" fmla="*/ 363158 h 1054952"/>
                    <a:gd name="connsiteX17" fmla="*/ 182679 w 315515"/>
                    <a:gd name="connsiteY17" fmla="*/ 393089 h 1054952"/>
                    <a:gd name="connsiteX18" fmla="*/ 186702 w 315515"/>
                    <a:gd name="connsiteY18" fmla="*/ 396192 h 1054952"/>
                    <a:gd name="connsiteX19" fmla="*/ 229648 w 315515"/>
                    <a:gd name="connsiteY19" fmla="*/ 417866 h 1054952"/>
                    <a:gd name="connsiteX20" fmla="*/ 267222 w 315515"/>
                    <a:gd name="connsiteY20" fmla="*/ 438954 h 1054952"/>
                    <a:gd name="connsiteX21" fmla="*/ 272997 w 315515"/>
                    <a:gd name="connsiteY21" fmla="*/ 464476 h 1054952"/>
                    <a:gd name="connsiteX22" fmla="*/ 261402 w 315515"/>
                    <a:gd name="connsiteY22" fmla="*/ 510998 h 1054952"/>
                    <a:gd name="connsiteX23" fmla="*/ 212987 w 315515"/>
                    <a:gd name="connsiteY23" fmla="*/ 701450 h 1054952"/>
                    <a:gd name="connsiteX24" fmla="*/ 253549 w 315515"/>
                    <a:gd name="connsiteY24" fmla="*/ 712633 h 1054952"/>
                    <a:gd name="connsiteX25" fmla="*/ 307284 w 315515"/>
                    <a:gd name="connsiteY25" fmla="*/ 501251 h 1054952"/>
                    <a:gd name="connsiteX26" fmla="*/ 296425 w 315515"/>
                    <a:gd name="connsiteY26" fmla="*/ 408839 h 1054952"/>
                    <a:gd name="connsiteX27" fmla="*/ 256432 w 315515"/>
                    <a:gd name="connsiteY27" fmla="*/ 384465 h 1054952"/>
                    <a:gd name="connsiteX28" fmla="*/ 207939 w 315515"/>
                    <a:gd name="connsiteY28" fmla="*/ 359863 h 1054952"/>
                    <a:gd name="connsiteX29" fmla="*/ 212198 w 315515"/>
                    <a:gd name="connsiteY29" fmla="*/ 392905 h 1054952"/>
                    <a:gd name="connsiteX30" fmla="*/ 270534 w 315515"/>
                    <a:gd name="connsiteY30" fmla="*/ 338635 h 1054952"/>
                    <a:gd name="connsiteX31" fmla="*/ 306995 w 315515"/>
                    <a:gd name="connsiteY31" fmla="*/ 279545 h 1054952"/>
                    <a:gd name="connsiteX32" fmla="*/ 268860 w 315515"/>
                    <a:gd name="connsiteY32" fmla="*/ 214556 h 1054952"/>
                    <a:gd name="connsiteX33" fmla="*/ 221488 w 315515"/>
                    <a:gd name="connsiteY33" fmla="*/ 160664 h 1054952"/>
                    <a:gd name="connsiteX34" fmla="*/ 118777 w 315515"/>
                    <a:gd name="connsiteY34" fmla="*/ 59329 h 1054952"/>
                    <a:gd name="connsiteX35" fmla="*/ 53526 w 315515"/>
                    <a:gd name="connsiteY35" fmla="*/ 8679 h 1054952"/>
                    <a:gd name="connsiteX36" fmla="*/ 16969 w 315515"/>
                    <a:gd name="connsiteY36" fmla="*/ 4139 h 1054952"/>
                    <a:gd name="connsiteX37" fmla="*/ 4042 w 315515"/>
                    <a:gd name="connsiteY37" fmla="*/ 40073 h 1054952"/>
                    <a:gd name="connsiteX38" fmla="*/ 21571 w 315515"/>
                    <a:gd name="connsiteY38" fmla="*/ 177342 h 1054952"/>
                    <a:gd name="connsiteX39" fmla="*/ 51747 w 315515"/>
                    <a:gd name="connsiteY39" fmla="*/ 325629 h 1054952"/>
                    <a:gd name="connsiteX40" fmla="*/ 50476 w 315515"/>
                    <a:gd name="connsiteY40" fmla="*/ 633604 h 1054952"/>
                    <a:gd name="connsiteX41" fmla="*/ 615 w 315515"/>
                    <a:gd name="connsiteY41" fmla="*/ 1028347 h 1054952"/>
                    <a:gd name="connsiteX42" fmla="*/ 15304 w 315515"/>
                    <a:gd name="connsiteY42" fmla="*/ 1054229 h 1054952"/>
                    <a:gd name="connsiteX43" fmla="*/ 41186 w 315515"/>
                    <a:gd name="connsiteY43" fmla="*/ 1039531 h 1054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15515" h="1054952">
                      <a:moveTo>
                        <a:pt x="41212" y="1039487"/>
                      </a:moveTo>
                      <a:cubicBezTo>
                        <a:pt x="63000" y="892805"/>
                        <a:pt x="84885" y="745763"/>
                        <a:pt x="95341" y="597757"/>
                      </a:cubicBezTo>
                      <a:cubicBezTo>
                        <a:pt x="104220" y="472074"/>
                        <a:pt x="104553" y="345217"/>
                        <a:pt x="75534" y="221962"/>
                      </a:cubicBezTo>
                      <a:cubicBezTo>
                        <a:pt x="66769" y="184600"/>
                        <a:pt x="56620" y="147464"/>
                        <a:pt x="51098" y="109383"/>
                      </a:cubicBezTo>
                      <a:cubicBezTo>
                        <a:pt x="49100" y="95614"/>
                        <a:pt x="47961" y="81722"/>
                        <a:pt x="47216" y="67839"/>
                      </a:cubicBezTo>
                      <a:cubicBezTo>
                        <a:pt x="45603" y="53939"/>
                        <a:pt x="45217" y="39924"/>
                        <a:pt x="46067" y="25954"/>
                      </a:cubicBezTo>
                      <a:lnTo>
                        <a:pt x="43193" y="36567"/>
                      </a:lnTo>
                      <a:lnTo>
                        <a:pt x="33972" y="42063"/>
                      </a:lnTo>
                      <a:lnTo>
                        <a:pt x="23359" y="39197"/>
                      </a:lnTo>
                      <a:cubicBezTo>
                        <a:pt x="37522" y="47321"/>
                        <a:pt x="50800" y="56901"/>
                        <a:pt x="62965" y="67795"/>
                      </a:cubicBezTo>
                      <a:cubicBezTo>
                        <a:pt x="76059" y="78067"/>
                        <a:pt x="88856" y="88716"/>
                        <a:pt x="101345" y="99733"/>
                      </a:cubicBezTo>
                      <a:cubicBezTo>
                        <a:pt x="124133" y="119839"/>
                        <a:pt x="145877" y="141163"/>
                        <a:pt x="166763" y="163267"/>
                      </a:cubicBezTo>
                      <a:cubicBezTo>
                        <a:pt x="187254" y="184968"/>
                        <a:pt x="206974" y="207378"/>
                        <a:pt x="226581" y="229877"/>
                      </a:cubicBezTo>
                      <a:cubicBezTo>
                        <a:pt x="236563" y="241350"/>
                        <a:pt x="246616" y="252770"/>
                        <a:pt x="256538" y="264295"/>
                      </a:cubicBezTo>
                      <a:cubicBezTo>
                        <a:pt x="262611" y="271359"/>
                        <a:pt x="269009" y="280439"/>
                        <a:pt x="261928" y="288643"/>
                      </a:cubicBezTo>
                      <a:cubicBezTo>
                        <a:pt x="250823" y="300370"/>
                        <a:pt x="239123" y="311518"/>
                        <a:pt x="226870" y="322044"/>
                      </a:cubicBezTo>
                      <a:cubicBezTo>
                        <a:pt x="212181" y="335875"/>
                        <a:pt x="197369" y="349582"/>
                        <a:pt x="182443" y="363158"/>
                      </a:cubicBezTo>
                      <a:cubicBezTo>
                        <a:pt x="174248" y="371493"/>
                        <a:pt x="174353" y="384894"/>
                        <a:pt x="182679" y="393089"/>
                      </a:cubicBezTo>
                      <a:cubicBezTo>
                        <a:pt x="183898" y="394281"/>
                        <a:pt x="185247" y="395324"/>
                        <a:pt x="186702" y="396192"/>
                      </a:cubicBezTo>
                      <a:cubicBezTo>
                        <a:pt x="201120" y="403203"/>
                        <a:pt x="215441" y="410425"/>
                        <a:pt x="229648" y="417866"/>
                      </a:cubicBezTo>
                      <a:cubicBezTo>
                        <a:pt x="242804" y="423703"/>
                        <a:pt x="255389" y="430759"/>
                        <a:pt x="267222" y="438954"/>
                      </a:cubicBezTo>
                      <a:cubicBezTo>
                        <a:pt x="275346" y="445492"/>
                        <a:pt x="274812" y="455001"/>
                        <a:pt x="272997" y="464476"/>
                      </a:cubicBezTo>
                      <a:cubicBezTo>
                        <a:pt x="269991" y="480120"/>
                        <a:pt x="265320" y="495563"/>
                        <a:pt x="261402" y="510998"/>
                      </a:cubicBezTo>
                      <a:lnTo>
                        <a:pt x="212987" y="701450"/>
                      </a:lnTo>
                      <a:cubicBezTo>
                        <a:pt x="206308" y="727699"/>
                        <a:pt x="246879" y="738900"/>
                        <a:pt x="253549" y="712633"/>
                      </a:cubicBezTo>
                      <a:cubicBezTo>
                        <a:pt x="271463" y="642176"/>
                        <a:pt x="289378" y="571718"/>
                        <a:pt x="307284" y="501251"/>
                      </a:cubicBezTo>
                      <a:cubicBezTo>
                        <a:pt x="315312" y="469699"/>
                        <a:pt x="324813" y="433423"/>
                        <a:pt x="296425" y="408839"/>
                      </a:cubicBezTo>
                      <a:cubicBezTo>
                        <a:pt x="284058" y="399224"/>
                        <a:pt x="270640" y="391047"/>
                        <a:pt x="256432" y="384465"/>
                      </a:cubicBezTo>
                      <a:cubicBezTo>
                        <a:pt x="240411" y="375981"/>
                        <a:pt x="224249" y="367777"/>
                        <a:pt x="207939" y="359863"/>
                      </a:cubicBezTo>
                      <a:lnTo>
                        <a:pt x="212198" y="392905"/>
                      </a:lnTo>
                      <a:cubicBezTo>
                        <a:pt x="231830" y="375017"/>
                        <a:pt x="251279" y="356927"/>
                        <a:pt x="270534" y="338635"/>
                      </a:cubicBezTo>
                      <a:cubicBezTo>
                        <a:pt x="288440" y="321606"/>
                        <a:pt x="307976" y="306750"/>
                        <a:pt x="306995" y="279545"/>
                      </a:cubicBezTo>
                      <a:cubicBezTo>
                        <a:pt x="306013" y="252340"/>
                        <a:pt x="285653" y="233865"/>
                        <a:pt x="268860" y="214556"/>
                      </a:cubicBezTo>
                      <a:cubicBezTo>
                        <a:pt x="253172" y="196511"/>
                        <a:pt x="237492" y="178438"/>
                        <a:pt x="221488" y="160664"/>
                      </a:cubicBezTo>
                      <a:cubicBezTo>
                        <a:pt x="189559" y="124624"/>
                        <a:pt x="155238" y="90776"/>
                        <a:pt x="118777" y="59329"/>
                      </a:cubicBezTo>
                      <a:cubicBezTo>
                        <a:pt x="97787" y="41519"/>
                        <a:pt x="75963" y="24639"/>
                        <a:pt x="53526" y="8679"/>
                      </a:cubicBezTo>
                      <a:cubicBezTo>
                        <a:pt x="42439" y="791"/>
                        <a:pt x="29573" y="-3810"/>
                        <a:pt x="16969" y="4139"/>
                      </a:cubicBezTo>
                      <a:cubicBezTo>
                        <a:pt x="3875" y="12395"/>
                        <a:pt x="3603" y="26225"/>
                        <a:pt x="4042" y="40073"/>
                      </a:cubicBezTo>
                      <a:cubicBezTo>
                        <a:pt x="5374" y="86297"/>
                        <a:pt x="11246" y="132276"/>
                        <a:pt x="21571" y="177342"/>
                      </a:cubicBezTo>
                      <a:cubicBezTo>
                        <a:pt x="32964" y="226599"/>
                        <a:pt x="45971" y="275294"/>
                        <a:pt x="51747" y="325629"/>
                      </a:cubicBezTo>
                      <a:cubicBezTo>
                        <a:pt x="63465" y="427735"/>
                        <a:pt x="59021" y="531436"/>
                        <a:pt x="50476" y="633604"/>
                      </a:cubicBezTo>
                      <a:cubicBezTo>
                        <a:pt x="39415" y="765807"/>
                        <a:pt x="20107" y="897178"/>
                        <a:pt x="615" y="1028347"/>
                      </a:cubicBezTo>
                      <a:cubicBezTo>
                        <a:pt x="-2085" y="1039496"/>
                        <a:pt x="4340" y="1050828"/>
                        <a:pt x="15304" y="1054229"/>
                      </a:cubicBezTo>
                      <a:cubicBezTo>
                        <a:pt x="26496" y="1057218"/>
                        <a:pt x="38022" y="1050679"/>
                        <a:pt x="41186" y="103953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4" name="Freeform 1283">
                  <a:extLst>
                    <a:ext uri="{FF2B5EF4-FFF2-40B4-BE49-F238E27FC236}">
                      <a16:creationId xmlns:a16="http://schemas.microsoft.com/office/drawing/2014/main" id="{002B052E-ED5D-BBD5-8A5A-48FD4E371B7D}"/>
                    </a:ext>
                  </a:extLst>
                </p:cNvPr>
                <p:cNvSpPr/>
                <p:nvPr/>
              </p:nvSpPr>
              <p:spPr>
                <a:xfrm>
                  <a:off x="9787901" y="5265632"/>
                  <a:ext cx="428390" cy="218858"/>
                </a:xfrm>
                <a:custGeom>
                  <a:avLst/>
                  <a:gdLst>
                    <a:gd name="connsiteX0" fmla="*/ 428390 w 428390"/>
                    <a:gd name="connsiteY0" fmla="*/ 74639 h 218858"/>
                    <a:gd name="connsiteX1" fmla="*/ 404122 w 428390"/>
                    <a:gd name="connsiteY1" fmla="*/ 29458 h 218858"/>
                    <a:gd name="connsiteX2" fmla="*/ 356189 w 428390"/>
                    <a:gd name="connsiteY2" fmla="*/ 10343 h 218858"/>
                    <a:gd name="connsiteX3" fmla="*/ 213021 w 428390"/>
                    <a:gd name="connsiteY3" fmla="*/ 1 h 218858"/>
                    <a:gd name="connsiteX4" fmla="*/ 69853 w 428390"/>
                    <a:gd name="connsiteY4" fmla="*/ 10343 h 218858"/>
                    <a:gd name="connsiteX5" fmla="*/ 21920 w 428390"/>
                    <a:gd name="connsiteY5" fmla="*/ 29458 h 218858"/>
                    <a:gd name="connsiteX6" fmla="*/ 9 w 428390"/>
                    <a:gd name="connsiteY6" fmla="*/ 74639 h 218858"/>
                    <a:gd name="connsiteX7" fmla="*/ 9 w 428390"/>
                    <a:gd name="connsiteY7" fmla="*/ 74639 h 218858"/>
                    <a:gd name="connsiteX8" fmla="*/ 9 w 428390"/>
                    <a:gd name="connsiteY8" fmla="*/ 156639 h 218858"/>
                    <a:gd name="connsiteX9" fmla="*/ 62044 w 428390"/>
                    <a:gd name="connsiteY9" fmla="*/ 204441 h 218858"/>
                    <a:gd name="connsiteX10" fmla="*/ 212995 w 428390"/>
                    <a:gd name="connsiteY10" fmla="*/ 218858 h 218858"/>
                    <a:gd name="connsiteX11" fmla="*/ 363963 w 428390"/>
                    <a:gd name="connsiteY11" fmla="*/ 204441 h 218858"/>
                    <a:gd name="connsiteX12" fmla="*/ 426690 w 428390"/>
                    <a:gd name="connsiteY12" fmla="*/ 152213 h 218858"/>
                    <a:gd name="connsiteX13" fmla="*/ 428373 w 428390"/>
                    <a:gd name="connsiteY13" fmla="*/ 134281 h 218858"/>
                    <a:gd name="connsiteX14" fmla="*/ 428373 w 428390"/>
                    <a:gd name="connsiteY14" fmla="*/ 74639 h 21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390" h="218858">
                      <a:moveTo>
                        <a:pt x="428390" y="74639"/>
                      </a:moveTo>
                      <a:cubicBezTo>
                        <a:pt x="427873" y="56593"/>
                        <a:pt x="418881" y="39853"/>
                        <a:pt x="404122" y="29458"/>
                      </a:cubicBezTo>
                      <a:cubicBezTo>
                        <a:pt x="389634" y="19843"/>
                        <a:pt x="373314" y="13340"/>
                        <a:pt x="356189" y="10343"/>
                      </a:cubicBezTo>
                      <a:cubicBezTo>
                        <a:pt x="309342" y="-280"/>
                        <a:pt x="261462" y="1"/>
                        <a:pt x="213021" y="1"/>
                      </a:cubicBezTo>
                      <a:cubicBezTo>
                        <a:pt x="164580" y="1"/>
                        <a:pt x="116690" y="-280"/>
                        <a:pt x="69853" y="10343"/>
                      </a:cubicBezTo>
                      <a:cubicBezTo>
                        <a:pt x="52727" y="13331"/>
                        <a:pt x="36408" y="19843"/>
                        <a:pt x="21920" y="29458"/>
                      </a:cubicBezTo>
                      <a:cubicBezTo>
                        <a:pt x="7827" y="40168"/>
                        <a:pt x="-307" y="56943"/>
                        <a:pt x="9" y="74639"/>
                      </a:cubicBezTo>
                      <a:lnTo>
                        <a:pt x="9" y="74639"/>
                      </a:lnTo>
                      <a:cubicBezTo>
                        <a:pt x="9" y="102685"/>
                        <a:pt x="9" y="132739"/>
                        <a:pt x="9" y="156639"/>
                      </a:cubicBezTo>
                      <a:cubicBezTo>
                        <a:pt x="5346" y="182775"/>
                        <a:pt x="35417" y="197421"/>
                        <a:pt x="62044" y="204441"/>
                      </a:cubicBezTo>
                      <a:cubicBezTo>
                        <a:pt x="111125" y="217386"/>
                        <a:pt x="163002" y="218858"/>
                        <a:pt x="212995" y="218858"/>
                      </a:cubicBezTo>
                      <a:cubicBezTo>
                        <a:pt x="263951" y="218858"/>
                        <a:pt x="314890" y="217386"/>
                        <a:pt x="363963" y="204441"/>
                      </a:cubicBezTo>
                      <a:cubicBezTo>
                        <a:pt x="392053" y="197035"/>
                        <a:pt x="423982" y="181145"/>
                        <a:pt x="426690" y="152213"/>
                      </a:cubicBezTo>
                      <a:lnTo>
                        <a:pt x="428373" y="134281"/>
                      </a:lnTo>
                      <a:lnTo>
                        <a:pt x="428373" y="7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5" name="Freeform 1284">
                  <a:extLst>
                    <a:ext uri="{FF2B5EF4-FFF2-40B4-BE49-F238E27FC236}">
                      <a16:creationId xmlns:a16="http://schemas.microsoft.com/office/drawing/2014/main" id="{272A5F87-82BE-CFD0-6A7C-C2432D200723}"/>
                    </a:ext>
                  </a:extLst>
                </p:cNvPr>
                <p:cNvSpPr/>
                <p:nvPr/>
              </p:nvSpPr>
              <p:spPr>
                <a:xfrm>
                  <a:off x="8400144" y="5096925"/>
                  <a:ext cx="247673" cy="42726"/>
                </a:xfrm>
                <a:custGeom>
                  <a:avLst/>
                  <a:gdLst>
                    <a:gd name="connsiteX0" fmla="*/ 20315 w 247673"/>
                    <a:gd name="connsiteY0" fmla="*/ 42727 h 42726"/>
                    <a:gd name="connsiteX1" fmla="*/ 227358 w 247673"/>
                    <a:gd name="connsiteY1" fmla="*/ 42070 h 42726"/>
                    <a:gd name="connsiteX2" fmla="*/ 227358 w 247673"/>
                    <a:gd name="connsiteY2" fmla="*/ 0 h 42726"/>
                    <a:gd name="connsiteX3" fmla="*/ 20315 w 247673"/>
                    <a:gd name="connsiteY3" fmla="*/ 657 h 42726"/>
                    <a:gd name="connsiteX4" fmla="*/ 20315 w 247673"/>
                    <a:gd name="connsiteY4" fmla="*/ 42727 h 4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73" h="42726">
                      <a:moveTo>
                        <a:pt x="20315" y="42727"/>
                      </a:moveTo>
                      <a:cubicBezTo>
                        <a:pt x="89326" y="42727"/>
                        <a:pt x="158338" y="42078"/>
                        <a:pt x="227358" y="42070"/>
                      </a:cubicBezTo>
                      <a:cubicBezTo>
                        <a:pt x="254423" y="42070"/>
                        <a:pt x="254467" y="0"/>
                        <a:pt x="227358" y="0"/>
                      </a:cubicBezTo>
                      <a:cubicBezTo>
                        <a:pt x="158338" y="0"/>
                        <a:pt x="89326" y="640"/>
                        <a:pt x="20315" y="657"/>
                      </a:cubicBezTo>
                      <a:cubicBezTo>
                        <a:pt x="-6750" y="657"/>
                        <a:pt x="-6794" y="42727"/>
                        <a:pt x="20315" y="4272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6" name="Freeform 1285">
                  <a:extLst>
                    <a:ext uri="{FF2B5EF4-FFF2-40B4-BE49-F238E27FC236}">
                      <a16:creationId xmlns:a16="http://schemas.microsoft.com/office/drawing/2014/main" id="{51F41B50-7205-8A0A-EEAE-EDE66F352487}"/>
                    </a:ext>
                  </a:extLst>
                </p:cNvPr>
                <p:cNvSpPr/>
                <p:nvPr/>
              </p:nvSpPr>
              <p:spPr>
                <a:xfrm>
                  <a:off x="8503677" y="5018343"/>
                  <a:ext cx="1073000" cy="687407"/>
                </a:xfrm>
                <a:custGeom>
                  <a:avLst/>
                  <a:gdLst>
                    <a:gd name="connsiteX0" fmla="*/ 987336 w 1073000"/>
                    <a:gd name="connsiteY0" fmla="*/ 687407 h 687407"/>
                    <a:gd name="connsiteX1" fmla="*/ 0 w 1073000"/>
                    <a:gd name="connsiteY1" fmla="*/ 685032 h 687407"/>
                    <a:gd name="connsiteX2" fmla="*/ 4505 w 1073000"/>
                    <a:gd name="connsiteY2" fmla="*/ 194615 h 687407"/>
                    <a:gd name="connsiteX3" fmla="*/ 168813 w 1073000"/>
                    <a:gd name="connsiteY3" fmla="*/ 6749 h 687407"/>
                    <a:gd name="connsiteX4" fmla="*/ 254705 w 1073000"/>
                    <a:gd name="connsiteY4" fmla="*/ 6749 h 687407"/>
                    <a:gd name="connsiteX5" fmla="*/ 254170 w 1073000"/>
                    <a:gd name="connsiteY5" fmla="*/ 78880 h 687407"/>
                    <a:gd name="connsiteX6" fmla="*/ 254705 w 1073000"/>
                    <a:gd name="connsiteY6" fmla="*/ 78880 h 687407"/>
                    <a:gd name="connsiteX7" fmla="*/ 938763 w 1073000"/>
                    <a:gd name="connsiteY7" fmla="*/ 78880 h 687407"/>
                    <a:gd name="connsiteX8" fmla="*/ 967590 w 1073000"/>
                    <a:gd name="connsiteY8" fmla="*/ 0 h 687407"/>
                    <a:gd name="connsiteX9" fmla="*/ 1066462 w 1073000"/>
                    <a:gd name="connsiteY9" fmla="*/ 0 h 687407"/>
                    <a:gd name="connsiteX10" fmla="*/ 1073000 w 1073000"/>
                    <a:gd name="connsiteY10" fmla="*/ 375505 h 687407"/>
                    <a:gd name="connsiteX11" fmla="*/ 991201 w 1073000"/>
                    <a:gd name="connsiteY11" fmla="*/ 687354 h 687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000" h="687407">
                      <a:moveTo>
                        <a:pt x="987336" y="687407"/>
                      </a:moveTo>
                      <a:cubicBezTo>
                        <a:pt x="742536" y="687468"/>
                        <a:pt x="250927" y="684979"/>
                        <a:pt x="0" y="685032"/>
                      </a:cubicBezTo>
                      <a:cubicBezTo>
                        <a:pt x="88" y="600507"/>
                        <a:pt x="4505" y="265888"/>
                        <a:pt x="4505" y="194615"/>
                      </a:cubicBezTo>
                      <a:cubicBezTo>
                        <a:pt x="47714" y="143431"/>
                        <a:pt x="145490" y="32727"/>
                        <a:pt x="168813" y="6749"/>
                      </a:cubicBezTo>
                      <a:lnTo>
                        <a:pt x="254705" y="6749"/>
                      </a:lnTo>
                      <a:cubicBezTo>
                        <a:pt x="254705" y="22472"/>
                        <a:pt x="254459" y="46382"/>
                        <a:pt x="254170" y="78880"/>
                      </a:cubicBezTo>
                      <a:lnTo>
                        <a:pt x="254705" y="78880"/>
                      </a:lnTo>
                      <a:lnTo>
                        <a:pt x="938763" y="78880"/>
                      </a:lnTo>
                      <a:cubicBezTo>
                        <a:pt x="947747" y="52587"/>
                        <a:pt x="957046" y="26644"/>
                        <a:pt x="967590" y="0"/>
                      </a:cubicBezTo>
                      <a:lnTo>
                        <a:pt x="1066462" y="0"/>
                      </a:lnTo>
                      <a:cubicBezTo>
                        <a:pt x="1066462" y="19939"/>
                        <a:pt x="1072746" y="328580"/>
                        <a:pt x="1073000" y="375505"/>
                      </a:cubicBezTo>
                      <a:cubicBezTo>
                        <a:pt x="1058521" y="440959"/>
                        <a:pt x="1026759" y="572400"/>
                        <a:pt x="991201" y="6873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7" name="Freeform 1286">
                  <a:extLst>
                    <a:ext uri="{FF2B5EF4-FFF2-40B4-BE49-F238E27FC236}">
                      <a16:creationId xmlns:a16="http://schemas.microsoft.com/office/drawing/2014/main" id="{C97048D2-009C-FFC4-8892-CA992BE9302F}"/>
                    </a:ext>
                  </a:extLst>
                </p:cNvPr>
                <p:cNvSpPr/>
                <p:nvPr/>
              </p:nvSpPr>
              <p:spPr>
                <a:xfrm>
                  <a:off x="9115096" y="5360009"/>
                  <a:ext cx="154982" cy="178681"/>
                </a:xfrm>
                <a:custGeom>
                  <a:avLst/>
                  <a:gdLst>
                    <a:gd name="connsiteX0" fmla="*/ 0 w 154982"/>
                    <a:gd name="connsiteY0" fmla="*/ 0 h 178681"/>
                    <a:gd name="connsiteX1" fmla="*/ 0 w 154982"/>
                    <a:gd name="connsiteY1" fmla="*/ 91230 h 178681"/>
                    <a:gd name="connsiteX2" fmla="*/ 75839 w 154982"/>
                    <a:gd name="connsiteY2" fmla="*/ 178682 h 178681"/>
                    <a:gd name="connsiteX3" fmla="*/ 154982 w 154982"/>
                    <a:gd name="connsiteY3" fmla="*/ 109188 h 178681"/>
                    <a:gd name="connsiteX4" fmla="*/ 153860 w 154982"/>
                    <a:gd name="connsiteY4" fmla="*/ 2884 h 17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982" h="178681">
                      <a:moveTo>
                        <a:pt x="0" y="0"/>
                      </a:moveTo>
                      <a:cubicBezTo>
                        <a:pt x="0" y="33945"/>
                        <a:pt x="0" y="65033"/>
                        <a:pt x="0" y="91230"/>
                      </a:cubicBezTo>
                      <a:cubicBezTo>
                        <a:pt x="0" y="150407"/>
                        <a:pt x="37424" y="178682"/>
                        <a:pt x="75839" y="178682"/>
                      </a:cubicBezTo>
                      <a:cubicBezTo>
                        <a:pt x="123474" y="178682"/>
                        <a:pt x="154982" y="157507"/>
                        <a:pt x="154982" y="109188"/>
                      </a:cubicBezTo>
                      <a:cubicBezTo>
                        <a:pt x="154982" y="102930"/>
                        <a:pt x="154562" y="61781"/>
                        <a:pt x="153860" y="2884"/>
                      </a:cubicBezTo>
                    </a:path>
                  </a:pathLst>
                </a:custGeom>
                <a:solidFill>
                  <a:srgbClr val="F4B3B3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8" name="Freeform 1287">
                  <a:extLst>
                    <a:ext uri="{FF2B5EF4-FFF2-40B4-BE49-F238E27FC236}">
                      <a16:creationId xmlns:a16="http://schemas.microsoft.com/office/drawing/2014/main" id="{22F4E4DD-FEF4-0A99-1EC8-9F1AABBD01DF}"/>
                    </a:ext>
                  </a:extLst>
                </p:cNvPr>
                <p:cNvSpPr/>
                <p:nvPr/>
              </p:nvSpPr>
              <p:spPr>
                <a:xfrm>
                  <a:off x="9463528" y="5217139"/>
                  <a:ext cx="42069" cy="158076"/>
                </a:xfrm>
                <a:custGeom>
                  <a:avLst/>
                  <a:gdLst>
                    <a:gd name="connsiteX0" fmla="*/ 0 w 42069"/>
                    <a:gd name="connsiteY0" fmla="*/ 21035 h 158076"/>
                    <a:gd name="connsiteX1" fmla="*/ 0 w 42069"/>
                    <a:gd name="connsiteY1" fmla="*/ 137042 h 158076"/>
                    <a:gd name="connsiteX2" fmla="*/ 21035 w 42069"/>
                    <a:gd name="connsiteY2" fmla="*/ 158076 h 158076"/>
                    <a:gd name="connsiteX3" fmla="*/ 42069 w 42069"/>
                    <a:gd name="connsiteY3" fmla="*/ 137042 h 158076"/>
                    <a:gd name="connsiteX4" fmla="*/ 42069 w 42069"/>
                    <a:gd name="connsiteY4" fmla="*/ 21035 h 158076"/>
                    <a:gd name="connsiteX5" fmla="*/ 21035 w 42069"/>
                    <a:gd name="connsiteY5" fmla="*/ 0 h 158076"/>
                    <a:gd name="connsiteX6" fmla="*/ 0 w 42069"/>
                    <a:gd name="connsiteY6" fmla="*/ 21035 h 158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69" h="158076">
                      <a:moveTo>
                        <a:pt x="0" y="21035"/>
                      </a:moveTo>
                      <a:cubicBezTo>
                        <a:pt x="35" y="59704"/>
                        <a:pt x="35" y="98373"/>
                        <a:pt x="0" y="137042"/>
                      </a:cubicBezTo>
                      <a:cubicBezTo>
                        <a:pt x="0" y="148654"/>
                        <a:pt x="9422" y="158076"/>
                        <a:pt x="21035" y="158076"/>
                      </a:cubicBezTo>
                      <a:cubicBezTo>
                        <a:pt x="32648" y="158076"/>
                        <a:pt x="42069" y="148654"/>
                        <a:pt x="42069" y="137042"/>
                      </a:cubicBezTo>
                      <a:cubicBezTo>
                        <a:pt x="42069" y="98373"/>
                        <a:pt x="42069" y="59704"/>
                        <a:pt x="42069" y="21035"/>
                      </a:cubicBezTo>
                      <a:cubicBezTo>
                        <a:pt x="42069" y="9422"/>
                        <a:pt x="32648" y="0"/>
                        <a:pt x="21035" y="0"/>
                      </a:cubicBezTo>
                      <a:cubicBezTo>
                        <a:pt x="9422" y="0"/>
                        <a:pt x="0" y="9422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89" name="Freeform 1288">
                  <a:extLst>
                    <a:ext uri="{FF2B5EF4-FFF2-40B4-BE49-F238E27FC236}">
                      <a16:creationId xmlns:a16="http://schemas.microsoft.com/office/drawing/2014/main" id="{3E06D7E9-E9F6-E257-D6EA-B26E2AA41FBA}"/>
                    </a:ext>
                  </a:extLst>
                </p:cNvPr>
                <p:cNvSpPr/>
                <p:nvPr/>
              </p:nvSpPr>
              <p:spPr>
                <a:xfrm>
                  <a:off x="8482678" y="4997379"/>
                  <a:ext cx="1115076" cy="729423"/>
                </a:xfrm>
                <a:custGeom>
                  <a:avLst/>
                  <a:gdLst>
                    <a:gd name="connsiteX0" fmla="*/ 96146 w 1115076"/>
                    <a:gd name="connsiteY0" fmla="*/ 218525 h 729423"/>
                    <a:gd name="connsiteX1" fmla="*/ 96436 w 1115076"/>
                    <a:gd name="connsiteY1" fmla="*/ 296616 h 729423"/>
                    <a:gd name="connsiteX2" fmla="*/ 117470 w 1115076"/>
                    <a:gd name="connsiteY2" fmla="*/ 317651 h 729423"/>
                    <a:gd name="connsiteX3" fmla="*/ 749170 w 1115076"/>
                    <a:gd name="connsiteY3" fmla="*/ 319798 h 729423"/>
                    <a:gd name="connsiteX4" fmla="*/ 921524 w 1115076"/>
                    <a:gd name="connsiteY4" fmla="*/ 320070 h 729423"/>
                    <a:gd name="connsiteX5" fmla="*/ 942559 w 1115076"/>
                    <a:gd name="connsiteY5" fmla="*/ 299035 h 729423"/>
                    <a:gd name="connsiteX6" fmla="*/ 942331 w 1115076"/>
                    <a:gd name="connsiteY6" fmla="*/ 228919 h 729423"/>
                    <a:gd name="connsiteX7" fmla="*/ 949596 w 1115076"/>
                    <a:gd name="connsiteY7" fmla="*/ 197183 h 729423"/>
                    <a:gd name="connsiteX8" fmla="*/ 961674 w 1115076"/>
                    <a:gd name="connsiteY8" fmla="*/ 160565 h 729423"/>
                    <a:gd name="connsiteX9" fmla="*/ 1008862 w 1115076"/>
                    <a:gd name="connsiteY9" fmla="*/ 26618 h 729423"/>
                    <a:gd name="connsiteX10" fmla="*/ 988581 w 1115076"/>
                    <a:gd name="connsiteY10" fmla="*/ 42061 h 729423"/>
                    <a:gd name="connsiteX11" fmla="*/ 1087453 w 1115076"/>
                    <a:gd name="connsiteY11" fmla="*/ 42061 h 729423"/>
                    <a:gd name="connsiteX12" fmla="*/ 1066418 w 1115076"/>
                    <a:gd name="connsiteY12" fmla="*/ 21026 h 729423"/>
                    <a:gd name="connsiteX13" fmla="*/ 1070178 w 1115076"/>
                    <a:gd name="connsiteY13" fmla="*/ 230146 h 729423"/>
                    <a:gd name="connsiteX14" fmla="*/ 1072431 w 1115076"/>
                    <a:gd name="connsiteY14" fmla="*/ 356854 h 729423"/>
                    <a:gd name="connsiteX15" fmla="*/ 1072930 w 1115076"/>
                    <a:gd name="connsiteY15" fmla="*/ 393604 h 729423"/>
                    <a:gd name="connsiteX16" fmla="*/ 1073237 w 1115076"/>
                    <a:gd name="connsiteY16" fmla="*/ 393052 h 729423"/>
                    <a:gd name="connsiteX17" fmla="*/ 1071484 w 1115076"/>
                    <a:gd name="connsiteY17" fmla="*/ 400791 h 729423"/>
                    <a:gd name="connsiteX18" fmla="*/ 1067321 w 1115076"/>
                    <a:gd name="connsiteY18" fmla="*/ 419065 h 729423"/>
                    <a:gd name="connsiteX19" fmla="*/ 1057251 w 1115076"/>
                    <a:gd name="connsiteY19" fmla="*/ 461721 h 729423"/>
                    <a:gd name="connsiteX20" fmla="*/ 991876 w 1115076"/>
                    <a:gd name="connsiteY20" fmla="*/ 702745 h 729423"/>
                    <a:gd name="connsiteX21" fmla="*/ 1012166 w 1115076"/>
                    <a:gd name="connsiteY21" fmla="*/ 687302 h 729423"/>
                    <a:gd name="connsiteX22" fmla="*/ 640412 w 1115076"/>
                    <a:gd name="connsiteY22" fmla="*/ 686522 h 729423"/>
                    <a:gd name="connsiteX23" fmla="*/ 218095 w 1115076"/>
                    <a:gd name="connsiteY23" fmla="*/ 685207 h 729423"/>
                    <a:gd name="connsiteX24" fmla="*/ 20973 w 1115076"/>
                    <a:gd name="connsiteY24" fmla="*/ 684927 h 729423"/>
                    <a:gd name="connsiteX25" fmla="*/ 42008 w 1115076"/>
                    <a:gd name="connsiteY25" fmla="*/ 705961 h 729423"/>
                    <a:gd name="connsiteX26" fmla="*/ 45952 w 1115076"/>
                    <a:gd name="connsiteY26" fmla="*/ 296204 h 729423"/>
                    <a:gd name="connsiteX27" fmla="*/ 46513 w 1115076"/>
                    <a:gd name="connsiteY27" fmla="*/ 215571 h 729423"/>
                    <a:gd name="connsiteX28" fmla="*/ 40378 w 1115076"/>
                    <a:gd name="connsiteY28" fmla="*/ 230471 h 729423"/>
                    <a:gd name="connsiteX29" fmla="*/ 204686 w 1115076"/>
                    <a:gd name="connsiteY29" fmla="*/ 42604 h 729423"/>
                    <a:gd name="connsiteX30" fmla="*/ 174939 w 1115076"/>
                    <a:gd name="connsiteY30" fmla="*/ 12849 h 729423"/>
                    <a:gd name="connsiteX31" fmla="*/ 72062 w 1115076"/>
                    <a:gd name="connsiteY31" fmla="*/ 129521 h 729423"/>
                    <a:gd name="connsiteX32" fmla="*/ 15969 w 1115076"/>
                    <a:gd name="connsiteY32" fmla="*/ 194440 h 729423"/>
                    <a:gd name="connsiteX33" fmla="*/ 4479 w 1115076"/>
                    <a:gd name="connsiteY33" fmla="*/ 216544 h 729423"/>
                    <a:gd name="connsiteX34" fmla="*/ 4479 w 1115076"/>
                    <a:gd name="connsiteY34" fmla="*/ 225747 h 729423"/>
                    <a:gd name="connsiteX35" fmla="*/ 4347 w 1115076"/>
                    <a:gd name="connsiteY35" fmla="*/ 249130 h 729423"/>
                    <a:gd name="connsiteX36" fmla="*/ 1122 w 1115076"/>
                    <a:gd name="connsiteY36" fmla="*/ 565116 h 729423"/>
                    <a:gd name="connsiteX37" fmla="*/ 0 w 1115076"/>
                    <a:gd name="connsiteY37" fmla="*/ 706014 h 729423"/>
                    <a:gd name="connsiteX38" fmla="*/ 21035 w 1115076"/>
                    <a:gd name="connsiteY38" fmla="*/ 727049 h 729423"/>
                    <a:gd name="connsiteX39" fmla="*/ 399073 w 1115076"/>
                    <a:gd name="connsiteY39" fmla="*/ 727855 h 729423"/>
                    <a:gd name="connsiteX40" fmla="*/ 819637 w 1115076"/>
                    <a:gd name="connsiteY40" fmla="*/ 729161 h 729423"/>
                    <a:gd name="connsiteX41" fmla="*/ 1012227 w 1115076"/>
                    <a:gd name="connsiteY41" fmla="*/ 729424 h 729423"/>
                    <a:gd name="connsiteX42" fmla="*/ 1032508 w 1115076"/>
                    <a:gd name="connsiteY42" fmla="*/ 713981 h 729423"/>
                    <a:gd name="connsiteX43" fmla="*/ 1092449 w 1115076"/>
                    <a:gd name="connsiteY43" fmla="*/ 495149 h 729423"/>
                    <a:gd name="connsiteX44" fmla="*/ 1112370 w 1115076"/>
                    <a:gd name="connsiteY44" fmla="*/ 410844 h 729423"/>
                    <a:gd name="connsiteX45" fmla="*/ 1114737 w 1115076"/>
                    <a:gd name="connsiteY45" fmla="*/ 369922 h 729423"/>
                    <a:gd name="connsiteX46" fmla="*/ 1110039 w 1115076"/>
                    <a:gd name="connsiteY46" fmla="*/ 110117 h 729423"/>
                    <a:gd name="connsiteX47" fmla="*/ 1108523 w 1115076"/>
                    <a:gd name="connsiteY47" fmla="*/ 21035 h 729423"/>
                    <a:gd name="connsiteX48" fmla="*/ 1087488 w 1115076"/>
                    <a:gd name="connsiteY48" fmla="*/ 0 h 729423"/>
                    <a:gd name="connsiteX49" fmla="*/ 988581 w 1115076"/>
                    <a:gd name="connsiteY49" fmla="*/ 0 h 729423"/>
                    <a:gd name="connsiteX50" fmla="*/ 968300 w 1115076"/>
                    <a:gd name="connsiteY50" fmla="*/ 15443 h 729423"/>
                    <a:gd name="connsiteX51" fmla="*/ 919859 w 1115076"/>
                    <a:gd name="connsiteY51" fmla="*/ 153177 h 729423"/>
                    <a:gd name="connsiteX52" fmla="*/ 900261 w 1115076"/>
                    <a:gd name="connsiteY52" fmla="*/ 225510 h 729423"/>
                    <a:gd name="connsiteX53" fmla="*/ 900489 w 1115076"/>
                    <a:gd name="connsiteY53" fmla="*/ 299053 h 729423"/>
                    <a:gd name="connsiteX54" fmla="*/ 921524 w 1115076"/>
                    <a:gd name="connsiteY54" fmla="*/ 278018 h 729423"/>
                    <a:gd name="connsiteX55" fmla="*/ 290805 w 1115076"/>
                    <a:gd name="connsiteY55" fmla="*/ 275915 h 729423"/>
                    <a:gd name="connsiteX56" fmla="*/ 117470 w 1115076"/>
                    <a:gd name="connsiteY56" fmla="*/ 275599 h 729423"/>
                    <a:gd name="connsiteX57" fmla="*/ 138505 w 1115076"/>
                    <a:gd name="connsiteY57" fmla="*/ 296634 h 729423"/>
                    <a:gd name="connsiteX58" fmla="*/ 138216 w 1115076"/>
                    <a:gd name="connsiteY58" fmla="*/ 218542 h 729423"/>
                    <a:gd name="connsiteX59" fmla="*/ 96146 w 1115076"/>
                    <a:gd name="connsiteY59" fmla="*/ 218542 h 72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115076" h="729423">
                      <a:moveTo>
                        <a:pt x="96146" y="218525"/>
                      </a:moveTo>
                      <a:cubicBezTo>
                        <a:pt x="95997" y="244555"/>
                        <a:pt x="96252" y="270586"/>
                        <a:pt x="96436" y="296616"/>
                      </a:cubicBezTo>
                      <a:cubicBezTo>
                        <a:pt x="96610" y="308159"/>
                        <a:pt x="105926" y="317476"/>
                        <a:pt x="117470" y="317651"/>
                      </a:cubicBezTo>
                      <a:cubicBezTo>
                        <a:pt x="328046" y="317651"/>
                        <a:pt x="538604" y="319159"/>
                        <a:pt x="749170" y="319798"/>
                      </a:cubicBezTo>
                      <a:cubicBezTo>
                        <a:pt x="806621" y="319974"/>
                        <a:pt x="864073" y="320061"/>
                        <a:pt x="921524" y="320070"/>
                      </a:cubicBezTo>
                      <a:cubicBezTo>
                        <a:pt x="933075" y="319912"/>
                        <a:pt x="942401" y="310587"/>
                        <a:pt x="942559" y="299035"/>
                      </a:cubicBezTo>
                      <a:cubicBezTo>
                        <a:pt x="942436" y="275661"/>
                        <a:pt x="942357" y="252294"/>
                        <a:pt x="942331" y="228919"/>
                      </a:cubicBezTo>
                      <a:cubicBezTo>
                        <a:pt x="942944" y="218008"/>
                        <a:pt x="945398" y="207271"/>
                        <a:pt x="949596" y="197183"/>
                      </a:cubicBezTo>
                      <a:cubicBezTo>
                        <a:pt x="953646" y="184983"/>
                        <a:pt x="957668" y="172774"/>
                        <a:pt x="961674" y="160565"/>
                      </a:cubicBezTo>
                      <a:cubicBezTo>
                        <a:pt x="976477" y="115586"/>
                        <a:pt x="991473" y="70686"/>
                        <a:pt x="1008862" y="26618"/>
                      </a:cubicBezTo>
                      <a:lnTo>
                        <a:pt x="988581" y="42061"/>
                      </a:lnTo>
                      <a:lnTo>
                        <a:pt x="1087453" y="42061"/>
                      </a:lnTo>
                      <a:lnTo>
                        <a:pt x="1066418" y="21026"/>
                      </a:lnTo>
                      <a:cubicBezTo>
                        <a:pt x="1066515" y="90721"/>
                        <a:pt x="1068881" y="160469"/>
                        <a:pt x="1070178" y="230146"/>
                      </a:cubicBezTo>
                      <a:cubicBezTo>
                        <a:pt x="1070967" y="272382"/>
                        <a:pt x="1071721" y="314618"/>
                        <a:pt x="1072431" y="356854"/>
                      </a:cubicBezTo>
                      <a:cubicBezTo>
                        <a:pt x="1072623" y="369037"/>
                        <a:pt x="1072124" y="381439"/>
                        <a:pt x="1072930" y="393604"/>
                      </a:cubicBezTo>
                      <a:cubicBezTo>
                        <a:pt x="1073044" y="395278"/>
                        <a:pt x="1072255" y="398092"/>
                        <a:pt x="1073237" y="393052"/>
                      </a:cubicBezTo>
                      <a:cubicBezTo>
                        <a:pt x="1072729" y="395681"/>
                        <a:pt x="1072089" y="398214"/>
                        <a:pt x="1071484" y="400791"/>
                      </a:cubicBezTo>
                      <a:cubicBezTo>
                        <a:pt x="1070108" y="406882"/>
                        <a:pt x="1068715" y="412974"/>
                        <a:pt x="1067321" y="419065"/>
                      </a:cubicBezTo>
                      <a:cubicBezTo>
                        <a:pt x="1064034" y="433298"/>
                        <a:pt x="1060677" y="447514"/>
                        <a:pt x="1057251" y="461721"/>
                      </a:cubicBezTo>
                      <a:cubicBezTo>
                        <a:pt x="1037723" y="542653"/>
                        <a:pt x="1016426" y="623225"/>
                        <a:pt x="991876" y="702745"/>
                      </a:cubicBezTo>
                      <a:lnTo>
                        <a:pt x="1012166" y="687302"/>
                      </a:lnTo>
                      <a:cubicBezTo>
                        <a:pt x="888245" y="687346"/>
                        <a:pt x="764330" y="687083"/>
                        <a:pt x="640412" y="686522"/>
                      </a:cubicBezTo>
                      <a:cubicBezTo>
                        <a:pt x="499637" y="686075"/>
                        <a:pt x="358864" y="685636"/>
                        <a:pt x="218095" y="685207"/>
                      </a:cubicBezTo>
                      <a:cubicBezTo>
                        <a:pt x="152385" y="685049"/>
                        <a:pt x="86678" y="684953"/>
                        <a:pt x="20973" y="684927"/>
                      </a:cubicBezTo>
                      <a:lnTo>
                        <a:pt x="42008" y="705961"/>
                      </a:lnTo>
                      <a:cubicBezTo>
                        <a:pt x="42175" y="569376"/>
                        <a:pt x="44638" y="432781"/>
                        <a:pt x="45952" y="296204"/>
                      </a:cubicBezTo>
                      <a:cubicBezTo>
                        <a:pt x="46206" y="269324"/>
                        <a:pt x="46504" y="242434"/>
                        <a:pt x="46513" y="215571"/>
                      </a:cubicBezTo>
                      <a:lnTo>
                        <a:pt x="40378" y="230471"/>
                      </a:lnTo>
                      <a:cubicBezTo>
                        <a:pt x="94052" y="166946"/>
                        <a:pt x="149154" y="104516"/>
                        <a:pt x="204686" y="42604"/>
                      </a:cubicBezTo>
                      <a:cubicBezTo>
                        <a:pt x="222714" y="22498"/>
                        <a:pt x="193064" y="-7353"/>
                        <a:pt x="174939" y="12849"/>
                      </a:cubicBezTo>
                      <a:cubicBezTo>
                        <a:pt x="140319" y="51412"/>
                        <a:pt x="106164" y="90467"/>
                        <a:pt x="72062" y="129521"/>
                      </a:cubicBezTo>
                      <a:cubicBezTo>
                        <a:pt x="53253" y="151065"/>
                        <a:pt x="34479" y="172643"/>
                        <a:pt x="15969" y="194440"/>
                      </a:cubicBezTo>
                      <a:cubicBezTo>
                        <a:pt x="9634" y="200207"/>
                        <a:pt x="5560" y="208042"/>
                        <a:pt x="4479" y="216544"/>
                      </a:cubicBezTo>
                      <a:cubicBezTo>
                        <a:pt x="4330" y="219594"/>
                        <a:pt x="4479" y="222679"/>
                        <a:pt x="4479" y="225747"/>
                      </a:cubicBezTo>
                      <a:cubicBezTo>
                        <a:pt x="4479" y="233538"/>
                        <a:pt x="4435" y="241339"/>
                        <a:pt x="4347" y="249130"/>
                      </a:cubicBezTo>
                      <a:cubicBezTo>
                        <a:pt x="3593" y="354462"/>
                        <a:pt x="2200" y="459785"/>
                        <a:pt x="1122" y="565116"/>
                      </a:cubicBezTo>
                      <a:cubicBezTo>
                        <a:pt x="640" y="612076"/>
                        <a:pt x="61" y="659045"/>
                        <a:pt x="0" y="706014"/>
                      </a:cubicBezTo>
                      <a:cubicBezTo>
                        <a:pt x="165" y="717566"/>
                        <a:pt x="9487" y="726882"/>
                        <a:pt x="21035" y="727049"/>
                      </a:cubicBezTo>
                      <a:cubicBezTo>
                        <a:pt x="147050" y="727049"/>
                        <a:pt x="273064" y="727320"/>
                        <a:pt x="399073" y="727855"/>
                      </a:cubicBezTo>
                      <a:cubicBezTo>
                        <a:pt x="539264" y="728302"/>
                        <a:pt x="679451" y="728732"/>
                        <a:pt x="819637" y="729161"/>
                      </a:cubicBezTo>
                      <a:cubicBezTo>
                        <a:pt x="883837" y="729310"/>
                        <a:pt x="948028" y="729398"/>
                        <a:pt x="1012227" y="729424"/>
                      </a:cubicBezTo>
                      <a:cubicBezTo>
                        <a:pt x="1021632" y="729257"/>
                        <a:pt x="1029844" y="723008"/>
                        <a:pt x="1032508" y="713981"/>
                      </a:cubicBezTo>
                      <a:cubicBezTo>
                        <a:pt x="1054805" y="641709"/>
                        <a:pt x="1074368" y="568587"/>
                        <a:pt x="1092449" y="495149"/>
                      </a:cubicBezTo>
                      <a:cubicBezTo>
                        <a:pt x="1099355" y="467103"/>
                        <a:pt x="1105999" y="439004"/>
                        <a:pt x="1112370" y="410844"/>
                      </a:cubicBezTo>
                      <a:cubicBezTo>
                        <a:pt x="1114807" y="397346"/>
                        <a:pt x="1115604" y="383613"/>
                        <a:pt x="1114737" y="369922"/>
                      </a:cubicBezTo>
                      <a:cubicBezTo>
                        <a:pt x="1113448" y="283321"/>
                        <a:pt x="1111643" y="196719"/>
                        <a:pt x="1110039" y="110117"/>
                      </a:cubicBezTo>
                      <a:cubicBezTo>
                        <a:pt x="1109487" y="80432"/>
                        <a:pt x="1108567" y="50729"/>
                        <a:pt x="1108523" y="21035"/>
                      </a:cubicBezTo>
                      <a:cubicBezTo>
                        <a:pt x="1108356" y="9483"/>
                        <a:pt x="1099040" y="167"/>
                        <a:pt x="1087488" y="0"/>
                      </a:cubicBezTo>
                      <a:lnTo>
                        <a:pt x="988581" y="0"/>
                      </a:lnTo>
                      <a:cubicBezTo>
                        <a:pt x="979203" y="245"/>
                        <a:pt x="971026" y="6468"/>
                        <a:pt x="968300" y="15443"/>
                      </a:cubicBezTo>
                      <a:cubicBezTo>
                        <a:pt x="950438" y="60747"/>
                        <a:pt x="935074" y="106935"/>
                        <a:pt x="919859" y="153177"/>
                      </a:cubicBezTo>
                      <a:cubicBezTo>
                        <a:pt x="912242" y="176333"/>
                        <a:pt x="900235" y="201013"/>
                        <a:pt x="900261" y="225510"/>
                      </a:cubicBezTo>
                      <a:cubicBezTo>
                        <a:pt x="900287" y="250007"/>
                        <a:pt x="900366" y="274539"/>
                        <a:pt x="900489" y="299053"/>
                      </a:cubicBezTo>
                      <a:lnTo>
                        <a:pt x="921524" y="278018"/>
                      </a:lnTo>
                      <a:cubicBezTo>
                        <a:pt x="711281" y="278080"/>
                        <a:pt x="501048" y="276581"/>
                        <a:pt x="290805" y="275915"/>
                      </a:cubicBezTo>
                      <a:cubicBezTo>
                        <a:pt x="233030" y="275731"/>
                        <a:pt x="175252" y="275625"/>
                        <a:pt x="117470" y="275599"/>
                      </a:cubicBezTo>
                      <a:lnTo>
                        <a:pt x="138505" y="296634"/>
                      </a:lnTo>
                      <a:cubicBezTo>
                        <a:pt x="138321" y="270603"/>
                        <a:pt x="138067" y="244573"/>
                        <a:pt x="138216" y="218542"/>
                      </a:cubicBezTo>
                      <a:cubicBezTo>
                        <a:pt x="138374" y="191469"/>
                        <a:pt x="96304" y="191434"/>
                        <a:pt x="96146" y="2185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0" name="Freeform 1289">
                  <a:extLst>
                    <a:ext uri="{FF2B5EF4-FFF2-40B4-BE49-F238E27FC236}">
                      <a16:creationId xmlns:a16="http://schemas.microsoft.com/office/drawing/2014/main" id="{58254F99-FBF2-3E0A-B81B-3DA26956CF19}"/>
                    </a:ext>
                  </a:extLst>
                </p:cNvPr>
                <p:cNvSpPr/>
                <p:nvPr/>
              </p:nvSpPr>
              <p:spPr>
                <a:xfrm>
                  <a:off x="9250137" y="5077915"/>
                  <a:ext cx="196708" cy="42604"/>
                </a:xfrm>
                <a:custGeom>
                  <a:avLst/>
                  <a:gdLst>
                    <a:gd name="connsiteX0" fmla="*/ 20318 w 196708"/>
                    <a:gd name="connsiteY0" fmla="*/ 42070 h 42604"/>
                    <a:gd name="connsiteX1" fmla="*/ 176387 w 196708"/>
                    <a:gd name="connsiteY1" fmla="*/ 42604 h 42604"/>
                    <a:gd name="connsiteX2" fmla="*/ 176387 w 196708"/>
                    <a:gd name="connsiteY2" fmla="*/ 535 h 42604"/>
                    <a:gd name="connsiteX3" fmla="*/ 20318 w 196708"/>
                    <a:gd name="connsiteY3" fmla="*/ 0 h 42604"/>
                    <a:gd name="connsiteX4" fmla="*/ 20318 w 196708"/>
                    <a:gd name="connsiteY4" fmla="*/ 42070 h 4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708" h="42604">
                      <a:moveTo>
                        <a:pt x="20318" y="42070"/>
                      </a:moveTo>
                      <a:cubicBezTo>
                        <a:pt x="72318" y="42280"/>
                        <a:pt x="124344" y="42455"/>
                        <a:pt x="176387" y="42604"/>
                      </a:cubicBezTo>
                      <a:cubicBezTo>
                        <a:pt x="203461" y="42674"/>
                        <a:pt x="203505" y="605"/>
                        <a:pt x="176387" y="535"/>
                      </a:cubicBezTo>
                      <a:cubicBezTo>
                        <a:pt x="124388" y="403"/>
                        <a:pt x="72362" y="228"/>
                        <a:pt x="20318" y="0"/>
                      </a:cubicBezTo>
                      <a:cubicBezTo>
                        <a:pt x="-6755" y="-114"/>
                        <a:pt x="-6790" y="41956"/>
                        <a:pt x="20318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1" name="Freeform 1290">
                  <a:extLst>
                    <a:ext uri="{FF2B5EF4-FFF2-40B4-BE49-F238E27FC236}">
                      <a16:creationId xmlns:a16="http://schemas.microsoft.com/office/drawing/2014/main" id="{2D3965D5-C671-7843-679A-041D576B824E}"/>
                    </a:ext>
                  </a:extLst>
                </p:cNvPr>
                <p:cNvSpPr/>
                <p:nvPr/>
              </p:nvSpPr>
              <p:spPr>
                <a:xfrm>
                  <a:off x="8977257" y="5076697"/>
                  <a:ext cx="154465" cy="42542"/>
                </a:xfrm>
                <a:custGeom>
                  <a:avLst/>
                  <a:gdLst>
                    <a:gd name="connsiteX0" fmla="*/ 21035 w 154465"/>
                    <a:gd name="connsiteY0" fmla="*/ 42069 h 42542"/>
                    <a:gd name="connsiteX1" fmla="*/ 133430 w 154465"/>
                    <a:gd name="connsiteY1" fmla="*/ 42543 h 42542"/>
                    <a:gd name="connsiteX2" fmla="*/ 154465 w 154465"/>
                    <a:gd name="connsiteY2" fmla="*/ 21508 h 42542"/>
                    <a:gd name="connsiteX3" fmla="*/ 133430 w 154465"/>
                    <a:gd name="connsiteY3" fmla="*/ 473 h 42542"/>
                    <a:gd name="connsiteX4" fmla="*/ 21035 w 154465"/>
                    <a:gd name="connsiteY4" fmla="*/ 0 h 42542"/>
                    <a:gd name="connsiteX5" fmla="*/ 0 w 154465"/>
                    <a:gd name="connsiteY5" fmla="*/ 21035 h 42542"/>
                    <a:gd name="connsiteX6" fmla="*/ 21035 w 154465"/>
                    <a:gd name="connsiteY6" fmla="*/ 42069 h 42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465" h="42542">
                      <a:moveTo>
                        <a:pt x="21035" y="42069"/>
                      </a:moveTo>
                      <a:cubicBezTo>
                        <a:pt x="58506" y="42218"/>
                        <a:pt x="95971" y="42376"/>
                        <a:pt x="133430" y="42543"/>
                      </a:cubicBezTo>
                      <a:cubicBezTo>
                        <a:pt x="145048" y="42543"/>
                        <a:pt x="154465" y="33121"/>
                        <a:pt x="154465" y="21508"/>
                      </a:cubicBezTo>
                      <a:cubicBezTo>
                        <a:pt x="154465" y="9895"/>
                        <a:pt x="145048" y="473"/>
                        <a:pt x="133430" y="473"/>
                      </a:cubicBezTo>
                      <a:cubicBezTo>
                        <a:pt x="95971" y="307"/>
                        <a:pt x="58506" y="149"/>
                        <a:pt x="21035" y="0"/>
                      </a:cubicBezTo>
                      <a:cubicBezTo>
                        <a:pt x="9417" y="0"/>
                        <a:pt x="0" y="9422"/>
                        <a:pt x="0" y="21035"/>
                      </a:cubicBezTo>
                      <a:cubicBezTo>
                        <a:pt x="0" y="32648"/>
                        <a:pt x="9417" y="42069"/>
                        <a:pt x="21035" y="42069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2" name="Freeform 1291">
                  <a:extLst>
                    <a:ext uri="{FF2B5EF4-FFF2-40B4-BE49-F238E27FC236}">
                      <a16:creationId xmlns:a16="http://schemas.microsoft.com/office/drawing/2014/main" id="{28FE4AA4-5E0E-89F2-2EFA-44835E0107C5}"/>
                    </a:ext>
                  </a:extLst>
                </p:cNvPr>
                <p:cNvSpPr/>
                <p:nvPr/>
              </p:nvSpPr>
              <p:spPr>
                <a:xfrm>
                  <a:off x="8844817" y="5360009"/>
                  <a:ext cx="154982" cy="178681"/>
                </a:xfrm>
                <a:custGeom>
                  <a:avLst/>
                  <a:gdLst>
                    <a:gd name="connsiteX0" fmla="*/ 0 w 154982"/>
                    <a:gd name="connsiteY0" fmla="*/ 0 h 178681"/>
                    <a:gd name="connsiteX1" fmla="*/ 0 w 154982"/>
                    <a:gd name="connsiteY1" fmla="*/ 91230 h 178681"/>
                    <a:gd name="connsiteX2" fmla="*/ 75848 w 154982"/>
                    <a:gd name="connsiteY2" fmla="*/ 178682 h 178681"/>
                    <a:gd name="connsiteX3" fmla="*/ 154982 w 154982"/>
                    <a:gd name="connsiteY3" fmla="*/ 109188 h 178681"/>
                    <a:gd name="connsiteX4" fmla="*/ 153860 w 154982"/>
                    <a:gd name="connsiteY4" fmla="*/ 2884 h 17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982" h="178681">
                      <a:moveTo>
                        <a:pt x="0" y="0"/>
                      </a:moveTo>
                      <a:cubicBezTo>
                        <a:pt x="0" y="33945"/>
                        <a:pt x="0" y="65033"/>
                        <a:pt x="0" y="91230"/>
                      </a:cubicBezTo>
                      <a:cubicBezTo>
                        <a:pt x="0" y="150407"/>
                        <a:pt x="37424" y="178682"/>
                        <a:pt x="75848" y="178682"/>
                      </a:cubicBezTo>
                      <a:cubicBezTo>
                        <a:pt x="123474" y="178682"/>
                        <a:pt x="154982" y="157507"/>
                        <a:pt x="154982" y="109188"/>
                      </a:cubicBezTo>
                      <a:cubicBezTo>
                        <a:pt x="154982" y="102930"/>
                        <a:pt x="154570" y="61781"/>
                        <a:pt x="153860" y="2884"/>
                      </a:cubicBezTo>
                    </a:path>
                  </a:pathLst>
                </a:custGeom>
                <a:solidFill>
                  <a:srgbClr val="79C6E0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3" name="Freeform 1292">
                  <a:extLst>
                    <a:ext uri="{FF2B5EF4-FFF2-40B4-BE49-F238E27FC236}">
                      <a16:creationId xmlns:a16="http://schemas.microsoft.com/office/drawing/2014/main" id="{3C817FA4-88E8-06EC-25AE-AE5EBA9ED3E7}"/>
                    </a:ext>
                  </a:extLst>
                </p:cNvPr>
                <p:cNvSpPr/>
                <p:nvPr/>
              </p:nvSpPr>
              <p:spPr>
                <a:xfrm>
                  <a:off x="9093699" y="5339644"/>
                  <a:ext cx="197406" cy="220531"/>
                </a:xfrm>
                <a:custGeom>
                  <a:avLst/>
                  <a:gdLst>
                    <a:gd name="connsiteX0" fmla="*/ 363 w 197406"/>
                    <a:gd name="connsiteY0" fmla="*/ 20365 h 220531"/>
                    <a:gd name="connsiteX1" fmla="*/ 363 w 197406"/>
                    <a:gd name="connsiteY1" fmla="*/ 87343 h 220531"/>
                    <a:gd name="connsiteX2" fmla="*/ 4666 w 197406"/>
                    <a:gd name="connsiteY2" fmla="*/ 146635 h 220531"/>
                    <a:gd name="connsiteX3" fmla="*/ 67183 w 197406"/>
                    <a:gd name="connsiteY3" fmla="*/ 215323 h 220531"/>
                    <a:gd name="connsiteX4" fmla="*/ 159920 w 197406"/>
                    <a:gd name="connsiteY4" fmla="*/ 204490 h 220531"/>
                    <a:gd name="connsiteX5" fmla="*/ 197406 w 197406"/>
                    <a:gd name="connsiteY5" fmla="*/ 127362 h 220531"/>
                    <a:gd name="connsiteX6" fmla="*/ 196293 w 197406"/>
                    <a:gd name="connsiteY6" fmla="*/ 23223 h 220531"/>
                    <a:gd name="connsiteX7" fmla="*/ 154223 w 197406"/>
                    <a:gd name="connsiteY7" fmla="*/ 23223 h 220531"/>
                    <a:gd name="connsiteX8" fmla="*/ 155249 w 197406"/>
                    <a:gd name="connsiteY8" fmla="*/ 116442 h 220531"/>
                    <a:gd name="connsiteX9" fmla="*/ 154881 w 197406"/>
                    <a:gd name="connsiteY9" fmla="*/ 139299 h 220531"/>
                    <a:gd name="connsiteX10" fmla="*/ 153794 w 197406"/>
                    <a:gd name="connsiteY10" fmla="*/ 144812 h 220531"/>
                    <a:gd name="connsiteX11" fmla="*/ 152681 w 197406"/>
                    <a:gd name="connsiteY11" fmla="*/ 148914 h 220531"/>
                    <a:gd name="connsiteX12" fmla="*/ 151655 w 197406"/>
                    <a:gd name="connsiteY12" fmla="*/ 152174 h 220531"/>
                    <a:gd name="connsiteX13" fmla="*/ 150218 w 197406"/>
                    <a:gd name="connsiteY13" fmla="*/ 155058 h 220531"/>
                    <a:gd name="connsiteX14" fmla="*/ 148281 w 197406"/>
                    <a:gd name="connsiteY14" fmla="*/ 158397 h 220531"/>
                    <a:gd name="connsiteX15" fmla="*/ 146151 w 197406"/>
                    <a:gd name="connsiteY15" fmla="*/ 161561 h 220531"/>
                    <a:gd name="connsiteX16" fmla="*/ 144618 w 197406"/>
                    <a:gd name="connsiteY16" fmla="*/ 163069 h 220531"/>
                    <a:gd name="connsiteX17" fmla="*/ 141822 w 197406"/>
                    <a:gd name="connsiteY17" fmla="*/ 165970 h 220531"/>
                    <a:gd name="connsiteX18" fmla="*/ 134538 w 197406"/>
                    <a:gd name="connsiteY18" fmla="*/ 170589 h 220531"/>
                    <a:gd name="connsiteX19" fmla="*/ 131033 w 197406"/>
                    <a:gd name="connsiteY19" fmla="*/ 172342 h 220531"/>
                    <a:gd name="connsiteX20" fmla="*/ 129551 w 197406"/>
                    <a:gd name="connsiteY20" fmla="*/ 172911 h 220531"/>
                    <a:gd name="connsiteX21" fmla="*/ 119446 w 197406"/>
                    <a:gd name="connsiteY21" fmla="*/ 175847 h 220531"/>
                    <a:gd name="connsiteX22" fmla="*/ 104625 w 197406"/>
                    <a:gd name="connsiteY22" fmla="*/ 177793 h 220531"/>
                    <a:gd name="connsiteX23" fmla="*/ 94362 w 197406"/>
                    <a:gd name="connsiteY23" fmla="*/ 177907 h 220531"/>
                    <a:gd name="connsiteX24" fmla="*/ 89577 w 197406"/>
                    <a:gd name="connsiteY24" fmla="*/ 177592 h 220531"/>
                    <a:gd name="connsiteX25" fmla="*/ 88542 w 197406"/>
                    <a:gd name="connsiteY25" fmla="*/ 177381 h 220531"/>
                    <a:gd name="connsiteX26" fmla="*/ 80190 w 197406"/>
                    <a:gd name="connsiteY26" fmla="*/ 175304 h 220531"/>
                    <a:gd name="connsiteX27" fmla="*/ 76263 w 197406"/>
                    <a:gd name="connsiteY27" fmla="*/ 173972 h 220531"/>
                    <a:gd name="connsiteX28" fmla="*/ 68621 w 197406"/>
                    <a:gd name="connsiteY28" fmla="*/ 169817 h 220531"/>
                    <a:gd name="connsiteX29" fmla="*/ 64563 w 197406"/>
                    <a:gd name="connsiteY29" fmla="*/ 167100 h 220531"/>
                    <a:gd name="connsiteX30" fmla="*/ 63423 w 197406"/>
                    <a:gd name="connsiteY30" fmla="*/ 166049 h 220531"/>
                    <a:gd name="connsiteX31" fmla="*/ 46227 w 197406"/>
                    <a:gd name="connsiteY31" fmla="*/ 138940 h 220531"/>
                    <a:gd name="connsiteX32" fmla="*/ 42432 w 197406"/>
                    <a:gd name="connsiteY32" fmla="*/ 87300 h 220531"/>
                    <a:gd name="connsiteX33" fmla="*/ 42432 w 197406"/>
                    <a:gd name="connsiteY33" fmla="*/ 20322 h 220531"/>
                    <a:gd name="connsiteX34" fmla="*/ 363 w 197406"/>
                    <a:gd name="connsiteY34" fmla="*/ 20322 h 22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7406" h="220531">
                      <a:moveTo>
                        <a:pt x="363" y="20365"/>
                      </a:moveTo>
                      <a:cubicBezTo>
                        <a:pt x="363" y="42688"/>
                        <a:pt x="363" y="65012"/>
                        <a:pt x="363" y="87343"/>
                      </a:cubicBezTo>
                      <a:cubicBezTo>
                        <a:pt x="-749" y="107213"/>
                        <a:pt x="698" y="127134"/>
                        <a:pt x="4666" y="146635"/>
                      </a:cubicBezTo>
                      <a:cubicBezTo>
                        <a:pt x="12545" y="178634"/>
                        <a:pt x="36067" y="204472"/>
                        <a:pt x="67183" y="215323"/>
                      </a:cubicBezTo>
                      <a:cubicBezTo>
                        <a:pt x="98235" y="225007"/>
                        <a:pt x="131938" y="221072"/>
                        <a:pt x="159920" y="204490"/>
                      </a:cubicBezTo>
                      <a:cubicBezTo>
                        <a:pt x="186608" y="187224"/>
                        <a:pt x="197450" y="158239"/>
                        <a:pt x="197406" y="127362"/>
                      </a:cubicBezTo>
                      <a:cubicBezTo>
                        <a:pt x="197353" y="92655"/>
                        <a:pt x="196705" y="57930"/>
                        <a:pt x="196293" y="23223"/>
                      </a:cubicBezTo>
                      <a:cubicBezTo>
                        <a:pt x="195969" y="-3824"/>
                        <a:pt x="153899" y="-3895"/>
                        <a:pt x="154223" y="23223"/>
                      </a:cubicBezTo>
                      <a:cubicBezTo>
                        <a:pt x="154592" y="54301"/>
                        <a:pt x="154933" y="85372"/>
                        <a:pt x="155249" y="116442"/>
                      </a:cubicBezTo>
                      <a:cubicBezTo>
                        <a:pt x="155542" y="124058"/>
                        <a:pt x="155420" y="131692"/>
                        <a:pt x="154881" y="139299"/>
                      </a:cubicBezTo>
                      <a:cubicBezTo>
                        <a:pt x="155126" y="136863"/>
                        <a:pt x="154101" y="143559"/>
                        <a:pt x="153794" y="144812"/>
                      </a:cubicBezTo>
                      <a:cubicBezTo>
                        <a:pt x="153487" y="146066"/>
                        <a:pt x="153093" y="147564"/>
                        <a:pt x="152681" y="148914"/>
                      </a:cubicBezTo>
                      <a:cubicBezTo>
                        <a:pt x="152812" y="148511"/>
                        <a:pt x="150560" y="154865"/>
                        <a:pt x="151655" y="152174"/>
                      </a:cubicBezTo>
                      <a:cubicBezTo>
                        <a:pt x="152751" y="149484"/>
                        <a:pt x="150069" y="155330"/>
                        <a:pt x="150218" y="155058"/>
                      </a:cubicBezTo>
                      <a:cubicBezTo>
                        <a:pt x="149605" y="156189"/>
                        <a:pt x="148965" y="157310"/>
                        <a:pt x="148281" y="158397"/>
                      </a:cubicBezTo>
                      <a:cubicBezTo>
                        <a:pt x="147597" y="159484"/>
                        <a:pt x="146905" y="160545"/>
                        <a:pt x="146151" y="161561"/>
                      </a:cubicBezTo>
                      <a:cubicBezTo>
                        <a:pt x="148667" y="158152"/>
                        <a:pt x="144924" y="162745"/>
                        <a:pt x="144618" y="163069"/>
                      </a:cubicBezTo>
                      <a:cubicBezTo>
                        <a:pt x="143741" y="164015"/>
                        <a:pt x="138719" y="168327"/>
                        <a:pt x="141822" y="165970"/>
                      </a:cubicBezTo>
                      <a:cubicBezTo>
                        <a:pt x="139517" y="167696"/>
                        <a:pt x="137082" y="169239"/>
                        <a:pt x="134538" y="170589"/>
                      </a:cubicBezTo>
                      <a:cubicBezTo>
                        <a:pt x="133390" y="171211"/>
                        <a:pt x="132216" y="171789"/>
                        <a:pt x="131033" y="172342"/>
                      </a:cubicBezTo>
                      <a:cubicBezTo>
                        <a:pt x="127684" y="173937"/>
                        <a:pt x="135616" y="170825"/>
                        <a:pt x="129551" y="172911"/>
                      </a:cubicBezTo>
                      <a:cubicBezTo>
                        <a:pt x="126237" y="174068"/>
                        <a:pt x="122864" y="175050"/>
                        <a:pt x="119446" y="175847"/>
                      </a:cubicBezTo>
                      <a:cubicBezTo>
                        <a:pt x="114606" y="177109"/>
                        <a:pt x="109627" y="177767"/>
                        <a:pt x="104625" y="177793"/>
                      </a:cubicBezTo>
                      <a:cubicBezTo>
                        <a:pt x="101207" y="177960"/>
                        <a:pt x="97780" y="178038"/>
                        <a:pt x="94362" y="177907"/>
                      </a:cubicBezTo>
                      <a:cubicBezTo>
                        <a:pt x="92767" y="177854"/>
                        <a:pt x="91172" y="177723"/>
                        <a:pt x="89577" y="177592"/>
                      </a:cubicBezTo>
                      <a:cubicBezTo>
                        <a:pt x="92670" y="177846"/>
                        <a:pt x="90304" y="177741"/>
                        <a:pt x="88542" y="177381"/>
                      </a:cubicBezTo>
                      <a:cubicBezTo>
                        <a:pt x="85725" y="176829"/>
                        <a:pt x="82937" y="176136"/>
                        <a:pt x="80190" y="175304"/>
                      </a:cubicBezTo>
                      <a:cubicBezTo>
                        <a:pt x="78901" y="174901"/>
                        <a:pt x="72740" y="172315"/>
                        <a:pt x="76263" y="173972"/>
                      </a:cubicBezTo>
                      <a:cubicBezTo>
                        <a:pt x="73635" y="172745"/>
                        <a:pt x="71083" y="171351"/>
                        <a:pt x="68621" y="169817"/>
                      </a:cubicBezTo>
                      <a:cubicBezTo>
                        <a:pt x="67236" y="168941"/>
                        <a:pt x="65877" y="168064"/>
                        <a:pt x="64563" y="167100"/>
                      </a:cubicBezTo>
                      <a:cubicBezTo>
                        <a:pt x="66947" y="168853"/>
                        <a:pt x="64387" y="166934"/>
                        <a:pt x="63423" y="166049"/>
                      </a:cubicBezTo>
                      <a:cubicBezTo>
                        <a:pt x="55124" y="158923"/>
                        <a:pt x="49137" y="149484"/>
                        <a:pt x="46227" y="138940"/>
                      </a:cubicBezTo>
                      <a:cubicBezTo>
                        <a:pt x="42434" y="122007"/>
                        <a:pt x="41155" y="104609"/>
                        <a:pt x="42432" y="87300"/>
                      </a:cubicBezTo>
                      <a:cubicBezTo>
                        <a:pt x="42432" y="64977"/>
                        <a:pt x="42432" y="42645"/>
                        <a:pt x="42432" y="20322"/>
                      </a:cubicBezTo>
                      <a:cubicBezTo>
                        <a:pt x="42432" y="-6752"/>
                        <a:pt x="363" y="-6796"/>
                        <a:pt x="363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4" name="Freeform 1293">
                  <a:extLst>
                    <a:ext uri="{FF2B5EF4-FFF2-40B4-BE49-F238E27FC236}">
                      <a16:creationId xmlns:a16="http://schemas.microsoft.com/office/drawing/2014/main" id="{D43FB92F-B10E-ED6D-4B82-1971ED8D31CE}"/>
                    </a:ext>
                  </a:extLst>
                </p:cNvPr>
                <p:cNvSpPr/>
                <p:nvPr/>
              </p:nvSpPr>
              <p:spPr>
                <a:xfrm>
                  <a:off x="8823422" y="5339644"/>
                  <a:ext cx="197403" cy="220531"/>
                </a:xfrm>
                <a:custGeom>
                  <a:avLst/>
                  <a:gdLst>
                    <a:gd name="connsiteX0" fmla="*/ 361 w 197403"/>
                    <a:gd name="connsiteY0" fmla="*/ 20365 h 220531"/>
                    <a:gd name="connsiteX1" fmla="*/ 361 w 197403"/>
                    <a:gd name="connsiteY1" fmla="*/ 87343 h 220531"/>
                    <a:gd name="connsiteX2" fmla="*/ 4664 w 197403"/>
                    <a:gd name="connsiteY2" fmla="*/ 146635 h 220531"/>
                    <a:gd name="connsiteX3" fmla="*/ 67190 w 197403"/>
                    <a:gd name="connsiteY3" fmla="*/ 215323 h 220531"/>
                    <a:gd name="connsiteX4" fmla="*/ 159927 w 197403"/>
                    <a:gd name="connsiteY4" fmla="*/ 204490 h 220531"/>
                    <a:gd name="connsiteX5" fmla="*/ 197404 w 197403"/>
                    <a:gd name="connsiteY5" fmla="*/ 127362 h 220531"/>
                    <a:gd name="connsiteX6" fmla="*/ 196291 w 197403"/>
                    <a:gd name="connsiteY6" fmla="*/ 23223 h 220531"/>
                    <a:gd name="connsiteX7" fmla="*/ 154221 w 197403"/>
                    <a:gd name="connsiteY7" fmla="*/ 23223 h 220531"/>
                    <a:gd name="connsiteX8" fmla="*/ 155247 w 197403"/>
                    <a:gd name="connsiteY8" fmla="*/ 116442 h 220531"/>
                    <a:gd name="connsiteX9" fmla="*/ 154887 w 197403"/>
                    <a:gd name="connsiteY9" fmla="*/ 139299 h 220531"/>
                    <a:gd name="connsiteX10" fmla="*/ 153801 w 197403"/>
                    <a:gd name="connsiteY10" fmla="*/ 144812 h 220531"/>
                    <a:gd name="connsiteX11" fmla="*/ 152687 w 197403"/>
                    <a:gd name="connsiteY11" fmla="*/ 148914 h 220531"/>
                    <a:gd name="connsiteX12" fmla="*/ 151653 w 197403"/>
                    <a:gd name="connsiteY12" fmla="*/ 152174 h 220531"/>
                    <a:gd name="connsiteX13" fmla="*/ 150216 w 197403"/>
                    <a:gd name="connsiteY13" fmla="*/ 155058 h 220531"/>
                    <a:gd name="connsiteX14" fmla="*/ 148279 w 197403"/>
                    <a:gd name="connsiteY14" fmla="*/ 158397 h 220531"/>
                    <a:gd name="connsiteX15" fmla="*/ 146158 w 197403"/>
                    <a:gd name="connsiteY15" fmla="*/ 161561 h 220531"/>
                    <a:gd name="connsiteX16" fmla="*/ 144624 w 197403"/>
                    <a:gd name="connsiteY16" fmla="*/ 163069 h 220531"/>
                    <a:gd name="connsiteX17" fmla="*/ 141819 w 197403"/>
                    <a:gd name="connsiteY17" fmla="*/ 165970 h 220531"/>
                    <a:gd name="connsiteX18" fmla="*/ 134545 w 197403"/>
                    <a:gd name="connsiteY18" fmla="*/ 170589 h 220531"/>
                    <a:gd name="connsiteX19" fmla="*/ 131039 w 197403"/>
                    <a:gd name="connsiteY19" fmla="*/ 172342 h 220531"/>
                    <a:gd name="connsiteX20" fmla="*/ 129558 w 197403"/>
                    <a:gd name="connsiteY20" fmla="*/ 172911 h 220531"/>
                    <a:gd name="connsiteX21" fmla="*/ 119444 w 197403"/>
                    <a:gd name="connsiteY21" fmla="*/ 175847 h 220531"/>
                    <a:gd name="connsiteX22" fmla="*/ 104623 w 197403"/>
                    <a:gd name="connsiteY22" fmla="*/ 177793 h 220531"/>
                    <a:gd name="connsiteX23" fmla="*/ 94369 w 197403"/>
                    <a:gd name="connsiteY23" fmla="*/ 177907 h 220531"/>
                    <a:gd name="connsiteX24" fmla="*/ 89583 w 197403"/>
                    <a:gd name="connsiteY24" fmla="*/ 177592 h 220531"/>
                    <a:gd name="connsiteX25" fmla="*/ 88549 w 197403"/>
                    <a:gd name="connsiteY25" fmla="*/ 177381 h 220531"/>
                    <a:gd name="connsiteX26" fmla="*/ 80196 w 197403"/>
                    <a:gd name="connsiteY26" fmla="*/ 175304 h 220531"/>
                    <a:gd name="connsiteX27" fmla="*/ 76270 w 197403"/>
                    <a:gd name="connsiteY27" fmla="*/ 173972 h 220531"/>
                    <a:gd name="connsiteX28" fmla="*/ 68619 w 197403"/>
                    <a:gd name="connsiteY28" fmla="*/ 169817 h 220531"/>
                    <a:gd name="connsiteX29" fmla="*/ 64561 w 197403"/>
                    <a:gd name="connsiteY29" fmla="*/ 167100 h 220531"/>
                    <a:gd name="connsiteX30" fmla="*/ 63430 w 197403"/>
                    <a:gd name="connsiteY30" fmla="*/ 166049 h 220531"/>
                    <a:gd name="connsiteX31" fmla="*/ 46234 w 197403"/>
                    <a:gd name="connsiteY31" fmla="*/ 138940 h 220531"/>
                    <a:gd name="connsiteX32" fmla="*/ 42430 w 197403"/>
                    <a:gd name="connsiteY32" fmla="*/ 87300 h 220531"/>
                    <a:gd name="connsiteX33" fmla="*/ 42430 w 197403"/>
                    <a:gd name="connsiteY33" fmla="*/ 20322 h 220531"/>
                    <a:gd name="connsiteX34" fmla="*/ 361 w 197403"/>
                    <a:gd name="connsiteY34" fmla="*/ 20322 h 22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7403" h="220531">
                      <a:moveTo>
                        <a:pt x="361" y="20365"/>
                      </a:moveTo>
                      <a:cubicBezTo>
                        <a:pt x="361" y="42688"/>
                        <a:pt x="361" y="65012"/>
                        <a:pt x="361" y="87343"/>
                      </a:cubicBezTo>
                      <a:cubicBezTo>
                        <a:pt x="-747" y="107213"/>
                        <a:pt x="699" y="127134"/>
                        <a:pt x="4664" y="146635"/>
                      </a:cubicBezTo>
                      <a:cubicBezTo>
                        <a:pt x="12544" y="178634"/>
                        <a:pt x="36070" y="204481"/>
                        <a:pt x="67190" y="215323"/>
                      </a:cubicBezTo>
                      <a:cubicBezTo>
                        <a:pt x="98241" y="225007"/>
                        <a:pt x="131945" y="221072"/>
                        <a:pt x="159927" y="204490"/>
                      </a:cubicBezTo>
                      <a:cubicBezTo>
                        <a:pt x="186615" y="187224"/>
                        <a:pt x="197448" y="158239"/>
                        <a:pt x="197404" y="127362"/>
                      </a:cubicBezTo>
                      <a:cubicBezTo>
                        <a:pt x="197360" y="92655"/>
                        <a:pt x="196711" y="57930"/>
                        <a:pt x="196291" y="23223"/>
                      </a:cubicBezTo>
                      <a:cubicBezTo>
                        <a:pt x="195975" y="-3824"/>
                        <a:pt x="153897" y="-3895"/>
                        <a:pt x="154221" y="23223"/>
                      </a:cubicBezTo>
                      <a:cubicBezTo>
                        <a:pt x="154601" y="54301"/>
                        <a:pt x="154943" y="85372"/>
                        <a:pt x="155247" y="116442"/>
                      </a:cubicBezTo>
                      <a:cubicBezTo>
                        <a:pt x="155544" y="124058"/>
                        <a:pt x="155424" y="131692"/>
                        <a:pt x="154887" y="139299"/>
                      </a:cubicBezTo>
                      <a:cubicBezTo>
                        <a:pt x="155133" y="136863"/>
                        <a:pt x="154099" y="143559"/>
                        <a:pt x="153801" y="144812"/>
                      </a:cubicBezTo>
                      <a:cubicBezTo>
                        <a:pt x="153503" y="146066"/>
                        <a:pt x="153099" y="147564"/>
                        <a:pt x="152687" y="148914"/>
                      </a:cubicBezTo>
                      <a:cubicBezTo>
                        <a:pt x="152810" y="148511"/>
                        <a:pt x="150566" y="154865"/>
                        <a:pt x="151653" y="152174"/>
                      </a:cubicBezTo>
                      <a:cubicBezTo>
                        <a:pt x="152740" y="149484"/>
                        <a:pt x="150076" y="155330"/>
                        <a:pt x="150216" y="155058"/>
                      </a:cubicBezTo>
                      <a:cubicBezTo>
                        <a:pt x="149611" y="156189"/>
                        <a:pt x="148963" y="157310"/>
                        <a:pt x="148279" y="158397"/>
                      </a:cubicBezTo>
                      <a:cubicBezTo>
                        <a:pt x="147595" y="159484"/>
                        <a:pt x="146903" y="160545"/>
                        <a:pt x="146158" y="161561"/>
                      </a:cubicBezTo>
                      <a:cubicBezTo>
                        <a:pt x="148673" y="158152"/>
                        <a:pt x="144931" y="162745"/>
                        <a:pt x="144624" y="163069"/>
                      </a:cubicBezTo>
                      <a:cubicBezTo>
                        <a:pt x="143704" y="164015"/>
                        <a:pt x="138726" y="168327"/>
                        <a:pt x="141819" y="165970"/>
                      </a:cubicBezTo>
                      <a:cubicBezTo>
                        <a:pt x="139518" y="167696"/>
                        <a:pt x="137086" y="169239"/>
                        <a:pt x="134545" y="170589"/>
                      </a:cubicBezTo>
                      <a:cubicBezTo>
                        <a:pt x="133388" y="171211"/>
                        <a:pt x="132222" y="171789"/>
                        <a:pt x="131039" y="172342"/>
                      </a:cubicBezTo>
                      <a:cubicBezTo>
                        <a:pt x="127682" y="173937"/>
                        <a:pt x="135614" y="170825"/>
                        <a:pt x="129558" y="172911"/>
                      </a:cubicBezTo>
                      <a:cubicBezTo>
                        <a:pt x="126242" y="174068"/>
                        <a:pt x="122865" y="175050"/>
                        <a:pt x="119444" y="175847"/>
                      </a:cubicBezTo>
                      <a:cubicBezTo>
                        <a:pt x="114604" y="177109"/>
                        <a:pt x="109625" y="177767"/>
                        <a:pt x="104623" y="177793"/>
                      </a:cubicBezTo>
                      <a:cubicBezTo>
                        <a:pt x="101214" y="177960"/>
                        <a:pt x="97778" y="178038"/>
                        <a:pt x="94369" y="177907"/>
                      </a:cubicBezTo>
                      <a:cubicBezTo>
                        <a:pt x="92765" y="177854"/>
                        <a:pt x="91178" y="177723"/>
                        <a:pt x="89583" y="177592"/>
                      </a:cubicBezTo>
                      <a:cubicBezTo>
                        <a:pt x="92668" y="177846"/>
                        <a:pt x="90302" y="177741"/>
                        <a:pt x="88549" y="177381"/>
                      </a:cubicBezTo>
                      <a:cubicBezTo>
                        <a:pt x="85730" y="176838"/>
                        <a:pt x="82942" y="176145"/>
                        <a:pt x="80196" y="175304"/>
                      </a:cubicBezTo>
                      <a:cubicBezTo>
                        <a:pt x="78908" y="174901"/>
                        <a:pt x="72747" y="172315"/>
                        <a:pt x="76270" y="173972"/>
                      </a:cubicBezTo>
                      <a:cubicBezTo>
                        <a:pt x="73640" y="172736"/>
                        <a:pt x="71085" y="171351"/>
                        <a:pt x="68619" y="169817"/>
                      </a:cubicBezTo>
                      <a:cubicBezTo>
                        <a:pt x="67234" y="168941"/>
                        <a:pt x="65875" y="168064"/>
                        <a:pt x="64561" y="167100"/>
                      </a:cubicBezTo>
                      <a:cubicBezTo>
                        <a:pt x="66945" y="168853"/>
                        <a:pt x="64385" y="166934"/>
                        <a:pt x="63430" y="166049"/>
                      </a:cubicBezTo>
                      <a:cubicBezTo>
                        <a:pt x="55127" y="158923"/>
                        <a:pt x="49140" y="149484"/>
                        <a:pt x="46234" y="138940"/>
                      </a:cubicBezTo>
                      <a:cubicBezTo>
                        <a:pt x="42433" y="122007"/>
                        <a:pt x="41152" y="104609"/>
                        <a:pt x="42430" y="87300"/>
                      </a:cubicBezTo>
                      <a:cubicBezTo>
                        <a:pt x="42430" y="64977"/>
                        <a:pt x="42430" y="42645"/>
                        <a:pt x="42430" y="20322"/>
                      </a:cubicBezTo>
                      <a:cubicBezTo>
                        <a:pt x="42430" y="-6752"/>
                        <a:pt x="361" y="-6796"/>
                        <a:pt x="361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5" name="Freeform 1294">
                  <a:extLst>
                    <a:ext uri="{FF2B5EF4-FFF2-40B4-BE49-F238E27FC236}">
                      <a16:creationId xmlns:a16="http://schemas.microsoft.com/office/drawing/2014/main" id="{EFAE67EA-9FD1-D9F0-4E01-8E9B143EF689}"/>
                    </a:ext>
                  </a:extLst>
                </p:cNvPr>
                <p:cNvSpPr/>
                <p:nvPr/>
              </p:nvSpPr>
              <p:spPr>
                <a:xfrm>
                  <a:off x="9766694" y="5244281"/>
                  <a:ext cx="469040" cy="183031"/>
                </a:xfrm>
                <a:custGeom>
                  <a:avLst/>
                  <a:gdLst>
                    <a:gd name="connsiteX0" fmla="*/ 234228 w 469040"/>
                    <a:gd name="connsiteY0" fmla="*/ 317 h 183031"/>
                    <a:gd name="connsiteX1" fmla="*/ 117739 w 469040"/>
                    <a:gd name="connsiteY1" fmla="*/ 5699 h 183031"/>
                    <a:gd name="connsiteX2" fmla="*/ 18622 w 469040"/>
                    <a:gd name="connsiteY2" fmla="*/ 44780 h 183031"/>
                    <a:gd name="connsiteX3" fmla="*/ 15992 w 469040"/>
                    <a:gd name="connsiteY3" fmla="*/ 133669 h 183031"/>
                    <a:gd name="connsiteX4" fmla="*/ 99728 w 469040"/>
                    <a:gd name="connsiteY4" fmla="*/ 172654 h 183031"/>
                    <a:gd name="connsiteX5" fmla="*/ 215901 w 469040"/>
                    <a:gd name="connsiteY5" fmla="*/ 182698 h 183031"/>
                    <a:gd name="connsiteX6" fmla="*/ 333468 w 469040"/>
                    <a:gd name="connsiteY6" fmla="*/ 178114 h 183031"/>
                    <a:gd name="connsiteX7" fmla="*/ 431797 w 469040"/>
                    <a:gd name="connsiteY7" fmla="*/ 150707 h 183031"/>
                    <a:gd name="connsiteX8" fmla="*/ 465435 w 469040"/>
                    <a:gd name="connsiteY8" fmla="*/ 70635 h 183031"/>
                    <a:gd name="connsiteX9" fmla="*/ 368482 w 469040"/>
                    <a:gd name="connsiteY9" fmla="*/ 8468 h 183031"/>
                    <a:gd name="connsiteX10" fmla="*/ 234228 w 469040"/>
                    <a:gd name="connsiteY10" fmla="*/ 317 h 183031"/>
                    <a:gd name="connsiteX11" fmla="*/ 234228 w 469040"/>
                    <a:gd name="connsiteY11" fmla="*/ 42387 h 183031"/>
                    <a:gd name="connsiteX12" fmla="*/ 335808 w 469040"/>
                    <a:gd name="connsiteY12" fmla="*/ 45893 h 183031"/>
                    <a:gd name="connsiteX13" fmla="*/ 415486 w 469040"/>
                    <a:gd name="connsiteY13" fmla="*/ 69828 h 183031"/>
                    <a:gd name="connsiteX14" fmla="*/ 413041 w 469040"/>
                    <a:gd name="connsiteY14" fmla="*/ 112775 h 183031"/>
                    <a:gd name="connsiteX15" fmla="*/ 338306 w 469040"/>
                    <a:gd name="connsiteY15" fmla="*/ 135378 h 183031"/>
                    <a:gd name="connsiteX16" fmla="*/ 242712 w 469040"/>
                    <a:gd name="connsiteY16" fmla="*/ 140681 h 183031"/>
                    <a:gd name="connsiteX17" fmla="*/ 148126 w 469040"/>
                    <a:gd name="connsiteY17" fmla="*/ 137447 h 183031"/>
                    <a:gd name="connsiteX18" fmla="*/ 45792 w 469040"/>
                    <a:gd name="connsiteY18" fmla="*/ 78137 h 183031"/>
                    <a:gd name="connsiteX19" fmla="*/ 127380 w 469040"/>
                    <a:gd name="connsiteY19" fmla="*/ 46489 h 183031"/>
                    <a:gd name="connsiteX20" fmla="*/ 234228 w 469040"/>
                    <a:gd name="connsiteY20" fmla="*/ 42369 h 183031"/>
                    <a:gd name="connsiteX21" fmla="*/ 234228 w 469040"/>
                    <a:gd name="connsiteY21" fmla="*/ 317 h 18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9040" h="183031">
                      <a:moveTo>
                        <a:pt x="234228" y="317"/>
                      </a:moveTo>
                      <a:cubicBezTo>
                        <a:pt x="195323" y="-550"/>
                        <a:pt x="156400" y="1247"/>
                        <a:pt x="117739" y="5699"/>
                      </a:cubicBezTo>
                      <a:cubicBezTo>
                        <a:pt x="83496" y="10397"/>
                        <a:pt x="42785" y="17575"/>
                        <a:pt x="18622" y="44780"/>
                      </a:cubicBezTo>
                      <a:cubicBezTo>
                        <a:pt x="-5156" y="69250"/>
                        <a:pt x="-6304" y="107840"/>
                        <a:pt x="15992" y="133669"/>
                      </a:cubicBezTo>
                      <a:cubicBezTo>
                        <a:pt x="36615" y="157456"/>
                        <a:pt x="70017" y="166825"/>
                        <a:pt x="99728" y="172654"/>
                      </a:cubicBezTo>
                      <a:cubicBezTo>
                        <a:pt x="138064" y="179542"/>
                        <a:pt x="176952" y="182908"/>
                        <a:pt x="215901" y="182698"/>
                      </a:cubicBezTo>
                      <a:cubicBezTo>
                        <a:pt x="255149" y="183775"/>
                        <a:pt x="294422" y="182242"/>
                        <a:pt x="333468" y="178114"/>
                      </a:cubicBezTo>
                      <a:cubicBezTo>
                        <a:pt x="366659" y="174021"/>
                        <a:pt x="402822" y="168701"/>
                        <a:pt x="431797" y="150707"/>
                      </a:cubicBezTo>
                      <a:cubicBezTo>
                        <a:pt x="459160" y="133722"/>
                        <a:pt x="477065" y="102976"/>
                        <a:pt x="465435" y="70635"/>
                      </a:cubicBezTo>
                      <a:cubicBezTo>
                        <a:pt x="450737" y="29775"/>
                        <a:pt x="407449" y="15515"/>
                        <a:pt x="368482" y="8468"/>
                      </a:cubicBezTo>
                      <a:cubicBezTo>
                        <a:pt x="324064" y="1737"/>
                        <a:pt x="279137" y="-988"/>
                        <a:pt x="234228" y="317"/>
                      </a:cubicBezTo>
                      <a:cubicBezTo>
                        <a:pt x="207154" y="317"/>
                        <a:pt x="207111" y="42387"/>
                        <a:pt x="234228" y="42387"/>
                      </a:cubicBezTo>
                      <a:cubicBezTo>
                        <a:pt x="268129" y="41721"/>
                        <a:pt x="302039" y="42887"/>
                        <a:pt x="335808" y="45893"/>
                      </a:cubicBezTo>
                      <a:cubicBezTo>
                        <a:pt x="361024" y="48636"/>
                        <a:pt x="395521" y="52273"/>
                        <a:pt x="415486" y="69828"/>
                      </a:cubicBezTo>
                      <a:cubicBezTo>
                        <a:pt x="431175" y="83624"/>
                        <a:pt x="429562" y="101240"/>
                        <a:pt x="413041" y="112775"/>
                      </a:cubicBezTo>
                      <a:cubicBezTo>
                        <a:pt x="391910" y="127543"/>
                        <a:pt x="363215" y="131820"/>
                        <a:pt x="338306" y="135378"/>
                      </a:cubicBezTo>
                      <a:cubicBezTo>
                        <a:pt x="306605" y="139331"/>
                        <a:pt x="274659" y="141110"/>
                        <a:pt x="242712" y="140681"/>
                      </a:cubicBezTo>
                      <a:cubicBezTo>
                        <a:pt x="211160" y="140803"/>
                        <a:pt x="179546" y="140470"/>
                        <a:pt x="148126" y="137447"/>
                      </a:cubicBezTo>
                      <a:cubicBezTo>
                        <a:pt x="125969" y="135308"/>
                        <a:pt x="17325" y="123169"/>
                        <a:pt x="45792" y="78137"/>
                      </a:cubicBezTo>
                      <a:cubicBezTo>
                        <a:pt x="61103" y="53921"/>
                        <a:pt x="101832" y="49731"/>
                        <a:pt x="127380" y="46489"/>
                      </a:cubicBezTo>
                      <a:cubicBezTo>
                        <a:pt x="162876" y="42860"/>
                        <a:pt x="198557" y="41484"/>
                        <a:pt x="234228" y="42369"/>
                      </a:cubicBezTo>
                      <a:cubicBezTo>
                        <a:pt x="261293" y="42387"/>
                        <a:pt x="261337" y="317"/>
                        <a:pt x="234228" y="31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6" name="Freeform 1295">
                  <a:extLst>
                    <a:ext uri="{FF2B5EF4-FFF2-40B4-BE49-F238E27FC236}">
                      <a16:creationId xmlns:a16="http://schemas.microsoft.com/office/drawing/2014/main" id="{FDD2F297-EB84-0142-C17F-E12D591FD7F5}"/>
                    </a:ext>
                  </a:extLst>
                </p:cNvPr>
                <p:cNvSpPr/>
                <p:nvPr/>
              </p:nvSpPr>
              <p:spPr>
                <a:xfrm>
                  <a:off x="9766907" y="5319959"/>
                  <a:ext cx="470824" cy="186177"/>
                </a:xfrm>
                <a:custGeom>
                  <a:avLst/>
                  <a:gdLst>
                    <a:gd name="connsiteX0" fmla="*/ 3 w 470824"/>
                    <a:gd name="connsiteY0" fmla="*/ 20313 h 186177"/>
                    <a:gd name="connsiteX1" fmla="*/ 3 w 470824"/>
                    <a:gd name="connsiteY1" fmla="*/ 93523 h 186177"/>
                    <a:gd name="connsiteX2" fmla="*/ 26560 w 470824"/>
                    <a:gd name="connsiteY2" fmla="*/ 146407 h 186177"/>
                    <a:gd name="connsiteX3" fmla="*/ 156134 w 470824"/>
                    <a:gd name="connsiteY3" fmla="*/ 183052 h 186177"/>
                    <a:gd name="connsiteX4" fmla="*/ 308101 w 470824"/>
                    <a:gd name="connsiteY4" fmla="*/ 183376 h 186177"/>
                    <a:gd name="connsiteX5" fmla="*/ 438806 w 470824"/>
                    <a:gd name="connsiteY5" fmla="*/ 148493 h 186177"/>
                    <a:gd name="connsiteX6" fmla="*/ 468868 w 470824"/>
                    <a:gd name="connsiteY6" fmla="*/ 96608 h 186177"/>
                    <a:gd name="connsiteX7" fmla="*/ 470428 w 470824"/>
                    <a:gd name="connsiteY7" fmla="*/ 20357 h 186177"/>
                    <a:gd name="connsiteX8" fmla="*/ 428358 w 470824"/>
                    <a:gd name="connsiteY8" fmla="*/ 20357 h 186177"/>
                    <a:gd name="connsiteX9" fmla="*/ 427999 w 470824"/>
                    <a:gd name="connsiteY9" fmla="*/ 83864 h 186177"/>
                    <a:gd name="connsiteX10" fmla="*/ 417675 w 470824"/>
                    <a:gd name="connsiteY10" fmla="*/ 111805 h 186177"/>
                    <a:gd name="connsiteX11" fmla="*/ 379391 w 470824"/>
                    <a:gd name="connsiteY11" fmla="*/ 129878 h 186177"/>
                    <a:gd name="connsiteX12" fmla="*/ 316506 w 470824"/>
                    <a:gd name="connsiteY12" fmla="*/ 140658 h 186177"/>
                    <a:gd name="connsiteX13" fmla="*/ 184934 w 470824"/>
                    <a:gd name="connsiteY13" fmla="*/ 142735 h 186177"/>
                    <a:gd name="connsiteX14" fmla="*/ 67875 w 470824"/>
                    <a:gd name="connsiteY14" fmla="*/ 122735 h 186177"/>
                    <a:gd name="connsiteX15" fmla="*/ 47779 w 470824"/>
                    <a:gd name="connsiteY15" fmla="*/ 109255 h 186177"/>
                    <a:gd name="connsiteX16" fmla="*/ 42073 w 470824"/>
                    <a:gd name="connsiteY16" fmla="*/ 91726 h 186177"/>
                    <a:gd name="connsiteX17" fmla="*/ 42073 w 470824"/>
                    <a:gd name="connsiteY17" fmla="*/ 20322 h 186177"/>
                    <a:gd name="connsiteX18" fmla="*/ 3 w 470824"/>
                    <a:gd name="connsiteY18" fmla="*/ 20322 h 186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0824" h="186177">
                      <a:moveTo>
                        <a:pt x="3" y="20313"/>
                      </a:moveTo>
                      <a:cubicBezTo>
                        <a:pt x="3" y="44713"/>
                        <a:pt x="3" y="69113"/>
                        <a:pt x="3" y="93523"/>
                      </a:cubicBezTo>
                      <a:cubicBezTo>
                        <a:pt x="-207" y="114408"/>
                        <a:pt x="9679" y="134102"/>
                        <a:pt x="26560" y="146407"/>
                      </a:cubicBezTo>
                      <a:cubicBezTo>
                        <a:pt x="61959" y="174199"/>
                        <a:pt x="112828" y="179502"/>
                        <a:pt x="156134" y="183052"/>
                      </a:cubicBezTo>
                      <a:cubicBezTo>
                        <a:pt x="206705" y="187110"/>
                        <a:pt x="257512" y="187215"/>
                        <a:pt x="308101" y="183376"/>
                      </a:cubicBezTo>
                      <a:cubicBezTo>
                        <a:pt x="351240" y="180124"/>
                        <a:pt x="402915" y="175304"/>
                        <a:pt x="438806" y="148493"/>
                      </a:cubicBezTo>
                      <a:cubicBezTo>
                        <a:pt x="455958" y="136451"/>
                        <a:pt x="466948" y="117476"/>
                        <a:pt x="468868" y="96608"/>
                      </a:cubicBezTo>
                      <a:cubicBezTo>
                        <a:pt x="470761" y="71234"/>
                        <a:pt x="471278" y="45782"/>
                        <a:pt x="470428" y="20357"/>
                      </a:cubicBezTo>
                      <a:cubicBezTo>
                        <a:pt x="470428" y="-6717"/>
                        <a:pt x="428358" y="-6761"/>
                        <a:pt x="428358" y="20357"/>
                      </a:cubicBezTo>
                      <a:cubicBezTo>
                        <a:pt x="428358" y="41391"/>
                        <a:pt x="429533" y="62873"/>
                        <a:pt x="427999" y="83864"/>
                      </a:cubicBezTo>
                      <a:cubicBezTo>
                        <a:pt x="427123" y="95398"/>
                        <a:pt x="426649" y="103698"/>
                        <a:pt x="417675" y="111805"/>
                      </a:cubicBezTo>
                      <a:cubicBezTo>
                        <a:pt x="406500" y="120728"/>
                        <a:pt x="393388" y="126924"/>
                        <a:pt x="379391" y="129878"/>
                      </a:cubicBezTo>
                      <a:cubicBezTo>
                        <a:pt x="358777" y="135268"/>
                        <a:pt x="337734" y="138870"/>
                        <a:pt x="316506" y="140658"/>
                      </a:cubicBezTo>
                      <a:cubicBezTo>
                        <a:pt x="272736" y="144172"/>
                        <a:pt x="228791" y="144874"/>
                        <a:pt x="184934" y="142735"/>
                      </a:cubicBezTo>
                      <a:cubicBezTo>
                        <a:pt x="146712" y="141219"/>
                        <a:pt x="103152" y="139063"/>
                        <a:pt x="67875" y="122735"/>
                      </a:cubicBezTo>
                      <a:cubicBezTo>
                        <a:pt x="60356" y="119614"/>
                        <a:pt x="53519" y="115031"/>
                        <a:pt x="47779" y="109255"/>
                      </a:cubicBezTo>
                      <a:cubicBezTo>
                        <a:pt x="43344" y="104566"/>
                        <a:pt x="41249" y="98133"/>
                        <a:pt x="42073" y="91726"/>
                      </a:cubicBezTo>
                      <a:cubicBezTo>
                        <a:pt x="42073" y="67930"/>
                        <a:pt x="42073" y="44135"/>
                        <a:pt x="42073" y="20322"/>
                      </a:cubicBezTo>
                      <a:cubicBezTo>
                        <a:pt x="42073" y="-6752"/>
                        <a:pt x="3" y="-6796"/>
                        <a:pt x="3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7" name="Freeform 1296">
                  <a:extLst>
                    <a:ext uri="{FF2B5EF4-FFF2-40B4-BE49-F238E27FC236}">
                      <a16:creationId xmlns:a16="http://schemas.microsoft.com/office/drawing/2014/main" id="{6C7D5EDB-BC37-48BD-1BAB-F3692A0D5F3E}"/>
                    </a:ext>
                  </a:extLst>
                </p:cNvPr>
                <p:cNvSpPr/>
                <p:nvPr/>
              </p:nvSpPr>
              <p:spPr>
                <a:xfrm>
                  <a:off x="8597246" y="5613083"/>
                  <a:ext cx="40656" cy="42069"/>
                </a:xfrm>
                <a:custGeom>
                  <a:avLst/>
                  <a:gdLst>
                    <a:gd name="connsiteX0" fmla="*/ 20335 w 40656"/>
                    <a:gd name="connsiteY0" fmla="*/ 42070 h 42069"/>
                    <a:gd name="connsiteX1" fmla="*/ 20335 w 40656"/>
                    <a:gd name="connsiteY1" fmla="*/ 0 h 42069"/>
                    <a:gd name="connsiteX2" fmla="*/ 20335 w 40656"/>
                    <a:gd name="connsiteY2" fmla="*/ 42070 h 4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56" h="42069">
                      <a:moveTo>
                        <a:pt x="20335" y="42070"/>
                      </a:moveTo>
                      <a:cubicBezTo>
                        <a:pt x="47408" y="42070"/>
                        <a:pt x="47452" y="0"/>
                        <a:pt x="20335" y="0"/>
                      </a:cubicBezTo>
                      <a:cubicBezTo>
                        <a:pt x="-6783" y="0"/>
                        <a:pt x="-6774" y="42070"/>
                        <a:pt x="20335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8" name="Freeform 1297">
                  <a:extLst>
                    <a:ext uri="{FF2B5EF4-FFF2-40B4-BE49-F238E27FC236}">
                      <a16:creationId xmlns:a16="http://schemas.microsoft.com/office/drawing/2014/main" id="{16965CDD-4DCC-C33D-81B7-EC1E843BE1FE}"/>
                    </a:ext>
                  </a:extLst>
                </p:cNvPr>
                <p:cNvSpPr/>
                <p:nvPr/>
              </p:nvSpPr>
              <p:spPr>
                <a:xfrm>
                  <a:off x="8483339" y="5613083"/>
                  <a:ext cx="40659" cy="42069"/>
                </a:xfrm>
                <a:custGeom>
                  <a:avLst/>
                  <a:gdLst>
                    <a:gd name="connsiteX0" fmla="*/ 20338 w 40659"/>
                    <a:gd name="connsiteY0" fmla="*/ 42070 h 42069"/>
                    <a:gd name="connsiteX1" fmla="*/ 20338 w 40659"/>
                    <a:gd name="connsiteY1" fmla="*/ 0 h 42069"/>
                    <a:gd name="connsiteX2" fmla="*/ 20338 w 40659"/>
                    <a:gd name="connsiteY2" fmla="*/ 42070 h 4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59" h="42069">
                      <a:moveTo>
                        <a:pt x="20338" y="42070"/>
                      </a:moveTo>
                      <a:cubicBezTo>
                        <a:pt x="47411" y="42070"/>
                        <a:pt x="47455" y="0"/>
                        <a:pt x="20338" y="0"/>
                      </a:cubicBezTo>
                      <a:cubicBezTo>
                        <a:pt x="-6779" y="0"/>
                        <a:pt x="-6779" y="42070"/>
                        <a:pt x="20338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99" name="Freeform 1298">
                  <a:extLst>
                    <a:ext uri="{FF2B5EF4-FFF2-40B4-BE49-F238E27FC236}">
                      <a16:creationId xmlns:a16="http://schemas.microsoft.com/office/drawing/2014/main" id="{6FEB2E78-5EDF-072B-5F8B-BD8A51774CF0}"/>
                    </a:ext>
                  </a:extLst>
                </p:cNvPr>
                <p:cNvSpPr/>
                <p:nvPr/>
              </p:nvSpPr>
              <p:spPr>
                <a:xfrm>
                  <a:off x="8652168" y="5004057"/>
                  <a:ext cx="211657" cy="114288"/>
                </a:xfrm>
                <a:custGeom>
                  <a:avLst/>
                  <a:gdLst>
                    <a:gd name="connsiteX0" fmla="*/ 20322 w 211657"/>
                    <a:gd name="connsiteY0" fmla="*/ 42070 h 114288"/>
                    <a:gd name="connsiteX1" fmla="*/ 106213 w 211657"/>
                    <a:gd name="connsiteY1" fmla="*/ 42070 h 114288"/>
                    <a:gd name="connsiteX2" fmla="*/ 85179 w 211657"/>
                    <a:gd name="connsiteY2" fmla="*/ 21035 h 114288"/>
                    <a:gd name="connsiteX3" fmla="*/ 84644 w 211657"/>
                    <a:gd name="connsiteY3" fmla="*/ 93166 h 114288"/>
                    <a:gd name="connsiteX4" fmla="*/ 105679 w 211657"/>
                    <a:gd name="connsiteY4" fmla="*/ 114201 h 114288"/>
                    <a:gd name="connsiteX5" fmla="*/ 191343 w 211657"/>
                    <a:gd name="connsiteY5" fmla="*/ 114289 h 114288"/>
                    <a:gd name="connsiteX6" fmla="*/ 191343 w 211657"/>
                    <a:gd name="connsiteY6" fmla="*/ 72219 h 114288"/>
                    <a:gd name="connsiteX7" fmla="*/ 105679 w 211657"/>
                    <a:gd name="connsiteY7" fmla="*/ 72132 h 114288"/>
                    <a:gd name="connsiteX8" fmla="*/ 126714 w 211657"/>
                    <a:gd name="connsiteY8" fmla="*/ 93166 h 114288"/>
                    <a:gd name="connsiteX9" fmla="*/ 127248 w 211657"/>
                    <a:gd name="connsiteY9" fmla="*/ 21035 h 114288"/>
                    <a:gd name="connsiteX10" fmla="*/ 106213 w 211657"/>
                    <a:gd name="connsiteY10" fmla="*/ 0 h 114288"/>
                    <a:gd name="connsiteX11" fmla="*/ 20322 w 211657"/>
                    <a:gd name="connsiteY11" fmla="*/ 0 h 114288"/>
                    <a:gd name="connsiteX12" fmla="*/ 20322 w 211657"/>
                    <a:gd name="connsiteY12" fmla="*/ 42070 h 11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1657" h="114288">
                      <a:moveTo>
                        <a:pt x="20322" y="42070"/>
                      </a:moveTo>
                      <a:lnTo>
                        <a:pt x="106213" y="42070"/>
                      </a:lnTo>
                      <a:lnTo>
                        <a:pt x="85179" y="21035"/>
                      </a:lnTo>
                      <a:cubicBezTo>
                        <a:pt x="85179" y="45076"/>
                        <a:pt x="84854" y="69126"/>
                        <a:pt x="84644" y="93166"/>
                      </a:cubicBezTo>
                      <a:cubicBezTo>
                        <a:pt x="84800" y="104718"/>
                        <a:pt x="94126" y="114043"/>
                        <a:pt x="105679" y="114201"/>
                      </a:cubicBezTo>
                      <a:cubicBezTo>
                        <a:pt x="134233" y="114201"/>
                        <a:pt x="162788" y="114228"/>
                        <a:pt x="191343" y="114289"/>
                      </a:cubicBezTo>
                      <a:cubicBezTo>
                        <a:pt x="218408" y="114341"/>
                        <a:pt x="218451" y="72272"/>
                        <a:pt x="191343" y="72219"/>
                      </a:cubicBezTo>
                      <a:cubicBezTo>
                        <a:pt x="162788" y="72167"/>
                        <a:pt x="134233" y="72140"/>
                        <a:pt x="105679" y="72132"/>
                      </a:cubicBezTo>
                      <a:lnTo>
                        <a:pt x="126714" y="93166"/>
                      </a:lnTo>
                      <a:cubicBezTo>
                        <a:pt x="126924" y="69126"/>
                        <a:pt x="127231" y="45076"/>
                        <a:pt x="127248" y="21035"/>
                      </a:cubicBezTo>
                      <a:cubicBezTo>
                        <a:pt x="127088" y="9483"/>
                        <a:pt x="117763" y="158"/>
                        <a:pt x="106213" y="0"/>
                      </a:cubicBezTo>
                      <a:lnTo>
                        <a:pt x="20322" y="0"/>
                      </a:lnTo>
                      <a:cubicBezTo>
                        <a:pt x="-6752" y="0"/>
                        <a:pt x="-6796" y="42070"/>
                        <a:pt x="20322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0" name="Freeform 1299">
                  <a:extLst>
                    <a:ext uri="{FF2B5EF4-FFF2-40B4-BE49-F238E27FC236}">
                      <a16:creationId xmlns:a16="http://schemas.microsoft.com/office/drawing/2014/main" id="{71884C7D-2C1D-1BEA-BEB4-077DF66BA5EF}"/>
                    </a:ext>
                  </a:extLst>
                </p:cNvPr>
                <p:cNvSpPr/>
                <p:nvPr/>
              </p:nvSpPr>
              <p:spPr>
                <a:xfrm>
                  <a:off x="8578622" y="5336546"/>
                  <a:ext cx="847831" cy="321007"/>
                </a:xfrm>
                <a:custGeom>
                  <a:avLst/>
                  <a:gdLst>
                    <a:gd name="connsiteX0" fmla="*/ 982 w 847831"/>
                    <a:gd name="connsiteY0" fmla="*/ 22043 h 321007"/>
                    <a:gd name="connsiteX1" fmla="*/ 0 w 847831"/>
                    <a:gd name="connsiteY1" fmla="*/ 297624 h 321007"/>
                    <a:gd name="connsiteX2" fmla="*/ 21035 w 847831"/>
                    <a:gd name="connsiteY2" fmla="*/ 318659 h 321007"/>
                    <a:gd name="connsiteX3" fmla="*/ 655013 w 847831"/>
                    <a:gd name="connsiteY3" fmla="*/ 320710 h 321007"/>
                    <a:gd name="connsiteX4" fmla="*/ 826797 w 847831"/>
                    <a:gd name="connsiteY4" fmla="*/ 321008 h 321007"/>
                    <a:gd name="connsiteX5" fmla="*/ 847832 w 847831"/>
                    <a:gd name="connsiteY5" fmla="*/ 299973 h 321007"/>
                    <a:gd name="connsiteX6" fmla="*/ 846868 w 847831"/>
                    <a:gd name="connsiteY6" fmla="*/ 23454 h 321007"/>
                    <a:gd name="connsiteX7" fmla="*/ 825833 w 847831"/>
                    <a:gd name="connsiteY7" fmla="*/ 2419 h 321007"/>
                    <a:gd name="connsiteX8" fmla="*/ 196377 w 847831"/>
                    <a:gd name="connsiteY8" fmla="*/ 316 h 321007"/>
                    <a:gd name="connsiteX9" fmla="*/ 22060 w 847831"/>
                    <a:gd name="connsiteY9" fmla="*/ 0 h 321007"/>
                    <a:gd name="connsiteX10" fmla="*/ 1025 w 847831"/>
                    <a:gd name="connsiteY10" fmla="*/ 21035 h 321007"/>
                    <a:gd name="connsiteX11" fmla="*/ 1025 w 847831"/>
                    <a:gd name="connsiteY11" fmla="*/ 22043 h 321007"/>
                    <a:gd name="connsiteX12" fmla="*/ 43095 w 847831"/>
                    <a:gd name="connsiteY12" fmla="*/ 22043 h 321007"/>
                    <a:gd name="connsiteX13" fmla="*/ 43095 w 847831"/>
                    <a:gd name="connsiteY13" fmla="*/ 21035 h 321007"/>
                    <a:gd name="connsiteX14" fmla="*/ 22060 w 847831"/>
                    <a:gd name="connsiteY14" fmla="*/ 42070 h 321007"/>
                    <a:gd name="connsiteX15" fmla="*/ 652630 w 847831"/>
                    <a:gd name="connsiteY15" fmla="*/ 44226 h 321007"/>
                    <a:gd name="connsiteX16" fmla="*/ 825833 w 847831"/>
                    <a:gd name="connsiteY16" fmla="*/ 44489 h 321007"/>
                    <a:gd name="connsiteX17" fmla="*/ 804798 w 847831"/>
                    <a:gd name="connsiteY17" fmla="*/ 23454 h 321007"/>
                    <a:gd name="connsiteX18" fmla="*/ 805763 w 847831"/>
                    <a:gd name="connsiteY18" fmla="*/ 299973 h 321007"/>
                    <a:gd name="connsiteX19" fmla="*/ 826797 w 847831"/>
                    <a:gd name="connsiteY19" fmla="*/ 278939 h 321007"/>
                    <a:gd name="connsiteX20" fmla="*/ 192941 w 847831"/>
                    <a:gd name="connsiteY20" fmla="*/ 276853 h 321007"/>
                    <a:gd name="connsiteX21" fmla="*/ 21079 w 847831"/>
                    <a:gd name="connsiteY21" fmla="*/ 276590 h 321007"/>
                    <a:gd name="connsiteX22" fmla="*/ 42113 w 847831"/>
                    <a:gd name="connsiteY22" fmla="*/ 297624 h 321007"/>
                    <a:gd name="connsiteX23" fmla="*/ 43095 w 847831"/>
                    <a:gd name="connsiteY23" fmla="*/ 22043 h 321007"/>
                    <a:gd name="connsiteX24" fmla="*/ 982 w 847831"/>
                    <a:gd name="connsiteY24" fmla="*/ 22043 h 321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47831" h="321007">
                      <a:moveTo>
                        <a:pt x="982" y="22043"/>
                      </a:moveTo>
                      <a:cubicBezTo>
                        <a:pt x="1648" y="113842"/>
                        <a:pt x="3181" y="205851"/>
                        <a:pt x="0" y="297624"/>
                      </a:cubicBezTo>
                      <a:cubicBezTo>
                        <a:pt x="142" y="309185"/>
                        <a:pt x="9477" y="318519"/>
                        <a:pt x="21035" y="318659"/>
                      </a:cubicBezTo>
                      <a:cubicBezTo>
                        <a:pt x="232364" y="318607"/>
                        <a:pt x="443684" y="320061"/>
                        <a:pt x="655013" y="320710"/>
                      </a:cubicBezTo>
                      <a:cubicBezTo>
                        <a:pt x="712272" y="320885"/>
                        <a:pt x="769539" y="320982"/>
                        <a:pt x="826797" y="321008"/>
                      </a:cubicBezTo>
                      <a:cubicBezTo>
                        <a:pt x="838349" y="320850"/>
                        <a:pt x="847674" y="311525"/>
                        <a:pt x="847832" y="299973"/>
                      </a:cubicBezTo>
                      <a:cubicBezTo>
                        <a:pt x="847832" y="207806"/>
                        <a:pt x="847280" y="115630"/>
                        <a:pt x="846868" y="23454"/>
                      </a:cubicBezTo>
                      <a:cubicBezTo>
                        <a:pt x="846701" y="11911"/>
                        <a:pt x="837376" y="2586"/>
                        <a:pt x="825833" y="2419"/>
                      </a:cubicBezTo>
                      <a:cubicBezTo>
                        <a:pt x="616012" y="2489"/>
                        <a:pt x="406199" y="990"/>
                        <a:pt x="196377" y="316"/>
                      </a:cubicBezTo>
                      <a:cubicBezTo>
                        <a:pt x="138268" y="132"/>
                        <a:pt x="80163" y="26"/>
                        <a:pt x="22060" y="0"/>
                      </a:cubicBezTo>
                      <a:cubicBezTo>
                        <a:pt x="10506" y="149"/>
                        <a:pt x="1176" y="9483"/>
                        <a:pt x="1025" y="21035"/>
                      </a:cubicBezTo>
                      <a:lnTo>
                        <a:pt x="1025" y="22043"/>
                      </a:lnTo>
                      <a:cubicBezTo>
                        <a:pt x="1227" y="49099"/>
                        <a:pt x="43297" y="49160"/>
                        <a:pt x="43095" y="22043"/>
                      </a:cubicBezTo>
                      <a:lnTo>
                        <a:pt x="43095" y="21035"/>
                      </a:lnTo>
                      <a:lnTo>
                        <a:pt x="22060" y="42070"/>
                      </a:lnTo>
                      <a:cubicBezTo>
                        <a:pt x="232250" y="42070"/>
                        <a:pt x="442440" y="43586"/>
                        <a:pt x="652630" y="44226"/>
                      </a:cubicBezTo>
                      <a:cubicBezTo>
                        <a:pt x="710361" y="44401"/>
                        <a:pt x="768102" y="44489"/>
                        <a:pt x="825833" y="44489"/>
                      </a:cubicBezTo>
                      <a:lnTo>
                        <a:pt x="804798" y="23454"/>
                      </a:lnTo>
                      <a:cubicBezTo>
                        <a:pt x="805210" y="115630"/>
                        <a:pt x="805754" y="207806"/>
                        <a:pt x="805763" y="299973"/>
                      </a:cubicBezTo>
                      <a:lnTo>
                        <a:pt x="826797" y="278939"/>
                      </a:lnTo>
                      <a:cubicBezTo>
                        <a:pt x="615512" y="278939"/>
                        <a:pt x="404227" y="277475"/>
                        <a:pt x="192941" y="276853"/>
                      </a:cubicBezTo>
                      <a:cubicBezTo>
                        <a:pt x="135680" y="276686"/>
                        <a:pt x="78392" y="276598"/>
                        <a:pt x="21079" y="276590"/>
                      </a:cubicBezTo>
                      <a:lnTo>
                        <a:pt x="42113" y="297624"/>
                      </a:lnTo>
                      <a:cubicBezTo>
                        <a:pt x="45295" y="205851"/>
                        <a:pt x="43761" y="113842"/>
                        <a:pt x="43095" y="22043"/>
                      </a:cubicBezTo>
                      <a:cubicBezTo>
                        <a:pt x="42858" y="-5013"/>
                        <a:pt x="789" y="-5074"/>
                        <a:pt x="982" y="2204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1" name="Freeform 1300">
                  <a:extLst>
                    <a:ext uri="{FF2B5EF4-FFF2-40B4-BE49-F238E27FC236}">
                      <a16:creationId xmlns:a16="http://schemas.microsoft.com/office/drawing/2014/main" id="{DF904913-CC3F-5DBF-D535-B0E608E3843B}"/>
                    </a:ext>
                  </a:extLst>
                </p:cNvPr>
                <p:cNvSpPr/>
                <p:nvPr/>
              </p:nvSpPr>
              <p:spPr>
                <a:xfrm>
                  <a:off x="9696404" y="5091605"/>
                  <a:ext cx="1486475" cy="43822"/>
                </a:xfrm>
                <a:custGeom>
                  <a:avLst/>
                  <a:gdLst>
                    <a:gd name="connsiteX0" fmla="*/ 20295 w 1486475"/>
                    <a:gd name="connsiteY0" fmla="*/ 43814 h 43822"/>
                    <a:gd name="connsiteX1" fmla="*/ 290452 w 1486475"/>
                    <a:gd name="connsiteY1" fmla="*/ 43323 h 43822"/>
                    <a:gd name="connsiteX2" fmla="*/ 603913 w 1486475"/>
                    <a:gd name="connsiteY2" fmla="*/ 42885 h 43822"/>
                    <a:gd name="connsiteX3" fmla="*/ 924693 w 1486475"/>
                    <a:gd name="connsiteY3" fmla="*/ 42525 h 43822"/>
                    <a:gd name="connsiteX4" fmla="*/ 1216770 w 1486475"/>
                    <a:gd name="connsiteY4" fmla="*/ 42245 h 43822"/>
                    <a:gd name="connsiteX5" fmla="*/ 1444173 w 1486475"/>
                    <a:gd name="connsiteY5" fmla="*/ 42070 h 43822"/>
                    <a:gd name="connsiteX6" fmla="*/ 1466154 w 1486475"/>
                    <a:gd name="connsiteY6" fmla="*/ 42070 h 43822"/>
                    <a:gd name="connsiteX7" fmla="*/ 1466154 w 1486475"/>
                    <a:gd name="connsiteY7" fmla="*/ 0 h 43822"/>
                    <a:gd name="connsiteX8" fmla="*/ 1249312 w 1486475"/>
                    <a:gd name="connsiteY8" fmla="*/ 158 h 43822"/>
                    <a:gd name="connsiteX9" fmla="*/ 963318 w 1486475"/>
                    <a:gd name="connsiteY9" fmla="*/ 421 h 43822"/>
                    <a:gd name="connsiteX10" fmla="*/ 644169 w 1486475"/>
                    <a:gd name="connsiteY10" fmla="*/ 780 h 43822"/>
                    <a:gd name="connsiteX11" fmla="*/ 327841 w 1486475"/>
                    <a:gd name="connsiteY11" fmla="*/ 1201 h 43822"/>
                    <a:gd name="connsiteX12" fmla="*/ 50340 w 1486475"/>
                    <a:gd name="connsiteY12" fmla="*/ 1683 h 43822"/>
                    <a:gd name="connsiteX13" fmla="*/ 20322 w 1486475"/>
                    <a:gd name="connsiteY13" fmla="*/ 1753 h 43822"/>
                    <a:gd name="connsiteX14" fmla="*/ 20322 w 1486475"/>
                    <a:gd name="connsiteY14" fmla="*/ 43822 h 4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86475" h="43822">
                      <a:moveTo>
                        <a:pt x="20295" y="43814"/>
                      </a:moveTo>
                      <a:cubicBezTo>
                        <a:pt x="110350" y="43621"/>
                        <a:pt x="200397" y="43454"/>
                        <a:pt x="290452" y="43323"/>
                      </a:cubicBezTo>
                      <a:cubicBezTo>
                        <a:pt x="394942" y="43156"/>
                        <a:pt x="499432" y="43007"/>
                        <a:pt x="603913" y="42885"/>
                      </a:cubicBezTo>
                      <a:cubicBezTo>
                        <a:pt x="710840" y="42753"/>
                        <a:pt x="817767" y="42631"/>
                        <a:pt x="924693" y="42525"/>
                      </a:cubicBezTo>
                      <a:cubicBezTo>
                        <a:pt x="1022058" y="42420"/>
                        <a:pt x="1119414" y="42324"/>
                        <a:pt x="1216770" y="42245"/>
                      </a:cubicBezTo>
                      <a:lnTo>
                        <a:pt x="1444173" y="42070"/>
                      </a:lnTo>
                      <a:lnTo>
                        <a:pt x="1466154" y="42070"/>
                      </a:lnTo>
                      <a:cubicBezTo>
                        <a:pt x="1493228" y="42070"/>
                        <a:pt x="1493272" y="0"/>
                        <a:pt x="1466154" y="0"/>
                      </a:cubicBezTo>
                      <a:cubicBezTo>
                        <a:pt x="1393874" y="44"/>
                        <a:pt x="1321593" y="97"/>
                        <a:pt x="1249312" y="158"/>
                      </a:cubicBezTo>
                      <a:cubicBezTo>
                        <a:pt x="1153981" y="237"/>
                        <a:pt x="1058650" y="324"/>
                        <a:pt x="963318" y="421"/>
                      </a:cubicBezTo>
                      <a:cubicBezTo>
                        <a:pt x="856935" y="535"/>
                        <a:pt x="750552" y="649"/>
                        <a:pt x="644169" y="780"/>
                      </a:cubicBezTo>
                      <a:cubicBezTo>
                        <a:pt x="538732" y="903"/>
                        <a:pt x="433286" y="1043"/>
                        <a:pt x="327841" y="1201"/>
                      </a:cubicBezTo>
                      <a:cubicBezTo>
                        <a:pt x="235341" y="1341"/>
                        <a:pt x="142840" y="1499"/>
                        <a:pt x="50340" y="1683"/>
                      </a:cubicBezTo>
                      <a:lnTo>
                        <a:pt x="20322" y="1753"/>
                      </a:lnTo>
                      <a:cubicBezTo>
                        <a:pt x="-6752" y="1805"/>
                        <a:pt x="-6796" y="43875"/>
                        <a:pt x="20322" y="438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2" name="Freeform 1301">
                  <a:extLst>
                    <a:ext uri="{FF2B5EF4-FFF2-40B4-BE49-F238E27FC236}">
                      <a16:creationId xmlns:a16="http://schemas.microsoft.com/office/drawing/2014/main" id="{7697BADF-7A79-EC84-392A-D2E5470B50C1}"/>
                    </a:ext>
                  </a:extLst>
                </p:cNvPr>
                <p:cNvSpPr/>
                <p:nvPr/>
              </p:nvSpPr>
              <p:spPr>
                <a:xfrm>
                  <a:off x="9558649" y="5093367"/>
                  <a:ext cx="179084" cy="42411"/>
                </a:xfrm>
                <a:custGeom>
                  <a:avLst/>
                  <a:gdLst>
                    <a:gd name="connsiteX0" fmla="*/ 21035 w 179084"/>
                    <a:gd name="connsiteY0" fmla="*/ 42411 h 42411"/>
                    <a:gd name="connsiteX1" fmla="*/ 158050 w 179084"/>
                    <a:gd name="connsiteY1" fmla="*/ 42069 h 42411"/>
                    <a:gd name="connsiteX2" fmla="*/ 179085 w 179084"/>
                    <a:gd name="connsiteY2" fmla="*/ 21035 h 42411"/>
                    <a:gd name="connsiteX3" fmla="*/ 158050 w 179084"/>
                    <a:gd name="connsiteY3" fmla="*/ 0 h 42411"/>
                    <a:gd name="connsiteX4" fmla="*/ 21035 w 179084"/>
                    <a:gd name="connsiteY4" fmla="*/ 342 h 42411"/>
                    <a:gd name="connsiteX5" fmla="*/ 0 w 179084"/>
                    <a:gd name="connsiteY5" fmla="*/ 21377 h 42411"/>
                    <a:gd name="connsiteX6" fmla="*/ 21035 w 179084"/>
                    <a:gd name="connsiteY6" fmla="*/ 42411 h 42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84" h="42411">
                      <a:moveTo>
                        <a:pt x="21035" y="42411"/>
                      </a:moveTo>
                      <a:cubicBezTo>
                        <a:pt x="66706" y="42271"/>
                        <a:pt x="112378" y="42157"/>
                        <a:pt x="158050" y="42069"/>
                      </a:cubicBezTo>
                      <a:cubicBezTo>
                        <a:pt x="169663" y="42069"/>
                        <a:pt x="179085" y="32647"/>
                        <a:pt x="179085" y="21035"/>
                      </a:cubicBezTo>
                      <a:cubicBezTo>
                        <a:pt x="179085" y="9422"/>
                        <a:pt x="169663" y="0"/>
                        <a:pt x="158050" y="0"/>
                      </a:cubicBezTo>
                      <a:cubicBezTo>
                        <a:pt x="112378" y="96"/>
                        <a:pt x="66706" y="210"/>
                        <a:pt x="21035" y="342"/>
                      </a:cubicBezTo>
                      <a:cubicBezTo>
                        <a:pt x="9422" y="342"/>
                        <a:pt x="0" y="9763"/>
                        <a:pt x="0" y="21377"/>
                      </a:cubicBezTo>
                      <a:cubicBezTo>
                        <a:pt x="0" y="32989"/>
                        <a:pt x="9422" y="42411"/>
                        <a:pt x="21035" y="4241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3" name="Freeform 1302">
                  <a:extLst>
                    <a:ext uri="{FF2B5EF4-FFF2-40B4-BE49-F238E27FC236}">
                      <a16:creationId xmlns:a16="http://schemas.microsoft.com/office/drawing/2014/main" id="{DF80393A-5EA1-C86C-AC3F-5472A22DCE37}"/>
                    </a:ext>
                  </a:extLst>
                </p:cNvPr>
                <p:cNvSpPr/>
                <p:nvPr/>
              </p:nvSpPr>
              <p:spPr>
                <a:xfrm>
                  <a:off x="8846194" y="4063024"/>
                  <a:ext cx="614839" cy="707364"/>
                </a:xfrm>
                <a:custGeom>
                  <a:avLst/>
                  <a:gdLst>
                    <a:gd name="connsiteX0" fmla="*/ 588324 w 614839"/>
                    <a:gd name="connsiteY0" fmla="*/ 727 h 707364"/>
                    <a:gd name="connsiteX1" fmla="*/ 408783 w 614839"/>
                    <a:gd name="connsiteY1" fmla="*/ 75155 h 707364"/>
                    <a:gd name="connsiteX2" fmla="*/ 256728 w 614839"/>
                    <a:gd name="connsiteY2" fmla="*/ 156411 h 707364"/>
                    <a:gd name="connsiteX3" fmla="*/ 165078 w 614839"/>
                    <a:gd name="connsiteY3" fmla="*/ 306169 h 707364"/>
                    <a:gd name="connsiteX4" fmla="*/ 82070 w 614839"/>
                    <a:gd name="connsiteY4" fmla="*/ 486253 h 707364"/>
                    <a:gd name="connsiteX5" fmla="*/ 2655 w 614839"/>
                    <a:gd name="connsiteY5" fmla="*/ 675759 h 707364"/>
                    <a:gd name="connsiteX6" fmla="*/ 10201 w 614839"/>
                    <a:gd name="connsiteY6" fmla="*/ 704541 h 707364"/>
                    <a:gd name="connsiteX7" fmla="*/ 38975 w 614839"/>
                    <a:gd name="connsiteY7" fmla="*/ 696995 h 707364"/>
                    <a:gd name="connsiteX8" fmla="*/ 107943 w 614839"/>
                    <a:gd name="connsiteY8" fmla="*/ 531460 h 707364"/>
                    <a:gd name="connsiteX9" fmla="*/ 186893 w 614839"/>
                    <a:gd name="connsiteY9" fmla="*/ 359177 h 707364"/>
                    <a:gd name="connsiteX10" fmla="*/ 226570 w 614839"/>
                    <a:gd name="connsiteY10" fmla="*/ 272286 h 707364"/>
                    <a:gd name="connsiteX11" fmla="*/ 268359 w 614839"/>
                    <a:gd name="connsiteY11" fmla="*/ 202696 h 707364"/>
                    <a:gd name="connsiteX12" fmla="*/ 407066 w 614839"/>
                    <a:gd name="connsiteY12" fmla="*/ 121887 h 707364"/>
                    <a:gd name="connsiteX13" fmla="*/ 599507 w 614839"/>
                    <a:gd name="connsiteY13" fmla="*/ 41298 h 707364"/>
                    <a:gd name="connsiteX14" fmla="*/ 614205 w 614839"/>
                    <a:gd name="connsiteY14" fmla="*/ 15416 h 707364"/>
                    <a:gd name="connsiteX15" fmla="*/ 588324 w 614839"/>
                    <a:gd name="connsiteY15" fmla="*/ 727 h 707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14839" h="707364">
                      <a:moveTo>
                        <a:pt x="588324" y="727"/>
                      </a:moveTo>
                      <a:cubicBezTo>
                        <a:pt x="527779" y="23804"/>
                        <a:pt x="467935" y="48607"/>
                        <a:pt x="408783" y="75155"/>
                      </a:cubicBezTo>
                      <a:cubicBezTo>
                        <a:pt x="356924" y="98433"/>
                        <a:pt x="301313" y="120380"/>
                        <a:pt x="256728" y="156411"/>
                      </a:cubicBezTo>
                      <a:cubicBezTo>
                        <a:pt x="209768" y="194352"/>
                        <a:pt x="189391" y="252925"/>
                        <a:pt x="165078" y="306169"/>
                      </a:cubicBezTo>
                      <a:cubicBezTo>
                        <a:pt x="137628" y="366285"/>
                        <a:pt x="108986" y="425927"/>
                        <a:pt x="82070" y="486253"/>
                      </a:cubicBezTo>
                      <a:cubicBezTo>
                        <a:pt x="54155" y="548814"/>
                        <a:pt x="30789" y="613338"/>
                        <a:pt x="2655" y="675759"/>
                      </a:cubicBezTo>
                      <a:cubicBezTo>
                        <a:pt x="-2848" y="685838"/>
                        <a:pt x="461" y="698459"/>
                        <a:pt x="10201" y="704541"/>
                      </a:cubicBezTo>
                      <a:cubicBezTo>
                        <a:pt x="20243" y="710317"/>
                        <a:pt x="33060" y="706951"/>
                        <a:pt x="38975" y="696995"/>
                      </a:cubicBezTo>
                      <a:cubicBezTo>
                        <a:pt x="63516" y="642462"/>
                        <a:pt x="84471" y="586448"/>
                        <a:pt x="107943" y="531460"/>
                      </a:cubicBezTo>
                      <a:cubicBezTo>
                        <a:pt x="132729" y="473404"/>
                        <a:pt x="160670" y="416645"/>
                        <a:pt x="186893" y="359177"/>
                      </a:cubicBezTo>
                      <a:cubicBezTo>
                        <a:pt x="200121" y="330210"/>
                        <a:pt x="213347" y="301244"/>
                        <a:pt x="226570" y="272286"/>
                      </a:cubicBezTo>
                      <a:cubicBezTo>
                        <a:pt x="237850" y="247693"/>
                        <a:pt x="249463" y="222477"/>
                        <a:pt x="268359" y="202696"/>
                      </a:cubicBezTo>
                      <a:cubicBezTo>
                        <a:pt x="305170" y="164132"/>
                        <a:pt x="359510" y="143676"/>
                        <a:pt x="407066" y="121887"/>
                      </a:cubicBezTo>
                      <a:cubicBezTo>
                        <a:pt x="470310" y="92903"/>
                        <a:pt x="534457" y="66040"/>
                        <a:pt x="599507" y="41298"/>
                      </a:cubicBezTo>
                      <a:cubicBezTo>
                        <a:pt x="610507" y="37941"/>
                        <a:pt x="616957" y="26582"/>
                        <a:pt x="614205" y="15416"/>
                      </a:cubicBezTo>
                      <a:cubicBezTo>
                        <a:pt x="611041" y="4268"/>
                        <a:pt x="599516" y="-2270"/>
                        <a:pt x="588324" y="72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4" name="Freeform 1303">
                  <a:extLst>
                    <a:ext uri="{FF2B5EF4-FFF2-40B4-BE49-F238E27FC236}">
                      <a16:creationId xmlns:a16="http://schemas.microsoft.com/office/drawing/2014/main" id="{EB2B6C88-FE4E-B77B-FE4F-5CC05205EFC0}"/>
                    </a:ext>
                  </a:extLst>
                </p:cNvPr>
                <p:cNvSpPr/>
                <p:nvPr/>
              </p:nvSpPr>
              <p:spPr>
                <a:xfrm>
                  <a:off x="10819607" y="3573079"/>
                  <a:ext cx="91974" cy="53966"/>
                </a:xfrm>
                <a:custGeom>
                  <a:avLst/>
                  <a:gdLst>
                    <a:gd name="connsiteX0" fmla="*/ 26605 w 91974"/>
                    <a:gd name="connsiteY0" fmla="*/ 53220 h 53966"/>
                    <a:gd name="connsiteX1" fmla="*/ 76563 w 91974"/>
                    <a:gd name="connsiteY1" fmla="*/ 41133 h 53966"/>
                    <a:gd name="connsiteX2" fmla="*/ 89131 w 91974"/>
                    <a:gd name="connsiteY2" fmla="*/ 31492 h 53966"/>
                    <a:gd name="connsiteX3" fmla="*/ 91252 w 91974"/>
                    <a:gd name="connsiteY3" fmla="*/ 15278 h 53966"/>
                    <a:gd name="connsiteX4" fmla="*/ 81611 w 91974"/>
                    <a:gd name="connsiteY4" fmla="*/ 2710 h 53966"/>
                    <a:gd name="connsiteX5" fmla="*/ 65406 w 91974"/>
                    <a:gd name="connsiteY5" fmla="*/ 589 h 53966"/>
                    <a:gd name="connsiteX6" fmla="*/ 15448 w 91974"/>
                    <a:gd name="connsiteY6" fmla="*/ 12675 h 53966"/>
                    <a:gd name="connsiteX7" fmla="*/ 2880 w 91974"/>
                    <a:gd name="connsiteY7" fmla="*/ 22316 h 53966"/>
                    <a:gd name="connsiteX8" fmla="*/ 10417 w 91974"/>
                    <a:gd name="connsiteY8" fmla="*/ 51093 h 53966"/>
                    <a:gd name="connsiteX9" fmla="*/ 10426 w 91974"/>
                    <a:gd name="connsiteY9" fmla="*/ 51099 h 53966"/>
                    <a:gd name="connsiteX10" fmla="*/ 26632 w 91974"/>
                    <a:gd name="connsiteY10" fmla="*/ 53220 h 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974" h="53966">
                      <a:moveTo>
                        <a:pt x="26605" y="53220"/>
                      </a:moveTo>
                      <a:cubicBezTo>
                        <a:pt x="42969" y="48074"/>
                        <a:pt x="59656" y="44035"/>
                        <a:pt x="76563" y="41133"/>
                      </a:cubicBezTo>
                      <a:cubicBezTo>
                        <a:pt x="81839" y="39664"/>
                        <a:pt x="86344" y="36209"/>
                        <a:pt x="89131" y="31492"/>
                      </a:cubicBezTo>
                      <a:cubicBezTo>
                        <a:pt x="91945" y="26579"/>
                        <a:pt x="92707" y="20752"/>
                        <a:pt x="91252" y="15278"/>
                      </a:cubicBezTo>
                      <a:cubicBezTo>
                        <a:pt x="89780" y="10003"/>
                        <a:pt x="86327" y="5500"/>
                        <a:pt x="81611" y="2710"/>
                      </a:cubicBezTo>
                      <a:cubicBezTo>
                        <a:pt x="76633" y="92"/>
                        <a:pt x="70883" y="-660"/>
                        <a:pt x="65406" y="589"/>
                      </a:cubicBezTo>
                      <a:cubicBezTo>
                        <a:pt x="48499" y="3500"/>
                        <a:pt x="31812" y="7537"/>
                        <a:pt x="15448" y="12675"/>
                      </a:cubicBezTo>
                      <a:cubicBezTo>
                        <a:pt x="10216" y="14239"/>
                        <a:pt x="5746" y="17670"/>
                        <a:pt x="2880" y="22316"/>
                      </a:cubicBezTo>
                      <a:cubicBezTo>
                        <a:pt x="-2983" y="32343"/>
                        <a:pt x="391" y="45228"/>
                        <a:pt x="10417" y="51093"/>
                      </a:cubicBezTo>
                      <a:cubicBezTo>
                        <a:pt x="10417" y="51095"/>
                        <a:pt x="10426" y="51097"/>
                        <a:pt x="10426" y="51099"/>
                      </a:cubicBezTo>
                      <a:cubicBezTo>
                        <a:pt x="15326" y="53948"/>
                        <a:pt x="21163" y="54712"/>
                        <a:pt x="26632" y="53220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5" name="Freeform 1304">
                  <a:extLst>
                    <a:ext uri="{FF2B5EF4-FFF2-40B4-BE49-F238E27FC236}">
                      <a16:creationId xmlns:a16="http://schemas.microsoft.com/office/drawing/2014/main" id="{9EF5DB50-9753-39A9-16C8-547743368D80}"/>
                    </a:ext>
                  </a:extLst>
                </p:cNvPr>
                <p:cNvSpPr/>
                <p:nvPr/>
              </p:nvSpPr>
              <p:spPr>
                <a:xfrm>
                  <a:off x="10784642" y="3479590"/>
                  <a:ext cx="83788" cy="84797"/>
                </a:xfrm>
                <a:custGeom>
                  <a:avLst/>
                  <a:gdLst>
                    <a:gd name="connsiteX0" fmla="*/ 35934 w 83788"/>
                    <a:gd name="connsiteY0" fmla="*/ 78661 h 84797"/>
                    <a:gd name="connsiteX1" fmla="*/ 55374 w 83788"/>
                    <a:gd name="connsiteY1" fmla="*/ 58003 h 84797"/>
                    <a:gd name="connsiteX2" fmla="*/ 77653 w 83788"/>
                    <a:gd name="connsiteY2" fmla="*/ 35934 h 84797"/>
                    <a:gd name="connsiteX3" fmla="*/ 83788 w 83788"/>
                    <a:gd name="connsiteY3" fmla="*/ 21035 h 84797"/>
                    <a:gd name="connsiteX4" fmla="*/ 77653 w 83788"/>
                    <a:gd name="connsiteY4" fmla="*/ 6135 h 84797"/>
                    <a:gd name="connsiteX5" fmla="*/ 62754 w 83788"/>
                    <a:gd name="connsiteY5" fmla="*/ 0 h 84797"/>
                    <a:gd name="connsiteX6" fmla="*/ 47854 w 83788"/>
                    <a:gd name="connsiteY6" fmla="*/ 6135 h 84797"/>
                    <a:gd name="connsiteX7" fmla="*/ 25575 w 83788"/>
                    <a:gd name="connsiteY7" fmla="*/ 28204 h 84797"/>
                    <a:gd name="connsiteX8" fmla="*/ 6135 w 83788"/>
                    <a:gd name="connsiteY8" fmla="*/ 48862 h 84797"/>
                    <a:gd name="connsiteX9" fmla="*/ 0 w 83788"/>
                    <a:gd name="connsiteY9" fmla="*/ 63762 h 84797"/>
                    <a:gd name="connsiteX10" fmla="*/ 6135 w 83788"/>
                    <a:gd name="connsiteY10" fmla="*/ 78661 h 84797"/>
                    <a:gd name="connsiteX11" fmla="*/ 21035 w 83788"/>
                    <a:gd name="connsiteY11" fmla="*/ 84796 h 84797"/>
                    <a:gd name="connsiteX12" fmla="*/ 35934 w 83788"/>
                    <a:gd name="connsiteY12" fmla="*/ 78661 h 8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788" h="84797">
                      <a:moveTo>
                        <a:pt x="35934" y="78661"/>
                      </a:moveTo>
                      <a:cubicBezTo>
                        <a:pt x="41999" y="71413"/>
                        <a:pt x="48722" y="64699"/>
                        <a:pt x="55374" y="58003"/>
                      </a:cubicBezTo>
                      <a:cubicBezTo>
                        <a:pt x="62745" y="50589"/>
                        <a:pt x="70230" y="43288"/>
                        <a:pt x="77653" y="35934"/>
                      </a:cubicBezTo>
                      <a:cubicBezTo>
                        <a:pt x="81536" y="31940"/>
                        <a:pt x="83736" y="26605"/>
                        <a:pt x="83788" y="21035"/>
                      </a:cubicBezTo>
                      <a:cubicBezTo>
                        <a:pt x="83762" y="15458"/>
                        <a:pt x="81562" y="10112"/>
                        <a:pt x="77653" y="6135"/>
                      </a:cubicBezTo>
                      <a:cubicBezTo>
                        <a:pt x="73692" y="2203"/>
                        <a:pt x="68337" y="-2"/>
                        <a:pt x="62754" y="0"/>
                      </a:cubicBezTo>
                      <a:cubicBezTo>
                        <a:pt x="57188" y="87"/>
                        <a:pt x="51868" y="2280"/>
                        <a:pt x="47854" y="6135"/>
                      </a:cubicBezTo>
                      <a:cubicBezTo>
                        <a:pt x="40431" y="13489"/>
                        <a:pt x="32955" y="20789"/>
                        <a:pt x="25575" y="28204"/>
                      </a:cubicBezTo>
                      <a:cubicBezTo>
                        <a:pt x="18914" y="34900"/>
                        <a:pt x="12191" y="41614"/>
                        <a:pt x="6135" y="48862"/>
                      </a:cubicBezTo>
                      <a:cubicBezTo>
                        <a:pt x="2323" y="52903"/>
                        <a:pt x="140" y="58209"/>
                        <a:pt x="0" y="63762"/>
                      </a:cubicBezTo>
                      <a:cubicBezTo>
                        <a:pt x="26" y="69338"/>
                        <a:pt x="2226" y="74683"/>
                        <a:pt x="6135" y="78661"/>
                      </a:cubicBezTo>
                      <a:cubicBezTo>
                        <a:pt x="10097" y="82593"/>
                        <a:pt x="15452" y="84798"/>
                        <a:pt x="21035" y="84796"/>
                      </a:cubicBezTo>
                      <a:cubicBezTo>
                        <a:pt x="26626" y="84858"/>
                        <a:pt x="32008" y="82643"/>
                        <a:pt x="35934" y="78661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6" name="Freeform 1305">
                  <a:extLst>
                    <a:ext uri="{FF2B5EF4-FFF2-40B4-BE49-F238E27FC236}">
                      <a16:creationId xmlns:a16="http://schemas.microsoft.com/office/drawing/2014/main" id="{5108C8B6-F00C-6C69-380A-D72E32CB58E0}"/>
                    </a:ext>
                  </a:extLst>
                </p:cNvPr>
                <p:cNvSpPr/>
                <p:nvPr/>
              </p:nvSpPr>
              <p:spPr>
                <a:xfrm>
                  <a:off x="10722563" y="3444917"/>
                  <a:ext cx="44882" cy="91631"/>
                </a:xfrm>
                <a:custGeom>
                  <a:avLst/>
                  <a:gdLst>
                    <a:gd name="connsiteX0" fmla="*/ 42070 w 44882"/>
                    <a:gd name="connsiteY0" fmla="*/ 70545 h 91631"/>
                    <a:gd name="connsiteX1" fmla="*/ 44883 w 44882"/>
                    <a:gd name="connsiteY1" fmla="*/ 21035 h 91631"/>
                    <a:gd name="connsiteX2" fmla="*/ 23848 w 44882"/>
                    <a:gd name="connsiteY2" fmla="*/ 0 h 91631"/>
                    <a:gd name="connsiteX3" fmla="*/ 2814 w 44882"/>
                    <a:gd name="connsiteY3" fmla="*/ 21035 h 91631"/>
                    <a:gd name="connsiteX4" fmla="*/ 0 w 44882"/>
                    <a:gd name="connsiteY4" fmla="*/ 70545 h 91631"/>
                    <a:gd name="connsiteX5" fmla="*/ 6135 w 44882"/>
                    <a:gd name="connsiteY5" fmla="*/ 85445 h 91631"/>
                    <a:gd name="connsiteX6" fmla="*/ 35882 w 44882"/>
                    <a:gd name="connsiteY6" fmla="*/ 85497 h 91631"/>
                    <a:gd name="connsiteX7" fmla="*/ 42070 w 44882"/>
                    <a:gd name="connsiteY7" fmla="*/ 70545 h 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82" h="91631">
                      <a:moveTo>
                        <a:pt x="42070" y="70545"/>
                      </a:moveTo>
                      <a:cubicBezTo>
                        <a:pt x="42184" y="54007"/>
                        <a:pt x="44629" y="37565"/>
                        <a:pt x="44883" y="21035"/>
                      </a:cubicBezTo>
                      <a:cubicBezTo>
                        <a:pt x="44883" y="9417"/>
                        <a:pt x="35461" y="0"/>
                        <a:pt x="23848" y="0"/>
                      </a:cubicBezTo>
                      <a:cubicBezTo>
                        <a:pt x="12235" y="0"/>
                        <a:pt x="2814" y="9417"/>
                        <a:pt x="2814" y="21035"/>
                      </a:cubicBezTo>
                      <a:cubicBezTo>
                        <a:pt x="2559" y="37565"/>
                        <a:pt x="114" y="54007"/>
                        <a:pt x="0" y="70545"/>
                      </a:cubicBezTo>
                      <a:cubicBezTo>
                        <a:pt x="44" y="76118"/>
                        <a:pt x="2244" y="81457"/>
                        <a:pt x="6135" y="85445"/>
                      </a:cubicBezTo>
                      <a:cubicBezTo>
                        <a:pt x="14339" y="93674"/>
                        <a:pt x="27652" y="93697"/>
                        <a:pt x="35882" y="85497"/>
                      </a:cubicBezTo>
                      <a:cubicBezTo>
                        <a:pt x="39852" y="81537"/>
                        <a:pt x="42087" y="76155"/>
                        <a:pt x="42070" y="70545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7" name="Freeform 1306">
                  <a:extLst>
                    <a:ext uri="{FF2B5EF4-FFF2-40B4-BE49-F238E27FC236}">
                      <a16:creationId xmlns:a16="http://schemas.microsoft.com/office/drawing/2014/main" id="{AC775F67-D199-0031-7486-4EB09EC8EAD4}"/>
                    </a:ext>
                  </a:extLst>
                </p:cNvPr>
                <p:cNvSpPr/>
                <p:nvPr/>
              </p:nvSpPr>
              <p:spPr>
                <a:xfrm>
                  <a:off x="8846255" y="4888629"/>
                  <a:ext cx="152037" cy="330462"/>
                </a:xfrm>
                <a:custGeom>
                  <a:avLst/>
                  <a:gdLst>
                    <a:gd name="connsiteX0" fmla="*/ 152037 w 152037"/>
                    <a:gd name="connsiteY0" fmla="*/ 0 h 330462"/>
                    <a:gd name="connsiteX1" fmla="*/ 152037 w 152037"/>
                    <a:gd name="connsiteY1" fmla="*/ 305766 h 330462"/>
                    <a:gd name="connsiteX2" fmla="*/ 105314 w 152037"/>
                    <a:gd name="connsiteY2" fmla="*/ 328300 h 330462"/>
                    <a:gd name="connsiteX3" fmla="*/ 50010 w 152037"/>
                    <a:gd name="connsiteY3" fmla="*/ 328133 h 330462"/>
                    <a:gd name="connsiteX4" fmla="*/ 53 w 152037"/>
                    <a:gd name="connsiteY4" fmla="*/ 299815 h 330462"/>
                    <a:gd name="connsiteX5" fmla="*/ 0 w 152037"/>
                    <a:gd name="connsiteY5" fmla="*/ 736 h 330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037" h="330462">
                      <a:moveTo>
                        <a:pt x="152037" y="0"/>
                      </a:moveTo>
                      <a:lnTo>
                        <a:pt x="152037" y="305766"/>
                      </a:lnTo>
                      <a:cubicBezTo>
                        <a:pt x="142738" y="320745"/>
                        <a:pt x="123053" y="325925"/>
                        <a:pt x="105314" y="328300"/>
                      </a:cubicBezTo>
                      <a:cubicBezTo>
                        <a:pt x="86992" y="331236"/>
                        <a:pt x="68314" y="331183"/>
                        <a:pt x="50010" y="328133"/>
                      </a:cubicBezTo>
                      <a:cubicBezTo>
                        <a:pt x="30530" y="324908"/>
                        <a:pt x="12828" y="314873"/>
                        <a:pt x="53" y="299815"/>
                      </a:cubicBezTo>
                      <a:cubicBezTo>
                        <a:pt x="0" y="175798"/>
                        <a:pt x="0" y="52359"/>
                        <a:pt x="0" y="736"/>
                      </a:cubicBezTo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8" name="Freeform 1307">
                  <a:extLst>
                    <a:ext uri="{FF2B5EF4-FFF2-40B4-BE49-F238E27FC236}">
                      <a16:creationId xmlns:a16="http://schemas.microsoft.com/office/drawing/2014/main" id="{BCB533B5-5B1C-434D-8AEA-4768CE9B35AE}"/>
                    </a:ext>
                  </a:extLst>
                </p:cNvPr>
                <p:cNvSpPr/>
                <p:nvPr/>
              </p:nvSpPr>
              <p:spPr>
                <a:xfrm>
                  <a:off x="9116472" y="4888629"/>
                  <a:ext cx="152098" cy="330462"/>
                </a:xfrm>
                <a:custGeom>
                  <a:avLst/>
                  <a:gdLst>
                    <a:gd name="connsiteX0" fmla="*/ 152099 w 152098"/>
                    <a:gd name="connsiteY0" fmla="*/ 0 h 330462"/>
                    <a:gd name="connsiteX1" fmla="*/ 152099 w 152098"/>
                    <a:gd name="connsiteY1" fmla="*/ 305766 h 330462"/>
                    <a:gd name="connsiteX2" fmla="*/ 105384 w 152098"/>
                    <a:gd name="connsiteY2" fmla="*/ 328300 h 330462"/>
                    <a:gd name="connsiteX3" fmla="*/ 50071 w 152098"/>
                    <a:gd name="connsiteY3" fmla="*/ 328133 h 330462"/>
                    <a:gd name="connsiteX4" fmla="*/ 114 w 152098"/>
                    <a:gd name="connsiteY4" fmla="*/ 299815 h 330462"/>
                    <a:gd name="connsiteX5" fmla="*/ 0 w 152098"/>
                    <a:gd name="connsiteY5" fmla="*/ 736 h 330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098" h="330462">
                      <a:moveTo>
                        <a:pt x="152099" y="0"/>
                      </a:moveTo>
                      <a:lnTo>
                        <a:pt x="152099" y="305766"/>
                      </a:lnTo>
                      <a:cubicBezTo>
                        <a:pt x="142800" y="320745"/>
                        <a:pt x="123115" y="325925"/>
                        <a:pt x="105384" y="328300"/>
                      </a:cubicBezTo>
                      <a:cubicBezTo>
                        <a:pt x="87059" y="331236"/>
                        <a:pt x="68379" y="331183"/>
                        <a:pt x="50071" y="328133"/>
                      </a:cubicBezTo>
                      <a:cubicBezTo>
                        <a:pt x="30591" y="324908"/>
                        <a:pt x="12889" y="314873"/>
                        <a:pt x="114" y="299815"/>
                      </a:cubicBezTo>
                      <a:cubicBezTo>
                        <a:pt x="61" y="175824"/>
                        <a:pt x="0" y="52359"/>
                        <a:pt x="0" y="736"/>
                      </a:cubicBezTo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09" name="Freeform 1308">
                  <a:extLst>
                    <a:ext uri="{FF2B5EF4-FFF2-40B4-BE49-F238E27FC236}">
                      <a16:creationId xmlns:a16="http://schemas.microsoft.com/office/drawing/2014/main" id="{B50DDB75-ABFF-9914-200B-070775D5C921}"/>
                    </a:ext>
                  </a:extLst>
                </p:cNvPr>
                <p:cNvSpPr/>
                <p:nvPr/>
              </p:nvSpPr>
              <p:spPr>
                <a:xfrm>
                  <a:off x="8824681" y="4868340"/>
                  <a:ext cx="194669" cy="371567"/>
                </a:xfrm>
                <a:custGeom>
                  <a:avLst/>
                  <a:gdLst>
                    <a:gd name="connsiteX0" fmla="*/ 152577 w 194669"/>
                    <a:gd name="connsiteY0" fmla="*/ 20289 h 371567"/>
                    <a:gd name="connsiteX1" fmla="*/ 152577 w 194669"/>
                    <a:gd name="connsiteY1" fmla="*/ 326055 h 371567"/>
                    <a:gd name="connsiteX2" fmla="*/ 155443 w 194669"/>
                    <a:gd name="connsiteY2" fmla="*/ 315441 h 371567"/>
                    <a:gd name="connsiteX3" fmla="*/ 97185 w 194669"/>
                    <a:gd name="connsiteY3" fmla="*/ 329710 h 371567"/>
                    <a:gd name="connsiteX4" fmla="*/ 36535 w 194669"/>
                    <a:gd name="connsiteY4" fmla="*/ 305231 h 371567"/>
                    <a:gd name="connsiteX5" fmla="*/ 42670 w 194669"/>
                    <a:gd name="connsiteY5" fmla="*/ 320130 h 371567"/>
                    <a:gd name="connsiteX6" fmla="*/ 42556 w 194669"/>
                    <a:gd name="connsiteY6" fmla="*/ 21051 h 371567"/>
                    <a:gd name="connsiteX7" fmla="*/ 486 w 194669"/>
                    <a:gd name="connsiteY7" fmla="*/ 21051 h 371567"/>
                    <a:gd name="connsiteX8" fmla="*/ 530 w 194669"/>
                    <a:gd name="connsiteY8" fmla="*/ 170249 h 371567"/>
                    <a:gd name="connsiteX9" fmla="*/ 530 w 194669"/>
                    <a:gd name="connsiteY9" fmla="*/ 272171 h 371567"/>
                    <a:gd name="connsiteX10" fmla="*/ 530 w 194669"/>
                    <a:gd name="connsiteY10" fmla="*/ 298272 h 371567"/>
                    <a:gd name="connsiteX11" fmla="*/ 1293 w 194669"/>
                    <a:gd name="connsiteY11" fmla="*/ 325722 h 371567"/>
                    <a:gd name="connsiteX12" fmla="*/ 37893 w 194669"/>
                    <a:gd name="connsiteY12" fmla="*/ 359159 h 371567"/>
                    <a:gd name="connsiteX13" fmla="*/ 132392 w 194669"/>
                    <a:gd name="connsiteY13" fmla="*/ 368896 h 371567"/>
                    <a:gd name="connsiteX14" fmla="*/ 170956 w 194669"/>
                    <a:gd name="connsiteY14" fmla="*/ 356757 h 371567"/>
                    <a:gd name="connsiteX15" fmla="*/ 186653 w 194669"/>
                    <a:gd name="connsiteY15" fmla="*/ 343497 h 371567"/>
                    <a:gd name="connsiteX16" fmla="*/ 194541 w 194669"/>
                    <a:gd name="connsiteY16" fmla="*/ 318220 h 371567"/>
                    <a:gd name="connsiteX17" fmla="*/ 194541 w 194669"/>
                    <a:gd name="connsiteY17" fmla="*/ 20315 h 371567"/>
                    <a:gd name="connsiteX18" fmla="*/ 152471 w 194669"/>
                    <a:gd name="connsiteY18" fmla="*/ 20315 h 37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4669" h="371567">
                      <a:moveTo>
                        <a:pt x="152577" y="20289"/>
                      </a:moveTo>
                      <a:lnTo>
                        <a:pt x="152577" y="326055"/>
                      </a:lnTo>
                      <a:lnTo>
                        <a:pt x="155443" y="315441"/>
                      </a:lnTo>
                      <a:cubicBezTo>
                        <a:pt x="145206" y="330341"/>
                        <a:pt x="112742" y="329736"/>
                        <a:pt x="97185" y="329710"/>
                      </a:cubicBezTo>
                      <a:cubicBezTo>
                        <a:pt x="73942" y="329710"/>
                        <a:pt x="51820" y="323575"/>
                        <a:pt x="36535" y="305231"/>
                      </a:cubicBezTo>
                      <a:lnTo>
                        <a:pt x="42670" y="320130"/>
                      </a:lnTo>
                      <a:cubicBezTo>
                        <a:pt x="42624" y="220434"/>
                        <a:pt x="42585" y="120747"/>
                        <a:pt x="42556" y="21051"/>
                      </a:cubicBezTo>
                      <a:cubicBezTo>
                        <a:pt x="42556" y="-6022"/>
                        <a:pt x="486" y="-6066"/>
                        <a:pt x="486" y="21051"/>
                      </a:cubicBezTo>
                      <a:cubicBezTo>
                        <a:pt x="486" y="70781"/>
                        <a:pt x="501" y="120510"/>
                        <a:pt x="530" y="170249"/>
                      </a:cubicBezTo>
                      <a:cubicBezTo>
                        <a:pt x="530" y="204220"/>
                        <a:pt x="530" y="238191"/>
                        <a:pt x="530" y="272171"/>
                      </a:cubicBezTo>
                      <a:lnTo>
                        <a:pt x="530" y="298272"/>
                      </a:lnTo>
                      <a:cubicBezTo>
                        <a:pt x="-376" y="307413"/>
                        <a:pt x="-120" y="316642"/>
                        <a:pt x="1293" y="325722"/>
                      </a:cubicBezTo>
                      <a:cubicBezTo>
                        <a:pt x="5351" y="340481"/>
                        <a:pt x="24957" y="352997"/>
                        <a:pt x="37893" y="359159"/>
                      </a:cubicBezTo>
                      <a:cubicBezTo>
                        <a:pt x="67693" y="373340"/>
                        <a:pt x="100331" y="373462"/>
                        <a:pt x="132392" y="368896"/>
                      </a:cubicBezTo>
                      <a:cubicBezTo>
                        <a:pt x="145923" y="367441"/>
                        <a:pt x="159030" y="363313"/>
                        <a:pt x="170956" y="356757"/>
                      </a:cubicBezTo>
                      <a:cubicBezTo>
                        <a:pt x="176896" y="353251"/>
                        <a:pt x="182203" y="348764"/>
                        <a:pt x="186653" y="343497"/>
                      </a:cubicBezTo>
                      <a:cubicBezTo>
                        <a:pt x="192494" y="336432"/>
                        <a:pt x="195327" y="327352"/>
                        <a:pt x="194541" y="318220"/>
                      </a:cubicBezTo>
                      <a:lnTo>
                        <a:pt x="194541" y="20315"/>
                      </a:lnTo>
                      <a:cubicBezTo>
                        <a:pt x="194541" y="-6750"/>
                        <a:pt x="152471" y="-6794"/>
                        <a:pt x="152471" y="2031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10" name="Freeform 1309">
                  <a:extLst>
                    <a:ext uri="{FF2B5EF4-FFF2-40B4-BE49-F238E27FC236}">
                      <a16:creationId xmlns:a16="http://schemas.microsoft.com/office/drawing/2014/main" id="{4A3B7E20-D304-93A7-F068-881045AAA7EF}"/>
                    </a:ext>
                  </a:extLst>
                </p:cNvPr>
                <p:cNvSpPr/>
                <p:nvPr/>
              </p:nvSpPr>
              <p:spPr>
                <a:xfrm>
                  <a:off x="9095019" y="4868340"/>
                  <a:ext cx="194673" cy="371567"/>
                </a:xfrm>
                <a:custGeom>
                  <a:avLst/>
                  <a:gdLst>
                    <a:gd name="connsiteX0" fmla="*/ 152518 w 194673"/>
                    <a:gd name="connsiteY0" fmla="*/ 20289 h 371567"/>
                    <a:gd name="connsiteX1" fmla="*/ 152518 w 194673"/>
                    <a:gd name="connsiteY1" fmla="*/ 326055 h 371567"/>
                    <a:gd name="connsiteX2" fmla="*/ 155392 w 194673"/>
                    <a:gd name="connsiteY2" fmla="*/ 315441 h 371567"/>
                    <a:gd name="connsiteX3" fmla="*/ 97126 w 194673"/>
                    <a:gd name="connsiteY3" fmla="*/ 329710 h 371567"/>
                    <a:gd name="connsiteX4" fmla="*/ 36476 w 194673"/>
                    <a:gd name="connsiteY4" fmla="*/ 305231 h 371567"/>
                    <a:gd name="connsiteX5" fmla="*/ 42611 w 194673"/>
                    <a:gd name="connsiteY5" fmla="*/ 320130 h 371567"/>
                    <a:gd name="connsiteX6" fmla="*/ 42497 w 194673"/>
                    <a:gd name="connsiteY6" fmla="*/ 21051 h 371567"/>
                    <a:gd name="connsiteX7" fmla="*/ 428 w 194673"/>
                    <a:gd name="connsiteY7" fmla="*/ 21051 h 371567"/>
                    <a:gd name="connsiteX8" fmla="*/ 480 w 194673"/>
                    <a:gd name="connsiteY8" fmla="*/ 170249 h 371567"/>
                    <a:gd name="connsiteX9" fmla="*/ 524 w 194673"/>
                    <a:gd name="connsiteY9" fmla="*/ 272171 h 371567"/>
                    <a:gd name="connsiteX10" fmla="*/ 524 w 194673"/>
                    <a:gd name="connsiteY10" fmla="*/ 298272 h 371567"/>
                    <a:gd name="connsiteX11" fmla="*/ 1287 w 194673"/>
                    <a:gd name="connsiteY11" fmla="*/ 325722 h 371567"/>
                    <a:gd name="connsiteX12" fmla="*/ 37887 w 194673"/>
                    <a:gd name="connsiteY12" fmla="*/ 359159 h 371567"/>
                    <a:gd name="connsiteX13" fmla="*/ 132394 w 194673"/>
                    <a:gd name="connsiteY13" fmla="*/ 368896 h 371567"/>
                    <a:gd name="connsiteX14" fmla="*/ 170958 w 194673"/>
                    <a:gd name="connsiteY14" fmla="*/ 356757 h 371567"/>
                    <a:gd name="connsiteX15" fmla="*/ 186655 w 194673"/>
                    <a:gd name="connsiteY15" fmla="*/ 343497 h 371567"/>
                    <a:gd name="connsiteX16" fmla="*/ 194543 w 194673"/>
                    <a:gd name="connsiteY16" fmla="*/ 318220 h 371567"/>
                    <a:gd name="connsiteX17" fmla="*/ 194543 w 194673"/>
                    <a:gd name="connsiteY17" fmla="*/ 20315 h 371567"/>
                    <a:gd name="connsiteX18" fmla="*/ 152474 w 194673"/>
                    <a:gd name="connsiteY18" fmla="*/ 20315 h 37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4673" h="371567">
                      <a:moveTo>
                        <a:pt x="152518" y="20289"/>
                      </a:moveTo>
                      <a:lnTo>
                        <a:pt x="152518" y="326055"/>
                      </a:lnTo>
                      <a:lnTo>
                        <a:pt x="155392" y="315441"/>
                      </a:lnTo>
                      <a:cubicBezTo>
                        <a:pt x="145147" y="330341"/>
                        <a:pt x="112692" y="329736"/>
                        <a:pt x="97126" y="329710"/>
                      </a:cubicBezTo>
                      <a:cubicBezTo>
                        <a:pt x="73883" y="329710"/>
                        <a:pt x="51770" y="323575"/>
                        <a:pt x="36476" y="305231"/>
                      </a:cubicBezTo>
                      <a:lnTo>
                        <a:pt x="42611" y="320130"/>
                      </a:lnTo>
                      <a:cubicBezTo>
                        <a:pt x="42570" y="220434"/>
                        <a:pt x="42532" y="120747"/>
                        <a:pt x="42497" y="21051"/>
                      </a:cubicBezTo>
                      <a:cubicBezTo>
                        <a:pt x="42497" y="-6022"/>
                        <a:pt x="428" y="-6066"/>
                        <a:pt x="428" y="21051"/>
                      </a:cubicBezTo>
                      <a:cubicBezTo>
                        <a:pt x="428" y="70781"/>
                        <a:pt x="445" y="120510"/>
                        <a:pt x="480" y="170249"/>
                      </a:cubicBezTo>
                      <a:cubicBezTo>
                        <a:pt x="480" y="204220"/>
                        <a:pt x="495" y="238191"/>
                        <a:pt x="524" y="272171"/>
                      </a:cubicBezTo>
                      <a:lnTo>
                        <a:pt x="524" y="298272"/>
                      </a:lnTo>
                      <a:cubicBezTo>
                        <a:pt x="-373" y="307422"/>
                        <a:pt x="-118" y="316642"/>
                        <a:pt x="1287" y="325722"/>
                      </a:cubicBezTo>
                      <a:cubicBezTo>
                        <a:pt x="5353" y="340481"/>
                        <a:pt x="24951" y="352997"/>
                        <a:pt x="37887" y="359159"/>
                      </a:cubicBezTo>
                      <a:cubicBezTo>
                        <a:pt x="67686" y="373340"/>
                        <a:pt x="100325" y="373462"/>
                        <a:pt x="132394" y="368896"/>
                      </a:cubicBezTo>
                      <a:cubicBezTo>
                        <a:pt x="145925" y="367441"/>
                        <a:pt x="159032" y="363313"/>
                        <a:pt x="170958" y="356757"/>
                      </a:cubicBezTo>
                      <a:cubicBezTo>
                        <a:pt x="176899" y="353251"/>
                        <a:pt x="182203" y="348764"/>
                        <a:pt x="186655" y="343497"/>
                      </a:cubicBezTo>
                      <a:cubicBezTo>
                        <a:pt x="192501" y="336432"/>
                        <a:pt x="195332" y="327352"/>
                        <a:pt x="194543" y="318220"/>
                      </a:cubicBezTo>
                      <a:lnTo>
                        <a:pt x="194543" y="20315"/>
                      </a:lnTo>
                      <a:cubicBezTo>
                        <a:pt x="194543" y="-6750"/>
                        <a:pt x="152474" y="-6794"/>
                        <a:pt x="152474" y="2031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11" name="Freeform 1310">
                  <a:extLst>
                    <a:ext uri="{FF2B5EF4-FFF2-40B4-BE49-F238E27FC236}">
                      <a16:creationId xmlns:a16="http://schemas.microsoft.com/office/drawing/2014/main" id="{1EECB191-0913-A70D-6CF3-2845EB83F453}"/>
                    </a:ext>
                  </a:extLst>
                </p:cNvPr>
                <p:cNvSpPr/>
                <p:nvPr/>
              </p:nvSpPr>
              <p:spPr>
                <a:xfrm>
                  <a:off x="8846228" y="4852624"/>
                  <a:ext cx="152063" cy="71395"/>
                </a:xfrm>
                <a:custGeom>
                  <a:avLst/>
                  <a:gdLst>
                    <a:gd name="connsiteX0" fmla="*/ 73131 w 152063"/>
                    <a:gd name="connsiteY0" fmla="*/ 0 h 71395"/>
                    <a:gd name="connsiteX1" fmla="*/ 0 w 152063"/>
                    <a:gd name="connsiteY1" fmla="*/ 36741 h 71395"/>
                    <a:gd name="connsiteX2" fmla="*/ 73569 w 152063"/>
                    <a:gd name="connsiteY2" fmla="*/ 71395 h 71395"/>
                    <a:gd name="connsiteX3" fmla="*/ 152064 w 152063"/>
                    <a:gd name="connsiteY3" fmla="*/ 36005 h 71395"/>
                    <a:gd name="connsiteX4" fmla="*/ 73131 w 152063"/>
                    <a:gd name="connsiteY4" fmla="*/ 0 h 7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63" h="71395">
                      <a:moveTo>
                        <a:pt x="73131" y="0"/>
                      </a:moveTo>
                      <a:cubicBezTo>
                        <a:pt x="31254" y="0"/>
                        <a:pt x="0" y="10938"/>
                        <a:pt x="0" y="36741"/>
                      </a:cubicBezTo>
                      <a:cubicBezTo>
                        <a:pt x="0" y="63394"/>
                        <a:pt x="25338" y="71395"/>
                        <a:pt x="73569" y="71395"/>
                      </a:cubicBezTo>
                      <a:cubicBezTo>
                        <a:pt x="125876" y="71395"/>
                        <a:pt x="152064" y="63893"/>
                        <a:pt x="152064" y="36005"/>
                      </a:cubicBezTo>
                      <a:cubicBezTo>
                        <a:pt x="152064" y="10219"/>
                        <a:pt x="115034" y="0"/>
                        <a:pt x="731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12" name="Freeform 1311">
                  <a:extLst>
                    <a:ext uri="{FF2B5EF4-FFF2-40B4-BE49-F238E27FC236}">
                      <a16:creationId xmlns:a16="http://schemas.microsoft.com/office/drawing/2014/main" id="{0ED757AF-AA0C-F02E-45E3-503FE3D2BB22}"/>
                    </a:ext>
                  </a:extLst>
                </p:cNvPr>
                <p:cNvSpPr/>
                <p:nvPr/>
              </p:nvSpPr>
              <p:spPr>
                <a:xfrm>
                  <a:off x="9116507" y="4852624"/>
                  <a:ext cx="152063" cy="71395"/>
                </a:xfrm>
                <a:custGeom>
                  <a:avLst/>
                  <a:gdLst>
                    <a:gd name="connsiteX0" fmla="*/ 73140 w 152063"/>
                    <a:gd name="connsiteY0" fmla="*/ 0 h 71395"/>
                    <a:gd name="connsiteX1" fmla="*/ 0 w 152063"/>
                    <a:gd name="connsiteY1" fmla="*/ 36741 h 71395"/>
                    <a:gd name="connsiteX2" fmla="*/ 73578 w 152063"/>
                    <a:gd name="connsiteY2" fmla="*/ 71395 h 71395"/>
                    <a:gd name="connsiteX3" fmla="*/ 152064 w 152063"/>
                    <a:gd name="connsiteY3" fmla="*/ 36005 h 71395"/>
                    <a:gd name="connsiteX4" fmla="*/ 73140 w 152063"/>
                    <a:gd name="connsiteY4" fmla="*/ 0 h 7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63" h="71395">
                      <a:moveTo>
                        <a:pt x="73140" y="0"/>
                      </a:moveTo>
                      <a:cubicBezTo>
                        <a:pt x="31254" y="0"/>
                        <a:pt x="0" y="10938"/>
                        <a:pt x="0" y="36741"/>
                      </a:cubicBezTo>
                      <a:cubicBezTo>
                        <a:pt x="0" y="63394"/>
                        <a:pt x="25338" y="71395"/>
                        <a:pt x="73578" y="71395"/>
                      </a:cubicBezTo>
                      <a:cubicBezTo>
                        <a:pt x="125884" y="71395"/>
                        <a:pt x="152064" y="63893"/>
                        <a:pt x="152064" y="36005"/>
                      </a:cubicBezTo>
                      <a:cubicBezTo>
                        <a:pt x="152064" y="10219"/>
                        <a:pt x="115043" y="0"/>
                        <a:pt x="731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13" name="Freeform 1312">
                  <a:extLst>
                    <a:ext uri="{FF2B5EF4-FFF2-40B4-BE49-F238E27FC236}">
                      <a16:creationId xmlns:a16="http://schemas.microsoft.com/office/drawing/2014/main" id="{91E01861-3487-A8DF-5C52-36E8135E27C8}"/>
                    </a:ext>
                  </a:extLst>
                </p:cNvPr>
                <p:cNvSpPr/>
                <p:nvPr/>
              </p:nvSpPr>
              <p:spPr>
                <a:xfrm>
                  <a:off x="8825273" y="4831590"/>
                  <a:ext cx="194090" cy="113557"/>
                </a:xfrm>
                <a:custGeom>
                  <a:avLst/>
                  <a:gdLst>
                    <a:gd name="connsiteX0" fmla="*/ 94086 w 194090"/>
                    <a:gd name="connsiteY0" fmla="*/ 0 h 113557"/>
                    <a:gd name="connsiteX1" fmla="*/ 4688 w 194090"/>
                    <a:gd name="connsiteY1" fmla="*/ 36995 h 113557"/>
                    <a:gd name="connsiteX2" fmla="*/ 6441 w 194090"/>
                    <a:gd name="connsiteY2" fmla="*/ 83280 h 113557"/>
                    <a:gd name="connsiteX3" fmla="*/ 40675 w 194090"/>
                    <a:gd name="connsiteY3" fmla="*/ 107733 h 113557"/>
                    <a:gd name="connsiteX4" fmla="*/ 91974 w 194090"/>
                    <a:gd name="connsiteY4" fmla="*/ 113456 h 113557"/>
                    <a:gd name="connsiteX5" fmla="*/ 146103 w 194090"/>
                    <a:gd name="connsiteY5" fmla="*/ 109276 h 113557"/>
                    <a:gd name="connsiteX6" fmla="*/ 181433 w 194090"/>
                    <a:gd name="connsiteY6" fmla="*/ 91256 h 113557"/>
                    <a:gd name="connsiteX7" fmla="*/ 193177 w 194090"/>
                    <a:gd name="connsiteY7" fmla="*/ 48371 h 113557"/>
                    <a:gd name="connsiteX8" fmla="*/ 94138 w 194090"/>
                    <a:gd name="connsiteY8" fmla="*/ 0 h 113557"/>
                    <a:gd name="connsiteX9" fmla="*/ 73104 w 194090"/>
                    <a:gd name="connsiteY9" fmla="*/ 21035 h 113557"/>
                    <a:gd name="connsiteX10" fmla="*/ 94138 w 194090"/>
                    <a:gd name="connsiteY10" fmla="*/ 42070 h 113557"/>
                    <a:gd name="connsiteX11" fmla="*/ 134227 w 194090"/>
                    <a:gd name="connsiteY11" fmla="*/ 46513 h 113557"/>
                    <a:gd name="connsiteX12" fmla="*/ 142834 w 194090"/>
                    <a:gd name="connsiteY12" fmla="*/ 49300 h 113557"/>
                    <a:gd name="connsiteX13" fmla="*/ 146138 w 194090"/>
                    <a:gd name="connsiteY13" fmla="*/ 51053 h 113557"/>
                    <a:gd name="connsiteX14" fmla="*/ 149740 w 194090"/>
                    <a:gd name="connsiteY14" fmla="*/ 53297 h 113557"/>
                    <a:gd name="connsiteX15" fmla="*/ 149881 w 194090"/>
                    <a:gd name="connsiteY15" fmla="*/ 53507 h 113557"/>
                    <a:gd name="connsiteX16" fmla="*/ 152010 w 194090"/>
                    <a:gd name="connsiteY16" fmla="*/ 55698 h 113557"/>
                    <a:gd name="connsiteX17" fmla="*/ 152089 w 194090"/>
                    <a:gd name="connsiteY17" fmla="*/ 56250 h 113557"/>
                    <a:gd name="connsiteX18" fmla="*/ 151660 w 194090"/>
                    <a:gd name="connsiteY18" fmla="*/ 55225 h 113557"/>
                    <a:gd name="connsiteX19" fmla="*/ 152378 w 194090"/>
                    <a:gd name="connsiteY19" fmla="*/ 58073 h 113557"/>
                    <a:gd name="connsiteX20" fmla="*/ 152028 w 194090"/>
                    <a:gd name="connsiteY20" fmla="*/ 57749 h 113557"/>
                    <a:gd name="connsiteX21" fmla="*/ 151888 w 194090"/>
                    <a:gd name="connsiteY21" fmla="*/ 60484 h 113557"/>
                    <a:gd name="connsiteX22" fmla="*/ 151975 w 194090"/>
                    <a:gd name="connsiteY22" fmla="*/ 59344 h 113557"/>
                    <a:gd name="connsiteX23" fmla="*/ 151344 w 194090"/>
                    <a:gd name="connsiteY23" fmla="*/ 61711 h 113557"/>
                    <a:gd name="connsiteX24" fmla="*/ 152177 w 194090"/>
                    <a:gd name="connsiteY24" fmla="*/ 59958 h 113557"/>
                    <a:gd name="connsiteX25" fmla="*/ 150485 w 194090"/>
                    <a:gd name="connsiteY25" fmla="*/ 62982 h 113557"/>
                    <a:gd name="connsiteX26" fmla="*/ 151677 w 194090"/>
                    <a:gd name="connsiteY26" fmla="*/ 61474 h 113557"/>
                    <a:gd name="connsiteX27" fmla="*/ 149609 w 194090"/>
                    <a:gd name="connsiteY27" fmla="*/ 63578 h 113557"/>
                    <a:gd name="connsiteX28" fmla="*/ 150485 w 194090"/>
                    <a:gd name="connsiteY28" fmla="*/ 62938 h 113557"/>
                    <a:gd name="connsiteX29" fmla="*/ 148320 w 194090"/>
                    <a:gd name="connsiteY29" fmla="*/ 64305 h 113557"/>
                    <a:gd name="connsiteX30" fmla="*/ 147137 w 194090"/>
                    <a:gd name="connsiteY30" fmla="*/ 65181 h 113557"/>
                    <a:gd name="connsiteX31" fmla="*/ 139013 w 194090"/>
                    <a:gd name="connsiteY31" fmla="*/ 67758 h 113557"/>
                    <a:gd name="connsiteX32" fmla="*/ 131352 w 194090"/>
                    <a:gd name="connsiteY32" fmla="*/ 69380 h 113557"/>
                    <a:gd name="connsiteX33" fmla="*/ 127654 w 194090"/>
                    <a:gd name="connsiteY33" fmla="*/ 69967 h 113557"/>
                    <a:gd name="connsiteX34" fmla="*/ 127365 w 194090"/>
                    <a:gd name="connsiteY34" fmla="*/ 69967 h 113557"/>
                    <a:gd name="connsiteX35" fmla="*/ 104822 w 194090"/>
                    <a:gd name="connsiteY35" fmla="*/ 71299 h 113557"/>
                    <a:gd name="connsiteX36" fmla="*/ 83174 w 194090"/>
                    <a:gd name="connsiteY36" fmla="*/ 71238 h 113557"/>
                    <a:gd name="connsiteX37" fmla="*/ 72718 w 194090"/>
                    <a:gd name="connsiteY37" fmla="*/ 70721 h 113557"/>
                    <a:gd name="connsiteX38" fmla="*/ 68336 w 194090"/>
                    <a:gd name="connsiteY38" fmla="*/ 70361 h 113557"/>
                    <a:gd name="connsiteX39" fmla="*/ 65794 w 194090"/>
                    <a:gd name="connsiteY39" fmla="*/ 70160 h 113557"/>
                    <a:gd name="connsiteX40" fmla="*/ 50237 w 194090"/>
                    <a:gd name="connsiteY40" fmla="*/ 66706 h 113557"/>
                    <a:gd name="connsiteX41" fmla="*/ 47301 w 194090"/>
                    <a:gd name="connsiteY41" fmla="*/ 65672 h 113557"/>
                    <a:gd name="connsiteX42" fmla="*/ 48283 w 194090"/>
                    <a:gd name="connsiteY42" fmla="*/ 66049 h 113557"/>
                    <a:gd name="connsiteX43" fmla="*/ 42498 w 194090"/>
                    <a:gd name="connsiteY43" fmla="*/ 62596 h 113557"/>
                    <a:gd name="connsiteX44" fmla="*/ 43436 w 194090"/>
                    <a:gd name="connsiteY44" fmla="*/ 63034 h 113557"/>
                    <a:gd name="connsiteX45" fmla="*/ 43979 w 194090"/>
                    <a:gd name="connsiteY45" fmla="*/ 64077 h 113557"/>
                    <a:gd name="connsiteX46" fmla="*/ 41595 w 194090"/>
                    <a:gd name="connsiteY46" fmla="*/ 59931 h 113557"/>
                    <a:gd name="connsiteX47" fmla="*/ 42472 w 194090"/>
                    <a:gd name="connsiteY47" fmla="*/ 61492 h 113557"/>
                    <a:gd name="connsiteX48" fmla="*/ 42051 w 194090"/>
                    <a:gd name="connsiteY48" fmla="*/ 60501 h 113557"/>
                    <a:gd name="connsiteX49" fmla="*/ 42051 w 194090"/>
                    <a:gd name="connsiteY49" fmla="*/ 59923 h 113557"/>
                    <a:gd name="connsiteX50" fmla="*/ 42051 w 194090"/>
                    <a:gd name="connsiteY50" fmla="*/ 55470 h 113557"/>
                    <a:gd name="connsiteX51" fmla="*/ 42156 w 194090"/>
                    <a:gd name="connsiteY51" fmla="*/ 55944 h 113557"/>
                    <a:gd name="connsiteX52" fmla="*/ 42112 w 194090"/>
                    <a:gd name="connsiteY52" fmla="*/ 55672 h 113557"/>
                    <a:gd name="connsiteX53" fmla="*/ 43576 w 194090"/>
                    <a:gd name="connsiteY53" fmla="*/ 53235 h 113557"/>
                    <a:gd name="connsiteX54" fmla="*/ 43988 w 194090"/>
                    <a:gd name="connsiteY54" fmla="*/ 53034 h 113557"/>
                    <a:gd name="connsiteX55" fmla="*/ 46214 w 194090"/>
                    <a:gd name="connsiteY55" fmla="*/ 51018 h 113557"/>
                    <a:gd name="connsiteX56" fmla="*/ 47091 w 194090"/>
                    <a:gd name="connsiteY56" fmla="*/ 50667 h 113557"/>
                    <a:gd name="connsiteX57" fmla="*/ 51473 w 194090"/>
                    <a:gd name="connsiteY57" fmla="*/ 48310 h 113557"/>
                    <a:gd name="connsiteX58" fmla="*/ 93998 w 194090"/>
                    <a:gd name="connsiteY58" fmla="*/ 42087 h 113557"/>
                    <a:gd name="connsiteX59" fmla="*/ 115033 w 194090"/>
                    <a:gd name="connsiteY59" fmla="*/ 21052 h 113557"/>
                    <a:gd name="connsiteX60" fmla="*/ 93998 w 194090"/>
                    <a:gd name="connsiteY60" fmla="*/ 18 h 11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94090" h="113557">
                      <a:moveTo>
                        <a:pt x="94086" y="0"/>
                      </a:moveTo>
                      <a:cubicBezTo>
                        <a:pt x="63060" y="167"/>
                        <a:pt x="19588" y="4794"/>
                        <a:pt x="4688" y="36995"/>
                      </a:cubicBezTo>
                      <a:cubicBezTo>
                        <a:pt x="-2131" y="51824"/>
                        <a:pt x="-1480" y="69011"/>
                        <a:pt x="6441" y="83280"/>
                      </a:cubicBezTo>
                      <a:cubicBezTo>
                        <a:pt x="14314" y="95498"/>
                        <a:pt x="26562" y="104245"/>
                        <a:pt x="40675" y="107733"/>
                      </a:cubicBezTo>
                      <a:cubicBezTo>
                        <a:pt x="57421" y="112036"/>
                        <a:pt x="74690" y="113964"/>
                        <a:pt x="91974" y="113456"/>
                      </a:cubicBezTo>
                      <a:cubicBezTo>
                        <a:pt x="110113" y="113964"/>
                        <a:pt x="128257" y="112562"/>
                        <a:pt x="146103" y="109276"/>
                      </a:cubicBezTo>
                      <a:cubicBezTo>
                        <a:pt x="159454" y="107049"/>
                        <a:pt x="171793" y="100756"/>
                        <a:pt x="181433" y="91256"/>
                      </a:cubicBezTo>
                      <a:cubicBezTo>
                        <a:pt x="191801" y="79564"/>
                        <a:pt x="196141" y="63718"/>
                        <a:pt x="193177" y="48371"/>
                      </a:cubicBezTo>
                      <a:cubicBezTo>
                        <a:pt x="185438" y="5872"/>
                        <a:pt x="128469" y="167"/>
                        <a:pt x="94138" y="0"/>
                      </a:cubicBezTo>
                      <a:cubicBezTo>
                        <a:pt x="82521" y="0"/>
                        <a:pt x="73104" y="9422"/>
                        <a:pt x="73104" y="21035"/>
                      </a:cubicBezTo>
                      <a:cubicBezTo>
                        <a:pt x="73104" y="32648"/>
                        <a:pt x="82521" y="42070"/>
                        <a:pt x="94138" y="42070"/>
                      </a:cubicBezTo>
                      <a:cubicBezTo>
                        <a:pt x="107646" y="41605"/>
                        <a:pt x="121149" y="43104"/>
                        <a:pt x="134227" y="46513"/>
                      </a:cubicBezTo>
                      <a:cubicBezTo>
                        <a:pt x="137146" y="47311"/>
                        <a:pt x="140003" y="48266"/>
                        <a:pt x="142834" y="49300"/>
                      </a:cubicBezTo>
                      <a:cubicBezTo>
                        <a:pt x="139197" y="47933"/>
                        <a:pt x="144972" y="50387"/>
                        <a:pt x="146138" y="51053"/>
                      </a:cubicBezTo>
                      <a:cubicBezTo>
                        <a:pt x="147304" y="51719"/>
                        <a:pt x="148548" y="52525"/>
                        <a:pt x="149740" y="53297"/>
                      </a:cubicBezTo>
                      <a:cubicBezTo>
                        <a:pt x="152291" y="54953"/>
                        <a:pt x="146681" y="49870"/>
                        <a:pt x="149881" y="53507"/>
                      </a:cubicBezTo>
                      <a:cubicBezTo>
                        <a:pt x="150520" y="54235"/>
                        <a:pt x="151318" y="55032"/>
                        <a:pt x="152010" y="55698"/>
                      </a:cubicBezTo>
                      <a:cubicBezTo>
                        <a:pt x="149793" y="53551"/>
                        <a:pt x="150389" y="54243"/>
                        <a:pt x="152089" y="56250"/>
                      </a:cubicBezTo>
                      <a:cubicBezTo>
                        <a:pt x="152703" y="56987"/>
                        <a:pt x="154964" y="59336"/>
                        <a:pt x="151660" y="55225"/>
                      </a:cubicBezTo>
                      <a:cubicBezTo>
                        <a:pt x="151598" y="55146"/>
                        <a:pt x="152326" y="58065"/>
                        <a:pt x="152378" y="58073"/>
                      </a:cubicBezTo>
                      <a:cubicBezTo>
                        <a:pt x="150924" y="57653"/>
                        <a:pt x="152466" y="53411"/>
                        <a:pt x="152028" y="57749"/>
                      </a:cubicBezTo>
                      <a:cubicBezTo>
                        <a:pt x="151894" y="58652"/>
                        <a:pt x="151846" y="59572"/>
                        <a:pt x="151888" y="60484"/>
                      </a:cubicBezTo>
                      <a:cubicBezTo>
                        <a:pt x="152142" y="62999"/>
                        <a:pt x="153509" y="55637"/>
                        <a:pt x="151975" y="59344"/>
                      </a:cubicBezTo>
                      <a:cubicBezTo>
                        <a:pt x="151686" y="60107"/>
                        <a:pt x="151475" y="60904"/>
                        <a:pt x="151344" y="61711"/>
                      </a:cubicBezTo>
                      <a:cubicBezTo>
                        <a:pt x="150906" y="65611"/>
                        <a:pt x="151809" y="59432"/>
                        <a:pt x="152177" y="59958"/>
                      </a:cubicBezTo>
                      <a:cubicBezTo>
                        <a:pt x="152361" y="60238"/>
                        <a:pt x="150599" y="62710"/>
                        <a:pt x="150485" y="62982"/>
                      </a:cubicBezTo>
                      <a:cubicBezTo>
                        <a:pt x="148960" y="66417"/>
                        <a:pt x="151511" y="60983"/>
                        <a:pt x="151677" y="61474"/>
                      </a:cubicBezTo>
                      <a:cubicBezTo>
                        <a:pt x="151774" y="61763"/>
                        <a:pt x="149924" y="63315"/>
                        <a:pt x="149609" y="63578"/>
                      </a:cubicBezTo>
                      <a:cubicBezTo>
                        <a:pt x="148119" y="64910"/>
                        <a:pt x="146445" y="65050"/>
                        <a:pt x="150485" y="62938"/>
                      </a:cubicBezTo>
                      <a:cubicBezTo>
                        <a:pt x="149723" y="63332"/>
                        <a:pt x="149100" y="63928"/>
                        <a:pt x="148320" y="64305"/>
                      </a:cubicBezTo>
                      <a:cubicBezTo>
                        <a:pt x="146235" y="65287"/>
                        <a:pt x="142965" y="66627"/>
                        <a:pt x="147137" y="65181"/>
                      </a:cubicBezTo>
                      <a:cubicBezTo>
                        <a:pt x="144447" y="66137"/>
                        <a:pt x="141791" y="67048"/>
                        <a:pt x="139013" y="67758"/>
                      </a:cubicBezTo>
                      <a:cubicBezTo>
                        <a:pt x="136480" y="68407"/>
                        <a:pt x="133929" y="68933"/>
                        <a:pt x="131352" y="69380"/>
                      </a:cubicBezTo>
                      <a:cubicBezTo>
                        <a:pt x="130125" y="69599"/>
                        <a:pt x="128890" y="69792"/>
                        <a:pt x="127654" y="69967"/>
                      </a:cubicBezTo>
                      <a:cubicBezTo>
                        <a:pt x="131589" y="69406"/>
                        <a:pt x="128118" y="69888"/>
                        <a:pt x="127365" y="69967"/>
                      </a:cubicBezTo>
                      <a:cubicBezTo>
                        <a:pt x="119853" y="70659"/>
                        <a:pt x="112360" y="71133"/>
                        <a:pt x="104822" y="71299"/>
                      </a:cubicBezTo>
                      <a:cubicBezTo>
                        <a:pt x="97609" y="71466"/>
                        <a:pt x="90387" y="71466"/>
                        <a:pt x="83174" y="71238"/>
                      </a:cubicBezTo>
                      <a:cubicBezTo>
                        <a:pt x="79668" y="71133"/>
                        <a:pt x="76183" y="70957"/>
                        <a:pt x="72718" y="70721"/>
                      </a:cubicBezTo>
                      <a:cubicBezTo>
                        <a:pt x="71263" y="70615"/>
                        <a:pt x="69817" y="70501"/>
                        <a:pt x="68336" y="70361"/>
                      </a:cubicBezTo>
                      <a:cubicBezTo>
                        <a:pt x="68073" y="70361"/>
                        <a:pt x="61324" y="69529"/>
                        <a:pt x="65794" y="70160"/>
                      </a:cubicBezTo>
                      <a:cubicBezTo>
                        <a:pt x="60518" y="69459"/>
                        <a:pt x="55313" y="68310"/>
                        <a:pt x="50237" y="66706"/>
                      </a:cubicBezTo>
                      <a:cubicBezTo>
                        <a:pt x="49264" y="66391"/>
                        <a:pt x="48283" y="65944"/>
                        <a:pt x="47301" y="65672"/>
                      </a:cubicBezTo>
                      <a:cubicBezTo>
                        <a:pt x="51587" y="66855"/>
                        <a:pt x="49448" y="66777"/>
                        <a:pt x="48283" y="66049"/>
                      </a:cubicBezTo>
                      <a:cubicBezTo>
                        <a:pt x="46372" y="64866"/>
                        <a:pt x="44391" y="63832"/>
                        <a:pt x="42498" y="62596"/>
                      </a:cubicBezTo>
                      <a:cubicBezTo>
                        <a:pt x="46880" y="65436"/>
                        <a:pt x="44602" y="64182"/>
                        <a:pt x="43436" y="63034"/>
                      </a:cubicBezTo>
                      <a:cubicBezTo>
                        <a:pt x="42034" y="61658"/>
                        <a:pt x="41604" y="59826"/>
                        <a:pt x="43979" y="64077"/>
                      </a:cubicBezTo>
                      <a:cubicBezTo>
                        <a:pt x="43234" y="62745"/>
                        <a:pt x="42446" y="61194"/>
                        <a:pt x="41595" y="59931"/>
                      </a:cubicBezTo>
                      <a:cubicBezTo>
                        <a:pt x="45592" y="65856"/>
                        <a:pt x="42857" y="62018"/>
                        <a:pt x="42472" y="61492"/>
                      </a:cubicBezTo>
                      <a:cubicBezTo>
                        <a:pt x="42305" y="61272"/>
                        <a:pt x="41113" y="56540"/>
                        <a:pt x="42051" y="60501"/>
                      </a:cubicBezTo>
                      <a:cubicBezTo>
                        <a:pt x="42796" y="63700"/>
                        <a:pt x="42051" y="60922"/>
                        <a:pt x="42051" y="59923"/>
                      </a:cubicBezTo>
                      <a:cubicBezTo>
                        <a:pt x="42143" y="58442"/>
                        <a:pt x="42143" y="56952"/>
                        <a:pt x="42051" y="55470"/>
                      </a:cubicBezTo>
                      <a:cubicBezTo>
                        <a:pt x="41665" y="52639"/>
                        <a:pt x="40912" y="60326"/>
                        <a:pt x="42156" y="55944"/>
                      </a:cubicBezTo>
                      <a:cubicBezTo>
                        <a:pt x="43269" y="52026"/>
                        <a:pt x="39729" y="59309"/>
                        <a:pt x="42112" y="55672"/>
                      </a:cubicBezTo>
                      <a:cubicBezTo>
                        <a:pt x="42603" y="54927"/>
                        <a:pt x="43173" y="53998"/>
                        <a:pt x="43576" y="53235"/>
                      </a:cubicBezTo>
                      <a:cubicBezTo>
                        <a:pt x="42191" y="55865"/>
                        <a:pt x="41928" y="55172"/>
                        <a:pt x="43988" y="53034"/>
                      </a:cubicBezTo>
                      <a:cubicBezTo>
                        <a:pt x="44680" y="52315"/>
                        <a:pt x="45513" y="51728"/>
                        <a:pt x="46214" y="51018"/>
                      </a:cubicBezTo>
                      <a:cubicBezTo>
                        <a:pt x="42954" y="54331"/>
                        <a:pt x="45820" y="51456"/>
                        <a:pt x="47091" y="50667"/>
                      </a:cubicBezTo>
                      <a:cubicBezTo>
                        <a:pt x="48546" y="49791"/>
                        <a:pt x="55426" y="46925"/>
                        <a:pt x="51473" y="48310"/>
                      </a:cubicBezTo>
                      <a:cubicBezTo>
                        <a:pt x="65119" y="43533"/>
                        <a:pt x="79555" y="41421"/>
                        <a:pt x="93998" y="42087"/>
                      </a:cubicBezTo>
                      <a:cubicBezTo>
                        <a:pt x="105616" y="42087"/>
                        <a:pt x="115033" y="32665"/>
                        <a:pt x="115033" y="21052"/>
                      </a:cubicBezTo>
                      <a:cubicBezTo>
                        <a:pt x="115033" y="9439"/>
                        <a:pt x="105616" y="18"/>
                        <a:pt x="93998" y="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14" name="Freeform 1313">
                  <a:extLst>
                    <a:ext uri="{FF2B5EF4-FFF2-40B4-BE49-F238E27FC236}">
                      <a16:creationId xmlns:a16="http://schemas.microsoft.com/office/drawing/2014/main" id="{C89FE116-E2AE-D513-5F44-E7813C43D5D3}"/>
                    </a:ext>
                  </a:extLst>
                </p:cNvPr>
                <p:cNvSpPr/>
                <p:nvPr/>
              </p:nvSpPr>
              <p:spPr>
                <a:xfrm>
                  <a:off x="9095508" y="4831590"/>
                  <a:ext cx="194089" cy="113557"/>
                </a:xfrm>
                <a:custGeom>
                  <a:avLst/>
                  <a:gdLst>
                    <a:gd name="connsiteX0" fmla="*/ 94138 w 194089"/>
                    <a:gd name="connsiteY0" fmla="*/ 0 h 113557"/>
                    <a:gd name="connsiteX1" fmla="*/ 4688 w 194089"/>
                    <a:gd name="connsiteY1" fmla="*/ 36995 h 113557"/>
                    <a:gd name="connsiteX2" fmla="*/ 6441 w 194089"/>
                    <a:gd name="connsiteY2" fmla="*/ 83280 h 113557"/>
                    <a:gd name="connsiteX3" fmla="*/ 40666 w 194089"/>
                    <a:gd name="connsiteY3" fmla="*/ 107733 h 113557"/>
                    <a:gd name="connsiteX4" fmla="*/ 91974 w 194089"/>
                    <a:gd name="connsiteY4" fmla="*/ 113456 h 113557"/>
                    <a:gd name="connsiteX5" fmla="*/ 146094 w 194089"/>
                    <a:gd name="connsiteY5" fmla="*/ 109276 h 113557"/>
                    <a:gd name="connsiteX6" fmla="*/ 181424 w 194089"/>
                    <a:gd name="connsiteY6" fmla="*/ 91256 h 113557"/>
                    <a:gd name="connsiteX7" fmla="*/ 193177 w 194089"/>
                    <a:gd name="connsiteY7" fmla="*/ 48371 h 113557"/>
                    <a:gd name="connsiteX8" fmla="*/ 94138 w 194089"/>
                    <a:gd name="connsiteY8" fmla="*/ 0 h 113557"/>
                    <a:gd name="connsiteX9" fmla="*/ 73104 w 194089"/>
                    <a:gd name="connsiteY9" fmla="*/ 21035 h 113557"/>
                    <a:gd name="connsiteX10" fmla="*/ 94138 w 194089"/>
                    <a:gd name="connsiteY10" fmla="*/ 42070 h 113557"/>
                    <a:gd name="connsiteX11" fmla="*/ 134227 w 194089"/>
                    <a:gd name="connsiteY11" fmla="*/ 46513 h 113557"/>
                    <a:gd name="connsiteX12" fmla="*/ 142825 w 194089"/>
                    <a:gd name="connsiteY12" fmla="*/ 49300 h 113557"/>
                    <a:gd name="connsiteX13" fmla="*/ 146129 w 194089"/>
                    <a:gd name="connsiteY13" fmla="*/ 51053 h 113557"/>
                    <a:gd name="connsiteX14" fmla="*/ 149740 w 194089"/>
                    <a:gd name="connsiteY14" fmla="*/ 53297 h 113557"/>
                    <a:gd name="connsiteX15" fmla="*/ 149872 w 194089"/>
                    <a:gd name="connsiteY15" fmla="*/ 53507 h 113557"/>
                    <a:gd name="connsiteX16" fmla="*/ 152002 w 194089"/>
                    <a:gd name="connsiteY16" fmla="*/ 55698 h 113557"/>
                    <a:gd name="connsiteX17" fmla="*/ 152080 w 194089"/>
                    <a:gd name="connsiteY17" fmla="*/ 56250 h 113557"/>
                    <a:gd name="connsiteX18" fmla="*/ 151660 w 194089"/>
                    <a:gd name="connsiteY18" fmla="*/ 55225 h 113557"/>
                    <a:gd name="connsiteX19" fmla="*/ 152370 w 194089"/>
                    <a:gd name="connsiteY19" fmla="*/ 58073 h 113557"/>
                    <a:gd name="connsiteX20" fmla="*/ 152019 w 194089"/>
                    <a:gd name="connsiteY20" fmla="*/ 57749 h 113557"/>
                    <a:gd name="connsiteX21" fmla="*/ 151888 w 194089"/>
                    <a:gd name="connsiteY21" fmla="*/ 60484 h 113557"/>
                    <a:gd name="connsiteX22" fmla="*/ 151967 w 194089"/>
                    <a:gd name="connsiteY22" fmla="*/ 59344 h 113557"/>
                    <a:gd name="connsiteX23" fmla="*/ 151335 w 194089"/>
                    <a:gd name="connsiteY23" fmla="*/ 61711 h 113557"/>
                    <a:gd name="connsiteX24" fmla="*/ 152168 w 194089"/>
                    <a:gd name="connsiteY24" fmla="*/ 59958 h 113557"/>
                    <a:gd name="connsiteX25" fmla="*/ 150477 w 194089"/>
                    <a:gd name="connsiteY25" fmla="*/ 62982 h 113557"/>
                    <a:gd name="connsiteX26" fmla="*/ 151668 w 194089"/>
                    <a:gd name="connsiteY26" fmla="*/ 61474 h 113557"/>
                    <a:gd name="connsiteX27" fmla="*/ 149609 w 194089"/>
                    <a:gd name="connsiteY27" fmla="*/ 63578 h 113557"/>
                    <a:gd name="connsiteX28" fmla="*/ 150485 w 194089"/>
                    <a:gd name="connsiteY28" fmla="*/ 62938 h 113557"/>
                    <a:gd name="connsiteX29" fmla="*/ 148320 w 194089"/>
                    <a:gd name="connsiteY29" fmla="*/ 64305 h 113557"/>
                    <a:gd name="connsiteX30" fmla="*/ 147146 w 194089"/>
                    <a:gd name="connsiteY30" fmla="*/ 65181 h 113557"/>
                    <a:gd name="connsiteX31" fmla="*/ 139013 w 194089"/>
                    <a:gd name="connsiteY31" fmla="*/ 67758 h 113557"/>
                    <a:gd name="connsiteX32" fmla="*/ 131361 w 194089"/>
                    <a:gd name="connsiteY32" fmla="*/ 69380 h 113557"/>
                    <a:gd name="connsiteX33" fmla="*/ 127663 w 194089"/>
                    <a:gd name="connsiteY33" fmla="*/ 69967 h 113557"/>
                    <a:gd name="connsiteX34" fmla="*/ 127365 w 194089"/>
                    <a:gd name="connsiteY34" fmla="*/ 69967 h 113557"/>
                    <a:gd name="connsiteX35" fmla="*/ 104822 w 194089"/>
                    <a:gd name="connsiteY35" fmla="*/ 71299 h 113557"/>
                    <a:gd name="connsiteX36" fmla="*/ 83174 w 194089"/>
                    <a:gd name="connsiteY36" fmla="*/ 71238 h 113557"/>
                    <a:gd name="connsiteX37" fmla="*/ 72718 w 194089"/>
                    <a:gd name="connsiteY37" fmla="*/ 70721 h 113557"/>
                    <a:gd name="connsiteX38" fmla="*/ 68336 w 194089"/>
                    <a:gd name="connsiteY38" fmla="*/ 70361 h 113557"/>
                    <a:gd name="connsiteX39" fmla="*/ 65794 w 194089"/>
                    <a:gd name="connsiteY39" fmla="*/ 70160 h 113557"/>
                    <a:gd name="connsiteX40" fmla="*/ 50246 w 194089"/>
                    <a:gd name="connsiteY40" fmla="*/ 66706 h 113557"/>
                    <a:gd name="connsiteX41" fmla="*/ 47310 w 194089"/>
                    <a:gd name="connsiteY41" fmla="*/ 65672 h 113557"/>
                    <a:gd name="connsiteX42" fmla="*/ 48283 w 194089"/>
                    <a:gd name="connsiteY42" fmla="*/ 66049 h 113557"/>
                    <a:gd name="connsiteX43" fmla="*/ 42498 w 194089"/>
                    <a:gd name="connsiteY43" fmla="*/ 62596 h 113557"/>
                    <a:gd name="connsiteX44" fmla="*/ 43436 w 194089"/>
                    <a:gd name="connsiteY44" fmla="*/ 63034 h 113557"/>
                    <a:gd name="connsiteX45" fmla="*/ 43988 w 194089"/>
                    <a:gd name="connsiteY45" fmla="*/ 64077 h 113557"/>
                    <a:gd name="connsiteX46" fmla="*/ 41604 w 194089"/>
                    <a:gd name="connsiteY46" fmla="*/ 59931 h 113557"/>
                    <a:gd name="connsiteX47" fmla="*/ 42481 w 194089"/>
                    <a:gd name="connsiteY47" fmla="*/ 61492 h 113557"/>
                    <a:gd name="connsiteX48" fmla="*/ 42060 w 194089"/>
                    <a:gd name="connsiteY48" fmla="*/ 60501 h 113557"/>
                    <a:gd name="connsiteX49" fmla="*/ 42060 w 194089"/>
                    <a:gd name="connsiteY49" fmla="*/ 59923 h 113557"/>
                    <a:gd name="connsiteX50" fmla="*/ 42060 w 194089"/>
                    <a:gd name="connsiteY50" fmla="*/ 55470 h 113557"/>
                    <a:gd name="connsiteX51" fmla="*/ 42165 w 194089"/>
                    <a:gd name="connsiteY51" fmla="*/ 55944 h 113557"/>
                    <a:gd name="connsiteX52" fmla="*/ 42165 w 194089"/>
                    <a:gd name="connsiteY52" fmla="*/ 55672 h 113557"/>
                    <a:gd name="connsiteX53" fmla="*/ 43620 w 194089"/>
                    <a:gd name="connsiteY53" fmla="*/ 53235 h 113557"/>
                    <a:gd name="connsiteX54" fmla="*/ 44032 w 194089"/>
                    <a:gd name="connsiteY54" fmla="*/ 53034 h 113557"/>
                    <a:gd name="connsiteX55" fmla="*/ 46267 w 194089"/>
                    <a:gd name="connsiteY55" fmla="*/ 51018 h 113557"/>
                    <a:gd name="connsiteX56" fmla="*/ 47143 w 194089"/>
                    <a:gd name="connsiteY56" fmla="*/ 50667 h 113557"/>
                    <a:gd name="connsiteX57" fmla="*/ 51526 w 194089"/>
                    <a:gd name="connsiteY57" fmla="*/ 48310 h 113557"/>
                    <a:gd name="connsiteX58" fmla="*/ 94051 w 194089"/>
                    <a:gd name="connsiteY58" fmla="*/ 42087 h 113557"/>
                    <a:gd name="connsiteX59" fmla="*/ 115086 w 194089"/>
                    <a:gd name="connsiteY59" fmla="*/ 21052 h 113557"/>
                    <a:gd name="connsiteX60" fmla="*/ 94051 w 194089"/>
                    <a:gd name="connsiteY60" fmla="*/ 18 h 11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94089" h="113557">
                      <a:moveTo>
                        <a:pt x="94138" y="0"/>
                      </a:moveTo>
                      <a:cubicBezTo>
                        <a:pt x="63112" y="167"/>
                        <a:pt x="19640" y="4794"/>
                        <a:pt x="4688" y="36995"/>
                      </a:cubicBezTo>
                      <a:cubicBezTo>
                        <a:pt x="-2131" y="51824"/>
                        <a:pt x="-1480" y="69011"/>
                        <a:pt x="6441" y="83280"/>
                      </a:cubicBezTo>
                      <a:cubicBezTo>
                        <a:pt x="14312" y="95498"/>
                        <a:pt x="26556" y="104245"/>
                        <a:pt x="40666" y="107733"/>
                      </a:cubicBezTo>
                      <a:cubicBezTo>
                        <a:pt x="57416" y="112036"/>
                        <a:pt x="74687" y="113964"/>
                        <a:pt x="91974" y="113456"/>
                      </a:cubicBezTo>
                      <a:cubicBezTo>
                        <a:pt x="110111" y="113964"/>
                        <a:pt x="128251" y="112562"/>
                        <a:pt x="146094" y="109276"/>
                      </a:cubicBezTo>
                      <a:cubicBezTo>
                        <a:pt x="159445" y="107049"/>
                        <a:pt x="171783" y="100756"/>
                        <a:pt x="181424" y="91256"/>
                      </a:cubicBezTo>
                      <a:cubicBezTo>
                        <a:pt x="191801" y="79564"/>
                        <a:pt x="196140" y="63718"/>
                        <a:pt x="193177" y="48371"/>
                      </a:cubicBezTo>
                      <a:cubicBezTo>
                        <a:pt x="185438" y="5872"/>
                        <a:pt x="128460" y="167"/>
                        <a:pt x="94138" y="0"/>
                      </a:cubicBezTo>
                      <a:cubicBezTo>
                        <a:pt x="82521" y="0"/>
                        <a:pt x="73104" y="9422"/>
                        <a:pt x="73104" y="21035"/>
                      </a:cubicBezTo>
                      <a:cubicBezTo>
                        <a:pt x="73104" y="32648"/>
                        <a:pt x="82521" y="42070"/>
                        <a:pt x="94138" y="42070"/>
                      </a:cubicBezTo>
                      <a:cubicBezTo>
                        <a:pt x="107645" y="41605"/>
                        <a:pt x="121149" y="43104"/>
                        <a:pt x="134227" y="46513"/>
                      </a:cubicBezTo>
                      <a:cubicBezTo>
                        <a:pt x="137148" y="47311"/>
                        <a:pt x="140014" y="48240"/>
                        <a:pt x="142825" y="49300"/>
                      </a:cubicBezTo>
                      <a:cubicBezTo>
                        <a:pt x="139197" y="47933"/>
                        <a:pt x="144964" y="50387"/>
                        <a:pt x="146129" y="51053"/>
                      </a:cubicBezTo>
                      <a:cubicBezTo>
                        <a:pt x="147295" y="51719"/>
                        <a:pt x="148548" y="52525"/>
                        <a:pt x="149740" y="53297"/>
                      </a:cubicBezTo>
                      <a:cubicBezTo>
                        <a:pt x="152282" y="54953"/>
                        <a:pt x="146673" y="49870"/>
                        <a:pt x="149872" y="53507"/>
                      </a:cubicBezTo>
                      <a:cubicBezTo>
                        <a:pt x="150520" y="54235"/>
                        <a:pt x="151318" y="55032"/>
                        <a:pt x="152002" y="55698"/>
                      </a:cubicBezTo>
                      <a:cubicBezTo>
                        <a:pt x="149793" y="53551"/>
                        <a:pt x="150389" y="54243"/>
                        <a:pt x="152080" y="56250"/>
                      </a:cubicBezTo>
                      <a:cubicBezTo>
                        <a:pt x="152703" y="56987"/>
                        <a:pt x="154955" y="59336"/>
                        <a:pt x="151660" y="55225"/>
                      </a:cubicBezTo>
                      <a:cubicBezTo>
                        <a:pt x="151598" y="55146"/>
                        <a:pt x="152317" y="58065"/>
                        <a:pt x="152370" y="58073"/>
                      </a:cubicBezTo>
                      <a:cubicBezTo>
                        <a:pt x="150924" y="57653"/>
                        <a:pt x="152457" y="53411"/>
                        <a:pt x="152019" y="57749"/>
                      </a:cubicBezTo>
                      <a:cubicBezTo>
                        <a:pt x="151888" y="58652"/>
                        <a:pt x="151844" y="59572"/>
                        <a:pt x="151888" y="60484"/>
                      </a:cubicBezTo>
                      <a:cubicBezTo>
                        <a:pt x="152133" y="62999"/>
                        <a:pt x="153500" y="55637"/>
                        <a:pt x="151967" y="59344"/>
                      </a:cubicBezTo>
                      <a:cubicBezTo>
                        <a:pt x="151685" y="60116"/>
                        <a:pt x="151474" y="60904"/>
                        <a:pt x="151335" y="61711"/>
                      </a:cubicBezTo>
                      <a:cubicBezTo>
                        <a:pt x="150897" y="65611"/>
                        <a:pt x="151809" y="59432"/>
                        <a:pt x="152168" y="59958"/>
                      </a:cubicBezTo>
                      <a:cubicBezTo>
                        <a:pt x="152352" y="60238"/>
                        <a:pt x="150599" y="62710"/>
                        <a:pt x="150477" y="62982"/>
                      </a:cubicBezTo>
                      <a:cubicBezTo>
                        <a:pt x="148960" y="66417"/>
                        <a:pt x="151511" y="60983"/>
                        <a:pt x="151668" y="61474"/>
                      </a:cubicBezTo>
                      <a:cubicBezTo>
                        <a:pt x="151765" y="61763"/>
                        <a:pt x="149916" y="63315"/>
                        <a:pt x="149609" y="63578"/>
                      </a:cubicBezTo>
                      <a:cubicBezTo>
                        <a:pt x="148110" y="64910"/>
                        <a:pt x="146445" y="65050"/>
                        <a:pt x="150485" y="62938"/>
                      </a:cubicBezTo>
                      <a:cubicBezTo>
                        <a:pt x="149732" y="63332"/>
                        <a:pt x="149101" y="63928"/>
                        <a:pt x="148320" y="64305"/>
                      </a:cubicBezTo>
                      <a:cubicBezTo>
                        <a:pt x="146243" y="65287"/>
                        <a:pt x="142974" y="66627"/>
                        <a:pt x="147146" y="65181"/>
                      </a:cubicBezTo>
                      <a:cubicBezTo>
                        <a:pt x="144447" y="66137"/>
                        <a:pt x="141791" y="67048"/>
                        <a:pt x="139013" y="67758"/>
                      </a:cubicBezTo>
                      <a:cubicBezTo>
                        <a:pt x="136488" y="68407"/>
                        <a:pt x="133929" y="68933"/>
                        <a:pt x="131361" y="69380"/>
                      </a:cubicBezTo>
                      <a:cubicBezTo>
                        <a:pt x="130134" y="69599"/>
                        <a:pt x="128898" y="69792"/>
                        <a:pt x="127663" y="69967"/>
                      </a:cubicBezTo>
                      <a:cubicBezTo>
                        <a:pt x="131598" y="69406"/>
                        <a:pt x="128127" y="69888"/>
                        <a:pt x="127365" y="69967"/>
                      </a:cubicBezTo>
                      <a:cubicBezTo>
                        <a:pt x="119862" y="70659"/>
                        <a:pt x="112369" y="71133"/>
                        <a:pt x="104822" y="71299"/>
                      </a:cubicBezTo>
                      <a:cubicBezTo>
                        <a:pt x="97609" y="71466"/>
                        <a:pt x="90387" y="71466"/>
                        <a:pt x="83174" y="71238"/>
                      </a:cubicBezTo>
                      <a:cubicBezTo>
                        <a:pt x="79668" y="71133"/>
                        <a:pt x="76183" y="70957"/>
                        <a:pt x="72718" y="70721"/>
                      </a:cubicBezTo>
                      <a:cubicBezTo>
                        <a:pt x="71272" y="70615"/>
                        <a:pt x="69817" y="70501"/>
                        <a:pt x="68336" y="70361"/>
                      </a:cubicBezTo>
                      <a:cubicBezTo>
                        <a:pt x="68073" y="70361"/>
                        <a:pt x="61324" y="69529"/>
                        <a:pt x="65794" y="70160"/>
                      </a:cubicBezTo>
                      <a:cubicBezTo>
                        <a:pt x="60521" y="69459"/>
                        <a:pt x="55319" y="68310"/>
                        <a:pt x="50246" y="66706"/>
                      </a:cubicBezTo>
                      <a:cubicBezTo>
                        <a:pt x="49264" y="66391"/>
                        <a:pt x="48291" y="65944"/>
                        <a:pt x="47310" y="65672"/>
                      </a:cubicBezTo>
                      <a:cubicBezTo>
                        <a:pt x="51587" y="66855"/>
                        <a:pt x="49457" y="66777"/>
                        <a:pt x="48283" y="66049"/>
                      </a:cubicBezTo>
                      <a:cubicBezTo>
                        <a:pt x="46381" y="64866"/>
                        <a:pt x="44391" y="63832"/>
                        <a:pt x="42498" y="62596"/>
                      </a:cubicBezTo>
                      <a:cubicBezTo>
                        <a:pt x="46880" y="65436"/>
                        <a:pt x="44602" y="64182"/>
                        <a:pt x="43436" y="63034"/>
                      </a:cubicBezTo>
                      <a:cubicBezTo>
                        <a:pt x="42042" y="61658"/>
                        <a:pt x="41604" y="59826"/>
                        <a:pt x="43988" y="64077"/>
                      </a:cubicBezTo>
                      <a:cubicBezTo>
                        <a:pt x="43243" y="62745"/>
                        <a:pt x="42454" y="61194"/>
                        <a:pt x="41604" y="59931"/>
                      </a:cubicBezTo>
                      <a:cubicBezTo>
                        <a:pt x="45592" y="65856"/>
                        <a:pt x="42857" y="62018"/>
                        <a:pt x="42481" y="61492"/>
                      </a:cubicBezTo>
                      <a:cubicBezTo>
                        <a:pt x="42314" y="61272"/>
                        <a:pt x="41131" y="56540"/>
                        <a:pt x="42060" y="60501"/>
                      </a:cubicBezTo>
                      <a:cubicBezTo>
                        <a:pt x="42814" y="63700"/>
                        <a:pt x="42060" y="60922"/>
                        <a:pt x="42060" y="59923"/>
                      </a:cubicBezTo>
                      <a:cubicBezTo>
                        <a:pt x="42156" y="58442"/>
                        <a:pt x="42156" y="56952"/>
                        <a:pt x="42060" y="55470"/>
                      </a:cubicBezTo>
                      <a:cubicBezTo>
                        <a:pt x="41674" y="52639"/>
                        <a:pt x="40929" y="60326"/>
                        <a:pt x="42165" y="55944"/>
                      </a:cubicBezTo>
                      <a:cubicBezTo>
                        <a:pt x="43278" y="52026"/>
                        <a:pt x="39746" y="59309"/>
                        <a:pt x="42165" y="55672"/>
                      </a:cubicBezTo>
                      <a:cubicBezTo>
                        <a:pt x="42647" y="54927"/>
                        <a:pt x="43226" y="53998"/>
                        <a:pt x="43620" y="53235"/>
                      </a:cubicBezTo>
                      <a:cubicBezTo>
                        <a:pt x="42235" y="55865"/>
                        <a:pt x="41972" y="55172"/>
                        <a:pt x="44032" y="53034"/>
                      </a:cubicBezTo>
                      <a:cubicBezTo>
                        <a:pt x="44733" y="52315"/>
                        <a:pt x="45566" y="51728"/>
                        <a:pt x="46267" y="51018"/>
                      </a:cubicBezTo>
                      <a:cubicBezTo>
                        <a:pt x="43006" y="54331"/>
                        <a:pt x="45864" y="51456"/>
                        <a:pt x="47143" y="50667"/>
                      </a:cubicBezTo>
                      <a:cubicBezTo>
                        <a:pt x="48598" y="49791"/>
                        <a:pt x="55478" y="46925"/>
                        <a:pt x="51526" y="48310"/>
                      </a:cubicBezTo>
                      <a:cubicBezTo>
                        <a:pt x="65172" y="43533"/>
                        <a:pt x="79608" y="41421"/>
                        <a:pt x="94051" y="42087"/>
                      </a:cubicBezTo>
                      <a:cubicBezTo>
                        <a:pt x="105668" y="42087"/>
                        <a:pt x="115086" y="32665"/>
                        <a:pt x="115086" y="21052"/>
                      </a:cubicBezTo>
                      <a:cubicBezTo>
                        <a:pt x="115086" y="9439"/>
                        <a:pt x="105668" y="18"/>
                        <a:pt x="94051" y="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F470AE6-594A-71A4-5704-862ED9203E24}"/>
                  </a:ext>
                </a:extLst>
              </p:cNvPr>
              <p:cNvGrpSpPr/>
              <p:nvPr/>
            </p:nvGrpSpPr>
            <p:grpSpPr>
              <a:xfrm>
                <a:off x="9143001" y="4172373"/>
                <a:ext cx="2371955" cy="2471174"/>
                <a:chOff x="8400144" y="2827665"/>
                <a:chExt cx="2782735" cy="2899137"/>
              </a:xfrm>
            </p:grpSpPr>
            <p:sp>
              <p:nvSpPr>
                <p:cNvPr id="1179" name="Freeform 1178">
                  <a:extLst>
                    <a:ext uri="{FF2B5EF4-FFF2-40B4-BE49-F238E27FC236}">
                      <a16:creationId xmlns:a16="http://schemas.microsoft.com/office/drawing/2014/main" id="{1BBC5C64-067B-56EA-22CA-61179C100FDA}"/>
                    </a:ext>
                  </a:extLst>
                </p:cNvPr>
                <p:cNvSpPr/>
                <p:nvPr/>
              </p:nvSpPr>
              <p:spPr>
                <a:xfrm>
                  <a:off x="9297169" y="3093900"/>
                  <a:ext cx="958747" cy="1237448"/>
                </a:xfrm>
                <a:custGeom>
                  <a:avLst/>
                  <a:gdLst>
                    <a:gd name="connsiteX0" fmla="*/ 767217 w 958747"/>
                    <a:gd name="connsiteY0" fmla="*/ 997398 h 1237448"/>
                    <a:gd name="connsiteX1" fmla="*/ 714288 w 958747"/>
                    <a:gd name="connsiteY1" fmla="*/ 977240 h 1237448"/>
                    <a:gd name="connsiteX2" fmla="*/ 669379 w 958747"/>
                    <a:gd name="connsiteY2" fmla="*/ 907299 h 1237448"/>
                    <a:gd name="connsiteX3" fmla="*/ 660886 w 958747"/>
                    <a:gd name="connsiteY3" fmla="*/ 841925 h 1237448"/>
                    <a:gd name="connsiteX4" fmla="*/ 835720 w 958747"/>
                    <a:gd name="connsiteY4" fmla="*/ 637975 h 1237448"/>
                    <a:gd name="connsiteX5" fmla="*/ 845361 w 958747"/>
                    <a:gd name="connsiteY5" fmla="*/ 606222 h 1237448"/>
                    <a:gd name="connsiteX6" fmla="*/ 853065 w 958747"/>
                    <a:gd name="connsiteY6" fmla="*/ 604968 h 1237448"/>
                    <a:gd name="connsiteX7" fmla="*/ 897948 w 958747"/>
                    <a:gd name="connsiteY7" fmla="*/ 584302 h 1237448"/>
                    <a:gd name="connsiteX8" fmla="*/ 935329 w 958747"/>
                    <a:gd name="connsiteY8" fmla="*/ 534423 h 1237448"/>
                    <a:gd name="connsiteX9" fmla="*/ 957792 w 958747"/>
                    <a:gd name="connsiteY9" fmla="*/ 412386 h 1237448"/>
                    <a:gd name="connsiteX10" fmla="*/ 949510 w 958747"/>
                    <a:gd name="connsiteY10" fmla="*/ 381588 h 1237448"/>
                    <a:gd name="connsiteX11" fmla="*/ 910297 w 958747"/>
                    <a:gd name="connsiteY11" fmla="*/ 355969 h 1237448"/>
                    <a:gd name="connsiteX12" fmla="*/ 864433 w 958747"/>
                    <a:gd name="connsiteY12" fmla="*/ 369791 h 1237448"/>
                    <a:gd name="connsiteX13" fmla="*/ 454089 w 958747"/>
                    <a:gd name="connsiteY13" fmla="*/ 0 h 1237448"/>
                    <a:gd name="connsiteX14" fmla="*/ 93316 w 958747"/>
                    <a:gd name="connsiteY14" fmla="*/ 375996 h 1237448"/>
                    <a:gd name="connsiteX15" fmla="*/ 47233 w 958747"/>
                    <a:gd name="connsiteY15" fmla="*/ 362920 h 1237448"/>
                    <a:gd name="connsiteX16" fmla="*/ 8432 w 958747"/>
                    <a:gd name="connsiteY16" fmla="*/ 389161 h 1237448"/>
                    <a:gd name="connsiteX17" fmla="*/ 649 w 958747"/>
                    <a:gd name="connsiteY17" fmla="*/ 420082 h 1237448"/>
                    <a:gd name="connsiteX18" fmla="*/ 25067 w 958747"/>
                    <a:gd name="connsiteY18" fmla="*/ 541741 h 1237448"/>
                    <a:gd name="connsiteX19" fmla="*/ 63237 w 958747"/>
                    <a:gd name="connsiteY19" fmla="*/ 591024 h 1237448"/>
                    <a:gd name="connsiteX20" fmla="*/ 108444 w 958747"/>
                    <a:gd name="connsiteY20" fmla="*/ 610972 h 1237448"/>
                    <a:gd name="connsiteX21" fmla="*/ 123151 w 958747"/>
                    <a:gd name="connsiteY21" fmla="*/ 613119 h 1237448"/>
                    <a:gd name="connsiteX22" fmla="*/ 198814 w 958747"/>
                    <a:gd name="connsiteY22" fmla="*/ 757935 h 1237448"/>
                    <a:gd name="connsiteX23" fmla="*/ 315881 w 958747"/>
                    <a:gd name="connsiteY23" fmla="*/ 849480 h 1237448"/>
                    <a:gd name="connsiteX24" fmla="*/ 308747 w 958747"/>
                    <a:gd name="connsiteY24" fmla="*/ 910226 h 1237448"/>
                    <a:gd name="connsiteX25" fmla="*/ 264925 w 958747"/>
                    <a:gd name="connsiteY25" fmla="*/ 980868 h 1237448"/>
                    <a:gd name="connsiteX26" fmla="*/ 235467 w 958747"/>
                    <a:gd name="connsiteY26" fmla="*/ 991009 h 1237448"/>
                    <a:gd name="connsiteX27" fmla="*/ 486517 w 958747"/>
                    <a:gd name="connsiteY27" fmla="*/ 1237448 h 1237448"/>
                    <a:gd name="connsiteX28" fmla="*/ 767217 w 958747"/>
                    <a:gd name="connsiteY28" fmla="*/ 997398 h 1237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8747" h="1237448">
                      <a:moveTo>
                        <a:pt x="767217" y="997398"/>
                      </a:moveTo>
                      <a:cubicBezTo>
                        <a:pt x="763080" y="995645"/>
                        <a:pt x="717014" y="978169"/>
                        <a:pt x="714288" y="977240"/>
                      </a:cubicBezTo>
                      <a:cubicBezTo>
                        <a:pt x="673420" y="962840"/>
                        <a:pt x="674787" y="936537"/>
                        <a:pt x="669379" y="907299"/>
                      </a:cubicBezTo>
                      <a:cubicBezTo>
                        <a:pt x="665418" y="885668"/>
                        <a:pt x="662587" y="863845"/>
                        <a:pt x="660886" y="841925"/>
                      </a:cubicBezTo>
                      <a:cubicBezTo>
                        <a:pt x="751748" y="795298"/>
                        <a:pt x="823029" y="673366"/>
                        <a:pt x="835720" y="637975"/>
                      </a:cubicBezTo>
                      <a:cubicBezTo>
                        <a:pt x="837710" y="631779"/>
                        <a:pt x="841768" y="620087"/>
                        <a:pt x="845361" y="606222"/>
                      </a:cubicBezTo>
                      <a:lnTo>
                        <a:pt x="853065" y="604968"/>
                      </a:lnTo>
                      <a:cubicBezTo>
                        <a:pt x="869560" y="602080"/>
                        <a:pt x="885029" y="594959"/>
                        <a:pt x="897948" y="584302"/>
                      </a:cubicBezTo>
                      <a:cubicBezTo>
                        <a:pt x="913856" y="570560"/>
                        <a:pt x="926608" y="553546"/>
                        <a:pt x="935329" y="534423"/>
                      </a:cubicBezTo>
                      <a:cubicBezTo>
                        <a:pt x="953857" y="496572"/>
                        <a:pt x="961631" y="454355"/>
                        <a:pt x="957792" y="412386"/>
                      </a:cubicBezTo>
                      <a:cubicBezTo>
                        <a:pt x="957222" y="401653"/>
                        <a:pt x="954400" y="391160"/>
                        <a:pt x="949510" y="381588"/>
                      </a:cubicBezTo>
                      <a:cubicBezTo>
                        <a:pt x="940991" y="367553"/>
                        <a:pt x="926573" y="358132"/>
                        <a:pt x="910297" y="355969"/>
                      </a:cubicBezTo>
                      <a:cubicBezTo>
                        <a:pt x="893724" y="353677"/>
                        <a:pt x="876975" y="358724"/>
                        <a:pt x="864433" y="369791"/>
                      </a:cubicBezTo>
                      <a:cubicBezTo>
                        <a:pt x="864433" y="369791"/>
                        <a:pt x="968406" y="0"/>
                        <a:pt x="454089" y="0"/>
                      </a:cubicBezTo>
                      <a:cubicBezTo>
                        <a:pt x="25602" y="0"/>
                        <a:pt x="93316" y="375996"/>
                        <a:pt x="93316" y="375996"/>
                      </a:cubicBezTo>
                      <a:cubicBezTo>
                        <a:pt x="80590" y="365137"/>
                        <a:pt x="63762" y="360362"/>
                        <a:pt x="47233" y="362920"/>
                      </a:cubicBezTo>
                      <a:cubicBezTo>
                        <a:pt x="30992" y="365344"/>
                        <a:pt x="16732" y="374993"/>
                        <a:pt x="8432" y="389161"/>
                      </a:cubicBezTo>
                      <a:cubicBezTo>
                        <a:pt x="3699" y="398809"/>
                        <a:pt x="1053" y="409343"/>
                        <a:pt x="649" y="420082"/>
                      </a:cubicBezTo>
                      <a:cubicBezTo>
                        <a:pt x="-2515" y="462106"/>
                        <a:pt x="5926" y="504193"/>
                        <a:pt x="25067" y="541741"/>
                      </a:cubicBezTo>
                      <a:cubicBezTo>
                        <a:pt x="34095" y="560723"/>
                        <a:pt x="47119" y="577534"/>
                        <a:pt x="63237" y="591024"/>
                      </a:cubicBezTo>
                      <a:cubicBezTo>
                        <a:pt x="76331" y="601467"/>
                        <a:pt x="91905" y="608339"/>
                        <a:pt x="108444" y="610972"/>
                      </a:cubicBezTo>
                      <a:lnTo>
                        <a:pt x="123151" y="613119"/>
                      </a:lnTo>
                      <a:cubicBezTo>
                        <a:pt x="137892" y="666179"/>
                        <a:pt x="163677" y="715532"/>
                        <a:pt x="198814" y="757935"/>
                      </a:cubicBezTo>
                      <a:cubicBezTo>
                        <a:pt x="230445" y="796875"/>
                        <a:pt x="270464" y="828173"/>
                        <a:pt x="315881" y="849480"/>
                      </a:cubicBezTo>
                      <a:cubicBezTo>
                        <a:pt x="314540" y="869840"/>
                        <a:pt x="312157" y="890112"/>
                        <a:pt x="308747" y="910226"/>
                      </a:cubicBezTo>
                      <a:cubicBezTo>
                        <a:pt x="303892" y="939544"/>
                        <a:pt x="305680" y="965819"/>
                        <a:pt x="264925" y="980868"/>
                      </a:cubicBezTo>
                      <a:cubicBezTo>
                        <a:pt x="262295" y="981858"/>
                        <a:pt x="243338" y="988230"/>
                        <a:pt x="235467" y="991009"/>
                      </a:cubicBezTo>
                      <a:cubicBezTo>
                        <a:pt x="235467" y="991009"/>
                        <a:pt x="181084" y="1237448"/>
                        <a:pt x="486517" y="1237448"/>
                      </a:cubicBezTo>
                      <a:cubicBezTo>
                        <a:pt x="785184" y="1237404"/>
                        <a:pt x="767217" y="997398"/>
                        <a:pt x="767217" y="997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0" name="Freeform 1179">
                  <a:extLst>
                    <a:ext uri="{FF2B5EF4-FFF2-40B4-BE49-F238E27FC236}">
                      <a16:creationId xmlns:a16="http://schemas.microsoft.com/office/drawing/2014/main" id="{FFEBE82F-0FE3-1630-F973-53226B4587F2}"/>
                    </a:ext>
                  </a:extLst>
                </p:cNvPr>
                <p:cNvSpPr/>
                <p:nvPr/>
              </p:nvSpPr>
              <p:spPr>
                <a:xfrm>
                  <a:off x="9295350" y="3669621"/>
                  <a:ext cx="295683" cy="343139"/>
                </a:xfrm>
                <a:custGeom>
                  <a:avLst/>
                  <a:gdLst>
                    <a:gd name="connsiteX0" fmla="*/ 169160 w 295683"/>
                    <a:gd name="connsiteY0" fmla="*/ 339729 h 343139"/>
                    <a:gd name="connsiteX1" fmla="*/ 288672 w 295683"/>
                    <a:gd name="connsiteY1" fmla="*/ 273995 h 343139"/>
                    <a:gd name="connsiteX2" fmla="*/ 295684 w 295683"/>
                    <a:gd name="connsiteY2" fmla="*/ 262601 h 343139"/>
                    <a:gd name="connsiteX3" fmla="*/ 200668 w 295683"/>
                    <a:gd name="connsiteY3" fmla="*/ 182161 h 343139"/>
                    <a:gd name="connsiteX4" fmla="*/ 124995 w 295683"/>
                    <a:gd name="connsiteY4" fmla="*/ 37319 h 343139"/>
                    <a:gd name="connsiteX5" fmla="*/ 110297 w 295683"/>
                    <a:gd name="connsiteY5" fmla="*/ 35198 h 343139"/>
                    <a:gd name="connsiteX6" fmla="*/ 65090 w 295683"/>
                    <a:gd name="connsiteY6" fmla="*/ 15250 h 343139"/>
                    <a:gd name="connsiteX7" fmla="*/ 49314 w 295683"/>
                    <a:gd name="connsiteY7" fmla="*/ 0 h 343139"/>
                    <a:gd name="connsiteX8" fmla="*/ 30453 w 295683"/>
                    <a:gd name="connsiteY8" fmla="*/ 64165 h 343139"/>
                    <a:gd name="connsiteX9" fmla="*/ 28639 w 295683"/>
                    <a:gd name="connsiteY9" fmla="*/ 106857 h 343139"/>
                    <a:gd name="connsiteX10" fmla="*/ 29024 w 295683"/>
                    <a:gd name="connsiteY10" fmla="*/ 115568 h 343139"/>
                    <a:gd name="connsiteX11" fmla="*/ 40278 w 295683"/>
                    <a:gd name="connsiteY11" fmla="*/ 209296 h 343139"/>
                    <a:gd name="connsiteX12" fmla="*/ 1451 w 295683"/>
                    <a:gd name="connsiteY12" fmla="*/ 287580 h 343139"/>
                    <a:gd name="connsiteX13" fmla="*/ 5 w 295683"/>
                    <a:gd name="connsiteY13" fmla="*/ 293198 h 343139"/>
                    <a:gd name="connsiteX14" fmla="*/ 2634 w 295683"/>
                    <a:gd name="connsiteY14" fmla="*/ 300394 h 343139"/>
                    <a:gd name="connsiteX15" fmla="*/ 19287 w 295683"/>
                    <a:gd name="connsiteY15" fmla="*/ 314741 h 343139"/>
                    <a:gd name="connsiteX16" fmla="*/ 169160 w 295683"/>
                    <a:gd name="connsiteY16" fmla="*/ 339729 h 343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5683" h="343139">
                      <a:moveTo>
                        <a:pt x="169160" y="339729"/>
                      </a:moveTo>
                      <a:cubicBezTo>
                        <a:pt x="223017" y="331096"/>
                        <a:pt x="268593" y="304671"/>
                        <a:pt x="288672" y="273995"/>
                      </a:cubicBezTo>
                      <a:lnTo>
                        <a:pt x="295684" y="262601"/>
                      </a:lnTo>
                      <a:cubicBezTo>
                        <a:pt x="259469" y="241672"/>
                        <a:pt x="227286" y="214432"/>
                        <a:pt x="200668" y="182161"/>
                      </a:cubicBezTo>
                      <a:cubicBezTo>
                        <a:pt x="165522" y="139750"/>
                        <a:pt x="139737" y="90388"/>
                        <a:pt x="124995" y="37319"/>
                      </a:cubicBezTo>
                      <a:lnTo>
                        <a:pt x="110297" y="35198"/>
                      </a:lnTo>
                      <a:cubicBezTo>
                        <a:pt x="93759" y="32565"/>
                        <a:pt x="78184" y="25693"/>
                        <a:pt x="65090" y="15250"/>
                      </a:cubicBezTo>
                      <a:cubicBezTo>
                        <a:pt x="59376" y="10663"/>
                        <a:pt x="54091" y="5558"/>
                        <a:pt x="49314" y="0"/>
                      </a:cubicBezTo>
                      <a:cubicBezTo>
                        <a:pt x="39314" y="20117"/>
                        <a:pt x="32933" y="41833"/>
                        <a:pt x="30453" y="64165"/>
                      </a:cubicBezTo>
                      <a:cubicBezTo>
                        <a:pt x="28875" y="78337"/>
                        <a:pt x="28271" y="92606"/>
                        <a:pt x="28639" y="106857"/>
                      </a:cubicBezTo>
                      <a:cubicBezTo>
                        <a:pt x="28709" y="109775"/>
                        <a:pt x="28840" y="112685"/>
                        <a:pt x="29024" y="115568"/>
                      </a:cubicBezTo>
                      <a:cubicBezTo>
                        <a:pt x="30961" y="146674"/>
                        <a:pt x="38490" y="178313"/>
                        <a:pt x="40278" y="209296"/>
                      </a:cubicBezTo>
                      <a:cubicBezTo>
                        <a:pt x="42110" y="243065"/>
                        <a:pt x="33582" y="276379"/>
                        <a:pt x="1451" y="287580"/>
                      </a:cubicBezTo>
                      <a:cubicBezTo>
                        <a:pt x="180" y="288018"/>
                        <a:pt x="-39" y="292146"/>
                        <a:pt x="5" y="293198"/>
                      </a:cubicBezTo>
                      <a:cubicBezTo>
                        <a:pt x="233" y="295784"/>
                        <a:pt x="1136" y="298273"/>
                        <a:pt x="2634" y="300394"/>
                      </a:cubicBezTo>
                      <a:cubicBezTo>
                        <a:pt x="7052" y="306354"/>
                        <a:pt x="12740" y="311253"/>
                        <a:pt x="19287" y="314741"/>
                      </a:cubicBezTo>
                      <a:cubicBezTo>
                        <a:pt x="64950" y="339878"/>
                        <a:pt x="117817" y="348686"/>
                        <a:pt x="169160" y="339729"/>
                      </a:cubicBezTo>
                      <a:close/>
                    </a:path>
                  </a:pathLst>
                </a:custGeom>
                <a:solidFill>
                  <a:srgbClr val="957F6E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1" name="Freeform 1180">
                  <a:extLst>
                    <a:ext uri="{FF2B5EF4-FFF2-40B4-BE49-F238E27FC236}">
                      <a16:creationId xmlns:a16="http://schemas.microsoft.com/office/drawing/2014/main" id="{DC4F81E2-B893-6C2B-F208-CD496C43DCDD}"/>
                    </a:ext>
                  </a:extLst>
                </p:cNvPr>
                <p:cNvSpPr/>
                <p:nvPr/>
              </p:nvSpPr>
              <p:spPr>
                <a:xfrm>
                  <a:off x="9320202" y="2848945"/>
                  <a:ext cx="912387" cy="620898"/>
                </a:xfrm>
                <a:custGeom>
                  <a:avLst/>
                  <a:gdLst>
                    <a:gd name="connsiteX0" fmla="*/ 899981 w 912387"/>
                    <a:gd name="connsiteY0" fmla="*/ 360663 h 620898"/>
                    <a:gd name="connsiteX1" fmla="*/ 895415 w 912387"/>
                    <a:gd name="connsiteY1" fmla="*/ 337324 h 620898"/>
                    <a:gd name="connsiteX2" fmla="*/ 448426 w 912387"/>
                    <a:gd name="connsiteY2" fmla="*/ 768 h 620898"/>
                    <a:gd name="connsiteX3" fmla="*/ 6889 w 912387"/>
                    <a:gd name="connsiteY3" fmla="*/ 344432 h 620898"/>
                    <a:gd name="connsiteX4" fmla="*/ 8642 w 912387"/>
                    <a:gd name="connsiteY4" fmla="*/ 529870 h 620898"/>
                    <a:gd name="connsiteX5" fmla="*/ 29081 w 912387"/>
                    <a:gd name="connsiteY5" fmla="*/ 607322 h 620898"/>
                    <a:gd name="connsiteX6" fmla="*/ 70221 w 912387"/>
                    <a:gd name="connsiteY6" fmla="*/ 620898 h 620898"/>
                    <a:gd name="connsiteX7" fmla="*/ 360851 w 912387"/>
                    <a:gd name="connsiteY7" fmla="*/ 401480 h 620898"/>
                    <a:gd name="connsiteX8" fmla="*/ 361141 w 912387"/>
                    <a:gd name="connsiteY8" fmla="*/ 494111 h 620898"/>
                    <a:gd name="connsiteX9" fmla="*/ 640149 w 912387"/>
                    <a:gd name="connsiteY9" fmla="*/ 334282 h 620898"/>
                    <a:gd name="connsiteX10" fmla="*/ 693420 w 912387"/>
                    <a:gd name="connsiteY10" fmla="*/ 473576 h 620898"/>
                    <a:gd name="connsiteX11" fmla="*/ 841338 w 912387"/>
                    <a:gd name="connsiteY11" fmla="*/ 614728 h 620898"/>
                    <a:gd name="connsiteX12" fmla="*/ 887202 w 912387"/>
                    <a:gd name="connsiteY12" fmla="*/ 600907 h 620898"/>
                    <a:gd name="connsiteX13" fmla="*/ 894380 w 912387"/>
                    <a:gd name="connsiteY13" fmla="*/ 602414 h 620898"/>
                    <a:gd name="connsiteX14" fmla="*/ 899981 w 912387"/>
                    <a:gd name="connsiteY14" fmla="*/ 360663 h 620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2387" h="620898">
                      <a:moveTo>
                        <a:pt x="899981" y="360663"/>
                      </a:moveTo>
                      <a:cubicBezTo>
                        <a:pt x="898456" y="352197"/>
                        <a:pt x="896913" y="344370"/>
                        <a:pt x="895415" y="337324"/>
                      </a:cubicBezTo>
                      <a:cubicBezTo>
                        <a:pt x="853888" y="141709"/>
                        <a:pt x="655268" y="-12239"/>
                        <a:pt x="448426" y="768"/>
                      </a:cubicBezTo>
                      <a:cubicBezTo>
                        <a:pt x="241383" y="-8935"/>
                        <a:pt x="45260" y="148177"/>
                        <a:pt x="6889" y="344432"/>
                      </a:cubicBezTo>
                      <a:cubicBezTo>
                        <a:pt x="-3514" y="397360"/>
                        <a:pt x="-1490" y="487766"/>
                        <a:pt x="8642" y="529870"/>
                      </a:cubicBezTo>
                      <a:lnTo>
                        <a:pt x="29081" y="607322"/>
                      </a:lnTo>
                      <a:cubicBezTo>
                        <a:pt x="44042" y="606262"/>
                        <a:pt x="58827" y="611139"/>
                        <a:pt x="70221" y="620898"/>
                      </a:cubicBezTo>
                      <a:cubicBezTo>
                        <a:pt x="151564" y="563509"/>
                        <a:pt x="289508" y="463839"/>
                        <a:pt x="360851" y="401480"/>
                      </a:cubicBezTo>
                      <a:cubicBezTo>
                        <a:pt x="355233" y="438203"/>
                        <a:pt x="334742" y="500737"/>
                        <a:pt x="361141" y="494111"/>
                      </a:cubicBezTo>
                      <a:cubicBezTo>
                        <a:pt x="471363" y="467660"/>
                        <a:pt x="576747" y="415231"/>
                        <a:pt x="640149" y="334282"/>
                      </a:cubicBezTo>
                      <a:cubicBezTo>
                        <a:pt x="654014" y="381672"/>
                        <a:pt x="676820" y="445670"/>
                        <a:pt x="693420" y="473576"/>
                      </a:cubicBezTo>
                      <a:cubicBezTo>
                        <a:pt x="716908" y="513078"/>
                        <a:pt x="784780" y="601827"/>
                        <a:pt x="841338" y="614728"/>
                      </a:cubicBezTo>
                      <a:cubicBezTo>
                        <a:pt x="853880" y="603661"/>
                        <a:pt x="870629" y="598614"/>
                        <a:pt x="887202" y="600907"/>
                      </a:cubicBezTo>
                      <a:cubicBezTo>
                        <a:pt x="889630" y="601249"/>
                        <a:pt x="892023" y="601753"/>
                        <a:pt x="894380" y="602414"/>
                      </a:cubicBezTo>
                      <a:cubicBezTo>
                        <a:pt x="922655" y="535585"/>
                        <a:pt x="912111" y="428097"/>
                        <a:pt x="899981" y="360663"/>
                      </a:cubicBezTo>
                      <a:close/>
                    </a:path>
                  </a:pathLst>
                </a:custGeom>
                <a:solidFill>
                  <a:srgbClr val="957F6E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2" name="Freeform 1181">
                  <a:extLst>
                    <a:ext uri="{FF2B5EF4-FFF2-40B4-BE49-F238E27FC236}">
                      <a16:creationId xmlns:a16="http://schemas.microsoft.com/office/drawing/2014/main" id="{3935F75B-1841-5A2B-26BB-C77FC9D0FBEF}"/>
                    </a:ext>
                  </a:extLst>
                </p:cNvPr>
                <p:cNvSpPr/>
                <p:nvPr/>
              </p:nvSpPr>
              <p:spPr>
                <a:xfrm>
                  <a:off x="9298317" y="2827665"/>
                  <a:ext cx="955680" cy="643994"/>
                </a:xfrm>
                <a:custGeom>
                  <a:avLst/>
                  <a:gdLst>
                    <a:gd name="connsiteX0" fmla="*/ 50660 w 955680"/>
                    <a:gd name="connsiteY0" fmla="*/ 547250 h 643994"/>
                    <a:gd name="connsiteX1" fmla="*/ 45401 w 955680"/>
                    <a:gd name="connsiteY1" fmla="*/ 397535 h 643994"/>
                    <a:gd name="connsiteX2" fmla="*/ 92729 w 955680"/>
                    <a:gd name="connsiteY2" fmla="*/ 255498 h 643994"/>
                    <a:gd name="connsiteX3" fmla="*/ 330878 w 955680"/>
                    <a:gd name="connsiteY3" fmla="*/ 62381 h 643994"/>
                    <a:gd name="connsiteX4" fmla="*/ 405884 w 955680"/>
                    <a:gd name="connsiteY4" fmla="*/ 45378 h 643994"/>
                    <a:gd name="connsiteX5" fmla="*/ 487797 w 955680"/>
                    <a:gd name="connsiteY5" fmla="*/ 42390 h 643994"/>
                    <a:gd name="connsiteX6" fmla="*/ 644681 w 955680"/>
                    <a:gd name="connsiteY6" fmla="*/ 72329 h 643994"/>
                    <a:gd name="connsiteX7" fmla="*/ 868692 w 955680"/>
                    <a:gd name="connsiteY7" fmla="*/ 280968 h 643994"/>
                    <a:gd name="connsiteX8" fmla="*/ 906888 w 955680"/>
                    <a:gd name="connsiteY8" fmla="*/ 420910 h 643994"/>
                    <a:gd name="connsiteX9" fmla="*/ 907116 w 955680"/>
                    <a:gd name="connsiteY9" fmla="*/ 581537 h 643994"/>
                    <a:gd name="connsiteX10" fmla="*/ 896309 w 955680"/>
                    <a:gd name="connsiteY10" fmla="*/ 617471 h 643994"/>
                    <a:gd name="connsiteX11" fmla="*/ 911007 w 955680"/>
                    <a:gd name="connsiteY11" fmla="*/ 643344 h 643994"/>
                    <a:gd name="connsiteX12" fmla="*/ 936880 w 955680"/>
                    <a:gd name="connsiteY12" fmla="*/ 628655 h 643994"/>
                    <a:gd name="connsiteX13" fmla="*/ 952884 w 955680"/>
                    <a:gd name="connsiteY13" fmla="*/ 456871 h 643994"/>
                    <a:gd name="connsiteX14" fmla="*/ 922208 w 955680"/>
                    <a:gd name="connsiteY14" fmla="*/ 299987 h 643994"/>
                    <a:gd name="connsiteX15" fmla="*/ 696418 w 955680"/>
                    <a:gd name="connsiteY15" fmla="*/ 50024 h 643994"/>
                    <a:gd name="connsiteX16" fmla="*/ 530436 w 955680"/>
                    <a:gd name="connsiteY16" fmla="*/ 1863 h 643994"/>
                    <a:gd name="connsiteX17" fmla="*/ 443484 w 955680"/>
                    <a:gd name="connsiteY17" fmla="*/ 697 h 643994"/>
                    <a:gd name="connsiteX18" fmla="*/ 357241 w 955680"/>
                    <a:gd name="connsiteY18" fmla="*/ 11460 h 643994"/>
                    <a:gd name="connsiteX19" fmla="*/ 77838 w 955680"/>
                    <a:gd name="connsiteY19" fmla="*/ 200703 h 643994"/>
                    <a:gd name="connsiteX20" fmla="*/ 9729 w 955680"/>
                    <a:gd name="connsiteY20" fmla="*/ 354151 h 643994"/>
                    <a:gd name="connsiteX21" fmla="*/ 4366 w 955680"/>
                    <a:gd name="connsiteY21" fmla="*/ 523121 h 643994"/>
                    <a:gd name="connsiteX22" fmla="*/ 10097 w 955680"/>
                    <a:gd name="connsiteY22" fmla="*/ 558451 h 643994"/>
                    <a:gd name="connsiteX23" fmla="*/ 50660 w 955680"/>
                    <a:gd name="connsiteY23" fmla="*/ 547268 h 64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55680" h="643994">
                      <a:moveTo>
                        <a:pt x="50660" y="547250"/>
                      </a:moveTo>
                      <a:cubicBezTo>
                        <a:pt x="39678" y="500386"/>
                        <a:pt x="40703" y="446292"/>
                        <a:pt x="45401" y="397535"/>
                      </a:cubicBezTo>
                      <a:cubicBezTo>
                        <a:pt x="50914" y="347366"/>
                        <a:pt x="67049" y="298946"/>
                        <a:pt x="92729" y="255498"/>
                      </a:cubicBezTo>
                      <a:cubicBezTo>
                        <a:pt x="145912" y="164242"/>
                        <a:pt x="230603" y="95564"/>
                        <a:pt x="330878" y="62381"/>
                      </a:cubicBezTo>
                      <a:cubicBezTo>
                        <a:pt x="355260" y="54257"/>
                        <a:pt x="380379" y="48561"/>
                        <a:pt x="405884" y="45378"/>
                      </a:cubicBezTo>
                      <a:cubicBezTo>
                        <a:pt x="433124" y="42188"/>
                        <a:pt x="460452" y="42881"/>
                        <a:pt x="487797" y="42390"/>
                      </a:cubicBezTo>
                      <a:cubicBezTo>
                        <a:pt x="541567" y="41749"/>
                        <a:pt x="594925" y="51931"/>
                        <a:pt x="644681" y="72329"/>
                      </a:cubicBezTo>
                      <a:cubicBezTo>
                        <a:pt x="742370" y="112114"/>
                        <a:pt x="822074" y="186348"/>
                        <a:pt x="868692" y="280968"/>
                      </a:cubicBezTo>
                      <a:cubicBezTo>
                        <a:pt x="888754" y="325298"/>
                        <a:pt x="901647" y="372534"/>
                        <a:pt x="906888" y="420910"/>
                      </a:cubicBezTo>
                      <a:cubicBezTo>
                        <a:pt x="913996" y="473304"/>
                        <a:pt x="917984" y="529397"/>
                        <a:pt x="907116" y="581537"/>
                      </a:cubicBezTo>
                      <a:cubicBezTo>
                        <a:pt x="904600" y="593816"/>
                        <a:pt x="900981" y="605842"/>
                        <a:pt x="896309" y="617471"/>
                      </a:cubicBezTo>
                      <a:cubicBezTo>
                        <a:pt x="893303" y="628664"/>
                        <a:pt x="899850" y="640196"/>
                        <a:pt x="911007" y="643344"/>
                      </a:cubicBezTo>
                      <a:cubicBezTo>
                        <a:pt x="922173" y="646141"/>
                        <a:pt x="933558" y="639673"/>
                        <a:pt x="936880" y="628655"/>
                      </a:cubicBezTo>
                      <a:cubicBezTo>
                        <a:pt x="958511" y="575384"/>
                        <a:pt x="957696" y="513226"/>
                        <a:pt x="952884" y="456871"/>
                      </a:cubicBezTo>
                      <a:cubicBezTo>
                        <a:pt x="949702" y="403442"/>
                        <a:pt x="939387" y="350679"/>
                        <a:pt x="922208" y="299987"/>
                      </a:cubicBezTo>
                      <a:cubicBezTo>
                        <a:pt x="880673" y="191472"/>
                        <a:pt x="800163" y="102345"/>
                        <a:pt x="696418" y="50024"/>
                      </a:cubicBezTo>
                      <a:cubicBezTo>
                        <a:pt x="644664" y="23553"/>
                        <a:pt x="588325" y="7207"/>
                        <a:pt x="530436" y="1863"/>
                      </a:cubicBezTo>
                      <a:cubicBezTo>
                        <a:pt x="501496" y="-138"/>
                        <a:pt x="472468" y="-528"/>
                        <a:pt x="443484" y="697"/>
                      </a:cubicBezTo>
                      <a:cubicBezTo>
                        <a:pt x="414447" y="1397"/>
                        <a:pt x="385559" y="5002"/>
                        <a:pt x="357241" y="11460"/>
                      </a:cubicBezTo>
                      <a:cubicBezTo>
                        <a:pt x="244135" y="38330"/>
                        <a:pt x="144755" y="105639"/>
                        <a:pt x="77838" y="200703"/>
                      </a:cubicBezTo>
                      <a:cubicBezTo>
                        <a:pt x="45015" y="246734"/>
                        <a:pt x="21851" y="298931"/>
                        <a:pt x="9729" y="354151"/>
                      </a:cubicBezTo>
                      <a:cubicBezTo>
                        <a:pt x="-1086" y="409825"/>
                        <a:pt x="-2900" y="466874"/>
                        <a:pt x="4366" y="523121"/>
                      </a:cubicBezTo>
                      <a:cubicBezTo>
                        <a:pt x="5601" y="534997"/>
                        <a:pt x="7521" y="546793"/>
                        <a:pt x="10097" y="558451"/>
                      </a:cubicBezTo>
                      <a:cubicBezTo>
                        <a:pt x="16233" y="584797"/>
                        <a:pt x="56838" y="573649"/>
                        <a:pt x="50660" y="54726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3" name="Freeform 1182">
                  <a:extLst>
                    <a:ext uri="{FF2B5EF4-FFF2-40B4-BE49-F238E27FC236}">
                      <a16:creationId xmlns:a16="http://schemas.microsoft.com/office/drawing/2014/main" id="{82B04324-4996-CA6B-23D1-C6DFAA3CF493}"/>
                    </a:ext>
                  </a:extLst>
                </p:cNvPr>
                <p:cNvSpPr/>
                <p:nvPr/>
              </p:nvSpPr>
              <p:spPr>
                <a:xfrm>
                  <a:off x="9940814" y="3168666"/>
                  <a:ext cx="241398" cy="315985"/>
                </a:xfrm>
                <a:custGeom>
                  <a:avLst/>
                  <a:gdLst>
                    <a:gd name="connsiteX0" fmla="*/ 1000 w 241398"/>
                    <a:gd name="connsiteY0" fmla="*/ 25911 h 315985"/>
                    <a:gd name="connsiteX1" fmla="*/ 76962 w 241398"/>
                    <a:gd name="connsiteY1" fmla="*/ 197581 h 315985"/>
                    <a:gd name="connsiteX2" fmla="*/ 139067 w 241398"/>
                    <a:gd name="connsiteY2" fmla="*/ 268696 h 315985"/>
                    <a:gd name="connsiteX3" fmla="*/ 215204 w 241398"/>
                    <a:gd name="connsiteY3" fmla="*/ 315297 h 315985"/>
                    <a:gd name="connsiteX4" fmla="*/ 226388 w 241398"/>
                    <a:gd name="connsiteY4" fmla="*/ 274726 h 315985"/>
                    <a:gd name="connsiteX5" fmla="*/ 165492 w 241398"/>
                    <a:gd name="connsiteY5" fmla="*/ 235838 h 315985"/>
                    <a:gd name="connsiteX6" fmla="*/ 110171 w 241398"/>
                    <a:gd name="connsiteY6" fmla="*/ 172076 h 315985"/>
                    <a:gd name="connsiteX7" fmla="*/ 41571 w 241398"/>
                    <a:gd name="connsiteY7" fmla="*/ 14728 h 315985"/>
                    <a:gd name="connsiteX8" fmla="*/ 1000 w 241398"/>
                    <a:gd name="connsiteY8" fmla="*/ 25911 h 3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398" h="315985">
                      <a:moveTo>
                        <a:pt x="1000" y="25911"/>
                      </a:moveTo>
                      <a:cubicBezTo>
                        <a:pt x="19143" y="86053"/>
                        <a:pt x="39424" y="146572"/>
                        <a:pt x="76962" y="197581"/>
                      </a:cubicBezTo>
                      <a:cubicBezTo>
                        <a:pt x="95350" y="223211"/>
                        <a:pt x="116148" y="247024"/>
                        <a:pt x="139067" y="268696"/>
                      </a:cubicBezTo>
                      <a:cubicBezTo>
                        <a:pt x="160760" y="288714"/>
                        <a:pt x="186001" y="308136"/>
                        <a:pt x="215204" y="315297"/>
                      </a:cubicBezTo>
                      <a:cubicBezTo>
                        <a:pt x="241498" y="321730"/>
                        <a:pt x="252716" y="281168"/>
                        <a:pt x="226388" y="274726"/>
                      </a:cubicBezTo>
                      <a:cubicBezTo>
                        <a:pt x="203889" y="269222"/>
                        <a:pt x="183144" y="252569"/>
                        <a:pt x="165492" y="235838"/>
                      </a:cubicBezTo>
                      <a:cubicBezTo>
                        <a:pt x="145097" y="216359"/>
                        <a:pt x="126578" y="195012"/>
                        <a:pt x="110171" y="172076"/>
                      </a:cubicBezTo>
                      <a:cubicBezTo>
                        <a:pt x="76279" y="125037"/>
                        <a:pt x="58180" y="69804"/>
                        <a:pt x="41571" y="14728"/>
                      </a:cubicBezTo>
                      <a:cubicBezTo>
                        <a:pt x="33771" y="-11128"/>
                        <a:pt x="-6844" y="-111"/>
                        <a:pt x="1000" y="2591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4" name="Freeform 1183">
                  <a:extLst>
                    <a:ext uri="{FF2B5EF4-FFF2-40B4-BE49-F238E27FC236}">
                      <a16:creationId xmlns:a16="http://schemas.microsoft.com/office/drawing/2014/main" id="{6CCA0ED9-4B92-1829-EB23-1D81CEBA20E6}"/>
                    </a:ext>
                  </a:extLst>
                </p:cNvPr>
                <p:cNvSpPr/>
                <p:nvPr/>
              </p:nvSpPr>
              <p:spPr>
                <a:xfrm>
                  <a:off x="9369599" y="3160867"/>
                  <a:ext cx="612663" cy="329976"/>
                </a:xfrm>
                <a:custGeom>
                  <a:avLst/>
                  <a:gdLst>
                    <a:gd name="connsiteX0" fmla="*/ 577027 w 612663"/>
                    <a:gd name="connsiteY0" fmla="*/ 6050 h 329976"/>
                    <a:gd name="connsiteX1" fmla="*/ 443658 w 612663"/>
                    <a:gd name="connsiteY1" fmla="*/ 112293 h 329976"/>
                    <a:gd name="connsiteX2" fmla="*/ 361622 w 612663"/>
                    <a:gd name="connsiteY2" fmla="*/ 146203 h 329976"/>
                    <a:gd name="connsiteX3" fmla="*/ 316687 w 612663"/>
                    <a:gd name="connsiteY3" fmla="*/ 159297 h 329976"/>
                    <a:gd name="connsiteX4" fmla="*/ 306169 w 612663"/>
                    <a:gd name="connsiteY4" fmla="*/ 161926 h 329976"/>
                    <a:gd name="connsiteX5" fmla="*/ 314426 w 612663"/>
                    <a:gd name="connsiteY5" fmla="*/ 163399 h 329976"/>
                    <a:gd name="connsiteX6" fmla="*/ 319167 w 612663"/>
                    <a:gd name="connsiteY6" fmla="*/ 167904 h 329976"/>
                    <a:gd name="connsiteX7" fmla="*/ 319965 w 612663"/>
                    <a:gd name="connsiteY7" fmla="*/ 169744 h 329976"/>
                    <a:gd name="connsiteX8" fmla="*/ 319719 w 612663"/>
                    <a:gd name="connsiteY8" fmla="*/ 169376 h 329976"/>
                    <a:gd name="connsiteX9" fmla="*/ 319667 w 612663"/>
                    <a:gd name="connsiteY9" fmla="*/ 167711 h 329976"/>
                    <a:gd name="connsiteX10" fmla="*/ 331753 w 612663"/>
                    <a:gd name="connsiteY10" fmla="*/ 95167 h 329976"/>
                    <a:gd name="connsiteX11" fmla="*/ 316100 w 612663"/>
                    <a:gd name="connsiteY11" fmla="*/ 69552 h 329976"/>
                    <a:gd name="connsiteX12" fmla="*/ 296599 w 612663"/>
                    <a:gd name="connsiteY12" fmla="*/ 74702 h 329976"/>
                    <a:gd name="connsiteX13" fmla="*/ 10228 w 612663"/>
                    <a:gd name="connsiteY13" fmla="*/ 290834 h 329976"/>
                    <a:gd name="connsiteX14" fmla="*/ 2682 w 612663"/>
                    <a:gd name="connsiteY14" fmla="*/ 319617 h 329976"/>
                    <a:gd name="connsiteX15" fmla="*/ 31456 w 612663"/>
                    <a:gd name="connsiteY15" fmla="*/ 327163 h 329976"/>
                    <a:gd name="connsiteX16" fmla="*/ 326345 w 612663"/>
                    <a:gd name="connsiteY16" fmla="*/ 104449 h 329976"/>
                    <a:gd name="connsiteX17" fmla="*/ 291191 w 612663"/>
                    <a:gd name="connsiteY17" fmla="*/ 83984 h 329976"/>
                    <a:gd name="connsiteX18" fmla="*/ 277588 w 612663"/>
                    <a:gd name="connsiteY18" fmla="*/ 163671 h 329976"/>
                    <a:gd name="connsiteX19" fmla="*/ 290130 w 612663"/>
                    <a:gd name="connsiteY19" fmla="*/ 197396 h 329976"/>
                    <a:gd name="connsiteX20" fmla="*/ 331323 w 612663"/>
                    <a:gd name="connsiteY20" fmla="*/ 198991 h 329976"/>
                    <a:gd name="connsiteX21" fmla="*/ 524116 w 612663"/>
                    <a:gd name="connsiteY21" fmla="*/ 112977 h 329976"/>
                    <a:gd name="connsiteX22" fmla="*/ 606774 w 612663"/>
                    <a:gd name="connsiteY22" fmla="*/ 35849 h 329976"/>
                    <a:gd name="connsiteX23" fmla="*/ 606774 w 612663"/>
                    <a:gd name="connsiteY23" fmla="*/ 6103 h 329976"/>
                    <a:gd name="connsiteX24" fmla="*/ 577027 w 612663"/>
                    <a:gd name="connsiteY24" fmla="*/ 6103 h 329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663" h="329976">
                      <a:moveTo>
                        <a:pt x="577027" y="6050"/>
                      </a:moveTo>
                      <a:cubicBezTo>
                        <a:pt x="540847" y="50764"/>
                        <a:pt x="495324" y="87025"/>
                        <a:pt x="443658" y="112293"/>
                      </a:cubicBezTo>
                      <a:cubicBezTo>
                        <a:pt x="417233" y="125711"/>
                        <a:pt x="389809" y="137048"/>
                        <a:pt x="361622" y="146203"/>
                      </a:cubicBezTo>
                      <a:cubicBezTo>
                        <a:pt x="346802" y="151065"/>
                        <a:pt x="331823" y="155429"/>
                        <a:pt x="316687" y="159297"/>
                      </a:cubicBezTo>
                      <a:cubicBezTo>
                        <a:pt x="315810" y="159525"/>
                        <a:pt x="306169" y="161593"/>
                        <a:pt x="306169" y="161926"/>
                      </a:cubicBezTo>
                      <a:cubicBezTo>
                        <a:pt x="306169" y="160620"/>
                        <a:pt x="313856" y="163066"/>
                        <a:pt x="314426" y="163399"/>
                      </a:cubicBezTo>
                      <a:cubicBezTo>
                        <a:pt x="313199" y="162689"/>
                        <a:pt x="321954" y="170305"/>
                        <a:pt x="319167" y="167904"/>
                      </a:cubicBezTo>
                      <a:cubicBezTo>
                        <a:pt x="317809" y="166738"/>
                        <a:pt x="319789" y="169446"/>
                        <a:pt x="319965" y="169744"/>
                      </a:cubicBezTo>
                      <a:cubicBezTo>
                        <a:pt x="319036" y="168202"/>
                        <a:pt x="320561" y="168105"/>
                        <a:pt x="319719" y="169376"/>
                      </a:cubicBezTo>
                      <a:cubicBezTo>
                        <a:pt x="318966" y="170516"/>
                        <a:pt x="319632" y="169578"/>
                        <a:pt x="319667" y="167711"/>
                      </a:cubicBezTo>
                      <a:cubicBezTo>
                        <a:pt x="320070" y="144126"/>
                        <a:pt x="327827" y="119874"/>
                        <a:pt x="331753" y="95167"/>
                      </a:cubicBezTo>
                      <a:cubicBezTo>
                        <a:pt x="334505" y="83771"/>
                        <a:pt x="327493" y="72303"/>
                        <a:pt x="316100" y="69552"/>
                      </a:cubicBezTo>
                      <a:cubicBezTo>
                        <a:pt x="309149" y="67876"/>
                        <a:pt x="301814" y="69811"/>
                        <a:pt x="296599" y="74702"/>
                      </a:cubicBezTo>
                      <a:cubicBezTo>
                        <a:pt x="206596" y="153144"/>
                        <a:pt x="107663" y="222060"/>
                        <a:pt x="10228" y="290834"/>
                      </a:cubicBezTo>
                      <a:cubicBezTo>
                        <a:pt x="456" y="296892"/>
                        <a:pt x="-2866" y="309543"/>
                        <a:pt x="2682" y="319617"/>
                      </a:cubicBezTo>
                      <a:cubicBezTo>
                        <a:pt x="8607" y="329564"/>
                        <a:pt x="21412" y="332922"/>
                        <a:pt x="31456" y="327163"/>
                      </a:cubicBezTo>
                      <a:cubicBezTo>
                        <a:pt x="131800" y="256329"/>
                        <a:pt x="233661" y="185231"/>
                        <a:pt x="326345" y="104449"/>
                      </a:cubicBezTo>
                      <a:lnTo>
                        <a:pt x="291191" y="83984"/>
                      </a:lnTo>
                      <a:cubicBezTo>
                        <a:pt x="286984" y="110435"/>
                        <a:pt x="278263" y="136755"/>
                        <a:pt x="277588" y="163671"/>
                      </a:cubicBezTo>
                      <a:cubicBezTo>
                        <a:pt x="276230" y="176260"/>
                        <a:pt x="280875" y="188755"/>
                        <a:pt x="290130" y="197396"/>
                      </a:cubicBezTo>
                      <a:cubicBezTo>
                        <a:pt x="302541" y="207414"/>
                        <a:pt x="317432" y="202655"/>
                        <a:pt x="331323" y="198991"/>
                      </a:cubicBezTo>
                      <a:cubicBezTo>
                        <a:pt x="400212" y="182086"/>
                        <a:pt x="465516" y="152952"/>
                        <a:pt x="524116" y="112977"/>
                      </a:cubicBezTo>
                      <a:cubicBezTo>
                        <a:pt x="555282" y="91435"/>
                        <a:pt x="583127" y="65451"/>
                        <a:pt x="606774" y="35849"/>
                      </a:cubicBezTo>
                      <a:cubicBezTo>
                        <a:pt x="614627" y="27488"/>
                        <a:pt x="614627" y="14464"/>
                        <a:pt x="606774" y="6103"/>
                      </a:cubicBezTo>
                      <a:cubicBezTo>
                        <a:pt x="598526" y="-2034"/>
                        <a:pt x="585274" y="-2034"/>
                        <a:pt x="577027" y="610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5" name="Freeform 1184">
                  <a:extLst>
                    <a:ext uri="{FF2B5EF4-FFF2-40B4-BE49-F238E27FC236}">
                      <a16:creationId xmlns:a16="http://schemas.microsoft.com/office/drawing/2014/main" id="{07AD1D27-7474-B2E7-D20F-CB6CBEE41D76}"/>
                    </a:ext>
                  </a:extLst>
                </p:cNvPr>
                <p:cNvSpPr/>
                <p:nvPr/>
              </p:nvSpPr>
              <p:spPr>
                <a:xfrm>
                  <a:off x="9274348" y="3648638"/>
                  <a:ext cx="331501" cy="384981"/>
                </a:xfrm>
                <a:custGeom>
                  <a:avLst/>
                  <a:gdLst>
                    <a:gd name="connsiteX0" fmla="*/ 52060 w 331501"/>
                    <a:gd name="connsiteY0" fmla="*/ 10387 h 384981"/>
                    <a:gd name="connsiteX1" fmla="*/ 30604 w 331501"/>
                    <a:gd name="connsiteY1" fmla="*/ 154431 h 384981"/>
                    <a:gd name="connsiteX2" fmla="*/ 40341 w 331501"/>
                    <a:gd name="connsiteY2" fmla="*/ 233469 h 384981"/>
                    <a:gd name="connsiteX3" fmla="*/ 29351 w 331501"/>
                    <a:gd name="connsiteY3" fmla="*/ 279491 h 384981"/>
                    <a:gd name="connsiteX4" fmla="*/ 7562 w 331501"/>
                    <a:gd name="connsiteY4" fmla="*/ 293664 h 384981"/>
                    <a:gd name="connsiteX5" fmla="*/ 5450 w 331501"/>
                    <a:gd name="connsiteY5" fmla="*/ 332026 h 384981"/>
                    <a:gd name="connsiteX6" fmla="*/ 59720 w 331501"/>
                    <a:gd name="connsiteY6" fmla="*/ 368354 h 384981"/>
                    <a:gd name="connsiteX7" fmla="*/ 205052 w 331501"/>
                    <a:gd name="connsiteY7" fmla="*/ 379310 h 384981"/>
                    <a:gd name="connsiteX8" fmla="*/ 327860 w 331501"/>
                    <a:gd name="connsiteY8" fmla="*/ 305618 h 384981"/>
                    <a:gd name="connsiteX9" fmla="*/ 291540 w 331501"/>
                    <a:gd name="connsiteY9" fmla="*/ 284391 h 384981"/>
                    <a:gd name="connsiteX10" fmla="*/ 173947 w 331501"/>
                    <a:gd name="connsiteY10" fmla="*/ 341737 h 384981"/>
                    <a:gd name="connsiteX11" fmla="*/ 96706 w 331501"/>
                    <a:gd name="connsiteY11" fmla="*/ 336163 h 384981"/>
                    <a:gd name="connsiteX12" fmla="*/ 64225 w 331501"/>
                    <a:gd name="connsiteY12" fmla="*/ 324769 h 384981"/>
                    <a:gd name="connsiteX13" fmla="*/ 50876 w 331501"/>
                    <a:gd name="connsiteY13" fmla="*/ 317573 h 384981"/>
                    <a:gd name="connsiteX14" fmla="*/ 44741 w 331501"/>
                    <a:gd name="connsiteY14" fmla="*/ 313585 h 384981"/>
                    <a:gd name="connsiteX15" fmla="*/ 42427 w 331501"/>
                    <a:gd name="connsiteY15" fmla="*/ 311412 h 384981"/>
                    <a:gd name="connsiteX16" fmla="*/ 40578 w 331501"/>
                    <a:gd name="connsiteY16" fmla="*/ 319160 h 384981"/>
                    <a:gd name="connsiteX17" fmla="*/ 28010 w 331501"/>
                    <a:gd name="connsiteY17" fmla="*/ 328800 h 384981"/>
                    <a:gd name="connsiteX18" fmla="*/ 78590 w 331501"/>
                    <a:gd name="connsiteY18" fmla="*/ 196071 h 384981"/>
                    <a:gd name="connsiteX19" fmla="*/ 88371 w 331501"/>
                    <a:gd name="connsiteY19" fmla="*/ 31588 h 384981"/>
                    <a:gd name="connsiteX20" fmla="*/ 80825 w 331501"/>
                    <a:gd name="connsiteY20" fmla="*/ 2814 h 384981"/>
                    <a:gd name="connsiteX21" fmla="*/ 52042 w 331501"/>
                    <a:gd name="connsiteY21" fmla="*/ 10361 h 3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1501" h="384981">
                      <a:moveTo>
                        <a:pt x="52060" y="10387"/>
                      </a:moveTo>
                      <a:cubicBezTo>
                        <a:pt x="31200" y="55338"/>
                        <a:pt x="23750" y="105350"/>
                        <a:pt x="30604" y="154431"/>
                      </a:cubicBezTo>
                      <a:cubicBezTo>
                        <a:pt x="33672" y="180724"/>
                        <a:pt x="39447" y="206930"/>
                        <a:pt x="40341" y="233469"/>
                      </a:cubicBezTo>
                      <a:cubicBezTo>
                        <a:pt x="40867" y="248921"/>
                        <a:pt x="39798" y="267177"/>
                        <a:pt x="29351" y="279491"/>
                      </a:cubicBezTo>
                      <a:cubicBezTo>
                        <a:pt x="23338" y="286582"/>
                        <a:pt x="13846" y="287380"/>
                        <a:pt x="7562" y="293664"/>
                      </a:cubicBezTo>
                      <a:cubicBezTo>
                        <a:pt x="-1673" y="304532"/>
                        <a:pt x="-2536" y="320211"/>
                        <a:pt x="5450" y="332026"/>
                      </a:cubicBezTo>
                      <a:cubicBezTo>
                        <a:pt x="16520" y="350606"/>
                        <a:pt x="40508" y="360747"/>
                        <a:pt x="59720" y="368354"/>
                      </a:cubicBezTo>
                      <a:cubicBezTo>
                        <a:pt x="106119" y="385822"/>
                        <a:pt x="156558" y="389617"/>
                        <a:pt x="205052" y="379310"/>
                      </a:cubicBezTo>
                      <a:cubicBezTo>
                        <a:pt x="252056" y="369818"/>
                        <a:pt x="300375" y="346242"/>
                        <a:pt x="327860" y="305618"/>
                      </a:cubicBezTo>
                      <a:cubicBezTo>
                        <a:pt x="343075" y="283137"/>
                        <a:pt x="306641" y="262068"/>
                        <a:pt x="291540" y="284391"/>
                      </a:cubicBezTo>
                      <a:cubicBezTo>
                        <a:pt x="267122" y="320474"/>
                        <a:pt x="215500" y="337898"/>
                        <a:pt x="173947" y="341737"/>
                      </a:cubicBezTo>
                      <a:cubicBezTo>
                        <a:pt x="148074" y="344331"/>
                        <a:pt x="121939" y="342447"/>
                        <a:pt x="96706" y="336163"/>
                      </a:cubicBezTo>
                      <a:cubicBezTo>
                        <a:pt x="85531" y="333437"/>
                        <a:pt x="74654" y="329615"/>
                        <a:pt x="64225" y="324769"/>
                      </a:cubicBezTo>
                      <a:cubicBezTo>
                        <a:pt x="59667" y="322578"/>
                        <a:pt x="55197" y="320185"/>
                        <a:pt x="50876" y="317573"/>
                      </a:cubicBezTo>
                      <a:cubicBezTo>
                        <a:pt x="48948" y="316066"/>
                        <a:pt x="46897" y="314733"/>
                        <a:pt x="44741" y="313585"/>
                      </a:cubicBezTo>
                      <a:lnTo>
                        <a:pt x="42427" y="311412"/>
                      </a:lnTo>
                      <a:cubicBezTo>
                        <a:pt x="39947" y="308800"/>
                        <a:pt x="39325" y="311385"/>
                        <a:pt x="40578" y="319160"/>
                      </a:cubicBezTo>
                      <a:lnTo>
                        <a:pt x="28010" y="328800"/>
                      </a:lnTo>
                      <a:cubicBezTo>
                        <a:pt x="84725" y="307433"/>
                        <a:pt x="85619" y="247387"/>
                        <a:pt x="78590" y="196071"/>
                      </a:cubicBezTo>
                      <a:cubicBezTo>
                        <a:pt x="71017" y="140855"/>
                        <a:pt x="62691" y="83728"/>
                        <a:pt x="88371" y="31588"/>
                      </a:cubicBezTo>
                      <a:cubicBezTo>
                        <a:pt x="93927" y="21519"/>
                        <a:pt x="90606" y="8859"/>
                        <a:pt x="80825" y="2814"/>
                      </a:cubicBezTo>
                      <a:cubicBezTo>
                        <a:pt x="70780" y="-2946"/>
                        <a:pt x="57967" y="413"/>
                        <a:pt x="52042" y="1036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6" name="Freeform 1185">
                  <a:extLst>
                    <a:ext uri="{FF2B5EF4-FFF2-40B4-BE49-F238E27FC236}">
                      <a16:creationId xmlns:a16="http://schemas.microsoft.com/office/drawing/2014/main" id="{2BCE4BCB-41CA-C052-A43C-B1750F666DF4}"/>
                    </a:ext>
                  </a:extLst>
                </p:cNvPr>
                <p:cNvSpPr/>
                <p:nvPr/>
              </p:nvSpPr>
              <p:spPr>
                <a:xfrm>
                  <a:off x="10129224" y="3428640"/>
                  <a:ext cx="147984" cy="291120"/>
                </a:xfrm>
                <a:custGeom>
                  <a:avLst/>
                  <a:gdLst>
                    <a:gd name="connsiteX0" fmla="*/ 47242 w 147984"/>
                    <a:gd name="connsiteY0" fmla="*/ 49916 h 291120"/>
                    <a:gd name="connsiteX1" fmla="*/ 97515 w 147984"/>
                    <a:gd name="connsiteY1" fmla="*/ 54637 h 291120"/>
                    <a:gd name="connsiteX2" fmla="*/ 97664 w 147984"/>
                    <a:gd name="connsiteY2" fmla="*/ 54815 h 291120"/>
                    <a:gd name="connsiteX3" fmla="*/ 105490 w 147984"/>
                    <a:gd name="connsiteY3" fmla="*/ 89338 h 291120"/>
                    <a:gd name="connsiteX4" fmla="*/ 102984 w 147984"/>
                    <a:gd name="connsiteY4" fmla="*/ 132451 h 291120"/>
                    <a:gd name="connsiteX5" fmla="*/ 15409 w 147984"/>
                    <a:gd name="connsiteY5" fmla="*/ 249895 h 291120"/>
                    <a:gd name="connsiteX6" fmla="*/ 720 w 147984"/>
                    <a:gd name="connsiteY6" fmla="*/ 275768 h 291120"/>
                    <a:gd name="connsiteX7" fmla="*/ 26593 w 147984"/>
                    <a:gd name="connsiteY7" fmla="*/ 290457 h 291120"/>
                    <a:gd name="connsiteX8" fmla="*/ 146859 w 147984"/>
                    <a:gd name="connsiteY8" fmla="*/ 118594 h 291120"/>
                    <a:gd name="connsiteX9" fmla="*/ 117840 w 147984"/>
                    <a:gd name="connsiteY9" fmla="*/ 16111 h 291120"/>
                    <a:gd name="connsiteX10" fmla="*/ 17495 w 147984"/>
                    <a:gd name="connsiteY10" fmla="*/ 20125 h 291120"/>
                    <a:gd name="connsiteX11" fmla="*/ 17495 w 147984"/>
                    <a:gd name="connsiteY11" fmla="*/ 49872 h 291120"/>
                    <a:gd name="connsiteX12" fmla="*/ 47242 w 147984"/>
                    <a:gd name="connsiteY12" fmla="*/ 49872 h 29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984" h="291120">
                      <a:moveTo>
                        <a:pt x="47242" y="49916"/>
                      </a:moveTo>
                      <a:cubicBezTo>
                        <a:pt x="62431" y="37336"/>
                        <a:pt x="84938" y="39450"/>
                        <a:pt x="97515" y="54637"/>
                      </a:cubicBezTo>
                      <a:cubicBezTo>
                        <a:pt x="97567" y="54696"/>
                        <a:pt x="97611" y="54755"/>
                        <a:pt x="97664" y="54815"/>
                      </a:cubicBezTo>
                      <a:cubicBezTo>
                        <a:pt x="103483" y="65354"/>
                        <a:pt x="106192" y="77322"/>
                        <a:pt x="105490" y="89338"/>
                      </a:cubicBezTo>
                      <a:cubicBezTo>
                        <a:pt x="106200" y="103758"/>
                        <a:pt x="105359" y="118211"/>
                        <a:pt x="102984" y="132451"/>
                      </a:cubicBezTo>
                      <a:cubicBezTo>
                        <a:pt x="94430" y="181164"/>
                        <a:pt x="69503" y="239991"/>
                        <a:pt x="15409" y="249895"/>
                      </a:cubicBezTo>
                      <a:cubicBezTo>
                        <a:pt x="4278" y="253067"/>
                        <a:pt x="-2260" y="264580"/>
                        <a:pt x="720" y="275768"/>
                      </a:cubicBezTo>
                      <a:cubicBezTo>
                        <a:pt x="4007" y="286811"/>
                        <a:pt x="15427" y="293288"/>
                        <a:pt x="26593" y="290457"/>
                      </a:cubicBezTo>
                      <a:cubicBezTo>
                        <a:pt x="104018" y="276223"/>
                        <a:pt x="140645" y="188789"/>
                        <a:pt x="146859" y="118594"/>
                      </a:cubicBezTo>
                      <a:cubicBezTo>
                        <a:pt x="150014" y="83019"/>
                        <a:pt x="148331" y="39907"/>
                        <a:pt x="117840" y="16111"/>
                      </a:cubicBezTo>
                      <a:cubicBezTo>
                        <a:pt x="87760" y="-6797"/>
                        <a:pt x="45647" y="-5113"/>
                        <a:pt x="17495" y="20125"/>
                      </a:cubicBezTo>
                      <a:cubicBezTo>
                        <a:pt x="9379" y="28381"/>
                        <a:pt x="9379" y="41617"/>
                        <a:pt x="17495" y="49872"/>
                      </a:cubicBezTo>
                      <a:cubicBezTo>
                        <a:pt x="25804" y="57856"/>
                        <a:pt x="38933" y="57856"/>
                        <a:pt x="47242" y="4987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7" name="Freeform 1186">
                  <a:extLst>
                    <a:ext uri="{FF2B5EF4-FFF2-40B4-BE49-F238E27FC236}">
                      <a16:creationId xmlns:a16="http://schemas.microsoft.com/office/drawing/2014/main" id="{460D6D88-34D9-5E66-33D6-C42589B3E900}"/>
                    </a:ext>
                  </a:extLst>
                </p:cNvPr>
                <p:cNvSpPr/>
                <p:nvPr/>
              </p:nvSpPr>
              <p:spPr>
                <a:xfrm>
                  <a:off x="9897783" y="3635752"/>
                  <a:ext cx="272549" cy="335798"/>
                </a:xfrm>
                <a:custGeom>
                  <a:avLst/>
                  <a:gdLst>
                    <a:gd name="connsiteX0" fmla="*/ 230470 w 272549"/>
                    <a:gd name="connsiteY0" fmla="*/ 20337 h 335798"/>
                    <a:gd name="connsiteX1" fmla="*/ 212792 w 272549"/>
                    <a:gd name="connsiteY1" fmla="*/ 95711 h 335798"/>
                    <a:gd name="connsiteX2" fmla="*/ 212511 w 272549"/>
                    <a:gd name="connsiteY2" fmla="*/ 96158 h 335798"/>
                    <a:gd name="connsiteX3" fmla="*/ 210294 w 272549"/>
                    <a:gd name="connsiteY3" fmla="*/ 100900 h 335798"/>
                    <a:gd name="connsiteX4" fmla="*/ 204474 w 272549"/>
                    <a:gd name="connsiteY4" fmla="*/ 112294 h 335798"/>
                    <a:gd name="connsiteX5" fmla="*/ 189435 w 272549"/>
                    <a:gd name="connsiteY5" fmla="*/ 138430 h 335798"/>
                    <a:gd name="connsiteX6" fmla="*/ 89388 w 272549"/>
                    <a:gd name="connsiteY6" fmla="*/ 255996 h 335798"/>
                    <a:gd name="connsiteX7" fmla="*/ 15013 w 272549"/>
                    <a:gd name="connsiteY7" fmla="*/ 294560 h 335798"/>
                    <a:gd name="connsiteX8" fmla="*/ 26196 w 272549"/>
                    <a:gd name="connsiteY8" fmla="*/ 335131 h 335798"/>
                    <a:gd name="connsiteX9" fmla="*/ 170074 w 272549"/>
                    <a:gd name="connsiteY9" fmla="*/ 235741 h 335798"/>
                    <a:gd name="connsiteX10" fmla="*/ 249699 w 272549"/>
                    <a:gd name="connsiteY10" fmla="*/ 115458 h 335798"/>
                    <a:gd name="connsiteX11" fmla="*/ 272539 w 272549"/>
                    <a:gd name="connsiteY11" fmla="*/ 20302 h 335798"/>
                    <a:gd name="connsiteX12" fmla="*/ 230470 w 272549"/>
                    <a:gd name="connsiteY12" fmla="*/ 20302 h 33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2549" h="335798">
                      <a:moveTo>
                        <a:pt x="230470" y="20337"/>
                      </a:moveTo>
                      <a:cubicBezTo>
                        <a:pt x="228997" y="46297"/>
                        <a:pt x="223011" y="71802"/>
                        <a:pt x="212792" y="95711"/>
                      </a:cubicBezTo>
                      <a:cubicBezTo>
                        <a:pt x="214334" y="91881"/>
                        <a:pt x="213607" y="93827"/>
                        <a:pt x="212511" y="96158"/>
                      </a:cubicBezTo>
                      <a:cubicBezTo>
                        <a:pt x="211775" y="97745"/>
                        <a:pt x="211048" y="99322"/>
                        <a:pt x="210294" y="100900"/>
                      </a:cubicBezTo>
                      <a:cubicBezTo>
                        <a:pt x="208436" y="104748"/>
                        <a:pt x="206481" y="108560"/>
                        <a:pt x="204474" y="112294"/>
                      </a:cubicBezTo>
                      <a:cubicBezTo>
                        <a:pt x="199759" y="121172"/>
                        <a:pt x="194711" y="129875"/>
                        <a:pt x="189435" y="138430"/>
                      </a:cubicBezTo>
                      <a:cubicBezTo>
                        <a:pt x="162931" y="182962"/>
                        <a:pt x="129109" y="222709"/>
                        <a:pt x="89388" y="255996"/>
                      </a:cubicBezTo>
                      <a:cubicBezTo>
                        <a:pt x="67775" y="274235"/>
                        <a:pt x="42367" y="287408"/>
                        <a:pt x="15013" y="294560"/>
                      </a:cubicBezTo>
                      <a:cubicBezTo>
                        <a:pt x="-11281" y="300879"/>
                        <a:pt x="-159" y="341459"/>
                        <a:pt x="26196" y="335131"/>
                      </a:cubicBezTo>
                      <a:cubicBezTo>
                        <a:pt x="83936" y="321274"/>
                        <a:pt x="132132" y="279678"/>
                        <a:pt x="170074" y="235741"/>
                      </a:cubicBezTo>
                      <a:cubicBezTo>
                        <a:pt x="202309" y="199720"/>
                        <a:pt x="229129" y="159201"/>
                        <a:pt x="249699" y="115458"/>
                      </a:cubicBezTo>
                      <a:cubicBezTo>
                        <a:pt x="263328" y="85492"/>
                        <a:pt x="271084" y="53190"/>
                        <a:pt x="272539" y="20302"/>
                      </a:cubicBezTo>
                      <a:cubicBezTo>
                        <a:pt x="273293" y="-6780"/>
                        <a:pt x="231223" y="-6754"/>
                        <a:pt x="230470" y="2030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8" name="Freeform 1187">
                  <a:extLst>
                    <a:ext uri="{FF2B5EF4-FFF2-40B4-BE49-F238E27FC236}">
                      <a16:creationId xmlns:a16="http://schemas.microsoft.com/office/drawing/2014/main" id="{FAB064CB-7D67-C1C2-3523-28D0AA4F7363}"/>
                    </a:ext>
                  </a:extLst>
                </p:cNvPr>
                <p:cNvSpPr/>
                <p:nvPr/>
              </p:nvSpPr>
              <p:spPr>
                <a:xfrm>
                  <a:off x="9275829" y="3435454"/>
                  <a:ext cx="150787" cy="290282"/>
                </a:xfrm>
                <a:custGeom>
                  <a:avLst/>
                  <a:gdLst>
                    <a:gd name="connsiteX0" fmla="*/ 129521 w 150787"/>
                    <a:gd name="connsiteY0" fmla="*/ 19525 h 290282"/>
                    <a:gd name="connsiteX1" fmla="*/ 31280 w 150787"/>
                    <a:gd name="connsiteY1" fmla="*/ 15037 h 290282"/>
                    <a:gd name="connsiteX2" fmla="*/ 1480 w 150787"/>
                    <a:gd name="connsiteY2" fmla="*/ 119484 h 290282"/>
                    <a:gd name="connsiteX3" fmla="*/ 124183 w 150787"/>
                    <a:gd name="connsiteY3" fmla="*/ 289655 h 290282"/>
                    <a:gd name="connsiteX4" fmla="*/ 150065 w 150787"/>
                    <a:gd name="connsiteY4" fmla="*/ 274965 h 290282"/>
                    <a:gd name="connsiteX5" fmla="*/ 135367 w 150787"/>
                    <a:gd name="connsiteY5" fmla="*/ 249084 h 290282"/>
                    <a:gd name="connsiteX6" fmla="*/ 45688 w 150787"/>
                    <a:gd name="connsiteY6" fmla="*/ 133253 h 290282"/>
                    <a:gd name="connsiteX7" fmla="*/ 42375 w 150787"/>
                    <a:gd name="connsiteY7" fmla="*/ 92156 h 290282"/>
                    <a:gd name="connsiteX8" fmla="*/ 48721 w 150787"/>
                    <a:gd name="connsiteY8" fmla="*/ 56844 h 290282"/>
                    <a:gd name="connsiteX9" fmla="*/ 97986 w 150787"/>
                    <a:gd name="connsiteY9" fmla="*/ 47945 h 290282"/>
                    <a:gd name="connsiteX10" fmla="*/ 99774 w 150787"/>
                    <a:gd name="connsiteY10" fmla="*/ 49271 h 290282"/>
                    <a:gd name="connsiteX11" fmla="*/ 129521 w 150787"/>
                    <a:gd name="connsiteY11" fmla="*/ 49271 h 290282"/>
                    <a:gd name="connsiteX12" fmla="*/ 129521 w 150787"/>
                    <a:gd name="connsiteY12" fmla="*/ 19525 h 290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0787" h="290282">
                      <a:moveTo>
                        <a:pt x="129521" y="19525"/>
                      </a:moveTo>
                      <a:cubicBezTo>
                        <a:pt x="101834" y="-4719"/>
                        <a:pt x="61061" y="-6582"/>
                        <a:pt x="31280" y="15037"/>
                      </a:cubicBezTo>
                      <a:cubicBezTo>
                        <a:pt x="-807" y="39078"/>
                        <a:pt x="-2341" y="82787"/>
                        <a:pt x="1480" y="119484"/>
                      </a:cubicBezTo>
                      <a:cubicBezTo>
                        <a:pt x="8799" y="189398"/>
                        <a:pt x="46495" y="276648"/>
                        <a:pt x="124183" y="289655"/>
                      </a:cubicBezTo>
                      <a:cubicBezTo>
                        <a:pt x="135340" y="292389"/>
                        <a:pt x="146690" y="285947"/>
                        <a:pt x="150065" y="274965"/>
                      </a:cubicBezTo>
                      <a:cubicBezTo>
                        <a:pt x="153053" y="263771"/>
                        <a:pt x="146515" y="252248"/>
                        <a:pt x="135367" y="249084"/>
                      </a:cubicBezTo>
                      <a:cubicBezTo>
                        <a:pt x="81027" y="239995"/>
                        <a:pt x="55058" y="181992"/>
                        <a:pt x="45688" y="133253"/>
                      </a:cubicBezTo>
                      <a:cubicBezTo>
                        <a:pt x="43173" y="119704"/>
                        <a:pt x="42060" y="105932"/>
                        <a:pt x="42375" y="92156"/>
                      </a:cubicBezTo>
                      <a:cubicBezTo>
                        <a:pt x="41446" y="80036"/>
                        <a:pt x="43629" y="67881"/>
                        <a:pt x="48721" y="56844"/>
                      </a:cubicBezTo>
                      <a:cubicBezTo>
                        <a:pt x="59869" y="40782"/>
                        <a:pt x="81921" y="36799"/>
                        <a:pt x="97986" y="47945"/>
                      </a:cubicBezTo>
                      <a:cubicBezTo>
                        <a:pt x="98600" y="48369"/>
                        <a:pt x="99196" y="48810"/>
                        <a:pt x="99774" y="49271"/>
                      </a:cubicBezTo>
                      <a:cubicBezTo>
                        <a:pt x="108118" y="57175"/>
                        <a:pt x="121177" y="57175"/>
                        <a:pt x="129521" y="49271"/>
                      </a:cubicBezTo>
                      <a:cubicBezTo>
                        <a:pt x="137645" y="41020"/>
                        <a:pt x="137645" y="27776"/>
                        <a:pt x="129521" y="1952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89" name="Freeform 1188">
                  <a:extLst>
                    <a:ext uri="{FF2B5EF4-FFF2-40B4-BE49-F238E27FC236}">
                      <a16:creationId xmlns:a16="http://schemas.microsoft.com/office/drawing/2014/main" id="{606C70E4-B32D-2F09-4156-6EB7F640500A}"/>
                    </a:ext>
                  </a:extLst>
                </p:cNvPr>
                <p:cNvSpPr/>
                <p:nvPr/>
              </p:nvSpPr>
              <p:spPr>
                <a:xfrm>
                  <a:off x="9386552" y="3630918"/>
                  <a:ext cx="323064" cy="353225"/>
                </a:xfrm>
                <a:custGeom>
                  <a:avLst/>
                  <a:gdLst>
                    <a:gd name="connsiteX0" fmla="*/ 663 w 323064"/>
                    <a:gd name="connsiteY0" fmla="*/ 26591 h 353225"/>
                    <a:gd name="connsiteX1" fmla="*/ 201668 w 323064"/>
                    <a:gd name="connsiteY1" fmla="*/ 323777 h 353225"/>
                    <a:gd name="connsiteX2" fmla="*/ 302030 w 323064"/>
                    <a:gd name="connsiteY2" fmla="*/ 353226 h 353225"/>
                    <a:gd name="connsiteX3" fmla="*/ 323065 w 323064"/>
                    <a:gd name="connsiteY3" fmla="*/ 332191 h 353225"/>
                    <a:gd name="connsiteX4" fmla="*/ 302030 w 323064"/>
                    <a:gd name="connsiteY4" fmla="*/ 311156 h 353225"/>
                    <a:gd name="connsiteX5" fmla="*/ 62103 w 323064"/>
                    <a:gd name="connsiteY5" fmla="*/ 95480 h 353225"/>
                    <a:gd name="connsiteX6" fmla="*/ 41225 w 323064"/>
                    <a:gd name="connsiteY6" fmla="*/ 15416 h 353225"/>
                    <a:gd name="connsiteX7" fmla="*/ 15353 w 323064"/>
                    <a:gd name="connsiteY7" fmla="*/ 718 h 353225"/>
                    <a:gd name="connsiteX8" fmla="*/ 663 w 323064"/>
                    <a:gd name="connsiteY8" fmla="*/ 26600 h 35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064" h="353225">
                      <a:moveTo>
                        <a:pt x="663" y="26591"/>
                      </a:moveTo>
                      <a:cubicBezTo>
                        <a:pt x="22680" y="147594"/>
                        <a:pt x="89229" y="265704"/>
                        <a:pt x="201668" y="323777"/>
                      </a:cubicBezTo>
                      <a:cubicBezTo>
                        <a:pt x="232922" y="339930"/>
                        <a:pt x="266998" y="349930"/>
                        <a:pt x="302030" y="353226"/>
                      </a:cubicBezTo>
                      <a:cubicBezTo>
                        <a:pt x="313617" y="353147"/>
                        <a:pt x="322986" y="343778"/>
                        <a:pt x="323065" y="332191"/>
                      </a:cubicBezTo>
                      <a:cubicBezTo>
                        <a:pt x="322819" y="320674"/>
                        <a:pt x="313547" y="311402"/>
                        <a:pt x="302030" y="311156"/>
                      </a:cubicBezTo>
                      <a:cubicBezTo>
                        <a:pt x="187943" y="300104"/>
                        <a:pt x="98387" y="197998"/>
                        <a:pt x="62103" y="95480"/>
                      </a:cubicBezTo>
                      <a:cubicBezTo>
                        <a:pt x="53014" y="69392"/>
                        <a:pt x="46037" y="42619"/>
                        <a:pt x="41225" y="15416"/>
                      </a:cubicBezTo>
                      <a:cubicBezTo>
                        <a:pt x="38053" y="4281"/>
                        <a:pt x="26545" y="-2258"/>
                        <a:pt x="15353" y="718"/>
                      </a:cubicBezTo>
                      <a:cubicBezTo>
                        <a:pt x="4310" y="4015"/>
                        <a:pt x="-2167" y="15430"/>
                        <a:pt x="663" y="2660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0" name="Freeform 1189">
                  <a:extLst>
                    <a:ext uri="{FF2B5EF4-FFF2-40B4-BE49-F238E27FC236}">
                      <a16:creationId xmlns:a16="http://schemas.microsoft.com/office/drawing/2014/main" id="{E2220BE4-C401-A74E-7B78-31B5D815B09C}"/>
                    </a:ext>
                  </a:extLst>
                </p:cNvPr>
                <p:cNvSpPr/>
                <p:nvPr/>
              </p:nvSpPr>
              <p:spPr>
                <a:xfrm>
                  <a:off x="9936977" y="3914737"/>
                  <a:ext cx="148340" cy="197565"/>
                </a:xfrm>
                <a:custGeom>
                  <a:avLst/>
                  <a:gdLst>
                    <a:gd name="connsiteX0" fmla="*/ 35 w 148340"/>
                    <a:gd name="connsiteY0" fmla="*/ 21052 h 197565"/>
                    <a:gd name="connsiteX1" fmla="*/ 11613 w 148340"/>
                    <a:gd name="connsiteY1" fmla="*/ 106068 h 197565"/>
                    <a:gd name="connsiteX2" fmla="*/ 36460 w 148340"/>
                    <a:gd name="connsiteY2" fmla="*/ 158655 h 197565"/>
                    <a:gd name="connsiteX3" fmla="*/ 84305 w 148340"/>
                    <a:gd name="connsiteY3" fmla="*/ 182450 h 197565"/>
                    <a:gd name="connsiteX4" fmla="*/ 121817 w 148340"/>
                    <a:gd name="connsiteY4" fmla="*/ 196833 h 197565"/>
                    <a:gd name="connsiteX5" fmla="*/ 147690 w 148340"/>
                    <a:gd name="connsiteY5" fmla="*/ 182135 h 197565"/>
                    <a:gd name="connsiteX6" fmla="*/ 133001 w 148340"/>
                    <a:gd name="connsiteY6" fmla="*/ 156262 h 197565"/>
                    <a:gd name="connsiteX7" fmla="*/ 98399 w 148340"/>
                    <a:gd name="connsiteY7" fmla="*/ 142993 h 197565"/>
                    <a:gd name="connsiteX8" fmla="*/ 64936 w 148340"/>
                    <a:gd name="connsiteY8" fmla="*/ 127979 h 197565"/>
                    <a:gd name="connsiteX9" fmla="*/ 62911 w 148340"/>
                    <a:gd name="connsiteY9" fmla="*/ 125823 h 197565"/>
                    <a:gd name="connsiteX10" fmla="*/ 61299 w 148340"/>
                    <a:gd name="connsiteY10" fmla="*/ 124158 h 197565"/>
                    <a:gd name="connsiteX11" fmla="*/ 58319 w 148340"/>
                    <a:gd name="connsiteY11" fmla="*/ 119258 h 197565"/>
                    <a:gd name="connsiteX12" fmla="*/ 57442 w 148340"/>
                    <a:gd name="connsiteY12" fmla="*/ 117637 h 197565"/>
                    <a:gd name="connsiteX13" fmla="*/ 52140 w 148340"/>
                    <a:gd name="connsiteY13" fmla="*/ 94893 h 197565"/>
                    <a:gd name="connsiteX14" fmla="*/ 42069 w 148340"/>
                    <a:gd name="connsiteY14" fmla="*/ 21035 h 197565"/>
                    <a:gd name="connsiteX15" fmla="*/ 21035 w 148340"/>
                    <a:gd name="connsiteY15" fmla="*/ 0 h 197565"/>
                    <a:gd name="connsiteX16" fmla="*/ 0 w 148340"/>
                    <a:gd name="connsiteY16" fmla="*/ 21035 h 19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340" h="197565">
                      <a:moveTo>
                        <a:pt x="35" y="21052"/>
                      </a:moveTo>
                      <a:cubicBezTo>
                        <a:pt x="2287" y="49651"/>
                        <a:pt x="7047" y="77802"/>
                        <a:pt x="11613" y="106068"/>
                      </a:cubicBezTo>
                      <a:cubicBezTo>
                        <a:pt x="13374" y="125998"/>
                        <a:pt x="22183" y="144640"/>
                        <a:pt x="36460" y="158655"/>
                      </a:cubicBezTo>
                      <a:cubicBezTo>
                        <a:pt x="50860" y="169374"/>
                        <a:pt x="67066" y="177437"/>
                        <a:pt x="84305" y="182450"/>
                      </a:cubicBezTo>
                      <a:cubicBezTo>
                        <a:pt x="96821" y="187200"/>
                        <a:pt x="109433" y="191758"/>
                        <a:pt x="121817" y="196833"/>
                      </a:cubicBezTo>
                      <a:cubicBezTo>
                        <a:pt x="133010" y="199848"/>
                        <a:pt x="144544" y="193292"/>
                        <a:pt x="147690" y="182135"/>
                      </a:cubicBezTo>
                      <a:cubicBezTo>
                        <a:pt x="150486" y="170969"/>
                        <a:pt x="144018" y="159584"/>
                        <a:pt x="133001" y="156262"/>
                      </a:cubicBezTo>
                      <a:cubicBezTo>
                        <a:pt x="121607" y="151582"/>
                        <a:pt x="109942" y="147375"/>
                        <a:pt x="98399" y="142993"/>
                      </a:cubicBezTo>
                      <a:cubicBezTo>
                        <a:pt x="86558" y="139688"/>
                        <a:pt x="75278" y="134622"/>
                        <a:pt x="64936" y="127979"/>
                      </a:cubicBezTo>
                      <a:cubicBezTo>
                        <a:pt x="68240" y="130529"/>
                        <a:pt x="63499" y="126428"/>
                        <a:pt x="62911" y="125823"/>
                      </a:cubicBezTo>
                      <a:cubicBezTo>
                        <a:pt x="62035" y="124903"/>
                        <a:pt x="58713" y="120082"/>
                        <a:pt x="61299" y="124158"/>
                      </a:cubicBezTo>
                      <a:cubicBezTo>
                        <a:pt x="60273" y="122545"/>
                        <a:pt x="59327" y="120880"/>
                        <a:pt x="58319" y="119258"/>
                      </a:cubicBezTo>
                      <a:cubicBezTo>
                        <a:pt x="55532" y="114771"/>
                        <a:pt x="58740" y="121449"/>
                        <a:pt x="57442" y="117637"/>
                      </a:cubicBezTo>
                      <a:cubicBezTo>
                        <a:pt x="55067" y="110213"/>
                        <a:pt x="53297" y="102606"/>
                        <a:pt x="52140" y="94893"/>
                      </a:cubicBezTo>
                      <a:cubicBezTo>
                        <a:pt x="48169" y="70291"/>
                        <a:pt x="44033" y="45908"/>
                        <a:pt x="42069" y="21035"/>
                      </a:cubicBezTo>
                      <a:cubicBezTo>
                        <a:pt x="41789" y="9536"/>
                        <a:pt x="32534" y="280"/>
                        <a:pt x="21035" y="0"/>
                      </a:cubicBezTo>
                      <a:cubicBezTo>
                        <a:pt x="9457" y="96"/>
                        <a:pt x="96" y="9457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1" name="Freeform 1190">
                  <a:extLst>
                    <a:ext uri="{FF2B5EF4-FFF2-40B4-BE49-F238E27FC236}">
                      <a16:creationId xmlns:a16="http://schemas.microsoft.com/office/drawing/2014/main" id="{4D6CD735-7AAD-36DD-9AA3-5872FD860229}"/>
                    </a:ext>
                  </a:extLst>
                </p:cNvPr>
                <p:cNvSpPr/>
                <p:nvPr/>
              </p:nvSpPr>
              <p:spPr>
                <a:xfrm rot="11327839">
                  <a:off x="9704893" y="3744862"/>
                  <a:ext cx="167888" cy="58823"/>
                </a:xfrm>
                <a:custGeom>
                  <a:avLst/>
                  <a:gdLst>
                    <a:gd name="connsiteX0" fmla="*/ 10535 w 167888"/>
                    <a:gd name="connsiteY0" fmla="*/ 41844 h 58823"/>
                    <a:gd name="connsiteX1" fmla="*/ 85743 w 167888"/>
                    <a:gd name="connsiteY1" fmla="*/ 58751 h 58823"/>
                    <a:gd name="connsiteX2" fmla="*/ 161749 w 167888"/>
                    <a:gd name="connsiteY2" fmla="*/ 35656 h 58823"/>
                    <a:gd name="connsiteX3" fmla="*/ 161749 w 167888"/>
                    <a:gd name="connsiteY3" fmla="*/ 5909 h 58823"/>
                    <a:gd name="connsiteX4" fmla="*/ 132002 w 167888"/>
                    <a:gd name="connsiteY4" fmla="*/ 5909 h 58823"/>
                    <a:gd name="connsiteX5" fmla="*/ 132178 w 167888"/>
                    <a:gd name="connsiteY5" fmla="*/ 5559 h 58823"/>
                    <a:gd name="connsiteX6" fmla="*/ 127611 w 167888"/>
                    <a:gd name="connsiteY6" fmla="*/ 8258 h 58823"/>
                    <a:gd name="connsiteX7" fmla="*/ 122484 w 167888"/>
                    <a:gd name="connsiteY7" fmla="*/ 10730 h 58823"/>
                    <a:gd name="connsiteX8" fmla="*/ 123360 w 167888"/>
                    <a:gd name="connsiteY8" fmla="*/ 10300 h 58823"/>
                    <a:gd name="connsiteX9" fmla="*/ 120074 w 167888"/>
                    <a:gd name="connsiteY9" fmla="*/ 11449 h 58823"/>
                    <a:gd name="connsiteX10" fmla="*/ 102396 w 167888"/>
                    <a:gd name="connsiteY10" fmla="*/ 15638 h 58823"/>
                    <a:gd name="connsiteX11" fmla="*/ 101186 w 167888"/>
                    <a:gd name="connsiteY11" fmla="*/ 15778 h 58823"/>
                    <a:gd name="connsiteX12" fmla="*/ 95971 w 167888"/>
                    <a:gd name="connsiteY12" fmla="*/ 16243 h 58823"/>
                    <a:gd name="connsiteX13" fmla="*/ 83377 w 167888"/>
                    <a:gd name="connsiteY13" fmla="*/ 16698 h 58823"/>
                    <a:gd name="connsiteX14" fmla="*/ 72106 w 167888"/>
                    <a:gd name="connsiteY14" fmla="*/ 16383 h 58823"/>
                    <a:gd name="connsiteX15" fmla="*/ 66935 w 167888"/>
                    <a:gd name="connsiteY15" fmla="*/ 15997 h 58823"/>
                    <a:gd name="connsiteX16" fmla="*/ 64901 w 167888"/>
                    <a:gd name="connsiteY16" fmla="*/ 15848 h 58823"/>
                    <a:gd name="connsiteX17" fmla="*/ 48328 w 167888"/>
                    <a:gd name="connsiteY17" fmla="*/ 12343 h 58823"/>
                    <a:gd name="connsiteX18" fmla="*/ 41448 w 167888"/>
                    <a:gd name="connsiteY18" fmla="*/ 10090 h 58823"/>
                    <a:gd name="connsiteX19" fmla="*/ 39221 w 167888"/>
                    <a:gd name="connsiteY19" fmla="*/ 9214 h 58823"/>
                    <a:gd name="connsiteX20" fmla="*/ 40229 w 167888"/>
                    <a:gd name="connsiteY20" fmla="*/ 9652 h 58823"/>
                    <a:gd name="connsiteX21" fmla="*/ 31780 w 167888"/>
                    <a:gd name="connsiteY21" fmla="*/ 5524 h 58823"/>
                    <a:gd name="connsiteX22" fmla="*/ 2954 w 167888"/>
                    <a:gd name="connsiteY22" fmla="*/ 12868 h 58823"/>
                    <a:gd name="connsiteX23" fmla="*/ 10290 w 167888"/>
                    <a:gd name="connsiteY23" fmla="*/ 41695 h 58823"/>
                    <a:gd name="connsiteX24" fmla="*/ 10553 w 167888"/>
                    <a:gd name="connsiteY24" fmla="*/ 41844 h 58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7888" h="58823">
                      <a:moveTo>
                        <a:pt x="10535" y="41844"/>
                      </a:moveTo>
                      <a:cubicBezTo>
                        <a:pt x="33796" y="53693"/>
                        <a:pt x="59651" y="59504"/>
                        <a:pt x="85743" y="58751"/>
                      </a:cubicBezTo>
                      <a:cubicBezTo>
                        <a:pt x="112939" y="59688"/>
                        <a:pt x="139671" y="51564"/>
                        <a:pt x="161749" y="35656"/>
                      </a:cubicBezTo>
                      <a:cubicBezTo>
                        <a:pt x="169935" y="27426"/>
                        <a:pt x="169935" y="14139"/>
                        <a:pt x="161749" y="5909"/>
                      </a:cubicBezTo>
                      <a:cubicBezTo>
                        <a:pt x="153396" y="-1970"/>
                        <a:pt x="140355" y="-1970"/>
                        <a:pt x="132002" y="5909"/>
                      </a:cubicBezTo>
                      <a:cubicBezTo>
                        <a:pt x="138418" y="826"/>
                        <a:pt x="133843" y="4472"/>
                        <a:pt x="132178" y="5559"/>
                      </a:cubicBezTo>
                      <a:cubicBezTo>
                        <a:pt x="130696" y="6532"/>
                        <a:pt x="129171" y="7426"/>
                        <a:pt x="127611" y="8258"/>
                      </a:cubicBezTo>
                      <a:cubicBezTo>
                        <a:pt x="127305" y="8416"/>
                        <a:pt x="122554" y="10888"/>
                        <a:pt x="122484" y="10730"/>
                      </a:cubicBezTo>
                      <a:cubicBezTo>
                        <a:pt x="122414" y="10572"/>
                        <a:pt x="127743" y="8767"/>
                        <a:pt x="123360" y="10300"/>
                      </a:cubicBezTo>
                      <a:cubicBezTo>
                        <a:pt x="122265" y="10677"/>
                        <a:pt x="121178" y="11089"/>
                        <a:pt x="120074" y="11449"/>
                      </a:cubicBezTo>
                      <a:cubicBezTo>
                        <a:pt x="114298" y="13298"/>
                        <a:pt x="108391" y="14700"/>
                        <a:pt x="102396" y="15638"/>
                      </a:cubicBezTo>
                      <a:cubicBezTo>
                        <a:pt x="98434" y="16295"/>
                        <a:pt x="103798" y="15638"/>
                        <a:pt x="101186" y="15778"/>
                      </a:cubicBezTo>
                      <a:cubicBezTo>
                        <a:pt x="99433" y="15866"/>
                        <a:pt x="97681" y="16120"/>
                        <a:pt x="95971" y="16243"/>
                      </a:cubicBezTo>
                      <a:cubicBezTo>
                        <a:pt x="91782" y="16550"/>
                        <a:pt x="87584" y="16690"/>
                        <a:pt x="83377" y="16698"/>
                      </a:cubicBezTo>
                      <a:cubicBezTo>
                        <a:pt x="79617" y="16698"/>
                        <a:pt x="75857" y="16611"/>
                        <a:pt x="72106" y="16383"/>
                      </a:cubicBezTo>
                      <a:cubicBezTo>
                        <a:pt x="70353" y="16278"/>
                        <a:pt x="68661" y="16155"/>
                        <a:pt x="66935" y="15997"/>
                      </a:cubicBezTo>
                      <a:cubicBezTo>
                        <a:pt x="66453" y="15997"/>
                        <a:pt x="60002" y="15121"/>
                        <a:pt x="64901" y="15848"/>
                      </a:cubicBezTo>
                      <a:cubicBezTo>
                        <a:pt x="59301" y="15060"/>
                        <a:pt x="53771" y="13885"/>
                        <a:pt x="48328" y="12343"/>
                      </a:cubicBezTo>
                      <a:cubicBezTo>
                        <a:pt x="46005" y="11668"/>
                        <a:pt x="43709" y="10923"/>
                        <a:pt x="41448" y="10090"/>
                      </a:cubicBezTo>
                      <a:cubicBezTo>
                        <a:pt x="40703" y="9818"/>
                        <a:pt x="39966" y="9503"/>
                        <a:pt x="39221" y="9214"/>
                      </a:cubicBezTo>
                      <a:cubicBezTo>
                        <a:pt x="35207" y="7829"/>
                        <a:pt x="43814" y="11370"/>
                        <a:pt x="40229" y="9652"/>
                      </a:cubicBezTo>
                      <a:cubicBezTo>
                        <a:pt x="37398" y="8293"/>
                        <a:pt x="34567" y="6970"/>
                        <a:pt x="31780" y="5524"/>
                      </a:cubicBezTo>
                      <a:cubicBezTo>
                        <a:pt x="21789" y="-410"/>
                        <a:pt x="8888" y="2877"/>
                        <a:pt x="2954" y="12868"/>
                      </a:cubicBezTo>
                      <a:cubicBezTo>
                        <a:pt x="-2980" y="22851"/>
                        <a:pt x="307" y="35761"/>
                        <a:pt x="10290" y="41695"/>
                      </a:cubicBezTo>
                      <a:cubicBezTo>
                        <a:pt x="10378" y="41747"/>
                        <a:pt x="10465" y="41791"/>
                        <a:pt x="10553" y="4184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2" name="Freeform 1191">
                  <a:extLst>
                    <a:ext uri="{FF2B5EF4-FFF2-40B4-BE49-F238E27FC236}">
                      <a16:creationId xmlns:a16="http://schemas.microsoft.com/office/drawing/2014/main" id="{49B4AE6E-6317-74D1-107D-56C0953EC113}"/>
                    </a:ext>
                  </a:extLst>
                </p:cNvPr>
                <p:cNvSpPr/>
                <p:nvPr/>
              </p:nvSpPr>
              <p:spPr>
                <a:xfrm>
                  <a:off x="9765072" y="3583662"/>
                  <a:ext cx="62508" cy="93015"/>
                </a:xfrm>
                <a:custGeom>
                  <a:avLst/>
                  <a:gdLst>
                    <a:gd name="connsiteX0" fmla="*/ 12654 w 62508"/>
                    <a:gd name="connsiteY0" fmla="*/ 26589 h 93015"/>
                    <a:gd name="connsiteX1" fmla="*/ 21234 w 62508"/>
                    <a:gd name="connsiteY1" fmla="*/ 64671 h 93015"/>
                    <a:gd name="connsiteX2" fmla="*/ 20480 w 62508"/>
                    <a:gd name="connsiteY2" fmla="*/ 59079 h 93015"/>
                    <a:gd name="connsiteX3" fmla="*/ 20577 w 62508"/>
                    <a:gd name="connsiteY3" fmla="*/ 63601 h 93015"/>
                    <a:gd name="connsiteX4" fmla="*/ 21331 w 62508"/>
                    <a:gd name="connsiteY4" fmla="*/ 58010 h 93015"/>
                    <a:gd name="connsiteX5" fmla="*/ 20778 w 62508"/>
                    <a:gd name="connsiteY5" fmla="*/ 60341 h 93015"/>
                    <a:gd name="connsiteX6" fmla="*/ 22899 w 62508"/>
                    <a:gd name="connsiteY6" fmla="*/ 55319 h 93015"/>
                    <a:gd name="connsiteX7" fmla="*/ 22093 w 62508"/>
                    <a:gd name="connsiteY7" fmla="*/ 56818 h 93015"/>
                    <a:gd name="connsiteX8" fmla="*/ 25380 w 62508"/>
                    <a:gd name="connsiteY8" fmla="*/ 52567 h 93015"/>
                    <a:gd name="connsiteX9" fmla="*/ 24161 w 62508"/>
                    <a:gd name="connsiteY9" fmla="*/ 53777 h 93015"/>
                    <a:gd name="connsiteX10" fmla="*/ 28421 w 62508"/>
                    <a:gd name="connsiteY10" fmla="*/ 50490 h 93015"/>
                    <a:gd name="connsiteX11" fmla="*/ 24687 w 62508"/>
                    <a:gd name="connsiteY11" fmla="*/ 52418 h 93015"/>
                    <a:gd name="connsiteX12" fmla="*/ 29718 w 62508"/>
                    <a:gd name="connsiteY12" fmla="*/ 50297 h 93015"/>
                    <a:gd name="connsiteX13" fmla="*/ 25494 w 62508"/>
                    <a:gd name="connsiteY13" fmla="*/ 51471 h 93015"/>
                    <a:gd name="connsiteX14" fmla="*/ 31085 w 62508"/>
                    <a:gd name="connsiteY14" fmla="*/ 50718 h 93015"/>
                    <a:gd name="connsiteX15" fmla="*/ 25827 w 62508"/>
                    <a:gd name="connsiteY15" fmla="*/ 50718 h 93015"/>
                    <a:gd name="connsiteX16" fmla="*/ 31418 w 62508"/>
                    <a:gd name="connsiteY16" fmla="*/ 51471 h 93015"/>
                    <a:gd name="connsiteX17" fmla="*/ 21059 w 62508"/>
                    <a:gd name="connsiteY17" fmla="*/ 49911 h 93015"/>
                    <a:gd name="connsiteX18" fmla="*/ 6159 w 62508"/>
                    <a:gd name="connsiteY18" fmla="*/ 56046 h 93015"/>
                    <a:gd name="connsiteX19" fmla="*/ 6159 w 62508"/>
                    <a:gd name="connsiteY19" fmla="*/ 85793 h 93015"/>
                    <a:gd name="connsiteX20" fmla="*/ 10419 w 62508"/>
                    <a:gd name="connsiteY20" fmla="*/ 89089 h 93015"/>
                    <a:gd name="connsiteX21" fmla="*/ 21033 w 62508"/>
                    <a:gd name="connsiteY21" fmla="*/ 91955 h 93015"/>
                    <a:gd name="connsiteX22" fmla="*/ 21480 w 62508"/>
                    <a:gd name="connsiteY22" fmla="*/ 92016 h 93015"/>
                    <a:gd name="connsiteX23" fmla="*/ 15888 w 62508"/>
                    <a:gd name="connsiteY23" fmla="*/ 91262 h 93015"/>
                    <a:gd name="connsiteX24" fmla="*/ 28561 w 62508"/>
                    <a:gd name="connsiteY24" fmla="*/ 93015 h 93015"/>
                    <a:gd name="connsiteX25" fmla="*/ 47431 w 62508"/>
                    <a:gd name="connsiteY25" fmla="*/ 88089 h 93015"/>
                    <a:gd name="connsiteX26" fmla="*/ 61744 w 62508"/>
                    <a:gd name="connsiteY26" fmla="*/ 69859 h 93015"/>
                    <a:gd name="connsiteX27" fmla="*/ 61323 w 62508"/>
                    <a:gd name="connsiteY27" fmla="*/ 50981 h 93015"/>
                    <a:gd name="connsiteX28" fmla="*/ 53154 w 62508"/>
                    <a:gd name="connsiteY28" fmla="*/ 15458 h 93015"/>
                    <a:gd name="connsiteX29" fmla="*/ 43514 w 62508"/>
                    <a:gd name="connsiteY29" fmla="*/ 2881 h 93015"/>
                    <a:gd name="connsiteX30" fmla="*/ 14740 w 62508"/>
                    <a:gd name="connsiteY30" fmla="*/ 10418 h 93015"/>
                    <a:gd name="connsiteX31" fmla="*/ 12619 w 62508"/>
                    <a:gd name="connsiteY31" fmla="*/ 26642 h 93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2508" h="93015">
                      <a:moveTo>
                        <a:pt x="12654" y="26589"/>
                      </a:moveTo>
                      <a:cubicBezTo>
                        <a:pt x="16326" y="39085"/>
                        <a:pt x="19192" y="51805"/>
                        <a:pt x="21234" y="64671"/>
                      </a:cubicBezTo>
                      <a:lnTo>
                        <a:pt x="20480" y="59079"/>
                      </a:lnTo>
                      <a:cubicBezTo>
                        <a:pt x="20673" y="60579"/>
                        <a:pt x="20699" y="62095"/>
                        <a:pt x="20577" y="63601"/>
                      </a:cubicBezTo>
                      <a:lnTo>
                        <a:pt x="21331" y="58010"/>
                      </a:lnTo>
                      <a:cubicBezTo>
                        <a:pt x="21225" y="58803"/>
                        <a:pt x="21033" y="59583"/>
                        <a:pt x="20778" y="60341"/>
                      </a:cubicBezTo>
                      <a:lnTo>
                        <a:pt x="22899" y="55319"/>
                      </a:lnTo>
                      <a:cubicBezTo>
                        <a:pt x="22680" y="55841"/>
                        <a:pt x="22409" y="56344"/>
                        <a:pt x="22093" y="56818"/>
                      </a:cubicBezTo>
                      <a:lnTo>
                        <a:pt x="25380" y="52567"/>
                      </a:lnTo>
                      <a:cubicBezTo>
                        <a:pt x="25020" y="53013"/>
                        <a:pt x="24609" y="53419"/>
                        <a:pt x="24161" y="53777"/>
                      </a:cubicBezTo>
                      <a:lnTo>
                        <a:pt x="28421" y="50490"/>
                      </a:lnTo>
                      <a:cubicBezTo>
                        <a:pt x="27238" y="51243"/>
                        <a:pt x="25985" y="51888"/>
                        <a:pt x="24687" y="52418"/>
                      </a:cubicBezTo>
                      <a:lnTo>
                        <a:pt x="29718" y="50297"/>
                      </a:lnTo>
                      <a:cubicBezTo>
                        <a:pt x="28351" y="50828"/>
                        <a:pt x="26940" y="51222"/>
                        <a:pt x="25494" y="51471"/>
                      </a:cubicBezTo>
                      <a:lnTo>
                        <a:pt x="31085" y="50718"/>
                      </a:lnTo>
                      <a:cubicBezTo>
                        <a:pt x="29341" y="50945"/>
                        <a:pt x="27571" y="50945"/>
                        <a:pt x="25827" y="50718"/>
                      </a:cubicBezTo>
                      <a:lnTo>
                        <a:pt x="31418" y="51471"/>
                      </a:lnTo>
                      <a:cubicBezTo>
                        <a:pt x="27913" y="50946"/>
                        <a:pt x="24565" y="50358"/>
                        <a:pt x="21059" y="49911"/>
                      </a:cubicBezTo>
                      <a:cubicBezTo>
                        <a:pt x="15476" y="49889"/>
                        <a:pt x="10112" y="52097"/>
                        <a:pt x="6159" y="56046"/>
                      </a:cubicBezTo>
                      <a:cubicBezTo>
                        <a:pt x="-2053" y="64261"/>
                        <a:pt x="-2053" y="77579"/>
                        <a:pt x="6159" y="85793"/>
                      </a:cubicBezTo>
                      <a:lnTo>
                        <a:pt x="10419" y="89089"/>
                      </a:lnTo>
                      <a:cubicBezTo>
                        <a:pt x="13635" y="90975"/>
                        <a:pt x="17299" y="91964"/>
                        <a:pt x="21033" y="91955"/>
                      </a:cubicBezTo>
                      <a:lnTo>
                        <a:pt x="21480" y="92016"/>
                      </a:lnTo>
                      <a:lnTo>
                        <a:pt x="15888" y="91262"/>
                      </a:lnTo>
                      <a:cubicBezTo>
                        <a:pt x="20068" y="92152"/>
                        <a:pt x="24302" y="92737"/>
                        <a:pt x="28561" y="93015"/>
                      </a:cubicBezTo>
                      <a:cubicBezTo>
                        <a:pt x="35152" y="92877"/>
                        <a:pt x="41612" y="91189"/>
                        <a:pt x="47431" y="88089"/>
                      </a:cubicBezTo>
                      <a:cubicBezTo>
                        <a:pt x="54697" y="84468"/>
                        <a:pt x="59947" y="77776"/>
                        <a:pt x="61744" y="69859"/>
                      </a:cubicBezTo>
                      <a:cubicBezTo>
                        <a:pt x="62892" y="63603"/>
                        <a:pt x="62743" y="57180"/>
                        <a:pt x="61323" y="50981"/>
                      </a:cubicBezTo>
                      <a:cubicBezTo>
                        <a:pt x="59149" y="39026"/>
                        <a:pt x="56336" y="27185"/>
                        <a:pt x="53154" y="15458"/>
                      </a:cubicBezTo>
                      <a:cubicBezTo>
                        <a:pt x="51638" y="10202"/>
                        <a:pt x="48194" y="5711"/>
                        <a:pt x="43514" y="2881"/>
                      </a:cubicBezTo>
                      <a:cubicBezTo>
                        <a:pt x="33487" y="-2984"/>
                        <a:pt x="20603" y="390"/>
                        <a:pt x="14740" y="10418"/>
                      </a:cubicBezTo>
                      <a:cubicBezTo>
                        <a:pt x="11874" y="15319"/>
                        <a:pt x="11102" y="21169"/>
                        <a:pt x="12619" y="266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3" name="Freeform 1192">
                  <a:extLst>
                    <a:ext uri="{FF2B5EF4-FFF2-40B4-BE49-F238E27FC236}">
                      <a16:creationId xmlns:a16="http://schemas.microsoft.com/office/drawing/2014/main" id="{D897F7EC-1041-8F48-7EC8-4E070A21C9A5}"/>
                    </a:ext>
                  </a:extLst>
                </p:cNvPr>
                <p:cNvSpPr/>
                <p:nvPr/>
              </p:nvSpPr>
              <p:spPr>
                <a:xfrm>
                  <a:off x="9578132" y="3474428"/>
                  <a:ext cx="84817" cy="101737"/>
                </a:xfrm>
                <a:custGeom>
                  <a:avLst/>
                  <a:gdLst>
                    <a:gd name="connsiteX0" fmla="*/ 2262 w 84817"/>
                    <a:gd name="connsiteY0" fmla="*/ 30885 h 101737"/>
                    <a:gd name="connsiteX1" fmla="*/ 39204 w 84817"/>
                    <a:gd name="connsiteY1" fmla="*/ 101737 h 101737"/>
                    <a:gd name="connsiteX2" fmla="*/ 75042 w 84817"/>
                    <a:gd name="connsiteY2" fmla="*/ 17940 h 101737"/>
                    <a:gd name="connsiteX3" fmla="*/ 2262 w 84817"/>
                    <a:gd name="connsiteY3" fmla="*/ 30885 h 10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817" h="101737">
                      <a:moveTo>
                        <a:pt x="2262" y="30885"/>
                      </a:moveTo>
                      <a:cubicBezTo>
                        <a:pt x="-3873" y="51289"/>
                        <a:pt x="614" y="98065"/>
                        <a:pt x="39204" y="101737"/>
                      </a:cubicBezTo>
                      <a:cubicBezTo>
                        <a:pt x="90152" y="101028"/>
                        <a:pt x="92404" y="44409"/>
                        <a:pt x="75042" y="17940"/>
                      </a:cubicBezTo>
                      <a:cubicBezTo>
                        <a:pt x="60826" y="-3734"/>
                        <a:pt x="19458" y="-12472"/>
                        <a:pt x="2262" y="3088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4" name="Freeform 1193">
                  <a:extLst>
                    <a:ext uri="{FF2B5EF4-FFF2-40B4-BE49-F238E27FC236}">
                      <a16:creationId xmlns:a16="http://schemas.microsoft.com/office/drawing/2014/main" id="{E563013E-79E8-7D07-3AAD-AEBA7550C8C0}"/>
                    </a:ext>
                  </a:extLst>
                </p:cNvPr>
                <p:cNvSpPr/>
                <p:nvPr/>
              </p:nvSpPr>
              <p:spPr>
                <a:xfrm>
                  <a:off x="9906222" y="3471782"/>
                  <a:ext cx="84736" cy="101701"/>
                </a:xfrm>
                <a:custGeom>
                  <a:avLst/>
                  <a:gdLst>
                    <a:gd name="connsiteX0" fmla="*/ 82202 w 84736"/>
                    <a:gd name="connsiteY0" fmla="*/ 30262 h 101701"/>
                    <a:gd name="connsiteX1" fmla="*/ 46399 w 84736"/>
                    <a:gd name="connsiteY1" fmla="*/ 101701 h 101701"/>
                    <a:gd name="connsiteX2" fmla="*/ 9220 w 84736"/>
                    <a:gd name="connsiteY2" fmla="*/ 18483 h 101701"/>
                    <a:gd name="connsiteX3" fmla="*/ 82202 w 84736"/>
                    <a:gd name="connsiteY3" fmla="*/ 30262 h 10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736" h="101701">
                      <a:moveTo>
                        <a:pt x="82202" y="30262"/>
                      </a:moveTo>
                      <a:cubicBezTo>
                        <a:pt x="88626" y="50569"/>
                        <a:pt x="84919" y="97407"/>
                        <a:pt x="46399" y="101701"/>
                      </a:cubicBezTo>
                      <a:cubicBezTo>
                        <a:pt x="-4558" y="101798"/>
                        <a:pt x="-7722" y="45223"/>
                        <a:pt x="9220" y="18483"/>
                      </a:cubicBezTo>
                      <a:cubicBezTo>
                        <a:pt x="23085" y="-3420"/>
                        <a:pt x="64305" y="-12806"/>
                        <a:pt x="82202" y="3026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5" name="Freeform 1194">
                  <a:extLst>
                    <a:ext uri="{FF2B5EF4-FFF2-40B4-BE49-F238E27FC236}">
                      <a16:creationId xmlns:a16="http://schemas.microsoft.com/office/drawing/2014/main" id="{238C9025-0331-4E68-3C70-C6C44A4206B7}"/>
                    </a:ext>
                  </a:extLst>
                </p:cNvPr>
                <p:cNvSpPr/>
                <p:nvPr/>
              </p:nvSpPr>
              <p:spPr>
                <a:xfrm>
                  <a:off x="9511705" y="3922275"/>
                  <a:ext cx="122371" cy="183555"/>
                </a:xfrm>
                <a:custGeom>
                  <a:avLst/>
                  <a:gdLst>
                    <a:gd name="connsiteX0" fmla="*/ 26549 w 122371"/>
                    <a:gd name="connsiteY0" fmla="*/ 182871 h 183555"/>
                    <a:gd name="connsiteX1" fmla="*/ 103624 w 122371"/>
                    <a:gd name="connsiteY1" fmla="*/ 133790 h 183555"/>
                    <a:gd name="connsiteX2" fmla="*/ 113729 w 122371"/>
                    <a:gd name="connsiteY2" fmla="*/ 92281 h 183555"/>
                    <a:gd name="connsiteX3" fmla="*/ 122371 w 122371"/>
                    <a:gd name="connsiteY3" fmla="*/ 21035 h 183555"/>
                    <a:gd name="connsiteX4" fmla="*/ 101336 w 122371"/>
                    <a:gd name="connsiteY4" fmla="*/ 0 h 183555"/>
                    <a:gd name="connsiteX5" fmla="*/ 80302 w 122371"/>
                    <a:gd name="connsiteY5" fmla="*/ 21035 h 183555"/>
                    <a:gd name="connsiteX6" fmla="*/ 66278 w 122371"/>
                    <a:gd name="connsiteY6" fmla="*/ 114876 h 183555"/>
                    <a:gd name="connsiteX7" fmla="*/ 66331 w 122371"/>
                    <a:gd name="connsiteY7" fmla="*/ 114552 h 183555"/>
                    <a:gd name="connsiteX8" fmla="*/ 64157 w 122371"/>
                    <a:gd name="connsiteY8" fmla="*/ 118426 h 183555"/>
                    <a:gd name="connsiteX9" fmla="*/ 63886 w 122371"/>
                    <a:gd name="connsiteY9" fmla="*/ 119109 h 183555"/>
                    <a:gd name="connsiteX10" fmla="*/ 60660 w 122371"/>
                    <a:gd name="connsiteY10" fmla="*/ 122615 h 183555"/>
                    <a:gd name="connsiteX11" fmla="*/ 56900 w 122371"/>
                    <a:gd name="connsiteY11" fmla="*/ 125972 h 183555"/>
                    <a:gd name="connsiteX12" fmla="*/ 55235 w 122371"/>
                    <a:gd name="connsiteY12" fmla="*/ 126848 h 183555"/>
                    <a:gd name="connsiteX13" fmla="*/ 46593 w 122371"/>
                    <a:gd name="connsiteY13" fmla="*/ 131467 h 183555"/>
                    <a:gd name="connsiteX14" fmla="*/ 33666 w 122371"/>
                    <a:gd name="connsiteY14" fmla="*/ 135972 h 183555"/>
                    <a:gd name="connsiteX15" fmla="*/ 15339 w 122371"/>
                    <a:gd name="connsiteY15" fmla="*/ 142274 h 183555"/>
                    <a:gd name="connsiteX16" fmla="*/ 650 w 122371"/>
                    <a:gd name="connsiteY16" fmla="*/ 168147 h 183555"/>
                    <a:gd name="connsiteX17" fmla="*/ 26523 w 122371"/>
                    <a:gd name="connsiteY17" fmla="*/ 182836 h 183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2371" h="183555">
                      <a:moveTo>
                        <a:pt x="26549" y="182871"/>
                      </a:moveTo>
                      <a:cubicBezTo>
                        <a:pt x="55761" y="172599"/>
                        <a:pt x="89276" y="164465"/>
                        <a:pt x="103624" y="133790"/>
                      </a:cubicBezTo>
                      <a:cubicBezTo>
                        <a:pt x="109023" y="120529"/>
                        <a:pt x="112432" y="106541"/>
                        <a:pt x="113729" y="92281"/>
                      </a:cubicBezTo>
                      <a:cubicBezTo>
                        <a:pt x="117235" y="68617"/>
                        <a:pt x="120846" y="44953"/>
                        <a:pt x="122371" y="21035"/>
                      </a:cubicBezTo>
                      <a:cubicBezTo>
                        <a:pt x="122371" y="9422"/>
                        <a:pt x="112949" y="0"/>
                        <a:pt x="101336" y="0"/>
                      </a:cubicBezTo>
                      <a:cubicBezTo>
                        <a:pt x="89723" y="0"/>
                        <a:pt x="80302" y="9422"/>
                        <a:pt x="80302" y="21035"/>
                      </a:cubicBezTo>
                      <a:cubicBezTo>
                        <a:pt x="78628" y="52692"/>
                        <a:pt x="73930" y="84113"/>
                        <a:pt x="66278" y="114876"/>
                      </a:cubicBezTo>
                      <a:cubicBezTo>
                        <a:pt x="65665" y="117234"/>
                        <a:pt x="68268" y="111256"/>
                        <a:pt x="66331" y="114552"/>
                      </a:cubicBezTo>
                      <a:cubicBezTo>
                        <a:pt x="65577" y="115823"/>
                        <a:pt x="64938" y="117181"/>
                        <a:pt x="64157" y="118426"/>
                      </a:cubicBezTo>
                      <a:cubicBezTo>
                        <a:pt x="63377" y="119670"/>
                        <a:pt x="60538" y="122624"/>
                        <a:pt x="63886" y="119109"/>
                      </a:cubicBezTo>
                      <a:cubicBezTo>
                        <a:pt x="62781" y="120266"/>
                        <a:pt x="61800" y="121511"/>
                        <a:pt x="60660" y="122615"/>
                      </a:cubicBezTo>
                      <a:cubicBezTo>
                        <a:pt x="59521" y="123719"/>
                        <a:pt x="58215" y="124911"/>
                        <a:pt x="56900" y="125972"/>
                      </a:cubicBezTo>
                      <a:cubicBezTo>
                        <a:pt x="59837" y="123605"/>
                        <a:pt x="56445" y="126130"/>
                        <a:pt x="55235" y="126848"/>
                      </a:cubicBezTo>
                      <a:cubicBezTo>
                        <a:pt x="52439" y="128531"/>
                        <a:pt x="49547" y="130074"/>
                        <a:pt x="46593" y="131467"/>
                      </a:cubicBezTo>
                      <a:cubicBezTo>
                        <a:pt x="43920" y="132580"/>
                        <a:pt x="37785" y="134570"/>
                        <a:pt x="33666" y="135972"/>
                      </a:cubicBezTo>
                      <a:cubicBezTo>
                        <a:pt x="27531" y="138058"/>
                        <a:pt x="21396" y="140126"/>
                        <a:pt x="15339" y="142274"/>
                      </a:cubicBezTo>
                      <a:cubicBezTo>
                        <a:pt x="4322" y="145596"/>
                        <a:pt x="-2146" y="156981"/>
                        <a:pt x="650" y="168147"/>
                      </a:cubicBezTo>
                      <a:cubicBezTo>
                        <a:pt x="3823" y="179277"/>
                        <a:pt x="15339" y="185816"/>
                        <a:pt x="26523" y="182836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6" name="Freeform 1195">
                  <a:extLst>
                    <a:ext uri="{FF2B5EF4-FFF2-40B4-BE49-F238E27FC236}">
                      <a16:creationId xmlns:a16="http://schemas.microsoft.com/office/drawing/2014/main" id="{FB27F013-2693-EC4B-BB9B-C1FAFF85F370}"/>
                    </a:ext>
                  </a:extLst>
                </p:cNvPr>
                <p:cNvSpPr/>
                <p:nvPr/>
              </p:nvSpPr>
              <p:spPr>
                <a:xfrm>
                  <a:off x="8867009" y="3970009"/>
                  <a:ext cx="2008420" cy="1144217"/>
                </a:xfrm>
                <a:custGeom>
                  <a:avLst/>
                  <a:gdLst>
                    <a:gd name="connsiteX0" fmla="*/ 1855528 w 2008420"/>
                    <a:gd name="connsiteY0" fmla="*/ 896971 h 1144217"/>
                    <a:gd name="connsiteX1" fmla="*/ 1711668 w 2008420"/>
                    <a:gd name="connsiteY1" fmla="*/ 878250 h 1144217"/>
                    <a:gd name="connsiteX2" fmla="*/ 1444930 w 2008420"/>
                    <a:gd name="connsiteY2" fmla="*/ 793454 h 1144217"/>
                    <a:gd name="connsiteX3" fmla="*/ 1416130 w 2008420"/>
                    <a:gd name="connsiteY3" fmla="*/ 1126653 h 1144217"/>
                    <a:gd name="connsiteX4" fmla="*/ 1414982 w 2008420"/>
                    <a:gd name="connsiteY4" fmla="*/ 1142552 h 1144217"/>
                    <a:gd name="connsiteX5" fmla="*/ 10666 w 2008420"/>
                    <a:gd name="connsiteY5" fmla="*/ 1144217 h 1144217"/>
                    <a:gd name="connsiteX6" fmla="*/ 0 w 2008420"/>
                    <a:gd name="connsiteY6" fmla="*/ 779396 h 1144217"/>
                    <a:gd name="connsiteX7" fmla="*/ 102544 w 2008420"/>
                    <a:gd name="connsiteY7" fmla="*/ 540853 h 1144217"/>
                    <a:gd name="connsiteX8" fmla="*/ 186000 w 2008420"/>
                    <a:gd name="connsiteY8" fmla="*/ 358201 h 1144217"/>
                    <a:gd name="connsiteX9" fmla="*/ 223363 w 2008420"/>
                    <a:gd name="connsiteY9" fmla="*/ 291468 h 1144217"/>
                    <a:gd name="connsiteX10" fmla="*/ 329974 w 2008420"/>
                    <a:gd name="connsiteY10" fmla="*/ 218136 h 1144217"/>
                    <a:gd name="connsiteX11" fmla="*/ 584232 w 2008420"/>
                    <a:gd name="connsiteY11" fmla="*/ 109842 h 1144217"/>
                    <a:gd name="connsiteX12" fmla="*/ 720703 w 2008420"/>
                    <a:gd name="connsiteY12" fmla="*/ 2039 h 1144217"/>
                    <a:gd name="connsiteX13" fmla="*/ 722824 w 2008420"/>
                    <a:gd name="connsiteY13" fmla="*/ 273738 h 1144217"/>
                    <a:gd name="connsiteX14" fmla="*/ 882864 w 2008420"/>
                    <a:gd name="connsiteY14" fmla="*/ 292923 h 1144217"/>
                    <a:gd name="connsiteX15" fmla="*/ 1095753 w 2008420"/>
                    <a:gd name="connsiteY15" fmla="*/ 255937 h 1144217"/>
                    <a:gd name="connsiteX16" fmla="*/ 1130811 w 2008420"/>
                    <a:gd name="connsiteY16" fmla="*/ 245096 h 1144217"/>
                    <a:gd name="connsiteX17" fmla="*/ 1129636 w 2008420"/>
                    <a:gd name="connsiteY17" fmla="*/ 239241 h 1144217"/>
                    <a:gd name="connsiteX18" fmla="*/ 1106262 w 2008420"/>
                    <a:gd name="connsiteY18" fmla="*/ 138616 h 1144217"/>
                    <a:gd name="connsiteX19" fmla="*/ 1091879 w 2008420"/>
                    <a:gd name="connsiteY19" fmla="*/ 7569 h 1144217"/>
                    <a:gd name="connsiteX20" fmla="*/ 1098943 w 2008420"/>
                    <a:gd name="connsiteY20" fmla="*/ 6 h 1144217"/>
                    <a:gd name="connsiteX21" fmla="*/ 1103325 w 2008420"/>
                    <a:gd name="connsiteY21" fmla="*/ 1276 h 1144217"/>
                    <a:gd name="connsiteX22" fmla="*/ 1186325 w 2008420"/>
                    <a:gd name="connsiteY22" fmla="*/ 66677 h 1144217"/>
                    <a:gd name="connsiteX23" fmla="*/ 1217264 w 2008420"/>
                    <a:gd name="connsiteY23" fmla="*/ 68614 h 1144217"/>
                    <a:gd name="connsiteX24" fmla="*/ 1470785 w 2008420"/>
                    <a:gd name="connsiteY24" fmla="*/ 154006 h 1144217"/>
                    <a:gd name="connsiteX25" fmla="*/ 1519095 w 2008420"/>
                    <a:gd name="connsiteY25" fmla="*/ 184629 h 1144217"/>
                    <a:gd name="connsiteX26" fmla="*/ 1547089 w 2008420"/>
                    <a:gd name="connsiteY26" fmla="*/ 219766 h 1144217"/>
                    <a:gd name="connsiteX27" fmla="*/ 1639922 w 2008420"/>
                    <a:gd name="connsiteY27" fmla="*/ 430342 h 1144217"/>
                    <a:gd name="connsiteX28" fmla="*/ 1697005 w 2008420"/>
                    <a:gd name="connsiteY28" fmla="*/ 493875 h 1144217"/>
                    <a:gd name="connsiteX29" fmla="*/ 1684358 w 2008420"/>
                    <a:gd name="connsiteY29" fmla="*/ 211782 h 1144217"/>
                    <a:gd name="connsiteX30" fmla="*/ 1952551 w 2008420"/>
                    <a:gd name="connsiteY30" fmla="*/ 198898 h 1144217"/>
                    <a:gd name="connsiteX31" fmla="*/ 1993043 w 2008420"/>
                    <a:gd name="connsiteY31" fmla="*/ 483297 h 1144217"/>
                    <a:gd name="connsiteX32" fmla="*/ 2006856 w 2008420"/>
                    <a:gd name="connsiteY32" fmla="*/ 618594 h 1144217"/>
                    <a:gd name="connsiteX33" fmla="*/ 1997925 w 2008420"/>
                    <a:gd name="connsiteY33" fmla="*/ 762279 h 1144217"/>
                    <a:gd name="connsiteX34" fmla="*/ 1916958 w 2008420"/>
                    <a:gd name="connsiteY34" fmla="*/ 877094 h 1144217"/>
                    <a:gd name="connsiteX35" fmla="*/ 1855528 w 2008420"/>
                    <a:gd name="connsiteY35" fmla="*/ 896971 h 1144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008420" h="1144217">
                      <a:moveTo>
                        <a:pt x="1855528" y="896971"/>
                      </a:moveTo>
                      <a:cubicBezTo>
                        <a:pt x="1806710" y="903729"/>
                        <a:pt x="1756831" y="892125"/>
                        <a:pt x="1711668" y="878250"/>
                      </a:cubicBezTo>
                      <a:cubicBezTo>
                        <a:pt x="1615154" y="848609"/>
                        <a:pt x="1541558" y="823122"/>
                        <a:pt x="1444930" y="793454"/>
                      </a:cubicBezTo>
                      <a:cubicBezTo>
                        <a:pt x="1435762" y="902896"/>
                        <a:pt x="1425648" y="995125"/>
                        <a:pt x="1416130" y="1126653"/>
                      </a:cubicBezTo>
                      <a:lnTo>
                        <a:pt x="1414982" y="1142552"/>
                      </a:lnTo>
                      <a:cubicBezTo>
                        <a:pt x="1047496" y="1142850"/>
                        <a:pt x="445104" y="1143428"/>
                        <a:pt x="10666" y="1144217"/>
                      </a:cubicBezTo>
                      <a:lnTo>
                        <a:pt x="0" y="779396"/>
                      </a:lnTo>
                      <a:cubicBezTo>
                        <a:pt x="37819" y="695739"/>
                        <a:pt x="61457" y="622924"/>
                        <a:pt x="102544" y="540853"/>
                      </a:cubicBezTo>
                      <a:lnTo>
                        <a:pt x="186000" y="358201"/>
                      </a:lnTo>
                      <a:cubicBezTo>
                        <a:pt x="195665" y="334511"/>
                        <a:pt x="208214" y="312091"/>
                        <a:pt x="223363" y="291468"/>
                      </a:cubicBezTo>
                      <a:cubicBezTo>
                        <a:pt x="250734" y="257287"/>
                        <a:pt x="290805" y="236831"/>
                        <a:pt x="329974" y="218136"/>
                      </a:cubicBezTo>
                      <a:cubicBezTo>
                        <a:pt x="413184" y="178407"/>
                        <a:pt x="497936" y="142306"/>
                        <a:pt x="584232" y="109842"/>
                      </a:cubicBezTo>
                      <a:cubicBezTo>
                        <a:pt x="626809" y="70367"/>
                        <a:pt x="672446" y="34319"/>
                        <a:pt x="720703" y="2039"/>
                      </a:cubicBezTo>
                      <a:cubicBezTo>
                        <a:pt x="720081" y="90560"/>
                        <a:pt x="720800" y="181614"/>
                        <a:pt x="722824" y="273738"/>
                      </a:cubicBezTo>
                      <a:cubicBezTo>
                        <a:pt x="775131" y="286955"/>
                        <a:pt x="828918" y="293405"/>
                        <a:pt x="882864" y="292923"/>
                      </a:cubicBezTo>
                      <a:cubicBezTo>
                        <a:pt x="1019327" y="292923"/>
                        <a:pt x="1095753" y="255937"/>
                        <a:pt x="1095753" y="255937"/>
                      </a:cubicBezTo>
                      <a:cubicBezTo>
                        <a:pt x="1095753" y="255937"/>
                        <a:pt x="1112335" y="250828"/>
                        <a:pt x="1130811" y="245096"/>
                      </a:cubicBezTo>
                      <a:cubicBezTo>
                        <a:pt x="1130425" y="243132"/>
                        <a:pt x="1130040" y="241187"/>
                        <a:pt x="1129636" y="239241"/>
                      </a:cubicBezTo>
                      <a:cubicBezTo>
                        <a:pt x="1122511" y="204595"/>
                        <a:pt x="1113860" y="173157"/>
                        <a:pt x="1106262" y="138616"/>
                      </a:cubicBezTo>
                      <a:cubicBezTo>
                        <a:pt x="1096629" y="95600"/>
                        <a:pt x="1091809" y="51646"/>
                        <a:pt x="1091879" y="7569"/>
                      </a:cubicBezTo>
                      <a:cubicBezTo>
                        <a:pt x="1091739" y="3529"/>
                        <a:pt x="1094903" y="146"/>
                        <a:pt x="1098943" y="6"/>
                      </a:cubicBezTo>
                      <a:cubicBezTo>
                        <a:pt x="1100503" y="-56"/>
                        <a:pt x="1102037" y="391"/>
                        <a:pt x="1103325" y="1276"/>
                      </a:cubicBezTo>
                      <a:cubicBezTo>
                        <a:pt x="1132257" y="21426"/>
                        <a:pt x="1159970" y="43258"/>
                        <a:pt x="1186325" y="66677"/>
                      </a:cubicBezTo>
                      <a:lnTo>
                        <a:pt x="1217264" y="68614"/>
                      </a:lnTo>
                      <a:cubicBezTo>
                        <a:pt x="1294514" y="122314"/>
                        <a:pt x="1382518" y="121446"/>
                        <a:pt x="1470785" y="154006"/>
                      </a:cubicBezTo>
                      <a:cubicBezTo>
                        <a:pt x="1488927" y="160580"/>
                        <a:pt x="1505414" y="171027"/>
                        <a:pt x="1519095" y="184629"/>
                      </a:cubicBezTo>
                      <a:cubicBezTo>
                        <a:pt x="1530173" y="194840"/>
                        <a:pt x="1539612" y="206690"/>
                        <a:pt x="1547089" y="219766"/>
                      </a:cubicBezTo>
                      <a:cubicBezTo>
                        <a:pt x="1582339" y="287980"/>
                        <a:pt x="1613339" y="358306"/>
                        <a:pt x="1639922" y="430342"/>
                      </a:cubicBezTo>
                      <a:cubicBezTo>
                        <a:pt x="1639922" y="430342"/>
                        <a:pt x="1672552" y="466670"/>
                        <a:pt x="1697005" y="493875"/>
                      </a:cubicBezTo>
                      <a:cubicBezTo>
                        <a:pt x="1696427" y="382198"/>
                        <a:pt x="1691220" y="278550"/>
                        <a:pt x="1684358" y="211782"/>
                      </a:cubicBezTo>
                      <a:cubicBezTo>
                        <a:pt x="1750845" y="206882"/>
                        <a:pt x="1891121" y="199450"/>
                        <a:pt x="1952551" y="198898"/>
                      </a:cubicBezTo>
                      <a:cubicBezTo>
                        <a:pt x="1963559" y="277226"/>
                        <a:pt x="1981027" y="369928"/>
                        <a:pt x="1993043" y="483297"/>
                      </a:cubicBezTo>
                      <a:cubicBezTo>
                        <a:pt x="1997083" y="521378"/>
                        <a:pt x="2004673" y="580354"/>
                        <a:pt x="2006856" y="618594"/>
                      </a:cubicBezTo>
                      <a:cubicBezTo>
                        <a:pt x="2009739" y="669253"/>
                        <a:pt x="2009616" y="712900"/>
                        <a:pt x="1997925" y="762279"/>
                      </a:cubicBezTo>
                      <a:cubicBezTo>
                        <a:pt x="1986233" y="811658"/>
                        <a:pt x="1961587" y="852912"/>
                        <a:pt x="1916958" y="877094"/>
                      </a:cubicBezTo>
                      <a:cubicBezTo>
                        <a:pt x="1897852" y="887374"/>
                        <a:pt x="1877036" y="894105"/>
                        <a:pt x="1855528" y="8969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7" name="Freeform 1196">
                  <a:extLst>
                    <a:ext uri="{FF2B5EF4-FFF2-40B4-BE49-F238E27FC236}">
                      <a16:creationId xmlns:a16="http://schemas.microsoft.com/office/drawing/2014/main" id="{1817BFB8-2FD0-8373-81BF-35413DB2618B}"/>
                    </a:ext>
                  </a:extLst>
                </p:cNvPr>
                <p:cNvSpPr/>
                <p:nvPr/>
              </p:nvSpPr>
              <p:spPr>
                <a:xfrm>
                  <a:off x="10460069" y="3811105"/>
                  <a:ext cx="454590" cy="369398"/>
                </a:xfrm>
                <a:custGeom>
                  <a:avLst/>
                  <a:gdLst>
                    <a:gd name="connsiteX0" fmla="*/ 246508 w 454590"/>
                    <a:gd name="connsiteY0" fmla="*/ 77041 h 369398"/>
                    <a:gd name="connsiteX1" fmla="*/ 220056 w 454590"/>
                    <a:gd name="connsiteY1" fmla="*/ 25410 h 369398"/>
                    <a:gd name="connsiteX2" fmla="*/ 266052 w 454590"/>
                    <a:gd name="connsiteY2" fmla="*/ 1158 h 369398"/>
                    <a:gd name="connsiteX3" fmla="*/ 351357 w 454590"/>
                    <a:gd name="connsiteY3" fmla="*/ 23543 h 369398"/>
                    <a:gd name="connsiteX4" fmla="*/ 392261 w 454590"/>
                    <a:gd name="connsiteY4" fmla="*/ 46918 h 369398"/>
                    <a:gd name="connsiteX5" fmla="*/ 378632 w 454590"/>
                    <a:gd name="connsiteY5" fmla="*/ 112827 h 369398"/>
                    <a:gd name="connsiteX6" fmla="*/ 368404 w 454590"/>
                    <a:gd name="connsiteY6" fmla="*/ 117910 h 369398"/>
                    <a:gd name="connsiteX7" fmla="*/ 441027 w 454590"/>
                    <a:gd name="connsiteY7" fmla="*/ 156342 h 369398"/>
                    <a:gd name="connsiteX8" fmla="*/ 452718 w 454590"/>
                    <a:gd name="connsiteY8" fmla="*/ 174362 h 369398"/>
                    <a:gd name="connsiteX9" fmla="*/ 453288 w 454590"/>
                    <a:gd name="connsiteY9" fmla="*/ 194976 h 369398"/>
                    <a:gd name="connsiteX10" fmla="*/ 439475 w 454590"/>
                    <a:gd name="connsiteY10" fmla="*/ 226879 h 369398"/>
                    <a:gd name="connsiteX11" fmla="*/ 328850 w 454590"/>
                    <a:gd name="connsiteY11" fmla="*/ 341150 h 369398"/>
                    <a:gd name="connsiteX12" fmla="*/ 322907 w 454590"/>
                    <a:gd name="connsiteY12" fmla="*/ 358679 h 369398"/>
                    <a:gd name="connsiteX13" fmla="*/ 110614 w 454590"/>
                    <a:gd name="connsiteY13" fmla="*/ 369398 h 369398"/>
                    <a:gd name="connsiteX14" fmla="*/ 103349 w 454590"/>
                    <a:gd name="connsiteY14" fmla="*/ 286933 h 369398"/>
                    <a:gd name="connsiteX15" fmla="*/ 68650 w 454590"/>
                    <a:gd name="connsiteY15" fmla="*/ 237212 h 369398"/>
                    <a:gd name="connsiteX16" fmla="*/ 30963 w 454590"/>
                    <a:gd name="connsiteY16" fmla="*/ 165685 h 369398"/>
                    <a:gd name="connsiteX17" fmla="*/ 2627 w 454590"/>
                    <a:gd name="connsiteY17" fmla="*/ 110276 h 369398"/>
                    <a:gd name="connsiteX18" fmla="*/ 14696 w 454590"/>
                    <a:gd name="connsiteY18" fmla="*/ 51992 h 369398"/>
                    <a:gd name="connsiteX19" fmla="*/ 68405 w 454590"/>
                    <a:gd name="connsiteY19" fmla="*/ 56778 h 369398"/>
                    <a:gd name="connsiteX20" fmla="*/ 230136 w 454590"/>
                    <a:gd name="connsiteY20" fmla="*/ 89688 h 36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4590" h="369398">
                      <a:moveTo>
                        <a:pt x="246508" y="77041"/>
                      </a:moveTo>
                      <a:cubicBezTo>
                        <a:pt x="230144" y="71923"/>
                        <a:pt x="211195" y="59749"/>
                        <a:pt x="220056" y="25410"/>
                      </a:cubicBezTo>
                      <a:cubicBezTo>
                        <a:pt x="227717" y="-4293"/>
                        <a:pt x="260171" y="-603"/>
                        <a:pt x="266052" y="1158"/>
                      </a:cubicBezTo>
                      <a:cubicBezTo>
                        <a:pt x="293739" y="9458"/>
                        <a:pt x="323661" y="15252"/>
                        <a:pt x="351357" y="23543"/>
                      </a:cubicBezTo>
                      <a:cubicBezTo>
                        <a:pt x="367098" y="26865"/>
                        <a:pt x="381402" y="35042"/>
                        <a:pt x="392261" y="46918"/>
                      </a:cubicBezTo>
                      <a:cubicBezTo>
                        <a:pt x="406696" y="68882"/>
                        <a:pt x="400596" y="98392"/>
                        <a:pt x="378632" y="112827"/>
                      </a:cubicBezTo>
                      <a:cubicBezTo>
                        <a:pt x="375442" y="114930"/>
                        <a:pt x="372006" y="116631"/>
                        <a:pt x="368404" y="117910"/>
                      </a:cubicBezTo>
                      <a:cubicBezTo>
                        <a:pt x="395013" y="125553"/>
                        <a:pt x="419746" y="138638"/>
                        <a:pt x="441027" y="156342"/>
                      </a:cubicBezTo>
                      <a:cubicBezTo>
                        <a:pt x="446154" y="161452"/>
                        <a:pt x="450141" y="167596"/>
                        <a:pt x="452718" y="174362"/>
                      </a:cubicBezTo>
                      <a:cubicBezTo>
                        <a:pt x="455006" y="181014"/>
                        <a:pt x="455199" y="188210"/>
                        <a:pt x="453288" y="194976"/>
                      </a:cubicBezTo>
                      <a:cubicBezTo>
                        <a:pt x="450124" y="206177"/>
                        <a:pt x="445479" y="216905"/>
                        <a:pt x="439475" y="226879"/>
                      </a:cubicBezTo>
                      <a:cubicBezTo>
                        <a:pt x="412805" y="273594"/>
                        <a:pt x="346247" y="290255"/>
                        <a:pt x="328850" y="341150"/>
                      </a:cubicBezTo>
                      <a:cubicBezTo>
                        <a:pt x="328850" y="341150"/>
                        <a:pt x="326501" y="348022"/>
                        <a:pt x="322907" y="358679"/>
                      </a:cubicBezTo>
                      <a:cubicBezTo>
                        <a:pt x="260732" y="360607"/>
                        <a:pt x="168942" y="365472"/>
                        <a:pt x="110614" y="369398"/>
                      </a:cubicBezTo>
                      <a:lnTo>
                        <a:pt x="103349" y="286933"/>
                      </a:lnTo>
                      <a:cubicBezTo>
                        <a:pt x="85574" y="276573"/>
                        <a:pt x="77055" y="256003"/>
                        <a:pt x="68650" y="237212"/>
                      </a:cubicBezTo>
                      <a:cubicBezTo>
                        <a:pt x="57686" y="212558"/>
                        <a:pt x="45091" y="188666"/>
                        <a:pt x="30963" y="165685"/>
                      </a:cubicBezTo>
                      <a:cubicBezTo>
                        <a:pt x="18911" y="148665"/>
                        <a:pt x="9367" y="130005"/>
                        <a:pt x="2627" y="110276"/>
                      </a:cubicBezTo>
                      <a:cubicBezTo>
                        <a:pt x="-2798" y="90170"/>
                        <a:pt x="-309" y="66454"/>
                        <a:pt x="14696" y="51992"/>
                      </a:cubicBezTo>
                      <a:cubicBezTo>
                        <a:pt x="29701" y="37531"/>
                        <a:pt x="58632" y="38390"/>
                        <a:pt x="68405" y="56778"/>
                      </a:cubicBezTo>
                      <a:lnTo>
                        <a:pt x="230136" y="896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8" name="Freeform 1197">
                  <a:extLst>
                    <a:ext uri="{FF2B5EF4-FFF2-40B4-BE49-F238E27FC236}">
                      <a16:creationId xmlns:a16="http://schemas.microsoft.com/office/drawing/2014/main" id="{285DD11A-A774-DA53-D7ED-FF498057FBF1}"/>
                    </a:ext>
                  </a:extLst>
                </p:cNvPr>
                <p:cNvSpPr/>
                <p:nvPr/>
              </p:nvSpPr>
              <p:spPr>
                <a:xfrm>
                  <a:off x="10754034" y="3904277"/>
                  <a:ext cx="181455" cy="268929"/>
                </a:xfrm>
                <a:custGeom>
                  <a:avLst/>
                  <a:gdLst>
                    <a:gd name="connsiteX0" fmla="*/ 55166 w 181455"/>
                    <a:gd name="connsiteY0" fmla="*/ 253535 h 268929"/>
                    <a:gd name="connsiteX1" fmla="*/ 108840 w 181455"/>
                    <a:gd name="connsiteY1" fmla="*/ 198941 h 268929"/>
                    <a:gd name="connsiteX2" fmla="*/ 171865 w 181455"/>
                    <a:gd name="connsiteY2" fmla="*/ 128299 h 268929"/>
                    <a:gd name="connsiteX3" fmla="*/ 178000 w 181455"/>
                    <a:gd name="connsiteY3" fmla="*/ 73083 h 268929"/>
                    <a:gd name="connsiteX4" fmla="*/ 140602 w 181455"/>
                    <a:gd name="connsiteY4" fmla="*/ 31986 h 268929"/>
                    <a:gd name="connsiteX5" fmla="*/ 90645 w 181455"/>
                    <a:gd name="connsiteY5" fmla="*/ 8129 h 268929"/>
                    <a:gd name="connsiteX6" fmla="*/ 43851 w 181455"/>
                    <a:gd name="connsiteY6" fmla="*/ 609 h 268929"/>
                    <a:gd name="connsiteX7" fmla="*/ 651 w 181455"/>
                    <a:gd name="connsiteY7" fmla="*/ 43143 h 268929"/>
                    <a:gd name="connsiteX8" fmla="*/ 30687 w 181455"/>
                    <a:gd name="connsiteY8" fmla="*/ 104267 h 268929"/>
                    <a:gd name="connsiteX9" fmla="*/ 60433 w 181455"/>
                    <a:gd name="connsiteY9" fmla="*/ 74520 h 268929"/>
                    <a:gd name="connsiteX10" fmla="*/ 42466 w 181455"/>
                    <a:gd name="connsiteY10" fmla="*/ 53126 h 268929"/>
                    <a:gd name="connsiteX11" fmla="*/ 49478 w 181455"/>
                    <a:gd name="connsiteY11" fmla="*/ 42942 h 268929"/>
                    <a:gd name="connsiteX12" fmla="*/ 60784 w 181455"/>
                    <a:gd name="connsiteY12" fmla="*/ 42477 h 268929"/>
                    <a:gd name="connsiteX13" fmla="*/ 84448 w 181455"/>
                    <a:gd name="connsiteY13" fmla="*/ 50549 h 268929"/>
                    <a:gd name="connsiteX14" fmla="*/ 129348 w 181455"/>
                    <a:gd name="connsiteY14" fmla="*/ 75651 h 268929"/>
                    <a:gd name="connsiteX15" fmla="*/ 134406 w 181455"/>
                    <a:gd name="connsiteY15" fmla="*/ 109613 h 268929"/>
                    <a:gd name="connsiteX16" fmla="*/ 76087 w 181455"/>
                    <a:gd name="connsiteY16" fmla="*/ 171114 h 268929"/>
                    <a:gd name="connsiteX17" fmla="*/ 14586 w 181455"/>
                    <a:gd name="connsiteY17" fmla="*/ 242386 h 268929"/>
                    <a:gd name="connsiteX18" fmla="*/ 29276 w 181455"/>
                    <a:gd name="connsiteY18" fmla="*/ 268259 h 268929"/>
                    <a:gd name="connsiteX19" fmla="*/ 55149 w 181455"/>
                    <a:gd name="connsiteY19" fmla="*/ 253570 h 26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455" h="268929">
                      <a:moveTo>
                        <a:pt x="55166" y="253535"/>
                      </a:moveTo>
                      <a:cubicBezTo>
                        <a:pt x="64018" y="229134"/>
                        <a:pt x="88927" y="213691"/>
                        <a:pt x="108840" y="198941"/>
                      </a:cubicBezTo>
                      <a:cubicBezTo>
                        <a:pt x="135133" y="179449"/>
                        <a:pt x="158341" y="158870"/>
                        <a:pt x="171865" y="128299"/>
                      </a:cubicBezTo>
                      <a:cubicBezTo>
                        <a:pt x="179613" y="110770"/>
                        <a:pt x="185476" y="91725"/>
                        <a:pt x="178000" y="73083"/>
                      </a:cubicBezTo>
                      <a:cubicBezTo>
                        <a:pt x="170165" y="55791"/>
                        <a:pt x="157079" y="41417"/>
                        <a:pt x="140602" y="31986"/>
                      </a:cubicBezTo>
                      <a:cubicBezTo>
                        <a:pt x="124949" y="22100"/>
                        <a:pt x="108174" y="14089"/>
                        <a:pt x="90645" y="8129"/>
                      </a:cubicBezTo>
                      <a:cubicBezTo>
                        <a:pt x="76052" y="1302"/>
                        <a:pt x="59846" y="-1301"/>
                        <a:pt x="43851" y="609"/>
                      </a:cubicBezTo>
                      <a:cubicBezTo>
                        <a:pt x="22448" y="5263"/>
                        <a:pt x="5638" y="21819"/>
                        <a:pt x="651" y="43143"/>
                      </a:cubicBezTo>
                      <a:cubicBezTo>
                        <a:pt x="-3617" y="67859"/>
                        <a:pt x="13876" y="88517"/>
                        <a:pt x="30687" y="104267"/>
                      </a:cubicBezTo>
                      <a:cubicBezTo>
                        <a:pt x="50433" y="122760"/>
                        <a:pt x="80250" y="93075"/>
                        <a:pt x="60433" y="74520"/>
                      </a:cubicBezTo>
                      <a:cubicBezTo>
                        <a:pt x="54991" y="69419"/>
                        <a:pt x="43921" y="61093"/>
                        <a:pt x="42466" y="53126"/>
                      </a:cubicBezTo>
                      <a:cubicBezTo>
                        <a:pt x="41590" y="48420"/>
                        <a:pt x="45139" y="45378"/>
                        <a:pt x="49478" y="42942"/>
                      </a:cubicBezTo>
                      <a:cubicBezTo>
                        <a:pt x="52966" y="41014"/>
                        <a:pt x="57155" y="40847"/>
                        <a:pt x="60784" y="42477"/>
                      </a:cubicBezTo>
                      <a:cubicBezTo>
                        <a:pt x="68812" y="44747"/>
                        <a:pt x="76709" y="47447"/>
                        <a:pt x="84448" y="50549"/>
                      </a:cubicBezTo>
                      <a:cubicBezTo>
                        <a:pt x="100689" y="56413"/>
                        <a:pt x="115851" y="64888"/>
                        <a:pt x="129348" y="75651"/>
                      </a:cubicBezTo>
                      <a:cubicBezTo>
                        <a:pt x="141882" y="86107"/>
                        <a:pt x="140558" y="95467"/>
                        <a:pt x="134406" y="109613"/>
                      </a:cubicBezTo>
                      <a:cubicBezTo>
                        <a:pt x="122407" y="137212"/>
                        <a:pt x="99523" y="153760"/>
                        <a:pt x="76087" y="171114"/>
                      </a:cubicBezTo>
                      <a:cubicBezTo>
                        <a:pt x="49890" y="190501"/>
                        <a:pt x="26007" y="210887"/>
                        <a:pt x="14586" y="242386"/>
                      </a:cubicBezTo>
                      <a:cubicBezTo>
                        <a:pt x="11606" y="253570"/>
                        <a:pt x="18145" y="265086"/>
                        <a:pt x="29276" y="268259"/>
                      </a:cubicBezTo>
                      <a:cubicBezTo>
                        <a:pt x="40442" y="271108"/>
                        <a:pt x="51870" y="264622"/>
                        <a:pt x="55149" y="2535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99" name="Freeform 1198">
                  <a:extLst>
                    <a:ext uri="{FF2B5EF4-FFF2-40B4-BE49-F238E27FC236}">
                      <a16:creationId xmlns:a16="http://schemas.microsoft.com/office/drawing/2014/main" id="{75CFE625-5218-3F3B-A532-1467799A4B84}"/>
                    </a:ext>
                  </a:extLst>
                </p:cNvPr>
                <p:cNvSpPr/>
                <p:nvPr/>
              </p:nvSpPr>
              <p:spPr>
                <a:xfrm>
                  <a:off x="10439144" y="3831974"/>
                  <a:ext cx="144737" cy="287527"/>
                </a:xfrm>
                <a:custGeom>
                  <a:avLst/>
                  <a:gdLst>
                    <a:gd name="connsiteX0" fmla="*/ 107481 w 144737"/>
                    <a:gd name="connsiteY0" fmla="*/ 25224 h 287527"/>
                    <a:gd name="connsiteX1" fmla="*/ 29599 w 144737"/>
                    <a:gd name="connsiteY1" fmla="*/ 9317 h 287527"/>
                    <a:gd name="connsiteX2" fmla="*/ 26926 w 144737"/>
                    <a:gd name="connsiteY2" fmla="*/ 11201 h 287527"/>
                    <a:gd name="connsiteX3" fmla="*/ 5427 w 144737"/>
                    <a:gd name="connsiteY3" fmla="*/ 101957 h 287527"/>
                    <a:gd name="connsiteX4" fmla="*/ 57471 w 144737"/>
                    <a:gd name="connsiteY4" fmla="*/ 197718 h 287527"/>
                    <a:gd name="connsiteX5" fmla="*/ 113660 w 144737"/>
                    <a:gd name="connsiteY5" fmla="*/ 284188 h 287527"/>
                    <a:gd name="connsiteX6" fmla="*/ 134887 w 144737"/>
                    <a:gd name="connsiteY6" fmla="*/ 247868 h 287527"/>
                    <a:gd name="connsiteX7" fmla="*/ 100083 w 144737"/>
                    <a:gd name="connsiteY7" fmla="*/ 189146 h 287527"/>
                    <a:gd name="connsiteX8" fmla="*/ 58408 w 144737"/>
                    <a:gd name="connsiteY8" fmla="*/ 115297 h 287527"/>
                    <a:gd name="connsiteX9" fmla="*/ 44534 w 144737"/>
                    <a:gd name="connsiteY9" fmla="*/ 54682 h 287527"/>
                    <a:gd name="connsiteX10" fmla="*/ 59618 w 144737"/>
                    <a:gd name="connsiteY10" fmla="*/ 42078 h 287527"/>
                    <a:gd name="connsiteX11" fmla="*/ 71152 w 144737"/>
                    <a:gd name="connsiteY11" fmla="*/ 46461 h 287527"/>
                    <a:gd name="connsiteX12" fmla="*/ 107481 w 144737"/>
                    <a:gd name="connsiteY12" fmla="*/ 25224 h 28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737" h="287527">
                      <a:moveTo>
                        <a:pt x="107481" y="25224"/>
                      </a:moveTo>
                      <a:cubicBezTo>
                        <a:pt x="90364" y="-675"/>
                        <a:pt x="55498" y="-7791"/>
                        <a:pt x="29599" y="9317"/>
                      </a:cubicBezTo>
                      <a:cubicBezTo>
                        <a:pt x="28688" y="9922"/>
                        <a:pt x="27803" y="10553"/>
                        <a:pt x="26926" y="11201"/>
                      </a:cubicBezTo>
                      <a:cubicBezTo>
                        <a:pt x="-1006" y="31666"/>
                        <a:pt x="-5353" y="71098"/>
                        <a:pt x="5427" y="101957"/>
                      </a:cubicBezTo>
                      <a:cubicBezTo>
                        <a:pt x="17373" y="136139"/>
                        <a:pt x="41072" y="165605"/>
                        <a:pt x="57471" y="197718"/>
                      </a:cubicBezTo>
                      <a:cubicBezTo>
                        <a:pt x="73133" y="228394"/>
                        <a:pt x="82887" y="264828"/>
                        <a:pt x="113660" y="284188"/>
                      </a:cubicBezTo>
                      <a:cubicBezTo>
                        <a:pt x="136631" y="298659"/>
                        <a:pt x="157771" y="262277"/>
                        <a:pt x="134887" y="247868"/>
                      </a:cubicBezTo>
                      <a:cubicBezTo>
                        <a:pt x="116131" y="236054"/>
                        <a:pt x="109181" y="208060"/>
                        <a:pt x="100083" y="189146"/>
                      </a:cubicBezTo>
                      <a:cubicBezTo>
                        <a:pt x="87761" y="163537"/>
                        <a:pt x="72914" y="139662"/>
                        <a:pt x="58408" y="115297"/>
                      </a:cubicBezTo>
                      <a:cubicBezTo>
                        <a:pt x="48066" y="97934"/>
                        <a:pt x="36041" y="75278"/>
                        <a:pt x="44534" y="54682"/>
                      </a:cubicBezTo>
                      <a:cubicBezTo>
                        <a:pt x="46708" y="47924"/>
                        <a:pt x="52580" y="43016"/>
                        <a:pt x="59618" y="42078"/>
                      </a:cubicBezTo>
                      <a:cubicBezTo>
                        <a:pt x="63991" y="41149"/>
                        <a:pt x="68496" y="42867"/>
                        <a:pt x="71152" y="46461"/>
                      </a:cubicBezTo>
                      <a:cubicBezTo>
                        <a:pt x="85026" y="69678"/>
                        <a:pt x="121416" y="48547"/>
                        <a:pt x="107481" y="2522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0" name="Freeform 1199">
                  <a:extLst>
                    <a:ext uri="{FF2B5EF4-FFF2-40B4-BE49-F238E27FC236}">
                      <a16:creationId xmlns:a16="http://schemas.microsoft.com/office/drawing/2014/main" id="{99B6AB15-C401-41D7-2AA4-E07254BE769C}"/>
                    </a:ext>
                  </a:extLst>
                </p:cNvPr>
                <p:cNvSpPr/>
                <p:nvPr/>
              </p:nvSpPr>
              <p:spPr>
                <a:xfrm>
                  <a:off x="10292379" y="4147873"/>
                  <a:ext cx="604273" cy="741548"/>
                </a:xfrm>
                <a:custGeom>
                  <a:avLst/>
                  <a:gdLst>
                    <a:gd name="connsiteX0" fmla="*/ 292748 w 604273"/>
                    <a:gd name="connsiteY0" fmla="*/ 336644 h 741548"/>
                    <a:gd name="connsiteX1" fmla="*/ 280049 w 604273"/>
                    <a:gd name="connsiteY1" fmla="*/ 33919 h 741548"/>
                    <a:gd name="connsiteX2" fmla="*/ 259014 w 604273"/>
                    <a:gd name="connsiteY2" fmla="*/ 54953 h 741548"/>
                    <a:gd name="connsiteX3" fmla="*/ 527207 w 604273"/>
                    <a:gd name="connsiteY3" fmla="*/ 42070 h 741548"/>
                    <a:gd name="connsiteX4" fmla="*/ 506926 w 604273"/>
                    <a:gd name="connsiteY4" fmla="*/ 26627 h 741548"/>
                    <a:gd name="connsiteX5" fmla="*/ 539048 w 604273"/>
                    <a:gd name="connsiteY5" fmla="*/ 241050 h 741548"/>
                    <a:gd name="connsiteX6" fmla="*/ 561625 w 604273"/>
                    <a:gd name="connsiteY6" fmla="*/ 465534 h 741548"/>
                    <a:gd name="connsiteX7" fmla="*/ 505427 w 604273"/>
                    <a:gd name="connsiteY7" fmla="*/ 664181 h 741548"/>
                    <a:gd name="connsiteX8" fmla="*/ 296999 w 604273"/>
                    <a:gd name="connsiteY8" fmla="*/ 681658 h 741548"/>
                    <a:gd name="connsiteX9" fmla="*/ 25879 w 604273"/>
                    <a:gd name="connsiteY9" fmla="*/ 595529 h 741548"/>
                    <a:gd name="connsiteX10" fmla="*/ 14695 w 604273"/>
                    <a:gd name="connsiteY10" fmla="*/ 636100 h 741548"/>
                    <a:gd name="connsiteX11" fmla="*/ 266236 w 604273"/>
                    <a:gd name="connsiteY11" fmla="*/ 716207 h 741548"/>
                    <a:gd name="connsiteX12" fmla="*/ 507934 w 604273"/>
                    <a:gd name="connsiteY12" fmla="*/ 714112 h 741548"/>
                    <a:gd name="connsiteX13" fmla="*/ 603467 w 604273"/>
                    <a:gd name="connsiteY13" fmla="*/ 515001 h 741548"/>
                    <a:gd name="connsiteX14" fmla="*/ 585938 w 604273"/>
                    <a:gd name="connsiteY14" fmla="*/ 279955 h 741548"/>
                    <a:gd name="connsiteX15" fmla="*/ 547523 w 604273"/>
                    <a:gd name="connsiteY15" fmla="*/ 15443 h 741548"/>
                    <a:gd name="connsiteX16" fmla="*/ 527242 w 604273"/>
                    <a:gd name="connsiteY16" fmla="*/ 0 h 741548"/>
                    <a:gd name="connsiteX17" fmla="*/ 259049 w 604273"/>
                    <a:gd name="connsiteY17" fmla="*/ 12884 h 741548"/>
                    <a:gd name="connsiteX18" fmla="*/ 238014 w 604273"/>
                    <a:gd name="connsiteY18" fmla="*/ 33919 h 741548"/>
                    <a:gd name="connsiteX19" fmla="*/ 250714 w 604273"/>
                    <a:gd name="connsiteY19" fmla="*/ 336644 h 741548"/>
                    <a:gd name="connsiteX20" fmla="*/ 292783 w 604273"/>
                    <a:gd name="connsiteY20" fmla="*/ 336644 h 74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4273" h="741548">
                      <a:moveTo>
                        <a:pt x="292748" y="336644"/>
                      </a:moveTo>
                      <a:cubicBezTo>
                        <a:pt x="293598" y="235589"/>
                        <a:pt x="289356" y="134552"/>
                        <a:pt x="280049" y="33919"/>
                      </a:cubicBezTo>
                      <a:lnTo>
                        <a:pt x="259014" y="54953"/>
                      </a:lnTo>
                      <a:cubicBezTo>
                        <a:pt x="348149" y="48424"/>
                        <a:pt x="437809" y="42964"/>
                        <a:pt x="527207" y="42070"/>
                      </a:cubicBezTo>
                      <a:lnTo>
                        <a:pt x="506926" y="26627"/>
                      </a:lnTo>
                      <a:cubicBezTo>
                        <a:pt x="517031" y="98189"/>
                        <a:pt x="529714" y="169365"/>
                        <a:pt x="539048" y="241050"/>
                      </a:cubicBezTo>
                      <a:cubicBezTo>
                        <a:pt x="548689" y="315294"/>
                        <a:pt x="559092" y="390650"/>
                        <a:pt x="561625" y="465534"/>
                      </a:cubicBezTo>
                      <a:cubicBezTo>
                        <a:pt x="563904" y="532889"/>
                        <a:pt x="559294" y="615880"/>
                        <a:pt x="505427" y="664181"/>
                      </a:cubicBezTo>
                      <a:cubicBezTo>
                        <a:pt x="447923" y="715743"/>
                        <a:pt x="364222" y="701868"/>
                        <a:pt x="296999" y="681658"/>
                      </a:cubicBezTo>
                      <a:cubicBezTo>
                        <a:pt x="206190" y="654374"/>
                        <a:pt x="116512" y="623409"/>
                        <a:pt x="25879" y="595529"/>
                      </a:cubicBezTo>
                      <a:cubicBezTo>
                        <a:pt x="-56" y="587553"/>
                        <a:pt x="-11143" y="628150"/>
                        <a:pt x="14695" y="636100"/>
                      </a:cubicBezTo>
                      <a:cubicBezTo>
                        <a:pt x="98834" y="661964"/>
                        <a:pt x="182184" y="690142"/>
                        <a:pt x="266236" y="716207"/>
                      </a:cubicBezTo>
                      <a:cubicBezTo>
                        <a:pt x="344879" y="740590"/>
                        <a:pt x="432612" y="759153"/>
                        <a:pt x="507934" y="714112"/>
                      </a:cubicBezTo>
                      <a:cubicBezTo>
                        <a:pt x="577392" y="672560"/>
                        <a:pt x="599426" y="591077"/>
                        <a:pt x="603467" y="515001"/>
                      </a:cubicBezTo>
                      <a:cubicBezTo>
                        <a:pt x="607603" y="436717"/>
                        <a:pt x="594930" y="357538"/>
                        <a:pt x="585938" y="279955"/>
                      </a:cubicBezTo>
                      <a:cubicBezTo>
                        <a:pt x="575674" y="191434"/>
                        <a:pt x="559986" y="103684"/>
                        <a:pt x="547523" y="15443"/>
                      </a:cubicBezTo>
                      <a:cubicBezTo>
                        <a:pt x="545008" y="6319"/>
                        <a:pt x="536708" y="0"/>
                        <a:pt x="527242" y="0"/>
                      </a:cubicBezTo>
                      <a:cubicBezTo>
                        <a:pt x="437844" y="877"/>
                        <a:pt x="348175" y="6354"/>
                        <a:pt x="259049" y="12884"/>
                      </a:cubicBezTo>
                      <a:cubicBezTo>
                        <a:pt x="248602" y="13646"/>
                        <a:pt x="236796" y="21938"/>
                        <a:pt x="238014" y="33919"/>
                      </a:cubicBezTo>
                      <a:cubicBezTo>
                        <a:pt x="247322" y="134552"/>
                        <a:pt x="251564" y="235589"/>
                        <a:pt x="250714" y="336644"/>
                      </a:cubicBezTo>
                      <a:cubicBezTo>
                        <a:pt x="250714" y="363717"/>
                        <a:pt x="292783" y="363761"/>
                        <a:pt x="292783" y="33664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1" name="Freeform 1200">
                  <a:extLst>
                    <a:ext uri="{FF2B5EF4-FFF2-40B4-BE49-F238E27FC236}">
                      <a16:creationId xmlns:a16="http://schemas.microsoft.com/office/drawing/2014/main" id="{67EB4082-ED80-F310-F4F9-D924BC1517C5}"/>
                    </a:ext>
                  </a:extLst>
                </p:cNvPr>
                <p:cNvSpPr/>
                <p:nvPr/>
              </p:nvSpPr>
              <p:spPr>
                <a:xfrm>
                  <a:off x="9150119" y="4499872"/>
                  <a:ext cx="68505" cy="311295"/>
                </a:xfrm>
                <a:custGeom>
                  <a:avLst/>
                  <a:gdLst>
                    <a:gd name="connsiteX0" fmla="*/ 0 w 68505"/>
                    <a:gd name="connsiteY0" fmla="*/ 21035 h 311295"/>
                    <a:gd name="connsiteX1" fmla="*/ 26434 w 68505"/>
                    <a:gd name="connsiteY1" fmla="*/ 290981 h 311295"/>
                    <a:gd name="connsiteX2" fmla="*/ 68503 w 68505"/>
                    <a:gd name="connsiteY2" fmla="*/ 290981 h 311295"/>
                    <a:gd name="connsiteX3" fmla="*/ 42070 w 68505"/>
                    <a:gd name="connsiteY3" fmla="*/ 21035 h 311295"/>
                    <a:gd name="connsiteX4" fmla="*/ 21035 w 68505"/>
                    <a:gd name="connsiteY4" fmla="*/ 0 h 311295"/>
                    <a:gd name="connsiteX5" fmla="*/ 0 w 68505"/>
                    <a:gd name="connsiteY5" fmla="*/ 21035 h 31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05" h="311295">
                      <a:moveTo>
                        <a:pt x="0" y="21035"/>
                      </a:moveTo>
                      <a:cubicBezTo>
                        <a:pt x="8335" y="111002"/>
                        <a:pt x="25233" y="200487"/>
                        <a:pt x="26434" y="290981"/>
                      </a:cubicBezTo>
                      <a:cubicBezTo>
                        <a:pt x="26793" y="318028"/>
                        <a:pt x="68863" y="318107"/>
                        <a:pt x="68503" y="290981"/>
                      </a:cubicBezTo>
                      <a:cubicBezTo>
                        <a:pt x="67302" y="200479"/>
                        <a:pt x="50405" y="110993"/>
                        <a:pt x="42070" y="21035"/>
                      </a:cubicBezTo>
                      <a:cubicBezTo>
                        <a:pt x="41766" y="9545"/>
                        <a:pt x="32524" y="307"/>
                        <a:pt x="21035" y="0"/>
                      </a:cubicBezTo>
                      <a:cubicBezTo>
                        <a:pt x="9449" y="79"/>
                        <a:pt x="76" y="9448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2" name="Freeform 1201">
                  <a:extLst>
                    <a:ext uri="{FF2B5EF4-FFF2-40B4-BE49-F238E27FC236}">
                      <a16:creationId xmlns:a16="http://schemas.microsoft.com/office/drawing/2014/main" id="{B0C1FAF1-A0C1-5391-A5F8-C9A42970EBCC}"/>
                    </a:ext>
                  </a:extLst>
                </p:cNvPr>
                <p:cNvSpPr/>
                <p:nvPr/>
              </p:nvSpPr>
              <p:spPr>
                <a:xfrm>
                  <a:off x="9569294" y="4205022"/>
                  <a:ext cx="414432" cy="79151"/>
                </a:xfrm>
                <a:custGeom>
                  <a:avLst/>
                  <a:gdLst>
                    <a:gd name="connsiteX0" fmla="*/ 14930 w 414432"/>
                    <a:gd name="connsiteY0" fmla="*/ 58997 h 79151"/>
                    <a:gd name="connsiteX1" fmla="*/ 213095 w 414432"/>
                    <a:gd name="connsiteY1" fmla="*/ 78235 h 79151"/>
                    <a:gd name="connsiteX2" fmla="*/ 374676 w 414432"/>
                    <a:gd name="connsiteY2" fmla="*/ 50627 h 79151"/>
                    <a:gd name="connsiteX3" fmla="*/ 404072 w 414432"/>
                    <a:gd name="connsiteY3" fmla="*/ 39049 h 79151"/>
                    <a:gd name="connsiteX4" fmla="*/ 411619 w 414432"/>
                    <a:gd name="connsiteY4" fmla="*/ 10267 h 79151"/>
                    <a:gd name="connsiteX5" fmla="*/ 382845 w 414432"/>
                    <a:gd name="connsiteY5" fmla="*/ 2720 h 79151"/>
                    <a:gd name="connsiteX6" fmla="*/ 382442 w 414432"/>
                    <a:gd name="connsiteY6" fmla="*/ 2975 h 79151"/>
                    <a:gd name="connsiteX7" fmla="*/ 367814 w 414432"/>
                    <a:gd name="connsiteY7" fmla="*/ 8540 h 79151"/>
                    <a:gd name="connsiteX8" fmla="*/ 313316 w 414432"/>
                    <a:gd name="connsiteY8" fmla="*/ 23624 h 79151"/>
                    <a:gd name="connsiteX9" fmla="*/ 115519 w 414432"/>
                    <a:gd name="connsiteY9" fmla="*/ 33922 h 79151"/>
                    <a:gd name="connsiteX10" fmla="*/ 26122 w 414432"/>
                    <a:gd name="connsiteY10" fmla="*/ 18391 h 79151"/>
                    <a:gd name="connsiteX11" fmla="*/ 14938 w 414432"/>
                    <a:gd name="connsiteY11" fmla="*/ 58953 h 79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4432" h="79151">
                      <a:moveTo>
                        <a:pt x="14930" y="58997"/>
                      </a:moveTo>
                      <a:cubicBezTo>
                        <a:pt x="79655" y="75238"/>
                        <a:pt x="146449" y="81723"/>
                        <a:pt x="213095" y="78235"/>
                      </a:cubicBezTo>
                      <a:cubicBezTo>
                        <a:pt x="267978" y="76596"/>
                        <a:pt x="322361" y="67297"/>
                        <a:pt x="374676" y="50627"/>
                      </a:cubicBezTo>
                      <a:cubicBezTo>
                        <a:pt x="384703" y="47376"/>
                        <a:pt x="394519" y="43510"/>
                        <a:pt x="404072" y="39049"/>
                      </a:cubicBezTo>
                      <a:cubicBezTo>
                        <a:pt x="414020" y="33116"/>
                        <a:pt x="417377" y="20311"/>
                        <a:pt x="411619" y="10267"/>
                      </a:cubicBezTo>
                      <a:cubicBezTo>
                        <a:pt x="405606" y="442"/>
                        <a:pt x="392907" y="-2889"/>
                        <a:pt x="382845" y="2720"/>
                      </a:cubicBezTo>
                      <a:cubicBezTo>
                        <a:pt x="380102" y="4035"/>
                        <a:pt x="376508" y="5131"/>
                        <a:pt x="382442" y="2975"/>
                      </a:cubicBezTo>
                      <a:cubicBezTo>
                        <a:pt x="377542" y="4728"/>
                        <a:pt x="372739" y="6813"/>
                        <a:pt x="367814" y="8540"/>
                      </a:cubicBezTo>
                      <a:cubicBezTo>
                        <a:pt x="349978" y="14702"/>
                        <a:pt x="331774" y="19732"/>
                        <a:pt x="313316" y="23624"/>
                      </a:cubicBezTo>
                      <a:cubicBezTo>
                        <a:pt x="248284" y="37016"/>
                        <a:pt x="181595" y="40487"/>
                        <a:pt x="115519" y="33922"/>
                      </a:cubicBezTo>
                      <a:cubicBezTo>
                        <a:pt x="85343" y="31205"/>
                        <a:pt x="55448" y="26008"/>
                        <a:pt x="26122" y="18391"/>
                      </a:cubicBezTo>
                      <a:cubicBezTo>
                        <a:pt x="-93" y="11538"/>
                        <a:pt x="-11276" y="52108"/>
                        <a:pt x="14938" y="5895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3" name="Freeform 1202">
                  <a:extLst>
                    <a:ext uri="{FF2B5EF4-FFF2-40B4-BE49-F238E27FC236}">
                      <a16:creationId xmlns:a16="http://schemas.microsoft.com/office/drawing/2014/main" id="{C5CE7392-A975-FF7D-2CDD-A02D84B21B11}"/>
                    </a:ext>
                  </a:extLst>
                </p:cNvPr>
                <p:cNvSpPr/>
                <p:nvPr/>
              </p:nvSpPr>
              <p:spPr>
                <a:xfrm>
                  <a:off x="10262069" y="4666765"/>
                  <a:ext cx="76776" cy="450932"/>
                </a:xfrm>
                <a:custGeom>
                  <a:avLst/>
                  <a:gdLst>
                    <a:gd name="connsiteX0" fmla="*/ 34707 w 76776"/>
                    <a:gd name="connsiteY0" fmla="*/ 21035 h 450932"/>
                    <a:gd name="connsiteX1" fmla="*/ 0 w 76776"/>
                    <a:gd name="connsiteY1" fmla="*/ 429898 h 450932"/>
                    <a:gd name="connsiteX2" fmla="*/ 21035 w 76776"/>
                    <a:gd name="connsiteY2" fmla="*/ 450933 h 450932"/>
                    <a:gd name="connsiteX3" fmla="*/ 42070 w 76776"/>
                    <a:gd name="connsiteY3" fmla="*/ 429898 h 450932"/>
                    <a:gd name="connsiteX4" fmla="*/ 76777 w 76776"/>
                    <a:gd name="connsiteY4" fmla="*/ 21035 h 450932"/>
                    <a:gd name="connsiteX5" fmla="*/ 55742 w 76776"/>
                    <a:gd name="connsiteY5" fmla="*/ 0 h 450932"/>
                    <a:gd name="connsiteX6" fmla="*/ 34707 w 76776"/>
                    <a:gd name="connsiteY6" fmla="*/ 21035 h 45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76" h="450932">
                      <a:moveTo>
                        <a:pt x="34707" y="21035"/>
                      </a:moveTo>
                      <a:cubicBezTo>
                        <a:pt x="24821" y="157463"/>
                        <a:pt x="9878" y="293461"/>
                        <a:pt x="0" y="429898"/>
                      </a:cubicBezTo>
                      <a:cubicBezTo>
                        <a:pt x="96" y="441476"/>
                        <a:pt x="9457" y="450836"/>
                        <a:pt x="21035" y="450933"/>
                      </a:cubicBezTo>
                      <a:cubicBezTo>
                        <a:pt x="32560" y="450713"/>
                        <a:pt x="41850" y="441423"/>
                        <a:pt x="42070" y="429898"/>
                      </a:cubicBezTo>
                      <a:cubicBezTo>
                        <a:pt x="51947" y="293461"/>
                        <a:pt x="66891" y="157463"/>
                        <a:pt x="76777" y="21035"/>
                      </a:cubicBezTo>
                      <a:cubicBezTo>
                        <a:pt x="76777" y="9422"/>
                        <a:pt x="67355" y="0"/>
                        <a:pt x="55742" y="0"/>
                      </a:cubicBezTo>
                      <a:cubicBezTo>
                        <a:pt x="44129" y="0"/>
                        <a:pt x="34707" y="9422"/>
                        <a:pt x="34707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4" name="Freeform 1203">
                  <a:extLst>
                    <a:ext uri="{FF2B5EF4-FFF2-40B4-BE49-F238E27FC236}">
                      <a16:creationId xmlns:a16="http://schemas.microsoft.com/office/drawing/2014/main" id="{3393A945-207C-7AA9-028C-251C51F55DE7}"/>
                    </a:ext>
                  </a:extLst>
                </p:cNvPr>
                <p:cNvSpPr/>
                <p:nvPr/>
              </p:nvSpPr>
              <p:spPr>
                <a:xfrm>
                  <a:off x="10582130" y="3661721"/>
                  <a:ext cx="135062" cy="591465"/>
                </a:xfrm>
                <a:custGeom>
                  <a:avLst/>
                  <a:gdLst>
                    <a:gd name="connsiteX0" fmla="*/ 7810 w 135062"/>
                    <a:gd name="connsiteY0" fmla="*/ 551464 h 591465"/>
                    <a:gd name="connsiteX1" fmla="*/ 1368 w 135062"/>
                    <a:gd name="connsiteY1" fmla="*/ 516406 h 591465"/>
                    <a:gd name="connsiteX2" fmla="*/ 938 w 135062"/>
                    <a:gd name="connsiteY2" fmla="*/ 437754 h 591465"/>
                    <a:gd name="connsiteX3" fmla="*/ 0 w 135062"/>
                    <a:gd name="connsiteY3" fmla="*/ 32002 h 591465"/>
                    <a:gd name="connsiteX4" fmla="*/ 62886 w 135062"/>
                    <a:gd name="connsiteY4" fmla="*/ 3 h 591465"/>
                    <a:gd name="connsiteX5" fmla="*/ 131099 w 135062"/>
                    <a:gd name="connsiteY5" fmla="*/ 30679 h 591465"/>
                    <a:gd name="connsiteX6" fmla="*/ 133115 w 135062"/>
                    <a:gd name="connsiteY6" fmla="*/ 411285 h 591465"/>
                    <a:gd name="connsiteX7" fmla="*/ 135061 w 135062"/>
                    <a:gd name="connsiteY7" fmla="*/ 531183 h 591465"/>
                    <a:gd name="connsiteX8" fmla="*/ 67154 w 135062"/>
                    <a:gd name="connsiteY8" fmla="*/ 591456 h 591465"/>
                    <a:gd name="connsiteX9" fmla="*/ 7810 w 135062"/>
                    <a:gd name="connsiteY9" fmla="*/ 551464 h 591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62" h="591465">
                      <a:moveTo>
                        <a:pt x="7810" y="551464"/>
                      </a:moveTo>
                      <a:cubicBezTo>
                        <a:pt x="3427" y="540298"/>
                        <a:pt x="1236" y="528396"/>
                        <a:pt x="1368" y="516406"/>
                      </a:cubicBezTo>
                      <a:cubicBezTo>
                        <a:pt x="1245" y="493829"/>
                        <a:pt x="1096" y="467018"/>
                        <a:pt x="938" y="437754"/>
                      </a:cubicBezTo>
                      <a:cubicBezTo>
                        <a:pt x="325" y="330827"/>
                        <a:pt x="237" y="76508"/>
                        <a:pt x="0" y="32002"/>
                      </a:cubicBezTo>
                      <a:cubicBezTo>
                        <a:pt x="-113" y="9766"/>
                        <a:pt x="26776" y="187"/>
                        <a:pt x="62886" y="3"/>
                      </a:cubicBezTo>
                      <a:cubicBezTo>
                        <a:pt x="98995" y="-181"/>
                        <a:pt x="130977" y="8434"/>
                        <a:pt x="131099" y="30679"/>
                      </a:cubicBezTo>
                      <a:lnTo>
                        <a:pt x="133115" y="411285"/>
                      </a:lnTo>
                      <a:cubicBezTo>
                        <a:pt x="134272" y="476843"/>
                        <a:pt x="135026" y="524837"/>
                        <a:pt x="135061" y="531183"/>
                      </a:cubicBezTo>
                      <a:cubicBezTo>
                        <a:pt x="135280" y="572841"/>
                        <a:pt x="108207" y="591237"/>
                        <a:pt x="67154" y="591456"/>
                      </a:cubicBezTo>
                      <a:cubicBezTo>
                        <a:pt x="40939" y="591895"/>
                        <a:pt x="17240" y="575926"/>
                        <a:pt x="7810" y="5514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5" name="Freeform 1204">
                  <a:extLst>
                    <a:ext uri="{FF2B5EF4-FFF2-40B4-BE49-F238E27FC236}">
                      <a16:creationId xmlns:a16="http://schemas.microsoft.com/office/drawing/2014/main" id="{800EBB0A-1755-7884-1890-827E7EAAF958}"/>
                    </a:ext>
                  </a:extLst>
                </p:cNvPr>
                <p:cNvSpPr/>
                <p:nvPr/>
              </p:nvSpPr>
              <p:spPr>
                <a:xfrm>
                  <a:off x="10582840" y="4045468"/>
                  <a:ext cx="134395" cy="207699"/>
                </a:xfrm>
                <a:custGeom>
                  <a:avLst/>
                  <a:gdLst>
                    <a:gd name="connsiteX0" fmla="*/ 5075 w 134395"/>
                    <a:gd name="connsiteY0" fmla="*/ 162178 h 207699"/>
                    <a:gd name="connsiteX1" fmla="*/ 692 w 134395"/>
                    <a:gd name="connsiteY1" fmla="*/ 132642 h 207699"/>
                    <a:gd name="connsiteX2" fmla="*/ 0 w 134395"/>
                    <a:gd name="connsiteY2" fmla="*/ 4259 h 207699"/>
                    <a:gd name="connsiteX3" fmla="*/ 0 w 134395"/>
                    <a:gd name="connsiteY3" fmla="*/ 0 h 207699"/>
                    <a:gd name="connsiteX4" fmla="*/ 0 w 134395"/>
                    <a:gd name="connsiteY4" fmla="*/ 4119 h 207699"/>
                    <a:gd name="connsiteX5" fmla="*/ 69117 w 134395"/>
                    <a:gd name="connsiteY5" fmla="*/ 35864 h 207699"/>
                    <a:gd name="connsiteX6" fmla="*/ 132475 w 134395"/>
                    <a:gd name="connsiteY6" fmla="*/ 10859 h 207699"/>
                    <a:gd name="connsiteX7" fmla="*/ 134394 w 134395"/>
                    <a:gd name="connsiteY7" fmla="*/ 147418 h 207699"/>
                    <a:gd name="connsiteX8" fmla="*/ 66487 w 134395"/>
                    <a:gd name="connsiteY8" fmla="*/ 207692 h 207699"/>
                    <a:gd name="connsiteX9" fmla="*/ 5075 w 134395"/>
                    <a:gd name="connsiteY9" fmla="*/ 162178 h 2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4395" h="207699">
                      <a:moveTo>
                        <a:pt x="5075" y="162178"/>
                      </a:moveTo>
                      <a:cubicBezTo>
                        <a:pt x="2104" y="152616"/>
                        <a:pt x="622" y="142651"/>
                        <a:pt x="692" y="132642"/>
                      </a:cubicBezTo>
                      <a:cubicBezTo>
                        <a:pt x="570" y="110064"/>
                        <a:pt x="158" y="33524"/>
                        <a:pt x="0" y="4259"/>
                      </a:cubicBezTo>
                      <a:lnTo>
                        <a:pt x="0" y="0"/>
                      </a:lnTo>
                      <a:lnTo>
                        <a:pt x="0" y="4119"/>
                      </a:lnTo>
                      <a:cubicBezTo>
                        <a:pt x="105" y="23971"/>
                        <a:pt x="27538" y="36083"/>
                        <a:pt x="69117" y="35864"/>
                      </a:cubicBezTo>
                      <a:cubicBezTo>
                        <a:pt x="105218" y="35671"/>
                        <a:pt x="127339" y="26320"/>
                        <a:pt x="132475" y="10859"/>
                      </a:cubicBezTo>
                      <a:cubicBezTo>
                        <a:pt x="133544" y="74349"/>
                        <a:pt x="134359" y="141310"/>
                        <a:pt x="134394" y="147418"/>
                      </a:cubicBezTo>
                      <a:cubicBezTo>
                        <a:pt x="134614" y="189076"/>
                        <a:pt x="107540" y="207473"/>
                        <a:pt x="66487" y="207692"/>
                      </a:cubicBezTo>
                      <a:cubicBezTo>
                        <a:pt x="38082" y="208130"/>
                        <a:pt x="12919" y="189479"/>
                        <a:pt x="5075" y="16217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6" name="Freeform 1205">
                  <a:extLst>
                    <a:ext uri="{FF2B5EF4-FFF2-40B4-BE49-F238E27FC236}">
                      <a16:creationId xmlns:a16="http://schemas.microsoft.com/office/drawing/2014/main" id="{A01BFD50-AD3F-E8C8-29B8-8F3AB772BFBF}"/>
                    </a:ext>
                  </a:extLst>
                </p:cNvPr>
                <p:cNvSpPr/>
                <p:nvPr/>
              </p:nvSpPr>
              <p:spPr>
                <a:xfrm>
                  <a:off x="10561174" y="3672012"/>
                  <a:ext cx="177284" cy="602427"/>
                </a:xfrm>
                <a:custGeom>
                  <a:avLst/>
                  <a:gdLst>
                    <a:gd name="connsiteX0" fmla="*/ 131020 w 177284"/>
                    <a:gd name="connsiteY0" fmla="*/ 20371 h 602427"/>
                    <a:gd name="connsiteX1" fmla="*/ 134938 w 177284"/>
                    <a:gd name="connsiteY1" fmla="*/ 517247 h 602427"/>
                    <a:gd name="connsiteX2" fmla="*/ 123544 w 177284"/>
                    <a:gd name="connsiteY2" fmla="*/ 550946 h 602427"/>
                    <a:gd name="connsiteX3" fmla="*/ 107409 w 177284"/>
                    <a:gd name="connsiteY3" fmla="*/ 558046 h 602427"/>
                    <a:gd name="connsiteX4" fmla="*/ 81992 w 177284"/>
                    <a:gd name="connsiteY4" fmla="*/ 559886 h 602427"/>
                    <a:gd name="connsiteX5" fmla="*/ 48485 w 177284"/>
                    <a:gd name="connsiteY5" fmla="*/ 533961 h 602427"/>
                    <a:gd name="connsiteX6" fmla="*/ 43227 w 177284"/>
                    <a:gd name="connsiteY6" fmla="*/ 467394 h 602427"/>
                    <a:gd name="connsiteX7" fmla="*/ 42447 w 177284"/>
                    <a:gd name="connsiteY7" fmla="*/ 231139 h 602427"/>
                    <a:gd name="connsiteX8" fmla="*/ 42070 w 177284"/>
                    <a:gd name="connsiteY8" fmla="*/ 21668 h 602427"/>
                    <a:gd name="connsiteX9" fmla="*/ 0 w 177284"/>
                    <a:gd name="connsiteY9" fmla="*/ 21668 h 602427"/>
                    <a:gd name="connsiteX10" fmla="*/ 1131 w 177284"/>
                    <a:gd name="connsiteY10" fmla="*/ 463556 h 602427"/>
                    <a:gd name="connsiteX11" fmla="*/ 7345 w 177284"/>
                    <a:gd name="connsiteY11" fmla="*/ 543584 h 602427"/>
                    <a:gd name="connsiteX12" fmla="*/ 49020 w 177284"/>
                    <a:gd name="connsiteY12" fmla="*/ 592893 h 602427"/>
                    <a:gd name="connsiteX13" fmla="*/ 165465 w 177284"/>
                    <a:gd name="connsiteY13" fmla="*/ 566205 h 602427"/>
                    <a:gd name="connsiteX14" fmla="*/ 177060 w 177284"/>
                    <a:gd name="connsiteY14" fmla="*/ 514950 h 602427"/>
                    <a:gd name="connsiteX15" fmla="*/ 176184 w 177284"/>
                    <a:gd name="connsiteY15" fmla="*/ 459734 h 602427"/>
                    <a:gd name="connsiteX16" fmla="*/ 174475 w 177284"/>
                    <a:gd name="connsiteY16" fmla="*/ 268984 h 602427"/>
                    <a:gd name="connsiteX17" fmla="*/ 173160 w 177284"/>
                    <a:gd name="connsiteY17" fmla="*/ 20318 h 602427"/>
                    <a:gd name="connsiteX18" fmla="*/ 131091 w 177284"/>
                    <a:gd name="connsiteY18" fmla="*/ 20318 h 60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7284" h="602427">
                      <a:moveTo>
                        <a:pt x="131020" y="20371"/>
                      </a:moveTo>
                      <a:cubicBezTo>
                        <a:pt x="131897" y="186020"/>
                        <a:pt x="133483" y="351668"/>
                        <a:pt x="134938" y="517247"/>
                      </a:cubicBezTo>
                      <a:cubicBezTo>
                        <a:pt x="135070" y="531699"/>
                        <a:pt x="133133" y="542927"/>
                        <a:pt x="123544" y="550946"/>
                      </a:cubicBezTo>
                      <a:cubicBezTo>
                        <a:pt x="118689" y="554364"/>
                        <a:pt x="113202" y="556775"/>
                        <a:pt x="107409" y="558046"/>
                      </a:cubicBezTo>
                      <a:cubicBezTo>
                        <a:pt x="99074" y="559895"/>
                        <a:pt x="90511" y="560517"/>
                        <a:pt x="81992" y="559886"/>
                      </a:cubicBezTo>
                      <a:cubicBezTo>
                        <a:pt x="66935" y="557993"/>
                        <a:pt x="54095" y="548063"/>
                        <a:pt x="48485" y="533961"/>
                      </a:cubicBezTo>
                      <a:cubicBezTo>
                        <a:pt x="39905" y="513802"/>
                        <a:pt x="43306" y="488815"/>
                        <a:pt x="43227" y="467394"/>
                      </a:cubicBezTo>
                      <a:cubicBezTo>
                        <a:pt x="42797" y="388646"/>
                        <a:pt x="42534" y="309897"/>
                        <a:pt x="42447" y="231139"/>
                      </a:cubicBezTo>
                      <a:cubicBezTo>
                        <a:pt x="42333" y="161330"/>
                        <a:pt x="42447" y="91512"/>
                        <a:pt x="42070" y="21668"/>
                      </a:cubicBezTo>
                      <a:cubicBezTo>
                        <a:pt x="41938" y="-5397"/>
                        <a:pt x="-131" y="-5449"/>
                        <a:pt x="0" y="21668"/>
                      </a:cubicBezTo>
                      <a:cubicBezTo>
                        <a:pt x="763" y="168964"/>
                        <a:pt x="325" y="316260"/>
                        <a:pt x="1131" y="463556"/>
                      </a:cubicBezTo>
                      <a:cubicBezTo>
                        <a:pt x="1280" y="489779"/>
                        <a:pt x="-1577" y="518430"/>
                        <a:pt x="7345" y="543584"/>
                      </a:cubicBezTo>
                      <a:cubicBezTo>
                        <a:pt x="14339" y="564794"/>
                        <a:pt x="29274" y="582463"/>
                        <a:pt x="49020" y="592893"/>
                      </a:cubicBezTo>
                      <a:cubicBezTo>
                        <a:pt x="86409" y="611588"/>
                        <a:pt x="142003" y="602841"/>
                        <a:pt x="165465" y="566205"/>
                      </a:cubicBezTo>
                      <a:cubicBezTo>
                        <a:pt x="174282" y="550631"/>
                        <a:pt x="178314" y="532804"/>
                        <a:pt x="177060" y="514950"/>
                      </a:cubicBezTo>
                      <a:cubicBezTo>
                        <a:pt x="176824" y="496545"/>
                        <a:pt x="176499" y="478140"/>
                        <a:pt x="176184" y="459734"/>
                      </a:cubicBezTo>
                      <a:cubicBezTo>
                        <a:pt x="175123" y="396148"/>
                        <a:pt x="174808" y="332570"/>
                        <a:pt x="174475" y="268984"/>
                      </a:cubicBezTo>
                      <a:lnTo>
                        <a:pt x="173160" y="20318"/>
                      </a:lnTo>
                      <a:cubicBezTo>
                        <a:pt x="173011" y="-6746"/>
                        <a:pt x="130942" y="-6799"/>
                        <a:pt x="131091" y="20318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7" name="Freeform 1206">
                  <a:extLst>
                    <a:ext uri="{FF2B5EF4-FFF2-40B4-BE49-F238E27FC236}">
                      <a16:creationId xmlns:a16="http://schemas.microsoft.com/office/drawing/2014/main" id="{DD8BFAAD-630E-620C-82FA-96EF74E19D53}"/>
                    </a:ext>
                  </a:extLst>
                </p:cNvPr>
                <p:cNvSpPr/>
                <p:nvPr/>
              </p:nvSpPr>
              <p:spPr>
                <a:xfrm>
                  <a:off x="10561087" y="3640672"/>
                  <a:ext cx="173157" cy="103704"/>
                </a:xfrm>
                <a:custGeom>
                  <a:avLst/>
                  <a:gdLst>
                    <a:gd name="connsiteX0" fmla="*/ 83928 w 173157"/>
                    <a:gd name="connsiteY0" fmla="*/ 0 h 103704"/>
                    <a:gd name="connsiteX1" fmla="*/ 2786 w 173157"/>
                    <a:gd name="connsiteY1" fmla="*/ 37547 h 103704"/>
                    <a:gd name="connsiteX2" fmla="*/ 6047 w 173157"/>
                    <a:gd name="connsiteY2" fmla="*/ 76479 h 103704"/>
                    <a:gd name="connsiteX3" fmla="*/ 37362 w 173157"/>
                    <a:gd name="connsiteY3" fmla="*/ 98793 h 103704"/>
                    <a:gd name="connsiteX4" fmla="*/ 82385 w 173157"/>
                    <a:gd name="connsiteY4" fmla="*/ 103614 h 103704"/>
                    <a:gd name="connsiteX5" fmla="*/ 129801 w 173157"/>
                    <a:gd name="connsiteY5" fmla="*/ 99687 h 103704"/>
                    <a:gd name="connsiteX6" fmla="*/ 161485 w 173157"/>
                    <a:gd name="connsiteY6" fmla="*/ 83289 h 103704"/>
                    <a:gd name="connsiteX7" fmla="*/ 172256 w 173157"/>
                    <a:gd name="connsiteY7" fmla="*/ 43463 h 103704"/>
                    <a:gd name="connsiteX8" fmla="*/ 83928 w 173157"/>
                    <a:gd name="connsiteY8" fmla="*/ 0 h 103704"/>
                    <a:gd name="connsiteX9" fmla="*/ 62893 w 173157"/>
                    <a:gd name="connsiteY9" fmla="*/ 21035 h 103704"/>
                    <a:gd name="connsiteX10" fmla="*/ 83928 w 173157"/>
                    <a:gd name="connsiteY10" fmla="*/ 42070 h 103704"/>
                    <a:gd name="connsiteX11" fmla="*/ 103210 w 173157"/>
                    <a:gd name="connsiteY11" fmla="*/ 42885 h 103704"/>
                    <a:gd name="connsiteX12" fmla="*/ 107285 w 173157"/>
                    <a:gd name="connsiteY12" fmla="*/ 43323 h 103704"/>
                    <a:gd name="connsiteX13" fmla="*/ 108565 w 173157"/>
                    <a:gd name="connsiteY13" fmla="*/ 43586 h 103704"/>
                    <a:gd name="connsiteX14" fmla="*/ 117706 w 173157"/>
                    <a:gd name="connsiteY14" fmla="*/ 45584 h 103704"/>
                    <a:gd name="connsiteX15" fmla="*/ 125138 w 173157"/>
                    <a:gd name="connsiteY15" fmla="*/ 47942 h 103704"/>
                    <a:gd name="connsiteX16" fmla="*/ 127312 w 173157"/>
                    <a:gd name="connsiteY16" fmla="*/ 49116 h 103704"/>
                    <a:gd name="connsiteX17" fmla="*/ 130432 w 173157"/>
                    <a:gd name="connsiteY17" fmla="*/ 51036 h 103704"/>
                    <a:gd name="connsiteX18" fmla="*/ 129976 w 173157"/>
                    <a:gd name="connsiteY18" fmla="*/ 50746 h 103704"/>
                    <a:gd name="connsiteX19" fmla="*/ 131817 w 173157"/>
                    <a:gd name="connsiteY19" fmla="*/ 52622 h 103704"/>
                    <a:gd name="connsiteX20" fmla="*/ 131458 w 173157"/>
                    <a:gd name="connsiteY20" fmla="*/ 52499 h 103704"/>
                    <a:gd name="connsiteX21" fmla="*/ 130818 w 173157"/>
                    <a:gd name="connsiteY21" fmla="*/ 50913 h 103704"/>
                    <a:gd name="connsiteX22" fmla="*/ 131449 w 173157"/>
                    <a:gd name="connsiteY22" fmla="*/ 53367 h 103704"/>
                    <a:gd name="connsiteX23" fmla="*/ 130958 w 173157"/>
                    <a:gd name="connsiteY23" fmla="*/ 54673 h 103704"/>
                    <a:gd name="connsiteX24" fmla="*/ 131160 w 173157"/>
                    <a:gd name="connsiteY24" fmla="*/ 52920 h 103704"/>
                    <a:gd name="connsiteX25" fmla="*/ 130625 w 173157"/>
                    <a:gd name="connsiteY25" fmla="*/ 54962 h 103704"/>
                    <a:gd name="connsiteX26" fmla="*/ 131651 w 173157"/>
                    <a:gd name="connsiteY26" fmla="*/ 52797 h 103704"/>
                    <a:gd name="connsiteX27" fmla="*/ 130204 w 173157"/>
                    <a:gd name="connsiteY27" fmla="*/ 55427 h 103704"/>
                    <a:gd name="connsiteX28" fmla="*/ 131694 w 173157"/>
                    <a:gd name="connsiteY28" fmla="*/ 53551 h 103704"/>
                    <a:gd name="connsiteX29" fmla="*/ 129941 w 173157"/>
                    <a:gd name="connsiteY29" fmla="*/ 55374 h 103704"/>
                    <a:gd name="connsiteX30" fmla="*/ 129468 w 173157"/>
                    <a:gd name="connsiteY30" fmla="*/ 55567 h 103704"/>
                    <a:gd name="connsiteX31" fmla="*/ 127452 w 173157"/>
                    <a:gd name="connsiteY31" fmla="*/ 56671 h 103704"/>
                    <a:gd name="connsiteX32" fmla="*/ 129161 w 173157"/>
                    <a:gd name="connsiteY32" fmla="*/ 56040 h 103704"/>
                    <a:gd name="connsiteX33" fmla="*/ 122150 w 173157"/>
                    <a:gd name="connsiteY33" fmla="*/ 58301 h 103704"/>
                    <a:gd name="connsiteX34" fmla="*/ 115559 w 173157"/>
                    <a:gd name="connsiteY34" fmla="*/ 59730 h 103704"/>
                    <a:gd name="connsiteX35" fmla="*/ 112377 w 173157"/>
                    <a:gd name="connsiteY35" fmla="*/ 60256 h 103704"/>
                    <a:gd name="connsiteX36" fmla="*/ 112894 w 173157"/>
                    <a:gd name="connsiteY36" fmla="*/ 60168 h 103704"/>
                    <a:gd name="connsiteX37" fmla="*/ 93464 w 173157"/>
                    <a:gd name="connsiteY37" fmla="*/ 61422 h 103704"/>
                    <a:gd name="connsiteX38" fmla="*/ 56714 w 173157"/>
                    <a:gd name="connsiteY38" fmla="*/ 60212 h 103704"/>
                    <a:gd name="connsiteX39" fmla="*/ 54243 w 173157"/>
                    <a:gd name="connsiteY39" fmla="*/ 59651 h 103704"/>
                    <a:gd name="connsiteX40" fmla="*/ 47187 w 173157"/>
                    <a:gd name="connsiteY40" fmla="*/ 57837 h 103704"/>
                    <a:gd name="connsiteX41" fmla="*/ 44654 w 173157"/>
                    <a:gd name="connsiteY41" fmla="*/ 56960 h 103704"/>
                    <a:gd name="connsiteX42" fmla="*/ 46179 w 173157"/>
                    <a:gd name="connsiteY42" fmla="*/ 57591 h 103704"/>
                    <a:gd name="connsiteX43" fmla="*/ 41175 w 173157"/>
                    <a:gd name="connsiteY43" fmla="*/ 54638 h 103704"/>
                    <a:gd name="connsiteX44" fmla="*/ 42560 w 173157"/>
                    <a:gd name="connsiteY44" fmla="*/ 55514 h 103704"/>
                    <a:gd name="connsiteX45" fmla="*/ 43436 w 173157"/>
                    <a:gd name="connsiteY45" fmla="*/ 57013 h 103704"/>
                    <a:gd name="connsiteX46" fmla="*/ 41359 w 173157"/>
                    <a:gd name="connsiteY46" fmla="*/ 53446 h 103704"/>
                    <a:gd name="connsiteX47" fmla="*/ 42367 w 173157"/>
                    <a:gd name="connsiteY47" fmla="*/ 55497 h 103704"/>
                    <a:gd name="connsiteX48" fmla="*/ 41745 w 173157"/>
                    <a:gd name="connsiteY48" fmla="*/ 52806 h 103704"/>
                    <a:gd name="connsiteX49" fmla="*/ 42086 w 173157"/>
                    <a:gd name="connsiteY49" fmla="*/ 54918 h 103704"/>
                    <a:gd name="connsiteX50" fmla="*/ 42086 w 173157"/>
                    <a:gd name="connsiteY50" fmla="*/ 51079 h 103704"/>
                    <a:gd name="connsiteX51" fmla="*/ 42086 w 173157"/>
                    <a:gd name="connsiteY51" fmla="*/ 52254 h 103704"/>
                    <a:gd name="connsiteX52" fmla="*/ 41736 w 173157"/>
                    <a:gd name="connsiteY52" fmla="*/ 52701 h 103704"/>
                    <a:gd name="connsiteX53" fmla="*/ 42980 w 173157"/>
                    <a:gd name="connsiteY53" fmla="*/ 50597 h 103704"/>
                    <a:gd name="connsiteX54" fmla="*/ 42858 w 173157"/>
                    <a:gd name="connsiteY54" fmla="*/ 50992 h 103704"/>
                    <a:gd name="connsiteX55" fmla="*/ 44777 w 173157"/>
                    <a:gd name="connsiteY55" fmla="*/ 49239 h 103704"/>
                    <a:gd name="connsiteX56" fmla="*/ 43208 w 173157"/>
                    <a:gd name="connsiteY56" fmla="*/ 50501 h 103704"/>
                    <a:gd name="connsiteX57" fmla="*/ 44961 w 173157"/>
                    <a:gd name="connsiteY57" fmla="*/ 49370 h 103704"/>
                    <a:gd name="connsiteX58" fmla="*/ 47476 w 173157"/>
                    <a:gd name="connsiteY58" fmla="*/ 47959 h 103704"/>
                    <a:gd name="connsiteX59" fmla="*/ 48037 w 173157"/>
                    <a:gd name="connsiteY59" fmla="*/ 47591 h 103704"/>
                    <a:gd name="connsiteX60" fmla="*/ 64883 w 173157"/>
                    <a:gd name="connsiteY60" fmla="*/ 43209 h 103704"/>
                    <a:gd name="connsiteX61" fmla="*/ 66031 w 173157"/>
                    <a:gd name="connsiteY61" fmla="*/ 43051 h 103704"/>
                    <a:gd name="connsiteX62" fmla="*/ 72113 w 173157"/>
                    <a:gd name="connsiteY62" fmla="*/ 42508 h 103704"/>
                    <a:gd name="connsiteX63" fmla="*/ 83893 w 173157"/>
                    <a:gd name="connsiteY63" fmla="*/ 42087 h 103704"/>
                    <a:gd name="connsiteX64" fmla="*/ 104928 w 173157"/>
                    <a:gd name="connsiteY64" fmla="*/ 21052 h 103704"/>
                    <a:gd name="connsiteX65" fmla="*/ 83893 w 173157"/>
                    <a:gd name="connsiteY65" fmla="*/ 18 h 10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73157" h="103704">
                      <a:moveTo>
                        <a:pt x="83928" y="0"/>
                      </a:moveTo>
                      <a:cubicBezTo>
                        <a:pt x="54322" y="316"/>
                        <a:pt x="14829" y="5741"/>
                        <a:pt x="2786" y="37547"/>
                      </a:cubicBezTo>
                      <a:cubicBezTo>
                        <a:pt x="-1850" y="50379"/>
                        <a:pt x="-658" y="64594"/>
                        <a:pt x="6047" y="76479"/>
                      </a:cubicBezTo>
                      <a:cubicBezTo>
                        <a:pt x="13260" y="87636"/>
                        <a:pt x="24461" y="95621"/>
                        <a:pt x="37362" y="98793"/>
                      </a:cubicBezTo>
                      <a:cubicBezTo>
                        <a:pt x="52069" y="102501"/>
                        <a:pt x="67223" y="104122"/>
                        <a:pt x="82385" y="103614"/>
                      </a:cubicBezTo>
                      <a:cubicBezTo>
                        <a:pt x="98284" y="103982"/>
                        <a:pt x="114174" y="102667"/>
                        <a:pt x="129801" y="99687"/>
                      </a:cubicBezTo>
                      <a:cubicBezTo>
                        <a:pt x="141791" y="97584"/>
                        <a:pt x="152852" y="91861"/>
                        <a:pt x="161485" y="83289"/>
                      </a:cubicBezTo>
                      <a:cubicBezTo>
                        <a:pt x="171117" y="72438"/>
                        <a:pt x="175105" y="57693"/>
                        <a:pt x="172256" y="43463"/>
                      </a:cubicBezTo>
                      <a:cubicBezTo>
                        <a:pt x="165034" y="5373"/>
                        <a:pt x="114998" y="-9"/>
                        <a:pt x="83928" y="0"/>
                      </a:cubicBezTo>
                      <a:cubicBezTo>
                        <a:pt x="72315" y="0"/>
                        <a:pt x="62893" y="9417"/>
                        <a:pt x="62893" y="21035"/>
                      </a:cubicBezTo>
                      <a:cubicBezTo>
                        <a:pt x="62893" y="32652"/>
                        <a:pt x="72315" y="42070"/>
                        <a:pt x="83928" y="42070"/>
                      </a:cubicBezTo>
                      <a:cubicBezTo>
                        <a:pt x="90378" y="42070"/>
                        <a:pt x="96821" y="42271"/>
                        <a:pt x="103210" y="42885"/>
                      </a:cubicBezTo>
                      <a:cubicBezTo>
                        <a:pt x="104568" y="43016"/>
                        <a:pt x="105927" y="43156"/>
                        <a:pt x="107285" y="43323"/>
                      </a:cubicBezTo>
                      <a:cubicBezTo>
                        <a:pt x="103324" y="42823"/>
                        <a:pt x="107574" y="43419"/>
                        <a:pt x="108565" y="43586"/>
                      </a:cubicBezTo>
                      <a:cubicBezTo>
                        <a:pt x="111633" y="44129"/>
                        <a:pt x="114700" y="44778"/>
                        <a:pt x="117706" y="45584"/>
                      </a:cubicBezTo>
                      <a:cubicBezTo>
                        <a:pt x="120222" y="46259"/>
                        <a:pt x="122641" y="47258"/>
                        <a:pt x="125138" y="47942"/>
                      </a:cubicBezTo>
                      <a:cubicBezTo>
                        <a:pt x="120625" y="46697"/>
                        <a:pt x="125805" y="48275"/>
                        <a:pt x="127312" y="49116"/>
                      </a:cubicBezTo>
                      <a:cubicBezTo>
                        <a:pt x="128303" y="49834"/>
                        <a:pt x="129346" y="50476"/>
                        <a:pt x="130432" y="51036"/>
                      </a:cubicBezTo>
                      <a:cubicBezTo>
                        <a:pt x="132781" y="51912"/>
                        <a:pt x="127224" y="47679"/>
                        <a:pt x="129976" y="50746"/>
                      </a:cubicBezTo>
                      <a:cubicBezTo>
                        <a:pt x="130187" y="50974"/>
                        <a:pt x="131852" y="52604"/>
                        <a:pt x="131817" y="52622"/>
                      </a:cubicBezTo>
                      <a:cubicBezTo>
                        <a:pt x="130187" y="53332"/>
                        <a:pt x="130423" y="47600"/>
                        <a:pt x="131458" y="52499"/>
                      </a:cubicBezTo>
                      <a:cubicBezTo>
                        <a:pt x="131642" y="53376"/>
                        <a:pt x="133877" y="56969"/>
                        <a:pt x="130818" y="50913"/>
                      </a:cubicBezTo>
                      <a:cubicBezTo>
                        <a:pt x="131134" y="51702"/>
                        <a:pt x="131344" y="52526"/>
                        <a:pt x="131449" y="53367"/>
                      </a:cubicBezTo>
                      <a:cubicBezTo>
                        <a:pt x="130345" y="46741"/>
                        <a:pt x="130827" y="53113"/>
                        <a:pt x="130958" y="54673"/>
                      </a:cubicBezTo>
                      <a:cubicBezTo>
                        <a:pt x="131177" y="57188"/>
                        <a:pt x="132536" y="49414"/>
                        <a:pt x="131160" y="52920"/>
                      </a:cubicBezTo>
                      <a:cubicBezTo>
                        <a:pt x="130914" y="53582"/>
                        <a:pt x="130739" y="54266"/>
                        <a:pt x="130625" y="54962"/>
                      </a:cubicBezTo>
                      <a:cubicBezTo>
                        <a:pt x="130257" y="58021"/>
                        <a:pt x="130976" y="52929"/>
                        <a:pt x="131651" y="52797"/>
                      </a:cubicBezTo>
                      <a:cubicBezTo>
                        <a:pt x="131589" y="52797"/>
                        <a:pt x="130266" y="55269"/>
                        <a:pt x="130204" y="55427"/>
                      </a:cubicBezTo>
                      <a:cubicBezTo>
                        <a:pt x="128942" y="58258"/>
                        <a:pt x="131160" y="53402"/>
                        <a:pt x="131694" y="53551"/>
                      </a:cubicBezTo>
                      <a:cubicBezTo>
                        <a:pt x="131081" y="54128"/>
                        <a:pt x="130494" y="54736"/>
                        <a:pt x="129941" y="55374"/>
                      </a:cubicBezTo>
                      <a:cubicBezTo>
                        <a:pt x="126918" y="58249"/>
                        <a:pt x="134219" y="53279"/>
                        <a:pt x="129468" y="55567"/>
                      </a:cubicBezTo>
                      <a:cubicBezTo>
                        <a:pt x="128776" y="55898"/>
                        <a:pt x="128101" y="56267"/>
                        <a:pt x="127452" y="56671"/>
                      </a:cubicBezTo>
                      <a:cubicBezTo>
                        <a:pt x="124288" y="58705"/>
                        <a:pt x="129275" y="55795"/>
                        <a:pt x="129161" y="56040"/>
                      </a:cubicBezTo>
                      <a:cubicBezTo>
                        <a:pt x="128715" y="57004"/>
                        <a:pt x="123079" y="58065"/>
                        <a:pt x="122150" y="58301"/>
                      </a:cubicBezTo>
                      <a:cubicBezTo>
                        <a:pt x="119976" y="58871"/>
                        <a:pt x="117768" y="59336"/>
                        <a:pt x="115559" y="59730"/>
                      </a:cubicBezTo>
                      <a:cubicBezTo>
                        <a:pt x="114498" y="59923"/>
                        <a:pt x="113429" y="60063"/>
                        <a:pt x="112377" y="60256"/>
                      </a:cubicBezTo>
                      <a:cubicBezTo>
                        <a:pt x="116979" y="59379"/>
                        <a:pt x="113964" y="60063"/>
                        <a:pt x="112894" y="60168"/>
                      </a:cubicBezTo>
                      <a:cubicBezTo>
                        <a:pt x="106426" y="60817"/>
                        <a:pt x="99967" y="61237"/>
                        <a:pt x="93464" y="61422"/>
                      </a:cubicBezTo>
                      <a:cubicBezTo>
                        <a:pt x="81202" y="61904"/>
                        <a:pt x="68923" y="61499"/>
                        <a:pt x="56714" y="60212"/>
                      </a:cubicBezTo>
                      <a:cubicBezTo>
                        <a:pt x="61894" y="60826"/>
                        <a:pt x="55619" y="59940"/>
                        <a:pt x="54243" y="59651"/>
                      </a:cubicBezTo>
                      <a:cubicBezTo>
                        <a:pt x="51859" y="59169"/>
                        <a:pt x="49510" y="58563"/>
                        <a:pt x="47187" y="57837"/>
                      </a:cubicBezTo>
                      <a:cubicBezTo>
                        <a:pt x="46355" y="57502"/>
                        <a:pt x="45513" y="57209"/>
                        <a:pt x="44654" y="56960"/>
                      </a:cubicBezTo>
                      <a:cubicBezTo>
                        <a:pt x="45890" y="56084"/>
                        <a:pt x="48642" y="59099"/>
                        <a:pt x="46179" y="57591"/>
                      </a:cubicBezTo>
                      <a:cubicBezTo>
                        <a:pt x="45452" y="57144"/>
                        <a:pt x="41113" y="55400"/>
                        <a:pt x="41175" y="54638"/>
                      </a:cubicBezTo>
                      <a:cubicBezTo>
                        <a:pt x="41175" y="54638"/>
                        <a:pt x="45312" y="58275"/>
                        <a:pt x="42560" y="55514"/>
                      </a:cubicBezTo>
                      <a:cubicBezTo>
                        <a:pt x="39808" y="52753"/>
                        <a:pt x="43901" y="56286"/>
                        <a:pt x="43436" y="57013"/>
                      </a:cubicBezTo>
                      <a:cubicBezTo>
                        <a:pt x="43436" y="57074"/>
                        <a:pt x="41385" y="53446"/>
                        <a:pt x="41359" y="53446"/>
                      </a:cubicBezTo>
                      <a:cubicBezTo>
                        <a:pt x="43655" y="53446"/>
                        <a:pt x="42779" y="58328"/>
                        <a:pt x="42367" y="55497"/>
                      </a:cubicBezTo>
                      <a:cubicBezTo>
                        <a:pt x="42235" y="54584"/>
                        <a:pt x="42025" y="53684"/>
                        <a:pt x="41745" y="52806"/>
                      </a:cubicBezTo>
                      <a:cubicBezTo>
                        <a:pt x="40938" y="50431"/>
                        <a:pt x="41613" y="57442"/>
                        <a:pt x="42086" y="54918"/>
                      </a:cubicBezTo>
                      <a:cubicBezTo>
                        <a:pt x="42253" y="53644"/>
                        <a:pt x="42253" y="52354"/>
                        <a:pt x="42086" y="51079"/>
                      </a:cubicBezTo>
                      <a:cubicBezTo>
                        <a:pt x="41666" y="48117"/>
                        <a:pt x="41552" y="56566"/>
                        <a:pt x="42086" y="52254"/>
                      </a:cubicBezTo>
                      <a:cubicBezTo>
                        <a:pt x="42235" y="50930"/>
                        <a:pt x="44041" y="46601"/>
                        <a:pt x="41736" y="52701"/>
                      </a:cubicBezTo>
                      <a:cubicBezTo>
                        <a:pt x="42060" y="51950"/>
                        <a:pt x="42481" y="51242"/>
                        <a:pt x="42980" y="50597"/>
                      </a:cubicBezTo>
                      <a:cubicBezTo>
                        <a:pt x="41297" y="52675"/>
                        <a:pt x="40684" y="53402"/>
                        <a:pt x="42858" y="50992"/>
                      </a:cubicBezTo>
                      <a:cubicBezTo>
                        <a:pt x="43410" y="50322"/>
                        <a:pt x="44058" y="49732"/>
                        <a:pt x="44777" y="49239"/>
                      </a:cubicBezTo>
                      <a:cubicBezTo>
                        <a:pt x="42437" y="50992"/>
                        <a:pt x="41920" y="51412"/>
                        <a:pt x="43208" y="50501"/>
                      </a:cubicBezTo>
                      <a:cubicBezTo>
                        <a:pt x="43778" y="50107"/>
                        <a:pt x="44365" y="49730"/>
                        <a:pt x="44961" y="49370"/>
                      </a:cubicBezTo>
                      <a:cubicBezTo>
                        <a:pt x="45776" y="48871"/>
                        <a:pt x="46626" y="48398"/>
                        <a:pt x="47476" y="47959"/>
                      </a:cubicBezTo>
                      <a:cubicBezTo>
                        <a:pt x="48739" y="47302"/>
                        <a:pt x="52691" y="46206"/>
                        <a:pt x="48037" y="47591"/>
                      </a:cubicBezTo>
                      <a:cubicBezTo>
                        <a:pt x="53682" y="45961"/>
                        <a:pt x="59072" y="44313"/>
                        <a:pt x="64883" y="43209"/>
                      </a:cubicBezTo>
                      <a:cubicBezTo>
                        <a:pt x="70694" y="42105"/>
                        <a:pt x="62297" y="43288"/>
                        <a:pt x="66031" y="43051"/>
                      </a:cubicBezTo>
                      <a:cubicBezTo>
                        <a:pt x="68064" y="42920"/>
                        <a:pt x="70089" y="42648"/>
                        <a:pt x="72113" y="42508"/>
                      </a:cubicBezTo>
                      <a:cubicBezTo>
                        <a:pt x="76040" y="42236"/>
                        <a:pt x="80001" y="42122"/>
                        <a:pt x="83893" y="42087"/>
                      </a:cubicBezTo>
                      <a:cubicBezTo>
                        <a:pt x="95506" y="42087"/>
                        <a:pt x="104928" y="32670"/>
                        <a:pt x="104928" y="21052"/>
                      </a:cubicBezTo>
                      <a:cubicBezTo>
                        <a:pt x="104928" y="9435"/>
                        <a:pt x="95506" y="18"/>
                        <a:pt x="83893" y="18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8" name="Freeform 1207">
                  <a:extLst>
                    <a:ext uri="{FF2B5EF4-FFF2-40B4-BE49-F238E27FC236}">
                      <a16:creationId xmlns:a16="http://schemas.microsoft.com/office/drawing/2014/main" id="{F1F286D7-0611-26CF-BBCB-7AE68A6AA22B}"/>
                    </a:ext>
                  </a:extLst>
                </p:cNvPr>
                <p:cNvSpPr/>
                <p:nvPr/>
              </p:nvSpPr>
              <p:spPr>
                <a:xfrm>
                  <a:off x="10561761" y="4028527"/>
                  <a:ext cx="174001" cy="73840"/>
                </a:xfrm>
                <a:custGeom>
                  <a:avLst/>
                  <a:gdLst>
                    <a:gd name="connsiteX0" fmla="*/ 0 w 174001"/>
                    <a:gd name="connsiteY0" fmla="*/ 21061 h 73840"/>
                    <a:gd name="connsiteX1" fmla="*/ 88986 w 174001"/>
                    <a:gd name="connsiteY1" fmla="*/ 73841 h 73840"/>
                    <a:gd name="connsiteX2" fmla="*/ 174001 w 174001"/>
                    <a:gd name="connsiteY2" fmla="*/ 24628 h 73840"/>
                    <a:gd name="connsiteX3" fmla="*/ 152967 w 174001"/>
                    <a:gd name="connsiteY3" fmla="*/ 3593 h 73840"/>
                    <a:gd name="connsiteX4" fmla="*/ 131932 w 174001"/>
                    <a:gd name="connsiteY4" fmla="*/ 24628 h 73840"/>
                    <a:gd name="connsiteX5" fmla="*/ 132317 w 174001"/>
                    <a:gd name="connsiteY5" fmla="*/ 23235 h 73840"/>
                    <a:gd name="connsiteX6" fmla="*/ 131537 w 174001"/>
                    <a:gd name="connsiteY6" fmla="*/ 26144 h 73840"/>
                    <a:gd name="connsiteX7" fmla="*/ 131967 w 174001"/>
                    <a:gd name="connsiteY7" fmla="*/ 24707 h 73840"/>
                    <a:gd name="connsiteX8" fmla="*/ 132843 w 174001"/>
                    <a:gd name="connsiteY8" fmla="*/ 23690 h 73840"/>
                    <a:gd name="connsiteX9" fmla="*/ 130521 w 174001"/>
                    <a:gd name="connsiteY9" fmla="*/ 25899 h 73840"/>
                    <a:gd name="connsiteX10" fmla="*/ 131537 w 174001"/>
                    <a:gd name="connsiteY10" fmla="*/ 24944 h 73840"/>
                    <a:gd name="connsiteX11" fmla="*/ 128321 w 174001"/>
                    <a:gd name="connsiteY11" fmla="*/ 26697 h 73840"/>
                    <a:gd name="connsiteX12" fmla="*/ 129066 w 174001"/>
                    <a:gd name="connsiteY12" fmla="*/ 26442 h 73840"/>
                    <a:gd name="connsiteX13" fmla="*/ 120406 w 174001"/>
                    <a:gd name="connsiteY13" fmla="*/ 29072 h 73840"/>
                    <a:gd name="connsiteX14" fmla="*/ 115455 w 174001"/>
                    <a:gd name="connsiteY14" fmla="*/ 30088 h 73840"/>
                    <a:gd name="connsiteX15" fmla="*/ 113815 w 174001"/>
                    <a:gd name="connsiteY15" fmla="*/ 30421 h 73840"/>
                    <a:gd name="connsiteX16" fmla="*/ 88994 w 174001"/>
                    <a:gd name="connsiteY16" fmla="*/ 31754 h 73840"/>
                    <a:gd name="connsiteX17" fmla="*/ 76601 w 174001"/>
                    <a:gd name="connsiteY17" fmla="*/ 31359 h 73840"/>
                    <a:gd name="connsiteX18" fmla="*/ 70265 w 174001"/>
                    <a:gd name="connsiteY18" fmla="*/ 30825 h 73840"/>
                    <a:gd name="connsiteX19" fmla="*/ 67898 w 174001"/>
                    <a:gd name="connsiteY19" fmla="*/ 30509 h 73840"/>
                    <a:gd name="connsiteX20" fmla="*/ 57092 w 174001"/>
                    <a:gd name="connsiteY20" fmla="*/ 28195 h 73840"/>
                    <a:gd name="connsiteX21" fmla="*/ 53016 w 174001"/>
                    <a:gd name="connsiteY21" fmla="*/ 26986 h 73840"/>
                    <a:gd name="connsiteX22" fmla="*/ 50273 w 174001"/>
                    <a:gd name="connsiteY22" fmla="*/ 26109 h 73840"/>
                    <a:gd name="connsiteX23" fmla="*/ 48669 w 174001"/>
                    <a:gd name="connsiteY23" fmla="*/ 25321 h 73840"/>
                    <a:gd name="connsiteX24" fmla="*/ 44971 w 174001"/>
                    <a:gd name="connsiteY24" fmla="*/ 23261 h 73840"/>
                    <a:gd name="connsiteX25" fmla="*/ 44971 w 174001"/>
                    <a:gd name="connsiteY25" fmla="*/ 23533 h 73840"/>
                    <a:gd name="connsiteX26" fmla="*/ 42289 w 174001"/>
                    <a:gd name="connsiteY26" fmla="*/ 21052 h 73840"/>
                    <a:gd name="connsiteX27" fmla="*/ 42700 w 174001"/>
                    <a:gd name="connsiteY27" fmla="*/ 21736 h 73840"/>
                    <a:gd name="connsiteX28" fmla="*/ 41088 w 174001"/>
                    <a:gd name="connsiteY28" fmla="*/ 18861 h 73840"/>
                    <a:gd name="connsiteX29" fmla="*/ 41964 w 174001"/>
                    <a:gd name="connsiteY29" fmla="*/ 20325 h 73840"/>
                    <a:gd name="connsiteX30" fmla="*/ 42096 w 174001"/>
                    <a:gd name="connsiteY30" fmla="*/ 21035 h 73840"/>
                    <a:gd name="connsiteX31" fmla="*/ 21061 w 174001"/>
                    <a:gd name="connsiteY31" fmla="*/ 0 h 73840"/>
                    <a:gd name="connsiteX32" fmla="*/ 26 w 174001"/>
                    <a:gd name="connsiteY32" fmla="*/ 21035 h 7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4001" h="73840">
                      <a:moveTo>
                        <a:pt x="0" y="21061"/>
                      </a:moveTo>
                      <a:cubicBezTo>
                        <a:pt x="1376" y="64761"/>
                        <a:pt x="54831" y="73814"/>
                        <a:pt x="88986" y="73841"/>
                      </a:cubicBezTo>
                      <a:cubicBezTo>
                        <a:pt x="122151" y="73841"/>
                        <a:pt x="173125" y="67872"/>
                        <a:pt x="174001" y="24628"/>
                      </a:cubicBezTo>
                      <a:cubicBezTo>
                        <a:pt x="173905" y="13050"/>
                        <a:pt x="164544" y="3690"/>
                        <a:pt x="152967" y="3593"/>
                      </a:cubicBezTo>
                      <a:cubicBezTo>
                        <a:pt x="141441" y="3813"/>
                        <a:pt x="132151" y="13103"/>
                        <a:pt x="131932" y="24628"/>
                      </a:cubicBezTo>
                      <a:cubicBezTo>
                        <a:pt x="131835" y="29449"/>
                        <a:pt x="131607" y="23568"/>
                        <a:pt x="132317" y="23235"/>
                      </a:cubicBezTo>
                      <a:lnTo>
                        <a:pt x="131537" y="26144"/>
                      </a:lnTo>
                      <a:cubicBezTo>
                        <a:pt x="130494" y="24882"/>
                        <a:pt x="134289" y="21298"/>
                        <a:pt x="131967" y="24707"/>
                      </a:cubicBezTo>
                      <a:cubicBezTo>
                        <a:pt x="130021" y="27573"/>
                        <a:pt x="135779" y="21403"/>
                        <a:pt x="132843" y="23690"/>
                      </a:cubicBezTo>
                      <a:cubicBezTo>
                        <a:pt x="132405" y="24032"/>
                        <a:pt x="130556" y="25557"/>
                        <a:pt x="130521" y="25899"/>
                      </a:cubicBezTo>
                      <a:cubicBezTo>
                        <a:pt x="130626" y="24909"/>
                        <a:pt x="135034" y="23068"/>
                        <a:pt x="131537" y="24944"/>
                      </a:cubicBezTo>
                      <a:cubicBezTo>
                        <a:pt x="130459" y="25522"/>
                        <a:pt x="129399" y="26153"/>
                        <a:pt x="128321" y="26697"/>
                      </a:cubicBezTo>
                      <a:cubicBezTo>
                        <a:pt x="124438" y="28818"/>
                        <a:pt x="129057" y="26591"/>
                        <a:pt x="129066" y="26442"/>
                      </a:cubicBezTo>
                      <a:cubicBezTo>
                        <a:pt x="126296" y="27669"/>
                        <a:pt x="123386" y="28555"/>
                        <a:pt x="120406" y="29072"/>
                      </a:cubicBezTo>
                      <a:cubicBezTo>
                        <a:pt x="118767" y="29457"/>
                        <a:pt x="117111" y="29790"/>
                        <a:pt x="115455" y="30088"/>
                      </a:cubicBezTo>
                      <a:cubicBezTo>
                        <a:pt x="114859" y="30202"/>
                        <a:pt x="109021" y="30965"/>
                        <a:pt x="113815" y="30421"/>
                      </a:cubicBezTo>
                      <a:cubicBezTo>
                        <a:pt x="105577" y="31324"/>
                        <a:pt x="97286" y="31771"/>
                        <a:pt x="88994" y="31754"/>
                      </a:cubicBezTo>
                      <a:cubicBezTo>
                        <a:pt x="84858" y="31754"/>
                        <a:pt x="80721" y="31640"/>
                        <a:pt x="76601" y="31359"/>
                      </a:cubicBezTo>
                      <a:cubicBezTo>
                        <a:pt x="74481" y="31219"/>
                        <a:pt x="72377" y="31026"/>
                        <a:pt x="70265" y="30825"/>
                      </a:cubicBezTo>
                      <a:cubicBezTo>
                        <a:pt x="63683" y="30202"/>
                        <a:pt x="74165" y="31613"/>
                        <a:pt x="67898" y="30509"/>
                      </a:cubicBezTo>
                      <a:cubicBezTo>
                        <a:pt x="64270" y="29869"/>
                        <a:pt x="60659" y="29168"/>
                        <a:pt x="57092" y="28195"/>
                      </a:cubicBezTo>
                      <a:cubicBezTo>
                        <a:pt x="55725" y="27827"/>
                        <a:pt x="54366" y="27424"/>
                        <a:pt x="53016" y="26986"/>
                      </a:cubicBezTo>
                      <a:cubicBezTo>
                        <a:pt x="52412" y="26793"/>
                        <a:pt x="47232" y="25084"/>
                        <a:pt x="50273" y="26109"/>
                      </a:cubicBezTo>
                      <a:cubicBezTo>
                        <a:pt x="53314" y="27135"/>
                        <a:pt x="49291" y="25636"/>
                        <a:pt x="48669" y="25321"/>
                      </a:cubicBezTo>
                      <a:cubicBezTo>
                        <a:pt x="47407" y="24681"/>
                        <a:pt x="46171" y="24006"/>
                        <a:pt x="44971" y="23261"/>
                      </a:cubicBezTo>
                      <a:cubicBezTo>
                        <a:pt x="41657" y="21210"/>
                        <a:pt x="43025" y="23164"/>
                        <a:pt x="44971" y="23533"/>
                      </a:cubicBezTo>
                      <a:cubicBezTo>
                        <a:pt x="44190" y="23384"/>
                        <a:pt x="42902" y="21517"/>
                        <a:pt x="42289" y="21052"/>
                      </a:cubicBezTo>
                      <a:cubicBezTo>
                        <a:pt x="39528" y="18975"/>
                        <a:pt x="44164" y="24698"/>
                        <a:pt x="42700" y="21736"/>
                      </a:cubicBezTo>
                      <a:cubicBezTo>
                        <a:pt x="42297" y="20710"/>
                        <a:pt x="41754" y="19738"/>
                        <a:pt x="41088" y="18861"/>
                      </a:cubicBezTo>
                      <a:cubicBezTo>
                        <a:pt x="41368" y="18993"/>
                        <a:pt x="43647" y="23988"/>
                        <a:pt x="41964" y="20325"/>
                      </a:cubicBezTo>
                      <a:cubicBezTo>
                        <a:pt x="40027" y="16127"/>
                        <a:pt x="42219" y="24707"/>
                        <a:pt x="42096" y="21035"/>
                      </a:cubicBezTo>
                      <a:cubicBezTo>
                        <a:pt x="42096" y="9422"/>
                        <a:pt x="32674" y="0"/>
                        <a:pt x="21061" y="0"/>
                      </a:cubicBezTo>
                      <a:cubicBezTo>
                        <a:pt x="9448" y="0"/>
                        <a:pt x="26" y="9422"/>
                        <a:pt x="26" y="21035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09" name="Freeform 1208">
                  <a:extLst>
                    <a:ext uri="{FF2B5EF4-FFF2-40B4-BE49-F238E27FC236}">
                      <a16:creationId xmlns:a16="http://schemas.microsoft.com/office/drawing/2014/main" id="{CBBF8D3B-1552-BC7A-D0F6-82172FD25949}"/>
                    </a:ext>
                  </a:extLst>
                </p:cNvPr>
                <p:cNvSpPr/>
                <p:nvPr/>
              </p:nvSpPr>
              <p:spPr>
                <a:xfrm>
                  <a:off x="10659201" y="3702476"/>
                  <a:ext cx="152216" cy="198203"/>
                </a:xfrm>
                <a:custGeom>
                  <a:avLst/>
                  <a:gdLst>
                    <a:gd name="connsiteX0" fmla="*/ 148658 w 152216"/>
                    <a:gd name="connsiteY0" fmla="*/ 129577 h 198203"/>
                    <a:gd name="connsiteX1" fmla="*/ 130778 w 152216"/>
                    <a:gd name="connsiteY1" fmla="*/ 61065 h 198203"/>
                    <a:gd name="connsiteX2" fmla="*/ 33256 w 152216"/>
                    <a:gd name="connsiteY2" fmla="*/ 56 h 198203"/>
                    <a:gd name="connsiteX3" fmla="*/ 5990 w 152216"/>
                    <a:gd name="connsiteY3" fmla="*/ 11739 h 198203"/>
                    <a:gd name="connsiteX4" fmla="*/ 8426 w 152216"/>
                    <a:gd name="connsiteY4" fmla="*/ 60434 h 198203"/>
                    <a:gd name="connsiteX5" fmla="*/ 48349 w 152216"/>
                    <a:gd name="connsiteY5" fmla="*/ 104905 h 198203"/>
                    <a:gd name="connsiteX6" fmla="*/ 51127 w 152216"/>
                    <a:gd name="connsiteY6" fmla="*/ 108946 h 198203"/>
                    <a:gd name="connsiteX7" fmla="*/ 20924 w 152216"/>
                    <a:gd name="connsiteY7" fmla="*/ 134038 h 198203"/>
                    <a:gd name="connsiteX8" fmla="*/ 47376 w 152216"/>
                    <a:gd name="connsiteY8" fmla="*/ 185670 h 198203"/>
                    <a:gd name="connsiteX9" fmla="*/ 89638 w 152216"/>
                    <a:gd name="connsiteY9" fmla="*/ 198203 h 198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216" h="198203">
                      <a:moveTo>
                        <a:pt x="148658" y="129577"/>
                      </a:moveTo>
                      <a:cubicBezTo>
                        <a:pt x="157168" y="105230"/>
                        <a:pt x="150104" y="78147"/>
                        <a:pt x="130778" y="61065"/>
                      </a:cubicBezTo>
                      <a:cubicBezTo>
                        <a:pt x="102268" y="32818"/>
                        <a:pt x="73354" y="-1574"/>
                        <a:pt x="33256" y="56"/>
                      </a:cubicBezTo>
                      <a:cubicBezTo>
                        <a:pt x="22940" y="-16"/>
                        <a:pt x="13054" y="4219"/>
                        <a:pt x="5990" y="11739"/>
                      </a:cubicBezTo>
                      <a:cubicBezTo>
                        <a:pt x="-2801" y="27050"/>
                        <a:pt x="-1854" y="46078"/>
                        <a:pt x="8426" y="60434"/>
                      </a:cubicBezTo>
                      <a:cubicBezTo>
                        <a:pt x="18216" y="74379"/>
                        <a:pt x="36017" y="90619"/>
                        <a:pt x="48349" y="104905"/>
                      </a:cubicBezTo>
                      <a:lnTo>
                        <a:pt x="51127" y="108946"/>
                      </a:lnTo>
                      <a:cubicBezTo>
                        <a:pt x="36578" y="109603"/>
                        <a:pt x="24237" y="119858"/>
                        <a:pt x="20924" y="134038"/>
                      </a:cubicBezTo>
                      <a:cubicBezTo>
                        <a:pt x="12063" y="168378"/>
                        <a:pt x="31012" y="180552"/>
                        <a:pt x="47376" y="185670"/>
                      </a:cubicBezTo>
                      <a:cubicBezTo>
                        <a:pt x="67236" y="191893"/>
                        <a:pt x="72144" y="192822"/>
                        <a:pt x="89638" y="1982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0" name="Freeform 1209">
                  <a:extLst>
                    <a:ext uri="{FF2B5EF4-FFF2-40B4-BE49-F238E27FC236}">
                      <a16:creationId xmlns:a16="http://schemas.microsoft.com/office/drawing/2014/main" id="{EC0A14B3-7337-9218-EDDB-37509226A20F}"/>
                    </a:ext>
                  </a:extLst>
                </p:cNvPr>
                <p:cNvSpPr/>
                <p:nvPr/>
              </p:nvSpPr>
              <p:spPr>
                <a:xfrm>
                  <a:off x="10638018" y="3681412"/>
                  <a:ext cx="194546" cy="171700"/>
                </a:xfrm>
                <a:custGeom>
                  <a:avLst/>
                  <a:gdLst>
                    <a:gd name="connsiteX0" fmla="*/ 190123 w 194546"/>
                    <a:gd name="connsiteY0" fmla="*/ 156233 h 171700"/>
                    <a:gd name="connsiteX1" fmla="*/ 178536 w 194546"/>
                    <a:gd name="connsiteY1" fmla="*/ 81086 h 171700"/>
                    <a:gd name="connsiteX2" fmla="*/ 158378 w 194546"/>
                    <a:gd name="connsiteY2" fmla="*/ 58798 h 171700"/>
                    <a:gd name="connsiteX3" fmla="*/ 129902 w 194546"/>
                    <a:gd name="connsiteY3" fmla="*/ 31567 h 171700"/>
                    <a:gd name="connsiteX4" fmla="*/ 54404 w 194546"/>
                    <a:gd name="connsiteY4" fmla="*/ 85 h 171700"/>
                    <a:gd name="connsiteX5" fmla="*/ 12949 w 194546"/>
                    <a:gd name="connsiteY5" fmla="*/ 17009 h 171700"/>
                    <a:gd name="connsiteX6" fmla="*/ 328 w 194546"/>
                    <a:gd name="connsiteY6" fmla="*/ 59079 h 171700"/>
                    <a:gd name="connsiteX7" fmla="*/ 54667 w 194546"/>
                    <a:gd name="connsiteY7" fmla="*/ 140825 h 171700"/>
                    <a:gd name="connsiteX8" fmla="*/ 84414 w 194546"/>
                    <a:gd name="connsiteY8" fmla="*/ 140825 h 171700"/>
                    <a:gd name="connsiteX9" fmla="*/ 84414 w 194546"/>
                    <a:gd name="connsiteY9" fmla="*/ 111078 h 171700"/>
                    <a:gd name="connsiteX10" fmla="*/ 60198 w 194546"/>
                    <a:gd name="connsiteY10" fmla="*/ 85214 h 171700"/>
                    <a:gd name="connsiteX11" fmla="*/ 49531 w 194546"/>
                    <a:gd name="connsiteY11" fmla="*/ 73189 h 171700"/>
                    <a:gd name="connsiteX12" fmla="*/ 48559 w 194546"/>
                    <a:gd name="connsiteY12" fmla="*/ 71997 h 171700"/>
                    <a:gd name="connsiteX13" fmla="*/ 47200 w 194546"/>
                    <a:gd name="connsiteY13" fmla="*/ 69999 h 171700"/>
                    <a:gd name="connsiteX14" fmla="*/ 45544 w 194546"/>
                    <a:gd name="connsiteY14" fmla="*/ 67370 h 171700"/>
                    <a:gd name="connsiteX15" fmla="*/ 43922 w 194546"/>
                    <a:gd name="connsiteY15" fmla="*/ 64197 h 171700"/>
                    <a:gd name="connsiteX16" fmla="*/ 43537 w 194546"/>
                    <a:gd name="connsiteY16" fmla="*/ 62760 h 171700"/>
                    <a:gd name="connsiteX17" fmla="*/ 42485 w 194546"/>
                    <a:gd name="connsiteY17" fmla="*/ 58684 h 171700"/>
                    <a:gd name="connsiteX18" fmla="*/ 42327 w 194546"/>
                    <a:gd name="connsiteY18" fmla="*/ 58062 h 171700"/>
                    <a:gd name="connsiteX19" fmla="*/ 42195 w 194546"/>
                    <a:gd name="connsiteY19" fmla="*/ 54942 h 171700"/>
                    <a:gd name="connsiteX20" fmla="*/ 42248 w 194546"/>
                    <a:gd name="connsiteY20" fmla="*/ 51331 h 171700"/>
                    <a:gd name="connsiteX21" fmla="*/ 43239 w 194546"/>
                    <a:gd name="connsiteY21" fmla="*/ 47413 h 171700"/>
                    <a:gd name="connsiteX22" fmla="*/ 43353 w 194546"/>
                    <a:gd name="connsiteY22" fmla="*/ 46870 h 171700"/>
                    <a:gd name="connsiteX23" fmla="*/ 45342 w 194546"/>
                    <a:gd name="connsiteY23" fmla="*/ 43434 h 171700"/>
                    <a:gd name="connsiteX24" fmla="*/ 44106 w 194546"/>
                    <a:gd name="connsiteY24" fmla="*/ 45345 h 171700"/>
                    <a:gd name="connsiteX25" fmla="*/ 43563 w 194546"/>
                    <a:gd name="connsiteY25" fmla="*/ 45765 h 171700"/>
                    <a:gd name="connsiteX26" fmla="*/ 45877 w 194546"/>
                    <a:gd name="connsiteY26" fmla="*/ 44398 h 171700"/>
                    <a:gd name="connsiteX27" fmla="*/ 46350 w 194546"/>
                    <a:gd name="connsiteY27" fmla="*/ 44074 h 171700"/>
                    <a:gd name="connsiteX28" fmla="*/ 50566 w 194546"/>
                    <a:gd name="connsiteY28" fmla="*/ 42794 h 171700"/>
                    <a:gd name="connsiteX29" fmla="*/ 52389 w 194546"/>
                    <a:gd name="connsiteY29" fmla="*/ 42303 h 171700"/>
                    <a:gd name="connsiteX30" fmla="*/ 56587 w 194546"/>
                    <a:gd name="connsiteY30" fmla="*/ 42111 h 171700"/>
                    <a:gd name="connsiteX31" fmla="*/ 63896 w 194546"/>
                    <a:gd name="connsiteY31" fmla="*/ 42452 h 171700"/>
                    <a:gd name="connsiteX32" fmla="*/ 63388 w 194546"/>
                    <a:gd name="connsiteY32" fmla="*/ 42409 h 171700"/>
                    <a:gd name="connsiteX33" fmla="*/ 67367 w 194546"/>
                    <a:gd name="connsiteY33" fmla="*/ 43241 h 171700"/>
                    <a:gd name="connsiteX34" fmla="*/ 74151 w 194546"/>
                    <a:gd name="connsiteY34" fmla="*/ 45240 h 171700"/>
                    <a:gd name="connsiteX35" fmla="*/ 76999 w 194546"/>
                    <a:gd name="connsiteY35" fmla="*/ 46282 h 171700"/>
                    <a:gd name="connsiteX36" fmla="*/ 78472 w 194546"/>
                    <a:gd name="connsiteY36" fmla="*/ 47036 h 171700"/>
                    <a:gd name="connsiteX37" fmla="*/ 90944 w 194546"/>
                    <a:gd name="connsiteY37" fmla="*/ 54311 h 171700"/>
                    <a:gd name="connsiteX38" fmla="*/ 96938 w 194546"/>
                    <a:gd name="connsiteY38" fmla="*/ 58597 h 171700"/>
                    <a:gd name="connsiteX39" fmla="*/ 101014 w 194546"/>
                    <a:gd name="connsiteY39" fmla="*/ 62023 h 171700"/>
                    <a:gd name="connsiteX40" fmla="*/ 141786 w 194546"/>
                    <a:gd name="connsiteY40" fmla="*/ 102007 h 171700"/>
                    <a:gd name="connsiteX41" fmla="*/ 143417 w 194546"/>
                    <a:gd name="connsiteY41" fmla="*/ 103926 h 171700"/>
                    <a:gd name="connsiteX42" fmla="*/ 143057 w 194546"/>
                    <a:gd name="connsiteY42" fmla="*/ 103471 h 171700"/>
                    <a:gd name="connsiteX43" fmla="*/ 146388 w 194546"/>
                    <a:gd name="connsiteY43" fmla="*/ 108475 h 171700"/>
                    <a:gd name="connsiteX44" fmla="*/ 149499 w 194546"/>
                    <a:gd name="connsiteY44" fmla="*/ 114155 h 171700"/>
                    <a:gd name="connsiteX45" fmla="*/ 149823 w 194546"/>
                    <a:gd name="connsiteY45" fmla="*/ 114751 h 171700"/>
                    <a:gd name="connsiteX46" fmla="*/ 150621 w 194546"/>
                    <a:gd name="connsiteY46" fmla="*/ 117152 h 171700"/>
                    <a:gd name="connsiteX47" fmla="*/ 152462 w 194546"/>
                    <a:gd name="connsiteY47" fmla="*/ 124278 h 171700"/>
                    <a:gd name="connsiteX48" fmla="*/ 152462 w 194546"/>
                    <a:gd name="connsiteY48" fmla="*/ 124435 h 171700"/>
                    <a:gd name="connsiteX49" fmla="*/ 152663 w 194546"/>
                    <a:gd name="connsiteY49" fmla="*/ 128449 h 171700"/>
                    <a:gd name="connsiteX50" fmla="*/ 152567 w 194546"/>
                    <a:gd name="connsiteY50" fmla="*/ 132604 h 171700"/>
                    <a:gd name="connsiteX51" fmla="*/ 152374 w 194546"/>
                    <a:gd name="connsiteY51" fmla="*/ 134646 h 171700"/>
                    <a:gd name="connsiteX52" fmla="*/ 149517 w 194546"/>
                    <a:gd name="connsiteY52" fmla="*/ 145058 h 171700"/>
                    <a:gd name="connsiteX53" fmla="*/ 164215 w 194546"/>
                    <a:gd name="connsiteY53" fmla="*/ 170940 h 171700"/>
                    <a:gd name="connsiteX54" fmla="*/ 190088 w 194546"/>
                    <a:gd name="connsiteY54" fmla="*/ 156242 h 17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4546" h="171700">
                      <a:moveTo>
                        <a:pt x="190123" y="156233"/>
                      </a:moveTo>
                      <a:cubicBezTo>
                        <a:pt x="198843" y="130798"/>
                        <a:pt x="194514" y="102708"/>
                        <a:pt x="178536" y="81086"/>
                      </a:cubicBezTo>
                      <a:cubicBezTo>
                        <a:pt x="172357" y="73181"/>
                        <a:pt x="165626" y="65731"/>
                        <a:pt x="158378" y="58798"/>
                      </a:cubicBezTo>
                      <a:cubicBezTo>
                        <a:pt x="149148" y="49455"/>
                        <a:pt x="139972" y="40051"/>
                        <a:pt x="129902" y="31567"/>
                      </a:cubicBezTo>
                      <a:cubicBezTo>
                        <a:pt x="108692" y="13661"/>
                        <a:pt x="83161" y="-1265"/>
                        <a:pt x="54404" y="85"/>
                      </a:cubicBezTo>
                      <a:cubicBezTo>
                        <a:pt x="38926" y="207"/>
                        <a:pt x="24088" y="6265"/>
                        <a:pt x="12949" y="17009"/>
                      </a:cubicBezTo>
                      <a:cubicBezTo>
                        <a:pt x="3246" y="28762"/>
                        <a:pt x="-1311" y="43925"/>
                        <a:pt x="328" y="59079"/>
                      </a:cubicBezTo>
                      <a:cubicBezTo>
                        <a:pt x="3527" y="94408"/>
                        <a:pt x="32870" y="115916"/>
                        <a:pt x="54667" y="140825"/>
                      </a:cubicBezTo>
                      <a:cubicBezTo>
                        <a:pt x="62924" y="148932"/>
                        <a:pt x="76158" y="148932"/>
                        <a:pt x="84414" y="140825"/>
                      </a:cubicBezTo>
                      <a:cubicBezTo>
                        <a:pt x="92407" y="132516"/>
                        <a:pt x="92407" y="119387"/>
                        <a:pt x="84414" y="111078"/>
                      </a:cubicBezTo>
                      <a:cubicBezTo>
                        <a:pt x="76640" y="102182"/>
                        <a:pt x="68261" y="93847"/>
                        <a:pt x="60198" y="85214"/>
                      </a:cubicBezTo>
                      <a:cubicBezTo>
                        <a:pt x="56534" y="81297"/>
                        <a:pt x="52976" y="77291"/>
                        <a:pt x="49531" y="73189"/>
                      </a:cubicBezTo>
                      <a:cubicBezTo>
                        <a:pt x="49531" y="73189"/>
                        <a:pt x="47367" y="70402"/>
                        <a:pt x="48559" y="71997"/>
                      </a:cubicBezTo>
                      <a:cubicBezTo>
                        <a:pt x="49873" y="73750"/>
                        <a:pt x="47428" y="70341"/>
                        <a:pt x="47200" y="69999"/>
                      </a:cubicBezTo>
                      <a:cubicBezTo>
                        <a:pt x="46613" y="69131"/>
                        <a:pt x="46061" y="68255"/>
                        <a:pt x="45544" y="67370"/>
                      </a:cubicBezTo>
                      <a:cubicBezTo>
                        <a:pt x="45298" y="66932"/>
                        <a:pt x="43177" y="62286"/>
                        <a:pt x="43922" y="64197"/>
                      </a:cubicBezTo>
                      <a:cubicBezTo>
                        <a:pt x="44667" y="66108"/>
                        <a:pt x="43545" y="62786"/>
                        <a:pt x="43537" y="62760"/>
                      </a:cubicBezTo>
                      <a:cubicBezTo>
                        <a:pt x="43221" y="61410"/>
                        <a:pt x="42835" y="60034"/>
                        <a:pt x="42485" y="58684"/>
                      </a:cubicBezTo>
                      <a:cubicBezTo>
                        <a:pt x="42301" y="57966"/>
                        <a:pt x="42099" y="54679"/>
                        <a:pt x="42327" y="58062"/>
                      </a:cubicBezTo>
                      <a:cubicBezTo>
                        <a:pt x="42257" y="57019"/>
                        <a:pt x="42204" y="55985"/>
                        <a:pt x="42195" y="54942"/>
                      </a:cubicBezTo>
                      <a:cubicBezTo>
                        <a:pt x="42195" y="53706"/>
                        <a:pt x="43072" y="47676"/>
                        <a:pt x="42248" y="51331"/>
                      </a:cubicBezTo>
                      <a:cubicBezTo>
                        <a:pt x="42537" y="50007"/>
                        <a:pt x="42897" y="48701"/>
                        <a:pt x="43239" y="47413"/>
                      </a:cubicBezTo>
                      <a:cubicBezTo>
                        <a:pt x="43624" y="45932"/>
                        <a:pt x="44360" y="44950"/>
                        <a:pt x="43353" y="46870"/>
                      </a:cubicBezTo>
                      <a:cubicBezTo>
                        <a:pt x="43852" y="45643"/>
                        <a:pt x="44527" y="44486"/>
                        <a:pt x="45342" y="43434"/>
                      </a:cubicBezTo>
                      <a:cubicBezTo>
                        <a:pt x="45500" y="43355"/>
                        <a:pt x="42371" y="47124"/>
                        <a:pt x="44106" y="45345"/>
                      </a:cubicBezTo>
                      <a:cubicBezTo>
                        <a:pt x="45842" y="43565"/>
                        <a:pt x="40925" y="46414"/>
                        <a:pt x="43563" y="45765"/>
                      </a:cubicBezTo>
                      <a:cubicBezTo>
                        <a:pt x="44387" y="45406"/>
                        <a:pt x="45167" y="44942"/>
                        <a:pt x="45877" y="44398"/>
                      </a:cubicBezTo>
                      <a:cubicBezTo>
                        <a:pt x="49032" y="42452"/>
                        <a:pt x="47314" y="43723"/>
                        <a:pt x="46350" y="44074"/>
                      </a:cubicBezTo>
                      <a:cubicBezTo>
                        <a:pt x="47735" y="43565"/>
                        <a:pt x="49155" y="43197"/>
                        <a:pt x="50566" y="42794"/>
                      </a:cubicBezTo>
                      <a:cubicBezTo>
                        <a:pt x="50364" y="42847"/>
                        <a:pt x="54071" y="42049"/>
                        <a:pt x="52389" y="42303"/>
                      </a:cubicBezTo>
                      <a:cubicBezTo>
                        <a:pt x="51565" y="42435"/>
                        <a:pt x="56175" y="42119"/>
                        <a:pt x="56587" y="42111"/>
                      </a:cubicBezTo>
                      <a:cubicBezTo>
                        <a:pt x="59023" y="42084"/>
                        <a:pt x="61469" y="42198"/>
                        <a:pt x="63896" y="42452"/>
                      </a:cubicBezTo>
                      <a:cubicBezTo>
                        <a:pt x="66429" y="42715"/>
                        <a:pt x="63782" y="42452"/>
                        <a:pt x="63388" y="42409"/>
                      </a:cubicBezTo>
                      <a:cubicBezTo>
                        <a:pt x="64720" y="42672"/>
                        <a:pt x="66017" y="42926"/>
                        <a:pt x="67367" y="43241"/>
                      </a:cubicBezTo>
                      <a:cubicBezTo>
                        <a:pt x="69663" y="43793"/>
                        <a:pt x="71925" y="44468"/>
                        <a:pt x="74151" y="45240"/>
                      </a:cubicBezTo>
                      <a:cubicBezTo>
                        <a:pt x="75106" y="45573"/>
                        <a:pt x="76062" y="45923"/>
                        <a:pt x="76999" y="46282"/>
                      </a:cubicBezTo>
                      <a:cubicBezTo>
                        <a:pt x="73730" y="45020"/>
                        <a:pt x="77876" y="46738"/>
                        <a:pt x="78472" y="47036"/>
                      </a:cubicBezTo>
                      <a:cubicBezTo>
                        <a:pt x="82793" y="49175"/>
                        <a:pt x="86956" y="51603"/>
                        <a:pt x="90944" y="54311"/>
                      </a:cubicBezTo>
                      <a:cubicBezTo>
                        <a:pt x="92977" y="55678"/>
                        <a:pt x="94984" y="57098"/>
                        <a:pt x="96938" y="58597"/>
                      </a:cubicBezTo>
                      <a:cubicBezTo>
                        <a:pt x="94739" y="56914"/>
                        <a:pt x="100208" y="61331"/>
                        <a:pt x="101014" y="62023"/>
                      </a:cubicBezTo>
                      <a:cubicBezTo>
                        <a:pt x="115563" y="74338"/>
                        <a:pt x="129192" y="87703"/>
                        <a:pt x="141786" y="102007"/>
                      </a:cubicBezTo>
                      <a:cubicBezTo>
                        <a:pt x="142330" y="102629"/>
                        <a:pt x="142821" y="103348"/>
                        <a:pt x="143417" y="103926"/>
                      </a:cubicBezTo>
                      <a:cubicBezTo>
                        <a:pt x="145170" y="105679"/>
                        <a:pt x="140489" y="99658"/>
                        <a:pt x="143057" y="103471"/>
                      </a:cubicBezTo>
                      <a:cubicBezTo>
                        <a:pt x="144179" y="105136"/>
                        <a:pt x="145345" y="106757"/>
                        <a:pt x="146388" y="108475"/>
                      </a:cubicBezTo>
                      <a:cubicBezTo>
                        <a:pt x="147431" y="110193"/>
                        <a:pt x="148456" y="112253"/>
                        <a:pt x="149499" y="114155"/>
                      </a:cubicBezTo>
                      <a:cubicBezTo>
                        <a:pt x="149683" y="114496"/>
                        <a:pt x="150814" y="117091"/>
                        <a:pt x="149823" y="114751"/>
                      </a:cubicBezTo>
                      <a:cubicBezTo>
                        <a:pt x="148675" y="112034"/>
                        <a:pt x="150446" y="116609"/>
                        <a:pt x="150621" y="117152"/>
                      </a:cubicBezTo>
                      <a:cubicBezTo>
                        <a:pt x="151383" y="119492"/>
                        <a:pt x="151918" y="121876"/>
                        <a:pt x="152462" y="124278"/>
                      </a:cubicBezTo>
                      <a:cubicBezTo>
                        <a:pt x="153338" y="128283"/>
                        <a:pt x="152549" y="125321"/>
                        <a:pt x="152462" y="124435"/>
                      </a:cubicBezTo>
                      <a:cubicBezTo>
                        <a:pt x="152532" y="125768"/>
                        <a:pt x="152637" y="127065"/>
                        <a:pt x="152663" y="128449"/>
                      </a:cubicBezTo>
                      <a:cubicBezTo>
                        <a:pt x="152689" y="129834"/>
                        <a:pt x="152584" y="131219"/>
                        <a:pt x="152567" y="132604"/>
                      </a:cubicBezTo>
                      <a:cubicBezTo>
                        <a:pt x="152567" y="136110"/>
                        <a:pt x="152786" y="132490"/>
                        <a:pt x="152374" y="134646"/>
                      </a:cubicBezTo>
                      <a:cubicBezTo>
                        <a:pt x="151664" y="138178"/>
                        <a:pt x="150709" y="141658"/>
                        <a:pt x="149517" y="145058"/>
                      </a:cubicBezTo>
                      <a:cubicBezTo>
                        <a:pt x="146431" y="156259"/>
                        <a:pt x="153005" y="167846"/>
                        <a:pt x="164215" y="170940"/>
                      </a:cubicBezTo>
                      <a:cubicBezTo>
                        <a:pt x="175416" y="174025"/>
                        <a:pt x="187002" y="167443"/>
                        <a:pt x="190088" y="1562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1" name="Freeform 1210">
                  <a:extLst>
                    <a:ext uri="{FF2B5EF4-FFF2-40B4-BE49-F238E27FC236}">
                      <a16:creationId xmlns:a16="http://schemas.microsoft.com/office/drawing/2014/main" id="{655CF9D3-3488-75C2-EA79-F4834CBFFD51}"/>
                    </a:ext>
                  </a:extLst>
                </p:cNvPr>
                <p:cNvSpPr/>
                <p:nvPr/>
              </p:nvSpPr>
              <p:spPr>
                <a:xfrm>
                  <a:off x="10656432" y="3790117"/>
                  <a:ext cx="224737" cy="156582"/>
                </a:xfrm>
                <a:custGeom>
                  <a:avLst/>
                  <a:gdLst>
                    <a:gd name="connsiteX0" fmla="*/ 190280 w 224737"/>
                    <a:gd name="connsiteY0" fmla="*/ 153587 h 156582"/>
                    <a:gd name="connsiteX1" fmla="*/ 221324 w 224737"/>
                    <a:gd name="connsiteY1" fmla="*/ 71920 h 156582"/>
                    <a:gd name="connsiteX2" fmla="*/ 133337 w 224737"/>
                    <a:gd name="connsiteY2" fmla="*/ 16861 h 156582"/>
                    <a:gd name="connsiteX3" fmla="*/ 75027 w 224737"/>
                    <a:gd name="connsiteY3" fmla="*/ 1795 h 156582"/>
                    <a:gd name="connsiteX4" fmla="*/ 44027 w 224737"/>
                    <a:gd name="connsiteY4" fmla="*/ 1664 h 156582"/>
                    <a:gd name="connsiteX5" fmla="*/ 3491 w 224737"/>
                    <a:gd name="connsiteY5" fmla="*/ 81859 h 156582"/>
                    <a:gd name="connsiteX6" fmla="*/ 86815 w 224737"/>
                    <a:gd name="connsiteY6" fmla="*/ 130843 h 156582"/>
                    <a:gd name="connsiteX7" fmla="*/ 97999 w 224737"/>
                    <a:gd name="connsiteY7" fmla="*/ 90273 h 156582"/>
                    <a:gd name="connsiteX8" fmla="*/ 64133 w 224737"/>
                    <a:gd name="connsiteY8" fmla="*/ 80334 h 156582"/>
                    <a:gd name="connsiteX9" fmla="*/ 55026 w 224737"/>
                    <a:gd name="connsiteY9" fmla="*/ 77520 h 156582"/>
                    <a:gd name="connsiteX10" fmla="*/ 52195 w 224737"/>
                    <a:gd name="connsiteY10" fmla="*/ 76530 h 156582"/>
                    <a:gd name="connsiteX11" fmla="*/ 52976 w 224737"/>
                    <a:gd name="connsiteY11" fmla="*/ 76863 h 156582"/>
                    <a:gd name="connsiteX12" fmla="*/ 48138 w 224737"/>
                    <a:gd name="connsiteY12" fmla="*/ 74234 h 156582"/>
                    <a:gd name="connsiteX13" fmla="*/ 45508 w 224737"/>
                    <a:gd name="connsiteY13" fmla="*/ 72481 h 156582"/>
                    <a:gd name="connsiteX14" fmla="*/ 45508 w 224737"/>
                    <a:gd name="connsiteY14" fmla="*/ 72078 h 156582"/>
                    <a:gd name="connsiteX15" fmla="*/ 43808 w 224737"/>
                    <a:gd name="connsiteY15" fmla="*/ 69667 h 156582"/>
                    <a:gd name="connsiteX16" fmla="*/ 43738 w 224737"/>
                    <a:gd name="connsiteY16" fmla="*/ 69799 h 156582"/>
                    <a:gd name="connsiteX17" fmla="*/ 42914 w 224737"/>
                    <a:gd name="connsiteY17" fmla="*/ 67082 h 156582"/>
                    <a:gd name="connsiteX18" fmla="*/ 42642 w 224737"/>
                    <a:gd name="connsiteY18" fmla="*/ 66652 h 156582"/>
                    <a:gd name="connsiteX19" fmla="*/ 42458 w 224737"/>
                    <a:gd name="connsiteY19" fmla="*/ 62182 h 156582"/>
                    <a:gd name="connsiteX20" fmla="*/ 43624 w 224737"/>
                    <a:gd name="connsiteY20" fmla="*/ 53418 h 156582"/>
                    <a:gd name="connsiteX21" fmla="*/ 44930 w 224737"/>
                    <a:gd name="connsiteY21" fmla="*/ 48869 h 156582"/>
                    <a:gd name="connsiteX22" fmla="*/ 46954 w 224737"/>
                    <a:gd name="connsiteY22" fmla="*/ 45530 h 156582"/>
                    <a:gd name="connsiteX23" fmla="*/ 47191 w 224737"/>
                    <a:gd name="connsiteY23" fmla="*/ 45591 h 156582"/>
                    <a:gd name="connsiteX24" fmla="*/ 46919 w 224737"/>
                    <a:gd name="connsiteY24" fmla="*/ 45591 h 156582"/>
                    <a:gd name="connsiteX25" fmla="*/ 49759 w 224737"/>
                    <a:gd name="connsiteY25" fmla="*/ 43838 h 156582"/>
                    <a:gd name="connsiteX26" fmla="*/ 50197 w 224737"/>
                    <a:gd name="connsiteY26" fmla="*/ 43514 h 156582"/>
                    <a:gd name="connsiteX27" fmla="*/ 52187 w 224737"/>
                    <a:gd name="connsiteY27" fmla="*/ 42953 h 156582"/>
                    <a:gd name="connsiteX28" fmla="*/ 54027 w 224737"/>
                    <a:gd name="connsiteY28" fmla="*/ 42296 h 156582"/>
                    <a:gd name="connsiteX29" fmla="*/ 59514 w 224737"/>
                    <a:gd name="connsiteY29" fmla="*/ 42015 h 156582"/>
                    <a:gd name="connsiteX30" fmla="*/ 63694 w 224737"/>
                    <a:gd name="connsiteY30" fmla="*/ 42199 h 156582"/>
                    <a:gd name="connsiteX31" fmla="*/ 62976 w 224737"/>
                    <a:gd name="connsiteY31" fmla="*/ 42138 h 156582"/>
                    <a:gd name="connsiteX32" fmla="*/ 105194 w 224737"/>
                    <a:gd name="connsiteY32" fmla="*/ 53234 h 156582"/>
                    <a:gd name="connsiteX33" fmla="*/ 153224 w 224737"/>
                    <a:gd name="connsiteY33" fmla="*/ 65986 h 156582"/>
                    <a:gd name="connsiteX34" fmla="*/ 181016 w 224737"/>
                    <a:gd name="connsiteY34" fmla="*/ 82770 h 156582"/>
                    <a:gd name="connsiteX35" fmla="*/ 179903 w 224737"/>
                    <a:gd name="connsiteY35" fmla="*/ 81613 h 156582"/>
                    <a:gd name="connsiteX36" fmla="*/ 180718 w 224737"/>
                    <a:gd name="connsiteY36" fmla="*/ 82849 h 156582"/>
                    <a:gd name="connsiteX37" fmla="*/ 182050 w 224737"/>
                    <a:gd name="connsiteY37" fmla="*/ 87661 h 156582"/>
                    <a:gd name="connsiteX38" fmla="*/ 182690 w 224737"/>
                    <a:gd name="connsiteY38" fmla="*/ 90912 h 156582"/>
                    <a:gd name="connsiteX39" fmla="*/ 182541 w 224737"/>
                    <a:gd name="connsiteY39" fmla="*/ 91342 h 156582"/>
                    <a:gd name="connsiteX40" fmla="*/ 182295 w 224737"/>
                    <a:gd name="connsiteY40" fmla="*/ 99467 h 156582"/>
                    <a:gd name="connsiteX41" fmla="*/ 181191 w 224737"/>
                    <a:gd name="connsiteY41" fmla="*/ 103060 h 156582"/>
                    <a:gd name="connsiteX42" fmla="*/ 179929 w 224737"/>
                    <a:gd name="connsiteY42" fmla="*/ 106688 h 156582"/>
                    <a:gd name="connsiteX43" fmla="*/ 179052 w 224737"/>
                    <a:gd name="connsiteY43" fmla="*/ 107828 h 156582"/>
                    <a:gd name="connsiteX44" fmla="*/ 169017 w 224737"/>
                    <a:gd name="connsiteY44" fmla="*/ 117250 h 156582"/>
                    <a:gd name="connsiteX45" fmla="*/ 190254 w 224737"/>
                    <a:gd name="connsiteY45" fmla="*/ 153578 h 156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24737" h="156582">
                      <a:moveTo>
                        <a:pt x="190280" y="153587"/>
                      </a:moveTo>
                      <a:cubicBezTo>
                        <a:pt x="218519" y="137031"/>
                        <a:pt x="231429" y="103051"/>
                        <a:pt x="221324" y="71920"/>
                      </a:cubicBezTo>
                      <a:cubicBezTo>
                        <a:pt x="209053" y="35048"/>
                        <a:pt x="166677" y="25249"/>
                        <a:pt x="133337" y="16861"/>
                      </a:cubicBezTo>
                      <a:cubicBezTo>
                        <a:pt x="113906" y="11971"/>
                        <a:pt x="94519" y="6344"/>
                        <a:pt x="75027" y="1795"/>
                      </a:cubicBezTo>
                      <a:cubicBezTo>
                        <a:pt x="64834" y="-554"/>
                        <a:pt x="54237" y="-598"/>
                        <a:pt x="44027" y="1664"/>
                      </a:cubicBezTo>
                      <a:cubicBezTo>
                        <a:pt x="9565" y="9227"/>
                        <a:pt x="-7955" y="49588"/>
                        <a:pt x="3491" y="81859"/>
                      </a:cubicBezTo>
                      <a:cubicBezTo>
                        <a:pt x="15876" y="116794"/>
                        <a:pt x="55903" y="121386"/>
                        <a:pt x="86815" y="130843"/>
                      </a:cubicBezTo>
                      <a:cubicBezTo>
                        <a:pt x="112758" y="138775"/>
                        <a:pt x="123854" y="98187"/>
                        <a:pt x="97999" y="90273"/>
                      </a:cubicBezTo>
                      <a:cubicBezTo>
                        <a:pt x="86745" y="86837"/>
                        <a:pt x="75395" y="83743"/>
                        <a:pt x="64133" y="80334"/>
                      </a:cubicBezTo>
                      <a:cubicBezTo>
                        <a:pt x="61091" y="79413"/>
                        <a:pt x="58041" y="78528"/>
                        <a:pt x="55026" y="77520"/>
                      </a:cubicBezTo>
                      <a:cubicBezTo>
                        <a:pt x="54080" y="77205"/>
                        <a:pt x="53151" y="76837"/>
                        <a:pt x="52195" y="76530"/>
                      </a:cubicBezTo>
                      <a:cubicBezTo>
                        <a:pt x="49435" y="75653"/>
                        <a:pt x="55561" y="78283"/>
                        <a:pt x="52976" y="76863"/>
                      </a:cubicBezTo>
                      <a:cubicBezTo>
                        <a:pt x="51363" y="75986"/>
                        <a:pt x="49741" y="75110"/>
                        <a:pt x="48138" y="74234"/>
                      </a:cubicBezTo>
                      <a:cubicBezTo>
                        <a:pt x="47226" y="73699"/>
                        <a:pt x="46350" y="73121"/>
                        <a:pt x="45508" y="72481"/>
                      </a:cubicBezTo>
                      <a:cubicBezTo>
                        <a:pt x="49321" y="75312"/>
                        <a:pt x="46227" y="72901"/>
                        <a:pt x="45508" y="72078"/>
                      </a:cubicBezTo>
                      <a:cubicBezTo>
                        <a:pt x="42265" y="68300"/>
                        <a:pt x="46385" y="74128"/>
                        <a:pt x="43808" y="69667"/>
                      </a:cubicBezTo>
                      <a:cubicBezTo>
                        <a:pt x="42256" y="67038"/>
                        <a:pt x="44684" y="72849"/>
                        <a:pt x="43738" y="69799"/>
                      </a:cubicBezTo>
                      <a:cubicBezTo>
                        <a:pt x="43457" y="68922"/>
                        <a:pt x="43229" y="67967"/>
                        <a:pt x="42914" y="67082"/>
                      </a:cubicBezTo>
                      <a:cubicBezTo>
                        <a:pt x="41739" y="63795"/>
                        <a:pt x="42484" y="65399"/>
                        <a:pt x="42642" y="66652"/>
                      </a:cubicBezTo>
                      <a:cubicBezTo>
                        <a:pt x="42484" y="65171"/>
                        <a:pt x="42423" y="63672"/>
                        <a:pt x="42458" y="62182"/>
                      </a:cubicBezTo>
                      <a:cubicBezTo>
                        <a:pt x="42441" y="59220"/>
                        <a:pt x="42826" y="56275"/>
                        <a:pt x="43624" y="53418"/>
                      </a:cubicBezTo>
                      <a:cubicBezTo>
                        <a:pt x="43887" y="52322"/>
                        <a:pt x="46437" y="46100"/>
                        <a:pt x="44930" y="48869"/>
                      </a:cubicBezTo>
                      <a:cubicBezTo>
                        <a:pt x="45535" y="47712"/>
                        <a:pt x="46209" y="46599"/>
                        <a:pt x="46954" y="45530"/>
                      </a:cubicBezTo>
                      <a:cubicBezTo>
                        <a:pt x="44202" y="49386"/>
                        <a:pt x="47182" y="45530"/>
                        <a:pt x="47191" y="45591"/>
                      </a:cubicBezTo>
                      <a:cubicBezTo>
                        <a:pt x="47129" y="45074"/>
                        <a:pt x="51135" y="42769"/>
                        <a:pt x="46919" y="45591"/>
                      </a:cubicBezTo>
                      <a:cubicBezTo>
                        <a:pt x="47918" y="45092"/>
                        <a:pt x="48865" y="44505"/>
                        <a:pt x="49759" y="43838"/>
                      </a:cubicBezTo>
                      <a:cubicBezTo>
                        <a:pt x="49987" y="43575"/>
                        <a:pt x="52792" y="42375"/>
                        <a:pt x="50197" y="43514"/>
                      </a:cubicBezTo>
                      <a:cubicBezTo>
                        <a:pt x="47410" y="44732"/>
                        <a:pt x="51556" y="43111"/>
                        <a:pt x="52187" y="42953"/>
                      </a:cubicBezTo>
                      <a:cubicBezTo>
                        <a:pt x="54351" y="42427"/>
                        <a:pt x="58874" y="41980"/>
                        <a:pt x="54027" y="42296"/>
                      </a:cubicBezTo>
                      <a:cubicBezTo>
                        <a:pt x="55859" y="42173"/>
                        <a:pt x="57673" y="42015"/>
                        <a:pt x="59514" y="42015"/>
                      </a:cubicBezTo>
                      <a:cubicBezTo>
                        <a:pt x="60916" y="42015"/>
                        <a:pt x="62301" y="42164"/>
                        <a:pt x="63694" y="42199"/>
                      </a:cubicBezTo>
                      <a:cubicBezTo>
                        <a:pt x="68077" y="42305"/>
                        <a:pt x="59023" y="40631"/>
                        <a:pt x="62976" y="42138"/>
                      </a:cubicBezTo>
                      <a:cubicBezTo>
                        <a:pt x="76806" y="46696"/>
                        <a:pt x="90908" y="50403"/>
                        <a:pt x="105194" y="53234"/>
                      </a:cubicBezTo>
                      <a:cubicBezTo>
                        <a:pt x="121277" y="57178"/>
                        <a:pt x="137430" y="60999"/>
                        <a:pt x="153224" y="65986"/>
                      </a:cubicBezTo>
                      <a:cubicBezTo>
                        <a:pt x="163794" y="69054"/>
                        <a:pt x="173382" y="74838"/>
                        <a:pt x="181016" y="82770"/>
                      </a:cubicBezTo>
                      <a:cubicBezTo>
                        <a:pt x="174600" y="76767"/>
                        <a:pt x="180437" y="81201"/>
                        <a:pt x="179903" y="81613"/>
                      </a:cubicBezTo>
                      <a:cubicBezTo>
                        <a:pt x="179903" y="81613"/>
                        <a:pt x="182252" y="86145"/>
                        <a:pt x="180718" y="82849"/>
                      </a:cubicBezTo>
                      <a:cubicBezTo>
                        <a:pt x="179596" y="80456"/>
                        <a:pt x="181708" y="86355"/>
                        <a:pt x="182050" y="87661"/>
                      </a:cubicBezTo>
                      <a:cubicBezTo>
                        <a:pt x="182331" y="88721"/>
                        <a:pt x="182497" y="89834"/>
                        <a:pt x="182690" y="90912"/>
                      </a:cubicBezTo>
                      <a:cubicBezTo>
                        <a:pt x="182164" y="87976"/>
                        <a:pt x="182515" y="88984"/>
                        <a:pt x="182541" y="91342"/>
                      </a:cubicBezTo>
                      <a:cubicBezTo>
                        <a:pt x="182629" y="94050"/>
                        <a:pt x="182550" y="96767"/>
                        <a:pt x="182295" y="99467"/>
                      </a:cubicBezTo>
                      <a:cubicBezTo>
                        <a:pt x="182795" y="95084"/>
                        <a:pt x="181603" y="101684"/>
                        <a:pt x="181191" y="103060"/>
                      </a:cubicBezTo>
                      <a:cubicBezTo>
                        <a:pt x="180832" y="104287"/>
                        <a:pt x="180411" y="105505"/>
                        <a:pt x="179929" y="106688"/>
                      </a:cubicBezTo>
                      <a:cubicBezTo>
                        <a:pt x="181428" y="103183"/>
                        <a:pt x="179456" y="107188"/>
                        <a:pt x="179052" y="107828"/>
                      </a:cubicBezTo>
                      <a:cubicBezTo>
                        <a:pt x="176528" y="111746"/>
                        <a:pt x="173084" y="114980"/>
                        <a:pt x="169017" y="117250"/>
                      </a:cubicBezTo>
                      <a:cubicBezTo>
                        <a:pt x="145599" y="130817"/>
                        <a:pt x="166756" y="167207"/>
                        <a:pt x="190254" y="15357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2" name="Freeform 1211">
                  <a:extLst>
                    <a:ext uri="{FF2B5EF4-FFF2-40B4-BE49-F238E27FC236}">
                      <a16:creationId xmlns:a16="http://schemas.microsoft.com/office/drawing/2014/main" id="{0201E29D-CBBA-4041-558D-F216C848F710}"/>
                    </a:ext>
                  </a:extLst>
                </p:cNvPr>
                <p:cNvSpPr/>
                <p:nvPr/>
              </p:nvSpPr>
              <p:spPr>
                <a:xfrm>
                  <a:off x="10064232" y="4016775"/>
                  <a:ext cx="463746" cy="404500"/>
                </a:xfrm>
                <a:custGeom>
                  <a:avLst/>
                  <a:gdLst>
                    <a:gd name="connsiteX0" fmla="*/ 9426 w 463746"/>
                    <a:gd name="connsiteY0" fmla="*/ 40008 h 404500"/>
                    <a:gd name="connsiteX1" fmla="*/ 228863 w 463746"/>
                    <a:gd name="connsiteY1" fmla="*/ 114988 h 404500"/>
                    <a:gd name="connsiteX2" fmla="*/ 282668 w 463746"/>
                    <a:gd name="connsiteY2" fmla="*/ 134446 h 404500"/>
                    <a:gd name="connsiteX3" fmla="*/ 323055 w 463746"/>
                    <a:gd name="connsiteY3" fmla="*/ 170108 h 404500"/>
                    <a:gd name="connsiteX4" fmla="*/ 349348 w 463746"/>
                    <a:gd name="connsiteY4" fmla="*/ 218392 h 404500"/>
                    <a:gd name="connsiteX5" fmla="*/ 373521 w 463746"/>
                    <a:gd name="connsiteY5" fmla="*/ 269796 h 404500"/>
                    <a:gd name="connsiteX6" fmla="*/ 422453 w 463746"/>
                    <a:gd name="connsiteY6" fmla="*/ 389168 h 404500"/>
                    <a:gd name="connsiteX7" fmla="*/ 448325 w 463746"/>
                    <a:gd name="connsiteY7" fmla="*/ 403857 h 404500"/>
                    <a:gd name="connsiteX8" fmla="*/ 463024 w 463746"/>
                    <a:gd name="connsiteY8" fmla="*/ 377984 h 404500"/>
                    <a:gd name="connsiteX9" fmla="*/ 417729 w 463746"/>
                    <a:gd name="connsiteY9" fmla="*/ 266237 h 404500"/>
                    <a:gd name="connsiteX10" fmla="*/ 366246 w 463746"/>
                    <a:gd name="connsiteY10" fmla="*/ 159100 h 404500"/>
                    <a:gd name="connsiteX11" fmla="*/ 271730 w 463746"/>
                    <a:gd name="connsiteY11" fmla="*/ 84287 h 404500"/>
                    <a:gd name="connsiteX12" fmla="*/ 153716 w 463746"/>
                    <a:gd name="connsiteY12" fmla="*/ 53514 h 404500"/>
                    <a:gd name="connsiteX13" fmla="*/ 30689 w 463746"/>
                    <a:gd name="connsiteY13" fmla="*/ 3688 h 404500"/>
                    <a:gd name="connsiteX14" fmla="*/ 9453 w 463746"/>
                    <a:gd name="connsiteY14" fmla="*/ 40008 h 40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3746" h="404500">
                      <a:moveTo>
                        <a:pt x="9426" y="40008"/>
                      </a:moveTo>
                      <a:cubicBezTo>
                        <a:pt x="75230" y="85023"/>
                        <a:pt x="153918" y="94024"/>
                        <a:pt x="228863" y="114988"/>
                      </a:cubicBezTo>
                      <a:cubicBezTo>
                        <a:pt x="247496" y="119345"/>
                        <a:pt x="265560" y="125874"/>
                        <a:pt x="282668" y="134446"/>
                      </a:cubicBezTo>
                      <a:cubicBezTo>
                        <a:pt x="298348" y="143561"/>
                        <a:pt x="312073" y="155682"/>
                        <a:pt x="323055" y="170108"/>
                      </a:cubicBezTo>
                      <a:cubicBezTo>
                        <a:pt x="333432" y="185271"/>
                        <a:pt x="342249" y="201450"/>
                        <a:pt x="349348" y="218392"/>
                      </a:cubicBezTo>
                      <a:cubicBezTo>
                        <a:pt x="357683" y="235395"/>
                        <a:pt x="365747" y="252530"/>
                        <a:pt x="373521" y="269796"/>
                      </a:cubicBezTo>
                      <a:cubicBezTo>
                        <a:pt x="391234" y="308990"/>
                        <a:pt x="407702" y="348755"/>
                        <a:pt x="422453" y="389168"/>
                      </a:cubicBezTo>
                      <a:cubicBezTo>
                        <a:pt x="425783" y="400176"/>
                        <a:pt x="437168" y="406635"/>
                        <a:pt x="448325" y="403857"/>
                      </a:cubicBezTo>
                      <a:cubicBezTo>
                        <a:pt x="459465" y="400693"/>
                        <a:pt x="466012" y="389177"/>
                        <a:pt x="463024" y="377984"/>
                      </a:cubicBezTo>
                      <a:cubicBezTo>
                        <a:pt x="449246" y="340218"/>
                        <a:pt x="433934" y="303013"/>
                        <a:pt x="417729" y="266237"/>
                      </a:cubicBezTo>
                      <a:cubicBezTo>
                        <a:pt x="402557" y="229602"/>
                        <a:pt x="385370" y="193834"/>
                        <a:pt x="366246" y="159100"/>
                      </a:cubicBezTo>
                      <a:cubicBezTo>
                        <a:pt x="344650" y="123709"/>
                        <a:pt x="311135" y="97179"/>
                        <a:pt x="271730" y="84287"/>
                      </a:cubicBezTo>
                      <a:cubicBezTo>
                        <a:pt x="233263" y="70859"/>
                        <a:pt x="193226" y="63094"/>
                        <a:pt x="153716" y="53514"/>
                      </a:cubicBezTo>
                      <a:cubicBezTo>
                        <a:pt x="110051" y="42936"/>
                        <a:pt x="68070" y="29254"/>
                        <a:pt x="30689" y="3688"/>
                      </a:cubicBezTo>
                      <a:cubicBezTo>
                        <a:pt x="8287" y="-11641"/>
                        <a:pt x="-12783" y="24802"/>
                        <a:pt x="9453" y="4000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3" name="Freeform 1212">
                  <a:extLst>
                    <a:ext uri="{FF2B5EF4-FFF2-40B4-BE49-F238E27FC236}">
                      <a16:creationId xmlns:a16="http://schemas.microsoft.com/office/drawing/2014/main" id="{EA614393-0E39-6473-6963-C54C9BA3A21B}"/>
                    </a:ext>
                  </a:extLst>
                </p:cNvPr>
                <p:cNvSpPr/>
                <p:nvPr/>
              </p:nvSpPr>
              <p:spPr>
                <a:xfrm>
                  <a:off x="9566451" y="3961739"/>
                  <a:ext cx="88362" cy="1047830"/>
                </a:xfrm>
                <a:custGeom>
                  <a:avLst/>
                  <a:gdLst>
                    <a:gd name="connsiteX0" fmla="*/ 157 w 88362"/>
                    <a:gd name="connsiteY0" fmla="*/ 20274 h 1047830"/>
                    <a:gd name="connsiteX1" fmla="*/ 27589 w 88362"/>
                    <a:gd name="connsiteY1" fmla="*/ 809437 h 1047830"/>
                    <a:gd name="connsiteX2" fmla="*/ 46293 w 88362"/>
                    <a:gd name="connsiteY2" fmla="*/ 1026796 h 1047830"/>
                    <a:gd name="connsiteX3" fmla="*/ 67328 w 88362"/>
                    <a:gd name="connsiteY3" fmla="*/ 1047831 h 1047830"/>
                    <a:gd name="connsiteX4" fmla="*/ 88362 w 88362"/>
                    <a:gd name="connsiteY4" fmla="*/ 1026796 h 1047830"/>
                    <a:gd name="connsiteX5" fmla="*/ 43558 w 88362"/>
                    <a:gd name="connsiteY5" fmla="*/ 238440 h 1047830"/>
                    <a:gd name="connsiteX6" fmla="*/ 42226 w 88362"/>
                    <a:gd name="connsiteY6" fmla="*/ 20318 h 1047830"/>
                    <a:gd name="connsiteX7" fmla="*/ 157 w 88362"/>
                    <a:gd name="connsiteY7" fmla="*/ 20318 h 1047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362" h="1047830">
                      <a:moveTo>
                        <a:pt x="157" y="20274"/>
                      </a:moveTo>
                      <a:cubicBezTo>
                        <a:pt x="-1333" y="283516"/>
                        <a:pt x="7808" y="546564"/>
                        <a:pt x="27589" y="809437"/>
                      </a:cubicBezTo>
                      <a:cubicBezTo>
                        <a:pt x="32971" y="881946"/>
                        <a:pt x="39202" y="954402"/>
                        <a:pt x="46293" y="1026796"/>
                      </a:cubicBezTo>
                      <a:cubicBezTo>
                        <a:pt x="46600" y="1038286"/>
                        <a:pt x="55837" y="1047524"/>
                        <a:pt x="67328" y="1047831"/>
                      </a:cubicBezTo>
                      <a:cubicBezTo>
                        <a:pt x="78914" y="1047752"/>
                        <a:pt x="88284" y="1038383"/>
                        <a:pt x="88362" y="1026796"/>
                      </a:cubicBezTo>
                      <a:cubicBezTo>
                        <a:pt x="62612" y="764817"/>
                        <a:pt x="48186" y="501629"/>
                        <a:pt x="43558" y="238440"/>
                      </a:cubicBezTo>
                      <a:cubicBezTo>
                        <a:pt x="42279" y="165739"/>
                        <a:pt x="41832" y="93037"/>
                        <a:pt x="42226" y="20318"/>
                      </a:cubicBezTo>
                      <a:cubicBezTo>
                        <a:pt x="42384" y="-6755"/>
                        <a:pt x="314" y="-6790"/>
                        <a:pt x="157" y="203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4" name="Freeform 1213">
                  <a:extLst>
                    <a:ext uri="{FF2B5EF4-FFF2-40B4-BE49-F238E27FC236}">
                      <a16:creationId xmlns:a16="http://schemas.microsoft.com/office/drawing/2014/main" id="{981B883D-3C24-9446-825B-2F3712524694}"/>
                    </a:ext>
                  </a:extLst>
                </p:cNvPr>
                <p:cNvSpPr/>
                <p:nvPr/>
              </p:nvSpPr>
              <p:spPr>
                <a:xfrm>
                  <a:off x="9299855" y="3959099"/>
                  <a:ext cx="296925" cy="927220"/>
                </a:xfrm>
                <a:custGeom>
                  <a:avLst/>
                  <a:gdLst>
                    <a:gd name="connsiteX0" fmla="*/ 265490 w 296925"/>
                    <a:gd name="connsiteY0" fmla="*/ 2817 h 927220"/>
                    <a:gd name="connsiteX1" fmla="*/ 90937 w 296925"/>
                    <a:gd name="connsiteY1" fmla="*/ 152278 h 927220"/>
                    <a:gd name="connsiteX2" fmla="*/ 23451 w 296925"/>
                    <a:gd name="connsiteY2" fmla="*/ 241185 h 927220"/>
                    <a:gd name="connsiteX3" fmla="*/ 102 w 296925"/>
                    <a:gd name="connsiteY3" fmla="*/ 292825 h 927220"/>
                    <a:gd name="connsiteX4" fmla="*/ 21452 w 296925"/>
                    <a:gd name="connsiteY4" fmla="*/ 338304 h 927220"/>
                    <a:gd name="connsiteX5" fmla="*/ 110692 w 296925"/>
                    <a:gd name="connsiteY5" fmla="*/ 406974 h 927220"/>
                    <a:gd name="connsiteX6" fmla="*/ 110692 w 296925"/>
                    <a:gd name="connsiteY6" fmla="*/ 377175 h 927220"/>
                    <a:gd name="connsiteX7" fmla="*/ 35633 w 296925"/>
                    <a:gd name="connsiteY7" fmla="*/ 445538 h 927220"/>
                    <a:gd name="connsiteX8" fmla="*/ 24003 w 296925"/>
                    <a:gd name="connsiteY8" fmla="*/ 485854 h 927220"/>
                    <a:gd name="connsiteX9" fmla="*/ 47667 w 296925"/>
                    <a:gd name="connsiteY9" fmla="*/ 562324 h 927220"/>
                    <a:gd name="connsiteX10" fmla="*/ 135312 w 296925"/>
                    <a:gd name="connsiteY10" fmla="*/ 816214 h 927220"/>
                    <a:gd name="connsiteX11" fmla="*/ 168809 w 296925"/>
                    <a:gd name="connsiteY11" fmla="*/ 912693 h 927220"/>
                    <a:gd name="connsiteX12" fmla="*/ 209371 w 296925"/>
                    <a:gd name="connsiteY12" fmla="*/ 901510 h 927220"/>
                    <a:gd name="connsiteX13" fmla="*/ 139133 w 296925"/>
                    <a:gd name="connsiteY13" fmla="*/ 699927 h 927220"/>
                    <a:gd name="connsiteX14" fmla="*/ 67483 w 296925"/>
                    <a:gd name="connsiteY14" fmla="*/ 485723 h 927220"/>
                    <a:gd name="connsiteX15" fmla="*/ 64293 w 296925"/>
                    <a:gd name="connsiteY15" fmla="*/ 473453 h 927220"/>
                    <a:gd name="connsiteX16" fmla="*/ 64293 w 296925"/>
                    <a:gd name="connsiteY16" fmla="*/ 474846 h 927220"/>
                    <a:gd name="connsiteX17" fmla="*/ 64293 w 296925"/>
                    <a:gd name="connsiteY17" fmla="*/ 477677 h 927220"/>
                    <a:gd name="connsiteX18" fmla="*/ 94478 w 296925"/>
                    <a:gd name="connsiteY18" fmla="*/ 445406 h 927220"/>
                    <a:gd name="connsiteX19" fmla="*/ 140439 w 296925"/>
                    <a:gd name="connsiteY19" fmla="*/ 406930 h 927220"/>
                    <a:gd name="connsiteX20" fmla="*/ 140439 w 296925"/>
                    <a:gd name="connsiteY20" fmla="*/ 377131 h 927220"/>
                    <a:gd name="connsiteX21" fmla="*/ 69333 w 296925"/>
                    <a:gd name="connsiteY21" fmla="*/ 322309 h 927220"/>
                    <a:gd name="connsiteX22" fmla="*/ 51199 w 296925"/>
                    <a:gd name="connsiteY22" fmla="*/ 308470 h 927220"/>
                    <a:gd name="connsiteX23" fmla="*/ 41900 w 296925"/>
                    <a:gd name="connsiteY23" fmla="*/ 297234 h 927220"/>
                    <a:gd name="connsiteX24" fmla="*/ 47281 w 296925"/>
                    <a:gd name="connsiteY24" fmla="*/ 283938 h 927220"/>
                    <a:gd name="connsiteX25" fmla="*/ 60726 w 296925"/>
                    <a:gd name="connsiteY25" fmla="*/ 260800 h 927220"/>
                    <a:gd name="connsiteX26" fmla="*/ 194971 w 296925"/>
                    <a:gd name="connsiteY26" fmla="*/ 109779 h 927220"/>
                    <a:gd name="connsiteX27" fmla="*/ 286692 w 296925"/>
                    <a:gd name="connsiteY27" fmla="*/ 39137 h 927220"/>
                    <a:gd name="connsiteX28" fmla="*/ 294238 w 296925"/>
                    <a:gd name="connsiteY28" fmla="*/ 10364 h 927220"/>
                    <a:gd name="connsiteX29" fmla="*/ 265464 w 296925"/>
                    <a:gd name="connsiteY29" fmla="*/ 2817 h 92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96925" h="927220">
                      <a:moveTo>
                        <a:pt x="265490" y="2817"/>
                      </a:moveTo>
                      <a:cubicBezTo>
                        <a:pt x="201764" y="45772"/>
                        <a:pt x="143191" y="95923"/>
                        <a:pt x="90937" y="152278"/>
                      </a:cubicBezTo>
                      <a:cubicBezTo>
                        <a:pt x="65783" y="179799"/>
                        <a:pt x="43197" y="209563"/>
                        <a:pt x="23451" y="241185"/>
                      </a:cubicBezTo>
                      <a:cubicBezTo>
                        <a:pt x="13871" y="256759"/>
                        <a:pt x="1680" y="274183"/>
                        <a:pt x="102" y="292825"/>
                      </a:cubicBezTo>
                      <a:cubicBezTo>
                        <a:pt x="-1011" y="310635"/>
                        <a:pt x="7043" y="327778"/>
                        <a:pt x="21452" y="338304"/>
                      </a:cubicBezTo>
                      <a:cubicBezTo>
                        <a:pt x="50883" y="361442"/>
                        <a:pt x="82707" y="382057"/>
                        <a:pt x="110692" y="406974"/>
                      </a:cubicBezTo>
                      <a:lnTo>
                        <a:pt x="110692" y="377175"/>
                      </a:lnTo>
                      <a:cubicBezTo>
                        <a:pt x="84872" y="398525"/>
                        <a:pt x="56352" y="418946"/>
                        <a:pt x="35633" y="445538"/>
                      </a:cubicBezTo>
                      <a:cubicBezTo>
                        <a:pt x="25300" y="456213"/>
                        <a:pt x="20935" y="471314"/>
                        <a:pt x="24003" y="485854"/>
                      </a:cubicBezTo>
                      <a:cubicBezTo>
                        <a:pt x="30585" y="511727"/>
                        <a:pt x="38482" y="537258"/>
                        <a:pt x="47667" y="562324"/>
                      </a:cubicBezTo>
                      <a:cubicBezTo>
                        <a:pt x="75880" y="647296"/>
                        <a:pt x="105749" y="731724"/>
                        <a:pt x="135312" y="816214"/>
                      </a:cubicBezTo>
                      <a:cubicBezTo>
                        <a:pt x="146565" y="848336"/>
                        <a:pt x="158029" y="880405"/>
                        <a:pt x="168809" y="912693"/>
                      </a:cubicBezTo>
                      <a:cubicBezTo>
                        <a:pt x="177337" y="938242"/>
                        <a:pt x="217978" y="927295"/>
                        <a:pt x="209371" y="901510"/>
                      </a:cubicBezTo>
                      <a:cubicBezTo>
                        <a:pt x="186847" y="834023"/>
                        <a:pt x="162525" y="767133"/>
                        <a:pt x="139133" y="699927"/>
                      </a:cubicBezTo>
                      <a:cubicBezTo>
                        <a:pt x="114426" y="628978"/>
                        <a:pt x="87931" y="558065"/>
                        <a:pt x="67483" y="485723"/>
                      </a:cubicBezTo>
                      <a:cubicBezTo>
                        <a:pt x="66326" y="481639"/>
                        <a:pt x="65336" y="477519"/>
                        <a:pt x="64293" y="473453"/>
                      </a:cubicBezTo>
                      <a:cubicBezTo>
                        <a:pt x="63013" y="468387"/>
                        <a:pt x="64293" y="474329"/>
                        <a:pt x="64293" y="474846"/>
                      </a:cubicBezTo>
                      <a:cubicBezTo>
                        <a:pt x="64293" y="473461"/>
                        <a:pt x="60603" y="483707"/>
                        <a:pt x="64293" y="477677"/>
                      </a:cubicBezTo>
                      <a:cubicBezTo>
                        <a:pt x="72725" y="465503"/>
                        <a:pt x="82891" y="454635"/>
                        <a:pt x="94478" y="445406"/>
                      </a:cubicBezTo>
                      <a:cubicBezTo>
                        <a:pt x="109378" y="432137"/>
                        <a:pt x="125040" y="419656"/>
                        <a:pt x="140439" y="406930"/>
                      </a:cubicBezTo>
                      <a:cubicBezTo>
                        <a:pt x="148634" y="398683"/>
                        <a:pt x="148634" y="385378"/>
                        <a:pt x="140439" y="377131"/>
                      </a:cubicBezTo>
                      <a:cubicBezTo>
                        <a:pt x="118125" y="357262"/>
                        <a:pt x="93198" y="340232"/>
                        <a:pt x="69333" y="322309"/>
                      </a:cubicBezTo>
                      <a:cubicBezTo>
                        <a:pt x="63250" y="317743"/>
                        <a:pt x="57176" y="313168"/>
                        <a:pt x="51199" y="308470"/>
                      </a:cubicBezTo>
                      <a:cubicBezTo>
                        <a:pt x="47413" y="305499"/>
                        <a:pt x="42329" y="302545"/>
                        <a:pt x="41900" y="297234"/>
                      </a:cubicBezTo>
                      <a:cubicBezTo>
                        <a:pt x="42426" y="292387"/>
                        <a:pt x="44293" y="287786"/>
                        <a:pt x="47281" y="283938"/>
                      </a:cubicBezTo>
                      <a:cubicBezTo>
                        <a:pt x="51523" y="276094"/>
                        <a:pt x="56046" y="268381"/>
                        <a:pt x="60726" y="260800"/>
                      </a:cubicBezTo>
                      <a:cubicBezTo>
                        <a:pt x="97598" y="203971"/>
                        <a:pt x="142858" y="153058"/>
                        <a:pt x="194971" y="109779"/>
                      </a:cubicBezTo>
                      <a:cubicBezTo>
                        <a:pt x="224271" y="84625"/>
                        <a:pt x="254894" y="61049"/>
                        <a:pt x="286692" y="39137"/>
                      </a:cubicBezTo>
                      <a:cubicBezTo>
                        <a:pt x="296473" y="33090"/>
                        <a:pt x="299795" y="20434"/>
                        <a:pt x="294238" y="10364"/>
                      </a:cubicBezTo>
                      <a:cubicBezTo>
                        <a:pt x="288313" y="416"/>
                        <a:pt x="275508" y="-2950"/>
                        <a:pt x="265464" y="281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5" name="Freeform 1214">
                  <a:extLst>
                    <a:ext uri="{FF2B5EF4-FFF2-40B4-BE49-F238E27FC236}">
                      <a16:creationId xmlns:a16="http://schemas.microsoft.com/office/drawing/2014/main" id="{9213452C-B3C4-1110-DA31-FC737820B643}"/>
                    </a:ext>
                  </a:extLst>
                </p:cNvPr>
                <p:cNvSpPr/>
                <p:nvPr/>
              </p:nvSpPr>
              <p:spPr>
                <a:xfrm>
                  <a:off x="9934179" y="3949224"/>
                  <a:ext cx="315515" cy="1054952"/>
                </a:xfrm>
                <a:custGeom>
                  <a:avLst/>
                  <a:gdLst>
                    <a:gd name="connsiteX0" fmla="*/ 41212 w 315515"/>
                    <a:gd name="connsiteY0" fmla="*/ 1039487 h 1054952"/>
                    <a:gd name="connsiteX1" fmla="*/ 95341 w 315515"/>
                    <a:gd name="connsiteY1" fmla="*/ 597757 h 1054952"/>
                    <a:gd name="connsiteX2" fmla="*/ 75534 w 315515"/>
                    <a:gd name="connsiteY2" fmla="*/ 221962 h 1054952"/>
                    <a:gd name="connsiteX3" fmla="*/ 51098 w 315515"/>
                    <a:gd name="connsiteY3" fmla="*/ 109383 h 1054952"/>
                    <a:gd name="connsiteX4" fmla="*/ 47216 w 315515"/>
                    <a:gd name="connsiteY4" fmla="*/ 67839 h 1054952"/>
                    <a:gd name="connsiteX5" fmla="*/ 46067 w 315515"/>
                    <a:gd name="connsiteY5" fmla="*/ 25954 h 1054952"/>
                    <a:gd name="connsiteX6" fmla="*/ 43193 w 315515"/>
                    <a:gd name="connsiteY6" fmla="*/ 36567 h 1054952"/>
                    <a:gd name="connsiteX7" fmla="*/ 33972 w 315515"/>
                    <a:gd name="connsiteY7" fmla="*/ 42063 h 1054952"/>
                    <a:gd name="connsiteX8" fmla="*/ 23359 w 315515"/>
                    <a:gd name="connsiteY8" fmla="*/ 39197 h 1054952"/>
                    <a:gd name="connsiteX9" fmla="*/ 62965 w 315515"/>
                    <a:gd name="connsiteY9" fmla="*/ 67795 h 1054952"/>
                    <a:gd name="connsiteX10" fmla="*/ 101345 w 315515"/>
                    <a:gd name="connsiteY10" fmla="*/ 99733 h 1054952"/>
                    <a:gd name="connsiteX11" fmla="*/ 166763 w 315515"/>
                    <a:gd name="connsiteY11" fmla="*/ 163267 h 1054952"/>
                    <a:gd name="connsiteX12" fmla="*/ 226581 w 315515"/>
                    <a:gd name="connsiteY12" fmla="*/ 229877 h 1054952"/>
                    <a:gd name="connsiteX13" fmla="*/ 256538 w 315515"/>
                    <a:gd name="connsiteY13" fmla="*/ 264295 h 1054952"/>
                    <a:gd name="connsiteX14" fmla="*/ 261928 w 315515"/>
                    <a:gd name="connsiteY14" fmla="*/ 288643 h 1054952"/>
                    <a:gd name="connsiteX15" fmla="*/ 226870 w 315515"/>
                    <a:gd name="connsiteY15" fmla="*/ 322044 h 1054952"/>
                    <a:gd name="connsiteX16" fmla="*/ 182443 w 315515"/>
                    <a:gd name="connsiteY16" fmla="*/ 363158 h 1054952"/>
                    <a:gd name="connsiteX17" fmla="*/ 182679 w 315515"/>
                    <a:gd name="connsiteY17" fmla="*/ 393089 h 1054952"/>
                    <a:gd name="connsiteX18" fmla="*/ 186702 w 315515"/>
                    <a:gd name="connsiteY18" fmla="*/ 396192 h 1054952"/>
                    <a:gd name="connsiteX19" fmla="*/ 229648 w 315515"/>
                    <a:gd name="connsiteY19" fmla="*/ 417866 h 1054952"/>
                    <a:gd name="connsiteX20" fmla="*/ 267222 w 315515"/>
                    <a:gd name="connsiteY20" fmla="*/ 438954 h 1054952"/>
                    <a:gd name="connsiteX21" fmla="*/ 272997 w 315515"/>
                    <a:gd name="connsiteY21" fmla="*/ 464476 h 1054952"/>
                    <a:gd name="connsiteX22" fmla="*/ 261402 w 315515"/>
                    <a:gd name="connsiteY22" fmla="*/ 510998 h 1054952"/>
                    <a:gd name="connsiteX23" fmla="*/ 212987 w 315515"/>
                    <a:gd name="connsiteY23" fmla="*/ 701450 h 1054952"/>
                    <a:gd name="connsiteX24" fmla="*/ 253549 w 315515"/>
                    <a:gd name="connsiteY24" fmla="*/ 712633 h 1054952"/>
                    <a:gd name="connsiteX25" fmla="*/ 307284 w 315515"/>
                    <a:gd name="connsiteY25" fmla="*/ 501251 h 1054952"/>
                    <a:gd name="connsiteX26" fmla="*/ 296425 w 315515"/>
                    <a:gd name="connsiteY26" fmla="*/ 408839 h 1054952"/>
                    <a:gd name="connsiteX27" fmla="*/ 256432 w 315515"/>
                    <a:gd name="connsiteY27" fmla="*/ 384465 h 1054952"/>
                    <a:gd name="connsiteX28" fmla="*/ 207939 w 315515"/>
                    <a:gd name="connsiteY28" fmla="*/ 359863 h 1054952"/>
                    <a:gd name="connsiteX29" fmla="*/ 212198 w 315515"/>
                    <a:gd name="connsiteY29" fmla="*/ 392905 h 1054952"/>
                    <a:gd name="connsiteX30" fmla="*/ 270534 w 315515"/>
                    <a:gd name="connsiteY30" fmla="*/ 338635 h 1054952"/>
                    <a:gd name="connsiteX31" fmla="*/ 306995 w 315515"/>
                    <a:gd name="connsiteY31" fmla="*/ 279545 h 1054952"/>
                    <a:gd name="connsiteX32" fmla="*/ 268860 w 315515"/>
                    <a:gd name="connsiteY32" fmla="*/ 214556 h 1054952"/>
                    <a:gd name="connsiteX33" fmla="*/ 221488 w 315515"/>
                    <a:gd name="connsiteY33" fmla="*/ 160664 h 1054952"/>
                    <a:gd name="connsiteX34" fmla="*/ 118777 w 315515"/>
                    <a:gd name="connsiteY34" fmla="*/ 59329 h 1054952"/>
                    <a:gd name="connsiteX35" fmla="*/ 53526 w 315515"/>
                    <a:gd name="connsiteY35" fmla="*/ 8679 h 1054952"/>
                    <a:gd name="connsiteX36" fmla="*/ 16969 w 315515"/>
                    <a:gd name="connsiteY36" fmla="*/ 4139 h 1054952"/>
                    <a:gd name="connsiteX37" fmla="*/ 4042 w 315515"/>
                    <a:gd name="connsiteY37" fmla="*/ 40073 h 1054952"/>
                    <a:gd name="connsiteX38" fmla="*/ 21571 w 315515"/>
                    <a:gd name="connsiteY38" fmla="*/ 177342 h 1054952"/>
                    <a:gd name="connsiteX39" fmla="*/ 51747 w 315515"/>
                    <a:gd name="connsiteY39" fmla="*/ 325629 h 1054952"/>
                    <a:gd name="connsiteX40" fmla="*/ 50476 w 315515"/>
                    <a:gd name="connsiteY40" fmla="*/ 633604 h 1054952"/>
                    <a:gd name="connsiteX41" fmla="*/ 615 w 315515"/>
                    <a:gd name="connsiteY41" fmla="*/ 1028347 h 1054952"/>
                    <a:gd name="connsiteX42" fmla="*/ 15304 w 315515"/>
                    <a:gd name="connsiteY42" fmla="*/ 1054229 h 1054952"/>
                    <a:gd name="connsiteX43" fmla="*/ 41186 w 315515"/>
                    <a:gd name="connsiteY43" fmla="*/ 1039531 h 1054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15515" h="1054952">
                      <a:moveTo>
                        <a:pt x="41212" y="1039487"/>
                      </a:moveTo>
                      <a:cubicBezTo>
                        <a:pt x="63000" y="892805"/>
                        <a:pt x="84885" y="745763"/>
                        <a:pt x="95341" y="597757"/>
                      </a:cubicBezTo>
                      <a:cubicBezTo>
                        <a:pt x="104220" y="472074"/>
                        <a:pt x="104553" y="345217"/>
                        <a:pt x="75534" y="221962"/>
                      </a:cubicBezTo>
                      <a:cubicBezTo>
                        <a:pt x="66769" y="184600"/>
                        <a:pt x="56620" y="147464"/>
                        <a:pt x="51098" y="109383"/>
                      </a:cubicBezTo>
                      <a:cubicBezTo>
                        <a:pt x="49100" y="95614"/>
                        <a:pt x="47961" y="81722"/>
                        <a:pt x="47216" y="67839"/>
                      </a:cubicBezTo>
                      <a:cubicBezTo>
                        <a:pt x="45603" y="53939"/>
                        <a:pt x="45217" y="39924"/>
                        <a:pt x="46067" y="25954"/>
                      </a:cubicBezTo>
                      <a:lnTo>
                        <a:pt x="43193" y="36567"/>
                      </a:lnTo>
                      <a:lnTo>
                        <a:pt x="33972" y="42063"/>
                      </a:lnTo>
                      <a:lnTo>
                        <a:pt x="23359" y="39197"/>
                      </a:lnTo>
                      <a:cubicBezTo>
                        <a:pt x="37522" y="47321"/>
                        <a:pt x="50800" y="56901"/>
                        <a:pt x="62965" y="67795"/>
                      </a:cubicBezTo>
                      <a:cubicBezTo>
                        <a:pt x="76059" y="78067"/>
                        <a:pt x="88856" y="88716"/>
                        <a:pt x="101345" y="99733"/>
                      </a:cubicBezTo>
                      <a:cubicBezTo>
                        <a:pt x="124133" y="119839"/>
                        <a:pt x="145877" y="141163"/>
                        <a:pt x="166763" y="163267"/>
                      </a:cubicBezTo>
                      <a:cubicBezTo>
                        <a:pt x="187254" y="184968"/>
                        <a:pt x="206974" y="207378"/>
                        <a:pt x="226581" y="229877"/>
                      </a:cubicBezTo>
                      <a:cubicBezTo>
                        <a:pt x="236563" y="241350"/>
                        <a:pt x="246616" y="252770"/>
                        <a:pt x="256538" y="264295"/>
                      </a:cubicBezTo>
                      <a:cubicBezTo>
                        <a:pt x="262611" y="271359"/>
                        <a:pt x="269009" y="280439"/>
                        <a:pt x="261928" y="288643"/>
                      </a:cubicBezTo>
                      <a:cubicBezTo>
                        <a:pt x="250823" y="300370"/>
                        <a:pt x="239123" y="311518"/>
                        <a:pt x="226870" y="322044"/>
                      </a:cubicBezTo>
                      <a:cubicBezTo>
                        <a:pt x="212181" y="335875"/>
                        <a:pt x="197369" y="349582"/>
                        <a:pt x="182443" y="363158"/>
                      </a:cubicBezTo>
                      <a:cubicBezTo>
                        <a:pt x="174248" y="371493"/>
                        <a:pt x="174353" y="384894"/>
                        <a:pt x="182679" y="393089"/>
                      </a:cubicBezTo>
                      <a:cubicBezTo>
                        <a:pt x="183898" y="394281"/>
                        <a:pt x="185247" y="395324"/>
                        <a:pt x="186702" y="396192"/>
                      </a:cubicBezTo>
                      <a:cubicBezTo>
                        <a:pt x="201120" y="403203"/>
                        <a:pt x="215441" y="410425"/>
                        <a:pt x="229648" y="417866"/>
                      </a:cubicBezTo>
                      <a:cubicBezTo>
                        <a:pt x="242804" y="423703"/>
                        <a:pt x="255389" y="430759"/>
                        <a:pt x="267222" y="438954"/>
                      </a:cubicBezTo>
                      <a:cubicBezTo>
                        <a:pt x="275346" y="445492"/>
                        <a:pt x="274812" y="455001"/>
                        <a:pt x="272997" y="464476"/>
                      </a:cubicBezTo>
                      <a:cubicBezTo>
                        <a:pt x="269991" y="480120"/>
                        <a:pt x="265320" y="495563"/>
                        <a:pt x="261402" y="510998"/>
                      </a:cubicBezTo>
                      <a:lnTo>
                        <a:pt x="212987" y="701450"/>
                      </a:lnTo>
                      <a:cubicBezTo>
                        <a:pt x="206308" y="727699"/>
                        <a:pt x="246879" y="738900"/>
                        <a:pt x="253549" y="712633"/>
                      </a:cubicBezTo>
                      <a:cubicBezTo>
                        <a:pt x="271463" y="642176"/>
                        <a:pt x="289378" y="571718"/>
                        <a:pt x="307284" y="501251"/>
                      </a:cubicBezTo>
                      <a:cubicBezTo>
                        <a:pt x="315312" y="469699"/>
                        <a:pt x="324813" y="433423"/>
                        <a:pt x="296425" y="408839"/>
                      </a:cubicBezTo>
                      <a:cubicBezTo>
                        <a:pt x="284058" y="399224"/>
                        <a:pt x="270640" y="391047"/>
                        <a:pt x="256432" y="384465"/>
                      </a:cubicBezTo>
                      <a:cubicBezTo>
                        <a:pt x="240411" y="375981"/>
                        <a:pt x="224249" y="367777"/>
                        <a:pt x="207939" y="359863"/>
                      </a:cubicBezTo>
                      <a:lnTo>
                        <a:pt x="212198" y="392905"/>
                      </a:lnTo>
                      <a:cubicBezTo>
                        <a:pt x="231830" y="375017"/>
                        <a:pt x="251279" y="356927"/>
                        <a:pt x="270534" y="338635"/>
                      </a:cubicBezTo>
                      <a:cubicBezTo>
                        <a:pt x="288440" y="321606"/>
                        <a:pt x="307976" y="306750"/>
                        <a:pt x="306995" y="279545"/>
                      </a:cubicBezTo>
                      <a:cubicBezTo>
                        <a:pt x="306013" y="252340"/>
                        <a:pt x="285653" y="233865"/>
                        <a:pt x="268860" y="214556"/>
                      </a:cubicBezTo>
                      <a:cubicBezTo>
                        <a:pt x="253172" y="196511"/>
                        <a:pt x="237492" y="178438"/>
                        <a:pt x="221488" y="160664"/>
                      </a:cubicBezTo>
                      <a:cubicBezTo>
                        <a:pt x="189559" y="124624"/>
                        <a:pt x="155238" y="90776"/>
                        <a:pt x="118777" y="59329"/>
                      </a:cubicBezTo>
                      <a:cubicBezTo>
                        <a:pt x="97787" y="41519"/>
                        <a:pt x="75963" y="24639"/>
                        <a:pt x="53526" y="8679"/>
                      </a:cubicBezTo>
                      <a:cubicBezTo>
                        <a:pt x="42439" y="791"/>
                        <a:pt x="29573" y="-3810"/>
                        <a:pt x="16969" y="4139"/>
                      </a:cubicBezTo>
                      <a:cubicBezTo>
                        <a:pt x="3875" y="12395"/>
                        <a:pt x="3603" y="26225"/>
                        <a:pt x="4042" y="40073"/>
                      </a:cubicBezTo>
                      <a:cubicBezTo>
                        <a:pt x="5374" y="86297"/>
                        <a:pt x="11246" y="132276"/>
                        <a:pt x="21571" y="177342"/>
                      </a:cubicBezTo>
                      <a:cubicBezTo>
                        <a:pt x="32964" y="226599"/>
                        <a:pt x="45971" y="275294"/>
                        <a:pt x="51747" y="325629"/>
                      </a:cubicBezTo>
                      <a:cubicBezTo>
                        <a:pt x="63465" y="427735"/>
                        <a:pt x="59021" y="531436"/>
                        <a:pt x="50476" y="633604"/>
                      </a:cubicBezTo>
                      <a:cubicBezTo>
                        <a:pt x="39415" y="765807"/>
                        <a:pt x="20107" y="897178"/>
                        <a:pt x="615" y="1028347"/>
                      </a:cubicBezTo>
                      <a:cubicBezTo>
                        <a:pt x="-2085" y="1039496"/>
                        <a:pt x="4340" y="1050828"/>
                        <a:pt x="15304" y="1054229"/>
                      </a:cubicBezTo>
                      <a:cubicBezTo>
                        <a:pt x="26496" y="1057218"/>
                        <a:pt x="38022" y="1050679"/>
                        <a:pt x="41186" y="103953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6" name="Freeform 1215">
                  <a:extLst>
                    <a:ext uri="{FF2B5EF4-FFF2-40B4-BE49-F238E27FC236}">
                      <a16:creationId xmlns:a16="http://schemas.microsoft.com/office/drawing/2014/main" id="{71CA4280-E17F-82E9-6FDE-7E728AF4E4C9}"/>
                    </a:ext>
                  </a:extLst>
                </p:cNvPr>
                <p:cNvSpPr/>
                <p:nvPr/>
              </p:nvSpPr>
              <p:spPr>
                <a:xfrm>
                  <a:off x="9787901" y="5265632"/>
                  <a:ext cx="428390" cy="218858"/>
                </a:xfrm>
                <a:custGeom>
                  <a:avLst/>
                  <a:gdLst>
                    <a:gd name="connsiteX0" fmla="*/ 428390 w 428390"/>
                    <a:gd name="connsiteY0" fmla="*/ 74639 h 218858"/>
                    <a:gd name="connsiteX1" fmla="*/ 404122 w 428390"/>
                    <a:gd name="connsiteY1" fmla="*/ 29458 h 218858"/>
                    <a:gd name="connsiteX2" fmla="*/ 356189 w 428390"/>
                    <a:gd name="connsiteY2" fmla="*/ 10343 h 218858"/>
                    <a:gd name="connsiteX3" fmla="*/ 213021 w 428390"/>
                    <a:gd name="connsiteY3" fmla="*/ 1 h 218858"/>
                    <a:gd name="connsiteX4" fmla="*/ 69853 w 428390"/>
                    <a:gd name="connsiteY4" fmla="*/ 10343 h 218858"/>
                    <a:gd name="connsiteX5" fmla="*/ 21920 w 428390"/>
                    <a:gd name="connsiteY5" fmla="*/ 29458 h 218858"/>
                    <a:gd name="connsiteX6" fmla="*/ 9 w 428390"/>
                    <a:gd name="connsiteY6" fmla="*/ 74639 h 218858"/>
                    <a:gd name="connsiteX7" fmla="*/ 9 w 428390"/>
                    <a:gd name="connsiteY7" fmla="*/ 74639 h 218858"/>
                    <a:gd name="connsiteX8" fmla="*/ 9 w 428390"/>
                    <a:gd name="connsiteY8" fmla="*/ 156639 h 218858"/>
                    <a:gd name="connsiteX9" fmla="*/ 62044 w 428390"/>
                    <a:gd name="connsiteY9" fmla="*/ 204441 h 218858"/>
                    <a:gd name="connsiteX10" fmla="*/ 212995 w 428390"/>
                    <a:gd name="connsiteY10" fmla="*/ 218858 h 218858"/>
                    <a:gd name="connsiteX11" fmla="*/ 363963 w 428390"/>
                    <a:gd name="connsiteY11" fmla="*/ 204441 h 218858"/>
                    <a:gd name="connsiteX12" fmla="*/ 426690 w 428390"/>
                    <a:gd name="connsiteY12" fmla="*/ 152213 h 218858"/>
                    <a:gd name="connsiteX13" fmla="*/ 428373 w 428390"/>
                    <a:gd name="connsiteY13" fmla="*/ 134281 h 218858"/>
                    <a:gd name="connsiteX14" fmla="*/ 428373 w 428390"/>
                    <a:gd name="connsiteY14" fmla="*/ 74639 h 21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390" h="218858">
                      <a:moveTo>
                        <a:pt x="428390" y="74639"/>
                      </a:moveTo>
                      <a:cubicBezTo>
                        <a:pt x="427873" y="56593"/>
                        <a:pt x="418881" y="39853"/>
                        <a:pt x="404122" y="29458"/>
                      </a:cubicBezTo>
                      <a:cubicBezTo>
                        <a:pt x="389634" y="19843"/>
                        <a:pt x="373314" y="13340"/>
                        <a:pt x="356189" y="10343"/>
                      </a:cubicBezTo>
                      <a:cubicBezTo>
                        <a:pt x="309342" y="-280"/>
                        <a:pt x="261462" y="1"/>
                        <a:pt x="213021" y="1"/>
                      </a:cubicBezTo>
                      <a:cubicBezTo>
                        <a:pt x="164580" y="1"/>
                        <a:pt x="116690" y="-280"/>
                        <a:pt x="69853" y="10343"/>
                      </a:cubicBezTo>
                      <a:cubicBezTo>
                        <a:pt x="52727" y="13331"/>
                        <a:pt x="36408" y="19843"/>
                        <a:pt x="21920" y="29458"/>
                      </a:cubicBezTo>
                      <a:cubicBezTo>
                        <a:pt x="7827" y="40168"/>
                        <a:pt x="-307" y="56943"/>
                        <a:pt x="9" y="74639"/>
                      </a:cubicBezTo>
                      <a:lnTo>
                        <a:pt x="9" y="74639"/>
                      </a:lnTo>
                      <a:cubicBezTo>
                        <a:pt x="9" y="102685"/>
                        <a:pt x="9" y="132739"/>
                        <a:pt x="9" y="156639"/>
                      </a:cubicBezTo>
                      <a:cubicBezTo>
                        <a:pt x="5346" y="182775"/>
                        <a:pt x="35417" y="197421"/>
                        <a:pt x="62044" y="204441"/>
                      </a:cubicBezTo>
                      <a:cubicBezTo>
                        <a:pt x="111125" y="217386"/>
                        <a:pt x="163002" y="218858"/>
                        <a:pt x="212995" y="218858"/>
                      </a:cubicBezTo>
                      <a:cubicBezTo>
                        <a:pt x="263951" y="218858"/>
                        <a:pt x="314890" y="217386"/>
                        <a:pt x="363963" y="204441"/>
                      </a:cubicBezTo>
                      <a:cubicBezTo>
                        <a:pt x="392053" y="197035"/>
                        <a:pt x="423982" y="181145"/>
                        <a:pt x="426690" y="152213"/>
                      </a:cubicBezTo>
                      <a:lnTo>
                        <a:pt x="428373" y="134281"/>
                      </a:lnTo>
                      <a:lnTo>
                        <a:pt x="428373" y="7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7" name="Freeform 1216">
                  <a:extLst>
                    <a:ext uri="{FF2B5EF4-FFF2-40B4-BE49-F238E27FC236}">
                      <a16:creationId xmlns:a16="http://schemas.microsoft.com/office/drawing/2014/main" id="{57AEF144-7431-78A3-3DBD-762DE9AE1414}"/>
                    </a:ext>
                  </a:extLst>
                </p:cNvPr>
                <p:cNvSpPr/>
                <p:nvPr/>
              </p:nvSpPr>
              <p:spPr>
                <a:xfrm>
                  <a:off x="8400144" y="5096925"/>
                  <a:ext cx="247673" cy="42726"/>
                </a:xfrm>
                <a:custGeom>
                  <a:avLst/>
                  <a:gdLst>
                    <a:gd name="connsiteX0" fmla="*/ 20315 w 247673"/>
                    <a:gd name="connsiteY0" fmla="*/ 42727 h 42726"/>
                    <a:gd name="connsiteX1" fmla="*/ 227358 w 247673"/>
                    <a:gd name="connsiteY1" fmla="*/ 42070 h 42726"/>
                    <a:gd name="connsiteX2" fmla="*/ 227358 w 247673"/>
                    <a:gd name="connsiteY2" fmla="*/ 0 h 42726"/>
                    <a:gd name="connsiteX3" fmla="*/ 20315 w 247673"/>
                    <a:gd name="connsiteY3" fmla="*/ 657 h 42726"/>
                    <a:gd name="connsiteX4" fmla="*/ 20315 w 247673"/>
                    <a:gd name="connsiteY4" fmla="*/ 42727 h 4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73" h="42726">
                      <a:moveTo>
                        <a:pt x="20315" y="42727"/>
                      </a:moveTo>
                      <a:cubicBezTo>
                        <a:pt x="89326" y="42727"/>
                        <a:pt x="158338" y="42078"/>
                        <a:pt x="227358" y="42070"/>
                      </a:cubicBezTo>
                      <a:cubicBezTo>
                        <a:pt x="254423" y="42070"/>
                        <a:pt x="254467" y="0"/>
                        <a:pt x="227358" y="0"/>
                      </a:cubicBezTo>
                      <a:cubicBezTo>
                        <a:pt x="158338" y="0"/>
                        <a:pt x="89326" y="640"/>
                        <a:pt x="20315" y="657"/>
                      </a:cubicBezTo>
                      <a:cubicBezTo>
                        <a:pt x="-6750" y="657"/>
                        <a:pt x="-6794" y="42727"/>
                        <a:pt x="20315" y="4272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8" name="Freeform 1217">
                  <a:extLst>
                    <a:ext uri="{FF2B5EF4-FFF2-40B4-BE49-F238E27FC236}">
                      <a16:creationId xmlns:a16="http://schemas.microsoft.com/office/drawing/2014/main" id="{568D49FD-D130-19E0-02A4-9315ECB32FE9}"/>
                    </a:ext>
                  </a:extLst>
                </p:cNvPr>
                <p:cNvSpPr/>
                <p:nvPr/>
              </p:nvSpPr>
              <p:spPr>
                <a:xfrm>
                  <a:off x="8503677" y="5018343"/>
                  <a:ext cx="1073000" cy="687407"/>
                </a:xfrm>
                <a:custGeom>
                  <a:avLst/>
                  <a:gdLst>
                    <a:gd name="connsiteX0" fmla="*/ 987336 w 1073000"/>
                    <a:gd name="connsiteY0" fmla="*/ 687407 h 687407"/>
                    <a:gd name="connsiteX1" fmla="*/ 0 w 1073000"/>
                    <a:gd name="connsiteY1" fmla="*/ 685032 h 687407"/>
                    <a:gd name="connsiteX2" fmla="*/ 4505 w 1073000"/>
                    <a:gd name="connsiteY2" fmla="*/ 194615 h 687407"/>
                    <a:gd name="connsiteX3" fmla="*/ 168813 w 1073000"/>
                    <a:gd name="connsiteY3" fmla="*/ 6749 h 687407"/>
                    <a:gd name="connsiteX4" fmla="*/ 254705 w 1073000"/>
                    <a:gd name="connsiteY4" fmla="*/ 6749 h 687407"/>
                    <a:gd name="connsiteX5" fmla="*/ 254170 w 1073000"/>
                    <a:gd name="connsiteY5" fmla="*/ 78880 h 687407"/>
                    <a:gd name="connsiteX6" fmla="*/ 254705 w 1073000"/>
                    <a:gd name="connsiteY6" fmla="*/ 78880 h 687407"/>
                    <a:gd name="connsiteX7" fmla="*/ 938763 w 1073000"/>
                    <a:gd name="connsiteY7" fmla="*/ 78880 h 687407"/>
                    <a:gd name="connsiteX8" fmla="*/ 967590 w 1073000"/>
                    <a:gd name="connsiteY8" fmla="*/ 0 h 687407"/>
                    <a:gd name="connsiteX9" fmla="*/ 1066462 w 1073000"/>
                    <a:gd name="connsiteY9" fmla="*/ 0 h 687407"/>
                    <a:gd name="connsiteX10" fmla="*/ 1073000 w 1073000"/>
                    <a:gd name="connsiteY10" fmla="*/ 375505 h 687407"/>
                    <a:gd name="connsiteX11" fmla="*/ 991201 w 1073000"/>
                    <a:gd name="connsiteY11" fmla="*/ 687354 h 687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000" h="687407">
                      <a:moveTo>
                        <a:pt x="987336" y="687407"/>
                      </a:moveTo>
                      <a:cubicBezTo>
                        <a:pt x="742536" y="687468"/>
                        <a:pt x="250927" y="684979"/>
                        <a:pt x="0" y="685032"/>
                      </a:cubicBezTo>
                      <a:cubicBezTo>
                        <a:pt x="88" y="600507"/>
                        <a:pt x="4505" y="265888"/>
                        <a:pt x="4505" y="194615"/>
                      </a:cubicBezTo>
                      <a:cubicBezTo>
                        <a:pt x="47714" y="143431"/>
                        <a:pt x="145490" y="32727"/>
                        <a:pt x="168813" y="6749"/>
                      </a:cubicBezTo>
                      <a:lnTo>
                        <a:pt x="254705" y="6749"/>
                      </a:lnTo>
                      <a:cubicBezTo>
                        <a:pt x="254705" y="22472"/>
                        <a:pt x="254459" y="46382"/>
                        <a:pt x="254170" y="78880"/>
                      </a:cubicBezTo>
                      <a:lnTo>
                        <a:pt x="254705" y="78880"/>
                      </a:lnTo>
                      <a:lnTo>
                        <a:pt x="938763" y="78880"/>
                      </a:lnTo>
                      <a:cubicBezTo>
                        <a:pt x="947747" y="52587"/>
                        <a:pt x="957046" y="26644"/>
                        <a:pt x="967590" y="0"/>
                      </a:cubicBezTo>
                      <a:lnTo>
                        <a:pt x="1066462" y="0"/>
                      </a:lnTo>
                      <a:cubicBezTo>
                        <a:pt x="1066462" y="19939"/>
                        <a:pt x="1072746" y="328580"/>
                        <a:pt x="1073000" y="375505"/>
                      </a:cubicBezTo>
                      <a:cubicBezTo>
                        <a:pt x="1058521" y="440959"/>
                        <a:pt x="1026759" y="572400"/>
                        <a:pt x="991201" y="6873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19" name="Freeform 1218">
                  <a:extLst>
                    <a:ext uri="{FF2B5EF4-FFF2-40B4-BE49-F238E27FC236}">
                      <a16:creationId xmlns:a16="http://schemas.microsoft.com/office/drawing/2014/main" id="{9968FD03-F4A7-DB23-31C1-CE15646534D7}"/>
                    </a:ext>
                  </a:extLst>
                </p:cNvPr>
                <p:cNvSpPr/>
                <p:nvPr/>
              </p:nvSpPr>
              <p:spPr>
                <a:xfrm>
                  <a:off x="9115096" y="5360009"/>
                  <a:ext cx="154982" cy="178681"/>
                </a:xfrm>
                <a:custGeom>
                  <a:avLst/>
                  <a:gdLst>
                    <a:gd name="connsiteX0" fmla="*/ 0 w 154982"/>
                    <a:gd name="connsiteY0" fmla="*/ 0 h 178681"/>
                    <a:gd name="connsiteX1" fmla="*/ 0 w 154982"/>
                    <a:gd name="connsiteY1" fmla="*/ 91230 h 178681"/>
                    <a:gd name="connsiteX2" fmla="*/ 75839 w 154982"/>
                    <a:gd name="connsiteY2" fmla="*/ 178682 h 178681"/>
                    <a:gd name="connsiteX3" fmla="*/ 154982 w 154982"/>
                    <a:gd name="connsiteY3" fmla="*/ 109188 h 178681"/>
                    <a:gd name="connsiteX4" fmla="*/ 153860 w 154982"/>
                    <a:gd name="connsiteY4" fmla="*/ 2884 h 17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982" h="178681">
                      <a:moveTo>
                        <a:pt x="0" y="0"/>
                      </a:moveTo>
                      <a:cubicBezTo>
                        <a:pt x="0" y="33945"/>
                        <a:pt x="0" y="65033"/>
                        <a:pt x="0" y="91230"/>
                      </a:cubicBezTo>
                      <a:cubicBezTo>
                        <a:pt x="0" y="150407"/>
                        <a:pt x="37424" y="178682"/>
                        <a:pt x="75839" y="178682"/>
                      </a:cubicBezTo>
                      <a:cubicBezTo>
                        <a:pt x="123474" y="178682"/>
                        <a:pt x="154982" y="157507"/>
                        <a:pt x="154982" y="109188"/>
                      </a:cubicBezTo>
                      <a:cubicBezTo>
                        <a:pt x="154982" y="102930"/>
                        <a:pt x="154562" y="61781"/>
                        <a:pt x="153860" y="2884"/>
                      </a:cubicBezTo>
                    </a:path>
                  </a:pathLst>
                </a:custGeom>
                <a:solidFill>
                  <a:srgbClr val="F4B3B3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0" name="Freeform 1219">
                  <a:extLst>
                    <a:ext uri="{FF2B5EF4-FFF2-40B4-BE49-F238E27FC236}">
                      <a16:creationId xmlns:a16="http://schemas.microsoft.com/office/drawing/2014/main" id="{228F9808-16F7-C43F-7329-28F8A7715B27}"/>
                    </a:ext>
                  </a:extLst>
                </p:cNvPr>
                <p:cNvSpPr/>
                <p:nvPr/>
              </p:nvSpPr>
              <p:spPr>
                <a:xfrm>
                  <a:off x="9463528" y="5217139"/>
                  <a:ext cx="42069" cy="158076"/>
                </a:xfrm>
                <a:custGeom>
                  <a:avLst/>
                  <a:gdLst>
                    <a:gd name="connsiteX0" fmla="*/ 0 w 42069"/>
                    <a:gd name="connsiteY0" fmla="*/ 21035 h 158076"/>
                    <a:gd name="connsiteX1" fmla="*/ 0 w 42069"/>
                    <a:gd name="connsiteY1" fmla="*/ 137042 h 158076"/>
                    <a:gd name="connsiteX2" fmla="*/ 21035 w 42069"/>
                    <a:gd name="connsiteY2" fmla="*/ 158076 h 158076"/>
                    <a:gd name="connsiteX3" fmla="*/ 42069 w 42069"/>
                    <a:gd name="connsiteY3" fmla="*/ 137042 h 158076"/>
                    <a:gd name="connsiteX4" fmla="*/ 42069 w 42069"/>
                    <a:gd name="connsiteY4" fmla="*/ 21035 h 158076"/>
                    <a:gd name="connsiteX5" fmla="*/ 21035 w 42069"/>
                    <a:gd name="connsiteY5" fmla="*/ 0 h 158076"/>
                    <a:gd name="connsiteX6" fmla="*/ 0 w 42069"/>
                    <a:gd name="connsiteY6" fmla="*/ 21035 h 158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69" h="158076">
                      <a:moveTo>
                        <a:pt x="0" y="21035"/>
                      </a:moveTo>
                      <a:cubicBezTo>
                        <a:pt x="35" y="59704"/>
                        <a:pt x="35" y="98373"/>
                        <a:pt x="0" y="137042"/>
                      </a:cubicBezTo>
                      <a:cubicBezTo>
                        <a:pt x="0" y="148654"/>
                        <a:pt x="9422" y="158076"/>
                        <a:pt x="21035" y="158076"/>
                      </a:cubicBezTo>
                      <a:cubicBezTo>
                        <a:pt x="32648" y="158076"/>
                        <a:pt x="42069" y="148654"/>
                        <a:pt x="42069" y="137042"/>
                      </a:cubicBezTo>
                      <a:cubicBezTo>
                        <a:pt x="42069" y="98373"/>
                        <a:pt x="42069" y="59704"/>
                        <a:pt x="42069" y="21035"/>
                      </a:cubicBezTo>
                      <a:cubicBezTo>
                        <a:pt x="42069" y="9422"/>
                        <a:pt x="32648" y="0"/>
                        <a:pt x="21035" y="0"/>
                      </a:cubicBezTo>
                      <a:cubicBezTo>
                        <a:pt x="9422" y="0"/>
                        <a:pt x="0" y="9422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1" name="Freeform 1220">
                  <a:extLst>
                    <a:ext uri="{FF2B5EF4-FFF2-40B4-BE49-F238E27FC236}">
                      <a16:creationId xmlns:a16="http://schemas.microsoft.com/office/drawing/2014/main" id="{C2448983-DF2C-6FE8-098A-5890382B4B8C}"/>
                    </a:ext>
                  </a:extLst>
                </p:cNvPr>
                <p:cNvSpPr/>
                <p:nvPr/>
              </p:nvSpPr>
              <p:spPr>
                <a:xfrm>
                  <a:off x="8482678" y="4997379"/>
                  <a:ext cx="1115076" cy="729423"/>
                </a:xfrm>
                <a:custGeom>
                  <a:avLst/>
                  <a:gdLst>
                    <a:gd name="connsiteX0" fmla="*/ 96146 w 1115076"/>
                    <a:gd name="connsiteY0" fmla="*/ 218525 h 729423"/>
                    <a:gd name="connsiteX1" fmla="*/ 96436 w 1115076"/>
                    <a:gd name="connsiteY1" fmla="*/ 296616 h 729423"/>
                    <a:gd name="connsiteX2" fmla="*/ 117470 w 1115076"/>
                    <a:gd name="connsiteY2" fmla="*/ 317651 h 729423"/>
                    <a:gd name="connsiteX3" fmla="*/ 749170 w 1115076"/>
                    <a:gd name="connsiteY3" fmla="*/ 319798 h 729423"/>
                    <a:gd name="connsiteX4" fmla="*/ 921524 w 1115076"/>
                    <a:gd name="connsiteY4" fmla="*/ 320070 h 729423"/>
                    <a:gd name="connsiteX5" fmla="*/ 942559 w 1115076"/>
                    <a:gd name="connsiteY5" fmla="*/ 299035 h 729423"/>
                    <a:gd name="connsiteX6" fmla="*/ 942331 w 1115076"/>
                    <a:gd name="connsiteY6" fmla="*/ 228919 h 729423"/>
                    <a:gd name="connsiteX7" fmla="*/ 949596 w 1115076"/>
                    <a:gd name="connsiteY7" fmla="*/ 197183 h 729423"/>
                    <a:gd name="connsiteX8" fmla="*/ 961674 w 1115076"/>
                    <a:gd name="connsiteY8" fmla="*/ 160565 h 729423"/>
                    <a:gd name="connsiteX9" fmla="*/ 1008862 w 1115076"/>
                    <a:gd name="connsiteY9" fmla="*/ 26618 h 729423"/>
                    <a:gd name="connsiteX10" fmla="*/ 988581 w 1115076"/>
                    <a:gd name="connsiteY10" fmla="*/ 42061 h 729423"/>
                    <a:gd name="connsiteX11" fmla="*/ 1087453 w 1115076"/>
                    <a:gd name="connsiteY11" fmla="*/ 42061 h 729423"/>
                    <a:gd name="connsiteX12" fmla="*/ 1066418 w 1115076"/>
                    <a:gd name="connsiteY12" fmla="*/ 21026 h 729423"/>
                    <a:gd name="connsiteX13" fmla="*/ 1070178 w 1115076"/>
                    <a:gd name="connsiteY13" fmla="*/ 230146 h 729423"/>
                    <a:gd name="connsiteX14" fmla="*/ 1072431 w 1115076"/>
                    <a:gd name="connsiteY14" fmla="*/ 356854 h 729423"/>
                    <a:gd name="connsiteX15" fmla="*/ 1072930 w 1115076"/>
                    <a:gd name="connsiteY15" fmla="*/ 393604 h 729423"/>
                    <a:gd name="connsiteX16" fmla="*/ 1073237 w 1115076"/>
                    <a:gd name="connsiteY16" fmla="*/ 393052 h 729423"/>
                    <a:gd name="connsiteX17" fmla="*/ 1071484 w 1115076"/>
                    <a:gd name="connsiteY17" fmla="*/ 400791 h 729423"/>
                    <a:gd name="connsiteX18" fmla="*/ 1067321 w 1115076"/>
                    <a:gd name="connsiteY18" fmla="*/ 419065 h 729423"/>
                    <a:gd name="connsiteX19" fmla="*/ 1057251 w 1115076"/>
                    <a:gd name="connsiteY19" fmla="*/ 461721 h 729423"/>
                    <a:gd name="connsiteX20" fmla="*/ 991876 w 1115076"/>
                    <a:gd name="connsiteY20" fmla="*/ 702745 h 729423"/>
                    <a:gd name="connsiteX21" fmla="*/ 1012166 w 1115076"/>
                    <a:gd name="connsiteY21" fmla="*/ 687302 h 729423"/>
                    <a:gd name="connsiteX22" fmla="*/ 640412 w 1115076"/>
                    <a:gd name="connsiteY22" fmla="*/ 686522 h 729423"/>
                    <a:gd name="connsiteX23" fmla="*/ 218095 w 1115076"/>
                    <a:gd name="connsiteY23" fmla="*/ 685207 h 729423"/>
                    <a:gd name="connsiteX24" fmla="*/ 20973 w 1115076"/>
                    <a:gd name="connsiteY24" fmla="*/ 684927 h 729423"/>
                    <a:gd name="connsiteX25" fmla="*/ 42008 w 1115076"/>
                    <a:gd name="connsiteY25" fmla="*/ 705961 h 729423"/>
                    <a:gd name="connsiteX26" fmla="*/ 45952 w 1115076"/>
                    <a:gd name="connsiteY26" fmla="*/ 296204 h 729423"/>
                    <a:gd name="connsiteX27" fmla="*/ 46513 w 1115076"/>
                    <a:gd name="connsiteY27" fmla="*/ 215571 h 729423"/>
                    <a:gd name="connsiteX28" fmla="*/ 40378 w 1115076"/>
                    <a:gd name="connsiteY28" fmla="*/ 230471 h 729423"/>
                    <a:gd name="connsiteX29" fmla="*/ 204686 w 1115076"/>
                    <a:gd name="connsiteY29" fmla="*/ 42604 h 729423"/>
                    <a:gd name="connsiteX30" fmla="*/ 174939 w 1115076"/>
                    <a:gd name="connsiteY30" fmla="*/ 12849 h 729423"/>
                    <a:gd name="connsiteX31" fmla="*/ 72062 w 1115076"/>
                    <a:gd name="connsiteY31" fmla="*/ 129521 h 729423"/>
                    <a:gd name="connsiteX32" fmla="*/ 15969 w 1115076"/>
                    <a:gd name="connsiteY32" fmla="*/ 194440 h 729423"/>
                    <a:gd name="connsiteX33" fmla="*/ 4479 w 1115076"/>
                    <a:gd name="connsiteY33" fmla="*/ 216544 h 729423"/>
                    <a:gd name="connsiteX34" fmla="*/ 4479 w 1115076"/>
                    <a:gd name="connsiteY34" fmla="*/ 225747 h 729423"/>
                    <a:gd name="connsiteX35" fmla="*/ 4347 w 1115076"/>
                    <a:gd name="connsiteY35" fmla="*/ 249130 h 729423"/>
                    <a:gd name="connsiteX36" fmla="*/ 1122 w 1115076"/>
                    <a:gd name="connsiteY36" fmla="*/ 565116 h 729423"/>
                    <a:gd name="connsiteX37" fmla="*/ 0 w 1115076"/>
                    <a:gd name="connsiteY37" fmla="*/ 706014 h 729423"/>
                    <a:gd name="connsiteX38" fmla="*/ 21035 w 1115076"/>
                    <a:gd name="connsiteY38" fmla="*/ 727049 h 729423"/>
                    <a:gd name="connsiteX39" fmla="*/ 399073 w 1115076"/>
                    <a:gd name="connsiteY39" fmla="*/ 727855 h 729423"/>
                    <a:gd name="connsiteX40" fmla="*/ 819637 w 1115076"/>
                    <a:gd name="connsiteY40" fmla="*/ 729161 h 729423"/>
                    <a:gd name="connsiteX41" fmla="*/ 1012227 w 1115076"/>
                    <a:gd name="connsiteY41" fmla="*/ 729424 h 729423"/>
                    <a:gd name="connsiteX42" fmla="*/ 1032508 w 1115076"/>
                    <a:gd name="connsiteY42" fmla="*/ 713981 h 729423"/>
                    <a:gd name="connsiteX43" fmla="*/ 1092449 w 1115076"/>
                    <a:gd name="connsiteY43" fmla="*/ 495149 h 729423"/>
                    <a:gd name="connsiteX44" fmla="*/ 1112370 w 1115076"/>
                    <a:gd name="connsiteY44" fmla="*/ 410844 h 729423"/>
                    <a:gd name="connsiteX45" fmla="*/ 1114737 w 1115076"/>
                    <a:gd name="connsiteY45" fmla="*/ 369922 h 729423"/>
                    <a:gd name="connsiteX46" fmla="*/ 1110039 w 1115076"/>
                    <a:gd name="connsiteY46" fmla="*/ 110117 h 729423"/>
                    <a:gd name="connsiteX47" fmla="*/ 1108523 w 1115076"/>
                    <a:gd name="connsiteY47" fmla="*/ 21035 h 729423"/>
                    <a:gd name="connsiteX48" fmla="*/ 1087488 w 1115076"/>
                    <a:gd name="connsiteY48" fmla="*/ 0 h 729423"/>
                    <a:gd name="connsiteX49" fmla="*/ 988581 w 1115076"/>
                    <a:gd name="connsiteY49" fmla="*/ 0 h 729423"/>
                    <a:gd name="connsiteX50" fmla="*/ 968300 w 1115076"/>
                    <a:gd name="connsiteY50" fmla="*/ 15443 h 729423"/>
                    <a:gd name="connsiteX51" fmla="*/ 919859 w 1115076"/>
                    <a:gd name="connsiteY51" fmla="*/ 153177 h 729423"/>
                    <a:gd name="connsiteX52" fmla="*/ 900261 w 1115076"/>
                    <a:gd name="connsiteY52" fmla="*/ 225510 h 729423"/>
                    <a:gd name="connsiteX53" fmla="*/ 900489 w 1115076"/>
                    <a:gd name="connsiteY53" fmla="*/ 299053 h 729423"/>
                    <a:gd name="connsiteX54" fmla="*/ 921524 w 1115076"/>
                    <a:gd name="connsiteY54" fmla="*/ 278018 h 729423"/>
                    <a:gd name="connsiteX55" fmla="*/ 290805 w 1115076"/>
                    <a:gd name="connsiteY55" fmla="*/ 275915 h 729423"/>
                    <a:gd name="connsiteX56" fmla="*/ 117470 w 1115076"/>
                    <a:gd name="connsiteY56" fmla="*/ 275599 h 729423"/>
                    <a:gd name="connsiteX57" fmla="*/ 138505 w 1115076"/>
                    <a:gd name="connsiteY57" fmla="*/ 296634 h 729423"/>
                    <a:gd name="connsiteX58" fmla="*/ 138216 w 1115076"/>
                    <a:gd name="connsiteY58" fmla="*/ 218542 h 729423"/>
                    <a:gd name="connsiteX59" fmla="*/ 96146 w 1115076"/>
                    <a:gd name="connsiteY59" fmla="*/ 218542 h 72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115076" h="729423">
                      <a:moveTo>
                        <a:pt x="96146" y="218525"/>
                      </a:moveTo>
                      <a:cubicBezTo>
                        <a:pt x="95997" y="244555"/>
                        <a:pt x="96252" y="270586"/>
                        <a:pt x="96436" y="296616"/>
                      </a:cubicBezTo>
                      <a:cubicBezTo>
                        <a:pt x="96610" y="308159"/>
                        <a:pt x="105926" y="317476"/>
                        <a:pt x="117470" y="317651"/>
                      </a:cubicBezTo>
                      <a:cubicBezTo>
                        <a:pt x="328046" y="317651"/>
                        <a:pt x="538604" y="319159"/>
                        <a:pt x="749170" y="319798"/>
                      </a:cubicBezTo>
                      <a:cubicBezTo>
                        <a:pt x="806621" y="319974"/>
                        <a:pt x="864073" y="320061"/>
                        <a:pt x="921524" y="320070"/>
                      </a:cubicBezTo>
                      <a:cubicBezTo>
                        <a:pt x="933075" y="319912"/>
                        <a:pt x="942401" y="310587"/>
                        <a:pt x="942559" y="299035"/>
                      </a:cubicBezTo>
                      <a:cubicBezTo>
                        <a:pt x="942436" y="275661"/>
                        <a:pt x="942357" y="252294"/>
                        <a:pt x="942331" y="228919"/>
                      </a:cubicBezTo>
                      <a:cubicBezTo>
                        <a:pt x="942944" y="218008"/>
                        <a:pt x="945398" y="207271"/>
                        <a:pt x="949596" y="197183"/>
                      </a:cubicBezTo>
                      <a:cubicBezTo>
                        <a:pt x="953646" y="184983"/>
                        <a:pt x="957668" y="172774"/>
                        <a:pt x="961674" y="160565"/>
                      </a:cubicBezTo>
                      <a:cubicBezTo>
                        <a:pt x="976477" y="115586"/>
                        <a:pt x="991473" y="70686"/>
                        <a:pt x="1008862" y="26618"/>
                      </a:cubicBezTo>
                      <a:lnTo>
                        <a:pt x="988581" y="42061"/>
                      </a:lnTo>
                      <a:lnTo>
                        <a:pt x="1087453" y="42061"/>
                      </a:lnTo>
                      <a:lnTo>
                        <a:pt x="1066418" y="21026"/>
                      </a:lnTo>
                      <a:cubicBezTo>
                        <a:pt x="1066515" y="90721"/>
                        <a:pt x="1068881" y="160469"/>
                        <a:pt x="1070178" y="230146"/>
                      </a:cubicBezTo>
                      <a:cubicBezTo>
                        <a:pt x="1070967" y="272382"/>
                        <a:pt x="1071721" y="314618"/>
                        <a:pt x="1072431" y="356854"/>
                      </a:cubicBezTo>
                      <a:cubicBezTo>
                        <a:pt x="1072623" y="369037"/>
                        <a:pt x="1072124" y="381439"/>
                        <a:pt x="1072930" y="393604"/>
                      </a:cubicBezTo>
                      <a:cubicBezTo>
                        <a:pt x="1073044" y="395278"/>
                        <a:pt x="1072255" y="398092"/>
                        <a:pt x="1073237" y="393052"/>
                      </a:cubicBezTo>
                      <a:cubicBezTo>
                        <a:pt x="1072729" y="395681"/>
                        <a:pt x="1072089" y="398214"/>
                        <a:pt x="1071484" y="400791"/>
                      </a:cubicBezTo>
                      <a:cubicBezTo>
                        <a:pt x="1070108" y="406882"/>
                        <a:pt x="1068715" y="412974"/>
                        <a:pt x="1067321" y="419065"/>
                      </a:cubicBezTo>
                      <a:cubicBezTo>
                        <a:pt x="1064034" y="433298"/>
                        <a:pt x="1060677" y="447514"/>
                        <a:pt x="1057251" y="461721"/>
                      </a:cubicBezTo>
                      <a:cubicBezTo>
                        <a:pt x="1037723" y="542653"/>
                        <a:pt x="1016426" y="623225"/>
                        <a:pt x="991876" y="702745"/>
                      </a:cubicBezTo>
                      <a:lnTo>
                        <a:pt x="1012166" y="687302"/>
                      </a:lnTo>
                      <a:cubicBezTo>
                        <a:pt x="888245" y="687346"/>
                        <a:pt x="764330" y="687083"/>
                        <a:pt x="640412" y="686522"/>
                      </a:cubicBezTo>
                      <a:cubicBezTo>
                        <a:pt x="499637" y="686075"/>
                        <a:pt x="358864" y="685636"/>
                        <a:pt x="218095" y="685207"/>
                      </a:cubicBezTo>
                      <a:cubicBezTo>
                        <a:pt x="152385" y="685049"/>
                        <a:pt x="86678" y="684953"/>
                        <a:pt x="20973" y="684927"/>
                      </a:cubicBezTo>
                      <a:lnTo>
                        <a:pt x="42008" y="705961"/>
                      </a:lnTo>
                      <a:cubicBezTo>
                        <a:pt x="42175" y="569376"/>
                        <a:pt x="44638" y="432781"/>
                        <a:pt x="45952" y="296204"/>
                      </a:cubicBezTo>
                      <a:cubicBezTo>
                        <a:pt x="46206" y="269324"/>
                        <a:pt x="46504" y="242434"/>
                        <a:pt x="46513" y="215571"/>
                      </a:cubicBezTo>
                      <a:lnTo>
                        <a:pt x="40378" y="230471"/>
                      </a:lnTo>
                      <a:cubicBezTo>
                        <a:pt x="94052" y="166946"/>
                        <a:pt x="149154" y="104516"/>
                        <a:pt x="204686" y="42604"/>
                      </a:cubicBezTo>
                      <a:cubicBezTo>
                        <a:pt x="222714" y="22498"/>
                        <a:pt x="193064" y="-7353"/>
                        <a:pt x="174939" y="12849"/>
                      </a:cubicBezTo>
                      <a:cubicBezTo>
                        <a:pt x="140319" y="51412"/>
                        <a:pt x="106164" y="90467"/>
                        <a:pt x="72062" y="129521"/>
                      </a:cubicBezTo>
                      <a:cubicBezTo>
                        <a:pt x="53253" y="151065"/>
                        <a:pt x="34479" y="172643"/>
                        <a:pt x="15969" y="194440"/>
                      </a:cubicBezTo>
                      <a:cubicBezTo>
                        <a:pt x="9634" y="200207"/>
                        <a:pt x="5560" y="208042"/>
                        <a:pt x="4479" y="216544"/>
                      </a:cubicBezTo>
                      <a:cubicBezTo>
                        <a:pt x="4330" y="219594"/>
                        <a:pt x="4479" y="222679"/>
                        <a:pt x="4479" y="225747"/>
                      </a:cubicBezTo>
                      <a:cubicBezTo>
                        <a:pt x="4479" y="233538"/>
                        <a:pt x="4435" y="241339"/>
                        <a:pt x="4347" y="249130"/>
                      </a:cubicBezTo>
                      <a:cubicBezTo>
                        <a:pt x="3593" y="354462"/>
                        <a:pt x="2200" y="459785"/>
                        <a:pt x="1122" y="565116"/>
                      </a:cubicBezTo>
                      <a:cubicBezTo>
                        <a:pt x="640" y="612076"/>
                        <a:pt x="61" y="659045"/>
                        <a:pt x="0" y="706014"/>
                      </a:cubicBezTo>
                      <a:cubicBezTo>
                        <a:pt x="165" y="717566"/>
                        <a:pt x="9487" y="726882"/>
                        <a:pt x="21035" y="727049"/>
                      </a:cubicBezTo>
                      <a:cubicBezTo>
                        <a:pt x="147050" y="727049"/>
                        <a:pt x="273064" y="727320"/>
                        <a:pt x="399073" y="727855"/>
                      </a:cubicBezTo>
                      <a:cubicBezTo>
                        <a:pt x="539264" y="728302"/>
                        <a:pt x="679451" y="728732"/>
                        <a:pt x="819637" y="729161"/>
                      </a:cubicBezTo>
                      <a:cubicBezTo>
                        <a:pt x="883837" y="729310"/>
                        <a:pt x="948028" y="729398"/>
                        <a:pt x="1012227" y="729424"/>
                      </a:cubicBezTo>
                      <a:cubicBezTo>
                        <a:pt x="1021632" y="729257"/>
                        <a:pt x="1029844" y="723008"/>
                        <a:pt x="1032508" y="713981"/>
                      </a:cubicBezTo>
                      <a:cubicBezTo>
                        <a:pt x="1054805" y="641709"/>
                        <a:pt x="1074368" y="568587"/>
                        <a:pt x="1092449" y="495149"/>
                      </a:cubicBezTo>
                      <a:cubicBezTo>
                        <a:pt x="1099355" y="467103"/>
                        <a:pt x="1105999" y="439004"/>
                        <a:pt x="1112370" y="410844"/>
                      </a:cubicBezTo>
                      <a:cubicBezTo>
                        <a:pt x="1114807" y="397346"/>
                        <a:pt x="1115604" y="383613"/>
                        <a:pt x="1114737" y="369922"/>
                      </a:cubicBezTo>
                      <a:cubicBezTo>
                        <a:pt x="1113448" y="283321"/>
                        <a:pt x="1111643" y="196719"/>
                        <a:pt x="1110039" y="110117"/>
                      </a:cubicBezTo>
                      <a:cubicBezTo>
                        <a:pt x="1109487" y="80432"/>
                        <a:pt x="1108567" y="50729"/>
                        <a:pt x="1108523" y="21035"/>
                      </a:cubicBezTo>
                      <a:cubicBezTo>
                        <a:pt x="1108356" y="9483"/>
                        <a:pt x="1099040" y="167"/>
                        <a:pt x="1087488" y="0"/>
                      </a:cubicBezTo>
                      <a:lnTo>
                        <a:pt x="988581" y="0"/>
                      </a:lnTo>
                      <a:cubicBezTo>
                        <a:pt x="979203" y="245"/>
                        <a:pt x="971026" y="6468"/>
                        <a:pt x="968300" y="15443"/>
                      </a:cubicBezTo>
                      <a:cubicBezTo>
                        <a:pt x="950438" y="60747"/>
                        <a:pt x="935074" y="106935"/>
                        <a:pt x="919859" y="153177"/>
                      </a:cubicBezTo>
                      <a:cubicBezTo>
                        <a:pt x="912242" y="176333"/>
                        <a:pt x="900235" y="201013"/>
                        <a:pt x="900261" y="225510"/>
                      </a:cubicBezTo>
                      <a:cubicBezTo>
                        <a:pt x="900287" y="250007"/>
                        <a:pt x="900366" y="274539"/>
                        <a:pt x="900489" y="299053"/>
                      </a:cubicBezTo>
                      <a:lnTo>
                        <a:pt x="921524" y="278018"/>
                      </a:lnTo>
                      <a:cubicBezTo>
                        <a:pt x="711281" y="278080"/>
                        <a:pt x="501048" y="276581"/>
                        <a:pt x="290805" y="275915"/>
                      </a:cubicBezTo>
                      <a:cubicBezTo>
                        <a:pt x="233030" y="275731"/>
                        <a:pt x="175252" y="275625"/>
                        <a:pt x="117470" y="275599"/>
                      </a:cubicBezTo>
                      <a:lnTo>
                        <a:pt x="138505" y="296634"/>
                      </a:lnTo>
                      <a:cubicBezTo>
                        <a:pt x="138321" y="270603"/>
                        <a:pt x="138067" y="244573"/>
                        <a:pt x="138216" y="218542"/>
                      </a:cubicBezTo>
                      <a:cubicBezTo>
                        <a:pt x="138374" y="191469"/>
                        <a:pt x="96304" y="191434"/>
                        <a:pt x="96146" y="2185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2" name="Freeform 1221">
                  <a:extLst>
                    <a:ext uri="{FF2B5EF4-FFF2-40B4-BE49-F238E27FC236}">
                      <a16:creationId xmlns:a16="http://schemas.microsoft.com/office/drawing/2014/main" id="{6CBD160E-039C-B555-42BE-D68BC940927B}"/>
                    </a:ext>
                  </a:extLst>
                </p:cNvPr>
                <p:cNvSpPr/>
                <p:nvPr/>
              </p:nvSpPr>
              <p:spPr>
                <a:xfrm>
                  <a:off x="9250137" y="5077915"/>
                  <a:ext cx="196708" cy="42604"/>
                </a:xfrm>
                <a:custGeom>
                  <a:avLst/>
                  <a:gdLst>
                    <a:gd name="connsiteX0" fmla="*/ 20318 w 196708"/>
                    <a:gd name="connsiteY0" fmla="*/ 42070 h 42604"/>
                    <a:gd name="connsiteX1" fmla="*/ 176387 w 196708"/>
                    <a:gd name="connsiteY1" fmla="*/ 42604 h 42604"/>
                    <a:gd name="connsiteX2" fmla="*/ 176387 w 196708"/>
                    <a:gd name="connsiteY2" fmla="*/ 535 h 42604"/>
                    <a:gd name="connsiteX3" fmla="*/ 20318 w 196708"/>
                    <a:gd name="connsiteY3" fmla="*/ 0 h 42604"/>
                    <a:gd name="connsiteX4" fmla="*/ 20318 w 196708"/>
                    <a:gd name="connsiteY4" fmla="*/ 42070 h 4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708" h="42604">
                      <a:moveTo>
                        <a:pt x="20318" y="42070"/>
                      </a:moveTo>
                      <a:cubicBezTo>
                        <a:pt x="72318" y="42280"/>
                        <a:pt x="124344" y="42455"/>
                        <a:pt x="176387" y="42604"/>
                      </a:cubicBezTo>
                      <a:cubicBezTo>
                        <a:pt x="203461" y="42674"/>
                        <a:pt x="203505" y="605"/>
                        <a:pt x="176387" y="535"/>
                      </a:cubicBezTo>
                      <a:cubicBezTo>
                        <a:pt x="124388" y="403"/>
                        <a:pt x="72362" y="228"/>
                        <a:pt x="20318" y="0"/>
                      </a:cubicBezTo>
                      <a:cubicBezTo>
                        <a:pt x="-6755" y="-114"/>
                        <a:pt x="-6790" y="41956"/>
                        <a:pt x="20318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3" name="Freeform 1222">
                  <a:extLst>
                    <a:ext uri="{FF2B5EF4-FFF2-40B4-BE49-F238E27FC236}">
                      <a16:creationId xmlns:a16="http://schemas.microsoft.com/office/drawing/2014/main" id="{52B27ECE-43EF-F286-57A2-28556B3E73E2}"/>
                    </a:ext>
                  </a:extLst>
                </p:cNvPr>
                <p:cNvSpPr/>
                <p:nvPr/>
              </p:nvSpPr>
              <p:spPr>
                <a:xfrm>
                  <a:off x="8977257" y="5076697"/>
                  <a:ext cx="154465" cy="42542"/>
                </a:xfrm>
                <a:custGeom>
                  <a:avLst/>
                  <a:gdLst>
                    <a:gd name="connsiteX0" fmla="*/ 21035 w 154465"/>
                    <a:gd name="connsiteY0" fmla="*/ 42069 h 42542"/>
                    <a:gd name="connsiteX1" fmla="*/ 133430 w 154465"/>
                    <a:gd name="connsiteY1" fmla="*/ 42543 h 42542"/>
                    <a:gd name="connsiteX2" fmla="*/ 154465 w 154465"/>
                    <a:gd name="connsiteY2" fmla="*/ 21508 h 42542"/>
                    <a:gd name="connsiteX3" fmla="*/ 133430 w 154465"/>
                    <a:gd name="connsiteY3" fmla="*/ 473 h 42542"/>
                    <a:gd name="connsiteX4" fmla="*/ 21035 w 154465"/>
                    <a:gd name="connsiteY4" fmla="*/ 0 h 42542"/>
                    <a:gd name="connsiteX5" fmla="*/ 0 w 154465"/>
                    <a:gd name="connsiteY5" fmla="*/ 21035 h 42542"/>
                    <a:gd name="connsiteX6" fmla="*/ 21035 w 154465"/>
                    <a:gd name="connsiteY6" fmla="*/ 42069 h 42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465" h="42542">
                      <a:moveTo>
                        <a:pt x="21035" y="42069"/>
                      </a:moveTo>
                      <a:cubicBezTo>
                        <a:pt x="58506" y="42218"/>
                        <a:pt x="95971" y="42376"/>
                        <a:pt x="133430" y="42543"/>
                      </a:cubicBezTo>
                      <a:cubicBezTo>
                        <a:pt x="145048" y="42543"/>
                        <a:pt x="154465" y="33121"/>
                        <a:pt x="154465" y="21508"/>
                      </a:cubicBezTo>
                      <a:cubicBezTo>
                        <a:pt x="154465" y="9895"/>
                        <a:pt x="145048" y="473"/>
                        <a:pt x="133430" y="473"/>
                      </a:cubicBezTo>
                      <a:cubicBezTo>
                        <a:pt x="95971" y="307"/>
                        <a:pt x="58506" y="149"/>
                        <a:pt x="21035" y="0"/>
                      </a:cubicBezTo>
                      <a:cubicBezTo>
                        <a:pt x="9417" y="0"/>
                        <a:pt x="0" y="9422"/>
                        <a:pt x="0" y="21035"/>
                      </a:cubicBezTo>
                      <a:cubicBezTo>
                        <a:pt x="0" y="32648"/>
                        <a:pt x="9417" y="42069"/>
                        <a:pt x="21035" y="42069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4" name="Freeform 1223">
                  <a:extLst>
                    <a:ext uri="{FF2B5EF4-FFF2-40B4-BE49-F238E27FC236}">
                      <a16:creationId xmlns:a16="http://schemas.microsoft.com/office/drawing/2014/main" id="{E5A1F477-CEF4-1943-1ABF-06169E6EEE5A}"/>
                    </a:ext>
                  </a:extLst>
                </p:cNvPr>
                <p:cNvSpPr/>
                <p:nvPr/>
              </p:nvSpPr>
              <p:spPr>
                <a:xfrm>
                  <a:off x="8844817" y="5360009"/>
                  <a:ext cx="154982" cy="178681"/>
                </a:xfrm>
                <a:custGeom>
                  <a:avLst/>
                  <a:gdLst>
                    <a:gd name="connsiteX0" fmla="*/ 0 w 154982"/>
                    <a:gd name="connsiteY0" fmla="*/ 0 h 178681"/>
                    <a:gd name="connsiteX1" fmla="*/ 0 w 154982"/>
                    <a:gd name="connsiteY1" fmla="*/ 91230 h 178681"/>
                    <a:gd name="connsiteX2" fmla="*/ 75848 w 154982"/>
                    <a:gd name="connsiteY2" fmla="*/ 178682 h 178681"/>
                    <a:gd name="connsiteX3" fmla="*/ 154982 w 154982"/>
                    <a:gd name="connsiteY3" fmla="*/ 109188 h 178681"/>
                    <a:gd name="connsiteX4" fmla="*/ 153860 w 154982"/>
                    <a:gd name="connsiteY4" fmla="*/ 2884 h 17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982" h="178681">
                      <a:moveTo>
                        <a:pt x="0" y="0"/>
                      </a:moveTo>
                      <a:cubicBezTo>
                        <a:pt x="0" y="33945"/>
                        <a:pt x="0" y="65033"/>
                        <a:pt x="0" y="91230"/>
                      </a:cubicBezTo>
                      <a:cubicBezTo>
                        <a:pt x="0" y="150407"/>
                        <a:pt x="37424" y="178682"/>
                        <a:pt x="75848" y="178682"/>
                      </a:cubicBezTo>
                      <a:cubicBezTo>
                        <a:pt x="123474" y="178682"/>
                        <a:pt x="154982" y="157507"/>
                        <a:pt x="154982" y="109188"/>
                      </a:cubicBezTo>
                      <a:cubicBezTo>
                        <a:pt x="154982" y="102930"/>
                        <a:pt x="154570" y="61781"/>
                        <a:pt x="153860" y="2884"/>
                      </a:cubicBezTo>
                    </a:path>
                  </a:pathLst>
                </a:custGeom>
                <a:solidFill>
                  <a:srgbClr val="79C6E0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5" name="Freeform 1224">
                  <a:extLst>
                    <a:ext uri="{FF2B5EF4-FFF2-40B4-BE49-F238E27FC236}">
                      <a16:creationId xmlns:a16="http://schemas.microsoft.com/office/drawing/2014/main" id="{D81A17C1-0B7A-ACE7-FE1E-99EC20F74FC8}"/>
                    </a:ext>
                  </a:extLst>
                </p:cNvPr>
                <p:cNvSpPr/>
                <p:nvPr/>
              </p:nvSpPr>
              <p:spPr>
                <a:xfrm>
                  <a:off x="9093699" y="5339644"/>
                  <a:ext cx="197406" cy="220531"/>
                </a:xfrm>
                <a:custGeom>
                  <a:avLst/>
                  <a:gdLst>
                    <a:gd name="connsiteX0" fmla="*/ 363 w 197406"/>
                    <a:gd name="connsiteY0" fmla="*/ 20365 h 220531"/>
                    <a:gd name="connsiteX1" fmla="*/ 363 w 197406"/>
                    <a:gd name="connsiteY1" fmla="*/ 87343 h 220531"/>
                    <a:gd name="connsiteX2" fmla="*/ 4666 w 197406"/>
                    <a:gd name="connsiteY2" fmla="*/ 146635 h 220531"/>
                    <a:gd name="connsiteX3" fmla="*/ 67183 w 197406"/>
                    <a:gd name="connsiteY3" fmla="*/ 215323 h 220531"/>
                    <a:gd name="connsiteX4" fmla="*/ 159920 w 197406"/>
                    <a:gd name="connsiteY4" fmla="*/ 204490 h 220531"/>
                    <a:gd name="connsiteX5" fmla="*/ 197406 w 197406"/>
                    <a:gd name="connsiteY5" fmla="*/ 127362 h 220531"/>
                    <a:gd name="connsiteX6" fmla="*/ 196293 w 197406"/>
                    <a:gd name="connsiteY6" fmla="*/ 23223 h 220531"/>
                    <a:gd name="connsiteX7" fmla="*/ 154223 w 197406"/>
                    <a:gd name="connsiteY7" fmla="*/ 23223 h 220531"/>
                    <a:gd name="connsiteX8" fmla="*/ 155249 w 197406"/>
                    <a:gd name="connsiteY8" fmla="*/ 116442 h 220531"/>
                    <a:gd name="connsiteX9" fmla="*/ 154881 w 197406"/>
                    <a:gd name="connsiteY9" fmla="*/ 139299 h 220531"/>
                    <a:gd name="connsiteX10" fmla="*/ 153794 w 197406"/>
                    <a:gd name="connsiteY10" fmla="*/ 144812 h 220531"/>
                    <a:gd name="connsiteX11" fmla="*/ 152681 w 197406"/>
                    <a:gd name="connsiteY11" fmla="*/ 148914 h 220531"/>
                    <a:gd name="connsiteX12" fmla="*/ 151655 w 197406"/>
                    <a:gd name="connsiteY12" fmla="*/ 152174 h 220531"/>
                    <a:gd name="connsiteX13" fmla="*/ 150218 w 197406"/>
                    <a:gd name="connsiteY13" fmla="*/ 155058 h 220531"/>
                    <a:gd name="connsiteX14" fmla="*/ 148281 w 197406"/>
                    <a:gd name="connsiteY14" fmla="*/ 158397 h 220531"/>
                    <a:gd name="connsiteX15" fmla="*/ 146151 w 197406"/>
                    <a:gd name="connsiteY15" fmla="*/ 161561 h 220531"/>
                    <a:gd name="connsiteX16" fmla="*/ 144618 w 197406"/>
                    <a:gd name="connsiteY16" fmla="*/ 163069 h 220531"/>
                    <a:gd name="connsiteX17" fmla="*/ 141822 w 197406"/>
                    <a:gd name="connsiteY17" fmla="*/ 165970 h 220531"/>
                    <a:gd name="connsiteX18" fmla="*/ 134538 w 197406"/>
                    <a:gd name="connsiteY18" fmla="*/ 170589 h 220531"/>
                    <a:gd name="connsiteX19" fmla="*/ 131033 w 197406"/>
                    <a:gd name="connsiteY19" fmla="*/ 172342 h 220531"/>
                    <a:gd name="connsiteX20" fmla="*/ 129551 w 197406"/>
                    <a:gd name="connsiteY20" fmla="*/ 172911 h 220531"/>
                    <a:gd name="connsiteX21" fmla="*/ 119446 w 197406"/>
                    <a:gd name="connsiteY21" fmla="*/ 175847 h 220531"/>
                    <a:gd name="connsiteX22" fmla="*/ 104625 w 197406"/>
                    <a:gd name="connsiteY22" fmla="*/ 177793 h 220531"/>
                    <a:gd name="connsiteX23" fmla="*/ 94362 w 197406"/>
                    <a:gd name="connsiteY23" fmla="*/ 177907 h 220531"/>
                    <a:gd name="connsiteX24" fmla="*/ 89577 w 197406"/>
                    <a:gd name="connsiteY24" fmla="*/ 177592 h 220531"/>
                    <a:gd name="connsiteX25" fmla="*/ 88542 w 197406"/>
                    <a:gd name="connsiteY25" fmla="*/ 177381 h 220531"/>
                    <a:gd name="connsiteX26" fmla="*/ 80190 w 197406"/>
                    <a:gd name="connsiteY26" fmla="*/ 175304 h 220531"/>
                    <a:gd name="connsiteX27" fmla="*/ 76263 w 197406"/>
                    <a:gd name="connsiteY27" fmla="*/ 173972 h 220531"/>
                    <a:gd name="connsiteX28" fmla="*/ 68621 w 197406"/>
                    <a:gd name="connsiteY28" fmla="*/ 169817 h 220531"/>
                    <a:gd name="connsiteX29" fmla="*/ 64563 w 197406"/>
                    <a:gd name="connsiteY29" fmla="*/ 167100 h 220531"/>
                    <a:gd name="connsiteX30" fmla="*/ 63423 w 197406"/>
                    <a:gd name="connsiteY30" fmla="*/ 166049 h 220531"/>
                    <a:gd name="connsiteX31" fmla="*/ 46227 w 197406"/>
                    <a:gd name="connsiteY31" fmla="*/ 138940 h 220531"/>
                    <a:gd name="connsiteX32" fmla="*/ 42432 w 197406"/>
                    <a:gd name="connsiteY32" fmla="*/ 87300 h 220531"/>
                    <a:gd name="connsiteX33" fmla="*/ 42432 w 197406"/>
                    <a:gd name="connsiteY33" fmla="*/ 20322 h 220531"/>
                    <a:gd name="connsiteX34" fmla="*/ 363 w 197406"/>
                    <a:gd name="connsiteY34" fmla="*/ 20322 h 22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7406" h="220531">
                      <a:moveTo>
                        <a:pt x="363" y="20365"/>
                      </a:moveTo>
                      <a:cubicBezTo>
                        <a:pt x="363" y="42688"/>
                        <a:pt x="363" y="65012"/>
                        <a:pt x="363" y="87343"/>
                      </a:cubicBezTo>
                      <a:cubicBezTo>
                        <a:pt x="-749" y="107213"/>
                        <a:pt x="698" y="127134"/>
                        <a:pt x="4666" y="146635"/>
                      </a:cubicBezTo>
                      <a:cubicBezTo>
                        <a:pt x="12545" y="178634"/>
                        <a:pt x="36067" y="204472"/>
                        <a:pt x="67183" y="215323"/>
                      </a:cubicBezTo>
                      <a:cubicBezTo>
                        <a:pt x="98235" y="225007"/>
                        <a:pt x="131938" y="221072"/>
                        <a:pt x="159920" y="204490"/>
                      </a:cubicBezTo>
                      <a:cubicBezTo>
                        <a:pt x="186608" y="187224"/>
                        <a:pt x="197450" y="158239"/>
                        <a:pt x="197406" y="127362"/>
                      </a:cubicBezTo>
                      <a:cubicBezTo>
                        <a:pt x="197353" y="92655"/>
                        <a:pt x="196705" y="57930"/>
                        <a:pt x="196293" y="23223"/>
                      </a:cubicBezTo>
                      <a:cubicBezTo>
                        <a:pt x="195969" y="-3824"/>
                        <a:pt x="153899" y="-3895"/>
                        <a:pt x="154223" y="23223"/>
                      </a:cubicBezTo>
                      <a:cubicBezTo>
                        <a:pt x="154592" y="54301"/>
                        <a:pt x="154933" y="85372"/>
                        <a:pt x="155249" y="116442"/>
                      </a:cubicBezTo>
                      <a:cubicBezTo>
                        <a:pt x="155542" y="124058"/>
                        <a:pt x="155420" y="131692"/>
                        <a:pt x="154881" y="139299"/>
                      </a:cubicBezTo>
                      <a:cubicBezTo>
                        <a:pt x="155126" y="136863"/>
                        <a:pt x="154101" y="143559"/>
                        <a:pt x="153794" y="144812"/>
                      </a:cubicBezTo>
                      <a:cubicBezTo>
                        <a:pt x="153487" y="146066"/>
                        <a:pt x="153093" y="147564"/>
                        <a:pt x="152681" y="148914"/>
                      </a:cubicBezTo>
                      <a:cubicBezTo>
                        <a:pt x="152812" y="148511"/>
                        <a:pt x="150560" y="154865"/>
                        <a:pt x="151655" y="152174"/>
                      </a:cubicBezTo>
                      <a:cubicBezTo>
                        <a:pt x="152751" y="149484"/>
                        <a:pt x="150069" y="155330"/>
                        <a:pt x="150218" y="155058"/>
                      </a:cubicBezTo>
                      <a:cubicBezTo>
                        <a:pt x="149605" y="156189"/>
                        <a:pt x="148965" y="157310"/>
                        <a:pt x="148281" y="158397"/>
                      </a:cubicBezTo>
                      <a:cubicBezTo>
                        <a:pt x="147597" y="159484"/>
                        <a:pt x="146905" y="160545"/>
                        <a:pt x="146151" y="161561"/>
                      </a:cubicBezTo>
                      <a:cubicBezTo>
                        <a:pt x="148667" y="158152"/>
                        <a:pt x="144924" y="162745"/>
                        <a:pt x="144618" y="163069"/>
                      </a:cubicBezTo>
                      <a:cubicBezTo>
                        <a:pt x="143741" y="164015"/>
                        <a:pt x="138719" y="168327"/>
                        <a:pt x="141822" y="165970"/>
                      </a:cubicBezTo>
                      <a:cubicBezTo>
                        <a:pt x="139517" y="167696"/>
                        <a:pt x="137082" y="169239"/>
                        <a:pt x="134538" y="170589"/>
                      </a:cubicBezTo>
                      <a:cubicBezTo>
                        <a:pt x="133390" y="171211"/>
                        <a:pt x="132216" y="171789"/>
                        <a:pt x="131033" y="172342"/>
                      </a:cubicBezTo>
                      <a:cubicBezTo>
                        <a:pt x="127684" y="173937"/>
                        <a:pt x="135616" y="170825"/>
                        <a:pt x="129551" y="172911"/>
                      </a:cubicBezTo>
                      <a:cubicBezTo>
                        <a:pt x="126237" y="174068"/>
                        <a:pt x="122864" y="175050"/>
                        <a:pt x="119446" y="175847"/>
                      </a:cubicBezTo>
                      <a:cubicBezTo>
                        <a:pt x="114606" y="177109"/>
                        <a:pt x="109627" y="177767"/>
                        <a:pt x="104625" y="177793"/>
                      </a:cubicBezTo>
                      <a:cubicBezTo>
                        <a:pt x="101207" y="177960"/>
                        <a:pt x="97780" y="178038"/>
                        <a:pt x="94362" y="177907"/>
                      </a:cubicBezTo>
                      <a:cubicBezTo>
                        <a:pt x="92767" y="177854"/>
                        <a:pt x="91172" y="177723"/>
                        <a:pt x="89577" y="177592"/>
                      </a:cubicBezTo>
                      <a:cubicBezTo>
                        <a:pt x="92670" y="177846"/>
                        <a:pt x="90304" y="177741"/>
                        <a:pt x="88542" y="177381"/>
                      </a:cubicBezTo>
                      <a:cubicBezTo>
                        <a:pt x="85725" y="176829"/>
                        <a:pt x="82937" y="176136"/>
                        <a:pt x="80190" y="175304"/>
                      </a:cubicBezTo>
                      <a:cubicBezTo>
                        <a:pt x="78901" y="174901"/>
                        <a:pt x="72740" y="172315"/>
                        <a:pt x="76263" y="173972"/>
                      </a:cubicBezTo>
                      <a:cubicBezTo>
                        <a:pt x="73635" y="172745"/>
                        <a:pt x="71083" y="171351"/>
                        <a:pt x="68621" y="169817"/>
                      </a:cubicBezTo>
                      <a:cubicBezTo>
                        <a:pt x="67236" y="168941"/>
                        <a:pt x="65877" y="168064"/>
                        <a:pt x="64563" y="167100"/>
                      </a:cubicBezTo>
                      <a:cubicBezTo>
                        <a:pt x="66947" y="168853"/>
                        <a:pt x="64387" y="166934"/>
                        <a:pt x="63423" y="166049"/>
                      </a:cubicBezTo>
                      <a:cubicBezTo>
                        <a:pt x="55124" y="158923"/>
                        <a:pt x="49137" y="149484"/>
                        <a:pt x="46227" y="138940"/>
                      </a:cubicBezTo>
                      <a:cubicBezTo>
                        <a:pt x="42434" y="122007"/>
                        <a:pt x="41155" y="104609"/>
                        <a:pt x="42432" y="87300"/>
                      </a:cubicBezTo>
                      <a:cubicBezTo>
                        <a:pt x="42432" y="64977"/>
                        <a:pt x="42432" y="42645"/>
                        <a:pt x="42432" y="20322"/>
                      </a:cubicBezTo>
                      <a:cubicBezTo>
                        <a:pt x="42432" y="-6752"/>
                        <a:pt x="363" y="-6796"/>
                        <a:pt x="363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6" name="Freeform 1225">
                  <a:extLst>
                    <a:ext uri="{FF2B5EF4-FFF2-40B4-BE49-F238E27FC236}">
                      <a16:creationId xmlns:a16="http://schemas.microsoft.com/office/drawing/2014/main" id="{68D5663E-7394-6853-9A1F-C38AB18C0094}"/>
                    </a:ext>
                  </a:extLst>
                </p:cNvPr>
                <p:cNvSpPr/>
                <p:nvPr/>
              </p:nvSpPr>
              <p:spPr>
                <a:xfrm>
                  <a:off x="8823422" y="5339644"/>
                  <a:ext cx="197403" cy="220531"/>
                </a:xfrm>
                <a:custGeom>
                  <a:avLst/>
                  <a:gdLst>
                    <a:gd name="connsiteX0" fmla="*/ 361 w 197403"/>
                    <a:gd name="connsiteY0" fmla="*/ 20365 h 220531"/>
                    <a:gd name="connsiteX1" fmla="*/ 361 w 197403"/>
                    <a:gd name="connsiteY1" fmla="*/ 87343 h 220531"/>
                    <a:gd name="connsiteX2" fmla="*/ 4664 w 197403"/>
                    <a:gd name="connsiteY2" fmla="*/ 146635 h 220531"/>
                    <a:gd name="connsiteX3" fmla="*/ 67190 w 197403"/>
                    <a:gd name="connsiteY3" fmla="*/ 215323 h 220531"/>
                    <a:gd name="connsiteX4" fmla="*/ 159927 w 197403"/>
                    <a:gd name="connsiteY4" fmla="*/ 204490 h 220531"/>
                    <a:gd name="connsiteX5" fmla="*/ 197404 w 197403"/>
                    <a:gd name="connsiteY5" fmla="*/ 127362 h 220531"/>
                    <a:gd name="connsiteX6" fmla="*/ 196291 w 197403"/>
                    <a:gd name="connsiteY6" fmla="*/ 23223 h 220531"/>
                    <a:gd name="connsiteX7" fmla="*/ 154221 w 197403"/>
                    <a:gd name="connsiteY7" fmla="*/ 23223 h 220531"/>
                    <a:gd name="connsiteX8" fmla="*/ 155247 w 197403"/>
                    <a:gd name="connsiteY8" fmla="*/ 116442 h 220531"/>
                    <a:gd name="connsiteX9" fmla="*/ 154887 w 197403"/>
                    <a:gd name="connsiteY9" fmla="*/ 139299 h 220531"/>
                    <a:gd name="connsiteX10" fmla="*/ 153801 w 197403"/>
                    <a:gd name="connsiteY10" fmla="*/ 144812 h 220531"/>
                    <a:gd name="connsiteX11" fmla="*/ 152687 w 197403"/>
                    <a:gd name="connsiteY11" fmla="*/ 148914 h 220531"/>
                    <a:gd name="connsiteX12" fmla="*/ 151653 w 197403"/>
                    <a:gd name="connsiteY12" fmla="*/ 152174 h 220531"/>
                    <a:gd name="connsiteX13" fmla="*/ 150216 w 197403"/>
                    <a:gd name="connsiteY13" fmla="*/ 155058 h 220531"/>
                    <a:gd name="connsiteX14" fmla="*/ 148279 w 197403"/>
                    <a:gd name="connsiteY14" fmla="*/ 158397 h 220531"/>
                    <a:gd name="connsiteX15" fmla="*/ 146158 w 197403"/>
                    <a:gd name="connsiteY15" fmla="*/ 161561 h 220531"/>
                    <a:gd name="connsiteX16" fmla="*/ 144624 w 197403"/>
                    <a:gd name="connsiteY16" fmla="*/ 163069 h 220531"/>
                    <a:gd name="connsiteX17" fmla="*/ 141819 w 197403"/>
                    <a:gd name="connsiteY17" fmla="*/ 165970 h 220531"/>
                    <a:gd name="connsiteX18" fmla="*/ 134545 w 197403"/>
                    <a:gd name="connsiteY18" fmla="*/ 170589 h 220531"/>
                    <a:gd name="connsiteX19" fmla="*/ 131039 w 197403"/>
                    <a:gd name="connsiteY19" fmla="*/ 172342 h 220531"/>
                    <a:gd name="connsiteX20" fmla="*/ 129558 w 197403"/>
                    <a:gd name="connsiteY20" fmla="*/ 172911 h 220531"/>
                    <a:gd name="connsiteX21" fmla="*/ 119444 w 197403"/>
                    <a:gd name="connsiteY21" fmla="*/ 175847 h 220531"/>
                    <a:gd name="connsiteX22" fmla="*/ 104623 w 197403"/>
                    <a:gd name="connsiteY22" fmla="*/ 177793 h 220531"/>
                    <a:gd name="connsiteX23" fmla="*/ 94369 w 197403"/>
                    <a:gd name="connsiteY23" fmla="*/ 177907 h 220531"/>
                    <a:gd name="connsiteX24" fmla="*/ 89583 w 197403"/>
                    <a:gd name="connsiteY24" fmla="*/ 177592 h 220531"/>
                    <a:gd name="connsiteX25" fmla="*/ 88549 w 197403"/>
                    <a:gd name="connsiteY25" fmla="*/ 177381 h 220531"/>
                    <a:gd name="connsiteX26" fmla="*/ 80196 w 197403"/>
                    <a:gd name="connsiteY26" fmla="*/ 175304 h 220531"/>
                    <a:gd name="connsiteX27" fmla="*/ 76270 w 197403"/>
                    <a:gd name="connsiteY27" fmla="*/ 173972 h 220531"/>
                    <a:gd name="connsiteX28" fmla="*/ 68619 w 197403"/>
                    <a:gd name="connsiteY28" fmla="*/ 169817 h 220531"/>
                    <a:gd name="connsiteX29" fmla="*/ 64561 w 197403"/>
                    <a:gd name="connsiteY29" fmla="*/ 167100 h 220531"/>
                    <a:gd name="connsiteX30" fmla="*/ 63430 w 197403"/>
                    <a:gd name="connsiteY30" fmla="*/ 166049 h 220531"/>
                    <a:gd name="connsiteX31" fmla="*/ 46234 w 197403"/>
                    <a:gd name="connsiteY31" fmla="*/ 138940 h 220531"/>
                    <a:gd name="connsiteX32" fmla="*/ 42430 w 197403"/>
                    <a:gd name="connsiteY32" fmla="*/ 87300 h 220531"/>
                    <a:gd name="connsiteX33" fmla="*/ 42430 w 197403"/>
                    <a:gd name="connsiteY33" fmla="*/ 20322 h 220531"/>
                    <a:gd name="connsiteX34" fmla="*/ 361 w 197403"/>
                    <a:gd name="connsiteY34" fmla="*/ 20322 h 22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7403" h="220531">
                      <a:moveTo>
                        <a:pt x="361" y="20365"/>
                      </a:moveTo>
                      <a:cubicBezTo>
                        <a:pt x="361" y="42688"/>
                        <a:pt x="361" y="65012"/>
                        <a:pt x="361" y="87343"/>
                      </a:cubicBezTo>
                      <a:cubicBezTo>
                        <a:pt x="-747" y="107213"/>
                        <a:pt x="699" y="127134"/>
                        <a:pt x="4664" y="146635"/>
                      </a:cubicBezTo>
                      <a:cubicBezTo>
                        <a:pt x="12544" y="178634"/>
                        <a:pt x="36070" y="204481"/>
                        <a:pt x="67190" y="215323"/>
                      </a:cubicBezTo>
                      <a:cubicBezTo>
                        <a:pt x="98241" y="225007"/>
                        <a:pt x="131945" y="221072"/>
                        <a:pt x="159927" y="204490"/>
                      </a:cubicBezTo>
                      <a:cubicBezTo>
                        <a:pt x="186615" y="187224"/>
                        <a:pt x="197448" y="158239"/>
                        <a:pt x="197404" y="127362"/>
                      </a:cubicBezTo>
                      <a:cubicBezTo>
                        <a:pt x="197360" y="92655"/>
                        <a:pt x="196711" y="57930"/>
                        <a:pt x="196291" y="23223"/>
                      </a:cubicBezTo>
                      <a:cubicBezTo>
                        <a:pt x="195975" y="-3824"/>
                        <a:pt x="153897" y="-3895"/>
                        <a:pt x="154221" y="23223"/>
                      </a:cubicBezTo>
                      <a:cubicBezTo>
                        <a:pt x="154601" y="54301"/>
                        <a:pt x="154943" y="85372"/>
                        <a:pt x="155247" y="116442"/>
                      </a:cubicBezTo>
                      <a:cubicBezTo>
                        <a:pt x="155544" y="124058"/>
                        <a:pt x="155424" y="131692"/>
                        <a:pt x="154887" y="139299"/>
                      </a:cubicBezTo>
                      <a:cubicBezTo>
                        <a:pt x="155133" y="136863"/>
                        <a:pt x="154099" y="143559"/>
                        <a:pt x="153801" y="144812"/>
                      </a:cubicBezTo>
                      <a:cubicBezTo>
                        <a:pt x="153503" y="146066"/>
                        <a:pt x="153099" y="147564"/>
                        <a:pt x="152687" y="148914"/>
                      </a:cubicBezTo>
                      <a:cubicBezTo>
                        <a:pt x="152810" y="148511"/>
                        <a:pt x="150566" y="154865"/>
                        <a:pt x="151653" y="152174"/>
                      </a:cubicBezTo>
                      <a:cubicBezTo>
                        <a:pt x="152740" y="149484"/>
                        <a:pt x="150076" y="155330"/>
                        <a:pt x="150216" y="155058"/>
                      </a:cubicBezTo>
                      <a:cubicBezTo>
                        <a:pt x="149611" y="156189"/>
                        <a:pt x="148963" y="157310"/>
                        <a:pt x="148279" y="158397"/>
                      </a:cubicBezTo>
                      <a:cubicBezTo>
                        <a:pt x="147595" y="159484"/>
                        <a:pt x="146903" y="160545"/>
                        <a:pt x="146158" y="161561"/>
                      </a:cubicBezTo>
                      <a:cubicBezTo>
                        <a:pt x="148673" y="158152"/>
                        <a:pt x="144931" y="162745"/>
                        <a:pt x="144624" y="163069"/>
                      </a:cubicBezTo>
                      <a:cubicBezTo>
                        <a:pt x="143704" y="164015"/>
                        <a:pt x="138726" y="168327"/>
                        <a:pt x="141819" y="165970"/>
                      </a:cubicBezTo>
                      <a:cubicBezTo>
                        <a:pt x="139518" y="167696"/>
                        <a:pt x="137086" y="169239"/>
                        <a:pt x="134545" y="170589"/>
                      </a:cubicBezTo>
                      <a:cubicBezTo>
                        <a:pt x="133388" y="171211"/>
                        <a:pt x="132222" y="171789"/>
                        <a:pt x="131039" y="172342"/>
                      </a:cubicBezTo>
                      <a:cubicBezTo>
                        <a:pt x="127682" y="173937"/>
                        <a:pt x="135614" y="170825"/>
                        <a:pt x="129558" y="172911"/>
                      </a:cubicBezTo>
                      <a:cubicBezTo>
                        <a:pt x="126242" y="174068"/>
                        <a:pt x="122865" y="175050"/>
                        <a:pt x="119444" y="175847"/>
                      </a:cubicBezTo>
                      <a:cubicBezTo>
                        <a:pt x="114604" y="177109"/>
                        <a:pt x="109625" y="177767"/>
                        <a:pt x="104623" y="177793"/>
                      </a:cubicBezTo>
                      <a:cubicBezTo>
                        <a:pt x="101214" y="177960"/>
                        <a:pt x="97778" y="178038"/>
                        <a:pt x="94369" y="177907"/>
                      </a:cubicBezTo>
                      <a:cubicBezTo>
                        <a:pt x="92765" y="177854"/>
                        <a:pt x="91178" y="177723"/>
                        <a:pt x="89583" y="177592"/>
                      </a:cubicBezTo>
                      <a:cubicBezTo>
                        <a:pt x="92668" y="177846"/>
                        <a:pt x="90302" y="177741"/>
                        <a:pt x="88549" y="177381"/>
                      </a:cubicBezTo>
                      <a:cubicBezTo>
                        <a:pt x="85730" y="176838"/>
                        <a:pt x="82942" y="176145"/>
                        <a:pt x="80196" y="175304"/>
                      </a:cubicBezTo>
                      <a:cubicBezTo>
                        <a:pt x="78908" y="174901"/>
                        <a:pt x="72747" y="172315"/>
                        <a:pt x="76270" y="173972"/>
                      </a:cubicBezTo>
                      <a:cubicBezTo>
                        <a:pt x="73640" y="172736"/>
                        <a:pt x="71085" y="171351"/>
                        <a:pt x="68619" y="169817"/>
                      </a:cubicBezTo>
                      <a:cubicBezTo>
                        <a:pt x="67234" y="168941"/>
                        <a:pt x="65875" y="168064"/>
                        <a:pt x="64561" y="167100"/>
                      </a:cubicBezTo>
                      <a:cubicBezTo>
                        <a:pt x="66945" y="168853"/>
                        <a:pt x="64385" y="166934"/>
                        <a:pt x="63430" y="166049"/>
                      </a:cubicBezTo>
                      <a:cubicBezTo>
                        <a:pt x="55127" y="158923"/>
                        <a:pt x="49140" y="149484"/>
                        <a:pt x="46234" y="138940"/>
                      </a:cubicBezTo>
                      <a:cubicBezTo>
                        <a:pt x="42433" y="122007"/>
                        <a:pt x="41152" y="104609"/>
                        <a:pt x="42430" y="87300"/>
                      </a:cubicBezTo>
                      <a:cubicBezTo>
                        <a:pt x="42430" y="64977"/>
                        <a:pt x="42430" y="42645"/>
                        <a:pt x="42430" y="20322"/>
                      </a:cubicBezTo>
                      <a:cubicBezTo>
                        <a:pt x="42430" y="-6752"/>
                        <a:pt x="361" y="-6796"/>
                        <a:pt x="361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7" name="Freeform 1226">
                  <a:extLst>
                    <a:ext uri="{FF2B5EF4-FFF2-40B4-BE49-F238E27FC236}">
                      <a16:creationId xmlns:a16="http://schemas.microsoft.com/office/drawing/2014/main" id="{D9696952-0119-7DC0-EE0F-845A8CB1AB53}"/>
                    </a:ext>
                  </a:extLst>
                </p:cNvPr>
                <p:cNvSpPr/>
                <p:nvPr/>
              </p:nvSpPr>
              <p:spPr>
                <a:xfrm>
                  <a:off x="9766694" y="5244281"/>
                  <a:ext cx="469040" cy="183031"/>
                </a:xfrm>
                <a:custGeom>
                  <a:avLst/>
                  <a:gdLst>
                    <a:gd name="connsiteX0" fmla="*/ 234228 w 469040"/>
                    <a:gd name="connsiteY0" fmla="*/ 317 h 183031"/>
                    <a:gd name="connsiteX1" fmla="*/ 117739 w 469040"/>
                    <a:gd name="connsiteY1" fmla="*/ 5699 h 183031"/>
                    <a:gd name="connsiteX2" fmla="*/ 18622 w 469040"/>
                    <a:gd name="connsiteY2" fmla="*/ 44780 h 183031"/>
                    <a:gd name="connsiteX3" fmla="*/ 15992 w 469040"/>
                    <a:gd name="connsiteY3" fmla="*/ 133669 h 183031"/>
                    <a:gd name="connsiteX4" fmla="*/ 99728 w 469040"/>
                    <a:gd name="connsiteY4" fmla="*/ 172654 h 183031"/>
                    <a:gd name="connsiteX5" fmla="*/ 215901 w 469040"/>
                    <a:gd name="connsiteY5" fmla="*/ 182698 h 183031"/>
                    <a:gd name="connsiteX6" fmla="*/ 333468 w 469040"/>
                    <a:gd name="connsiteY6" fmla="*/ 178114 h 183031"/>
                    <a:gd name="connsiteX7" fmla="*/ 431797 w 469040"/>
                    <a:gd name="connsiteY7" fmla="*/ 150707 h 183031"/>
                    <a:gd name="connsiteX8" fmla="*/ 465435 w 469040"/>
                    <a:gd name="connsiteY8" fmla="*/ 70635 h 183031"/>
                    <a:gd name="connsiteX9" fmla="*/ 368482 w 469040"/>
                    <a:gd name="connsiteY9" fmla="*/ 8468 h 183031"/>
                    <a:gd name="connsiteX10" fmla="*/ 234228 w 469040"/>
                    <a:gd name="connsiteY10" fmla="*/ 317 h 183031"/>
                    <a:gd name="connsiteX11" fmla="*/ 234228 w 469040"/>
                    <a:gd name="connsiteY11" fmla="*/ 42387 h 183031"/>
                    <a:gd name="connsiteX12" fmla="*/ 335808 w 469040"/>
                    <a:gd name="connsiteY12" fmla="*/ 45893 h 183031"/>
                    <a:gd name="connsiteX13" fmla="*/ 415486 w 469040"/>
                    <a:gd name="connsiteY13" fmla="*/ 69828 h 183031"/>
                    <a:gd name="connsiteX14" fmla="*/ 413041 w 469040"/>
                    <a:gd name="connsiteY14" fmla="*/ 112775 h 183031"/>
                    <a:gd name="connsiteX15" fmla="*/ 338306 w 469040"/>
                    <a:gd name="connsiteY15" fmla="*/ 135378 h 183031"/>
                    <a:gd name="connsiteX16" fmla="*/ 242712 w 469040"/>
                    <a:gd name="connsiteY16" fmla="*/ 140681 h 183031"/>
                    <a:gd name="connsiteX17" fmla="*/ 148126 w 469040"/>
                    <a:gd name="connsiteY17" fmla="*/ 137447 h 183031"/>
                    <a:gd name="connsiteX18" fmla="*/ 45792 w 469040"/>
                    <a:gd name="connsiteY18" fmla="*/ 78137 h 183031"/>
                    <a:gd name="connsiteX19" fmla="*/ 127380 w 469040"/>
                    <a:gd name="connsiteY19" fmla="*/ 46489 h 183031"/>
                    <a:gd name="connsiteX20" fmla="*/ 234228 w 469040"/>
                    <a:gd name="connsiteY20" fmla="*/ 42369 h 183031"/>
                    <a:gd name="connsiteX21" fmla="*/ 234228 w 469040"/>
                    <a:gd name="connsiteY21" fmla="*/ 317 h 18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9040" h="183031">
                      <a:moveTo>
                        <a:pt x="234228" y="317"/>
                      </a:moveTo>
                      <a:cubicBezTo>
                        <a:pt x="195323" y="-550"/>
                        <a:pt x="156400" y="1247"/>
                        <a:pt x="117739" y="5699"/>
                      </a:cubicBezTo>
                      <a:cubicBezTo>
                        <a:pt x="83496" y="10397"/>
                        <a:pt x="42785" y="17575"/>
                        <a:pt x="18622" y="44780"/>
                      </a:cubicBezTo>
                      <a:cubicBezTo>
                        <a:pt x="-5156" y="69250"/>
                        <a:pt x="-6304" y="107840"/>
                        <a:pt x="15992" y="133669"/>
                      </a:cubicBezTo>
                      <a:cubicBezTo>
                        <a:pt x="36615" y="157456"/>
                        <a:pt x="70017" y="166825"/>
                        <a:pt x="99728" y="172654"/>
                      </a:cubicBezTo>
                      <a:cubicBezTo>
                        <a:pt x="138064" y="179542"/>
                        <a:pt x="176952" y="182908"/>
                        <a:pt x="215901" y="182698"/>
                      </a:cubicBezTo>
                      <a:cubicBezTo>
                        <a:pt x="255149" y="183775"/>
                        <a:pt x="294422" y="182242"/>
                        <a:pt x="333468" y="178114"/>
                      </a:cubicBezTo>
                      <a:cubicBezTo>
                        <a:pt x="366659" y="174021"/>
                        <a:pt x="402822" y="168701"/>
                        <a:pt x="431797" y="150707"/>
                      </a:cubicBezTo>
                      <a:cubicBezTo>
                        <a:pt x="459160" y="133722"/>
                        <a:pt x="477065" y="102976"/>
                        <a:pt x="465435" y="70635"/>
                      </a:cubicBezTo>
                      <a:cubicBezTo>
                        <a:pt x="450737" y="29775"/>
                        <a:pt x="407449" y="15515"/>
                        <a:pt x="368482" y="8468"/>
                      </a:cubicBezTo>
                      <a:cubicBezTo>
                        <a:pt x="324064" y="1737"/>
                        <a:pt x="279137" y="-988"/>
                        <a:pt x="234228" y="317"/>
                      </a:cubicBezTo>
                      <a:cubicBezTo>
                        <a:pt x="207154" y="317"/>
                        <a:pt x="207111" y="42387"/>
                        <a:pt x="234228" y="42387"/>
                      </a:cubicBezTo>
                      <a:cubicBezTo>
                        <a:pt x="268129" y="41721"/>
                        <a:pt x="302039" y="42887"/>
                        <a:pt x="335808" y="45893"/>
                      </a:cubicBezTo>
                      <a:cubicBezTo>
                        <a:pt x="361024" y="48636"/>
                        <a:pt x="395521" y="52273"/>
                        <a:pt x="415486" y="69828"/>
                      </a:cubicBezTo>
                      <a:cubicBezTo>
                        <a:pt x="431175" y="83624"/>
                        <a:pt x="429562" y="101240"/>
                        <a:pt x="413041" y="112775"/>
                      </a:cubicBezTo>
                      <a:cubicBezTo>
                        <a:pt x="391910" y="127543"/>
                        <a:pt x="363215" y="131820"/>
                        <a:pt x="338306" y="135378"/>
                      </a:cubicBezTo>
                      <a:cubicBezTo>
                        <a:pt x="306605" y="139331"/>
                        <a:pt x="274659" y="141110"/>
                        <a:pt x="242712" y="140681"/>
                      </a:cubicBezTo>
                      <a:cubicBezTo>
                        <a:pt x="211160" y="140803"/>
                        <a:pt x="179546" y="140470"/>
                        <a:pt x="148126" y="137447"/>
                      </a:cubicBezTo>
                      <a:cubicBezTo>
                        <a:pt x="125969" y="135308"/>
                        <a:pt x="17325" y="123169"/>
                        <a:pt x="45792" y="78137"/>
                      </a:cubicBezTo>
                      <a:cubicBezTo>
                        <a:pt x="61103" y="53921"/>
                        <a:pt x="101832" y="49731"/>
                        <a:pt x="127380" y="46489"/>
                      </a:cubicBezTo>
                      <a:cubicBezTo>
                        <a:pt x="162876" y="42860"/>
                        <a:pt x="198557" y="41484"/>
                        <a:pt x="234228" y="42369"/>
                      </a:cubicBezTo>
                      <a:cubicBezTo>
                        <a:pt x="261293" y="42387"/>
                        <a:pt x="261337" y="317"/>
                        <a:pt x="234228" y="31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8" name="Freeform 1227">
                  <a:extLst>
                    <a:ext uri="{FF2B5EF4-FFF2-40B4-BE49-F238E27FC236}">
                      <a16:creationId xmlns:a16="http://schemas.microsoft.com/office/drawing/2014/main" id="{3551C5C9-E8AA-CDF2-CC6F-ED9D941E9520}"/>
                    </a:ext>
                  </a:extLst>
                </p:cNvPr>
                <p:cNvSpPr/>
                <p:nvPr/>
              </p:nvSpPr>
              <p:spPr>
                <a:xfrm>
                  <a:off x="9766907" y="5319959"/>
                  <a:ext cx="470824" cy="186177"/>
                </a:xfrm>
                <a:custGeom>
                  <a:avLst/>
                  <a:gdLst>
                    <a:gd name="connsiteX0" fmla="*/ 3 w 470824"/>
                    <a:gd name="connsiteY0" fmla="*/ 20313 h 186177"/>
                    <a:gd name="connsiteX1" fmla="*/ 3 w 470824"/>
                    <a:gd name="connsiteY1" fmla="*/ 93523 h 186177"/>
                    <a:gd name="connsiteX2" fmla="*/ 26560 w 470824"/>
                    <a:gd name="connsiteY2" fmla="*/ 146407 h 186177"/>
                    <a:gd name="connsiteX3" fmla="*/ 156134 w 470824"/>
                    <a:gd name="connsiteY3" fmla="*/ 183052 h 186177"/>
                    <a:gd name="connsiteX4" fmla="*/ 308101 w 470824"/>
                    <a:gd name="connsiteY4" fmla="*/ 183376 h 186177"/>
                    <a:gd name="connsiteX5" fmla="*/ 438806 w 470824"/>
                    <a:gd name="connsiteY5" fmla="*/ 148493 h 186177"/>
                    <a:gd name="connsiteX6" fmla="*/ 468868 w 470824"/>
                    <a:gd name="connsiteY6" fmla="*/ 96608 h 186177"/>
                    <a:gd name="connsiteX7" fmla="*/ 470428 w 470824"/>
                    <a:gd name="connsiteY7" fmla="*/ 20357 h 186177"/>
                    <a:gd name="connsiteX8" fmla="*/ 428358 w 470824"/>
                    <a:gd name="connsiteY8" fmla="*/ 20357 h 186177"/>
                    <a:gd name="connsiteX9" fmla="*/ 427999 w 470824"/>
                    <a:gd name="connsiteY9" fmla="*/ 83864 h 186177"/>
                    <a:gd name="connsiteX10" fmla="*/ 417675 w 470824"/>
                    <a:gd name="connsiteY10" fmla="*/ 111805 h 186177"/>
                    <a:gd name="connsiteX11" fmla="*/ 379391 w 470824"/>
                    <a:gd name="connsiteY11" fmla="*/ 129878 h 186177"/>
                    <a:gd name="connsiteX12" fmla="*/ 316506 w 470824"/>
                    <a:gd name="connsiteY12" fmla="*/ 140658 h 186177"/>
                    <a:gd name="connsiteX13" fmla="*/ 184934 w 470824"/>
                    <a:gd name="connsiteY13" fmla="*/ 142735 h 186177"/>
                    <a:gd name="connsiteX14" fmla="*/ 67875 w 470824"/>
                    <a:gd name="connsiteY14" fmla="*/ 122735 h 186177"/>
                    <a:gd name="connsiteX15" fmla="*/ 47779 w 470824"/>
                    <a:gd name="connsiteY15" fmla="*/ 109255 h 186177"/>
                    <a:gd name="connsiteX16" fmla="*/ 42073 w 470824"/>
                    <a:gd name="connsiteY16" fmla="*/ 91726 h 186177"/>
                    <a:gd name="connsiteX17" fmla="*/ 42073 w 470824"/>
                    <a:gd name="connsiteY17" fmla="*/ 20322 h 186177"/>
                    <a:gd name="connsiteX18" fmla="*/ 3 w 470824"/>
                    <a:gd name="connsiteY18" fmla="*/ 20322 h 186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0824" h="186177">
                      <a:moveTo>
                        <a:pt x="3" y="20313"/>
                      </a:moveTo>
                      <a:cubicBezTo>
                        <a:pt x="3" y="44713"/>
                        <a:pt x="3" y="69113"/>
                        <a:pt x="3" y="93523"/>
                      </a:cubicBezTo>
                      <a:cubicBezTo>
                        <a:pt x="-207" y="114408"/>
                        <a:pt x="9679" y="134102"/>
                        <a:pt x="26560" y="146407"/>
                      </a:cubicBezTo>
                      <a:cubicBezTo>
                        <a:pt x="61959" y="174199"/>
                        <a:pt x="112828" y="179502"/>
                        <a:pt x="156134" y="183052"/>
                      </a:cubicBezTo>
                      <a:cubicBezTo>
                        <a:pt x="206705" y="187110"/>
                        <a:pt x="257512" y="187215"/>
                        <a:pt x="308101" y="183376"/>
                      </a:cubicBezTo>
                      <a:cubicBezTo>
                        <a:pt x="351240" y="180124"/>
                        <a:pt x="402915" y="175304"/>
                        <a:pt x="438806" y="148493"/>
                      </a:cubicBezTo>
                      <a:cubicBezTo>
                        <a:pt x="455958" y="136451"/>
                        <a:pt x="466948" y="117476"/>
                        <a:pt x="468868" y="96608"/>
                      </a:cubicBezTo>
                      <a:cubicBezTo>
                        <a:pt x="470761" y="71234"/>
                        <a:pt x="471278" y="45782"/>
                        <a:pt x="470428" y="20357"/>
                      </a:cubicBezTo>
                      <a:cubicBezTo>
                        <a:pt x="470428" y="-6717"/>
                        <a:pt x="428358" y="-6761"/>
                        <a:pt x="428358" y="20357"/>
                      </a:cubicBezTo>
                      <a:cubicBezTo>
                        <a:pt x="428358" y="41391"/>
                        <a:pt x="429533" y="62873"/>
                        <a:pt x="427999" y="83864"/>
                      </a:cubicBezTo>
                      <a:cubicBezTo>
                        <a:pt x="427123" y="95398"/>
                        <a:pt x="426649" y="103698"/>
                        <a:pt x="417675" y="111805"/>
                      </a:cubicBezTo>
                      <a:cubicBezTo>
                        <a:pt x="406500" y="120728"/>
                        <a:pt x="393388" y="126924"/>
                        <a:pt x="379391" y="129878"/>
                      </a:cubicBezTo>
                      <a:cubicBezTo>
                        <a:pt x="358777" y="135268"/>
                        <a:pt x="337734" y="138870"/>
                        <a:pt x="316506" y="140658"/>
                      </a:cubicBezTo>
                      <a:cubicBezTo>
                        <a:pt x="272736" y="144172"/>
                        <a:pt x="228791" y="144874"/>
                        <a:pt x="184934" y="142735"/>
                      </a:cubicBezTo>
                      <a:cubicBezTo>
                        <a:pt x="146712" y="141219"/>
                        <a:pt x="103152" y="139063"/>
                        <a:pt x="67875" y="122735"/>
                      </a:cubicBezTo>
                      <a:cubicBezTo>
                        <a:pt x="60356" y="119614"/>
                        <a:pt x="53519" y="115031"/>
                        <a:pt x="47779" y="109255"/>
                      </a:cubicBezTo>
                      <a:cubicBezTo>
                        <a:pt x="43344" y="104566"/>
                        <a:pt x="41249" y="98133"/>
                        <a:pt x="42073" y="91726"/>
                      </a:cubicBezTo>
                      <a:cubicBezTo>
                        <a:pt x="42073" y="67930"/>
                        <a:pt x="42073" y="44135"/>
                        <a:pt x="42073" y="20322"/>
                      </a:cubicBezTo>
                      <a:cubicBezTo>
                        <a:pt x="42073" y="-6752"/>
                        <a:pt x="3" y="-6796"/>
                        <a:pt x="3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29" name="Freeform 1228">
                  <a:extLst>
                    <a:ext uri="{FF2B5EF4-FFF2-40B4-BE49-F238E27FC236}">
                      <a16:creationId xmlns:a16="http://schemas.microsoft.com/office/drawing/2014/main" id="{5840234B-A2C4-611A-DA5A-2B5452D56A1A}"/>
                    </a:ext>
                  </a:extLst>
                </p:cNvPr>
                <p:cNvSpPr/>
                <p:nvPr/>
              </p:nvSpPr>
              <p:spPr>
                <a:xfrm>
                  <a:off x="8597246" y="5613083"/>
                  <a:ext cx="40656" cy="42069"/>
                </a:xfrm>
                <a:custGeom>
                  <a:avLst/>
                  <a:gdLst>
                    <a:gd name="connsiteX0" fmla="*/ 20335 w 40656"/>
                    <a:gd name="connsiteY0" fmla="*/ 42070 h 42069"/>
                    <a:gd name="connsiteX1" fmla="*/ 20335 w 40656"/>
                    <a:gd name="connsiteY1" fmla="*/ 0 h 42069"/>
                    <a:gd name="connsiteX2" fmla="*/ 20335 w 40656"/>
                    <a:gd name="connsiteY2" fmla="*/ 42070 h 4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56" h="42069">
                      <a:moveTo>
                        <a:pt x="20335" y="42070"/>
                      </a:moveTo>
                      <a:cubicBezTo>
                        <a:pt x="47408" y="42070"/>
                        <a:pt x="47452" y="0"/>
                        <a:pt x="20335" y="0"/>
                      </a:cubicBezTo>
                      <a:cubicBezTo>
                        <a:pt x="-6783" y="0"/>
                        <a:pt x="-6774" y="42070"/>
                        <a:pt x="20335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0" name="Freeform 1229">
                  <a:extLst>
                    <a:ext uri="{FF2B5EF4-FFF2-40B4-BE49-F238E27FC236}">
                      <a16:creationId xmlns:a16="http://schemas.microsoft.com/office/drawing/2014/main" id="{C22675B1-E5DB-8E41-E920-68DAB3990204}"/>
                    </a:ext>
                  </a:extLst>
                </p:cNvPr>
                <p:cNvSpPr/>
                <p:nvPr/>
              </p:nvSpPr>
              <p:spPr>
                <a:xfrm>
                  <a:off x="8483339" y="5613083"/>
                  <a:ext cx="40659" cy="42069"/>
                </a:xfrm>
                <a:custGeom>
                  <a:avLst/>
                  <a:gdLst>
                    <a:gd name="connsiteX0" fmla="*/ 20338 w 40659"/>
                    <a:gd name="connsiteY0" fmla="*/ 42070 h 42069"/>
                    <a:gd name="connsiteX1" fmla="*/ 20338 w 40659"/>
                    <a:gd name="connsiteY1" fmla="*/ 0 h 42069"/>
                    <a:gd name="connsiteX2" fmla="*/ 20338 w 40659"/>
                    <a:gd name="connsiteY2" fmla="*/ 42070 h 4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59" h="42069">
                      <a:moveTo>
                        <a:pt x="20338" y="42070"/>
                      </a:moveTo>
                      <a:cubicBezTo>
                        <a:pt x="47411" y="42070"/>
                        <a:pt x="47455" y="0"/>
                        <a:pt x="20338" y="0"/>
                      </a:cubicBezTo>
                      <a:cubicBezTo>
                        <a:pt x="-6779" y="0"/>
                        <a:pt x="-6779" y="42070"/>
                        <a:pt x="20338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1" name="Freeform 1230">
                  <a:extLst>
                    <a:ext uri="{FF2B5EF4-FFF2-40B4-BE49-F238E27FC236}">
                      <a16:creationId xmlns:a16="http://schemas.microsoft.com/office/drawing/2014/main" id="{22175F06-CF8E-EC4B-F9EF-9839A4432A79}"/>
                    </a:ext>
                  </a:extLst>
                </p:cNvPr>
                <p:cNvSpPr/>
                <p:nvPr/>
              </p:nvSpPr>
              <p:spPr>
                <a:xfrm>
                  <a:off x="8652168" y="5004057"/>
                  <a:ext cx="211657" cy="114288"/>
                </a:xfrm>
                <a:custGeom>
                  <a:avLst/>
                  <a:gdLst>
                    <a:gd name="connsiteX0" fmla="*/ 20322 w 211657"/>
                    <a:gd name="connsiteY0" fmla="*/ 42070 h 114288"/>
                    <a:gd name="connsiteX1" fmla="*/ 106213 w 211657"/>
                    <a:gd name="connsiteY1" fmla="*/ 42070 h 114288"/>
                    <a:gd name="connsiteX2" fmla="*/ 85179 w 211657"/>
                    <a:gd name="connsiteY2" fmla="*/ 21035 h 114288"/>
                    <a:gd name="connsiteX3" fmla="*/ 84644 w 211657"/>
                    <a:gd name="connsiteY3" fmla="*/ 93166 h 114288"/>
                    <a:gd name="connsiteX4" fmla="*/ 105679 w 211657"/>
                    <a:gd name="connsiteY4" fmla="*/ 114201 h 114288"/>
                    <a:gd name="connsiteX5" fmla="*/ 191343 w 211657"/>
                    <a:gd name="connsiteY5" fmla="*/ 114289 h 114288"/>
                    <a:gd name="connsiteX6" fmla="*/ 191343 w 211657"/>
                    <a:gd name="connsiteY6" fmla="*/ 72219 h 114288"/>
                    <a:gd name="connsiteX7" fmla="*/ 105679 w 211657"/>
                    <a:gd name="connsiteY7" fmla="*/ 72132 h 114288"/>
                    <a:gd name="connsiteX8" fmla="*/ 126714 w 211657"/>
                    <a:gd name="connsiteY8" fmla="*/ 93166 h 114288"/>
                    <a:gd name="connsiteX9" fmla="*/ 127248 w 211657"/>
                    <a:gd name="connsiteY9" fmla="*/ 21035 h 114288"/>
                    <a:gd name="connsiteX10" fmla="*/ 106213 w 211657"/>
                    <a:gd name="connsiteY10" fmla="*/ 0 h 114288"/>
                    <a:gd name="connsiteX11" fmla="*/ 20322 w 211657"/>
                    <a:gd name="connsiteY11" fmla="*/ 0 h 114288"/>
                    <a:gd name="connsiteX12" fmla="*/ 20322 w 211657"/>
                    <a:gd name="connsiteY12" fmla="*/ 42070 h 11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1657" h="114288">
                      <a:moveTo>
                        <a:pt x="20322" y="42070"/>
                      </a:moveTo>
                      <a:lnTo>
                        <a:pt x="106213" y="42070"/>
                      </a:lnTo>
                      <a:lnTo>
                        <a:pt x="85179" y="21035"/>
                      </a:lnTo>
                      <a:cubicBezTo>
                        <a:pt x="85179" y="45076"/>
                        <a:pt x="84854" y="69126"/>
                        <a:pt x="84644" y="93166"/>
                      </a:cubicBezTo>
                      <a:cubicBezTo>
                        <a:pt x="84800" y="104718"/>
                        <a:pt x="94126" y="114043"/>
                        <a:pt x="105679" y="114201"/>
                      </a:cubicBezTo>
                      <a:cubicBezTo>
                        <a:pt x="134233" y="114201"/>
                        <a:pt x="162788" y="114228"/>
                        <a:pt x="191343" y="114289"/>
                      </a:cubicBezTo>
                      <a:cubicBezTo>
                        <a:pt x="218408" y="114341"/>
                        <a:pt x="218451" y="72272"/>
                        <a:pt x="191343" y="72219"/>
                      </a:cubicBezTo>
                      <a:cubicBezTo>
                        <a:pt x="162788" y="72167"/>
                        <a:pt x="134233" y="72140"/>
                        <a:pt x="105679" y="72132"/>
                      </a:cubicBezTo>
                      <a:lnTo>
                        <a:pt x="126714" y="93166"/>
                      </a:lnTo>
                      <a:cubicBezTo>
                        <a:pt x="126924" y="69126"/>
                        <a:pt x="127231" y="45076"/>
                        <a:pt x="127248" y="21035"/>
                      </a:cubicBezTo>
                      <a:cubicBezTo>
                        <a:pt x="127088" y="9483"/>
                        <a:pt x="117763" y="158"/>
                        <a:pt x="106213" y="0"/>
                      </a:cubicBezTo>
                      <a:lnTo>
                        <a:pt x="20322" y="0"/>
                      </a:lnTo>
                      <a:cubicBezTo>
                        <a:pt x="-6752" y="0"/>
                        <a:pt x="-6796" y="42070"/>
                        <a:pt x="20322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2" name="Freeform 1231">
                  <a:extLst>
                    <a:ext uri="{FF2B5EF4-FFF2-40B4-BE49-F238E27FC236}">
                      <a16:creationId xmlns:a16="http://schemas.microsoft.com/office/drawing/2014/main" id="{DCB89EF0-70EC-B128-9502-FB7A14B5BF61}"/>
                    </a:ext>
                  </a:extLst>
                </p:cNvPr>
                <p:cNvSpPr/>
                <p:nvPr/>
              </p:nvSpPr>
              <p:spPr>
                <a:xfrm>
                  <a:off x="8578622" y="5336546"/>
                  <a:ext cx="847831" cy="321007"/>
                </a:xfrm>
                <a:custGeom>
                  <a:avLst/>
                  <a:gdLst>
                    <a:gd name="connsiteX0" fmla="*/ 982 w 847831"/>
                    <a:gd name="connsiteY0" fmla="*/ 22043 h 321007"/>
                    <a:gd name="connsiteX1" fmla="*/ 0 w 847831"/>
                    <a:gd name="connsiteY1" fmla="*/ 297624 h 321007"/>
                    <a:gd name="connsiteX2" fmla="*/ 21035 w 847831"/>
                    <a:gd name="connsiteY2" fmla="*/ 318659 h 321007"/>
                    <a:gd name="connsiteX3" fmla="*/ 655013 w 847831"/>
                    <a:gd name="connsiteY3" fmla="*/ 320710 h 321007"/>
                    <a:gd name="connsiteX4" fmla="*/ 826797 w 847831"/>
                    <a:gd name="connsiteY4" fmla="*/ 321008 h 321007"/>
                    <a:gd name="connsiteX5" fmla="*/ 847832 w 847831"/>
                    <a:gd name="connsiteY5" fmla="*/ 299973 h 321007"/>
                    <a:gd name="connsiteX6" fmla="*/ 846868 w 847831"/>
                    <a:gd name="connsiteY6" fmla="*/ 23454 h 321007"/>
                    <a:gd name="connsiteX7" fmla="*/ 825833 w 847831"/>
                    <a:gd name="connsiteY7" fmla="*/ 2419 h 321007"/>
                    <a:gd name="connsiteX8" fmla="*/ 196377 w 847831"/>
                    <a:gd name="connsiteY8" fmla="*/ 316 h 321007"/>
                    <a:gd name="connsiteX9" fmla="*/ 22060 w 847831"/>
                    <a:gd name="connsiteY9" fmla="*/ 0 h 321007"/>
                    <a:gd name="connsiteX10" fmla="*/ 1025 w 847831"/>
                    <a:gd name="connsiteY10" fmla="*/ 21035 h 321007"/>
                    <a:gd name="connsiteX11" fmla="*/ 1025 w 847831"/>
                    <a:gd name="connsiteY11" fmla="*/ 22043 h 321007"/>
                    <a:gd name="connsiteX12" fmla="*/ 43095 w 847831"/>
                    <a:gd name="connsiteY12" fmla="*/ 22043 h 321007"/>
                    <a:gd name="connsiteX13" fmla="*/ 43095 w 847831"/>
                    <a:gd name="connsiteY13" fmla="*/ 21035 h 321007"/>
                    <a:gd name="connsiteX14" fmla="*/ 22060 w 847831"/>
                    <a:gd name="connsiteY14" fmla="*/ 42070 h 321007"/>
                    <a:gd name="connsiteX15" fmla="*/ 652630 w 847831"/>
                    <a:gd name="connsiteY15" fmla="*/ 44226 h 321007"/>
                    <a:gd name="connsiteX16" fmla="*/ 825833 w 847831"/>
                    <a:gd name="connsiteY16" fmla="*/ 44489 h 321007"/>
                    <a:gd name="connsiteX17" fmla="*/ 804798 w 847831"/>
                    <a:gd name="connsiteY17" fmla="*/ 23454 h 321007"/>
                    <a:gd name="connsiteX18" fmla="*/ 805763 w 847831"/>
                    <a:gd name="connsiteY18" fmla="*/ 299973 h 321007"/>
                    <a:gd name="connsiteX19" fmla="*/ 826797 w 847831"/>
                    <a:gd name="connsiteY19" fmla="*/ 278939 h 321007"/>
                    <a:gd name="connsiteX20" fmla="*/ 192941 w 847831"/>
                    <a:gd name="connsiteY20" fmla="*/ 276853 h 321007"/>
                    <a:gd name="connsiteX21" fmla="*/ 21079 w 847831"/>
                    <a:gd name="connsiteY21" fmla="*/ 276590 h 321007"/>
                    <a:gd name="connsiteX22" fmla="*/ 42113 w 847831"/>
                    <a:gd name="connsiteY22" fmla="*/ 297624 h 321007"/>
                    <a:gd name="connsiteX23" fmla="*/ 43095 w 847831"/>
                    <a:gd name="connsiteY23" fmla="*/ 22043 h 321007"/>
                    <a:gd name="connsiteX24" fmla="*/ 982 w 847831"/>
                    <a:gd name="connsiteY24" fmla="*/ 22043 h 321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47831" h="321007">
                      <a:moveTo>
                        <a:pt x="982" y="22043"/>
                      </a:moveTo>
                      <a:cubicBezTo>
                        <a:pt x="1648" y="113842"/>
                        <a:pt x="3181" y="205851"/>
                        <a:pt x="0" y="297624"/>
                      </a:cubicBezTo>
                      <a:cubicBezTo>
                        <a:pt x="142" y="309185"/>
                        <a:pt x="9477" y="318519"/>
                        <a:pt x="21035" y="318659"/>
                      </a:cubicBezTo>
                      <a:cubicBezTo>
                        <a:pt x="232364" y="318607"/>
                        <a:pt x="443684" y="320061"/>
                        <a:pt x="655013" y="320710"/>
                      </a:cubicBezTo>
                      <a:cubicBezTo>
                        <a:pt x="712272" y="320885"/>
                        <a:pt x="769539" y="320982"/>
                        <a:pt x="826797" y="321008"/>
                      </a:cubicBezTo>
                      <a:cubicBezTo>
                        <a:pt x="838349" y="320850"/>
                        <a:pt x="847674" y="311525"/>
                        <a:pt x="847832" y="299973"/>
                      </a:cubicBezTo>
                      <a:cubicBezTo>
                        <a:pt x="847832" y="207806"/>
                        <a:pt x="847280" y="115630"/>
                        <a:pt x="846868" y="23454"/>
                      </a:cubicBezTo>
                      <a:cubicBezTo>
                        <a:pt x="846701" y="11911"/>
                        <a:pt x="837376" y="2586"/>
                        <a:pt x="825833" y="2419"/>
                      </a:cubicBezTo>
                      <a:cubicBezTo>
                        <a:pt x="616012" y="2489"/>
                        <a:pt x="406199" y="990"/>
                        <a:pt x="196377" y="316"/>
                      </a:cubicBezTo>
                      <a:cubicBezTo>
                        <a:pt x="138268" y="132"/>
                        <a:pt x="80163" y="26"/>
                        <a:pt x="22060" y="0"/>
                      </a:cubicBezTo>
                      <a:cubicBezTo>
                        <a:pt x="10506" y="149"/>
                        <a:pt x="1176" y="9483"/>
                        <a:pt x="1025" y="21035"/>
                      </a:cubicBezTo>
                      <a:lnTo>
                        <a:pt x="1025" y="22043"/>
                      </a:lnTo>
                      <a:cubicBezTo>
                        <a:pt x="1227" y="49099"/>
                        <a:pt x="43297" y="49160"/>
                        <a:pt x="43095" y="22043"/>
                      </a:cubicBezTo>
                      <a:lnTo>
                        <a:pt x="43095" y="21035"/>
                      </a:lnTo>
                      <a:lnTo>
                        <a:pt x="22060" y="42070"/>
                      </a:lnTo>
                      <a:cubicBezTo>
                        <a:pt x="232250" y="42070"/>
                        <a:pt x="442440" y="43586"/>
                        <a:pt x="652630" y="44226"/>
                      </a:cubicBezTo>
                      <a:cubicBezTo>
                        <a:pt x="710361" y="44401"/>
                        <a:pt x="768102" y="44489"/>
                        <a:pt x="825833" y="44489"/>
                      </a:cubicBezTo>
                      <a:lnTo>
                        <a:pt x="804798" y="23454"/>
                      </a:lnTo>
                      <a:cubicBezTo>
                        <a:pt x="805210" y="115630"/>
                        <a:pt x="805754" y="207806"/>
                        <a:pt x="805763" y="299973"/>
                      </a:cubicBezTo>
                      <a:lnTo>
                        <a:pt x="826797" y="278939"/>
                      </a:lnTo>
                      <a:cubicBezTo>
                        <a:pt x="615512" y="278939"/>
                        <a:pt x="404227" y="277475"/>
                        <a:pt x="192941" y="276853"/>
                      </a:cubicBezTo>
                      <a:cubicBezTo>
                        <a:pt x="135680" y="276686"/>
                        <a:pt x="78392" y="276598"/>
                        <a:pt x="21079" y="276590"/>
                      </a:cubicBezTo>
                      <a:lnTo>
                        <a:pt x="42113" y="297624"/>
                      </a:lnTo>
                      <a:cubicBezTo>
                        <a:pt x="45295" y="205851"/>
                        <a:pt x="43761" y="113842"/>
                        <a:pt x="43095" y="22043"/>
                      </a:cubicBezTo>
                      <a:cubicBezTo>
                        <a:pt x="42858" y="-5013"/>
                        <a:pt x="789" y="-5074"/>
                        <a:pt x="982" y="2204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3" name="Freeform 1232">
                  <a:extLst>
                    <a:ext uri="{FF2B5EF4-FFF2-40B4-BE49-F238E27FC236}">
                      <a16:creationId xmlns:a16="http://schemas.microsoft.com/office/drawing/2014/main" id="{27E14093-16E7-8839-3334-3D4638C023BB}"/>
                    </a:ext>
                  </a:extLst>
                </p:cNvPr>
                <p:cNvSpPr/>
                <p:nvPr/>
              </p:nvSpPr>
              <p:spPr>
                <a:xfrm>
                  <a:off x="9696404" y="5091605"/>
                  <a:ext cx="1486475" cy="43822"/>
                </a:xfrm>
                <a:custGeom>
                  <a:avLst/>
                  <a:gdLst>
                    <a:gd name="connsiteX0" fmla="*/ 20295 w 1486475"/>
                    <a:gd name="connsiteY0" fmla="*/ 43814 h 43822"/>
                    <a:gd name="connsiteX1" fmla="*/ 290452 w 1486475"/>
                    <a:gd name="connsiteY1" fmla="*/ 43323 h 43822"/>
                    <a:gd name="connsiteX2" fmla="*/ 603913 w 1486475"/>
                    <a:gd name="connsiteY2" fmla="*/ 42885 h 43822"/>
                    <a:gd name="connsiteX3" fmla="*/ 924693 w 1486475"/>
                    <a:gd name="connsiteY3" fmla="*/ 42525 h 43822"/>
                    <a:gd name="connsiteX4" fmla="*/ 1216770 w 1486475"/>
                    <a:gd name="connsiteY4" fmla="*/ 42245 h 43822"/>
                    <a:gd name="connsiteX5" fmla="*/ 1444173 w 1486475"/>
                    <a:gd name="connsiteY5" fmla="*/ 42070 h 43822"/>
                    <a:gd name="connsiteX6" fmla="*/ 1466154 w 1486475"/>
                    <a:gd name="connsiteY6" fmla="*/ 42070 h 43822"/>
                    <a:gd name="connsiteX7" fmla="*/ 1466154 w 1486475"/>
                    <a:gd name="connsiteY7" fmla="*/ 0 h 43822"/>
                    <a:gd name="connsiteX8" fmla="*/ 1249312 w 1486475"/>
                    <a:gd name="connsiteY8" fmla="*/ 158 h 43822"/>
                    <a:gd name="connsiteX9" fmla="*/ 963318 w 1486475"/>
                    <a:gd name="connsiteY9" fmla="*/ 421 h 43822"/>
                    <a:gd name="connsiteX10" fmla="*/ 644169 w 1486475"/>
                    <a:gd name="connsiteY10" fmla="*/ 780 h 43822"/>
                    <a:gd name="connsiteX11" fmla="*/ 327841 w 1486475"/>
                    <a:gd name="connsiteY11" fmla="*/ 1201 h 43822"/>
                    <a:gd name="connsiteX12" fmla="*/ 50340 w 1486475"/>
                    <a:gd name="connsiteY12" fmla="*/ 1683 h 43822"/>
                    <a:gd name="connsiteX13" fmla="*/ 20322 w 1486475"/>
                    <a:gd name="connsiteY13" fmla="*/ 1753 h 43822"/>
                    <a:gd name="connsiteX14" fmla="*/ 20322 w 1486475"/>
                    <a:gd name="connsiteY14" fmla="*/ 43822 h 4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86475" h="43822">
                      <a:moveTo>
                        <a:pt x="20295" y="43814"/>
                      </a:moveTo>
                      <a:cubicBezTo>
                        <a:pt x="110350" y="43621"/>
                        <a:pt x="200397" y="43454"/>
                        <a:pt x="290452" y="43323"/>
                      </a:cubicBezTo>
                      <a:cubicBezTo>
                        <a:pt x="394942" y="43156"/>
                        <a:pt x="499432" y="43007"/>
                        <a:pt x="603913" y="42885"/>
                      </a:cubicBezTo>
                      <a:cubicBezTo>
                        <a:pt x="710840" y="42753"/>
                        <a:pt x="817767" y="42631"/>
                        <a:pt x="924693" y="42525"/>
                      </a:cubicBezTo>
                      <a:cubicBezTo>
                        <a:pt x="1022058" y="42420"/>
                        <a:pt x="1119414" y="42324"/>
                        <a:pt x="1216770" y="42245"/>
                      </a:cubicBezTo>
                      <a:lnTo>
                        <a:pt x="1444173" y="42070"/>
                      </a:lnTo>
                      <a:lnTo>
                        <a:pt x="1466154" y="42070"/>
                      </a:lnTo>
                      <a:cubicBezTo>
                        <a:pt x="1493228" y="42070"/>
                        <a:pt x="1493272" y="0"/>
                        <a:pt x="1466154" y="0"/>
                      </a:cubicBezTo>
                      <a:cubicBezTo>
                        <a:pt x="1393874" y="44"/>
                        <a:pt x="1321593" y="97"/>
                        <a:pt x="1249312" y="158"/>
                      </a:cubicBezTo>
                      <a:cubicBezTo>
                        <a:pt x="1153981" y="237"/>
                        <a:pt x="1058650" y="324"/>
                        <a:pt x="963318" y="421"/>
                      </a:cubicBezTo>
                      <a:cubicBezTo>
                        <a:pt x="856935" y="535"/>
                        <a:pt x="750552" y="649"/>
                        <a:pt x="644169" y="780"/>
                      </a:cubicBezTo>
                      <a:cubicBezTo>
                        <a:pt x="538732" y="903"/>
                        <a:pt x="433286" y="1043"/>
                        <a:pt x="327841" y="1201"/>
                      </a:cubicBezTo>
                      <a:cubicBezTo>
                        <a:pt x="235341" y="1341"/>
                        <a:pt x="142840" y="1499"/>
                        <a:pt x="50340" y="1683"/>
                      </a:cubicBezTo>
                      <a:lnTo>
                        <a:pt x="20322" y="1753"/>
                      </a:lnTo>
                      <a:cubicBezTo>
                        <a:pt x="-6752" y="1805"/>
                        <a:pt x="-6796" y="43875"/>
                        <a:pt x="20322" y="438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4" name="Freeform 1233">
                  <a:extLst>
                    <a:ext uri="{FF2B5EF4-FFF2-40B4-BE49-F238E27FC236}">
                      <a16:creationId xmlns:a16="http://schemas.microsoft.com/office/drawing/2014/main" id="{7BD708B8-6851-BF8A-4E8B-4243ED6A73E4}"/>
                    </a:ext>
                  </a:extLst>
                </p:cNvPr>
                <p:cNvSpPr/>
                <p:nvPr/>
              </p:nvSpPr>
              <p:spPr>
                <a:xfrm>
                  <a:off x="9558649" y="5093367"/>
                  <a:ext cx="179084" cy="42411"/>
                </a:xfrm>
                <a:custGeom>
                  <a:avLst/>
                  <a:gdLst>
                    <a:gd name="connsiteX0" fmla="*/ 21035 w 179084"/>
                    <a:gd name="connsiteY0" fmla="*/ 42411 h 42411"/>
                    <a:gd name="connsiteX1" fmla="*/ 158050 w 179084"/>
                    <a:gd name="connsiteY1" fmla="*/ 42069 h 42411"/>
                    <a:gd name="connsiteX2" fmla="*/ 179085 w 179084"/>
                    <a:gd name="connsiteY2" fmla="*/ 21035 h 42411"/>
                    <a:gd name="connsiteX3" fmla="*/ 158050 w 179084"/>
                    <a:gd name="connsiteY3" fmla="*/ 0 h 42411"/>
                    <a:gd name="connsiteX4" fmla="*/ 21035 w 179084"/>
                    <a:gd name="connsiteY4" fmla="*/ 342 h 42411"/>
                    <a:gd name="connsiteX5" fmla="*/ 0 w 179084"/>
                    <a:gd name="connsiteY5" fmla="*/ 21377 h 42411"/>
                    <a:gd name="connsiteX6" fmla="*/ 21035 w 179084"/>
                    <a:gd name="connsiteY6" fmla="*/ 42411 h 42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84" h="42411">
                      <a:moveTo>
                        <a:pt x="21035" y="42411"/>
                      </a:moveTo>
                      <a:cubicBezTo>
                        <a:pt x="66706" y="42271"/>
                        <a:pt x="112378" y="42157"/>
                        <a:pt x="158050" y="42069"/>
                      </a:cubicBezTo>
                      <a:cubicBezTo>
                        <a:pt x="169663" y="42069"/>
                        <a:pt x="179085" y="32647"/>
                        <a:pt x="179085" y="21035"/>
                      </a:cubicBezTo>
                      <a:cubicBezTo>
                        <a:pt x="179085" y="9422"/>
                        <a:pt x="169663" y="0"/>
                        <a:pt x="158050" y="0"/>
                      </a:cubicBezTo>
                      <a:cubicBezTo>
                        <a:pt x="112378" y="96"/>
                        <a:pt x="66706" y="210"/>
                        <a:pt x="21035" y="342"/>
                      </a:cubicBezTo>
                      <a:cubicBezTo>
                        <a:pt x="9422" y="342"/>
                        <a:pt x="0" y="9763"/>
                        <a:pt x="0" y="21377"/>
                      </a:cubicBezTo>
                      <a:cubicBezTo>
                        <a:pt x="0" y="32989"/>
                        <a:pt x="9422" y="42411"/>
                        <a:pt x="21035" y="4241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5" name="Freeform 1234">
                  <a:extLst>
                    <a:ext uri="{FF2B5EF4-FFF2-40B4-BE49-F238E27FC236}">
                      <a16:creationId xmlns:a16="http://schemas.microsoft.com/office/drawing/2014/main" id="{45884CE5-D97D-DD1D-B476-AB79D01F4B84}"/>
                    </a:ext>
                  </a:extLst>
                </p:cNvPr>
                <p:cNvSpPr/>
                <p:nvPr/>
              </p:nvSpPr>
              <p:spPr>
                <a:xfrm>
                  <a:off x="8846194" y="4063024"/>
                  <a:ext cx="614839" cy="707364"/>
                </a:xfrm>
                <a:custGeom>
                  <a:avLst/>
                  <a:gdLst>
                    <a:gd name="connsiteX0" fmla="*/ 588324 w 614839"/>
                    <a:gd name="connsiteY0" fmla="*/ 727 h 707364"/>
                    <a:gd name="connsiteX1" fmla="*/ 408783 w 614839"/>
                    <a:gd name="connsiteY1" fmla="*/ 75155 h 707364"/>
                    <a:gd name="connsiteX2" fmla="*/ 256728 w 614839"/>
                    <a:gd name="connsiteY2" fmla="*/ 156411 h 707364"/>
                    <a:gd name="connsiteX3" fmla="*/ 165078 w 614839"/>
                    <a:gd name="connsiteY3" fmla="*/ 306169 h 707364"/>
                    <a:gd name="connsiteX4" fmla="*/ 82070 w 614839"/>
                    <a:gd name="connsiteY4" fmla="*/ 486253 h 707364"/>
                    <a:gd name="connsiteX5" fmla="*/ 2655 w 614839"/>
                    <a:gd name="connsiteY5" fmla="*/ 675759 h 707364"/>
                    <a:gd name="connsiteX6" fmla="*/ 10201 w 614839"/>
                    <a:gd name="connsiteY6" fmla="*/ 704541 h 707364"/>
                    <a:gd name="connsiteX7" fmla="*/ 38975 w 614839"/>
                    <a:gd name="connsiteY7" fmla="*/ 696995 h 707364"/>
                    <a:gd name="connsiteX8" fmla="*/ 107943 w 614839"/>
                    <a:gd name="connsiteY8" fmla="*/ 531460 h 707364"/>
                    <a:gd name="connsiteX9" fmla="*/ 186893 w 614839"/>
                    <a:gd name="connsiteY9" fmla="*/ 359177 h 707364"/>
                    <a:gd name="connsiteX10" fmla="*/ 226570 w 614839"/>
                    <a:gd name="connsiteY10" fmla="*/ 272286 h 707364"/>
                    <a:gd name="connsiteX11" fmla="*/ 268359 w 614839"/>
                    <a:gd name="connsiteY11" fmla="*/ 202696 h 707364"/>
                    <a:gd name="connsiteX12" fmla="*/ 407066 w 614839"/>
                    <a:gd name="connsiteY12" fmla="*/ 121887 h 707364"/>
                    <a:gd name="connsiteX13" fmla="*/ 599507 w 614839"/>
                    <a:gd name="connsiteY13" fmla="*/ 41298 h 707364"/>
                    <a:gd name="connsiteX14" fmla="*/ 614205 w 614839"/>
                    <a:gd name="connsiteY14" fmla="*/ 15416 h 707364"/>
                    <a:gd name="connsiteX15" fmla="*/ 588324 w 614839"/>
                    <a:gd name="connsiteY15" fmla="*/ 727 h 707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14839" h="707364">
                      <a:moveTo>
                        <a:pt x="588324" y="727"/>
                      </a:moveTo>
                      <a:cubicBezTo>
                        <a:pt x="527779" y="23804"/>
                        <a:pt x="467935" y="48607"/>
                        <a:pt x="408783" y="75155"/>
                      </a:cubicBezTo>
                      <a:cubicBezTo>
                        <a:pt x="356924" y="98433"/>
                        <a:pt x="301313" y="120380"/>
                        <a:pt x="256728" y="156411"/>
                      </a:cubicBezTo>
                      <a:cubicBezTo>
                        <a:pt x="209768" y="194352"/>
                        <a:pt x="189391" y="252925"/>
                        <a:pt x="165078" y="306169"/>
                      </a:cubicBezTo>
                      <a:cubicBezTo>
                        <a:pt x="137628" y="366285"/>
                        <a:pt x="108986" y="425927"/>
                        <a:pt x="82070" y="486253"/>
                      </a:cubicBezTo>
                      <a:cubicBezTo>
                        <a:pt x="54155" y="548814"/>
                        <a:pt x="30789" y="613338"/>
                        <a:pt x="2655" y="675759"/>
                      </a:cubicBezTo>
                      <a:cubicBezTo>
                        <a:pt x="-2848" y="685838"/>
                        <a:pt x="461" y="698459"/>
                        <a:pt x="10201" y="704541"/>
                      </a:cubicBezTo>
                      <a:cubicBezTo>
                        <a:pt x="20243" y="710317"/>
                        <a:pt x="33060" y="706951"/>
                        <a:pt x="38975" y="696995"/>
                      </a:cubicBezTo>
                      <a:cubicBezTo>
                        <a:pt x="63516" y="642462"/>
                        <a:pt x="84471" y="586448"/>
                        <a:pt x="107943" y="531460"/>
                      </a:cubicBezTo>
                      <a:cubicBezTo>
                        <a:pt x="132729" y="473404"/>
                        <a:pt x="160670" y="416645"/>
                        <a:pt x="186893" y="359177"/>
                      </a:cubicBezTo>
                      <a:cubicBezTo>
                        <a:pt x="200121" y="330210"/>
                        <a:pt x="213347" y="301244"/>
                        <a:pt x="226570" y="272286"/>
                      </a:cubicBezTo>
                      <a:cubicBezTo>
                        <a:pt x="237850" y="247693"/>
                        <a:pt x="249463" y="222477"/>
                        <a:pt x="268359" y="202696"/>
                      </a:cubicBezTo>
                      <a:cubicBezTo>
                        <a:pt x="305170" y="164132"/>
                        <a:pt x="359510" y="143676"/>
                        <a:pt x="407066" y="121887"/>
                      </a:cubicBezTo>
                      <a:cubicBezTo>
                        <a:pt x="470310" y="92903"/>
                        <a:pt x="534457" y="66040"/>
                        <a:pt x="599507" y="41298"/>
                      </a:cubicBezTo>
                      <a:cubicBezTo>
                        <a:pt x="610507" y="37941"/>
                        <a:pt x="616957" y="26582"/>
                        <a:pt x="614205" y="15416"/>
                      </a:cubicBezTo>
                      <a:cubicBezTo>
                        <a:pt x="611041" y="4268"/>
                        <a:pt x="599516" y="-2270"/>
                        <a:pt x="588324" y="72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6" name="Freeform 1235">
                  <a:extLst>
                    <a:ext uri="{FF2B5EF4-FFF2-40B4-BE49-F238E27FC236}">
                      <a16:creationId xmlns:a16="http://schemas.microsoft.com/office/drawing/2014/main" id="{29BDD230-8565-F9D4-58E8-C61FAFC2C784}"/>
                    </a:ext>
                  </a:extLst>
                </p:cNvPr>
                <p:cNvSpPr/>
                <p:nvPr/>
              </p:nvSpPr>
              <p:spPr>
                <a:xfrm>
                  <a:off x="10819607" y="3573079"/>
                  <a:ext cx="91974" cy="53966"/>
                </a:xfrm>
                <a:custGeom>
                  <a:avLst/>
                  <a:gdLst>
                    <a:gd name="connsiteX0" fmla="*/ 26605 w 91974"/>
                    <a:gd name="connsiteY0" fmla="*/ 53220 h 53966"/>
                    <a:gd name="connsiteX1" fmla="*/ 76563 w 91974"/>
                    <a:gd name="connsiteY1" fmla="*/ 41133 h 53966"/>
                    <a:gd name="connsiteX2" fmla="*/ 89131 w 91974"/>
                    <a:gd name="connsiteY2" fmla="*/ 31492 h 53966"/>
                    <a:gd name="connsiteX3" fmla="*/ 91252 w 91974"/>
                    <a:gd name="connsiteY3" fmla="*/ 15278 h 53966"/>
                    <a:gd name="connsiteX4" fmla="*/ 81611 w 91974"/>
                    <a:gd name="connsiteY4" fmla="*/ 2710 h 53966"/>
                    <a:gd name="connsiteX5" fmla="*/ 65406 w 91974"/>
                    <a:gd name="connsiteY5" fmla="*/ 589 h 53966"/>
                    <a:gd name="connsiteX6" fmla="*/ 15448 w 91974"/>
                    <a:gd name="connsiteY6" fmla="*/ 12675 h 53966"/>
                    <a:gd name="connsiteX7" fmla="*/ 2880 w 91974"/>
                    <a:gd name="connsiteY7" fmla="*/ 22316 h 53966"/>
                    <a:gd name="connsiteX8" fmla="*/ 10417 w 91974"/>
                    <a:gd name="connsiteY8" fmla="*/ 51093 h 53966"/>
                    <a:gd name="connsiteX9" fmla="*/ 10426 w 91974"/>
                    <a:gd name="connsiteY9" fmla="*/ 51099 h 53966"/>
                    <a:gd name="connsiteX10" fmla="*/ 26632 w 91974"/>
                    <a:gd name="connsiteY10" fmla="*/ 53220 h 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974" h="53966">
                      <a:moveTo>
                        <a:pt x="26605" y="53220"/>
                      </a:moveTo>
                      <a:cubicBezTo>
                        <a:pt x="42969" y="48074"/>
                        <a:pt x="59656" y="44035"/>
                        <a:pt x="76563" y="41133"/>
                      </a:cubicBezTo>
                      <a:cubicBezTo>
                        <a:pt x="81839" y="39664"/>
                        <a:pt x="86344" y="36209"/>
                        <a:pt x="89131" y="31492"/>
                      </a:cubicBezTo>
                      <a:cubicBezTo>
                        <a:pt x="91945" y="26579"/>
                        <a:pt x="92707" y="20752"/>
                        <a:pt x="91252" y="15278"/>
                      </a:cubicBezTo>
                      <a:cubicBezTo>
                        <a:pt x="89780" y="10003"/>
                        <a:pt x="86327" y="5500"/>
                        <a:pt x="81611" y="2710"/>
                      </a:cubicBezTo>
                      <a:cubicBezTo>
                        <a:pt x="76633" y="92"/>
                        <a:pt x="70883" y="-660"/>
                        <a:pt x="65406" y="589"/>
                      </a:cubicBezTo>
                      <a:cubicBezTo>
                        <a:pt x="48499" y="3500"/>
                        <a:pt x="31812" y="7537"/>
                        <a:pt x="15448" y="12675"/>
                      </a:cubicBezTo>
                      <a:cubicBezTo>
                        <a:pt x="10216" y="14239"/>
                        <a:pt x="5746" y="17670"/>
                        <a:pt x="2880" y="22316"/>
                      </a:cubicBezTo>
                      <a:cubicBezTo>
                        <a:pt x="-2983" y="32343"/>
                        <a:pt x="391" y="45228"/>
                        <a:pt x="10417" y="51093"/>
                      </a:cubicBezTo>
                      <a:cubicBezTo>
                        <a:pt x="10417" y="51095"/>
                        <a:pt x="10426" y="51097"/>
                        <a:pt x="10426" y="51099"/>
                      </a:cubicBezTo>
                      <a:cubicBezTo>
                        <a:pt x="15326" y="53948"/>
                        <a:pt x="21163" y="54712"/>
                        <a:pt x="26632" y="53220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7" name="Freeform 1236">
                  <a:extLst>
                    <a:ext uri="{FF2B5EF4-FFF2-40B4-BE49-F238E27FC236}">
                      <a16:creationId xmlns:a16="http://schemas.microsoft.com/office/drawing/2014/main" id="{9C1F886D-4CA0-4931-B3D1-040BDEFC870C}"/>
                    </a:ext>
                  </a:extLst>
                </p:cNvPr>
                <p:cNvSpPr/>
                <p:nvPr/>
              </p:nvSpPr>
              <p:spPr>
                <a:xfrm>
                  <a:off x="10784642" y="3479590"/>
                  <a:ext cx="83788" cy="84797"/>
                </a:xfrm>
                <a:custGeom>
                  <a:avLst/>
                  <a:gdLst>
                    <a:gd name="connsiteX0" fmla="*/ 35934 w 83788"/>
                    <a:gd name="connsiteY0" fmla="*/ 78661 h 84797"/>
                    <a:gd name="connsiteX1" fmla="*/ 55374 w 83788"/>
                    <a:gd name="connsiteY1" fmla="*/ 58003 h 84797"/>
                    <a:gd name="connsiteX2" fmla="*/ 77653 w 83788"/>
                    <a:gd name="connsiteY2" fmla="*/ 35934 h 84797"/>
                    <a:gd name="connsiteX3" fmla="*/ 83788 w 83788"/>
                    <a:gd name="connsiteY3" fmla="*/ 21035 h 84797"/>
                    <a:gd name="connsiteX4" fmla="*/ 77653 w 83788"/>
                    <a:gd name="connsiteY4" fmla="*/ 6135 h 84797"/>
                    <a:gd name="connsiteX5" fmla="*/ 62754 w 83788"/>
                    <a:gd name="connsiteY5" fmla="*/ 0 h 84797"/>
                    <a:gd name="connsiteX6" fmla="*/ 47854 w 83788"/>
                    <a:gd name="connsiteY6" fmla="*/ 6135 h 84797"/>
                    <a:gd name="connsiteX7" fmla="*/ 25575 w 83788"/>
                    <a:gd name="connsiteY7" fmla="*/ 28204 h 84797"/>
                    <a:gd name="connsiteX8" fmla="*/ 6135 w 83788"/>
                    <a:gd name="connsiteY8" fmla="*/ 48862 h 84797"/>
                    <a:gd name="connsiteX9" fmla="*/ 0 w 83788"/>
                    <a:gd name="connsiteY9" fmla="*/ 63762 h 84797"/>
                    <a:gd name="connsiteX10" fmla="*/ 6135 w 83788"/>
                    <a:gd name="connsiteY10" fmla="*/ 78661 h 84797"/>
                    <a:gd name="connsiteX11" fmla="*/ 21035 w 83788"/>
                    <a:gd name="connsiteY11" fmla="*/ 84796 h 84797"/>
                    <a:gd name="connsiteX12" fmla="*/ 35934 w 83788"/>
                    <a:gd name="connsiteY12" fmla="*/ 78661 h 8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788" h="84797">
                      <a:moveTo>
                        <a:pt x="35934" y="78661"/>
                      </a:moveTo>
                      <a:cubicBezTo>
                        <a:pt x="41999" y="71413"/>
                        <a:pt x="48722" y="64699"/>
                        <a:pt x="55374" y="58003"/>
                      </a:cubicBezTo>
                      <a:cubicBezTo>
                        <a:pt x="62745" y="50589"/>
                        <a:pt x="70230" y="43288"/>
                        <a:pt x="77653" y="35934"/>
                      </a:cubicBezTo>
                      <a:cubicBezTo>
                        <a:pt x="81536" y="31940"/>
                        <a:pt x="83736" y="26605"/>
                        <a:pt x="83788" y="21035"/>
                      </a:cubicBezTo>
                      <a:cubicBezTo>
                        <a:pt x="83762" y="15458"/>
                        <a:pt x="81562" y="10112"/>
                        <a:pt x="77653" y="6135"/>
                      </a:cubicBezTo>
                      <a:cubicBezTo>
                        <a:pt x="73692" y="2203"/>
                        <a:pt x="68337" y="-2"/>
                        <a:pt x="62754" y="0"/>
                      </a:cubicBezTo>
                      <a:cubicBezTo>
                        <a:pt x="57188" y="87"/>
                        <a:pt x="51868" y="2280"/>
                        <a:pt x="47854" y="6135"/>
                      </a:cubicBezTo>
                      <a:cubicBezTo>
                        <a:pt x="40431" y="13489"/>
                        <a:pt x="32955" y="20789"/>
                        <a:pt x="25575" y="28204"/>
                      </a:cubicBezTo>
                      <a:cubicBezTo>
                        <a:pt x="18914" y="34900"/>
                        <a:pt x="12191" y="41614"/>
                        <a:pt x="6135" y="48862"/>
                      </a:cubicBezTo>
                      <a:cubicBezTo>
                        <a:pt x="2323" y="52903"/>
                        <a:pt x="140" y="58209"/>
                        <a:pt x="0" y="63762"/>
                      </a:cubicBezTo>
                      <a:cubicBezTo>
                        <a:pt x="26" y="69338"/>
                        <a:pt x="2226" y="74683"/>
                        <a:pt x="6135" y="78661"/>
                      </a:cubicBezTo>
                      <a:cubicBezTo>
                        <a:pt x="10097" y="82593"/>
                        <a:pt x="15452" y="84798"/>
                        <a:pt x="21035" y="84796"/>
                      </a:cubicBezTo>
                      <a:cubicBezTo>
                        <a:pt x="26626" y="84858"/>
                        <a:pt x="32008" y="82643"/>
                        <a:pt x="35934" y="78661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8" name="Freeform 1237">
                  <a:extLst>
                    <a:ext uri="{FF2B5EF4-FFF2-40B4-BE49-F238E27FC236}">
                      <a16:creationId xmlns:a16="http://schemas.microsoft.com/office/drawing/2014/main" id="{3860FE5F-19B2-CC0F-A29A-07024BC52D62}"/>
                    </a:ext>
                  </a:extLst>
                </p:cNvPr>
                <p:cNvSpPr/>
                <p:nvPr/>
              </p:nvSpPr>
              <p:spPr>
                <a:xfrm>
                  <a:off x="10722563" y="3444917"/>
                  <a:ext cx="44882" cy="91631"/>
                </a:xfrm>
                <a:custGeom>
                  <a:avLst/>
                  <a:gdLst>
                    <a:gd name="connsiteX0" fmla="*/ 42070 w 44882"/>
                    <a:gd name="connsiteY0" fmla="*/ 70545 h 91631"/>
                    <a:gd name="connsiteX1" fmla="*/ 44883 w 44882"/>
                    <a:gd name="connsiteY1" fmla="*/ 21035 h 91631"/>
                    <a:gd name="connsiteX2" fmla="*/ 23848 w 44882"/>
                    <a:gd name="connsiteY2" fmla="*/ 0 h 91631"/>
                    <a:gd name="connsiteX3" fmla="*/ 2814 w 44882"/>
                    <a:gd name="connsiteY3" fmla="*/ 21035 h 91631"/>
                    <a:gd name="connsiteX4" fmla="*/ 0 w 44882"/>
                    <a:gd name="connsiteY4" fmla="*/ 70545 h 91631"/>
                    <a:gd name="connsiteX5" fmla="*/ 6135 w 44882"/>
                    <a:gd name="connsiteY5" fmla="*/ 85445 h 91631"/>
                    <a:gd name="connsiteX6" fmla="*/ 35882 w 44882"/>
                    <a:gd name="connsiteY6" fmla="*/ 85497 h 91631"/>
                    <a:gd name="connsiteX7" fmla="*/ 42070 w 44882"/>
                    <a:gd name="connsiteY7" fmla="*/ 70545 h 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82" h="91631">
                      <a:moveTo>
                        <a:pt x="42070" y="70545"/>
                      </a:moveTo>
                      <a:cubicBezTo>
                        <a:pt x="42184" y="54007"/>
                        <a:pt x="44629" y="37565"/>
                        <a:pt x="44883" y="21035"/>
                      </a:cubicBezTo>
                      <a:cubicBezTo>
                        <a:pt x="44883" y="9417"/>
                        <a:pt x="35461" y="0"/>
                        <a:pt x="23848" y="0"/>
                      </a:cubicBezTo>
                      <a:cubicBezTo>
                        <a:pt x="12235" y="0"/>
                        <a:pt x="2814" y="9417"/>
                        <a:pt x="2814" y="21035"/>
                      </a:cubicBezTo>
                      <a:cubicBezTo>
                        <a:pt x="2559" y="37565"/>
                        <a:pt x="114" y="54007"/>
                        <a:pt x="0" y="70545"/>
                      </a:cubicBezTo>
                      <a:cubicBezTo>
                        <a:pt x="44" y="76118"/>
                        <a:pt x="2244" y="81457"/>
                        <a:pt x="6135" y="85445"/>
                      </a:cubicBezTo>
                      <a:cubicBezTo>
                        <a:pt x="14339" y="93674"/>
                        <a:pt x="27652" y="93697"/>
                        <a:pt x="35882" y="85497"/>
                      </a:cubicBezTo>
                      <a:cubicBezTo>
                        <a:pt x="39852" y="81537"/>
                        <a:pt x="42087" y="76155"/>
                        <a:pt x="42070" y="70545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39" name="Freeform 1238">
                  <a:extLst>
                    <a:ext uri="{FF2B5EF4-FFF2-40B4-BE49-F238E27FC236}">
                      <a16:creationId xmlns:a16="http://schemas.microsoft.com/office/drawing/2014/main" id="{860AB3D1-FAED-5696-10BA-60E67DBE6231}"/>
                    </a:ext>
                  </a:extLst>
                </p:cNvPr>
                <p:cNvSpPr/>
                <p:nvPr/>
              </p:nvSpPr>
              <p:spPr>
                <a:xfrm>
                  <a:off x="8846255" y="4888629"/>
                  <a:ext cx="152037" cy="330462"/>
                </a:xfrm>
                <a:custGeom>
                  <a:avLst/>
                  <a:gdLst>
                    <a:gd name="connsiteX0" fmla="*/ 152037 w 152037"/>
                    <a:gd name="connsiteY0" fmla="*/ 0 h 330462"/>
                    <a:gd name="connsiteX1" fmla="*/ 152037 w 152037"/>
                    <a:gd name="connsiteY1" fmla="*/ 305766 h 330462"/>
                    <a:gd name="connsiteX2" fmla="*/ 105314 w 152037"/>
                    <a:gd name="connsiteY2" fmla="*/ 328300 h 330462"/>
                    <a:gd name="connsiteX3" fmla="*/ 50010 w 152037"/>
                    <a:gd name="connsiteY3" fmla="*/ 328133 h 330462"/>
                    <a:gd name="connsiteX4" fmla="*/ 53 w 152037"/>
                    <a:gd name="connsiteY4" fmla="*/ 299815 h 330462"/>
                    <a:gd name="connsiteX5" fmla="*/ 0 w 152037"/>
                    <a:gd name="connsiteY5" fmla="*/ 736 h 330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037" h="330462">
                      <a:moveTo>
                        <a:pt x="152037" y="0"/>
                      </a:moveTo>
                      <a:lnTo>
                        <a:pt x="152037" y="305766"/>
                      </a:lnTo>
                      <a:cubicBezTo>
                        <a:pt x="142738" y="320745"/>
                        <a:pt x="123053" y="325925"/>
                        <a:pt x="105314" y="328300"/>
                      </a:cubicBezTo>
                      <a:cubicBezTo>
                        <a:pt x="86992" y="331236"/>
                        <a:pt x="68314" y="331183"/>
                        <a:pt x="50010" y="328133"/>
                      </a:cubicBezTo>
                      <a:cubicBezTo>
                        <a:pt x="30530" y="324908"/>
                        <a:pt x="12828" y="314873"/>
                        <a:pt x="53" y="299815"/>
                      </a:cubicBezTo>
                      <a:cubicBezTo>
                        <a:pt x="0" y="175798"/>
                        <a:pt x="0" y="52359"/>
                        <a:pt x="0" y="736"/>
                      </a:cubicBezTo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0" name="Freeform 1239">
                  <a:extLst>
                    <a:ext uri="{FF2B5EF4-FFF2-40B4-BE49-F238E27FC236}">
                      <a16:creationId xmlns:a16="http://schemas.microsoft.com/office/drawing/2014/main" id="{F0713DB9-95E2-0170-5649-EB8B373F4905}"/>
                    </a:ext>
                  </a:extLst>
                </p:cNvPr>
                <p:cNvSpPr/>
                <p:nvPr/>
              </p:nvSpPr>
              <p:spPr>
                <a:xfrm>
                  <a:off x="9116472" y="4888629"/>
                  <a:ext cx="152098" cy="330462"/>
                </a:xfrm>
                <a:custGeom>
                  <a:avLst/>
                  <a:gdLst>
                    <a:gd name="connsiteX0" fmla="*/ 152099 w 152098"/>
                    <a:gd name="connsiteY0" fmla="*/ 0 h 330462"/>
                    <a:gd name="connsiteX1" fmla="*/ 152099 w 152098"/>
                    <a:gd name="connsiteY1" fmla="*/ 305766 h 330462"/>
                    <a:gd name="connsiteX2" fmla="*/ 105384 w 152098"/>
                    <a:gd name="connsiteY2" fmla="*/ 328300 h 330462"/>
                    <a:gd name="connsiteX3" fmla="*/ 50071 w 152098"/>
                    <a:gd name="connsiteY3" fmla="*/ 328133 h 330462"/>
                    <a:gd name="connsiteX4" fmla="*/ 114 w 152098"/>
                    <a:gd name="connsiteY4" fmla="*/ 299815 h 330462"/>
                    <a:gd name="connsiteX5" fmla="*/ 0 w 152098"/>
                    <a:gd name="connsiteY5" fmla="*/ 736 h 330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098" h="330462">
                      <a:moveTo>
                        <a:pt x="152099" y="0"/>
                      </a:moveTo>
                      <a:lnTo>
                        <a:pt x="152099" y="305766"/>
                      </a:lnTo>
                      <a:cubicBezTo>
                        <a:pt x="142800" y="320745"/>
                        <a:pt x="123115" y="325925"/>
                        <a:pt x="105384" y="328300"/>
                      </a:cubicBezTo>
                      <a:cubicBezTo>
                        <a:pt x="87059" y="331236"/>
                        <a:pt x="68379" y="331183"/>
                        <a:pt x="50071" y="328133"/>
                      </a:cubicBezTo>
                      <a:cubicBezTo>
                        <a:pt x="30591" y="324908"/>
                        <a:pt x="12889" y="314873"/>
                        <a:pt x="114" y="299815"/>
                      </a:cubicBezTo>
                      <a:cubicBezTo>
                        <a:pt x="61" y="175824"/>
                        <a:pt x="0" y="52359"/>
                        <a:pt x="0" y="736"/>
                      </a:cubicBezTo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1" name="Freeform 1240">
                  <a:extLst>
                    <a:ext uri="{FF2B5EF4-FFF2-40B4-BE49-F238E27FC236}">
                      <a16:creationId xmlns:a16="http://schemas.microsoft.com/office/drawing/2014/main" id="{A9347BC8-E089-4329-EA44-265EF28AD1EA}"/>
                    </a:ext>
                  </a:extLst>
                </p:cNvPr>
                <p:cNvSpPr/>
                <p:nvPr/>
              </p:nvSpPr>
              <p:spPr>
                <a:xfrm>
                  <a:off x="8824681" y="4868340"/>
                  <a:ext cx="194669" cy="371567"/>
                </a:xfrm>
                <a:custGeom>
                  <a:avLst/>
                  <a:gdLst>
                    <a:gd name="connsiteX0" fmla="*/ 152577 w 194669"/>
                    <a:gd name="connsiteY0" fmla="*/ 20289 h 371567"/>
                    <a:gd name="connsiteX1" fmla="*/ 152577 w 194669"/>
                    <a:gd name="connsiteY1" fmla="*/ 326055 h 371567"/>
                    <a:gd name="connsiteX2" fmla="*/ 155443 w 194669"/>
                    <a:gd name="connsiteY2" fmla="*/ 315441 h 371567"/>
                    <a:gd name="connsiteX3" fmla="*/ 97185 w 194669"/>
                    <a:gd name="connsiteY3" fmla="*/ 329710 h 371567"/>
                    <a:gd name="connsiteX4" fmla="*/ 36535 w 194669"/>
                    <a:gd name="connsiteY4" fmla="*/ 305231 h 371567"/>
                    <a:gd name="connsiteX5" fmla="*/ 42670 w 194669"/>
                    <a:gd name="connsiteY5" fmla="*/ 320130 h 371567"/>
                    <a:gd name="connsiteX6" fmla="*/ 42556 w 194669"/>
                    <a:gd name="connsiteY6" fmla="*/ 21051 h 371567"/>
                    <a:gd name="connsiteX7" fmla="*/ 486 w 194669"/>
                    <a:gd name="connsiteY7" fmla="*/ 21051 h 371567"/>
                    <a:gd name="connsiteX8" fmla="*/ 530 w 194669"/>
                    <a:gd name="connsiteY8" fmla="*/ 170249 h 371567"/>
                    <a:gd name="connsiteX9" fmla="*/ 530 w 194669"/>
                    <a:gd name="connsiteY9" fmla="*/ 272171 h 371567"/>
                    <a:gd name="connsiteX10" fmla="*/ 530 w 194669"/>
                    <a:gd name="connsiteY10" fmla="*/ 298272 h 371567"/>
                    <a:gd name="connsiteX11" fmla="*/ 1293 w 194669"/>
                    <a:gd name="connsiteY11" fmla="*/ 325722 h 371567"/>
                    <a:gd name="connsiteX12" fmla="*/ 37893 w 194669"/>
                    <a:gd name="connsiteY12" fmla="*/ 359159 h 371567"/>
                    <a:gd name="connsiteX13" fmla="*/ 132392 w 194669"/>
                    <a:gd name="connsiteY13" fmla="*/ 368896 h 371567"/>
                    <a:gd name="connsiteX14" fmla="*/ 170956 w 194669"/>
                    <a:gd name="connsiteY14" fmla="*/ 356757 h 371567"/>
                    <a:gd name="connsiteX15" fmla="*/ 186653 w 194669"/>
                    <a:gd name="connsiteY15" fmla="*/ 343497 h 371567"/>
                    <a:gd name="connsiteX16" fmla="*/ 194541 w 194669"/>
                    <a:gd name="connsiteY16" fmla="*/ 318220 h 371567"/>
                    <a:gd name="connsiteX17" fmla="*/ 194541 w 194669"/>
                    <a:gd name="connsiteY17" fmla="*/ 20315 h 371567"/>
                    <a:gd name="connsiteX18" fmla="*/ 152471 w 194669"/>
                    <a:gd name="connsiteY18" fmla="*/ 20315 h 37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4669" h="371567">
                      <a:moveTo>
                        <a:pt x="152577" y="20289"/>
                      </a:moveTo>
                      <a:lnTo>
                        <a:pt x="152577" y="326055"/>
                      </a:lnTo>
                      <a:lnTo>
                        <a:pt x="155443" y="315441"/>
                      </a:lnTo>
                      <a:cubicBezTo>
                        <a:pt x="145206" y="330341"/>
                        <a:pt x="112742" y="329736"/>
                        <a:pt x="97185" y="329710"/>
                      </a:cubicBezTo>
                      <a:cubicBezTo>
                        <a:pt x="73942" y="329710"/>
                        <a:pt x="51820" y="323575"/>
                        <a:pt x="36535" y="305231"/>
                      </a:cubicBezTo>
                      <a:lnTo>
                        <a:pt x="42670" y="320130"/>
                      </a:lnTo>
                      <a:cubicBezTo>
                        <a:pt x="42624" y="220434"/>
                        <a:pt x="42585" y="120747"/>
                        <a:pt x="42556" y="21051"/>
                      </a:cubicBezTo>
                      <a:cubicBezTo>
                        <a:pt x="42556" y="-6022"/>
                        <a:pt x="486" y="-6066"/>
                        <a:pt x="486" y="21051"/>
                      </a:cubicBezTo>
                      <a:cubicBezTo>
                        <a:pt x="486" y="70781"/>
                        <a:pt x="501" y="120510"/>
                        <a:pt x="530" y="170249"/>
                      </a:cubicBezTo>
                      <a:cubicBezTo>
                        <a:pt x="530" y="204220"/>
                        <a:pt x="530" y="238191"/>
                        <a:pt x="530" y="272171"/>
                      </a:cubicBezTo>
                      <a:lnTo>
                        <a:pt x="530" y="298272"/>
                      </a:lnTo>
                      <a:cubicBezTo>
                        <a:pt x="-376" y="307413"/>
                        <a:pt x="-120" y="316642"/>
                        <a:pt x="1293" y="325722"/>
                      </a:cubicBezTo>
                      <a:cubicBezTo>
                        <a:pt x="5351" y="340481"/>
                        <a:pt x="24957" y="352997"/>
                        <a:pt x="37893" y="359159"/>
                      </a:cubicBezTo>
                      <a:cubicBezTo>
                        <a:pt x="67693" y="373340"/>
                        <a:pt x="100331" y="373462"/>
                        <a:pt x="132392" y="368896"/>
                      </a:cubicBezTo>
                      <a:cubicBezTo>
                        <a:pt x="145923" y="367441"/>
                        <a:pt x="159030" y="363313"/>
                        <a:pt x="170956" y="356757"/>
                      </a:cubicBezTo>
                      <a:cubicBezTo>
                        <a:pt x="176896" y="353251"/>
                        <a:pt x="182203" y="348764"/>
                        <a:pt x="186653" y="343497"/>
                      </a:cubicBezTo>
                      <a:cubicBezTo>
                        <a:pt x="192494" y="336432"/>
                        <a:pt x="195327" y="327352"/>
                        <a:pt x="194541" y="318220"/>
                      </a:cubicBezTo>
                      <a:lnTo>
                        <a:pt x="194541" y="20315"/>
                      </a:lnTo>
                      <a:cubicBezTo>
                        <a:pt x="194541" y="-6750"/>
                        <a:pt x="152471" y="-6794"/>
                        <a:pt x="152471" y="2031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2" name="Freeform 1241">
                  <a:extLst>
                    <a:ext uri="{FF2B5EF4-FFF2-40B4-BE49-F238E27FC236}">
                      <a16:creationId xmlns:a16="http://schemas.microsoft.com/office/drawing/2014/main" id="{2A79AFF4-7396-9EFE-8E7C-A9DF13ED77E4}"/>
                    </a:ext>
                  </a:extLst>
                </p:cNvPr>
                <p:cNvSpPr/>
                <p:nvPr/>
              </p:nvSpPr>
              <p:spPr>
                <a:xfrm>
                  <a:off x="9095019" y="4868340"/>
                  <a:ext cx="194673" cy="371567"/>
                </a:xfrm>
                <a:custGeom>
                  <a:avLst/>
                  <a:gdLst>
                    <a:gd name="connsiteX0" fmla="*/ 152518 w 194673"/>
                    <a:gd name="connsiteY0" fmla="*/ 20289 h 371567"/>
                    <a:gd name="connsiteX1" fmla="*/ 152518 w 194673"/>
                    <a:gd name="connsiteY1" fmla="*/ 326055 h 371567"/>
                    <a:gd name="connsiteX2" fmla="*/ 155392 w 194673"/>
                    <a:gd name="connsiteY2" fmla="*/ 315441 h 371567"/>
                    <a:gd name="connsiteX3" fmla="*/ 97126 w 194673"/>
                    <a:gd name="connsiteY3" fmla="*/ 329710 h 371567"/>
                    <a:gd name="connsiteX4" fmla="*/ 36476 w 194673"/>
                    <a:gd name="connsiteY4" fmla="*/ 305231 h 371567"/>
                    <a:gd name="connsiteX5" fmla="*/ 42611 w 194673"/>
                    <a:gd name="connsiteY5" fmla="*/ 320130 h 371567"/>
                    <a:gd name="connsiteX6" fmla="*/ 42497 w 194673"/>
                    <a:gd name="connsiteY6" fmla="*/ 21051 h 371567"/>
                    <a:gd name="connsiteX7" fmla="*/ 428 w 194673"/>
                    <a:gd name="connsiteY7" fmla="*/ 21051 h 371567"/>
                    <a:gd name="connsiteX8" fmla="*/ 480 w 194673"/>
                    <a:gd name="connsiteY8" fmla="*/ 170249 h 371567"/>
                    <a:gd name="connsiteX9" fmla="*/ 524 w 194673"/>
                    <a:gd name="connsiteY9" fmla="*/ 272171 h 371567"/>
                    <a:gd name="connsiteX10" fmla="*/ 524 w 194673"/>
                    <a:gd name="connsiteY10" fmla="*/ 298272 h 371567"/>
                    <a:gd name="connsiteX11" fmla="*/ 1287 w 194673"/>
                    <a:gd name="connsiteY11" fmla="*/ 325722 h 371567"/>
                    <a:gd name="connsiteX12" fmla="*/ 37887 w 194673"/>
                    <a:gd name="connsiteY12" fmla="*/ 359159 h 371567"/>
                    <a:gd name="connsiteX13" fmla="*/ 132394 w 194673"/>
                    <a:gd name="connsiteY13" fmla="*/ 368896 h 371567"/>
                    <a:gd name="connsiteX14" fmla="*/ 170958 w 194673"/>
                    <a:gd name="connsiteY14" fmla="*/ 356757 h 371567"/>
                    <a:gd name="connsiteX15" fmla="*/ 186655 w 194673"/>
                    <a:gd name="connsiteY15" fmla="*/ 343497 h 371567"/>
                    <a:gd name="connsiteX16" fmla="*/ 194543 w 194673"/>
                    <a:gd name="connsiteY16" fmla="*/ 318220 h 371567"/>
                    <a:gd name="connsiteX17" fmla="*/ 194543 w 194673"/>
                    <a:gd name="connsiteY17" fmla="*/ 20315 h 371567"/>
                    <a:gd name="connsiteX18" fmla="*/ 152474 w 194673"/>
                    <a:gd name="connsiteY18" fmla="*/ 20315 h 37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4673" h="371567">
                      <a:moveTo>
                        <a:pt x="152518" y="20289"/>
                      </a:moveTo>
                      <a:lnTo>
                        <a:pt x="152518" y="326055"/>
                      </a:lnTo>
                      <a:lnTo>
                        <a:pt x="155392" y="315441"/>
                      </a:lnTo>
                      <a:cubicBezTo>
                        <a:pt x="145147" y="330341"/>
                        <a:pt x="112692" y="329736"/>
                        <a:pt x="97126" y="329710"/>
                      </a:cubicBezTo>
                      <a:cubicBezTo>
                        <a:pt x="73883" y="329710"/>
                        <a:pt x="51770" y="323575"/>
                        <a:pt x="36476" y="305231"/>
                      </a:cubicBezTo>
                      <a:lnTo>
                        <a:pt x="42611" y="320130"/>
                      </a:lnTo>
                      <a:cubicBezTo>
                        <a:pt x="42570" y="220434"/>
                        <a:pt x="42532" y="120747"/>
                        <a:pt x="42497" y="21051"/>
                      </a:cubicBezTo>
                      <a:cubicBezTo>
                        <a:pt x="42497" y="-6022"/>
                        <a:pt x="428" y="-6066"/>
                        <a:pt x="428" y="21051"/>
                      </a:cubicBezTo>
                      <a:cubicBezTo>
                        <a:pt x="428" y="70781"/>
                        <a:pt x="445" y="120510"/>
                        <a:pt x="480" y="170249"/>
                      </a:cubicBezTo>
                      <a:cubicBezTo>
                        <a:pt x="480" y="204220"/>
                        <a:pt x="495" y="238191"/>
                        <a:pt x="524" y="272171"/>
                      </a:cubicBezTo>
                      <a:lnTo>
                        <a:pt x="524" y="298272"/>
                      </a:lnTo>
                      <a:cubicBezTo>
                        <a:pt x="-373" y="307422"/>
                        <a:pt x="-118" y="316642"/>
                        <a:pt x="1287" y="325722"/>
                      </a:cubicBezTo>
                      <a:cubicBezTo>
                        <a:pt x="5353" y="340481"/>
                        <a:pt x="24951" y="352997"/>
                        <a:pt x="37887" y="359159"/>
                      </a:cubicBezTo>
                      <a:cubicBezTo>
                        <a:pt x="67686" y="373340"/>
                        <a:pt x="100325" y="373462"/>
                        <a:pt x="132394" y="368896"/>
                      </a:cubicBezTo>
                      <a:cubicBezTo>
                        <a:pt x="145925" y="367441"/>
                        <a:pt x="159032" y="363313"/>
                        <a:pt x="170958" y="356757"/>
                      </a:cubicBezTo>
                      <a:cubicBezTo>
                        <a:pt x="176899" y="353251"/>
                        <a:pt x="182203" y="348764"/>
                        <a:pt x="186655" y="343497"/>
                      </a:cubicBezTo>
                      <a:cubicBezTo>
                        <a:pt x="192501" y="336432"/>
                        <a:pt x="195332" y="327352"/>
                        <a:pt x="194543" y="318220"/>
                      </a:cubicBezTo>
                      <a:lnTo>
                        <a:pt x="194543" y="20315"/>
                      </a:lnTo>
                      <a:cubicBezTo>
                        <a:pt x="194543" y="-6750"/>
                        <a:pt x="152474" y="-6794"/>
                        <a:pt x="152474" y="2031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3" name="Freeform 1242">
                  <a:extLst>
                    <a:ext uri="{FF2B5EF4-FFF2-40B4-BE49-F238E27FC236}">
                      <a16:creationId xmlns:a16="http://schemas.microsoft.com/office/drawing/2014/main" id="{237995C0-0F82-BC02-93C7-3D94BA654F8F}"/>
                    </a:ext>
                  </a:extLst>
                </p:cNvPr>
                <p:cNvSpPr/>
                <p:nvPr/>
              </p:nvSpPr>
              <p:spPr>
                <a:xfrm>
                  <a:off x="8846228" y="4852624"/>
                  <a:ext cx="152063" cy="71395"/>
                </a:xfrm>
                <a:custGeom>
                  <a:avLst/>
                  <a:gdLst>
                    <a:gd name="connsiteX0" fmla="*/ 73131 w 152063"/>
                    <a:gd name="connsiteY0" fmla="*/ 0 h 71395"/>
                    <a:gd name="connsiteX1" fmla="*/ 0 w 152063"/>
                    <a:gd name="connsiteY1" fmla="*/ 36741 h 71395"/>
                    <a:gd name="connsiteX2" fmla="*/ 73569 w 152063"/>
                    <a:gd name="connsiteY2" fmla="*/ 71395 h 71395"/>
                    <a:gd name="connsiteX3" fmla="*/ 152064 w 152063"/>
                    <a:gd name="connsiteY3" fmla="*/ 36005 h 71395"/>
                    <a:gd name="connsiteX4" fmla="*/ 73131 w 152063"/>
                    <a:gd name="connsiteY4" fmla="*/ 0 h 7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63" h="71395">
                      <a:moveTo>
                        <a:pt x="73131" y="0"/>
                      </a:moveTo>
                      <a:cubicBezTo>
                        <a:pt x="31254" y="0"/>
                        <a:pt x="0" y="10938"/>
                        <a:pt x="0" y="36741"/>
                      </a:cubicBezTo>
                      <a:cubicBezTo>
                        <a:pt x="0" y="63394"/>
                        <a:pt x="25338" y="71395"/>
                        <a:pt x="73569" y="71395"/>
                      </a:cubicBezTo>
                      <a:cubicBezTo>
                        <a:pt x="125876" y="71395"/>
                        <a:pt x="152064" y="63893"/>
                        <a:pt x="152064" y="36005"/>
                      </a:cubicBezTo>
                      <a:cubicBezTo>
                        <a:pt x="152064" y="10219"/>
                        <a:pt x="115034" y="0"/>
                        <a:pt x="731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4" name="Freeform 1243">
                  <a:extLst>
                    <a:ext uri="{FF2B5EF4-FFF2-40B4-BE49-F238E27FC236}">
                      <a16:creationId xmlns:a16="http://schemas.microsoft.com/office/drawing/2014/main" id="{DD9D12FC-2D6C-7E44-2CBE-A4CF41DDAF10}"/>
                    </a:ext>
                  </a:extLst>
                </p:cNvPr>
                <p:cNvSpPr/>
                <p:nvPr/>
              </p:nvSpPr>
              <p:spPr>
                <a:xfrm>
                  <a:off x="9116507" y="4852624"/>
                  <a:ext cx="152063" cy="71395"/>
                </a:xfrm>
                <a:custGeom>
                  <a:avLst/>
                  <a:gdLst>
                    <a:gd name="connsiteX0" fmla="*/ 73140 w 152063"/>
                    <a:gd name="connsiteY0" fmla="*/ 0 h 71395"/>
                    <a:gd name="connsiteX1" fmla="*/ 0 w 152063"/>
                    <a:gd name="connsiteY1" fmla="*/ 36741 h 71395"/>
                    <a:gd name="connsiteX2" fmla="*/ 73578 w 152063"/>
                    <a:gd name="connsiteY2" fmla="*/ 71395 h 71395"/>
                    <a:gd name="connsiteX3" fmla="*/ 152064 w 152063"/>
                    <a:gd name="connsiteY3" fmla="*/ 36005 h 71395"/>
                    <a:gd name="connsiteX4" fmla="*/ 73140 w 152063"/>
                    <a:gd name="connsiteY4" fmla="*/ 0 h 7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63" h="71395">
                      <a:moveTo>
                        <a:pt x="73140" y="0"/>
                      </a:moveTo>
                      <a:cubicBezTo>
                        <a:pt x="31254" y="0"/>
                        <a:pt x="0" y="10938"/>
                        <a:pt x="0" y="36741"/>
                      </a:cubicBezTo>
                      <a:cubicBezTo>
                        <a:pt x="0" y="63394"/>
                        <a:pt x="25338" y="71395"/>
                        <a:pt x="73578" y="71395"/>
                      </a:cubicBezTo>
                      <a:cubicBezTo>
                        <a:pt x="125884" y="71395"/>
                        <a:pt x="152064" y="63893"/>
                        <a:pt x="152064" y="36005"/>
                      </a:cubicBezTo>
                      <a:cubicBezTo>
                        <a:pt x="152064" y="10219"/>
                        <a:pt x="115043" y="0"/>
                        <a:pt x="731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5" name="Freeform 1244">
                  <a:extLst>
                    <a:ext uri="{FF2B5EF4-FFF2-40B4-BE49-F238E27FC236}">
                      <a16:creationId xmlns:a16="http://schemas.microsoft.com/office/drawing/2014/main" id="{02FCB164-EEEE-8CA3-1404-1CD982498B7C}"/>
                    </a:ext>
                  </a:extLst>
                </p:cNvPr>
                <p:cNvSpPr/>
                <p:nvPr/>
              </p:nvSpPr>
              <p:spPr>
                <a:xfrm>
                  <a:off x="8825273" y="4831590"/>
                  <a:ext cx="194090" cy="113557"/>
                </a:xfrm>
                <a:custGeom>
                  <a:avLst/>
                  <a:gdLst>
                    <a:gd name="connsiteX0" fmla="*/ 94086 w 194090"/>
                    <a:gd name="connsiteY0" fmla="*/ 0 h 113557"/>
                    <a:gd name="connsiteX1" fmla="*/ 4688 w 194090"/>
                    <a:gd name="connsiteY1" fmla="*/ 36995 h 113557"/>
                    <a:gd name="connsiteX2" fmla="*/ 6441 w 194090"/>
                    <a:gd name="connsiteY2" fmla="*/ 83280 h 113557"/>
                    <a:gd name="connsiteX3" fmla="*/ 40675 w 194090"/>
                    <a:gd name="connsiteY3" fmla="*/ 107733 h 113557"/>
                    <a:gd name="connsiteX4" fmla="*/ 91974 w 194090"/>
                    <a:gd name="connsiteY4" fmla="*/ 113456 h 113557"/>
                    <a:gd name="connsiteX5" fmla="*/ 146103 w 194090"/>
                    <a:gd name="connsiteY5" fmla="*/ 109276 h 113557"/>
                    <a:gd name="connsiteX6" fmla="*/ 181433 w 194090"/>
                    <a:gd name="connsiteY6" fmla="*/ 91256 h 113557"/>
                    <a:gd name="connsiteX7" fmla="*/ 193177 w 194090"/>
                    <a:gd name="connsiteY7" fmla="*/ 48371 h 113557"/>
                    <a:gd name="connsiteX8" fmla="*/ 94138 w 194090"/>
                    <a:gd name="connsiteY8" fmla="*/ 0 h 113557"/>
                    <a:gd name="connsiteX9" fmla="*/ 73104 w 194090"/>
                    <a:gd name="connsiteY9" fmla="*/ 21035 h 113557"/>
                    <a:gd name="connsiteX10" fmla="*/ 94138 w 194090"/>
                    <a:gd name="connsiteY10" fmla="*/ 42070 h 113557"/>
                    <a:gd name="connsiteX11" fmla="*/ 134227 w 194090"/>
                    <a:gd name="connsiteY11" fmla="*/ 46513 h 113557"/>
                    <a:gd name="connsiteX12" fmla="*/ 142834 w 194090"/>
                    <a:gd name="connsiteY12" fmla="*/ 49300 h 113557"/>
                    <a:gd name="connsiteX13" fmla="*/ 146138 w 194090"/>
                    <a:gd name="connsiteY13" fmla="*/ 51053 h 113557"/>
                    <a:gd name="connsiteX14" fmla="*/ 149740 w 194090"/>
                    <a:gd name="connsiteY14" fmla="*/ 53297 h 113557"/>
                    <a:gd name="connsiteX15" fmla="*/ 149881 w 194090"/>
                    <a:gd name="connsiteY15" fmla="*/ 53507 h 113557"/>
                    <a:gd name="connsiteX16" fmla="*/ 152010 w 194090"/>
                    <a:gd name="connsiteY16" fmla="*/ 55698 h 113557"/>
                    <a:gd name="connsiteX17" fmla="*/ 152089 w 194090"/>
                    <a:gd name="connsiteY17" fmla="*/ 56250 h 113557"/>
                    <a:gd name="connsiteX18" fmla="*/ 151660 w 194090"/>
                    <a:gd name="connsiteY18" fmla="*/ 55225 h 113557"/>
                    <a:gd name="connsiteX19" fmla="*/ 152378 w 194090"/>
                    <a:gd name="connsiteY19" fmla="*/ 58073 h 113557"/>
                    <a:gd name="connsiteX20" fmla="*/ 152028 w 194090"/>
                    <a:gd name="connsiteY20" fmla="*/ 57749 h 113557"/>
                    <a:gd name="connsiteX21" fmla="*/ 151888 w 194090"/>
                    <a:gd name="connsiteY21" fmla="*/ 60484 h 113557"/>
                    <a:gd name="connsiteX22" fmla="*/ 151975 w 194090"/>
                    <a:gd name="connsiteY22" fmla="*/ 59344 h 113557"/>
                    <a:gd name="connsiteX23" fmla="*/ 151344 w 194090"/>
                    <a:gd name="connsiteY23" fmla="*/ 61711 h 113557"/>
                    <a:gd name="connsiteX24" fmla="*/ 152177 w 194090"/>
                    <a:gd name="connsiteY24" fmla="*/ 59958 h 113557"/>
                    <a:gd name="connsiteX25" fmla="*/ 150485 w 194090"/>
                    <a:gd name="connsiteY25" fmla="*/ 62982 h 113557"/>
                    <a:gd name="connsiteX26" fmla="*/ 151677 w 194090"/>
                    <a:gd name="connsiteY26" fmla="*/ 61474 h 113557"/>
                    <a:gd name="connsiteX27" fmla="*/ 149609 w 194090"/>
                    <a:gd name="connsiteY27" fmla="*/ 63578 h 113557"/>
                    <a:gd name="connsiteX28" fmla="*/ 150485 w 194090"/>
                    <a:gd name="connsiteY28" fmla="*/ 62938 h 113557"/>
                    <a:gd name="connsiteX29" fmla="*/ 148320 w 194090"/>
                    <a:gd name="connsiteY29" fmla="*/ 64305 h 113557"/>
                    <a:gd name="connsiteX30" fmla="*/ 147137 w 194090"/>
                    <a:gd name="connsiteY30" fmla="*/ 65181 h 113557"/>
                    <a:gd name="connsiteX31" fmla="*/ 139013 w 194090"/>
                    <a:gd name="connsiteY31" fmla="*/ 67758 h 113557"/>
                    <a:gd name="connsiteX32" fmla="*/ 131352 w 194090"/>
                    <a:gd name="connsiteY32" fmla="*/ 69380 h 113557"/>
                    <a:gd name="connsiteX33" fmla="*/ 127654 w 194090"/>
                    <a:gd name="connsiteY33" fmla="*/ 69967 h 113557"/>
                    <a:gd name="connsiteX34" fmla="*/ 127365 w 194090"/>
                    <a:gd name="connsiteY34" fmla="*/ 69967 h 113557"/>
                    <a:gd name="connsiteX35" fmla="*/ 104822 w 194090"/>
                    <a:gd name="connsiteY35" fmla="*/ 71299 h 113557"/>
                    <a:gd name="connsiteX36" fmla="*/ 83174 w 194090"/>
                    <a:gd name="connsiteY36" fmla="*/ 71238 h 113557"/>
                    <a:gd name="connsiteX37" fmla="*/ 72718 w 194090"/>
                    <a:gd name="connsiteY37" fmla="*/ 70721 h 113557"/>
                    <a:gd name="connsiteX38" fmla="*/ 68336 w 194090"/>
                    <a:gd name="connsiteY38" fmla="*/ 70361 h 113557"/>
                    <a:gd name="connsiteX39" fmla="*/ 65794 w 194090"/>
                    <a:gd name="connsiteY39" fmla="*/ 70160 h 113557"/>
                    <a:gd name="connsiteX40" fmla="*/ 50237 w 194090"/>
                    <a:gd name="connsiteY40" fmla="*/ 66706 h 113557"/>
                    <a:gd name="connsiteX41" fmla="*/ 47301 w 194090"/>
                    <a:gd name="connsiteY41" fmla="*/ 65672 h 113557"/>
                    <a:gd name="connsiteX42" fmla="*/ 48283 w 194090"/>
                    <a:gd name="connsiteY42" fmla="*/ 66049 h 113557"/>
                    <a:gd name="connsiteX43" fmla="*/ 42498 w 194090"/>
                    <a:gd name="connsiteY43" fmla="*/ 62596 h 113557"/>
                    <a:gd name="connsiteX44" fmla="*/ 43436 w 194090"/>
                    <a:gd name="connsiteY44" fmla="*/ 63034 h 113557"/>
                    <a:gd name="connsiteX45" fmla="*/ 43979 w 194090"/>
                    <a:gd name="connsiteY45" fmla="*/ 64077 h 113557"/>
                    <a:gd name="connsiteX46" fmla="*/ 41595 w 194090"/>
                    <a:gd name="connsiteY46" fmla="*/ 59931 h 113557"/>
                    <a:gd name="connsiteX47" fmla="*/ 42472 w 194090"/>
                    <a:gd name="connsiteY47" fmla="*/ 61492 h 113557"/>
                    <a:gd name="connsiteX48" fmla="*/ 42051 w 194090"/>
                    <a:gd name="connsiteY48" fmla="*/ 60501 h 113557"/>
                    <a:gd name="connsiteX49" fmla="*/ 42051 w 194090"/>
                    <a:gd name="connsiteY49" fmla="*/ 59923 h 113557"/>
                    <a:gd name="connsiteX50" fmla="*/ 42051 w 194090"/>
                    <a:gd name="connsiteY50" fmla="*/ 55470 h 113557"/>
                    <a:gd name="connsiteX51" fmla="*/ 42156 w 194090"/>
                    <a:gd name="connsiteY51" fmla="*/ 55944 h 113557"/>
                    <a:gd name="connsiteX52" fmla="*/ 42112 w 194090"/>
                    <a:gd name="connsiteY52" fmla="*/ 55672 h 113557"/>
                    <a:gd name="connsiteX53" fmla="*/ 43576 w 194090"/>
                    <a:gd name="connsiteY53" fmla="*/ 53235 h 113557"/>
                    <a:gd name="connsiteX54" fmla="*/ 43988 w 194090"/>
                    <a:gd name="connsiteY54" fmla="*/ 53034 h 113557"/>
                    <a:gd name="connsiteX55" fmla="*/ 46214 w 194090"/>
                    <a:gd name="connsiteY55" fmla="*/ 51018 h 113557"/>
                    <a:gd name="connsiteX56" fmla="*/ 47091 w 194090"/>
                    <a:gd name="connsiteY56" fmla="*/ 50667 h 113557"/>
                    <a:gd name="connsiteX57" fmla="*/ 51473 w 194090"/>
                    <a:gd name="connsiteY57" fmla="*/ 48310 h 113557"/>
                    <a:gd name="connsiteX58" fmla="*/ 93998 w 194090"/>
                    <a:gd name="connsiteY58" fmla="*/ 42087 h 113557"/>
                    <a:gd name="connsiteX59" fmla="*/ 115033 w 194090"/>
                    <a:gd name="connsiteY59" fmla="*/ 21052 h 113557"/>
                    <a:gd name="connsiteX60" fmla="*/ 93998 w 194090"/>
                    <a:gd name="connsiteY60" fmla="*/ 18 h 11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94090" h="113557">
                      <a:moveTo>
                        <a:pt x="94086" y="0"/>
                      </a:moveTo>
                      <a:cubicBezTo>
                        <a:pt x="63060" y="167"/>
                        <a:pt x="19588" y="4794"/>
                        <a:pt x="4688" y="36995"/>
                      </a:cubicBezTo>
                      <a:cubicBezTo>
                        <a:pt x="-2131" y="51824"/>
                        <a:pt x="-1480" y="69011"/>
                        <a:pt x="6441" y="83280"/>
                      </a:cubicBezTo>
                      <a:cubicBezTo>
                        <a:pt x="14314" y="95498"/>
                        <a:pt x="26562" y="104245"/>
                        <a:pt x="40675" y="107733"/>
                      </a:cubicBezTo>
                      <a:cubicBezTo>
                        <a:pt x="57421" y="112036"/>
                        <a:pt x="74690" y="113964"/>
                        <a:pt x="91974" y="113456"/>
                      </a:cubicBezTo>
                      <a:cubicBezTo>
                        <a:pt x="110113" y="113964"/>
                        <a:pt x="128257" y="112562"/>
                        <a:pt x="146103" y="109276"/>
                      </a:cubicBezTo>
                      <a:cubicBezTo>
                        <a:pt x="159454" y="107049"/>
                        <a:pt x="171793" y="100756"/>
                        <a:pt x="181433" y="91256"/>
                      </a:cubicBezTo>
                      <a:cubicBezTo>
                        <a:pt x="191801" y="79564"/>
                        <a:pt x="196141" y="63718"/>
                        <a:pt x="193177" y="48371"/>
                      </a:cubicBezTo>
                      <a:cubicBezTo>
                        <a:pt x="185438" y="5872"/>
                        <a:pt x="128469" y="167"/>
                        <a:pt x="94138" y="0"/>
                      </a:cubicBezTo>
                      <a:cubicBezTo>
                        <a:pt x="82521" y="0"/>
                        <a:pt x="73104" y="9422"/>
                        <a:pt x="73104" y="21035"/>
                      </a:cubicBezTo>
                      <a:cubicBezTo>
                        <a:pt x="73104" y="32648"/>
                        <a:pt x="82521" y="42070"/>
                        <a:pt x="94138" y="42070"/>
                      </a:cubicBezTo>
                      <a:cubicBezTo>
                        <a:pt x="107646" y="41605"/>
                        <a:pt x="121149" y="43104"/>
                        <a:pt x="134227" y="46513"/>
                      </a:cubicBezTo>
                      <a:cubicBezTo>
                        <a:pt x="137146" y="47311"/>
                        <a:pt x="140003" y="48266"/>
                        <a:pt x="142834" y="49300"/>
                      </a:cubicBezTo>
                      <a:cubicBezTo>
                        <a:pt x="139197" y="47933"/>
                        <a:pt x="144972" y="50387"/>
                        <a:pt x="146138" y="51053"/>
                      </a:cubicBezTo>
                      <a:cubicBezTo>
                        <a:pt x="147304" y="51719"/>
                        <a:pt x="148548" y="52525"/>
                        <a:pt x="149740" y="53297"/>
                      </a:cubicBezTo>
                      <a:cubicBezTo>
                        <a:pt x="152291" y="54953"/>
                        <a:pt x="146681" y="49870"/>
                        <a:pt x="149881" y="53507"/>
                      </a:cubicBezTo>
                      <a:cubicBezTo>
                        <a:pt x="150520" y="54235"/>
                        <a:pt x="151318" y="55032"/>
                        <a:pt x="152010" y="55698"/>
                      </a:cubicBezTo>
                      <a:cubicBezTo>
                        <a:pt x="149793" y="53551"/>
                        <a:pt x="150389" y="54243"/>
                        <a:pt x="152089" y="56250"/>
                      </a:cubicBezTo>
                      <a:cubicBezTo>
                        <a:pt x="152703" y="56987"/>
                        <a:pt x="154964" y="59336"/>
                        <a:pt x="151660" y="55225"/>
                      </a:cubicBezTo>
                      <a:cubicBezTo>
                        <a:pt x="151598" y="55146"/>
                        <a:pt x="152326" y="58065"/>
                        <a:pt x="152378" y="58073"/>
                      </a:cubicBezTo>
                      <a:cubicBezTo>
                        <a:pt x="150924" y="57653"/>
                        <a:pt x="152466" y="53411"/>
                        <a:pt x="152028" y="57749"/>
                      </a:cubicBezTo>
                      <a:cubicBezTo>
                        <a:pt x="151894" y="58652"/>
                        <a:pt x="151846" y="59572"/>
                        <a:pt x="151888" y="60484"/>
                      </a:cubicBezTo>
                      <a:cubicBezTo>
                        <a:pt x="152142" y="62999"/>
                        <a:pt x="153509" y="55637"/>
                        <a:pt x="151975" y="59344"/>
                      </a:cubicBezTo>
                      <a:cubicBezTo>
                        <a:pt x="151686" y="60107"/>
                        <a:pt x="151475" y="60904"/>
                        <a:pt x="151344" y="61711"/>
                      </a:cubicBezTo>
                      <a:cubicBezTo>
                        <a:pt x="150906" y="65611"/>
                        <a:pt x="151809" y="59432"/>
                        <a:pt x="152177" y="59958"/>
                      </a:cubicBezTo>
                      <a:cubicBezTo>
                        <a:pt x="152361" y="60238"/>
                        <a:pt x="150599" y="62710"/>
                        <a:pt x="150485" y="62982"/>
                      </a:cubicBezTo>
                      <a:cubicBezTo>
                        <a:pt x="148960" y="66417"/>
                        <a:pt x="151511" y="60983"/>
                        <a:pt x="151677" y="61474"/>
                      </a:cubicBezTo>
                      <a:cubicBezTo>
                        <a:pt x="151774" y="61763"/>
                        <a:pt x="149924" y="63315"/>
                        <a:pt x="149609" y="63578"/>
                      </a:cubicBezTo>
                      <a:cubicBezTo>
                        <a:pt x="148119" y="64910"/>
                        <a:pt x="146445" y="65050"/>
                        <a:pt x="150485" y="62938"/>
                      </a:cubicBezTo>
                      <a:cubicBezTo>
                        <a:pt x="149723" y="63332"/>
                        <a:pt x="149100" y="63928"/>
                        <a:pt x="148320" y="64305"/>
                      </a:cubicBezTo>
                      <a:cubicBezTo>
                        <a:pt x="146235" y="65287"/>
                        <a:pt x="142965" y="66627"/>
                        <a:pt x="147137" y="65181"/>
                      </a:cubicBezTo>
                      <a:cubicBezTo>
                        <a:pt x="144447" y="66137"/>
                        <a:pt x="141791" y="67048"/>
                        <a:pt x="139013" y="67758"/>
                      </a:cubicBezTo>
                      <a:cubicBezTo>
                        <a:pt x="136480" y="68407"/>
                        <a:pt x="133929" y="68933"/>
                        <a:pt x="131352" y="69380"/>
                      </a:cubicBezTo>
                      <a:cubicBezTo>
                        <a:pt x="130125" y="69599"/>
                        <a:pt x="128890" y="69792"/>
                        <a:pt x="127654" y="69967"/>
                      </a:cubicBezTo>
                      <a:cubicBezTo>
                        <a:pt x="131589" y="69406"/>
                        <a:pt x="128118" y="69888"/>
                        <a:pt x="127365" y="69967"/>
                      </a:cubicBezTo>
                      <a:cubicBezTo>
                        <a:pt x="119853" y="70659"/>
                        <a:pt x="112360" y="71133"/>
                        <a:pt x="104822" y="71299"/>
                      </a:cubicBezTo>
                      <a:cubicBezTo>
                        <a:pt x="97609" y="71466"/>
                        <a:pt x="90387" y="71466"/>
                        <a:pt x="83174" y="71238"/>
                      </a:cubicBezTo>
                      <a:cubicBezTo>
                        <a:pt x="79668" y="71133"/>
                        <a:pt x="76183" y="70957"/>
                        <a:pt x="72718" y="70721"/>
                      </a:cubicBezTo>
                      <a:cubicBezTo>
                        <a:pt x="71263" y="70615"/>
                        <a:pt x="69817" y="70501"/>
                        <a:pt x="68336" y="70361"/>
                      </a:cubicBezTo>
                      <a:cubicBezTo>
                        <a:pt x="68073" y="70361"/>
                        <a:pt x="61324" y="69529"/>
                        <a:pt x="65794" y="70160"/>
                      </a:cubicBezTo>
                      <a:cubicBezTo>
                        <a:pt x="60518" y="69459"/>
                        <a:pt x="55313" y="68310"/>
                        <a:pt x="50237" y="66706"/>
                      </a:cubicBezTo>
                      <a:cubicBezTo>
                        <a:pt x="49264" y="66391"/>
                        <a:pt x="48283" y="65944"/>
                        <a:pt x="47301" y="65672"/>
                      </a:cubicBezTo>
                      <a:cubicBezTo>
                        <a:pt x="51587" y="66855"/>
                        <a:pt x="49448" y="66777"/>
                        <a:pt x="48283" y="66049"/>
                      </a:cubicBezTo>
                      <a:cubicBezTo>
                        <a:pt x="46372" y="64866"/>
                        <a:pt x="44391" y="63832"/>
                        <a:pt x="42498" y="62596"/>
                      </a:cubicBezTo>
                      <a:cubicBezTo>
                        <a:pt x="46880" y="65436"/>
                        <a:pt x="44602" y="64182"/>
                        <a:pt x="43436" y="63034"/>
                      </a:cubicBezTo>
                      <a:cubicBezTo>
                        <a:pt x="42034" y="61658"/>
                        <a:pt x="41604" y="59826"/>
                        <a:pt x="43979" y="64077"/>
                      </a:cubicBezTo>
                      <a:cubicBezTo>
                        <a:pt x="43234" y="62745"/>
                        <a:pt x="42446" y="61194"/>
                        <a:pt x="41595" y="59931"/>
                      </a:cubicBezTo>
                      <a:cubicBezTo>
                        <a:pt x="45592" y="65856"/>
                        <a:pt x="42857" y="62018"/>
                        <a:pt x="42472" y="61492"/>
                      </a:cubicBezTo>
                      <a:cubicBezTo>
                        <a:pt x="42305" y="61272"/>
                        <a:pt x="41113" y="56540"/>
                        <a:pt x="42051" y="60501"/>
                      </a:cubicBezTo>
                      <a:cubicBezTo>
                        <a:pt x="42796" y="63700"/>
                        <a:pt x="42051" y="60922"/>
                        <a:pt x="42051" y="59923"/>
                      </a:cubicBezTo>
                      <a:cubicBezTo>
                        <a:pt x="42143" y="58442"/>
                        <a:pt x="42143" y="56952"/>
                        <a:pt x="42051" y="55470"/>
                      </a:cubicBezTo>
                      <a:cubicBezTo>
                        <a:pt x="41665" y="52639"/>
                        <a:pt x="40912" y="60326"/>
                        <a:pt x="42156" y="55944"/>
                      </a:cubicBezTo>
                      <a:cubicBezTo>
                        <a:pt x="43269" y="52026"/>
                        <a:pt x="39729" y="59309"/>
                        <a:pt x="42112" y="55672"/>
                      </a:cubicBezTo>
                      <a:cubicBezTo>
                        <a:pt x="42603" y="54927"/>
                        <a:pt x="43173" y="53998"/>
                        <a:pt x="43576" y="53235"/>
                      </a:cubicBezTo>
                      <a:cubicBezTo>
                        <a:pt x="42191" y="55865"/>
                        <a:pt x="41928" y="55172"/>
                        <a:pt x="43988" y="53034"/>
                      </a:cubicBezTo>
                      <a:cubicBezTo>
                        <a:pt x="44680" y="52315"/>
                        <a:pt x="45513" y="51728"/>
                        <a:pt x="46214" y="51018"/>
                      </a:cubicBezTo>
                      <a:cubicBezTo>
                        <a:pt x="42954" y="54331"/>
                        <a:pt x="45820" y="51456"/>
                        <a:pt x="47091" y="50667"/>
                      </a:cubicBezTo>
                      <a:cubicBezTo>
                        <a:pt x="48546" y="49791"/>
                        <a:pt x="55426" y="46925"/>
                        <a:pt x="51473" y="48310"/>
                      </a:cubicBezTo>
                      <a:cubicBezTo>
                        <a:pt x="65119" y="43533"/>
                        <a:pt x="79555" y="41421"/>
                        <a:pt x="93998" y="42087"/>
                      </a:cubicBezTo>
                      <a:cubicBezTo>
                        <a:pt x="105616" y="42087"/>
                        <a:pt x="115033" y="32665"/>
                        <a:pt x="115033" y="21052"/>
                      </a:cubicBezTo>
                      <a:cubicBezTo>
                        <a:pt x="115033" y="9439"/>
                        <a:pt x="105616" y="18"/>
                        <a:pt x="93998" y="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246" name="Freeform 1245">
                  <a:extLst>
                    <a:ext uri="{FF2B5EF4-FFF2-40B4-BE49-F238E27FC236}">
                      <a16:creationId xmlns:a16="http://schemas.microsoft.com/office/drawing/2014/main" id="{BD2337B8-2284-1724-2631-0B9A75B2D2E7}"/>
                    </a:ext>
                  </a:extLst>
                </p:cNvPr>
                <p:cNvSpPr/>
                <p:nvPr/>
              </p:nvSpPr>
              <p:spPr>
                <a:xfrm>
                  <a:off x="9095508" y="4831590"/>
                  <a:ext cx="194089" cy="113557"/>
                </a:xfrm>
                <a:custGeom>
                  <a:avLst/>
                  <a:gdLst>
                    <a:gd name="connsiteX0" fmla="*/ 94138 w 194089"/>
                    <a:gd name="connsiteY0" fmla="*/ 0 h 113557"/>
                    <a:gd name="connsiteX1" fmla="*/ 4688 w 194089"/>
                    <a:gd name="connsiteY1" fmla="*/ 36995 h 113557"/>
                    <a:gd name="connsiteX2" fmla="*/ 6441 w 194089"/>
                    <a:gd name="connsiteY2" fmla="*/ 83280 h 113557"/>
                    <a:gd name="connsiteX3" fmla="*/ 40666 w 194089"/>
                    <a:gd name="connsiteY3" fmla="*/ 107733 h 113557"/>
                    <a:gd name="connsiteX4" fmla="*/ 91974 w 194089"/>
                    <a:gd name="connsiteY4" fmla="*/ 113456 h 113557"/>
                    <a:gd name="connsiteX5" fmla="*/ 146094 w 194089"/>
                    <a:gd name="connsiteY5" fmla="*/ 109276 h 113557"/>
                    <a:gd name="connsiteX6" fmla="*/ 181424 w 194089"/>
                    <a:gd name="connsiteY6" fmla="*/ 91256 h 113557"/>
                    <a:gd name="connsiteX7" fmla="*/ 193177 w 194089"/>
                    <a:gd name="connsiteY7" fmla="*/ 48371 h 113557"/>
                    <a:gd name="connsiteX8" fmla="*/ 94138 w 194089"/>
                    <a:gd name="connsiteY8" fmla="*/ 0 h 113557"/>
                    <a:gd name="connsiteX9" fmla="*/ 73104 w 194089"/>
                    <a:gd name="connsiteY9" fmla="*/ 21035 h 113557"/>
                    <a:gd name="connsiteX10" fmla="*/ 94138 w 194089"/>
                    <a:gd name="connsiteY10" fmla="*/ 42070 h 113557"/>
                    <a:gd name="connsiteX11" fmla="*/ 134227 w 194089"/>
                    <a:gd name="connsiteY11" fmla="*/ 46513 h 113557"/>
                    <a:gd name="connsiteX12" fmla="*/ 142825 w 194089"/>
                    <a:gd name="connsiteY12" fmla="*/ 49300 h 113557"/>
                    <a:gd name="connsiteX13" fmla="*/ 146129 w 194089"/>
                    <a:gd name="connsiteY13" fmla="*/ 51053 h 113557"/>
                    <a:gd name="connsiteX14" fmla="*/ 149740 w 194089"/>
                    <a:gd name="connsiteY14" fmla="*/ 53297 h 113557"/>
                    <a:gd name="connsiteX15" fmla="*/ 149872 w 194089"/>
                    <a:gd name="connsiteY15" fmla="*/ 53507 h 113557"/>
                    <a:gd name="connsiteX16" fmla="*/ 152002 w 194089"/>
                    <a:gd name="connsiteY16" fmla="*/ 55698 h 113557"/>
                    <a:gd name="connsiteX17" fmla="*/ 152080 w 194089"/>
                    <a:gd name="connsiteY17" fmla="*/ 56250 h 113557"/>
                    <a:gd name="connsiteX18" fmla="*/ 151660 w 194089"/>
                    <a:gd name="connsiteY18" fmla="*/ 55225 h 113557"/>
                    <a:gd name="connsiteX19" fmla="*/ 152370 w 194089"/>
                    <a:gd name="connsiteY19" fmla="*/ 58073 h 113557"/>
                    <a:gd name="connsiteX20" fmla="*/ 152019 w 194089"/>
                    <a:gd name="connsiteY20" fmla="*/ 57749 h 113557"/>
                    <a:gd name="connsiteX21" fmla="*/ 151888 w 194089"/>
                    <a:gd name="connsiteY21" fmla="*/ 60484 h 113557"/>
                    <a:gd name="connsiteX22" fmla="*/ 151967 w 194089"/>
                    <a:gd name="connsiteY22" fmla="*/ 59344 h 113557"/>
                    <a:gd name="connsiteX23" fmla="*/ 151335 w 194089"/>
                    <a:gd name="connsiteY23" fmla="*/ 61711 h 113557"/>
                    <a:gd name="connsiteX24" fmla="*/ 152168 w 194089"/>
                    <a:gd name="connsiteY24" fmla="*/ 59958 h 113557"/>
                    <a:gd name="connsiteX25" fmla="*/ 150477 w 194089"/>
                    <a:gd name="connsiteY25" fmla="*/ 62982 h 113557"/>
                    <a:gd name="connsiteX26" fmla="*/ 151668 w 194089"/>
                    <a:gd name="connsiteY26" fmla="*/ 61474 h 113557"/>
                    <a:gd name="connsiteX27" fmla="*/ 149609 w 194089"/>
                    <a:gd name="connsiteY27" fmla="*/ 63578 h 113557"/>
                    <a:gd name="connsiteX28" fmla="*/ 150485 w 194089"/>
                    <a:gd name="connsiteY28" fmla="*/ 62938 h 113557"/>
                    <a:gd name="connsiteX29" fmla="*/ 148320 w 194089"/>
                    <a:gd name="connsiteY29" fmla="*/ 64305 h 113557"/>
                    <a:gd name="connsiteX30" fmla="*/ 147146 w 194089"/>
                    <a:gd name="connsiteY30" fmla="*/ 65181 h 113557"/>
                    <a:gd name="connsiteX31" fmla="*/ 139013 w 194089"/>
                    <a:gd name="connsiteY31" fmla="*/ 67758 h 113557"/>
                    <a:gd name="connsiteX32" fmla="*/ 131361 w 194089"/>
                    <a:gd name="connsiteY32" fmla="*/ 69380 h 113557"/>
                    <a:gd name="connsiteX33" fmla="*/ 127663 w 194089"/>
                    <a:gd name="connsiteY33" fmla="*/ 69967 h 113557"/>
                    <a:gd name="connsiteX34" fmla="*/ 127365 w 194089"/>
                    <a:gd name="connsiteY34" fmla="*/ 69967 h 113557"/>
                    <a:gd name="connsiteX35" fmla="*/ 104822 w 194089"/>
                    <a:gd name="connsiteY35" fmla="*/ 71299 h 113557"/>
                    <a:gd name="connsiteX36" fmla="*/ 83174 w 194089"/>
                    <a:gd name="connsiteY36" fmla="*/ 71238 h 113557"/>
                    <a:gd name="connsiteX37" fmla="*/ 72718 w 194089"/>
                    <a:gd name="connsiteY37" fmla="*/ 70721 h 113557"/>
                    <a:gd name="connsiteX38" fmla="*/ 68336 w 194089"/>
                    <a:gd name="connsiteY38" fmla="*/ 70361 h 113557"/>
                    <a:gd name="connsiteX39" fmla="*/ 65794 w 194089"/>
                    <a:gd name="connsiteY39" fmla="*/ 70160 h 113557"/>
                    <a:gd name="connsiteX40" fmla="*/ 50246 w 194089"/>
                    <a:gd name="connsiteY40" fmla="*/ 66706 h 113557"/>
                    <a:gd name="connsiteX41" fmla="*/ 47310 w 194089"/>
                    <a:gd name="connsiteY41" fmla="*/ 65672 h 113557"/>
                    <a:gd name="connsiteX42" fmla="*/ 48283 w 194089"/>
                    <a:gd name="connsiteY42" fmla="*/ 66049 h 113557"/>
                    <a:gd name="connsiteX43" fmla="*/ 42498 w 194089"/>
                    <a:gd name="connsiteY43" fmla="*/ 62596 h 113557"/>
                    <a:gd name="connsiteX44" fmla="*/ 43436 w 194089"/>
                    <a:gd name="connsiteY44" fmla="*/ 63034 h 113557"/>
                    <a:gd name="connsiteX45" fmla="*/ 43988 w 194089"/>
                    <a:gd name="connsiteY45" fmla="*/ 64077 h 113557"/>
                    <a:gd name="connsiteX46" fmla="*/ 41604 w 194089"/>
                    <a:gd name="connsiteY46" fmla="*/ 59931 h 113557"/>
                    <a:gd name="connsiteX47" fmla="*/ 42481 w 194089"/>
                    <a:gd name="connsiteY47" fmla="*/ 61492 h 113557"/>
                    <a:gd name="connsiteX48" fmla="*/ 42060 w 194089"/>
                    <a:gd name="connsiteY48" fmla="*/ 60501 h 113557"/>
                    <a:gd name="connsiteX49" fmla="*/ 42060 w 194089"/>
                    <a:gd name="connsiteY49" fmla="*/ 59923 h 113557"/>
                    <a:gd name="connsiteX50" fmla="*/ 42060 w 194089"/>
                    <a:gd name="connsiteY50" fmla="*/ 55470 h 113557"/>
                    <a:gd name="connsiteX51" fmla="*/ 42165 w 194089"/>
                    <a:gd name="connsiteY51" fmla="*/ 55944 h 113557"/>
                    <a:gd name="connsiteX52" fmla="*/ 42165 w 194089"/>
                    <a:gd name="connsiteY52" fmla="*/ 55672 h 113557"/>
                    <a:gd name="connsiteX53" fmla="*/ 43620 w 194089"/>
                    <a:gd name="connsiteY53" fmla="*/ 53235 h 113557"/>
                    <a:gd name="connsiteX54" fmla="*/ 44032 w 194089"/>
                    <a:gd name="connsiteY54" fmla="*/ 53034 h 113557"/>
                    <a:gd name="connsiteX55" fmla="*/ 46267 w 194089"/>
                    <a:gd name="connsiteY55" fmla="*/ 51018 h 113557"/>
                    <a:gd name="connsiteX56" fmla="*/ 47143 w 194089"/>
                    <a:gd name="connsiteY56" fmla="*/ 50667 h 113557"/>
                    <a:gd name="connsiteX57" fmla="*/ 51526 w 194089"/>
                    <a:gd name="connsiteY57" fmla="*/ 48310 h 113557"/>
                    <a:gd name="connsiteX58" fmla="*/ 94051 w 194089"/>
                    <a:gd name="connsiteY58" fmla="*/ 42087 h 113557"/>
                    <a:gd name="connsiteX59" fmla="*/ 115086 w 194089"/>
                    <a:gd name="connsiteY59" fmla="*/ 21052 h 113557"/>
                    <a:gd name="connsiteX60" fmla="*/ 94051 w 194089"/>
                    <a:gd name="connsiteY60" fmla="*/ 18 h 11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94089" h="113557">
                      <a:moveTo>
                        <a:pt x="94138" y="0"/>
                      </a:moveTo>
                      <a:cubicBezTo>
                        <a:pt x="63112" y="167"/>
                        <a:pt x="19640" y="4794"/>
                        <a:pt x="4688" y="36995"/>
                      </a:cubicBezTo>
                      <a:cubicBezTo>
                        <a:pt x="-2131" y="51824"/>
                        <a:pt x="-1480" y="69011"/>
                        <a:pt x="6441" y="83280"/>
                      </a:cubicBezTo>
                      <a:cubicBezTo>
                        <a:pt x="14312" y="95498"/>
                        <a:pt x="26556" y="104245"/>
                        <a:pt x="40666" y="107733"/>
                      </a:cubicBezTo>
                      <a:cubicBezTo>
                        <a:pt x="57416" y="112036"/>
                        <a:pt x="74687" y="113964"/>
                        <a:pt x="91974" y="113456"/>
                      </a:cubicBezTo>
                      <a:cubicBezTo>
                        <a:pt x="110111" y="113964"/>
                        <a:pt x="128251" y="112562"/>
                        <a:pt x="146094" y="109276"/>
                      </a:cubicBezTo>
                      <a:cubicBezTo>
                        <a:pt x="159445" y="107049"/>
                        <a:pt x="171783" y="100756"/>
                        <a:pt x="181424" y="91256"/>
                      </a:cubicBezTo>
                      <a:cubicBezTo>
                        <a:pt x="191801" y="79564"/>
                        <a:pt x="196140" y="63718"/>
                        <a:pt x="193177" y="48371"/>
                      </a:cubicBezTo>
                      <a:cubicBezTo>
                        <a:pt x="185438" y="5872"/>
                        <a:pt x="128460" y="167"/>
                        <a:pt x="94138" y="0"/>
                      </a:cubicBezTo>
                      <a:cubicBezTo>
                        <a:pt x="82521" y="0"/>
                        <a:pt x="73104" y="9422"/>
                        <a:pt x="73104" y="21035"/>
                      </a:cubicBezTo>
                      <a:cubicBezTo>
                        <a:pt x="73104" y="32648"/>
                        <a:pt x="82521" y="42070"/>
                        <a:pt x="94138" y="42070"/>
                      </a:cubicBezTo>
                      <a:cubicBezTo>
                        <a:pt x="107645" y="41605"/>
                        <a:pt x="121149" y="43104"/>
                        <a:pt x="134227" y="46513"/>
                      </a:cubicBezTo>
                      <a:cubicBezTo>
                        <a:pt x="137148" y="47311"/>
                        <a:pt x="140014" y="48240"/>
                        <a:pt x="142825" y="49300"/>
                      </a:cubicBezTo>
                      <a:cubicBezTo>
                        <a:pt x="139197" y="47933"/>
                        <a:pt x="144964" y="50387"/>
                        <a:pt x="146129" y="51053"/>
                      </a:cubicBezTo>
                      <a:cubicBezTo>
                        <a:pt x="147295" y="51719"/>
                        <a:pt x="148548" y="52525"/>
                        <a:pt x="149740" y="53297"/>
                      </a:cubicBezTo>
                      <a:cubicBezTo>
                        <a:pt x="152282" y="54953"/>
                        <a:pt x="146673" y="49870"/>
                        <a:pt x="149872" y="53507"/>
                      </a:cubicBezTo>
                      <a:cubicBezTo>
                        <a:pt x="150520" y="54235"/>
                        <a:pt x="151318" y="55032"/>
                        <a:pt x="152002" y="55698"/>
                      </a:cubicBezTo>
                      <a:cubicBezTo>
                        <a:pt x="149793" y="53551"/>
                        <a:pt x="150389" y="54243"/>
                        <a:pt x="152080" y="56250"/>
                      </a:cubicBezTo>
                      <a:cubicBezTo>
                        <a:pt x="152703" y="56987"/>
                        <a:pt x="154955" y="59336"/>
                        <a:pt x="151660" y="55225"/>
                      </a:cubicBezTo>
                      <a:cubicBezTo>
                        <a:pt x="151598" y="55146"/>
                        <a:pt x="152317" y="58065"/>
                        <a:pt x="152370" y="58073"/>
                      </a:cubicBezTo>
                      <a:cubicBezTo>
                        <a:pt x="150924" y="57653"/>
                        <a:pt x="152457" y="53411"/>
                        <a:pt x="152019" y="57749"/>
                      </a:cubicBezTo>
                      <a:cubicBezTo>
                        <a:pt x="151888" y="58652"/>
                        <a:pt x="151844" y="59572"/>
                        <a:pt x="151888" y="60484"/>
                      </a:cubicBezTo>
                      <a:cubicBezTo>
                        <a:pt x="152133" y="62999"/>
                        <a:pt x="153500" y="55637"/>
                        <a:pt x="151967" y="59344"/>
                      </a:cubicBezTo>
                      <a:cubicBezTo>
                        <a:pt x="151685" y="60116"/>
                        <a:pt x="151474" y="60904"/>
                        <a:pt x="151335" y="61711"/>
                      </a:cubicBezTo>
                      <a:cubicBezTo>
                        <a:pt x="150897" y="65611"/>
                        <a:pt x="151809" y="59432"/>
                        <a:pt x="152168" y="59958"/>
                      </a:cubicBezTo>
                      <a:cubicBezTo>
                        <a:pt x="152352" y="60238"/>
                        <a:pt x="150599" y="62710"/>
                        <a:pt x="150477" y="62982"/>
                      </a:cubicBezTo>
                      <a:cubicBezTo>
                        <a:pt x="148960" y="66417"/>
                        <a:pt x="151511" y="60983"/>
                        <a:pt x="151668" y="61474"/>
                      </a:cubicBezTo>
                      <a:cubicBezTo>
                        <a:pt x="151765" y="61763"/>
                        <a:pt x="149916" y="63315"/>
                        <a:pt x="149609" y="63578"/>
                      </a:cubicBezTo>
                      <a:cubicBezTo>
                        <a:pt x="148110" y="64910"/>
                        <a:pt x="146445" y="65050"/>
                        <a:pt x="150485" y="62938"/>
                      </a:cubicBezTo>
                      <a:cubicBezTo>
                        <a:pt x="149732" y="63332"/>
                        <a:pt x="149101" y="63928"/>
                        <a:pt x="148320" y="64305"/>
                      </a:cubicBezTo>
                      <a:cubicBezTo>
                        <a:pt x="146243" y="65287"/>
                        <a:pt x="142974" y="66627"/>
                        <a:pt x="147146" y="65181"/>
                      </a:cubicBezTo>
                      <a:cubicBezTo>
                        <a:pt x="144447" y="66137"/>
                        <a:pt x="141791" y="67048"/>
                        <a:pt x="139013" y="67758"/>
                      </a:cubicBezTo>
                      <a:cubicBezTo>
                        <a:pt x="136488" y="68407"/>
                        <a:pt x="133929" y="68933"/>
                        <a:pt x="131361" y="69380"/>
                      </a:cubicBezTo>
                      <a:cubicBezTo>
                        <a:pt x="130134" y="69599"/>
                        <a:pt x="128898" y="69792"/>
                        <a:pt x="127663" y="69967"/>
                      </a:cubicBezTo>
                      <a:cubicBezTo>
                        <a:pt x="131598" y="69406"/>
                        <a:pt x="128127" y="69888"/>
                        <a:pt x="127365" y="69967"/>
                      </a:cubicBezTo>
                      <a:cubicBezTo>
                        <a:pt x="119862" y="70659"/>
                        <a:pt x="112369" y="71133"/>
                        <a:pt x="104822" y="71299"/>
                      </a:cubicBezTo>
                      <a:cubicBezTo>
                        <a:pt x="97609" y="71466"/>
                        <a:pt x="90387" y="71466"/>
                        <a:pt x="83174" y="71238"/>
                      </a:cubicBezTo>
                      <a:cubicBezTo>
                        <a:pt x="79668" y="71133"/>
                        <a:pt x="76183" y="70957"/>
                        <a:pt x="72718" y="70721"/>
                      </a:cubicBezTo>
                      <a:cubicBezTo>
                        <a:pt x="71272" y="70615"/>
                        <a:pt x="69817" y="70501"/>
                        <a:pt x="68336" y="70361"/>
                      </a:cubicBezTo>
                      <a:cubicBezTo>
                        <a:pt x="68073" y="70361"/>
                        <a:pt x="61324" y="69529"/>
                        <a:pt x="65794" y="70160"/>
                      </a:cubicBezTo>
                      <a:cubicBezTo>
                        <a:pt x="60521" y="69459"/>
                        <a:pt x="55319" y="68310"/>
                        <a:pt x="50246" y="66706"/>
                      </a:cubicBezTo>
                      <a:cubicBezTo>
                        <a:pt x="49264" y="66391"/>
                        <a:pt x="48291" y="65944"/>
                        <a:pt x="47310" y="65672"/>
                      </a:cubicBezTo>
                      <a:cubicBezTo>
                        <a:pt x="51587" y="66855"/>
                        <a:pt x="49457" y="66777"/>
                        <a:pt x="48283" y="66049"/>
                      </a:cubicBezTo>
                      <a:cubicBezTo>
                        <a:pt x="46381" y="64866"/>
                        <a:pt x="44391" y="63832"/>
                        <a:pt x="42498" y="62596"/>
                      </a:cubicBezTo>
                      <a:cubicBezTo>
                        <a:pt x="46880" y="65436"/>
                        <a:pt x="44602" y="64182"/>
                        <a:pt x="43436" y="63034"/>
                      </a:cubicBezTo>
                      <a:cubicBezTo>
                        <a:pt x="42042" y="61658"/>
                        <a:pt x="41604" y="59826"/>
                        <a:pt x="43988" y="64077"/>
                      </a:cubicBezTo>
                      <a:cubicBezTo>
                        <a:pt x="43243" y="62745"/>
                        <a:pt x="42454" y="61194"/>
                        <a:pt x="41604" y="59931"/>
                      </a:cubicBezTo>
                      <a:cubicBezTo>
                        <a:pt x="45592" y="65856"/>
                        <a:pt x="42857" y="62018"/>
                        <a:pt x="42481" y="61492"/>
                      </a:cubicBezTo>
                      <a:cubicBezTo>
                        <a:pt x="42314" y="61272"/>
                        <a:pt x="41131" y="56540"/>
                        <a:pt x="42060" y="60501"/>
                      </a:cubicBezTo>
                      <a:cubicBezTo>
                        <a:pt x="42814" y="63700"/>
                        <a:pt x="42060" y="60922"/>
                        <a:pt x="42060" y="59923"/>
                      </a:cubicBezTo>
                      <a:cubicBezTo>
                        <a:pt x="42156" y="58442"/>
                        <a:pt x="42156" y="56952"/>
                        <a:pt x="42060" y="55470"/>
                      </a:cubicBezTo>
                      <a:cubicBezTo>
                        <a:pt x="41674" y="52639"/>
                        <a:pt x="40929" y="60326"/>
                        <a:pt x="42165" y="55944"/>
                      </a:cubicBezTo>
                      <a:cubicBezTo>
                        <a:pt x="43278" y="52026"/>
                        <a:pt x="39746" y="59309"/>
                        <a:pt x="42165" y="55672"/>
                      </a:cubicBezTo>
                      <a:cubicBezTo>
                        <a:pt x="42647" y="54927"/>
                        <a:pt x="43226" y="53998"/>
                        <a:pt x="43620" y="53235"/>
                      </a:cubicBezTo>
                      <a:cubicBezTo>
                        <a:pt x="42235" y="55865"/>
                        <a:pt x="41972" y="55172"/>
                        <a:pt x="44032" y="53034"/>
                      </a:cubicBezTo>
                      <a:cubicBezTo>
                        <a:pt x="44733" y="52315"/>
                        <a:pt x="45566" y="51728"/>
                        <a:pt x="46267" y="51018"/>
                      </a:cubicBezTo>
                      <a:cubicBezTo>
                        <a:pt x="43006" y="54331"/>
                        <a:pt x="45864" y="51456"/>
                        <a:pt x="47143" y="50667"/>
                      </a:cubicBezTo>
                      <a:cubicBezTo>
                        <a:pt x="48598" y="49791"/>
                        <a:pt x="55478" y="46925"/>
                        <a:pt x="51526" y="48310"/>
                      </a:cubicBezTo>
                      <a:cubicBezTo>
                        <a:pt x="65172" y="43533"/>
                        <a:pt x="79608" y="41421"/>
                        <a:pt x="94051" y="42087"/>
                      </a:cubicBezTo>
                      <a:cubicBezTo>
                        <a:pt x="105668" y="42087"/>
                        <a:pt x="115086" y="32665"/>
                        <a:pt x="115086" y="21052"/>
                      </a:cubicBezTo>
                      <a:cubicBezTo>
                        <a:pt x="115086" y="9439"/>
                        <a:pt x="105668" y="18"/>
                        <a:pt x="94051" y="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992E303-965B-8BF7-C85A-8A7EFFCA15A9}"/>
                  </a:ext>
                </a:extLst>
              </p:cNvPr>
              <p:cNvGrpSpPr/>
              <p:nvPr/>
            </p:nvGrpSpPr>
            <p:grpSpPr>
              <a:xfrm>
                <a:off x="10142293" y="5641886"/>
                <a:ext cx="2371955" cy="2471174"/>
                <a:chOff x="8400144" y="2827665"/>
                <a:chExt cx="2782735" cy="2899137"/>
              </a:xfrm>
            </p:grpSpPr>
            <p:sp>
              <p:nvSpPr>
                <p:cNvPr id="1111" name="Freeform 1110">
                  <a:extLst>
                    <a:ext uri="{FF2B5EF4-FFF2-40B4-BE49-F238E27FC236}">
                      <a16:creationId xmlns:a16="http://schemas.microsoft.com/office/drawing/2014/main" id="{6F8F0386-62F1-E4E2-E63B-7FEAD0D3BDC0}"/>
                    </a:ext>
                  </a:extLst>
                </p:cNvPr>
                <p:cNvSpPr/>
                <p:nvPr/>
              </p:nvSpPr>
              <p:spPr>
                <a:xfrm>
                  <a:off x="9297169" y="3093900"/>
                  <a:ext cx="958747" cy="1237448"/>
                </a:xfrm>
                <a:custGeom>
                  <a:avLst/>
                  <a:gdLst>
                    <a:gd name="connsiteX0" fmla="*/ 767217 w 958747"/>
                    <a:gd name="connsiteY0" fmla="*/ 997398 h 1237448"/>
                    <a:gd name="connsiteX1" fmla="*/ 714288 w 958747"/>
                    <a:gd name="connsiteY1" fmla="*/ 977240 h 1237448"/>
                    <a:gd name="connsiteX2" fmla="*/ 669379 w 958747"/>
                    <a:gd name="connsiteY2" fmla="*/ 907299 h 1237448"/>
                    <a:gd name="connsiteX3" fmla="*/ 660886 w 958747"/>
                    <a:gd name="connsiteY3" fmla="*/ 841925 h 1237448"/>
                    <a:gd name="connsiteX4" fmla="*/ 835720 w 958747"/>
                    <a:gd name="connsiteY4" fmla="*/ 637975 h 1237448"/>
                    <a:gd name="connsiteX5" fmla="*/ 845361 w 958747"/>
                    <a:gd name="connsiteY5" fmla="*/ 606222 h 1237448"/>
                    <a:gd name="connsiteX6" fmla="*/ 853065 w 958747"/>
                    <a:gd name="connsiteY6" fmla="*/ 604968 h 1237448"/>
                    <a:gd name="connsiteX7" fmla="*/ 897948 w 958747"/>
                    <a:gd name="connsiteY7" fmla="*/ 584302 h 1237448"/>
                    <a:gd name="connsiteX8" fmla="*/ 935329 w 958747"/>
                    <a:gd name="connsiteY8" fmla="*/ 534423 h 1237448"/>
                    <a:gd name="connsiteX9" fmla="*/ 957792 w 958747"/>
                    <a:gd name="connsiteY9" fmla="*/ 412386 h 1237448"/>
                    <a:gd name="connsiteX10" fmla="*/ 949510 w 958747"/>
                    <a:gd name="connsiteY10" fmla="*/ 381588 h 1237448"/>
                    <a:gd name="connsiteX11" fmla="*/ 910297 w 958747"/>
                    <a:gd name="connsiteY11" fmla="*/ 355969 h 1237448"/>
                    <a:gd name="connsiteX12" fmla="*/ 864433 w 958747"/>
                    <a:gd name="connsiteY12" fmla="*/ 369791 h 1237448"/>
                    <a:gd name="connsiteX13" fmla="*/ 454089 w 958747"/>
                    <a:gd name="connsiteY13" fmla="*/ 0 h 1237448"/>
                    <a:gd name="connsiteX14" fmla="*/ 93316 w 958747"/>
                    <a:gd name="connsiteY14" fmla="*/ 375996 h 1237448"/>
                    <a:gd name="connsiteX15" fmla="*/ 47233 w 958747"/>
                    <a:gd name="connsiteY15" fmla="*/ 362920 h 1237448"/>
                    <a:gd name="connsiteX16" fmla="*/ 8432 w 958747"/>
                    <a:gd name="connsiteY16" fmla="*/ 389161 h 1237448"/>
                    <a:gd name="connsiteX17" fmla="*/ 649 w 958747"/>
                    <a:gd name="connsiteY17" fmla="*/ 420082 h 1237448"/>
                    <a:gd name="connsiteX18" fmla="*/ 25067 w 958747"/>
                    <a:gd name="connsiteY18" fmla="*/ 541741 h 1237448"/>
                    <a:gd name="connsiteX19" fmla="*/ 63237 w 958747"/>
                    <a:gd name="connsiteY19" fmla="*/ 591024 h 1237448"/>
                    <a:gd name="connsiteX20" fmla="*/ 108444 w 958747"/>
                    <a:gd name="connsiteY20" fmla="*/ 610972 h 1237448"/>
                    <a:gd name="connsiteX21" fmla="*/ 123151 w 958747"/>
                    <a:gd name="connsiteY21" fmla="*/ 613119 h 1237448"/>
                    <a:gd name="connsiteX22" fmla="*/ 198814 w 958747"/>
                    <a:gd name="connsiteY22" fmla="*/ 757935 h 1237448"/>
                    <a:gd name="connsiteX23" fmla="*/ 315881 w 958747"/>
                    <a:gd name="connsiteY23" fmla="*/ 849480 h 1237448"/>
                    <a:gd name="connsiteX24" fmla="*/ 308747 w 958747"/>
                    <a:gd name="connsiteY24" fmla="*/ 910226 h 1237448"/>
                    <a:gd name="connsiteX25" fmla="*/ 264925 w 958747"/>
                    <a:gd name="connsiteY25" fmla="*/ 980868 h 1237448"/>
                    <a:gd name="connsiteX26" fmla="*/ 235467 w 958747"/>
                    <a:gd name="connsiteY26" fmla="*/ 991009 h 1237448"/>
                    <a:gd name="connsiteX27" fmla="*/ 486517 w 958747"/>
                    <a:gd name="connsiteY27" fmla="*/ 1237448 h 1237448"/>
                    <a:gd name="connsiteX28" fmla="*/ 767217 w 958747"/>
                    <a:gd name="connsiteY28" fmla="*/ 997398 h 1237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8747" h="1237448">
                      <a:moveTo>
                        <a:pt x="767217" y="997398"/>
                      </a:moveTo>
                      <a:cubicBezTo>
                        <a:pt x="763080" y="995645"/>
                        <a:pt x="717014" y="978169"/>
                        <a:pt x="714288" y="977240"/>
                      </a:cubicBezTo>
                      <a:cubicBezTo>
                        <a:pt x="673420" y="962840"/>
                        <a:pt x="674787" y="936537"/>
                        <a:pt x="669379" y="907299"/>
                      </a:cubicBezTo>
                      <a:cubicBezTo>
                        <a:pt x="665418" y="885668"/>
                        <a:pt x="662587" y="863845"/>
                        <a:pt x="660886" y="841925"/>
                      </a:cubicBezTo>
                      <a:cubicBezTo>
                        <a:pt x="751748" y="795298"/>
                        <a:pt x="823029" y="673366"/>
                        <a:pt x="835720" y="637975"/>
                      </a:cubicBezTo>
                      <a:cubicBezTo>
                        <a:pt x="837710" y="631779"/>
                        <a:pt x="841768" y="620087"/>
                        <a:pt x="845361" y="606222"/>
                      </a:cubicBezTo>
                      <a:lnTo>
                        <a:pt x="853065" y="604968"/>
                      </a:lnTo>
                      <a:cubicBezTo>
                        <a:pt x="869560" y="602080"/>
                        <a:pt x="885029" y="594959"/>
                        <a:pt x="897948" y="584302"/>
                      </a:cubicBezTo>
                      <a:cubicBezTo>
                        <a:pt x="913856" y="570560"/>
                        <a:pt x="926608" y="553546"/>
                        <a:pt x="935329" y="534423"/>
                      </a:cubicBezTo>
                      <a:cubicBezTo>
                        <a:pt x="953857" y="496572"/>
                        <a:pt x="961631" y="454355"/>
                        <a:pt x="957792" y="412386"/>
                      </a:cubicBezTo>
                      <a:cubicBezTo>
                        <a:pt x="957222" y="401653"/>
                        <a:pt x="954400" y="391160"/>
                        <a:pt x="949510" y="381588"/>
                      </a:cubicBezTo>
                      <a:cubicBezTo>
                        <a:pt x="940991" y="367553"/>
                        <a:pt x="926573" y="358132"/>
                        <a:pt x="910297" y="355969"/>
                      </a:cubicBezTo>
                      <a:cubicBezTo>
                        <a:pt x="893724" y="353677"/>
                        <a:pt x="876975" y="358724"/>
                        <a:pt x="864433" y="369791"/>
                      </a:cubicBezTo>
                      <a:cubicBezTo>
                        <a:pt x="864433" y="369791"/>
                        <a:pt x="968406" y="0"/>
                        <a:pt x="454089" y="0"/>
                      </a:cubicBezTo>
                      <a:cubicBezTo>
                        <a:pt x="25602" y="0"/>
                        <a:pt x="93316" y="375996"/>
                        <a:pt x="93316" y="375996"/>
                      </a:cubicBezTo>
                      <a:cubicBezTo>
                        <a:pt x="80590" y="365137"/>
                        <a:pt x="63762" y="360362"/>
                        <a:pt x="47233" y="362920"/>
                      </a:cubicBezTo>
                      <a:cubicBezTo>
                        <a:pt x="30992" y="365344"/>
                        <a:pt x="16732" y="374993"/>
                        <a:pt x="8432" y="389161"/>
                      </a:cubicBezTo>
                      <a:cubicBezTo>
                        <a:pt x="3699" y="398809"/>
                        <a:pt x="1053" y="409343"/>
                        <a:pt x="649" y="420082"/>
                      </a:cubicBezTo>
                      <a:cubicBezTo>
                        <a:pt x="-2515" y="462106"/>
                        <a:pt x="5926" y="504193"/>
                        <a:pt x="25067" y="541741"/>
                      </a:cubicBezTo>
                      <a:cubicBezTo>
                        <a:pt x="34095" y="560723"/>
                        <a:pt x="47119" y="577534"/>
                        <a:pt x="63237" y="591024"/>
                      </a:cubicBezTo>
                      <a:cubicBezTo>
                        <a:pt x="76331" y="601467"/>
                        <a:pt x="91905" y="608339"/>
                        <a:pt x="108444" y="610972"/>
                      </a:cubicBezTo>
                      <a:lnTo>
                        <a:pt x="123151" y="613119"/>
                      </a:lnTo>
                      <a:cubicBezTo>
                        <a:pt x="137892" y="666179"/>
                        <a:pt x="163677" y="715532"/>
                        <a:pt x="198814" y="757935"/>
                      </a:cubicBezTo>
                      <a:cubicBezTo>
                        <a:pt x="230445" y="796875"/>
                        <a:pt x="270464" y="828173"/>
                        <a:pt x="315881" y="849480"/>
                      </a:cubicBezTo>
                      <a:cubicBezTo>
                        <a:pt x="314540" y="869840"/>
                        <a:pt x="312157" y="890112"/>
                        <a:pt x="308747" y="910226"/>
                      </a:cubicBezTo>
                      <a:cubicBezTo>
                        <a:pt x="303892" y="939544"/>
                        <a:pt x="305680" y="965819"/>
                        <a:pt x="264925" y="980868"/>
                      </a:cubicBezTo>
                      <a:cubicBezTo>
                        <a:pt x="262295" y="981858"/>
                        <a:pt x="243338" y="988230"/>
                        <a:pt x="235467" y="991009"/>
                      </a:cubicBezTo>
                      <a:cubicBezTo>
                        <a:pt x="235467" y="991009"/>
                        <a:pt x="181084" y="1237448"/>
                        <a:pt x="486517" y="1237448"/>
                      </a:cubicBezTo>
                      <a:cubicBezTo>
                        <a:pt x="785184" y="1237404"/>
                        <a:pt x="767217" y="997398"/>
                        <a:pt x="767217" y="997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12" name="Freeform 1111">
                  <a:extLst>
                    <a:ext uri="{FF2B5EF4-FFF2-40B4-BE49-F238E27FC236}">
                      <a16:creationId xmlns:a16="http://schemas.microsoft.com/office/drawing/2014/main" id="{5C42A293-A325-2D18-8DBD-44BBCA645AA0}"/>
                    </a:ext>
                  </a:extLst>
                </p:cNvPr>
                <p:cNvSpPr/>
                <p:nvPr/>
              </p:nvSpPr>
              <p:spPr>
                <a:xfrm>
                  <a:off x="9295350" y="3669621"/>
                  <a:ext cx="295683" cy="343139"/>
                </a:xfrm>
                <a:custGeom>
                  <a:avLst/>
                  <a:gdLst>
                    <a:gd name="connsiteX0" fmla="*/ 169160 w 295683"/>
                    <a:gd name="connsiteY0" fmla="*/ 339729 h 343139"/>
                    <a:gd name="connsiteX1" fmla="*/ 288672 w 295683"/>
                    <a:gd name="connsiteY1" fmla="*/ 273995 h 343139"/>
                    <a:gd name="connsiteX2" fmla="*/ 295684 w 295683"/>
                    <a:gd name="connsiteY2" fmla="*/ 262601 h 343139"/>
                    <a:gd name="connsiteX3" fmla="*/ 200668 w 295683"/>
                    <a:gd name="connsiteY3" fmla="*/ 182161 h 343139"/>
                    <a:gd name="connsiteX4" fmla="*/ 124995 w 295683"/>
                    <a:gd name="connsiteY4" fmla="*/ 37319 h 343139"/>
                    <a:gd name="connsiteX5" fmla="*/ 110297 w 295683"/>
                    <a:gd name="connsiteY5" fmla="*/ 35198 h 343139"/>
                    <a:gd name="connsiteX6" fmla="*/ 65090 w 295683"/>
                    <a:gd name="connsiteY6" fmla="*/ 15250 h 343139"/>
                    <a:gd name="connsiteX7" fmla="*/ 49314 w 295683"/>
                    <a:gd name="connsiteY7" fmla="*/ 0 h 343139"/>
                    <a:gd name="connsiteX8" fmla="*/ 30453 w 295683"/>
                    <a:gd name="connsiteY8" fmla="*/ 64165 h 343139"/>
                    <a:gd name="connsiteX9" fmla="*/ 28639 w 295683"/>
                    <a:gd name="connsiteY9" fmla="*/ 106857 h 343139"/>
                    <a:gd name="connsiteX10" fmla="*/ 29024 w 295683"/>
                    <a:gd name="connsiteY10" fmla="*/ 115568 h 343139"/>
                    <a:gd name="connsiteX11" fmla="*/ 40278 w 295683"/>
                    <a:gd name="connsiteY11" fmla="*/ 209296 h 343139"/>
                    <a:gd name="connsiteX12" fmla="*/ 1451 w 295683"/>
                    <a:gd name="connsiteY12" fmla="*/ 287580 h 343139"/>
                    <a:gd name="connsiteX13" fmla="*/ 5 w 295683"/>
                    <a:gd name="connsiteY13" fmla="*/ 293198 h 343139"/>
                    <a:gd name="connsiteX14" fmla="*/ 2634 w 295683"/>
                    <a:gd name="connsiteY14" fmla="*/ 300394 h 343139"/>
                    <a:gd name="connsiteX15" fmla="*/ 19287 w 295683"/>
                    <a:gd name="connsiteY15" fmla="*/ 314741 h 343139"/>
                    <a:gd name="connsiteX16" fmla="*/ 169160 w 295683"/>
                    <a:gd name="connsiteY16" fmla="*/ 339729 h 343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5683" h="343139">
                      <a:moveTo>
                        <a:pt x="169160" y="339729"/>
                      </a:moveTo>
                      <a:cubicBezTo>
                        <a:pt x="223017" y="331096"/>
                        <a:pt x="268593" y="304671"/>
                        <a:pt x="288672" y="273995"/>
                      </a:cubicBezTo>
                      <a:lnTo>
                        <a:pt x="295684" y="262601"/>
                      </a:lnTo>
                      <a:cubicBezTo>
                        <a:pt x="259469" y="241672"/>
                        <a:pt x="227286" y="214432"/>
                        <a:pt x="200668" y="182161"/>
                      </a:cubicBezTo>
                      <a:cubicBezTo>
                        <a:pt x="165522" y="139750"/>
                        <a:pt x="139737" y="90388"/>
                        <a:pt x="124995" y="37319"/>
                      </a:cubicBezTo>
                      <a:lnTo>
                        <a:pt x="110297" y="35198"/>
                      </a:lnTo>
                      <a:cubicBezTo>
                        <a:pt x="93759" y="32565"/>
                        <a:pt x="78184" y="25693"/>
                        <a:pt x="65090" y="15250"/>
                      </a:cubicBezTo>
                      <a:cubicBezTo>
                        <a:pt x="59376" y="10663"/>
                        <a:pt x="54091" y="5558"/>
                        <a:pt x="49314" y="0"/>
                      </a:cubicBezTo>
                      <a:cubicBezTo>
                        <a:pt x="39314" y="20117"/>
                        <a:pt x="32933" y="41833"/>
                        <a:pt x="30453" y="64165"/>
                      </a:cubicBezTo>
                      <a:cubicBezTo>
                        <a:pt x="28875" y="78337"/>
                        <a:pt x="28271" y="92606"/>
                        <a:pt x="28639" y="106857"/>
                      </a:cubicBezTo>
                      <a:cubicBezTo>
                        <a:pt x="28709" y="109775"/>
                        <a:pt x="28840" y="112685"/>
                        <a:pt x="29024" y="115568"/>
                      </a:cubicBezTo>
                      <a:cubicBezTo>
                        <a:pt x="30961" y="146674"/>
                        <a:pt x="38490" y="178313"/>
                        <a:pt x="40278" y="209296"/>
                      </a:cubicBezTo>
                      <a:cubicBezTo>
                        <a:pt x="42110" y="243065"/>
                        <a:pt x="33582" y="276379"/>
                        <a:pt x="1451" y="287580"/>
                      </a:cubicBezTo>
                      <a:cubicBezTo>
                        <a:pt x="180" y="288018"/>
                        <a:pt x="-39" y="292146"/>
                        <a:pt x="5" y="293198"/>
                      </a:cubicBezTo>
                      <a:cubicBezTo>
                        <a:pt x="233" y="295784"/>
                        <a:pt x="1136" y="298273"/>
                        <a:pt x="2634" y="300394"/>
                      </a:cubicBezTo>
                      <a:cubicBezTo>
                        <a:pt x="7052" y="306354"/>
                        <a:pt x="12740" y="311253"/>
                        <a:pt x="19287" y="314741"/>
                      </a:cubicBezTo>
                      <a:cubicBezTo>
                        <a:pt x="64950" y="339878"/>
                        <a:pt x="117817" y="348686"/>
                        <a:pt x="169160" y="339729"/>
                      </a:cubicBezTo>
                      <a:close/>
                    </a:path>
                  </a:pathLst>
                </a:custGeom>
                <a:solidFill>
                  <a:srgbClr val="957F6E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13" name="Freeform 1112">
                  <a:extLst>
                    <a:ext uri="{FF2B5EF4-FFF2-40B4-BE49-F238E27FC236}">
                      <a16:creationId xmlns:a16="http://schemas.microsoft.com/office/drawing/2014/main" id="{3246A239-C157-2F8B-C996-D3B143117569}"/>
                    </a:ext>
                  </a:extLst>
                </p:cNvPr>
                <p:cNvSpPr/>
                <p:nvPr/>
              </p:nvSpPr>
              <p:spPr>
                <a:xfrm>
                  <a:off x="9320202" y="2848945"/>
                  <a:ext cx="912387" cy="620898"/>
                </a:xfrm>
                <a:custGeom>
                  <a:avLst/>
                  <a:gdLst>
                    <a:gd name="connsiteX0" fmla="*/ 899981 w 912387"/>
                    <a:gd name="connsiteY0" fmla="*/ 360663 h 620898"/>
                    <a:gd name="connsiteX1" fmla="*/ 895415 w 912387"/>
                    <a:gd name="connsiteY1" fmla="*/ 337324 h 620898"/>
                    <a:gd name="connsiteX2" fmla="*/ 448426 w 912387"/>
                    <a:gd name="connsiteY2" fmla="*/ 768 h 620898"/>
                    <a:gd name="connsiteX3" fmla="*/ 6889 w 912387"/>
                    <a:gd name="connsiteY3" fmla="*/ 344432 h 620898"/>
                    <a:gd name="connsiteX4" fmla="*/ 8642 w 912387"/>
                    <a:gd name="connsiteY4" fmla="*/ 529870 h 620898"/>
                    <a:gd name="connsiteX5" fmla="*/ 29081 w 912387"/>
                    <a:gd name="connsiteY5" fmla="*/ 607322 h 620898"/>
                    <a:gd name="connsiteX6" fmla="*/ 70221 w 912387"/>
                    <a:gd name="connsiteY6" fmla="*/ 620898 h 620898"/>
                    <a:gd name="connsiteX7" fmla="*/ 360851 w 912387"/>
                    <a:gd name="connsiteY7" fmla="*/ 401480 h 620898"/>
                    <a:gd name="connsiteX8" fmla="*/ 361141 w 912387"/>
                    <a:gd name="connsiteY8" fmla="*/ 494111 h 620898"/>
                    <a:gd name="connsiteX9" fmla="*/ 640149 w 912387"/>
                    <a:gd name="connsiteY9" fmla="*/ 334282 h 620898"/>
                    <a:gd name="connsiteX10" fmla="*/ 693420 w 912387"/>
                    <a:gd name="connsiteY10" fmla="*/ 473576 h 620898"/>
                    <a:gd name="connsiteX11" fmla="*/ 841338 w 912387"/>
                    <a:gd name="connsiteY11" fmla="*/ 614728 h 620898"/>
                    <a:gd name="connsiteX12" fmla="*/ 887202 w 912387"/>
                    <a:gd name="connsiteY12" fmla="*/ 600907 h 620898"/>
                    <a:gd name="connsiteX13" fmla="*/ 894380 w 912387"/>
                    <a:gd name="connsiteY13" fmla="*/ 602414 h 620898"/>
                    <a:gd name="connsiteX14" fmla="*/ 899981 w 912387"/>
                    <a:gd name="connsiteY14" fmla="*/ 360663 h 620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2387" h="620898">
                      <a:moveTo>
                        <a:pt x="899981" y="360663"/>
                      </a:moveTo>
                      <a:cubicBezTo>
                        <a:pt x="898456" y="352197"/>
                        <a:pt x="896913" y="344370"/>
                        <a:pt x="895415" y="337324"/>
                      </a:cubicBezTo>
                      <a:cubicBezTo>
                        <a:pt x="853888" y="141709"/>
                        <a:pt x="655268" y="-12239"/>
                        <a:pt x="448426" y="768"/>
                      </a:cubicBezTo>
                      <a:cubicBezTo>
                        <a:pt x="241383" y="-8935"/>
                        <a:pt x="45260" y="148177"/>
                        <a:pt x="6889" y="344432"/>
                      </a:cubicBezTo>
                      <a:cubicBezTo>
                        <a:pt x="-3514" y="397360"/>
                        <a:pt x="-1490" y="487766"/>
                        <a:pt x="8642" y="529870"/>
                      </a:cubicBezTo>
                      <a:lnTo>
                        <a:pt x="29081" y="607322"/>
                      </a:lnTo>
                      <a:cubicBezTo>
                        <a:pt x="44042" y="606262"/>
                        <a:pt x="58827" y="611139"/>
                        <a:pt x="70221" y="620898"/>
                      </a:cubicBezTo>
                      <a:cubicBezTo>
                        <a:pt x="151564" y="563509"/>
                        <a:pt x="289508" y="463839"/>
                        <a:pt x="360851" y="401480"/>
                      </a:cubicBezTo>
                      <a:cubicBezTo>
                        <a:pt x="355233" y="438203"/>
                        <a:pt x="334742" y="500737"/>
                        <a:pt x="361141" y="494111"/>
                      </a:cubicBezTo>
                      <a:cubicBezTo>
                        <a:pt x="471363" y="467660"/>
                        <a:pt x="576747" y="415231"/>
                        <a:pt x="640149" y="334282"/>
                      </a:cubicBezTo>
                      <a:cubicBezTo>
                        <a:pt x="654014" y="381672"/>
                        <a:pt x="676820" y="445670"/>
                        <a:pt x="693420" y="473576"/>
                      </a:cubicBezTo>
                      <a:cubicBezTo>
                        <a:pt x="716908" y="513078"/>
                        <a:pt x="784780" y="601827"/>
                        <a:pt x="841338" y="614728"/>
                      </a:cubicBezTo>
                      <a:cubicBezTo>
                        <a:pt x="853880" y="603661"/>
                        <a:pt x="870629" y="598614"/>
                        <a:pt x="887202" y="600907"/>
                      </a:cubicBezTo>
                      <a:cubicBezTo>
                        <a:pt x="889630" y="601249"/>
                        <a:pt x="892023" y="601753"/>
                        <a:pt x="894380" y="602414"/>
                      </a:cubicBezTo>
                      <a:cubicBezTo>
                        <a:pt x="922655" y="535585"/>
                        <a:pt x="912111" y="428097"/>
                        <a:pt x="899981" y="360663"/>
                      </a:cubicBezTo>
                      <a:close/>
                    </a:path>
                  </a:pathLst>
                </a:custGeom>
                <a:solidFill>
                  <a:srgbClr val="957F6E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14" name="Freeform 1113">
                  <a:extLst>
                    <a:ext uri="{FF2B5EF4-FFF2-40B4-BE49-F238E27FC236}">
                      <a16:creationId xmlns:a16="http://schemas.microsoft.com/office/drawing/2014/main" id="{F4D6EF38-DFD2-FEB4-ADA1-D561EA9D1F87}"/>
                    </a:ext>
                  </a:extLst>
                </p:cNvPr>
                <p:cNvSpPr/>
                <p:nvPr/>
              </p:nvSpPr>
              <p:spPr>
                <a:xfrm>
                  <a:off x="9298317" y="2827665"/>
                  <a:ext cx="955680" cy="643994"/>
                </a:xfrm>
                <a:custGeom>
                  <a:avLst/>
                  <a:gdLst>
                    <a:gd name="connsiteX0" fmla="*/ 50660 w 955680"/>
                    <a:gd name="connsiteY0" fmla="*/ 547250 h 643994"/>
                    <a:gd name="connsiteX1" fmla="*/ 45401 w 955680"/>
                    <a:gd name="connsiteY1" fmla="*/ 397535 h 643994"/>
                    <a:gd name="connsiteX2" fmla="*/ 92729 w 955680"/>
                    <a:gd name="connsiteY2" fmla="*/ 255498 h 643994"/>
                    <a:gd name="connsiteX3" fmla="*/ 330878 w 955680"/>
                    <a:gd name="connsiteY3" fmla="*/ 62381 h 643994"/>
                    <a:gd name="connsiteX4" fmla="*/ 405884 w 955680"/>
                    <a:gd name="connsiteY4" fmla="*/ 45378 h 643994"/>
                    <a:gd name="connsiteX5" fmla="*/ 487797 w 955680"/>
                    <a:gd name="connsiteY5" fmla="*/ 42390 h 643994"/>
                    <a:gd name="connsiteX6" fmla="*/ 644681 w 955680"/>
                    <a:gd name="connsiteY6" fmla="*/ 72329 h 643994"/>
                    <a:gd name="connsiteX7" fmla="*/ 868692 w 955680"/>
                    <a:gd name="connsiteY7" fmla="*/ 280968 h 643994"/>
                    <a:gd name="connsiteX8" fmla="*/ 906888 w 955680"/>
                    <a:gd name="connsiteY8" fmla="*/ 420910 h 643994"/>
                    <a:gd name="connsiteX9" fmla="*/ 907116 w 955680"/>
                    <a:gd name="connsiteY9" fmla="*/ 581537 h 643994"/>
                    <a:gd name="connsiteX10" fmla="*/ 896309 w 955680"/>
                    <a:gd name="connsiteY10" fmla="*/ 617471 h 643994"/>
                    <a:gd name="connsiteX11" fmla="*/ 911007 w 955680"/>
                    <a:gd name="connsiteY11" fmla="*/ 643344 h 643994"/>
                    <a:gd name="connsiteX12" fmla="*/ 936880 w 955680"/>
                    <a:gd name="connsiteY12" fmla="*/ 628655 h 643994"/>
                    <a:gd name="connsiteX13" fmla="*/ 952884 w 955680"/>
                    <a:gd name="connsiteY13" fmla="*/ 456871 h 643994"/>
                    <a:gd name="connsiteX14" fmla="*/ 922208 w 955680"/>
                    <a:gd name="connsiteY14" fmla="*/ 299987 h 643994"/>
                    <a:gd name="connsiteX15" fmla="*/ 696418 w 955680"/>
                    <a:gd name="connsiteY15" fmla="*/ 50024 h 643994"/>
                    <a:gd name="connsiteX16" fmla="*/ 530436 w 955680"/>
                    <a:gd name="connsiteY16" fmla="*/ 1863 h 643994"/>
                    <a:gd name="connsiteX17" fmla="*/ 443484 w 955680"/>
                    <a:gd name="connsiteY17" fmla="*/ 697 h 643994"/>
                    <a:gd name="connsiteX18" fmla="*/ 357241 w 955680"/>
                    <a:gd name="connsiteY18" fmla="*/ 11460 h 643994"/>
                    <a:gd name="connsiteX19" fmla="*/ 77838 w 955680"/>
                    <a:gd name="connsiteY19" fmla="*/ 200703 h 643994"/>
                    <a:gd name="connsiteX20" fmla="*/ 9729 w 955680"/>
                    <a:gd name="connsiteY20" fmla="*/ 354151 h 643994"/>
                    <a:gd name="connsiteX21" fmla="*/ 4366 w 955680"/>
                    <a:gd name="connsiteY21" fmla="*/ 523121 h 643994"/>
                    <a:gd name="connsiteX22" fmla="*/ 10097 w 955680"/>
                    <a:gd name="connsiteY22" fmla="*/ 558451 h 643994"/>
                    <a:gd name="connsiteX23" fmla="*/ 50660 w 955680"/>
                    <a:gd name="connsiteY23" fmla="*/ 547268 h 64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55680" h="643994">
                      <a:moveTo>
                        <a:pt x="50660" y="547250"/>
                      </a:moveTo>
                      <a:cubicBezTo>
                        <a:pt x="39678" y="500386"/>
                        <a:pt x="40703" y="446292"/>
                        <a:pt x="45401" y="397535"/>
                      </a:cubicBezTo>
                      <a:cubicBezTo>
                        <a:pt x="50914" y="347366"/>
                        <a:pt x="67049" y="298946"/>
                        <a:pt x="92729" y="255498"/>
                      </a:cubicBezTo>
                      <a:cubicBezTo>
                        <a:pt x="145912" y="164242"/>
                        <a:pt x="230603" y="95564"/>
                        <a:pt x="330878" y="62381"/>
                      </a:cubicBezTo>
                      <a:cubicBezTo>
                        <a:pt x="355260" y="54257"/>
                        <a:pt x="380379" y="48561"/>
                        <a:pt x="405884" y="45378"/>
                      </a:cubicBezTo>
                      <a:cubicBezTo>
                        <a:pt x="433124" y="42188"/>
                        <a:pt x="460452" y="42881"/>
                        <a:pt x="487797" y="42390"/>
                      </a:cubicBezTo>
                      <a:cubicBezTo>
                        <a:pt x="541567" y="41749"/>
                        <a:pt x="594925" y="51931"/>
                        <a:pt x="644681" y="72329"/>
                      </a:cubicBezTo>
                      <a:cubicBezTo>
                        <a:pt x="742370" y="112114"/>
                        <a:pt x="822074" y="186348"/>
                        <a:pt x="868692" y="280968"/>
                      </a:cubicBezTo>
                      <a:cubicBezTo>
                        <a:pt x="888754" y="325298"/>
                        <a:pt x="901647" y="372534"/>
                        <a:pt x="906888" y="420910"/>
                      </a:cubicBezTo>
                      <a:cubicBezTo>
                        <a:pt x="913996" y="473304"/>
                        <a:pt x="917984" y="529397"/>
                        <a:pt x="907116" y="581537"/>
                      </a:cubicBezTo>
                      <a:cubicBezTo>
                        <a:pt x="904600" y="593816"/>
                        <a:pt x="900981" y="605842"/>
                        <a:pt x="896309" y="617471"/>
                      </a:cubicBezTo>
                      <a:cubicBezTo>
                        <a:pt x="893303" y="628664"/>
                        <a:pt x="899850" y="640196"/>
                        <a:pt x="911007" y="643344"/>
                      </a:cubicBezTo>
                      <a:cubicBezTo>
                        <a:pt x="922173" y="646141"/>
                        <a:pt x="933558" y="639673"/>
                        <a:pt x="936880" y="628655"/>
                      </a:cubicBezTo>
                      <a:cubicBezTo>
                        <a:pt x="958511" y="575384"/>
                        <a:pt x="957696" y="513226"/>
                        <a:pt x="952884" y="456871"/>
                      </a:cubicBezTo>
                      <a:cubicBezTo>
                        <a:pt x="949702" y="403442"/>
                        <a:pt x="939387" y="350679"/>
                        <a:pt x="922208" y="299987"/>
                      </a:cubicBezTo>
                      <a:cubicBezTo>
                        <a:pt x="880673" y="191472"/>
                        <a:pt x="800163" y="102345"/>
                        <a:pt x="696418" y="50024"/>
                      </a:cubicBezTo>
                      <a:cubicBezTo>
                        <a:pt x="644664" y="23553"/>
                        <a:pt x="588325" y="7207"/>
                        <a:pt x="530436" y="1863"/>
                      </a:cubicBezTo>
                      <a:cubicBezTo>
                        <a:pt x="501496" y="-138"/>
                        <a:pt x="472468" y="-528"/>
                        <a:pt x="443484" y="697"/>
                      </a:cubicBezTo>
                      <a:cubicBezTo>
                        <a:pt x="414447" y="1397"/>
                        <a:pt x="385559" y="5002"/>
                        <a:pt x="357241" y="11460"/>
                      </a:cubicBezTo>
                      <a:cubicBezTo>
                        <a:pt x="244135" y="38330"/>
                        <a:pt x="144755" y="105639"/>
                        <a:pt x="77838" y="200703"/>
                      </a:cubicBezTo>
                      <a:cubicBezTo>
                        <a:pt x="45015" y="246734"/>
                        <a:pt x="21851" y="298931"/>
                        <a:pt x="9729" y="354151"/>
                      </a:cubicBezTo>
                      <a:cubicBezTo>
                        <a:pt x="-1086" y="409825"/>
                        <a:pt x="-2900" y="466874"/>
                        <a:pt x="4366" y="523121"/>
                      </a:cubicBezTo>
                      <a:cubicBezTo>
                        <a:pt x="5601" y="534997"/>
                        <a:pt x="7521" y="546793"/>
                        <a:pt x="10097" y="558451"/>
                      </a:cubicBezTo>
                      <a:cubicBezTo>
                        <a:pt x="16233" y="584797"/>
                        <a:pt x="56838" y="573649"/>
                        <a:pt x="50660" y="54726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15" name="Freeform 1114">
                  <a:extLst>
                    <a:ext uri="{FF2B5EF4-FFF2-40B4-BE49-F238E27FC236}">
                      <a16:creationId xmlns:a16="http://schemas.microsoft.com/office/drawing/2014/main" id="{44EBA425-1321-FF38-7BBB-478D9FDBBE9E}"/>
                    </a:ext>
                  </a:extLst>
                </p:cNvPr>
                <p:cNvSpPr/>
                <p:nvPr/>
              </p:nvSpPr>
              <p:spPr>
                <a:xfrm>
                  <a:off x="9940814" y="3168666"/>
                  <a:ext cx="241398" cy="315985"/>
                </a:xfrm>
                <a:custGeom>
                  <a:avLst/>
                  <a:gdLst>
                    <a:gd name="connsiteX0" fmla="*/ 1000 w 241398"/>
                    <a:gd name="connsiteY0" fmla="*/ 25911 h 315985"/>
                    <a:gd name="connsiteX1" fmla="*/ 76962 w 241398"/>
                    <a:gd name="connsiteY1" fmla="*/ 197581 h 315985"/>
                    <a:gd name="connsiteX2" fmla="*/ 139067 w 241398"/>
                    <a:gd name="connsiteY2" fmla="*/ 268696 h 315985"/>
                    <a:gd name="connsiteX3" fmla="*/ 215204 w 241398"/>
                    <a:gd name="connsiteY3" fmla="*/ 315297 h 315985"/>
                    <a:gd name="connsiteX4" fmla="*/ 226388 w 241398"/>
                    <a:gd name="connsiteY4" fmla="*/ 274726 h 315985"/>
                    <a:gd name="connsiteX5" fmla="*/ 165492 w 241398"/>
                    <a:gd name="connsiteY5" fmla="*/ 235838 h 315985"/>
                    <a:gd name="connsiteX6" fmla="*/ 110171 w 241398"/>
                    <a:gd name="connsiteY6" fmla="*/ 172076 h 315985"/>
                    <a:gd name="connsiteX7" fmla="*/ 41571 w 241398"/>
                    <a:gd name="connsiteY7" fmla="*/ 14728 h 315985"/>
                    <a:gd name="connsiteX8" fmla="*/ 1000 w 241398"/>
                    <a:gd name="connsiteY8" fmla="*/ 25911 h 3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398" h="315985">
                      <a:moveTo>
                        <a:pt x="1000" y="25911"/>
                      </a:moveTo>
                      <a:cubicBezTo>
                        <a:pt x="19143" y="86053"/>
                        <a:pt x="39424" y="146572"/>
                        <a:pt x="76962" y="197581"/>
                      </a:cubicBezTo>
                      <a:cubicBezTo>
                        <a:pt x="95350" y="223211"/>
                        <a:pt x="116148" y="247024"/>
                        <a:pt x="139067" y="268696"/>
                      </a:cubicBezTo>
                      <a:cubicBezTo>
                        <a:pt x="160760" y="288714"/>
                        <a:pt x="186001" y="308136"/>
                        <a:pt x="215204" y="315297"/>
                      </a:cubicBezTo>
                      <a:cubicBezTo>
                        <a:pt x="241498" y="321730"/>
                        <a:pt x="252716" y="281168"/>
                        <a:pt x="226388" y="274726"/>
                      </a:cubicBezTo>
                      <a:cubicBezTo>
                        <a:pt x="203889" y="269222"/>
                        <a:pt x="183144" y="252569"/>
                        <a:pt x="165492" y="235838"/>
                      </a:cubicBezTo>
                      <a:cubicBezTo>
                        <a:pt x="145097" y="216359"/>
                        <a:pt x="126578" y="195012"/>
                        <a:pt x="110171" y="172076"/>
                      </a:cubicBezTo>
                      <a:cubicBezTo>
                        <a:pt x="76279" y="125037"/>
                        <a:pt x="58180" y="69804"/>
                        <a:pt x="41571" y="14728"/>
                      </a:cubicBezTo>
                      <a:cubicBezTo>
                        <a:pt x="33771" y="-11128"/>
                        <a:pt x="-6844" y="-111"/>
                        <a:pt x="1000" y="2591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16" name="Freeform 1115">
                  <a:extLst>
                    <a:ext uri="{FF2B5EF4-FFF2-40B4-BE49-F238E27FC236}">
                      <a16:creationId xmlns:a16="http://schemas.microsoft.com/office/drawing/2014/main" id="{91CF877E-B96C-C47C-824C-0A1F90D7A3EE}"/>
                    </a:ext>
                  </a:extLst>
                </p:cNvPr>
                <p:cNvSpPr/>
                <p:nvPr/>
              </p:nvSpPr>
              <p:spPr>
                <a:xfrm>
                  <a:off x="9369599" y="3160867"/>
                  <a:ext cx="612663" cy="329976"/>
                </a:xfrm>
                <a:custGeom>
                  <a:avLst/>
                  <a:gdLst>
                    <a:gd name="connsiteX0" fmla="*/ 577027 w 612663"/>
                    <a:gd name="connsiteY0" fmla="*/ 6050 h 329976"/>
                    <a:gd name="connsiteX1" fmla="*/ 443658 w 612663"/>
                    <a:gd name="connsiteY1" fmla="*/ 112293 h 329976"/>
                    <a:gd name="connsiteX2" fmla="*/ 361622 w 612663"/>
                    <a:gd name="connsiteY2" fmla="*/ 146203 h 329976"/>
                    <a:gd name="connsiteX3" fmla="*/ 316687 w 612663"/>
                    <a:gd name="connsiteY3" fmla="*/ 159297 h 329976"/>
                    <a:gd name="connsiteX4" fmla="*/ 306169 w 612663"/>
                    <a:gd name="connsiteY4" fmla="*/ 161926 h 329976"/>
                    <a:gd name="connsiteX5" fmla="*/ 314426 w 612663"/>
                    <a:gd name="connsiteY5" fmla="*/ 163399 h 329976"/>
                    <a:gd name="connsiteX6" fmla="*/ 319167 w 612663"/>
                    <a:gd name="connsiteY6" fmla="*/ 167904 h 329976"/>
                    <a:gd name="connsiteX7" fmla="*/ 319965 w 612663"/>
                    <a:gd name="connsiteY7" fmla="*/ 169744 h 329976"/>
                    <a:gd name="connsiteX8" fmla="*/ 319719 w 612663"/>
                    <a:gd name="connsiteY8" fmla="*/ 169376 h 329976"/>
                    <a:gd name="connsiteX9" fmla="*/ 319667 w 612663"/>
                    <a:gd name="connsiteY9" fmla="*/ 167711 h 329976"/>
                    <a:gd name="connsiteX10" fmla="*/ 331753 w 612663"/>
                    <a:gd name="connsiteY10" fmla="*/ 95167 h 329976"/>
                    <a:gd name="connsiteX11" fmla="*/ 316100 w 612663"/>
                    <a:gd name="connsiteY11" fmla="*/ 69552 h 329976"/>
                    <a:gd name="connsiteX12" fmla="*/ 296599 w 612663"/>
                    <a:gd name="connsiteY12" fmla="*/ 74702 h 329976"/>
                    <a:gd name="connsiteX13" fmla="*/ 10228 w 612663"/>
                    <a:gd name="connsiteY13" fmla="*/ 290834 h 329976"/>
                    <a:gd name="connsiteX14" fmla="*/ 2682 w 612663"/>
                    <a:gd name="connsiteY14" fmla="*/ 319617 h 329976"/>
                    <a:gd name="connsiteX15" fmla="*/ 31456 w 612663"/>
                    <a:gd name="connsiteY15" fmla="*/ 327163 h 329976"/>
                    <a:gd name="connsiteX16" fmla="*/ 326345 w 612663"/>
                    <a:gd name="connsiteY16" fmla="*/ 104449 h 329976"/>
                    <a:gd name="connsiteX17" fmla="*/ 291191 w 612663"/>
                    <a:gd name="connsiteY17" fmla="*/ 83984 h 329976"/>
                    <a:gd name="connsiteX18" fmla="*/ 277588 w 612663"/>
                    <a:gd name="connsiteY18" fmla="*/ 163671 h 329976"/>
                    <a:gd name="connsiteX19" fmla="*/ 290130 w 612663"/>
                    <a:gd name="connsiteY19" fmla="*/ 197396 h 329976"/>
                    <a:gd name="connsiteX20" fmla="*/ 331323 w 612663"/>
                    <a:gd name="connsiteY20" fmla="*/ 198991 h 329976"/>
                    <a:gd name="connsiteX21" fmla="*/ 524116 w 612663"/>
                    <a:gd name="connsiteY21" fmla="*/ 112977 h 329976"/>
                    <a:gd name="connsiteX22" fmla="*/ 606774 w 612663"/>
                    <a:gd name="connsiteY22" fmla="*/ 35849 h 329976"/>
                    <a:gd name="connsiteX23" fmla="*/ 606774 w 612663"/>
                    <a:gd name="connsiteY23" fmla="*/ 6103 h 329976"/>
                    <a:gd name="connsiteX24" fmla="*/ 577027 w 612663"/>
                    <a:gd name="connsiteY24" fmla="*/ 6103 h 329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663" h="329976">
                      <a:moveTo>
                        <a:pt x="577027" y="6050"/>
                      </a:moveTo>
                      <a:cubicBezTo>
                        <a:pt x="540847" y="50764"/>
                        <a:pt x="495324" y="87025"/>
                        <a:pt x="443658" y="112293"/>
                      </a:cubicBezTo>
                      <a:cubicBezTo>
                        <a:pt x="417233" y="125711"/>
                        <a:pt x="389809" y="137048"/>
                        <a:pt x="361622" y="146203"/>
                      </a:cubicBezTo>
                      <a:cubicBezTo>
                        <a:pt x="346802" y="151065"/>
                        <a:pt x="331823" y="155429"/>
                        <a:pt x="316687" y="159297"/>
                      </a:cubicBezTo>
                      <a:cubicBezTo>
                        <a:pt x="315810" y="159525"/>
                        <a:pt x="306169" y="161593"/>
                        <a:pt x="306169" y="161926"/>
                      </a:cubicBezTo>
                      <a:cubicBezTo>
                        <a:pt x="306169" y="160620"/>
                        <a:pt x="313856" y="163066"/>
                        <a:pt x="314426" y="163399"/>
                      </a:cubicBezTo>
                      <a:cubicBezTo>
                        <a:pt x="313199" y="162689"/>
                        <a:pt x="321954" y="170305"/>
                        <a:pt x="319167" y="167904"/>
                      </a:cubicBezTo>
                      <a:cubicBezTo>
                        <a:pt x="317809" y="166738"/>
                        <a:pt x="319789" y="169446"/>
                        <a:pt x="319965" y="169744"/>
                      </a:cubicBezTo>
                      <a:cubicBezTo>
                        <a:pt x="319036" y="168202"/>
                        <a:pt x="320561" y="168105"/>
                        <a:pt x="319719" y="169376"/>
                      </a:cubicBezTo>
                      <a:cubicBezTo>
                        <a:pt x="318966" y="170516"/>
                        <a:pt x="319632" y="169578"/>
                        <a:pt x="319667" y="167711"/>
                      </a:cubicBezTo>
                      <a:cubicBezTo>
                        <a:pt x="320070" y="144126"/>
                        <a:pt x="327827" y="119874"/>
                        <a:pt x="331753" y="95167"/>
                      </a:cubicBezTo>
                      <a:cubicBezTo>
                        <a:pt x="334505" y="83771"/>
                        <a:pt x="327493" y="72303"/>
                        <a:pt x="316100" y="69552"/>
                      </a:cubicBezTo>
                      <a:cubicBezTo>
                        <a:pt x="309149" y="67876"/>
                        <a:pt x="301814" y="69811"/>
                        <a:pt x="296599" y="74702"/>
                      </a:cubicBezTo>
                      <a:cubicBezTo>
                        <a:pt x="206596" y="153144"/>
                        <a:pt x="107663" y="222060"/>
                        <a:pt x="10228" y="290834"/>
                      </a:cubicBezTo>
                      <a:cubicBezTo>
                        <a:pt x="456" y="296892"/>
                        <a:pt x="-2866" y="309543"/>
                        <a:pt x="2682" y="319617"/>
                      </a:cubicBezTo>
                      <a:cubicBezTo>
                        <a:pt x="8607" y="329564"/>
                        <a:pt x="21412" y="332922"/>
                        <a:pt x="31456" y="327163"/>
                      </a:cubicBezTo>
                      <a:cubicBezTo>
                        <a:pt x="131800" y="256329"/>
                        <a:pt x="233661" y="185231"/>
                        <a:pt x="326345" y="104449"/>
                      </a:cubicBezTo>
                      <a:lnTo>
                        <a:pt x="291191" y="83984"/>
                      </a:lnTo>
                      <a:cubicBezTo>
                        <a:pt x="286984" y="110435"/>
                        <a:pt x="278263" y="136755"/>
                        <a:pt x="277588" y="163671"/>
                      </a:cubicBezTo>
                      <a:cubicBezTo>
                        <a:pt x="276230" y="176260"/>
                        <a:pt x="280875" y="188755"/>
                        <a:pt x="290130" y="197396"/>
                      </a:cubicBezTo>
                      <a:cubicBezTo>
                        <a:pt x="302541" y="207414"/>
                        <a:pt x="317432" y="202655"/>
                        <a:pt x="331323" y="198991"/>
                      </a:cubicBezTo>
                      <a:cubicBezTo>
                        <a:pt x="400212" y="182086"/>
                        <a:pt x="465516" y="152952"/>
                        <a:pt x="524116" y="112977"/>
                      </a:cubicBezTo>
                      <a:cubicBezTo>
                        <a:pt x="555282" y="91435"/>
                        <a:pt x="583127" y="65451"/>
                        <a:pt x="606774" y="35849"/>
                      </a:cubicBezTo>
                      <a:cubicBezTo>
                        <a:pt x="614627" y="27488"/>
                        <a:pt x="614627" y="14464"/>
                        <a:pt x="606774" y="6103"/>
                      </a:cubicBezTo>
                      <a:cubicBezTo>
                        <a:pt x="598526" y="-2034"/>
                        <a:pt x="585274" y="-2034"/>
                        <a:pt x="577027" y="610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17" name="Freeform 1116">
                  <a:extLst>
                    <a:ext uri="{FF2B5EF4-FFF2-40B4-BE49-F238E27FC236}">
                      <a16:creationId xmlns:a16="http://schemas.microsoft.com/office/drawing/2014/main" id="{BD866A87-1974-A4E8-705D-863E3FC32A36}"/>
                    </a:ext>
                  </a:extLst>
                </p:cNvPr>
                <p:cNvSpPr/>
                <p:nvPr/>
              </p:nvSpPr>
              <p:spPr>
                <a:xfrm>
                  <a:off x="9274348" y="3648638"/>
                  <a:ext cx="331501" cy="384981"/>
                </a:xfrm>
                <a:custGeom>
                  <a:avLst/>
                  <a:gdLst>
                    <a:gd name="connsiteX0" fmla="*/ 52060 w 331501"/>
                    <a:gd name="connsiteY0" fmla="*/ 10387 h 384981"/>
                    <a:gd name="connsiteX1" fmla="*/ 30604 w 331501"/>
                    <a:gd name="connsiteY1" fmla="*/ 154431 h 384981"/>
                    <a:gd name="connsiteX2" fmla="*/ 40341 w 331501"/>
                    <a:gd name="connsiteY2" fmla="*/ 233469 h 384981"/>
                    <a:gd name="connsiteX3" fmla="*/ 29351 w 331501"/>
                    <a:gd name="connsiteY3" fmla="*/ 279491 h 384981"/>
                    <a:gd name="connsiteX4" fmla="*/ 7562 w 331501"/>
                    <a:gd name="connsiteY4" fmla="*/ 293664 h 384981"/>
                    <a:gd name="connsiteX5" fmla="*/ 5450 w 331501"/>
                    <a:gd name="connsiteY5" fmla="*/ 332026 h 384981"/>
                    <a:gd name="connsiteX6" fmla="*/ 59720 w 331501"/>
                    <a:gd name="connsiteY6" fmla="*/ 368354 h 384981"/>
                    <a:gd name="connsiteX7" fmla="*/ 205052 w 331501"/>
                    <a:gd name="connsiteY7" fmla="*/ 379310 h 384981"/>
                    <a:gd name="connsiteX8" fmla="*/ 327860 w 331501"/>
                    <a:gd name="connsiteY8" fmla="*/ 305618 h 384981"/>
                    <a:gd name="connsiteX9" fmla="*/ 291540 w 331501"/>
                    <a:gd name="connsiteY9" fmla="*/ 284391 h 384981"/>
                    <a:gd name="connsiteX10" fmla="*/ 173947 w 331501"/>
                    <a:gd name="connsiteY10" fmla="*/ 341737 h 384981"/>
                    <a:gd name="connsiteX11" fmla="*/ 96706 w 331501"/>
                    <a:gd name="connsiteY11" fmla="*/ 336163 h 384981"/>
                    <a:gd name="connsiteX12" fmla="*/ 64225 w 331501"/>
                    <a:gd name="connsiteY12" fmla="*/ 324769 h 384981"/>
                    <a:gd name="connsiteX13" fmla="*/ 50876 w 331501"/>
                    <a:gd name="connsiteY13" fmla="*/ 317573 h 384981"/>
                    <a:gd name="connsiteX14" fmla="*/ 44741 w 331501"/>
                    <a:gd name="connsiteY14" fmla="*/ 313585 h 384981"/>
                    <a:gd name="connsiteX15" fmla="*/ 42427 w 331501"/>
                    <a:gd name="connsiteY15" fmla="*/ 311412 h 384981"/>
                    <a:gd name="connsiteX16" fmla="*/ 40578 w 331501"/>
                    <a:gd name="connsiteY16" fmla="*/ 319160 h 384981"/>
                    <a:gd name="connsiteX17" fmla="*/ 28010 w 331501"/>
                    <a:gd name="connsiteY17" fmla="*/ 328800 h 384981"/>
                    <a:gd name="connsiteX18" fmla="*/ 78590 w 331501"/>
                    <a:gd name="connsiteY18" fmla="*/ 196071 h 384981"/>
                    <a:gd name="connsiteX19" fmla="*/ 88371 w 331501"/>
                    <a:gd name="connsiteY19" fmla="*/ 31588 h 384981"/>
                    <a:gd name="connsiteX20" fmla="*/ 80825 w 331501"/>
                    <a:gd name="connsiteY20" fmla="*/ 2814 h 384981"/>
                    <a:gd name="connsiteX21" fmla="*/ 52042 w 331501"/>
                    <a:gd name="connsiteY21" fmla="*/ 10361 h 3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1501" h="384981">
                      <a:moveTo>
                        <a:pt x="52060" y="10387"/>
                      </a:moveTo>
                      <a:cubicBezTo>
                        <a:pt x="31200" y="55338"/>
                        <a:pt x="23750" y="105350"/>
                        <a:pt x="30604" y="154431"/>
                      </a:cubicBezTo>
                      <a:cubicBezTo>
                        <a:pt x="33672" y="180724"/>
                        <a:pt x="39447" y="206930"/>
                        <a:pt x="40341" y="233469"/>
                      </a:cubicBezTo>
                      <a:cubicBezTo>
                        <a:pt x="40867" y="248921"/>
                        <a:pt x="39798" y="267177"/>
                        <a:pt x="29351" y="279491"/>
                      </a:cubicBezTo>
                      <a:cubicBezTo>
                        <a:pt x="23338" y="286582"/>
                        <a:pt x="13846" y="287380"/>
                        <a:pt x="7562" y="293664"/>
                      </a:cubicBezTo>
                      <a:cubicBezTo>
                        <a:pt x="-1673" y="304532"/>
                        <a:pt x="-2536" y="320211"/>
                        <a:pt x="5450" y="332026"/>
                      </a:cubicBezTo>
                      <a:cubicBezTo>
                        <a:pt x="16520" y="350606"/>
                        <a:pt x="40508" y="360747"/>
                        <a:pt x="59720" y="368354"/>
                      </a:cubicBezTo>
                      <a:cubicBezTo>
                        <a:pt x="106119" y="385822"/>
                        <a:pt x="156558" y="389617"/>
                        <a:pt x="205052" y="379310"/>
                      </a:cubicBezTo>
                      <a:cubicBezTo>
                        <a:pt x="252056" y="369818"/>
                        <a:pt x="300375" y="346242"/>
                        <a:pt x="327860" y="305618"/>
                      </a:cubicBezTo>
                      <a:cubicBezTo>
                        <a:pt x="343075" y="283137"/>
                        <a:pt x="306641" y="262068"/>
                        <a:pt x="291540" y="284391"/>
                      </a:cubicBezTo>
                      <a:cubicBezTo>
                        <a:pt x="267122" y="320474"/>
                        <a:pt x="215500" y="337898"/>
                        <a:pt x="173947" y="341737"/>
                      </a:cubicBezTo>
                      <a:cubicBezTo>
                        <a:pt x="148074" y="344331"/>
                        <a:pt x="121939" y="342447"/>
                        <a:pt x="96706" y="336163"/>
                      </a:cubicBezTo>
                      <a:cubicBezTo>
                        <a:pt x="85531" y="333437"/>
                        <a:pt x="74654" y="329615"/>
                        <a:pt x="64225" y="324769"/>
                      </a:cubicBezTo>
                      <a:cubicBezTo>
                        <a:pt x="59667" y="322578"/>
                        <a:pt x="55197" y="320185"/>
                        <a:pt x="50876" y="317573"/>
                      </a:cubicBezTo>
                      <a:cubicBezTo>
                        <a:pt x="48948" y="316066"/>
                        <a:pt x="46897" y="314733"/>
                        <a:pt x="44741" y="313585"/>
                      </a:cubicBezTo>
                      <a:lnTo>
                        <a:pt x="42427" y="311412"/>
                      </a:lnTo>
                      <a:cubicBezTo>
                        <a:pt x="39947" y="308800"/>
                        <a:pt x="39325" y="311385"/>
                        <a:pt x="40578" y="319160"/>
                      </a:cubicBezTo>
                      <a:lnTo>
                        <a:pt x="28010" y="328800"/>
                      </a:lnTo>
                      <a:cubicBezTo>
                        <a:pt x="84725" y="307433"/>
                        <a:pt x="85619" y="247387"/>
                        <a:pt x="78590" y="196071"/>
                      </a:cubicBezTo>
                      <a:cubicBezTo>
                        <a:pt x="71017" y="140855"/>
                        <a:pt x="62691" y="83728"/>
                        <a:pt x="88371" y="31588"/>
                      </a:cubicBezTo>
                      <a:cubicBezTo>
                        <a:pt x="93927" y="21519"/>
                        <a:pt x="90606" y="8859"/>
                        <a:pt x="80825" y="2814"/>
                      </a:cubicBezTo>
                      <a:cubicBezTo>
                        <a:pt x="70780" y="-2946"/>
                        <a:pt x="57967" y="413"/>
                        <a:pt x="52042" y="1036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18" name="Freeform 1117">
                  <a:extLst>
                    <a:ext uri="{FF2B5EF4-FFF2-40B4-BE49-F238E27FC236}">
                      <a16:creationId xmlns:a16="http://schemas.microsoft.com/office/drawing/2014/main" id="{2E1E3E0B-0731-F726-5C17-A72C23984F42}"/>
                    </a:ext>
                  </a:extLst>
                </p:cNvPr>
                <p:cNvSpPr/>
                <p:nvPr/>
              </p:nvSpPr>
              <p:spPr>
                <a:xfrm>
                  <a:off x="10129224" y="3428640"/>
                  <a:ext cx="147984" cy="291120"/>
                </a:xfrm>
                <a:custGeom>
                  <a:avLst/>
                  <a:gdLst>
                    <a:gd name="connsiteX0" fmla="*/ 47242 w 147984"/>
                    <a:gd name="connsiteY0" fmla="*/ 49916 h 291120"/>
                    <a:gd name="connsiteX1" fmla="*/ 97515 w 147984"/>
                    <a:gd name="connsiteY1" fmla="*/ 54637 h 291120"/>
                    <a:gd name="connsiteX2" fmla="*/ 97664 w 147984"/>
                    <a:gd name="connsiteY2" fmla="*/ 54815 h 291120"/>
                    <a:gd name="connsiteX3" fmla="*/ 105490 w 147984"/>
                    <a:gd name="connsiteY3" fmla="*/ 89338 h 291120"/>
                    <a:gd name="connsiteX4" fmla="*/ 102984 w 147984"/>
                    <a:gd name="connsiteY4" fmla="*/ 132451 h 291120"/>
                    <a:gd name="connsiteX5" fmla="*/ 15409 w 147984"/>
                    <a:gd name="connsiteY5" fmla="*/ 249895 h 291120"/>
                    <a:gd name="connsiteX6" fmla="*/ 720 w 147984"/>
                    <a:gd name="connsiteY6" fmla="*/ 275768 h 291120"/>
                    <a:gd name="connsiteX7" fmla="*/ 26593 w 147984"/>
                    <a:gd name="connsiteY7" fmla="*/ 290457 h 291120"/>
                    <a:gd name="connsiteX8" fmla="*/ 146859 w 147984"/>
                    <a:gd name="connsiteY8" fmla="*/ 118594 h 291120"/>
                    <a:gd name="connsiteX9" fmla="*/ 117840 w 147984"/>
                    <a:gd name="connsiteY9" fmla="*/ 16111 h 291120"/>
                    <a:gd name="connsiteX10" fmla="*/ 17495 w 147984"/>
                    <a:gd name="connsiteY10" fmla="*/ 20125 h 291120"/>
                    <a:gd name="connsiteX11" fmla="*/ 17495 w 147984"/>
                    <a:gd name="connsiteY11" fmla="*/ 49872 h 291120"/>
                    <a:gd name="connsiteX12" fmla="*/ 47242 w 147984"/>
                    <a:gd name="connsiteY12" fmla="*/ 49872 h 29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984" h="291120">
                      <a:moveTo>
                        <a:pt x="47242" y="49916"/>
                      </a:moveTo>
                      <a:cubicBezTo>
                        <a:pt x="62431" y="37336"/>
                        <a:pt x="84938" y="39450"/>
                        <a:pt x="97515" y="54637"/>
                      </a:cubicBezTo>
                      <a:cubicBezTo>
                        <a:pt x="97567" y="54696"/>
                        <a:pt x="97611" y="54755"/>
                        <a:pt x="97664" y="54815"/>
                      </a:cubicBezTo>
                      <a:cubicBezTo>
                        <a:pt x="103483" y="65354"/>
                        <a:pt x="106192" y="77322"/>
                        <a:pt x="105490" y="89338"/>
                      </a:cubicBezTo>
                      <a:cubicBezTo>
                        <a:pt x="106200" y="103758"/>
                        <a:pt x="105359" y="118211"/>
                        <a:pt x="102984" y="132451"/>
                      </a:cubicBezTo>
                      <a:cubicBezTo>
                        <a:pt x="94430" y="181164"/>
                        <a:pt x="69503" y="239991"/>
                        <a:pt x="15409" y="249895"/>
                      </a:cubicBezTo>
                      <a:cubicBezTo>
                        <a:pt x="4278" y="253067"/>
                        <a:pt x="-2260" y="264580"/>
                        <a:pt x="720" y="275768"/>
                      </a:cubicBezTo>
                      <a:cubicBezTo>
                        <a:pt x="4007" y="286811"/>
                        <a:pt x="15427" y="293288"/>
                        <a:pt x="26593" y="290457"/>
                      </a:cubicBezTo>
                      <a:cubicBezTo>
                        <a:pt x="104018" y="276223"/>
                        <a:pt x="140645" y="188789"/>
                        <a:pt x="146859" y="118594"/>
                      </a:cubicBezTo>
                      <a:cubicBezTo>
                        <a:pt x="150014" y="83019"/>
                        <a:pt x="148331" y="39907"/>
                        <a:pt x="117840" y="16111"/>
                      </a:cubicBezTo>
                      <a:cubicBezTo>
                        <a:pt x="87760" y="-6797"/>
                        <a:pt x="45647" y="-5113"/>
                        <a:pt x="17495" y="20125"/>
                      </a:cubicBezTo>
                      <a:cubicBezTo>
                        <a:pt x="9379" y="28381"/>
                        <a:pt x="9379" y="41617"/>
                        <a:pt x="17495" y="49872"/>
                      </a:cubicBezTo>
                      <a:cubicBezTo>
                        <a:pt x="25804" y="57856"/>
                        <a:pt x="38933" y="57856"/>
                        <a:pt x="47242" y="4987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19" name="Freeform 1118">
                  <a:extLst>
                    <a:ext uri="{FF2B5EF4-FFF2-40B4-BE49-F238E27FC236}">
                      <a16:creationId xmlns:a16="http://schemas.microsoft.com/office/drawing/2014/main" id="{CA2DE5EC-81FA-2813-3826-21E1E9F04E48}"/>
                    </a:ext>
                  </a:extLst>
                </p:cNvPr>
                <p:cNvSpPr/>
                <p:nvPr/>
              </p:nvSpPr>
              <p:spPr>
                <a:xfrm>
                  <a:off x="9897783" y="3635752"/>
                  <a:ext cx="272549" cy="335798"/>
                </a:xfrm>
                <a:custGeom>
                  <a:avLst/>
                  <a:gdLst>
                    <a:gd name="connsiteX0" fmla="*/ 230470 w 272549"/>
                    <a:gd name="connsiteY0" fmla="*/ 20337 h 335798"/>
                    <a:gd name="connsiteX1" fmla="*/ 212792 w 272549"/>
                    <a:gd name="connsiteY1" fmla="*/ 95711 h 335798"/>
                    <a:gd name="connsiteX2" fmla="*/ 212511 w 272549"/>
                    <a:gd name="connsiteY2" fmla="*/ 96158 h 335798"/>
                    <a:gd name="connsiteX3" fmla="*/ 210294 w 272549"/>
                    <a:gd name="connsiteY3" fmla="*/ 100900 h 335798"/>
                    <a:gd name="connsiteX4" fmla="*/ 204474 w 272549"/>
                    <a:gd name="connsiteY4" fmla="*/ 112294 h 335798"/>
                    <a:gd name="connsiteX5" fmla="*/ 189435 w 272549"/>
                    <a:gd name="connsiteY5" fmla="*/ 138430 h 335798"/>
                    <a:gd name="connsiteX6" fmla="*/ 89388 w 272549"/>
                    <a:gd name="connsiteY6" fmla="*/ 255996 h 335798"/>
                    <a:gd name="connsiteX7" fmla="*/ 15013 w 272549"/>
                    <a:gd name="connsiteY7" fmla="*/ 294560 h 335798"/>
                    <a:gd name="connsiteX8" fmla="*/ 26196 w 272549"/>
                    <a:gd name="connsiteY8" fmla="*/ 335131 h 335798"/>
                    <a:gd name="connsiteX9" fmla="*/ 170074 w 272549"/>
                    <a:gd name="connsiteY9" fmla="*/ 235741 h 335798"/>
                    <a:gd name="connsiteX10" fmla="*/ 249699 w 272549"/>
                    <a:gd name="connsiteY10" fmla="*/ 115458 h 335798"/>
                    <a:gd name="connsiteX11" fmla="*/ 272539 w 272549"/>
                    <a:gd name="connsiteY11" fmla="*/ 20302 h 335798"/>
                    <a:gd name="connsiteX12" fmla="*/ 230470 w 272549"/>
                    <a:gd name="connsiteY12" fmla="*/ 20302 h 33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2549" h="335798">
                      <a:moveTo>
                        <a:pt x="230470" y="20337"/>
                      </a:moveTo>
                      <a:cubicBezTo>
                        <a:pt x="228997" y="46297"/>
                        <a:pt x="223011" y="71802"/>
                        <a:pt x="212792" y="95711"/>
                      </a:cubicBezTo>
                      <a:cubicBezTo>
                        <a:pt x="214334" y="91881"/>
                        <a:pt x="213607" y="93827"/>
                        <a:pt x="212511" y="96158"/>
                      </a:cubicBezTo>
                      <a:cubicBezTo>
                        <a:pt x="211775" y="97745"/>
                        <a:pt x="211048" y="99322"/>
                        <a:pt x="210294" y="100900"/>
                      </a:cubicBezTo>
                      <a:cubicBezTo>
                        <a:pt x="208436" y="104748"/>
                        <a:pt x="206481" y="108560"/>
                        <a:pt x="204474" y="112294"/>
                      </a:cubicBezTo>
                      <a:cubicBezTo>
                        <a:pt x="199759" y="121172"/>
                        <a:pt x="194711" y="129875"/>
                        <a:pt x="189435" y="138430"/>
                      </a:cubicBezTo>
                      <a:cubicBezTo>
                        <a:pt x="162931" y="182962"/>
                        <a:pt x="129109" y="222709"/>
                        <a:pt x="89388" y="255996"/>
                      </a:cubicBezTo>
                      <a:cubicBezTo>
                        <a:pt x="67775" y="274235"/>
                        <a:pt x="42367" y="287408"/>
                        <a:pt x="15013" y="294560"/>
                      </a:cubicBezTo>
                      <a:cubicBezTo>
                        <a:pt x="-11281" y="300879"/>
                        <a:pt x="-159" y="341459"/>
                        <a:pt x="26196" y="335131"/>
                      </a:cubicBezTo>
                      <a:cubicBezTo>
                        <a:pt x="83936" y="321274"/>
                        <a:pt x="132132" y="279678"/>
                        <a:pt x="170074" y="235741"/>
                      </a:cubicBezTo>
                      <a:cubicBezTo>
                        <a:pt x="202309" y="199720"/>
                        <a:pt x="229129" y="159201"/>
                        <a:pt x="249699" y="115458"/>
                      </a:cubicBezTo>
                      <a:cubicBezTo>
                        <a:pt x="263328" y="85492"/>
                        <a:pt x="271084" y="53190"/>
                        <a:pt x="272539" y="20302"/>
                      </a:cubicBezTo>
                      <a:cubicBezTo>
                        <a:pt x="273293" y="-6780"/>
                        <a:pt x="231223" y="-6754"/>
                        <a:pt x="230470" y="2030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0" name="Freeform 1119">
                  <a:extLst>
                    <a:ext uri="{FF2B5EF4-FFF2-40B4-BE49-F238E27FC236}">
                      <a16:creationId xmlns:a16="http://schemas.microsoft.com/office/drawing/2014/main" id="{E3C53D9A-BB45-F5CA-5269-5EE5A49FE633}"/>
                    </a:ext>
                  </a:extLst>
                </p:cNvPr>
                <p:cNvSpPr/>
                <p:nvPr/>
              </p:nvSpPr>
              <p:spPr>
                <a:xfrm>
                  <a:off x="9275829" y="3435454"/>
                  <a:ext cx="150787" cy="290282"/>
                </a:xfrm>
                <a:custGeom>
                  <a:avLst/>
                  <a:gdLst>
                    <a:gd name="connsiteX0" fmla="*/ 129521 w 150787"/>
                    <a:gd name="connsiteY0" fmla="*/ 19525 h 290282"/>
                    <a:gd name="connsiteX1" fmla="*/ 31280 w 150787"/>
                    <a:gd name="connsiteY1" fmla="*/ 15037 h 290282"/>
                    <a:gd name="connsiteX2" fmla="*/ 1480 w 150787"/>
                    <a:gd name="connsiteY2" fmla="*/ 119484 h 290282"/>
                    <a:gd name="connsiteX3" fmla="*/ 124183 w 150787"/>
                    <a:gd name="connsiteY3" fmla="*/ 289655 h 290282"/>
                    <a:gd name="connsiteX4" fmla="*/ 150065 w 150787"/>
                    <a:gd name="connsiteY4" fmla="*/ 274965 h 290282"/>
                    <a:gd name="connsiteX5" fmla="*/ 135367 w 150787"/>
                    <a:gd name="connsiteY5" fmla="*/ 249084 h 290282"/>
                    <a:gd name="connsiteX6" fmla="*/ 45688 w 150787"/>
                    <a:gd name="connsiteY6" fmla="*/ 133253 h 290282"/>
                    <a:gd name="connsiteX7" fmla="*/ 42375 w 150787"/>
                    <a:gd name="connsiteY7" fmla="*/ 92156 h 290282"/>
                    <a:gd name="connsiteX8" fmla="*/ 48721 w 150787"/>
                    <a:gd name="connsiteY8" fmla="*/ 56844 h 290282"/>
                    <a:gd name="connsiteX9" fmla="*/ 97986 w 150787"/>
                    <a:gd name="connsiteY9" fmla="*/ 47945 h 290282"/>
                    <a:gd name="connsiteX10" fmla="*/ 99774 w 150787"/>
                    <a:gd name="connsiteY10" fmla="*/ 49271 h 290282"/>
                    <a:gd name="connsiteX11" fmla="*/ 129521 w 150787"/>
                    <a:gd name="connsiteY11" fmla="*/ 49271 h 290282"/>
                    <a:gd name="connsiteX12" fmla="*/ 129521 w 150787"/>
                    <a:gd name="connsiteY12" fmla="*/ 19525 h 290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0787" h="290282">
                      <a:moveTo>
                        <a:pt x="129521" y="19525"/>
                      </a:moveTo>
                      <a:cubicBezTo>
                        <a:pt x="101834" y="-4719"/>
                        <a:pt x="61061" y="-6582"/>
                        <a:pt x="31280" y="15037"/>
                      </a:cubicBezTo>
                      <a:cubicBezTo>
                        <a:pt x="-807" y="39078"/>
                        <a:pt x="-2341" y="82787"/>
                        <a:pt x="1480" y="119484"/>
                      </a:cubicBezTo>
                      <a:cubicBezTo>
                        <a:pt x="8799" y="189398"/>
                        <a:pt x="46495" y="276648"/>
                        <a:pt x="124183" y="289655"/>
                      </a:cubicBezTo>
                      <a:cubicBezTo>
                        <a:pt x="135340" y="292389"/>
                        <a:pt x="146690" y="285947"/>
                        <a:pt x="150065" y="274965"/>
                      </a:cubicBezTo>
                      <a:cubicBezTo>
                        <a:pt x="153053" y="263771"/>
                        <a:pt x="146515" y="252248"/>
                        <a:pt x="135367" y="249084"/>
                      </a:cubicBezTo>
                      <a:cubicBezTo>
                        <a:pt x="81027" y="239995"/>
                        <a:pt x="55058" y="181992"/>
                        <a:pt x="45688" y="133253"/>
                      </a:cubicBezTo>
                      <a:cubicBezTo>
                        <a:pt x="43173" y="119704"/>
                        <a:pt x="42060" y="105932"/>
                        <a:pt x="42375" y="92156"/>
                      </a:cubicBezTo>
                      <a:cubicBezTo>
                        <a:pt x="41446" y="80036"/>
                        <a:pt x="43629" y="67881"/>
                        <a:pt x="48721" y="56844"/>
                      </a:cubicBezTo>
                      <a:cubicBezTo>
                        <a:pt x="59869" y="40782"/>
                        <a:pt x="81921" y="36799"/>
                        <a:pt x="97986" y="47945"/>
                      </a:cubicBezTo>
                      <a:cubicBezTo>
                        <a:pt x="98600" y="48369"/>
                        <a:pt x="99196" y="48810"/>
                        <a:pt x="99774" y="49271"/>
                      </a:cubicBezTo>
                      <a:cubicBezTo>
                        <a:pt x="108118" y="57175"/>
                        <a:pt x="121177" y="57175"/>
                        <a:pt x="129521" y="49271"/>
                      </a:cubicBezTo>
                      <a:cubicBezTo>
                        <a:pt x="137645" y="41020"/>
                        <a:pt x="137645" y="27776"/>
                        <a:pt x="129521" y="1952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1" name="Freeform 1120">
                  <a:extLst>
                    <a:ext uri="{FF2B5EF4-FFF2-40B4-BE49-F238E27FC236}">
                      <a16:creationId xmlns:a16="http://schemas.microsoft.com/office/drawing/2014/main" id="{10BE14D0-9F8C-0FDD-C73D-4F1812F8DA17}"/>
                    </a:ext>
                  </a:extLst>
                </p:cNvPr>
                <p:cNvSpPr/>
                <p:nvPr/>
              </p:nvSpPr>
              <p:spPr>
                <a:xfrm>
                  <a:off x="9386552" y="3630918"/>
                  <a:ext cx="323064" cy="353225"/>
                </a:xfrm>
                <a:custGeom>
                  <a:avLst/>
                  <a:gdLst>
                    <a:gd name="connsiteX0" fmla="*/ 663 w 323064"/>
                    <a:gd name="connsiteY0" fmla="*/ 26591 h 353225"/>
                    <a:gd name="connsiteX1" fmla="*/ 201668 w 323064"/>
                    <a:gd name="connsiteY1" fmla="*/ 323777 h 353225"/>
                    <a:gd name="connsiteX2" fmla="*/ 302030 w 323064"/>
                    <a:gd name="connsiteY2" fmla="*/ 353226 h 353225"/>
                    <a:gd name="connsiteX3" fmla="*/ 323065 w 323064"/>
                    <a:gd name="connsiteY3" fmla="*/ 332191 h 353225"/>
                    <a:gd name="connsiteX4" fmla="*/ 302030 w 323064"/>
                    <a:gd name="connsiteY4" fmla="*/ 311156 h 353225"/>
                    <a:gd name="connsiteX5" fmla="*/ 62103 w 323064"/>
                    <a:gd name="connsiteY5" fmla="*/ 95480 h 353225"/>
                    <a:gd name="connsiteX6" fmla="*/ 41225 w 323064"/>
                    <a:gd name="connsiteY6" fmla="*/ 15416 h 353225"/>
                    <a:gd name="connsiteX7" fmla="*/ 15353 w 323064"/>
                    <a:gd name="connsiteY7" fmla="*/ 718 h 353225"/>
                    <a:gd name="connsiteX8" fmla="*/ 663 w 323064"/>
                    <a:gd name="connsiteY8" fmla="*/ 26600 h 35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064" h="353225">
                      <a:moveTo>
                        <a:pt x="663" y="26591"/>
                      </a:moveTo>
                      <a:cubicBezTo>
                        <a:pt x="22680" y="147594"/>
                        <a:pt x="89229" y="265704"/>
                        <a:pt x="201668" y="323777"/>
                      </a:cubicBezTo>
                      <a:cubicBezTo>
                        <a:pt x="232922" y="339930"/>
                        <a:pt x="266998" y="349930"/>
                        <a:pt x="302030" y="353226"/>
                      </a:cubicBezTo>
                      <a:cubicBezTo>
                        <a:pt x="313617" y="353147"/>
                        <a:pt x="322986" y="343778"/>
                        <a:pt x="323065" y="332191"/>
                      </a:cubicBezTo>
                      <a:cubicBezTo>
                        <a:pt x="322819" y="320674"/>
                        <a:pt x="313547" y="311402"/>
                        <a:pt x="302030" y="311156"/>
                      </a:cubicBezTo>
                      <a:cubicBezTo>
                        <a:pt x="187943" y="300104"/>
                        <a:pt x="98387" y="197998"/>
                        <a:pt x="62103" y="95480"/>
                      </a:cubicBezTo>
                      <a:cubicBezTo>
                        <a:pt x="53014" y="69392"/>
                        <a:pt x="46037" y="42619"/>
                        <a:pt x="41225" y="15416"/>
                      </a:cubicBezTo>
                      <a:cubicBezTo>
                        <a:pt x="38053" y="4281"/>
                        <a:pt x="26545" y="-2258"/>
                        <a:pt x="15353" y="718"/>
                      </a:cubicBezTo>
                      <a:cubicBezTo>
                        <a:pt x="4310" y="4015"/>
                        <a:pt x="-2167" y="15430"/>
                        <a:pt x="663" y="2660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2" name="Freeform 1121">
                  <a:extLst>
                    <a:ext uri="{FF2B5EF4-FFF2-40B4-BE49-F238E27FC236}">
                      <a16:creationId xmlns:a16="http://schemas.microsoft.com/office/drawing/2014/main" id="{ECC884E1-80E4-55A5-CC76-416EF0980C59}"/>
                    </a:ext>
                  </a:extLst>
                </p:cNvPr>
                <p:cNvSpPr/>
                <p:nvPr/>
              </p:nvSpPr>
              <p:spPr>
                <a:xfrm>
                  <a:off x="9936977" y="3914737"/>
                  <a:ext cx="148340" cy="197565"/>
                </a:xfrm>
                <a:custGeom>
                  <a:avLst/>
                  <a:gdLst>
                    <a:gd name="connsiteX0" fmla="*/ 35 w 148340"/>
                    <a:gd name="connsiteY0" fmla="*/ 21052 h 197565"/>
                    <a:gd name="connsiteX1" fmla="*/ 11613 w 148340"/>
                    <a:gd name="connsiteY1" fmla="*/ 106068 h 197565"/>
                    <a:gd name="connsiteX2" fmla="*/ 36460 w 148340"/>
                    <a:gd name="connsiteY2" fmla="*/ 158655 h 197565"/>
                    <a:gd name="connsiteX3" fmla="*/ 84305 w 148340"/>
                    <a:gd name="connsiteY3" fmla="*/ 182450 h 197565"/>
                    <a:gd name="connsiteX4" fmla="*/ 121817 w 148340"/>
                    <a:gd name="connsiteY4" fmla="*/ 196833 h 197565"/>
                    <a:gd name="connsiteX5" fmla="*/ 147690 w 148340"/>
                    <a:gd name="connsiteY5" fmla="*/ 182135 h 197565"/>
                    <a:gd name="connsiteX6" fmla="*/ 133001 w 148340"/>
                    <a:gd name="connsiteY6" fmla="*/ 156262 h 197565"/>
                    <a:gd name="connsiteX7" fmla="*/ 98399 w 148340"/>
                    <a:gd name="connsiteY7" fmla="*/ 142993 h 197565"/>
                    <a:gd name="connsiteX8" fmla="*/ 64936 w 148340"/>
                    <a:gd name="connsiteY8" fmla="*/ 127979 h 197565"/>
                    <a:gd name="connsiteX9" fmla="*/ 62911 w 148340"/>
                    <a:gd name="connsiteY9" fmla="*/ 125823 h 197565"/>
                    <a:gd name="connsiteX10" fmla="*/ 61299 w 148340"/>
                    <a:gd name="connsiteY10" fmla="*/ 124158 h 197565"/>
                    <a:gd name="connsiteX11" fmla="*/ 58319 w 148340"/>
                    <a:gd name="connsiteY11" fmla="*/ 119258 h 197565"/>
                    <a:gd name="connsiteX12" fmla="*/ 57442 w 148340"/>
                    <a:gd name="connsiteY12" fmla="*/ 117637 h 197565"/>
                    <a:gd name="connsiteX13" fmla="*/ 52140 w 148340"/>
                    <a:gd name="connsiteY13" fmla="*/ 94893 h 197565"/>
                    <a:gd name="connsiteX14" fmla="*/ 42069 w 148340"/>
                    <a:gd name="connsiteY14" fmla="*/ 21035 h 197565"/>
                    <a:gd name="connsiteX15" fmla="*/ 21035 w 148340"/>
                    <a:gd name="connsiteY15" fmla="*/ 0 h 197565"/>
                    <a:gd name="connsiteX16" fmla="*/ 0 w 148340"/>
                    <a:gd name="connsiteY16" fmla="*/ 21035 h 19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340" h="197565">
                      <a:moveTo>
                        <a:pt x="35" y="21052"/>
                      </a:moveTo>
                      <a:cubicBezTo>
                        <a:pt x="2287" y="49651"/>
                        <a:pt x="7047" y="77802"/>
                        <a:pt x="11613" y="106068"/>
                      </a:cubicBezTo>
                      <a:cubicBezTo>
                        <a:pt x="13374" y="125998"/>
                        <a:pt x="22183" y="144640"/>
                        <a:pt x="36460" y="158655"/>
                      </a:cubicBezTo>
                      <a:cubicBezTo>
                        <a:pt x="50860" y="169374"/>
                        <a:pt x="67066" y="177437"/>
                        <a:pt x="84305" y="182450"/>
                      </a:cubicBezTo>
                      <a:cubicBezTo>
                        <a:pt x="96821" y="187200"/>
                        <a:pt x="109433" y="191758"/>
                        <a:pt x="121817" y="196833"/>
                      </a:cubicBezTo>
                      <a:cubicBezTo>
                        <a:pt x="133010" y="199848"/>
                        <a:pt x="144544" y="193292"/>
                        <a:pt x="147690" y="182135"/>
                      </a:cubicBezTo>
                      <a:cubicBezTo>
                        <a:pt x="150486" y="170969"/>
                        <a:pt x="144018" y="159584"/>
                        <a:pt x="133001" y="156262"/>
                      </a:cubicBezTo>
                      <a:cubicBezTo>
                        <a:pt x="121607" y="151582"/>
                        <a:pt x="109942" y="147375"/>
                        <a:pt x="98399" y="142993"/>
                      </a:cubicBezTo>
                      <a:cubicBezTo>
                        <a:pt x="86558" y="139688"/>
                        <a:pt x="75278" y="134622"/>
                        <a:pt x="64936" y="127979"/>
                      </a:cubicBezTo>
                      <a:cubicBezTo>
                        <a:pt x="68240" y="130529"/>
                        <a:pt x="63499" y="126428"/>
                        <a:pt x="62911" y="125823"/>
                      </a:cubicBezTo>
                      <a:cubicBezTo>
                        <a:pt x="62035" y="124903"/>
                        <a:pt x="58713" y="120082"/>
                        <a:pt x="61299" y="124158"/>
                      </a:cubicBezTo>
                      <a:cubicBezTo>
                        <a:pt x="60273" y="122545"/>
                        <a:pt x="59327" y="120880"/>
                        <a:pt x="58319" y="119258"/>
                      </a:cubicBezTo>
                      <a:cubicBezTo>
                        <a:pt x="55532" y="114771"/>
                        <a:pt x="58740" y="121449"/>
                        <a:pt x="57442" y="117637"/>
                      </a:cubicBezTo>
                      <a:cubicBezTo>
                        <a:pt x="55067" y="110213"/>
                        <a:pt x="53297" y="102606"/>
                        <a:pt x="52140" y="94893"/>
                      </a:cubicBezTo>
                      <a:cubicBezTo>
                        <a:pt x="48169" y="70291"/>
                        <a:pt x="44033" y="45908"/>
                        <a:pt x="42069" y="21035"/>
                      </a:cubicBezTo>
                      <a:cubicBezTo>
                        <a:pt x="41789" y="9536"/>
                        <a:pt x="32534" y="280"/>
                        <a:pt x="21035" y="0"/>
                      </a:cubicBezTo>
                      <a:cubicBezTo>
                        <a:pt x="9457" y="96"/>
                        <a:pt x="96" y="9457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3" name="Freeform 1122">
                  <a:extLst>
                    <a:ext uri="{FF2B5EF4-FFF2-40B4-BE49-F238E27FC236}">
                      <a16:creationId xmlns:a16="http://schemas.microsoft.com/office/drawing/2014/main" id="{7565A4DB-03F5-3C02-18C4-9AAB5F7B68B6}"/>
                    </a:ext>
                  </a:extLst>
                </p:cNvPr>
                <p:cNvSpPr/>
                <p:nvPr/>
              </p:nvSpPr>
              <p:spPr>
                <a:xfrm rot="11327839">
                  <a:off x="9704893" y="3744862"/>
                  <a:ext cx="167888" cy="58823"/>
                </a:xfrm>
                <a:custGeom>
                  <a:avLst/>
                  <a:gdLst>
                    <a:gd name="connsiteX0" fmla="*/ 10535 w 167888"/>
                    <a:gd name="connsiteY0" fmla="*/ 41844 h 58823"/>
                    <a:gd name="connsiteX1" fmla="*/ 85743 w 167888"/>
                    <a:gd name="connsiteY1" fmla="*/ 58751 h 58823"/>
                    <a:gd name="connsiteX2" fmla="*/ 161749 w 167888"/>
                    <a:gd name="connsiteY2" fmla="*/ 35656 h 58823"/>
                    <a:gd name="connsiteX3" fmla="*/ 161749 w 167888"/>
                    <a:gd name="connsiteY3" fmla="*/ 5909 h 58823"/>
                    <a:gd name="connsiteX4" fmla="*/ 132002 w 167888"/>
                    <a:gd name="connsiteY4" fmla="*/ 5909 h 58823"/>
                    <a:gd name="connsiteX5" fmla="*/ 132178 w 167888"/>
                    <a:gd name="connsiteY5" fmla="*/ 5559 h 58823"/>
                    <a:gd name="connsiteX6" fmla="*/ 127611 w 167888"/>
                    <a:gd name="connsiteY6" fmla="*/ 8258 h 58823"/>
                    <a:gd name="connsiteX7" fmla="*/ 122484 w 167888"/>
                    <a:gd name="connsiteY7" fmla="*/ 10730 h 58823"/>
                    <a:gd name="connsiteX8" fmla="*/ 123360 w 167888"/>
                    <a:gd name="connsiteY8" fmla="*/ 10300 h 58823"/>
                    <a:gd name="connsiteX9" fmla="*/ 120074 w 167888"/>
                    <a:gd name="connsiteY9" fmla="*/ 11449 h 58823"/>
                    <a:gd name="connsiteX10" fmla="*/ 102396 w 167888"/>
                    <a:gd name="connsiteY10" fmla="*/ 15638 h 58823"/>
                    <a:gd name="connsiteX11" fmla="*/ 101186 w 167888"/>
                    <a:gd name="connsiteY11" fmla="*/ 15778 h 58823"/>
                    <a:gd name="connsiteX12" fmla="*/ 95971 w 167888"/>
                    <a:gd name="connsiteY12" fmla="*/ 16243 h 58823"/>
                    <a:gd name="connsiteX13" fmla="*/ 83377 w 167888"/>
                    <a:gd name="connsiteY13" fmla="*/ 16698 h 58823"/>
                    <a:gd name="connsiteX14" fmla="*/ 72106 w 167888"/>
                    <a:gd name="connsiteY14" fmla="*/ 16383 h 58823"/>
                    <a:gd name="connsiteX15" fmla="*/ 66935 w 167888"/>
                    <a:gd name="connsiteY15" fmla="*/ 15997 h 58823"/>
                    <a:gd name="connsiteX16" fmla="*/ 64901 w 167888"/>
                    <a:gd name="connsiteY16" fmla="*/ 15848 h 58823"/>
                    <a:gd name="connsiteX17" fmla="*/ 48328 w 167888"/>
                    <a:gd name="connsiteY17" fmla="*/ 12343 h 58823"/>
                    <a:gd name="connsiteX18" fmla="*/ 41448 w 167888"/>
                    <a:gd name="connsiteY18" fmla="*/ 10090 h 58823"/>
                    <a:gd name="connsiteX19" fmla="*/ 39221 w 167888"/>
                    <a:gd name="connsiteY19" fmla="*/ 9214 h 58823"/>
                    <a:gd name="connsiteX20" fmla="*/ 40229 w 167888"/>
                    <a:gd name="connsiteY20" fmla="*/ 9652 h 58823"/>
                    <a:gd name="connsiteX21" fmla="*/ 31780 w 167888"/>
                    <a:gd name="connsiteY21" fmla="*/ 5524 h 58823"/>
                    <a:gd name="connsiteX22" fmla="*/ 2954 w 167888"/>
                    <a:gd name="connsiteY22" fmla="*/ 12868 h 58823"/>
                    <a:gd name="connsiteX23" fmla="*/ 10290 w 167888"/>
                    <a:gd name="connsiteY23" fmla="*/ 41695 h 58823"/>
                    <a:gd name="connsiteX24" fmla="*/ 10553 w 167888"/>
                    <a:gd name="connsiteY24" fmla="*/ 41844 h 58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7888" h="58823">
                      <a:moveTo>
                        <a:pt x="10535" y="41844"/>
                      </a:moveTo>
                      <a:cubicBezTo>
                        <a:pt x="33796" y="53693"/>
                        <a:pt x="59651" y="59504"/>
                        <a:pt x="85743" y="58751"/>
                      </a:cubicBezTo>
                      <a:cubicBezTo>
                        <a:pt x="112939" y="59688"/>
                        <a:pt x="139671" y="51564"/>
                        <a:pt x="161749" y="35656"/>
                      </a:cubicBezTo>
                      <a:cubicBezTo>
                        <a:pt x="169935" y="27426"/>
                        <a:pt x="169935" y="14139"/>
                        <a:pt x="161749" y="5909"/>
                      </a:cubicBezTo>
                      <a:cubicBezTo>
                        <a:pt x="153396" y="-1970"/>
                        <a:pt x="140355" y="-1970"/>
                        <a:pt x="132002" y="5909"/>
                      </a:cubicBezTo>
                      <a:cubicBezTo>
                        <a:pt x="138418" y="826"/>
                        <a:pt x="133843" y="4472"/>
                        <a:pt x="132178" y="5559"/>
                      </a:cubicBezTo>
                      <a:cubicBezTo>
                        <a:pt x="130696" y="6532"/>
                        <a:pt x="129171" y="7426"/>
                        <a:pt x="127611" y="8258"/>
                      </a:cubicBezTo>
                      <a:cubicBezTo>
                        <a:pt x="127305" y="8416"/>
                        <a:pt x="122554" y="10888"/>
                        <a:pt x="122484" y="10730"/>
                      </a:cubicBezTo>
                      <a:cubicBezTo>
                        <a:pt x="122414" y="10572"/>
                        <a:pt x="127743" y="8767"/>
                        <a:pt x="123360" y="10300"/>
                      </a:cubicBezTo>
                      <a:cubicBezTo>
                        <a:pt x="122265" y="10677"/>
                        <a:pt x="121178" y="11089"/>
                        <a:pt x="120074" y="11449"/>
                      </a:cubicBezTo>
                      <a:cubicBezTo>
                        <a:pt x="114298" y="13298"/>
                        <a:pt x="108391" y="14700"/>
                        <a:pt x="102396" y="15638"/>
                      </a:cubicBezTo>
                      <a:cubicBezTo>
                        <a:pt x="98434" y="16295"/>
                        <a:pt x="103798" y="15638"/>
                        <a:pt x="101186" y="15778"/>
                      </a:cubicBezTo>
                      <a:cubicBezTo>
                        <a:pt x="99433" y="15866"/>
                        <a:pt x="97681" y="16120"/>
                        <a:pt x="95971" y="16243"/>
                      </a:cubicBezTo>
                      <a:cubicBezTo>
                        <a:pt x="91782" y="16550"/>
                        <a:pt x="87584" y="16690"/>
                        <a:pt x="83377" y="16698"/>
                      </a:cubicBezTo>
                      <a:cubicBezTo>
                        <a:pt x="79617" y="16698"/>
                        <a:pt x="75857" y="16611"/>
                        <a:pt x="72106" y="16383"/>
                      </a:cubicBezTo>
                      <a:cubicBezTo>
                        <a:pt x="70353" y="16278"/>
                        <a:pt x="68661" y="16155"/>
                        <a:pt x="66935" y="15997"/>
                      </a:cubicBezTo>
                      <a:cubicBezTo>
                        <a:pt x="66453" y="15997"/>
                        <a:pt x="60002" y="15121"/>
                        <a:pt x="64901" y="15848"/>
                      </a:cubicBezTo>
                      <a:cubicBezTo>
                        <a:pt x="59301" y="15060"/>
                        <a:pt x="53771" y="13885"/>
                        <a:pt x="48328" y="12343"/>
                      </a:cubicBezTo>
                      <a:cubicBezTo>
                        <a:pt x="46005" y="11668"/>
                        <a:pt x="43709" y="10923"/>
                        <a:pt x="41448" y="10090"/>
                      </a:cubicBezTo>
                      <a:cubicBezTo>
                        <a:pt x="40703" y="9818"/>
                        <a:pt x="39966" y="9503"/>
                        <a:pt x="39221" y="9214"/>
                      </a:cubicBezTo>
                      <a:cubicBezTo>
                        <a:pt x="35207" y="7829"/>
                        <a:pt x="43814" y="11370"/>
                        <a:pt x="40229" y="9652"/>
                      </a:cubicBezTo>
                      <a:cubicBezTo>
                        <a:pt x="37398" y="8293"/>
                        <a:pt x="34567" y="6970"/>
                        <a:pt x="31780" y="5524"/>
                      </a:cubicBezTo>
                      <a:cubicBezTo>
                        <a:pt x="21789" y="-410"/>
                        <a:pt x="8888" y="2877"/>
                        <a:pt x="2954" y="12868"/>
                      </a:cubicBezTo>
                      <a:cubicBezTo>
                        <a:pt x="-2980" y="22851"/>
                        <a:pt x="307" y="35761"/>
                        <a:pt x="10290" y="41695"/>
                      </a:cubicBezTo>
                      <a:cubicBezTo>
                        <a:pt x="10378" y="41747"/>
                        <a:pt x="10465" y="41791"/>
                        <a:pt x="10553" y="4184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4" name="Freeform 1123">
                  <a:extLst>
                    <a:ext uri="{FF2B5EF4-FFF2-40B4-BE49-F238E27FC236}">
                      <a16:creationId xmlns:a16="http://schemas.microsoft.com/office/drawing/2014/main" id="{C7FDA5E6-010F-0E9B-6902-B1CBBDFEA1D0}"/>
                    </a:ext>
                  </a:extLst>
                </p:cNvPr>
                <p:cNvSpPr/>
                <p:nvPr/>
              </p:nvSpPr>
              <p:spPr>
                <a:xfrm>
                  <a:off x="9765072" y="3583662"/>
                  <a:ext cx="62508" cy="93015"/>
                </a:xfrm>
                <a:custGeom>
                  <a:avLst/>
                  <a:gdLst>
                    <a:gd name="connsiteX0" fmla="*/ 12654 w 62508"/>
                    <a:gd name="connsiteY0" fmla="*/ 26589 h 93015"/>
                    <a:gd name="connsiteX1" fmla="*/ 21234 w 62508"/>
                    <a:gd name="connsiteY1" fmla="*/ 64671 h 93015"/>
                    <a:gd name="connsiteX2" fmla="*/ 20480 w 62508"/>
                    <a:gd name="connsiteY2" fmla="*/ 59079 h 93015"/>
                    <a:gd name="connsiteX3" fmla="*/ 20577 w 62508"/>
                    <a:gd name="connsiteY3" fmla="*/ 63601 h 93015"/>
                    <a:gd name="connsiteX4" fmla="*/ 21331 w 62508"/>
                    <a:gd name="connsiteY4" fmla="*/ 58010 h 93015"/>
                    <a:gd name="connsiteX5" fmla="*/ 20778 w 62508"/>
                    <a:gd name="connsiteY5" fmla="*/ 60341 h 93015"/>
                    <a:gd name="connsiteX6" fmla="*/ 22899 w 62508"/>
                    <a:gd name="connsiteY6" fmla="*/ 55319 h 93015"/>
                    <a:gd name="connsiteX7" fmla="*/ 22093 w 62508"/>
                    <a:gd name="connsiteY7" fmla="*/ 56818 h 93015"/>
                    <a:gd name="connsiteX8" fmla="*/ 25380 w 62508"/>
                    <a:gd name="connsiteY8" fmla="*/ 52567 h 93015"/>
                    <a:gd name="connsiteX9" fmla="*/ 24161 w 62508"/>
                    <a:gd name="connsiteY9" fmla="*/ 53777 h 93015"/>
                    <a:gd name="connsiteX10" fmla="*/ 28421 w 62508"/>
                    <a:gd name="connsiteY10" fmla="*/ 50490 h 93015"/>
                    <a:gd name="connsiteX11" fmla="*/ 24687 w 62508"/>
                    <a:gd name="connsiteY11" fmla="*/ 52418 h 93015"/>
                    <a:gd name="connsiteX12" fmla="*/ 29718 w 62508"/>
                    <a:gd name="connsiteY12" fmla="*/ 50297 h 93015"/>
                    <a:gd name="connsiteX13" fmla="*/ 25494 w 62508"/>
                    <a:gd name="connsiteY13" fmla="*/ 51471 h 93015"/>
                    <a:gd name="connsiteX14" fmla="*/ 31085 w 62508"/>
                    <a:gd name="connsiteY14" fmla="*/ 50718 h 93015"/>
                    <a:gd name="connsiteX15" fmla="*/ 25827 w 62508"/>
                    <a:gd name="connsiteY15" fmla="*/ 50718 h 93015"/>
                    <a:gd name="connsiteX16" fmla="*/ 31418 w 62508"/>
                    <a:gd name="connsiteY16" fmla="*/ 51471 h 93015"/>
                    <a:gd name="connsiteX17" fmla="*/ 21059 w 62508"/>
                    <a:gd name="connsiteY17" fmla="*/ 49911 h 93015"/>
                    <a:gd name="connsiteX18" fmla="*/ 6159 w 62508"/>
                    <a:gd name="connsiteY18" fmla="*/ 56046 h 93015"/>
                    <a:gd name="connsiteX19" fmla="*/ 6159 w 62508"/>
                    <a:gd name="connsiteY19" fmla="*/ 85793 h 93015"/>
                    <a:gd name="connsiteX20" fmla="*/ 10419 w 62508"/>
                    <a:gd name="connsiteY20" fmla="*/ 89089 h 93015"/>
                    <a:gd name="connsiteX21" fmla="*/ 21033 w 62508"/>
                    <a:gd name="connsiteY21" fmla="*/ 91955 h 93015"/>
                    <a:gd name="connsiteX22" fmla="*/ 21480 w 62508"/>
                    <a:gd name="connsiteY22" fmla="*/ 92016 h 93015"/>
                    <a:gd name="connsiteX23" fmla="*/ 15888 w 62508"/>
                    <a:gd name="connsiteY23" fmla="*/ 91262 h 93015"/>
                    <a:gd name="connsiteX24" fmla="*/ 28561 w 62508"/>
                    <a:gd name="connsiteY24" fmla="*/ 93015 h 93015"/>
                    <a:gd name="connsiteX25" fmla="*/ 47431 w 62508"/>
                    <a:gd name="connsiteY25" fmla="*/ 88089 h 93015"/>
                    <a:gd name="connsiteX26" fmla="*/ 61744 w 62508"/>
                    <a:gd name="connsiteY26" fmla="*/ 69859 h 93015"/>
                    <a:gd name="connsiteX27" fmla="*/ 61323 w 62508"/>
                    <a:gd name="connsiteY27" fmla="*/ 50981 h 93015"/>
                    <a:gd name="connsiteX28" fmla="*/ 53154 w 62508"/>
                    <a:gd name="connsiteY28" fmla="*/ 15458 h 93015"/>
                    <a:gd name="connsiteX29" fmla="*/ 43514 w 62508"/>
                    <a:gd name="connsiteY29" fmla="*/ 2881 h 93015"/>
                    <a:gd name="connsiteX30" fmla="*/ 14740 w 62508"/>
                    <a:gd name="connsiteY30" fmla="*/ 10418 h 93015"/>
                    <a:gd name="connsiteX31" fmla="*/ 12619 w 62508"/>
                    <a:gd name="connsiteY31" fmla="*/ 26642 h 93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2508" h="93015">
                      <a:moveTo>
                        <a:pt x="12654" y="26589"/>
                      </a:moveTo>
                      <a:cubicBezTo>
                        <a:pt x="16326" y="39085"/>
                        <a:pt x="19192" y="51805"/>
                        <a:pt x="21234" y="64671"/>
                      </a:cubicBezTo>
                      <a:lnTo>
                        <a:pt x="20480" y="59079"/>
                      </a:lnTo>
                      <a:cubicBezTo>
                        <a:pt x="20673" y="60579"/>
                        <a:pt x="20699" y="62095"/>
                        <a:pt x="20577" y="63601"/>
                      </a:cubicBezTo>
                      <a:lnTo>
                        <a:pt x="21331" y="58010"/>
                      </a:lnTo>
                      <a:cubicBezTo>
                        <a:pt x="21225" y="58803"/>
                        <a:pt x="21033" y="59583"/>
                        <a:pt x="20778" y="60341"/>
                      </a:cubicBezTo>
                      <a:lnTo>
                        <a:pt x="22899" y="55319"/>
                      </a:lnTo>
                      <a:cubicBezTo>
                        <a:pt x="22680" y="55841"/>
                        <a:pt x="22409" y="56344"/>
                        <a:pt x="22093" y="56818"/>
                      </a:cubicBezTo>
                      <a:lnTo>
                        <a:pt x="25380" y="52567"/>
                      </a:lnTo>
                      <a:cubicBezTo>
                        <a:pt x="25020" y="53013"/>
                        <a:pt x="24609" y="53419"/>
                        <a:pt x="24161" y="53777"/>
                      </a:cubicBezTo>
                      <a:lnTo>
                        <a:pt x="28421" y="50490"/>
                      </a:lnTo>
                      <a:cubicBezTo>
                        <a:pt x="27238" y="51243"/>
                        <a:pt x="25985" y="51888"/>
                        <a:pt x="24687" y="52418"/>
                      </a:cubicBezTo>
                      <a:lnTo>
                        <a:pt x="29718" y="50297"/>
                      </a:lnTo>
                      <a:cubicBezTo>
                        <a:pt x="28351" y="50828"/>
                        <a:pt x="26940" y="51222"/>
                        <a:pt x="25494" y="51471"/>
                      </a:cubicBezTo>
                      <a:lnTo>
                        <a:pt x="31085" y="50718"/>
                      </a:lnTo>
                      <a:cubicBezTo>
                        <a:pt x="29341" y="50945"/>
                        <a:pt x="27571" y="50945"/>
                        <a:pt x="25827" y="50718"/>
                      </a:cubicBezTo>
                      <a:lnTo>
                        <a:pt x="31418" y="51471"/>
                      </a:lnTo>
                      <a:cubicBezTo>
                        <a:pt x="27913" y="50946"/>
                        <a:pt x="24565" y="50358"/>
                        <a:pt x="21059" y="49911"/>
                      </a:cubicBezTo>
                      <a:cubicBezTo>
                        <a:pt x="15476" y="49889"/>
                        <a:pt x="10112" y="52097"/>
                        <a:pt x="6159" y="56046"/>
                      </a:cubicBezTo>
                      <a:cubicBezTo>
                        <a:pt x="-2053" y="64261"/>
                        <a:pt x="-2053" y="77579"/>
                        <a:pt x="6159" y="85793"/>
                      </a:cubicBezTo>
                      <a:lnTo>
                        <a:pt x="10419" y="89089"/>
                      </a:lnTo>
                      <a:cubicBezTo>
                        <a:pt x="13635" y="90975"/>
                        <a:pt x="17299" y="91964"/>
                        <a:pt x="21033" y="91955"/>
                      </a:cubicBezTo>
                      <a:lnTo>
                        <a:pt x="21480" y="92016"/>
                      </a:lnTo>
                      <a:lnTo>
                        <a:pt x="15888" y="91262"/>
                      </a:lnTo>
                      <a:cubicBezTo>
                        <a:pt x="20068" y="92152"/>
                        <a:pt x="24302" y="92737"/>
                        <a:pt x="28561" y="93015"/>
                      </a:cubicBezTo>
                      <a:cubicBezTo>
                        <a:pt x="35152" y="92877"/>
                        <a:pt x="41612" y="91189"/>
                        <a:pt x="47431" y="88089"/>
                      </a:cubicBezTo>
                      <a:cubicBezTo>
                        <a:pt x="54697" y="84468"/>
                        <a:pt x="59947" y="77776"/>
                        <a:pt x="61744" y="69859"/>
                      </a:cubicBezTo>
                      <a:cubicBezTo>
                        <a:pt x="62892" y="63603"/>
                        <a:pt x="62743" y="57180"/>
                        <a:pt x="61323" y="50981"/>
                      </a:cubicBezTo>
                      <a:cubicBezTo>
                        <a:pt x="59149" y="39026"/>
                        <a:pt x="56336" y="27185"/>
                        <a:pt x="53154" y="15458"/>
                      </a:cubicBezTo>
                      <a:cubicBezTo>
                        <a:pt x="51638" y="10202"/>
                        <a:pt x="48194" y="5711"/>
                        <a:pt x="43514" y="2881"/>
                      </a:cubicBezTo>
                      <a:cubicBezTo>
                        <a:pt x="33487" y="-2984"/>
                        <a:pt x="20603" y="390"/>
                        <a:pt x="14740" y="10418"/>
                      </a:cubicBezTo>
                      <a:cubicBezTo>
                        <a:pt x="11874" y="15319"/>
                        <a:pt x="11102" y="21169"/>
                        <a:pt x="12619" y="266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5" name="Freeform 1124">
                  <a:extLst>
                    <a:ext uri="{FF2B5EF4-FFF2-40B4-BE49-F238E27FC236}">
                      <a16:creationId xmlns:a16="http://schemas.microsoft.com/office/drawing/2014/main" id="{DF51001D-68D4-468B-2F3B-A9FDAEA6CA07}"/>
                    </a:ext>
                  </a:extLst>
                </p:cNvPr>
                <p:cNvSpPr/>
                <p:nvPr/>
              </p:nvSpPr>
              <p:spPr>
                <a:xfrm>
                  <a:off x="9578132" y="3474428"/>
                  <a:ext cx="84817" cy="101737"/>
                </a:xfrm>
                <a:custGeom>
                  <a:avLst/>
                  <a:gdLst>
                    <a:gd name="connsiteX0" fmla="*/ 2262 w 84817"/>
                    <a:gd name="connsiteY0" fmla="*/ 30885 h 101737"/>
                    <a:gd name="connsiteX1" fmla="*/ 39204 w 84817"/>
                    <a:gd name="connsiteY1" fmla="*/ 101737 h 101737"/>
                    <a:gd name="connsiteX2" fmla="*/ 75042 w 84817"/>
                    <a:gd name="connsiteY2" fmla="*/ 17940 h 101737"/>
                    <a:gd name="connsiteX3" fmla="*/ 2262 w 84817"/>
                    <a:gd name="connsiteY3" fmla="*/ 30885 h 10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817" h="101737">
                      <a:moveTo>
                        <a:pt x="2262" y="30885"/>
                      </a:moveTo>
                      <a:cubicBezTo>
                        <a:pt x="-3873" y="51289"/>
                        <a:pt x="614" y="98065"/>
                        <a:pt x="39204" y="101737"/>
                      </a:cubicBezTo>
                      <a:cubicBezTo>
                        <a:pt x="90152" y="101028"/>
                        <a:pt x="92404" y="44409"/>
                        <a:pt x="75042" y="17940"/>
                      </a:cubicBezTo>
                      <a:cubicBezTo>
                        <a:pt x="60826" y="-3734"/>
                        <a:pt x="19458" y="-12472"/>
                        <a:pt x="2262" y="3088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6" name="Freeform 1125">
                  <a:extLst>
                    <a:ext uri="{FF2B5EF4-FFF2-40B4-BE49-F238E27FC236}">
                      <a16:creationId xmlns:a16="http://schemas.microsoft.com/office/drawing/2014/main" id="{B526BAAB-3DFD-9BD5-5CB0-96EA147929C3}"/>
                    </a:ext>
                  </a:extLst>
                </p:cNvPr>
                <p:cNvSpPr/>
                <p:nvPr/>
              </p:nvSpPr>
              <p:spPr>
                <a:xfrm>
                  <a:off x="9906222" y="3471782"/>
                  <a:ext cx="84736" cy="101701"/>
                </a:xfrm>
                <a:custGeom>
                  <a:avLst/>
                  <a:gdLst>
                    <a:gd name="connsiteX0" fmla="*/ 82202 w 84736"/>
                    <a:gd name="connsiteY0" fmla="*/ 30262 h 101701"/>
                    <a:gd name="connsiteX1" fmla="*/ 46399 w 84736"/>
                    <a:gd name="connsiteY1" fmla="*/ 101701 h 101701"/>
                    <a:gd name="connsiteX2" fmla="*/ 9220 w 84736"/>
                    <a:gd name="connsiteY2" fmla="*/ 18483 h 101701"/>
                    <a:gd name="connsiteX3" fmla="*/ 82202 w 84736"/>
                    <a:gd name="connsiteY3" fmla="*/ 30262 h 10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736" h="101701">
                      <a:moveTo>
                        <a:pt x="82202" y="30262"/>
                      </a:moveTo>
                      <a:cubicBezTo>
                        <a:pt x="88626" y="50569"/>
                        <a:pt x="84919" y="97407"/>
                        <a:pt x="46399" y="101701"/>
                      </a:cubicBezTo>
                      <a:cubicBezTo>
                        <a:pt x="-4558" y="101798"/>
                        <a:pt x="-7722" y="45223"/>
                        <a:pt x="9220" y="18483"/>
                      </a:cubicBezTo>
                      <a:cubicBezTo>
                        <a:pt x="23085" y="-3420"/>
                        <a:pt x="64305" y="-12806"/>
                        <a:pt x="82202" y="3026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7" name="Freeform 1126">
                  <a:extLst>
                    <a:ext uri="{FF2B5EF4-FFF2-40B4-BE49-F238E27FC236}">
                      <a16:creationId xmlns:a16="http://schemas.microsoft.com/office/drawing/2014/main" id="{0CE2BB2A-56B5-835D-6645-D118986CA998}"/>
                    </a:ext>
                  </a:extLst>
                </p:cNvPr>
                <p:cNvSpPr/>
                <p:nvPr/>
              </p:nvSpPr>
              <p:spPr>
                <a:xfrm>
                  <a:off x="9511705" y="3922275"/>
                  <a:ext cx="122371" cy="183555"/>
                </a:xfrm>
                <a:custGeom>
                  <a:avLst/>
                  <a:gdLst>
                    <a:gd name="connsiteX0" fmla="*/ 26549 w 122371"/>
                    <a:gd name="connsiteY0" fmla="*/ 182871 h 183555"/>
                    <a:gd name="connsiteX1" fmla="*/ 103624 w 122371"/>
                    <a:gd name="connsiteY1" fmla="*/ 133790 h 183555"/>
                    <a:gd name="connsiteX2" fmla="*/ 113729 w 122371"/>
                    <a:gd name="connsiteY2" fmla="*/ 92281 h 183555"/>
                    <a:gd name="connsiteX3" fmla="*/ 122371 w 122371"/>
                    <a:gd name="connsiteY3" fmla="*/ 21035 h 183555"/>
                    <a:gd name="connsiteX4" fmla="*/ 101336 w 122371"/>
                    <a:gd name="connsiteY4" fmla="*/ 0 h 183555"/>
                    <a:gd name="connsiteX5" fmla="*/ 80302 w 122371"/>
                    <a:gd name="connsiteY5" fmla="*/ 21035 h 183555"/>
                    <a:gd name="connsiteX6" fmla="*/ 66278 w 122371"/>
                    <a:gd name="connsiteY6" fmla="*/ 114876 h 183555"/>
                    <a:gd name="connsiteX7" fmla="*/ 66331 w 122371"/>
                    <a:gd name="connsiteY7" fmla="*/ 114552 h 183555"/>
                    <a:gd name="connsiteX8" fmla="*/ 64157 w 122371"/>
                    <a:gd name="connsiteY8" fmla="*/ 118426 h 183555"/>
                    <a:gd name="connsiteX9" fmla="*/ 63886 w 122371"/>
                    <a:gd name="connsiteY9" fmla="*/ 119109 h 183555"/>
                    <a:gd name="connsiteX10" fmla="*/ 60660 w 122371"/>
                    <a:gd name="connsiteY10" fmla="*/ 122615 h 183555"/>
                    <a:gd name="connsiteX11" fmla="*/ 56900 w 122371"/>
                    <a:gd name="connsiteY11" fmla="*/ 125972 h 183555"/>
                    <a:gd name="connsiteX12" fmla="*/ 55235 w 122371"/>
                    <a:gd name="connsiteY12" fmla="*/ 126848 h 183555"/>
                    <a:gd name="connsiteX13" fmla="*/ 46593 w 122371"/>
                    <a:gd name="connsiteY13" fmla="*/ 131467 h 183555"/>
                    <a:gd name="connsiteX14" fmla="*/ 33666 w 122371"/>
                    <a:gd name="connsiteY14" fmla="*/ 135972 h 183555"/>
                    <a:gd name="connsiteX15" fmla="*/ 15339 w 122371"/>
                    <a:gd name="connsiteY15" fmla="*/ 142274 h 183555"/>
                    <a:gd name="connsiteX16" fmla="*/ 650 w 122371"/>
                    <a:gd name="connsiteY16" fmla="*/ 168147 h 183555"/>
                    <a:gd name="connsiteX17" fmla="*/ 26523 w 122371"/>
                    <a:gd name="connsiteY17" fmla="*/ 182836 h 183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2371" h="183555">
                      <a:moveTo>
                        <a:pt x="26549" y="182871"/>
                      </a:moveTo>
                      <a:cubicBezTo>
                        <a:pt x="55761" y="172599"/>
                        <a:pt x="89276" y="164465"/>
                        <a:pt x="103624" y="133790"/>
                      </a:cubicBezTo>
                      <a:cubicBezTo>
                        <a:pt x="109023" y="120529"/>
                        <a:pt x="112432" y="106541"/>
                        <a:pt x="113729" y="92281"/>
                      </a:cubicBezTo>
                      <a:cubicBezTo>
                        <a:pt x="117235" y="68617"/>
                        <a:pt x="120846" y="44953"/>
                        <a:pt x="122371" y="21035"/>
                      </a:cubicBezTo>
                      <a:cubicBezTo>
                        <a:pt x="122371" y="9422"/>
                        <a:pt x="112949" y="0"/>
                        <a:pt x="101336" y="0"/>
                      </a:cubicBezTo>
                      <a:cubicBezTo>
                        <a:pt x="89723" y="0"/>
                        <a:pt x="80302" y="9422"/>
                        <a:pt x="80302" y="21035"/>
                      </a:cubicBezTo>
                      <a:cubicBezTo>
                        <a:pt x="78628" y="52692"/>
                        <a:pt x="73930" y="84113"/>
                        <a:pt x="66278" y="114876"/>
                      </a:cubicBezTo>
                      <a:cubicBezTo>
                        <a:pt x="65665" y="117234"/>
                        <a:pt x="68268" y="111256"/>
                        <a:pt x="66331" y="114552"/>
                      </a:cubicBezTo>
                      <a:cubicBezTo>
                        <a:pt x="65577" y="115823"/>
                        <a:pt x="64938" y="117181"/>
                        <a:pt x="64157" y="118426"/>
                      </a:cubicBezTo>
                      <a:cubicBezTo>
                        <a:pt x="63377" y="119670"/>
                        <a:pt x="60538" y="122624"/>
                        <a:pt x="63886" y="119109"/>
                      </a:cubicBezTo>
                      <a:cubicBezTo>
                        <a:pt x="62781" y="120266"/>
                        <a:pt x="61800" y="121511"/>
                        <a:pt x="60660" y="122615"/>
                      </a:cubicBezTo>
                      <a:cubicBezTo>
                        <a:pt x="59521" y="123719"/>
                        <a:pt x="58215" y="124911"/>
                        <a:pt x="56900" y="125972"/>
                      </a:cubicBezTo>
                      <a:cubicBezTo>
                        <a:pt x="59837" y="123605"/>
                        <a:pt x="56445" y="126130"/>
                        <a:pt x="55235" y="126848"/>
                      </a:cubicBezTo>
                      <a:cubicBezTo>
                        <a:pt x="52439" y="128531"/>
                        <a:pt x="49547" y="130074"/>
                        <a:pt x="46593" y="131467"/>
                      </a:cubicBezTo>
                      <a:cubicBezTo>
                        <a:pt x="43920" y="132580"/>
                        <a:pt x="37785" y="134570"/>
                        <a:pt x="33666" y="135972"/>
                      </a:cubicBezTo>
                      <a:cubicBezTo>
                        <a:pt x="27531" y="138058"/>
                        <a:pt x="21396" y="140126"/>
                        <a:pt x="15339" y="142274"/>
                      </a:cubicBezTo>
                      <a:cubicBezTo>
                        <a:pt x="4322" y="145596"/>
                        <a:pt x="-2146" y="156981"/>
                        <a:pt x="650" y="168147"/>
                      </a:cubicBezTo>
                      <a:cubicBezTo>
                        <a:pt x="3823" y="179277"/>
                        <a:pt x="15339" y="185816"/>
                        <a:pt x="26523" y="182836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8" name="Freeform 1127">
                  <a:extLst>
                    <a:ext uri="{FF2B5EF4-FFF2-40B4-BE49-F238E27FC236}">
                      <a16:creationId xmlns:a16="http://schemas.microsoft.com/office/drawing/2014/main" id="{A4E52B81-89D4-4099-997B-402ED437EE3B}"/>
                    </a:ext>
                  </a:extLst>
                </p:cNvPr>
                <p:cNvSpPr/>
                <p:nvPr/>
              </p:nvSpPr>
              <p:spPr>
                <a:xfrm>
                  <a:off x="8867009" y="3970009"/>
                  <a:ext cx="2008420" cy="1144217"/>
                </a:xfrm>
                <a:custGeom>
                  <a:avLst/>
                  <a:gdLst>
                    <a:gd name="connsiteX0" fmla="*/ 1855528 w 2008420"/>
                    <a:gd name="connsiteY0" fmla="*/ 896971 h 1144217"/>
                    <a:gd name="connsiteX1" fmla="*/ 1711668 w 2008420"/>
                    <a:gd name="connsiteY1" fmla="*/ 878250 h 1144217"/>
                    <a:gd name="connsiteX2" fmla="*/ 1444930 w 2008420"/>
                    <a:gd name="connsiteY2" fmla="*/ 793454 h 1144217"/>
                    <a:gd name="connsiteX3" fmla="*/ 1416130 w 2008420"/>
                    <a:gd name="connsiteY3" fmla="*/ 1126653 h 1144217"/>
                    <a:gd name="connsiteX4" fmla="*/ 1414982 w 2008420"/>
                    <a:gd name="connsiteY4" fmla="*/ 1142552 h 1144217"/>
                    <a:gd name="connsiteX5" fmla="*/ 10666 w 2008420"/>
                    <a:gd name="connsiteY5" fmla="*/ 1144217 h 1144217"/>
                    <a:gd name="connsiteX6" fmla="*/ 0 w 2008420"/>
                    <a:gd name="connsiteY6" fmla="*/ 779396 h 1144217"/>
                    <a:gd name="connsiteX7" fmla="*/ 102544 w 2008420"/>
                    <a:gd name="connsiteY7" fmla="*/ 540853 h 1144217"/>
                    <a:gd name="connsiteX8" fmla="*/ 186000 w 2008420"/>
                    <a:gd name="connsiteY8" fmla="*/ 358201 h 1144217"/>
                    <a:gd name="connsiteX9" fmla="*/ 223363 w 2008420"/>
                    <a:gd name="connsiteY9" fmla="*/ 291468 h 1144217"/>
                    <a:gd name="connsiteX10" fmla="*/ 329974 w 2008420"/>
                    <a:gd name="connsiteY10" fmla="*/ 218136 h 1144217"/>
                    <a:gd name="connsiteX11" fmla="*/ 584232 w 2008420"/>
                    <a:gd name="connsiteY11" fmla="*/ 109842 h 1144217"/>
                    <a:gd name="connsiteX12" fmla="*/ 720703 w 2008420"/>
                    <a:gd name="connsiteY12" fmla="*/ 2039 h 1144217"/>
                    <a:gd name="connsiteX13" fmla="*/ 722824 w 2008420"/>
                    <a:gd name="connsiteY13" fmla="*/ 273738 h 1144217"/>
                    <a:gd name="connsiteX14" fmla="*/ 882864 w 2008420"/>
                    <a:gd name="connsiteY14" fmla="*/ 292923 h 1144217"/>
                    <a:gd name="connsiteX15" fmla="*/ 1095753 w 2008420"/>
                    <a:gd name="connsiteY15" fmla="*/ 255937 h 1144217"/>
                    <a:gd name="connsiteX16" fmla="*/ 1130811 w 2008420"/>
                    <a:gd name="connsiteY16" fmla="*/ 245096 h 1144217"/>
                    <a:gd name="connsiteX17" fmla="*/ 1129636 w 2008420"/>
                    <a:gd name="connsiteY17" fmla="*/ 239241 h 1144217"/>
                    <a:gd name="connsiteX18" fmla="*/ 1106262 w 2008420"/>
                    <a:gd name="connsiteY18" fmla="*/ 138616 h 1144217"/>
                    <a:gd name="connsiteX19" fmla="*/ 1091879 w 2008420"/>
                    <a:gd name="connsiteY19" fmla="*/ 7569 h 1144217"/>
                    <a:gd name="connsiteX20" fmla="*/ 1098943 w 2008420"/>
                    <a:gd name="connsiteY20" fmla="*/ 6 h 1144217"/>
                    <a:gd name="connsiteX21" fmla="*/ 1103325 w 2008420"/>
                    <a:gd name="connsiteY21" fmla="*/ 1276 h 1144217"/>
                    <a:gd name="connsiteX22" fmla="*/ 1186325 w 2008420"/>
                    <a:gd name="connsiteY22" fmla="*/ 66677 h 1144217"/>
                    <a:gd name="connsiteX23" fmla="*/ 1217264 w 2008420"/>
                    <a:gd name="connsiteY23" fmla="*/ 68614 h 1144217"/>
                    <a:gd name="connsiteX24" fmla="*/ 1470785 w 2008420"/>
                    <a:gd name="connsiteY24" fmla="*/ 154006 h 1144217"/>
                    <a:gd name="connsiteX25" fmla="*/ 1519095 w 2008420"/>
                    <a:gd name="connsiteY25" fmla="*/ 184629 h 1144217"/>
                    <a:gd name="connsiteX26" fmla="*/ 1547089 w 2008420"/>
                    <a:gd name="connsiteY26" fmla="*/ 219766 h 1144217"/>
                    <a:gd name="connsiteX27" fmla="*/ 1639922 w 2008420"/>
                    <a:gd name="connsiteY27" fmla="*/ 430342 h 1144217"/>
                    <a:gd name="connsiteX28" fmla="*/ 1697005 w 2008420"/>
                    <a:gd name="connsiteY28" fmla="*/ 493875 h 1144217"/>
                    <a:gd name="connsiteX29" fmla="*/ 1684358 w 2008420"/>
                    <a:gd name="connsiteY29" fmla="*/ 211782 h 1144217"/>
                    <a:gd name="connsiteX30" fmla="*/ 1952551 w 2008420"/>
                    <a:gd name="connsiteY30" fmla="*/ 198898 h 1144217"/>
                    <a:gd name="connsiteX31" fmla="*/ 1993043 w 2008420"/>
                    <a:gd name="connsiteY31" fmla="*/ 483297 h 1144217"/>
                    <a:gd name="connsiteX32" fmla="*/ 2006856 w 2008420"/>
                    <a:gd name="connsiteY32" fmla="*/ 618594 h 1144217"/>
                    <a:gd name="connsiteX33" fmla="*/ 1997925 w 2008420"/>
                    <a:gd name="connsiteY33" fmla="*/ 762279 h 1144217"/>
                    <a:gd name="connsiteX34" fmla="*/ 1916958 w 2008420"/>
                    <a:gd name="connsiteY34" fmla="*/ 877094 h 1144217"/>
                    <a:gd name="connsiteX35" fmla="*/ 1855528 w 2008420"/>
                    <a:gd name="connsiteY35" fmla="*/ 896971 h 1144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008420" h="1144217">
                      <a:moveTo>
                        <a:pt x="1855528" y="896971"/>
                      </a:moveTo>
                      <a:cubicBezTo>
                        <a:pt x="1806710" y="903729"/>
                        <a:pt x="1756831" y="892125"/>
                        <a:pt x="1711668" y="878250"/>
                      </a:cubicBezTo>
                      <a:cubicBezTo>
                        <a:pt x="1615154" y="848609"/>
                        <a:pt x="1541558" y="823122"/>
                        <a:pt x="1444930" y="793454"/>
                      </a:cubicBezTo>
                      <a:cubicBezTo>
                        <a:pt x="1435762" y="902896"/>
                        <a:pt x="1425648" y="995125"/>
                        <a:pt x="1416130" y="1126653"/>
                      </a:cubicBezTo>
                      <a:lnTo>
                        <a:pt x="1414982" y="1142552"/>
                      </a:lnTo>
                      <a:cubicBezTo>
                        <a:pt x="1047496" y="1142850"/>
                        <a:pt x="445104" y="1143428"/>
                        <a:pt x="10666" y="1144217"/>
                      </a:cubicBezTo>
                      <a:lnTo>
                        <a:pt x="0" y="779396"/>
                      </a:lnTo>
                      <a:cubicBezTo>
                        <a:pt x="37819" y="695739"/>
                        <a:pt x="61457" y="622924"/>
                        <a:pt x="102544" y="540853"/>
                      </a:cubicBezTo>
                      <a:lnTo>
                        <a:pt x="186000" y="358201"/>
                      </a:lnTo>
                      <a:cubicBezTo>
                        <a:pt x="195665" y="334511"/>
                        <a:pt x="208214" y="312091"/>
                        <a:pt x="223363" y="291468"/>
                      </a:cubicBezTo>
                      <a:cubicBezTo>
                        <a:pt x="250734" y="257287"/>
                        <a:pt x="290805" y="236831"/>
                        <a:pt x="329974" y="218136"/>
                      </a:cubicBezTo>
                      <a:cubicBezTo>
                        <a:pt x="413184" y="178407"/>
                        <a:pt x="497936" y="142306"/>
                        <a:pt x="584232" y="109842"/>
                      </a:cubicBezTo>
                      <a:cubicBezTo>
                        <a:pt x="626809" y="70367"/>
                        <a:pt x="672446" y="34319"/>
                        <a:pt x="720703" y="2039"/>
                      </a:cubicBezTo>
                      <a:cubicBezTo>
                        <a:pt x="720081" y="90560"/>
                        <a:pt x="720800" y="181614"/>
                        <a:pt x="722824" y="273738"/>
                      </a:cubicBezTo>
                      <a:cubicBezTo>
                        <a:pt x="775131" y="286955"/>
                        <a:pt x="828918" y="293405"/>
                        <a:pt x="882864" y="292923"/>
                      </a:cubicBezTo>
                      <a:cubicBezTo>
                        <a:pt x="1019327" y="292923"/>
                        <a:pt x="1095753" y="255937"/>
                        <a:pt x="1095753" y="255937"/>
                      </a:cubicBezTo>
                      <a:cubicBezTo>
                        <a:pt x="1095753" y="255937"/>
                        <a:pt x="1112335" y="250828"/>
                        <a:pt x="1130811" y="245096"/>
                      </a:cubicBezTo>
                      <a:cubicBezTo>
                        <a:pt x="1130425" y="243132"/>
                        <a:pt x="1130040" y="241187"/>
                        <a:pt x="1129636" y="239241"/>
                      </a:cubicBezTo>
                      <a:cubicBezTo>
                        <a:pt x="1122511" y="204595"/>
                        <a:pt x="1113860" y="173157"/>
                        <a:pt x="1106262" y="138616"/>
                      </a:cubicBezTo>
                      <a:cubicBezTo>
                        <a:pt x="1096629" y="95600"/>
                        <a:pt x="1091809" y="51646"/>
                        <a:pt x="1091879" y="7569"/>
                      </a:cubicBezTo>
                      <a:cubicBezTo>
                        <a:pt x="1091739" y="3529"/>
                        <a:pt x="1094903" y="146"/>
                        <a:pt x="1098943" y="6"/>
                      </a:cubicBezTo>
                      <a:cubicBezTo>
                        <a:pt x="1100503" y="-56"/>
                        <a:pt x="1102037" y="391"/>
                        <a:pt x="1103325" y="1276"/>
                      </a:cubicBezTo>
                      <a:cubicBezTo>
                        <a:pt x="1132257" y="21426"/>
                        <a:pt x="1159970" y="43258"/>
                        <a:pt x="1186325" y="66677"/>
                      </a:cubicBezTo>
                      <a:lnTo>
                        <a:pt x="1217264" y="68614"/>
                      </a:lnTo>
                      <a:cubicBezTo>
                        <a:pt x="1294514" y="122314"/>
                        <a:pt x="1382518" y="121446"/>
                        <a:pt x="1470785" y="154006"/>
                      </a:cubicBezTo>
                      <a:cubicBezTo>
                        <a:pt x="1488927" y="160580"/>
                        <a:pt x="1505414" y="171027"/>
                        <a:pt x="1519095" y="184629"/>
                      </a:cubicBezTo>
                      <a:cubicBezTo>
                        <a:pt x="1530173" y="194840"/>
                        <a:pt x="1539612" y="206690"/>
                        <a:pt x="1547089" y="219766"/>
                      </a:cubicBezTo>
                      <a:cubicBezTo>
                        <a:pt x="1582339" y="287980"/>
                        <a:pt x="1613339" y="358306"/>
                        <a:pt x="1639922" y="430342"/>
                      </a:cubicBezTo>
                      <a:cubicBezTo>
                        <a:pt x="1639922" y="430342"/>
                        <a:pt x="1672552" y="466670"/>
                        <a:pt x="1697005" y="493875"/>
                      </a:cubicBezTo>
                      <a:cubicBezTo>
                        <a:pt x="1696427" y="382198"/>
                        <a:pt x="1691220" y="278550"/>
                        <a:pt x="1684358" y="211782"/>
                      </a:cubicBezTo>
                      <a:cubicBezTo>
                        <a:pt x="1750845" y="206882"/>
                        <a:pt x="1891121" y="199450"/>
                        <a:pt x="1952551" y="198898"/>
                      </a:cubicBezTo>
                      <a:cubicBezTo>
                        <a:pt x="1963559" y="277226"/>
                        <a:pt x="1981027" y="369928"/>
                        <a:pt x="1993043" y="483297"/>
                      </a:cubicBezTo>
                      <a:cubicBezTo>
                        <a:pt x="1997083" y="521378"/>
                        <a:pt x="2004673" y="580354"/>
                        <a:pt x="2006856" y="618594"/>
                      </a:cubicBezTo>
                      <a:cubicBezTo>
                        <a:pt x="2009739" y="669253"/>
                        <a:pt x="2009616" y="712900"/>
                        <a:pt x="1997925" y="762279"/>
                      </a:cubicBezTo>
                      <a:cubicBezTo>
                        <a:pt x="1986233" y="811658"/>
                        <a:pt x="1961587" y="852912"/>
                        <a:pt x="1916958" y="877094"/>
                      </a:cubicBezTo>
                      <a:cubicBezTo>
                        <a:pt x="1897852" y="887374"/>
                        <a:pt x="1877036" y="894105"/>
                        <a:pt x="1855528" y="8969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29" name="Freeform 1128">
                  <a:extLst>
                    <a:ext uri="{FF2B5EF4-FFF2-40B4-BE49-F238E27FC236}">
                      <a16:creationId xmlns:a16="http://schemas.microsoft.com/office/drawing/2014/main" id="{E7C912D8-9AE4-77E7-47AC-2E7D9168DF47}"/>
                    </a:ext>
                  </a:extLst>
                </p:cNvPr>
                <p:cNvSpPr/>
                <p:nvPr/>
              </p:nvSpPr>
              <p:spPr>
                <a:xfrm>
                  <a:off x="10460069" y="3811105"/>
                  <a:ext cx="454590" cy="369398"/>
                </a:xfrm>
                <a:custGeom>
                  <a:avLst/>
                  <a:gdLst>
                    <a:gd name="connsiteX0" fmla="*/ 246508 w 454590"/>
                    <a:gd name="connsiteY0" fmla="*/ 77041 h 369398"/>
                    <a:gd name="connsiteX1" fmla="*/ 220056 w 454590"/>
                    <a:gd name="connsiteY1" fmla="*/ 25410 h 369398"/>
                    <a:gd name="connsiteX2" fmla="*/ 266052 w 454590"/>
                    <a:gd name="connsiteY2" fmla="*/ 1158 h 369398"/>
                    <a:gd name="connsiteX3" fmla="*/ 351357 w 454590"/>
                    <a:gd name="connsiteY3" fmla="*/ 23543 h 369398"/>
                    <a:gd name="connsiteX4" fmla="*/ 392261 w 454590"/>
                    <a:gd name="connsiteY4" fmla="*/ 46918 h 369398"/>
                    <a:gd name="connsiteX5" fmla="*/ 378632 w 454590"/>
                    <a:gd name="connsiteY5" fmla="*/ 112827 h 369398"/>
                    <a:gd name="connsiteX6" fmla="*/ 368404 w 454590"/>
                    <a:gd name="connsiteY6" fmla="*/ 117910 h 369398"/>
                    <a:gd name="connsiteX7" fmla="*/ 441027 w 454590"/>
                    <a:gd name="connsiteY7" fmla="*/ 156342 h 369398"/>
                    <a:gd name="connsiteX8" fmla="*/ 452718 w 454590"/>
                    <a:gd name="connsiteY8" fmla="*/ 174362 h 369398"/>
                    <a:gd name="connsiteX9" fmla="*/ 453288 w 454590"/>
                    <a:gd name="connsiteY9" fmla="*/ 194976 h 369398"/>
                    <a:gd name="connsiteX10" fmla="*/ 439475 w 454590"/>
                    <a:gd name="connsiteY10" fmla="*/ 226879 h 369398"/>
                    <a:gd name="connsiteX11" fmla="*/ 328850 w 454590"/>
                    <a:gd name="connsiteY11" fmla="*/ 341150 h 369398"/>
                    <a:gd name="connsiteX12" fmla="*/ 322907 w 454590"/>
                    <a:gd name="connsiteY12" fmla="*/ 358679 h 369398"/>
                    <a:gd name="connsiteX13" fmla="*/ 110614 w 454590"/>
                    <a:gd name="connsiteY13" fmla="*/ 369398 h 369398"/>
                    <a:gd name="connsiteX14" fmla="*/ 103349 w 454590"/>
                    <a:gd name="connsiteY14" fmla="*/ 286933 h 369398"/>
                    <a:gd name="connsiteX15" fmla="*/ 68650 w 454590"/>
                    <a:gd name="connsiteY15" fmla="*/ 237212 h 369398"/>
                    <a:gd name="connsiteX16" fmla="*/ 30963 w 454590"/>
                    <a:gd name="connsiteY16" fmla="*/ 165685 h 369398"/>
                    <a:gd name="connsiteX17" fmla="*/ 2627 w 454590"/>
                    <a:gd name="connsiteY17" fmla="*/ 110276 h 369398"/>
                    <a:gd name="connsiteX18" fmla="*/ 14696 w 454590"/>
                    <a:gd name="connsiteY18" fmla="*/ 51992 h 369398"/>
                    <a:gd name="connsiteX19" fmla="*/ 68405 w 454590"/>
                    <a:gd name="connsiteY19" fmla="*/ 56778 h 369398"/>
                    <a:gd name="connsiteX20" fmla="*/ 230136 w 454590"/>
                    <a:gd name="connsiteY20" fmla="*/ 89688 h 36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4590" h="369398">
                      <a:moveTo>
                        <a:pt x="246508" y="77041"/>
                      </a:moveTo>
                      <a:cubicBezTo>
                        <a:pt x="230144" y="71923"/>
                        <a:pt x="211195" y="59749"/>
                        <a:pt x="220056" y="25410"/>
                      </a:cubicBezTo>
                      <a:cubicBezTo>
                        <a:pt x="227717" y="-4293"/>
                        <a:pt x="260171" y="-603"/>
                        <a:pt x="266052" y="1158"/>
                      </a:cubicBezTo>
                      <a:cubicBezTo>
                        <a:pt x="293739" y="9458"/>
                        <a:pt x="323661" y="15252"/>
                        <a:pt x="351357" y="23543"/>
                      </a:cubicBezTo>
                      <a:cubicBezTo>
                        <a:pt x="367098" y="26865"/>
                        <a:pt x="381402" y="35042"/>
                        <a:pt x="392261" y="46918"/>
                      </a:cubicBezTo>
                      <a:cubicBezTo>
                        <a:pt x="406696" y="68882"/>
                        <a:pt x="400596" y="98392"/>
                        <a:pt x="378632" y="112827"/>
                      </a:cubicBezTo>
                      <a:cubicBezTo>
                        <a:pt x="375442" y="114930"/>
                        <a:pt x="372006" y="116631"/>
                        <a:pt x="368404" y="117910"/>
                      </a:cubicBezTo>
                      <a:cubicBezTo>
                        <a:pt x="395013" y="125553"/>
                        <a:pt x="419746" y="138638"/>
                        <a:pt x="441027" y="156342"/>
                      </a:cubicBezTo>
                      <a:cubicBezTo>
                        <a:pt x="446154" y="161452"/>
                        <a:pt x="450141" y="167596"/>
                        <a:pt x="452718" y="174362"/>
                      </a:cubicBezTo>
                      <a:cubicBezTo>
                        <a:pt x="455006" y="181014"/>
                        <a:pt x="455199" y="188210"/>
                        <a:pt x="453288" y="194976"/>
                      </a:cubicBezTo>
                      <a:cubicBezTo>
                        <a:pt x="450124" y="206177"/>
                        <a:pt x="445479" y="216905"/>
                        <a:pt x="439475" y="226879"/>
                      </a:cubicBezTo>
                      <a:cubicBezTo>
                        <a:pt x="412805" y="273594"/>
                        <a:pt x="346247" y="290255"/>
                        <a:pt x="328850" y="341150"/>
                      </a:cubicBezTo>
                      <a:cubicBezTo>
                        <a:pt x="328850" y="341150"/>
                        <a:pt x="326501" y="348022"/>
                        <a:pt x="322907" y="358679"/>
                      </a:cubicBezTo>
                      <a:cubicBezTo>
                        <a:pt x="260732" y="360607"/>
                        <a:pt x="168942" y="365472"/>
                        <a:pt x="110614" y="369398"/>
                      </a:cubicBezTo>
                      <a:lnTo>
                        <a:pt x="103349" y="286933"/>
                      </a:lnTo>
                      <a:cubicBezTo>
                        <a:pt x="85574" y="276573"/>
                        <a:pt x="77055" y="256003"/>
                        <a:pt x="68650" y="237212"/>
                      </a:cubicBezTo>
                      <a:cubicBezTo>
                        <a:pt x="57686" y="212558"/>
                        <a:pt x="45091" y="188666"/>
                        <a:pt x="30963" y="165685"/>
                      </a:cubicBezTo>
                      <a:cubicBezTo>
                        <a:pt x="18911" y="148665"/>
                        <a:pt x="9367" y="130005"/>
                        <a:pt x="2627" y="110276"/>
                      </a:cubicBezTo>
                      <a:cubicBezTo>
                        <a:pt x="-2798" y="90170"/>
                        <a:pt x="-309" y="66454"/>
                        <a:pt x="14696" y="51992"/>
                      </a:cubicBezTo>
                      <a:cubicBezTo>
                        <a:pt x="29701" y="37531"/>
                        <a:pt x="58632" y="38390"/>
                        <a:pt x="68405" y="56778"/>
                      </a:cubicBezTo>
                      <a:lnTo>
                        <a:pt x="230136" y="896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0" name="Freeform 1129">
                  <a:extLst>
                    <a:ext uri="{FF2B5EF4-FFF2-40B4-BE49-F238E27FC236}">
                      <a16:creationId xmlns:a16="http://schemas.microsoft.com/office/drawing/2014/main" id="{27A05BF8-2B10-F325-A512-7A6364E5F903}"/>
                    </a:ext>
                  </a:extLst>
                </p:cNvPr>
                <p:cNvSpPr/>
                <p:nvPr/>
              </p:nvSpPr>
              <p:spPr>
                <a:xfrm>
                  <a:off x="10754034" y="3904277"/>
                  <a:ext cx="181455" cy="268929"/>
                </a:xfrm>
                <a:custGeom>
                  <a:avLst/>
                  <a:gdLst>
                    <a:gd name="connsiteX0" fmla="*/ 55166 w 181455"/>
                    <a:gd name="connsiteY0" fmla="*/ 253535 h 268929"/>
                    <a:gd name="connsiteX1" fmla="*/ 108840 w 181455"/>
                    <a:gd name="connsiteY1" fmla="*/ 198941 h 268929"/>
                    <a:gd name="connsiteX2" fmla="*/ 171865 w 181455"/>
                    <a:gd name="connsiteY2" fmla="*/ 128299 h 268929"/>
                    <a:gd name="connsiteX3" fmla="*/ 178000 w 181455"/>
                    <a:gd name="connsiteY3" fmla="*/ 73083 h 268929"/>
                    <a:gd name="connsiteX4" fmla="*/ 140602 w 181455"/>
                    <a:gd name="connsiteY4" fmla="*/ 31986 h 268929"/>
                    <a:gd name="connsiteX5" fmla="*/ 90645 w 181455"/>
                    <a:gd name="connsiteY5" fmla="*/ 8129 h 268929"/>
                    <a:gd name="connsiteX6" fmla="*/ 43851 w 181455"/>
                    <a:gd name="connsiteY6" fmla="*/ 609 h 268929"/>
                    <a:gd name="connsiteX7" fmla="*/ 651 w 181455"/>
                    <a:gd name="connsiteY7" fmla="*/ 43143 h 268929"/>
                    <a:gd name="connsiteX8" fmla="*/ 30687 w 181455"/>
                    <a:gd name="connsiteY8" fmla="*/ 104267 h 268929"/>
                    <a:gd name="connsiteX9" fmla="*/ 60433 w 181455"/>
                    <a:gd name="connsiteY9" fmla="*/ 74520 h 268929"/>
                    <a:gd name="connsiteX10" fmla="*/ 42466 w 181455"/>
                    <a:gd name="connsiteY10" fmla="*/ 53126 h 268929"/>
                    <a:gd name="connsiteX11" fmla="*/ 49478 w 181455"/>
                    <a:gd name="connsiteY11" fmla="*/ 42942 h 268929"/>
                    <a:gd name="connsiteX12" fmla="*/ 60784 w 181455"/>
                    <a:gd name="connsiteY12" fmla="*/ 42477 h 268929"/>
                    <a:gd name="connsiteX13" fmla="*/ 84448 w 181455"/>
                    <a:gd name="connsiteY13" fmla="*/ 50549 h 268929"/>
                    <a:gd name="connsiteX14" fmla="*/ 129348 w 181455"/>
                    <a:gd name="connsiteY14" fmla="*/ 75651 h 268929"/>
                    <a:gd name="connsiteX15" fmla="*/ 134406 w 181455"/>
                    <a:gd name="connsiteY15" fmla="*/ 109613 h 268929"/>
                    <a:gd name="connsiteX16" fmla="*/ 76087 w 181455"/>
                    <a:gd name="connsiteY16" fmla="*/ 171114 h 268929"/>
                    <a:gd name="connsiteX17" fmla="*/ 14586 w 181455"/>
                    <a:gd name="connsiteY17" fmla="*/ 242386 h 268929"/>
                    <a:gd name="connsiteX18" fmla="*/ 29276 w 181455"/>
                    <a:gd name="connsiteY18" fmla="*/ 268259 h 268929"/>
                    <a:gd name="connsiteX19" fmla="*/ 55149 w 181455"/>
                    <a:gd name="connsiteY19" fmla="*/ 253570 h 26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455" h="268929">
                      <a:moveTo>
                        <a:pt x="55166" y="253535"/>
                      </a:moveTo>
                      <a:cubicBezTo>
                        <a:pt x="64018" y="229134"/>
                        <a:pt x="88927" y="213691"/>
                        <a:pt x="108840" y="198941"/>
                      </a:cubicBezTo>
                      <a:cubicBezTo>
                        <a:pt x="135133" y="179449"/>
                        <a:pt x="158341" y="158870"/>
                        <a:pt x="171865" y="128299"/>
                      </a:cubicBezTo>
                      <a:cubicBezTo>
                        <a:pt x="179613" y="110770"/>
                        <a:pt x="185476" y="91725"/>
                        <a:pt x="178000" y="73083"/>
                      </a:cubicBezTo>
                      <a:cubicBezTo>
                        <a:pt x="170165" y="55791"/>
                        <a:pt x="157079" y="41417"/>
                        <a:pt x="140602" y="31986"/>
                      </a:cubicBezTo>
                      <a:cubicBezTo>
                        <a:pt x="124949" y="22100"/>
                        <a:pt x="108174" y="14089"/>
                        <a:pt x="90645" y="8129"/>
                      </a:cubicBezTo>
                      <a:cubicBezTo>
                        <a:pt x="76052" y="1302"/>
                        <a:pt x="59846" y="-1301"/>
                        <a:pt x="43851" y="609"/>
                      </a:cubicBezTo>
                      <a:cubicBezTo>
                        <a:pt x="22448" y="5263"/>
                        <a:pt x="5638" y="21819"/>
                        <a:pt x="651" y="43143"/>
                      </a:cubicBezTo>
                      <a:cubicBezTo>
                        <a:pt x="-3617" y="67859"/>
                        <a:pt x="13876" y="88517"/>
                        <a:pt x="30687" y="104267"/>
                      </a:cubicBezTo>
                      <a:cubicBezTo>
                        <a:pt x="50433" y="122760"/>
                        <a:pt x="80250" y="93075"/>
                        <a:pt x="60433" y="74520"/>
                      </a:cubicBezTo>
                      <a:cubicBezTo>
                        <a:pt x="54991" y="69419"/>
                        <a:pt x="43921" y="61093"/>
                        <a:pt x="42466" y="53126"/>
                      </a:cubicBezTo>
                      <a:cubicBezTo>
                        <a:pt x="41590" y="48420"/>
                        <a:pt x="45139" y="45378"/>
                        <a:pt x="49478" y="42942"/>
                      </a:cubicBezTo>
                      <a:cubicBezTo>
                        <a:pt x="52966" y="41014"/>
                        <a:pt x="57155" y="40847"/>
                        <a:pt x="60784" y="42477"/>
                      </a:cubicBezTo>
                      <a:cubicBezTo>
                        <a:pt x="68812" y="44747"/>
                        <a:pt x="76709" y="47447"/>
                        <a:pt x="84448" y="50549"/>
                      </a:cubicBezTo>
                      <a:cubicBezTo>
                        <a:pt x="100689" y="56413"/>
                        <a:pt x="115851" y="64888"/>
                        <a:pt x="129348" y="75651"/>
                      </a:cubicBezTo>
                      <a:cubicBezTo>
                        <a:pt x="141882" y="86107"/>
                        <a:pt x="140558" y="95467"/>
                        <a:pt x="134406" y="109613"/>
                      </a:cubicBezTo>
                      <a:cubicBezTo>
                        <a:pt x="122407" y="137212"/>
                        <a:pt x="99523" y="153760"/>
                        <a:pt x="76087" y="171114"/>
                      </a:cubicBezTo>
                      <a:cubicBezTo>
                        <a:pt x="49890" y="190501"/>
                        <a:pt x="26007" y="210887"/>
                        <a:pt x="14586" y="242386"/>
                      </a:cubicBezTo>
                      <a:cubicBezTo>
                        <a:pt x="11606" y="253570"/>
                        <a:pt x="18145" y="265086"/>
                        <a:pt x="29276" y="268259"/>
                      </a:cubicBezTo>
                      <a:cubicBezTo>
                        <a:pt x="40442" y="271108"/>
                        <a:pt x="51870" y="264622"/>
                        <a:pt x="55149" y="2535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1" name="Freeform 1130">
                  <a:extLst>
                    <a:ext uri="{FF2B5EF4-FFF2-40B4-BE49-F238E27FC236}">
                      <a16:creationId xmlns:a16="http://schemas.microsoft.com/office/drawing/2014/main" id="{62426EB2-21B7-9A85-1A61-1510AB4A2E7B}"/>
                    </a:ext>
                  </a:extLst>
                </p:cNvPr>
                <p:cNvSpPr/>
                <p:nvPr/>
              </p:nvSpPr>
              <p:spPr>
                <a:xfrm>
                  <a:off x="10439144" y="3831974"/>
                  <a:ext cx="144737" cy="287527"/>
                </a:xfrm>
                <a:custGeom>
                  <a:avLst/>
                  <a:gdLst>
                    <a:gd name="connsiteX0" fmla="*/ 107481 w 144737"/>
                    <a:gd name="connsiteY0" fmla="*/ 25224 h 287527"/>
                    <a:gd name="connsiteX1" fmla="*/ 29599 w 144737"/>
                    <a:gd name="connsiteY1" fmla="*/ 9317 h 287527"/>
                    <a:gd name="connsiteX2" fmla="*/ 26926 w 144737"/>
                    <a:gd name="connsiteY2" fmla="*/ 11201 h 287527"/>
                    <a:gd name="connsiteX3" fmla="*/ 5427 w 144737"/>
                    <a:gd name="connsiteY3" fmla="*/ 101957 h 287527"/>
                    <a:gd name="connsiteX4" fmla="*/ 57471 w 144737"/>
                    <a:gd name="connsiteY4" fmla="*/ 197718 h 287527"/>
                    <a:gd name="connsiteX5" fmla="*/ 113660 w 144737"/>
                    <a:gd name="connsiteY5" fmla="*/ 284188 h 287527"/>
                    <a:gd name="connsiteX6" fmla="*/ 134887 w 144737"/>
                    <a:gd name="connsiteY6" fmla="*/ 247868 h 287527"/>
                    <a:gd name="connsiteX7" fmla="*/ 100083 w 144737"/>
                    <a:gd name="connsiteY7" fmla="*/ 189146 h 287527"/>
                    <a:gd name="connsiteX8" fmla="*/ 58408 w 144737"/>
                    <a:gd name="connsiteY8" fmla="*/ 115297 h 287527"/>
                    <a:gd name="connsiteX9" fmla="*/ 44534 w 144737"/>
                    <a:gd name="connsiteY9" fmla="*/ 54682 h 287527"/>
                    <a:gd name="connsiteX10" fmla="*/ 59618 w 144737"/>
                    <a:gd name="connsiteY10" fmla="*/ 42078 h 287527"/>
                    <a:gd name="connsiteX11" fmla="*/ 71152 w 144737"/>
                    <a:gd name="connsiteY11" fmla="*/ 46461 h 287527"/>
                    <a:gd name="connsiteX12" fmla="*/ 107481 w 144737"/>
                    <a:gd name="connsiteY12" fmla="*/ 25224 h 28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737" h="287527">
                      <a:moveTo>
                        <a:pt x="107481" y="25224"/>
                      </a:moveTo>
                      <a:cubicBezTo>
                        <a:pt x="90364" y="-675"/>
                        <a:pt x="55498" y="-7791"/>
                        <a:pt x="29599" y="9317"/>
                      </a:cubicBezTo>
                      <a:cubicBezTo>
                        <a:pt x="28688" y="9922"/>
                        <a:pt x="27803" y="10553"/>
                        <a:pt x="26926" y="11201"/>
                      </a:cubicBezTo>
                      <a:cubicBezTo>
                        <a:pt x="-1006" y="31666"/>
                        <a:pt x="-5353" y="71098"/>
                        <a:pt x="5427" y="101957"/>
                      </a:cubicBezTo>
                      <a:cubicBezTo>
                        <a:pt x="17373" y="136139"/>
                        <a:pt x="41072" y="165605"/>
                        <a:pt x="57471" y="197718"/>
                      </a:cubicBezTo>
                      <a:cubicBezTo>
                        <a:pt x="73133" y="228394"/>
                        <a:pt x="82887" y="264828"/>
                        <a:pt x="113660" y="284188"/>
                      </a:cubicBezTo>
                      <a:cubicBezTo>
                        <a:pt x="136631" y="298659"/>
                        <a:pt x="157771" y="262277"/>
                        <a:pt x="134887" y="247868"/>
                      </a:cubicBezTo>
                      <a:cubicBezTo>
                        <a:pt x="116131" y="236054"/>
                        <a:pt x="109181" y="208060"/>
                        <a:pt x="100083" y="189146"/>
                      </a:cubicBezTo>
                      <a:cubicBezTo>
                        <a:pt x="87761" y="163537"/>
                        <a:pt x="72914" y="139662"/>
                        <a:pt x="58408" y="115297"/>
                      </a:cubicBezTo>
                      <a:cubicBezTo>
                        <a:pt x="48066" y="97934"/>
                        <a:pt x="36041" y="75278"/>
                        <a:pt x="44534" y="54682"/>
                      </a:cubicBezTo>
                      <a:cubicBezTo>
                        <a:pt x="46708" y="47924"/>
                        <a:pt x="52580" y="43016"/>
                        <a:pt x="59618" y="42078"/>
                      </a:cubicBezTo>
                      <a:cubicBezTo>
                        <a:pt x="63991" y="41149"/>
                        <a:pt x="68496" y="42867"/>
                        <a:pt x="71152" y="46461"/>
                      </a:cubicBezTo>
                      <a:cubicBezTo>
                        <a:pt x="85026" y="69678"/>
                        <a:pt x="121416" y="48547"/>
                        <a:pt x="107481" y="2522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2" name="Freeform 1131">
                  <a:extLst>
                    <a:ext uri="{FF2B5EF4-FFF2-40B4-BE49-F238E27FC236}">
                      <a16:creationId xmlns:a16="http://schemas.microsoft.com/office/drawing/2014/main" id="{E02A20AF-574C-3115-BB56-9E230449FC13}"/>
                    </a:ext>
                  </a:extLst>
                </p:cNvPr>
                <p:cNvSpPr/>
                <p:nvPr/>
              </p:nvSpPr>
              <p:spPr>
                <a:xfrm>
                  <a:off x="10292379" y="4147873"/>
                  <a:ext cx="604273" cy="741548"/>
                </a:xfrm>
                <a:custGeom>
                  <a:avLst/>
                  <a:gdLst>
                    <a:gd name="connsiteX0" fmla="*/ 292748 w 604273"/>
                    <a:gd name="connsiteY0" fmla="*/ 336644 h 741548"/>
                    <a:gd name="connsiteX1" fmla="*/ 280049 w 604273"/>
                    <a:gd name="connsiteY1" fmla="*/ 33919 h 741548"/>
                    <a:gd name="connsiteX2" fmla="*/ 259014 w 604273"/>
                    <a:gd name="connsiteY2" fmla="*/ 54953 h 741548"/>
                    <a:gd name="connsiteX3" fmla="*/ 527207 w 604273"/>
                    <a:gd name="connsiteY3" fmla="*/ 42070 h 741548"/>
                    <a:gd name="connsiteX4" fmla="*/ 506926 w 604273"/>
                    <a:gd name="connsiteY4" fmla="*/ 26627 h 741548"/>
                    <a:gd name="connsiteX5" fmla="*/ 539048 w 604273"/>
                    <a:gd name="connsiteY5" fmla="*/ 241050 h 741548"/>
                    <a:gd name="connsiteX6" fmla="*/ 561625 w 604273"/>
                    <a:gd name="connsiteY6" fmla="*/ 465534 h 741548"/>
                    <a:gd name="connsiteX7" fmla="*/ 505427 w 604273"/>
                    <a:gd name="connsiteY7" fmla="*/ 664181 h 741548"/>
                    <a:gd name="connsiteX8" fmla="*/ 296999 w 604273"/>
                    <a:gd name="connsiteY8" fmla="*/ 681658 h 741548"/>
                    <a:gd name="connsiteX9" fmla="*/ 25879 w 604273"/>
                    <a:gd name="connsiteY9" fmla="*/ 595529 h 741548"/>
                    <a:gd name="connsiteX10" fmla="*/ 14695 w 604273"/>
                    <a:gd name="connsiteY10" fmla="*/ 636100 h 741548"/>
                    <a:gd name="connsiteX11" fmla="*/ 266236 w 604273"/>
                    <a:gd name="connsiteY11" fmla="*/ 716207 h 741548"/>
                    <a:gd name="connsiteX12" fmla="*/ 507934 w 604273"/>
                    <a:gd name="connsiteY12" fmla="*/ 714112 h 741548"/>
                    <a:gd name="connsiteX13" fmla="*/ 603467 w 604273"/>
                    <a:gd name="connsiteY13" fmla="*/ 515001 h 741548"/>
                    <a:gd name="connsiteX14" fmla="*/ 585938 w 604273"/>
                    <a:gd name="connsiteY14" fmla="*/ 279955 h 741548"/>
                    <a:gd name="connsiteX15" fmla="*/ 547523 w 604273"/>
                    <a:gd name="connsiteY15" fmla="*/ 15443 h 741548"/>
                    <a:gd name="connsiteX16" fmla="*/ 527242 w 604273"/>
                    <a:gd name="connsiteY16" fmla="*/ 0 h 741548"/>
                    <a:gd name="connsiteX17" fmla="*/ 259049 w 604273"/>
                    <a:gd name="connsiteY17" fmla="*/ 12884 h 741548"/>
                    <a:gd name="connsiteX18" fmla="*/ 238014 w 604273"/>
                    <a:gd name="connsiteY18" fmla="*/ 33919 h 741548"/>
                    <a:gd name="connsiteX19" fmla="*/ 250714 w 604273"/>
                    <a:gd name="connsiteY19" fmla="*/ 336644 h 741548"/>
                    <a:gd name="connsiteX20" fmla="*/ 292783 w 604273"/>
                    <a:gd name="connsiteY20" fmla="*/ 336644 h 74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4273" h="741548">
                      <a:moveTo>
                        <a:pt x="292748" y="336644"/>
                      </a:moveTo>
                      <a:cubicBezTo>
                        <a:pt x="293598" y="235589"/>
                        <a:pt x="289356" y="134552"/>
                        <a:pt x="280049" y="33919"/>
                      </a:cubicBezTo>
                      <a:lnTo>
                        <a:pt x="259014" y="54953"/>
                      </a:lnTo>
                      <a:cubicBezTo>
                        <a:pt x="348149" y="48424"/>
                        <a:pt x="437809" y="42964"/>
                        <a:pt x="527207" y="42070"/>
                      </a:cubicBezTo>
                      <a:lnTo>
                        <a:pt x="506926" y="26627"/>
                      </a:lnTo>
                      <a:cubicBezTo>
                        <a:pt x="517031" y="98189"/>
                        <a:pt x="529714" y="169365"/>
                        <a:pt x="539048" y="241050"/>
                      </a:cubicBezTo>
                      <a:cubicBezTo>
                        <a:pt x="548689" y="315294"/>
                        <a:pt x="559092" y="390650"/>
                        <a:pt x="561625" y="465534"/>
                      </a:cubicBezTo>
                      <a:cubicBezTo>
                        <a:pt x="563904" y="532889"/>
                        <a:pt x="559294" y="615880"/>
                        <a:pt x="505427" y="664181"/>
                      </a:cubicBezTo>
                      <a:cubicBezTo>
                        <a:pt x="447923" y="715743"/>
                        <a:pt x="364222" y="701868"/>
                        <a:pt x="296999" y="681658"/>
                      </a:cubicBezTo>
                      <a:cubicBezTo>
                        <a:pt x="206190" y="654374"/>
                        <a:pt x="116512" y="623409"/>
                        <a:pt x="25879" y="595529"/>
                      </a:cubicBezTo>
                      <a:cubicBezTo>
                        <a:pt x="-56" y="587553"/>
                        <a:pt x="-11143" y="628150"/>
                        <a:pt x="14695" y="636100"/>
                      </a:cubicBezTo>
                      <a:cubicBezTo>
                        <a:pt x="98834" y="661964"/>
                        <a:pt x="182184" y="690142"/>
                        <a:pt x="266236" y="716207"/>
                      </a:cubicBezTo>
                      <a:cubicBezTo>
                        <a:pt x="344879" y="740590"/>
                        <a:pt x="432612" y="759153"/>
                        <a:pt x="507934" y="714112"/>
                      </a:cubicBezTo>
                      <a:cubicBezTo>
                        <a:pt x="577392" y="672560"/>
                        <a:pt x="599426" y="591077"/>
                        <a:pt x="603467" y="515001"/>
                      </a:cubicBezTo>
                      <a:cubicBezTo>
                        <a:pt x="607603" y="436717"/>
                        <a:pt x="594930" y="357538"/>
                        <a:pt x="585938" y="279955"/>
                      </a:cubicBezTo>
                      <a:cubicBezTo>
                        <a:pt x="575674" y="191434"/>
                        <a:pt x="559986" y="103684"/>
                        <a:pt x="547523" y="15443"/>
                      </a:cubicBezTo>
                      <a:cubicBezTo>
                        <a:pt x="545008" y="6319"/>
                        <a:pt x="536708" y="0"/>
                        <a:pt x="527242" y="0"/>
                      </a:cubicBezTo>
                      <a:cubicBezTo>
                        <a:pt x="437844" y="877"/>
                        <a:pt x="348175" y="6354"/>
                        <a:pt x="259049" y="12884"/>
                      </a:cubicBezTo>
                      <a:cubicBezTo>
                        <a:pt x="248602" y="13646"/>
                        <a:pt x="236796" y="21938"/>
                        <a:pt x="238014" y="33919"/>
                      </a:cubicBezTo>
                      <a:cubicBezTo>
                        <a:pt x="247322" y="134552"/>
                        <a:pt x="251564" y="235589"/>
                        <a:pt x="250714" y="336644"/>
                      </a:cubicBezTo>
                      <a:cubicBezTo>
                        <a:pt x="250714" y="363717"/>
                        <a:pt x="292783" y="363761"/>
                        <a:pt x="292783" y="336644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3" name="Freeform 1132">
                  <a:extLst>
                    <a:ext uri="{FF2B5EF4-FFF2-40B4-BE49-F238E27FC236}">
                      <a16:creationId xmlns:a16="http://schemas.microsoft.com/office/drawing/2014/main" id="{D1DC853D-C1D9-22A5-D0C3-91F12DA3AF88}"/>
                    </a:ext>
                  </a:extLst>
                </p:cNvPr>
                <p:cNvSpPr/>
                <p:nvPr/>
              </p:nvSpPr>
              <p:spPr>
                <a:xfrm>
                  <a:off x="9150119" y="4499872"/>
                  <a:ext cx="68505" cy="311295"/>
                </a:xfrm>
                <a:custGeom>
                  <a:avLst/>
                  <a:gdLst>
                    <a:gd name="connsiteX0" fmla="*/ 0 w 68505"/>
                    <a:gd name="connsiteY0" fmla="*/ 21035 h 311295"/>
                    <a:gd name="connsiteX1" fmla="*/ 26434 w 68505"/>
                    <a:gd name="connsiteY1" fmla="*/ 290981 h 311295"/>
                    <a:gd name="connsiteX2" fmla="*/ 68503 w 68505"/>
                    <a:gd name="connsiteY2" fmla="*/ 290981 h 311295"/>
                    <a:gd name="connsiteX3" fmla="*/ 42070 w 68505"/>
                    <a:gd name="connsiteY3" fmla="*/ 21035 h 311295"/>
                    <a:gd name="connsiteX4" fmla="*/ 21035 w 68505"/>
                    <a:gd name="connsiteY4" fmla="*/ 0 h 311295"/>
                    <a:gd name="connsiteX5" fmla="*/ 0 w 68505"/>
                    <a:gd name="connsiteY5" fmla="*/ 21035 h 31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05" h="311295">
                      <a:moveTo>
                        <a:pt x="0" y="21035"/>
                      </a:moveTo>
                      <a:cubicBezTo>
                        <a:pt x="8335" y="111002"/>
                        <a:pt x="25233" y="200487"/>
                        <a:pt x="26434" y="290981"/>
                      </a:cubicBezTo>
                      <a:cubicBezTo>
                        <a:pt x="26793" y="318028"/>
                        <a:pt x="68863" y="318107"/>
                        <a:pt x="68503" y="290981"/>
                      </a:cubicBezTo>
                      <a:cubicBezTo>
                        <a:pt x="67302" y="200479"/>
                        <a:pt x="50405" y="110993"/>
                        <a:pt x="42070" y="21035"/>
                      </a:cubicBezTo>
                      <a:cubicBezTo>
                        <a:pt x="41766" y="9545"/>
                        <a:pt x="32524" y="307"/>
                        <a:pt x="21035" y="0"/>
                      </a:cubicBezTo>
                      <a:cubicBezTo>
                        <a:pt x="9449" y="79"/>
                        <a:pt x="76" y="9448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4" name="Freeform 1133">
                  <a:extLst>
                    <a:ext uri="{FF2B5EF4-FFF2-40B4-BE49-F238E27FC236}">
                      <a16:creationId xmlns:a16="http://schemas.microsoft.com/office/drawing/2014/main" id="{68E843D9-F0F2-A346-D727-BC07DD3911A2}"/>
                    </a:ext>
                  </a:extLst>
                </p:cNvPr>
                <p:cNvSpPr/>
                <p:nvPr/>
              </p:nvSpPr>
              <p:spPr>
                <a:xfrm>
                  <a:off x="9569294" y="4205022"/>
                  <a:ext cx="414432" cy="79151"/>
                </a:xfrm>
                <a:custGeom>
                  <a:avLst/>
                  <a:gdLst>
                    <a:gd name="connsiteX0" fmla="*/ 14930 w 414432"/>
                    <a:gd name="connsiteY0" fmla="*/ 58997 h 79151"/>
                    <a:gd name="connsiteX1" fmla="*/ 213095 w 414432"/>
                    <a:gd name="connsiteY1" fmla="*/ 78235 h 79151"/>
                    <a:gd name="connsiteX2" fmla="*/ 374676 w 414432"/>
                    <a:gd name="connsiteY2" fmla="*/ 50627 h 79151"/>
                    <a:gd name="connsiteX3" fmla="*/ 404072 w 414432"/>
                    <a:gd name="connsiteY3" fmla="*/ 39049 h 79151"/>
                    <a:gd name="connsiteX4" fmla="*/ 411619 w 414432"/>
                    <a:gd name="connsiteY4" fmla="*/ 10267 h 79151"/>
                    <a:gd name="connsiteX5" fmla="*/ 382845 w 414432"/>
                    <a:gd name="connsiteY5" fmla="*/ 2720 h 79151"/>
                    <a:gd name="connsiteX6" fmla="*/ 382442 w 414432"/>
                    <a:gd name="connsiteY6" fmla="*/ 2975 h 79151"/>
                    <a:gd name="connsiteX7" fmla="*/ 367814 w 414432"/>
                    <a:gd name="connsiteY7" fmla="*/ 8540 h 79151"/>
                    <a:gd name="connsiteX8" fmla="*/ 313316 w 414432"/>
                    <a:gd name="connsiteY8" fmla="*/ 23624 h 79151"/>
                    <a:gd name="connsiteX9" fmla="*/ 115519 w 414432"/>
                    <a:gd name="connsiteY9" fmla="*/ 33922 h 79151"/>
                    <a:gd name="connsiteX10" fmla="*/ 26122 w 414432"/>
                    <a:gd name="connsiteY10" fmla="*/ 18391 h 79151"/>
                    <a:gd name="connsiteX11" fmla="*/ 14938 w 414432"/>
                    <a:gd name="connsiteY11" fmla="*/ 58953 h 79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4432" h="79151">
                      <a:moveTo>
                        <a:pt x="14930" y="58997"/>
                      </a:moveTo>
                      <a:cubicBezTo>
                        <a:pt x="79655" y="75238"/>
                        <a:pt x="146449" y="81723"/>
                        <a:pt x="213095" y="78235"/>
                      </a:cubicBezTo>
                      <a:cubicBezTo>
                        <a:pt x="267978" y="76596"/>
                        <a:pt x="322361" y="67297"/>
                        <a:pt x="374676" y="50627"/>
                      </a:cubicBezTo>
                      <a:cubicBezTo>
                        <a:pt x="384703" y="47376"/>
                        <a:pt x="394519" y="43510"/>
                        <a:pt x="404072" y="39049"/>
                      </a:cubicBezTo>
                      <a:cubicBezTo>
                        <a:pt x="414020" y="33116"/>
                        <a:pt x="417377" y="20311"/>
                        <a:pt x="411619" y="10267"/>
                      </a:cubicBezTo>
                      <a:cubicBezTo>
                        <a:pt x="405606" y="442"/>
                        <a:pt x="392907" y="-2889"/>
                        <a:pt x="382845" y="2720"/>
                      </a:cubicBezTo>
                      <a:cubicBezTo>
                        <a:pt x="380102" y="4035"/>
                        <a:pt x="376508" y="5131"/>
                        <a:pt x="382442" y="2975"/>
                      </a:cubicBezTo>
                      <a:cubicBezTo>
                        <a:pt x="377542" y="4728"/>
                        <a:pt x="372739" y="6813"/>
                        <a:pt x="367814" y="8540"/>
                      </a:cubicBezTo>
                      <a:cubicBezTo>
                        <a:pt x="349978" y="14702"/>
                        <a:pt x="331774" y="19732"/>
                        <a:pt x="313316" y="23624"/>
                      </a:cubicBezTo>
                      <a:cubicBezTo>
                        <a:pt x="248284" y="37016"/>
                        <a:pt x="181595" y="40487"/>
                        <a:pt x="115519" y="33922"/>
                      </a:cubicBezTo>
                      <a:cubicBezTo>
                        <a:pt x="85343" y="31205"/>
                        <a:pt x="55448" y="26008"/>
                        <a:pt x="26122" y="18391"/>
                      </a:cubicBezTo>
                      <a:cubicBezTo>
                        <a:pt x="-93" y="11538"/>
                        <a:pt x="-11276" y="52108"/>
                        <a:pt x="14938" y="5895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5" name="Freeform 1134">
                  <a:extLst>
                    <a:ext uri="{FF2B5EF4-FFF2-40B4-BE49-F238E27FC236}">
                      <a16:creationId xmlns:a16="http://schemas.microsoft.com/office/drawing/2014/main" id="{BDCB1B11-5397-9F90-64D3-184B1B4D30A6}"/>
                    </a:ext>
                  </a:extLst>
                </p:cNvPr>
                <p:cNvSpPr/>
                <p:nvPr/>
              </p:nvSpPr>
              <p:spPr>
                <a:xfrm>
                  <a:off x="10262069" y="4666765"/>
                  <a:ext cx="76776" cy="450932"/>
                </a:xfrm>
                <a:custGeom>
                  <a:avLst/>
                  <a:gdLst>
                    <a:gd name="connsiteX0" fmla="*/ 34707 w 76776"/>
                    <a:gd name="connsiteY0" fmla="*/ 21035 h 450932"/>
                    <a:gd name="connsiteX1" fmla="*/ 0 w 76776"/>
                    <a:gd name="connsiteY1" fmla="*/ 429898 h 450932"/>
                    <a:gd name="connsiteX2" fmla="*/ 21035 w 76776"/>
                    <a:gd name="connsiteY2" fmla="*/ 450933 h 450932"/>
                    <a:gd name="connsiteX3" fmla="*/ 42070 w 76776"/>
                    <a:gd name="connsiteY3" fmla="*/ 429898 h 450932"/>
                    <a:gd name="connsiteX4" fmla="*/ 76777 w 76776"/>
                    <a:gd name="connsiteY4" fmla="*/ 21035 h 450932"/>
                    <a:gd name="connsiteX5" fmla="*/ 55742 w 76776"/>
                    <a:gd name="connsiteY5" fmla="*/ 0 h 450932"/>
                    <a:gd name="connsiteX6" fmla="*/ 34707 w 76776"/>
                    <a:gd name="connsiteY6" fmla="*/ 21035 h 45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76" h="450932">
                      <a:moveTo>
                        <a:pt x="34707" y="21035"/>
                      </a:moveTo>
                      <a:cubicBezTo>
                        <a:pt x="24821" y="157463"/>
                        <a:pt x="9878" y="293461"/>
                        <a:pt x="0" y="429898"/>
                      </a:cubicBezTo>
                      <a:cubicBezTo>
                        <a:pt x="96" y="441476"/>
                        <a:pt x="9457" y="450836"/>
                        <a:pt x="21035" y="450933"/>
                      </a:cubicBezTo>
                      <a:cubicBezTo>
                        <a:pt x="32560" y="450713"/>
                        <a:pt x="41850" y="441423"/>
                        <a:pt x="42070" y="429898"/>
                      </a:cubicBezTo>
                      <a:cubicBezTo>
                        <a:pt x="51947" y="293461"/>
                        <a:pt x="66891" y="157463"/>
                        <a:pt x="76777" y="21035"/>
                      </a:cubicBezTo>
                      <a:cubicBezTo>
                        <a:pt x="76777" y="9422"/>
                        <a:pt x="67355" y="0"/>
                        <a:pt x="55742" y="0"/>
                      </a:cubicBezTo>
                      <a:cubicBezTo>
                        <a:pt x="44129" y="0"/>
                        <a:pt x="34707" y="9422"/>
                        <a:pt x="34707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6" name="Freeform 1135">
                  <a:extLst>
                    <a:ext uri="{FF2B5EF4-FFF2-40B4-BE49-F238E27FC236}">
                      <a16:creationId xmlns:a16="http://schemas.microsoft.com/office/drawing/2014/main" id="{88ACC42F-BC4E-0F1F-5010-17063237AF82}"/>
                    </a:ext>
                  </a:extLst>
                </p:cNvPr>
                <p:cNvSpPr/>
                <p:nvPr/>
              </p:nvSpPr>
              <p:spPr>
                <a:xfrm>
                  <a:off x="10582130" y="3661721"/>
                  <a:ext cx="135062" cy="591465"/>
                </a:xfrm>
                <a:custGeom>
                  <a:avLst/>
                  <a:gdLst>
                    <a:gd name="connsiteX0" fmla="*/ 7810 w 135062"/>
                    <a:gd name="connsiteY0" fmla="*/ 551464 h 591465"/>
                    <a:gd name="connsiteX1" fmla="*/ 1368 w 135062"/>
                    <a:gd name="connsiteY1" fmla="*/ 516406 h 591465"/>
                    <a:gd name="connsiteX2" fmla="*/ 938 w 135062"/>
                    <a:gd name="connsiteY2" fmla="*/ 437754 h 591465"/>
                    <a:gd name="connsiteX3" fmla="*/ 0 w 135062"/>
                    <a:gd name="connsiteY3" fmla="*/ 32002 h 591465"/>
                    <a:gd name="connsiteX4" fmla="*/ 62886 w 135062"/>
                    <a:gd name="connsiteY4" fmla="*/ 3 h 591465"/>
                    <a:gd name="connsiteX5" fmla="*/ 131099 w 135062"/>
                    <a:gd name="connsiteY5" fmla="*/ 30679 h 591465"/>
                    <a:gd name="connsiteX6" fmla="*/ 133115 w 135062"/>
                    <a:gd name="connsiteY6" fmla="*/ 411285 h 591465"/>
                    <a:gd name="connsiteX7" fmla="*/ 135061 w 135062"/>
                    <a:gd name="connsiteY7" fmla="*/ 531183 h 591465"/>
                    <a:gd name="connsiteX8" fmla="*/ 67154 w 135062"/>
                    <a:gd name="connsiteY8" fmla="*/ 591456 h 591465"/>
                    <a:gd name="connsiteX9" fmla="*/ 7810 w 135062"/>
                    <a:gd name="connsiteY9" fmla="*/ 551464 h 591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62" h="591465">
                      <a:moveTo>
                        <a:pt x="7810" y="551464"/>
                      </a:moveTo>
                      <a:cubicBezTo>
                        <a:pt x="3427" y="540298"/>
                        <a:pt x="1236" y="528396"/>
                        <a:pt x="1368" y="516406"/>
                      </a:cubicBezTo>
                      <a:cubicBezTo>
                        <a:pt x="1245" y="493829"/>
                        <a:pt x="1096" y="467018"/>
                        <a:pt x="938" y="437754"/>
                      </a:cubicBezTo>
                      <a:cubicBezTo>
                        <a:pt x="325" y="330827"/>
                        <a:pt x="237" y="76508"/>
                        <a:pt x="0" y="32002"/>
                      </a:cubicBezTo>
                      <a:cubicBezTo>
                        <a:pt x="-113" y="9766"/>
                        <a:pt x="26776" y="187"/>
                        <a:pt x="62886" y="3"/>
                      </a:cubicBezTo>
                      <a:cubicBezTo>
                        <a:pt x="98995" y="-181"/>
                        <a:pt x="130977" y="8434"/>
                        <a:pt x="131099" y="30679"/>
                      </a:cubicBezTo>
                      <a:lnTo>
                        <a:pt x="133115" y="411285"/>
                      </a:lnTo>
                      <a:cubicBezTo>
                        <a:pt x="134272" y="476843"/>
                        <a:pt x="135026" y="524837"/>
                        <a:pt x="135061" y="531183"/>
                      </a:cubicBezTo>
                      <a:cubicBezTo>
                        <a:pt x="135280" y="572841"/>
                        <a:pt x="108207" y="591237"/>
                        <a:pt x="67154" y="591456"/>
                      </a:cubicBezTo>
                      <a:cubicBezTo>
                        <a:pt x="40939" y="591895"/>
                        <a:pt x="17240" y="575926"/>
                        <a:pt x="7810" y="5514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7" name="Freeform 1136">
                  <a:extLst>
                    <a:ext uri="{FF2B5EF4-FFF2-40B4-BE49-F238E27FC236}">
                      <a16:creationId xmlns:a16="http://schemas.microsoft.com/office/drawing/2014/main" id="{0B34DF54-7E3C-9D81-E9CD-24FBBBD95C4D}"/>
                    </a:ext>
                  </a:extLst>
                </p:cNvPr>
                <p:cNvSpPr/>
                <p:nvPr/>
              </p:nvSpPr>
              <p:spPr>
                <a:xfrm>
                  <a:off x="10582840" y="4045468"/>
                  <a:ext cx="134395" cy="207699"/>
                </a:xfrm>
                <a:custGeom>
                  <a:avLst/>
                  <a:gdLst>
                    <a:gd name="connsiteX0" fmla="*/ 5075 w 134395"/>
                    <a:gd name="connsiteY0" fmla="*/ 162178 h 207699"/>
                    <a:gd name="connsiteX1" fmla="*/ 692 w 134395"/>
                    <a:gd name="connsiteY1" fmla="*/ 132642 h 207699"/>
                    <a:gd name="connsiteX2" fmla="*/ 0 w 134395"/>
                    <a:gd name="connsiteY2" fmla="*/ 4259 h 207699"/>
                    <a:gd name="connsiteX3" fmla="*/ 0 w 134395"/>
                    <a:gd name="connsiteY3" fmla="*/ 0 h 207699"/>
                    <a:gd name="connsiteX4" fmla="*/ 0 w 134395"/>
                    <a:gd name="connsiteY4" fmla="*/ 4119 h 207699"/>
                    <a:gd name="connsiteX5" fmla="*/ 69117 w 134395"/>
                    <a:gd name="connsiteY5" fmla="*/ 35864 h 207699"/>
                    <a:gd name="connsiteX6" fmla="*/ 132475 w 134395"/>
                    <a:gd name="connsiteY6" fmla="*/ 10859 h 207699"/>
                    <a:gd name="connsiteX7" fmla="*/ 134394 w 134395"/>
                    <a:gd name="connsiteY7" fmla="*/ 147418 h 207699"/>
                    <a:gd name="connsiteX8" fmla="*/ 66487 w 134395"/>
                    <a:gd name="connsiteY8" fmla="*/ 207692 h 207699"/>
                    <a:gd name="connsiteX9" fmla="*/ 5075 w 134395"/>
                    <a:gd name="connsiteY9" fmla="*/ 162178 h 2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4395" h="207699">
                      <a:moveTo>
                        <a:pt x="5075" y="162178"/>
                      </a:moveTo>
                      <a:cubicBezTo>
                        <a:pt x="2104" y="152616"/>
                        <a:pt x="622" y="142651"/>
                        <a:pt x="692" y="132642"/>
                      </a:cubicBezTo>
                      <a:cubicBezTo>
                        <a:pt x="570" y="110064"/>
                        <a:pt x="158" y="33524"/>
                        <a:pt x="0" y="4259"/>
                      </a:cubicBezTo>
                      <a:lnTo>
                        <a:pt x="0" y="0"/>
                      </a:lnTo>
                      <a:lnTo>
                        <a:pt x="0" y="4119"/>
                      </a:lnTo>
                      <a:cubicBezTo>
                        <a:pt x="105" y="23971"/>
                        <a:pt x="27538" y="36083"/>
                        <a:pt x="69117" y="35864"/>
                      </a:cubicBezTo>
                      <a:cubicBezTo>
                        <a:pt x="105218" y="35671"/>
                        <a:pt x="127339" y="26320"/>
                        <a:pt x="132475" y="10859"/>
                      </a:cubicBezTo>
                      <a:cubicBezTo>
                        <a:pt x="133544" y="74349"/>
                        <a:pt x="134359" y="141310"/>
                        <a:pt x="134394" y="147418"/>
                      </a:cubicBezTo>
                      <a:cubicBezTo>
                        <a:pt x="134614" y="189076"/>
                        <a:pt x="107540" y="207473"/>
                        <a:pt x="66487" y="207692"/>
                      </a:cubicBezTo>
                      <a:cubicBezTo>
                        <a:pt x="38082" y="208130"/>
                        <a:pt x="12919" y="189479"/>
                        <a:pt x="5075" y="162178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8" name="Freeform 1137">
                  <a:extLst>
                    <a:ext uri="{FF2B5EF4-FFF2-40B4-BE49-F238E27FC236}">
                      <a16:creationId xmlns:a16="http://schemas.microsoft.com/office/drawing/2014/main" id="{8769DA6F-3376-15BA-D4CA-4FFAEBF92CA0}"/>
                    </a:ext>
                  </a:extLst>
                </p:cNvPr>
                <p:cNvSpPr/>
                <p:nvPr/>
              </p:nvSpPr>
              <p:spPr>
                <a:xfrm>
                  <a:off x="10561174" y="3672012"/>
                  <a:ext cx="177284" cy="602427"/>
                </a:xfrm>
                <a:custGeom>
                  <a:avLst/>
                  <a:gdLst>
                    <a:gd name="connsiteX0" fmla="*/ 131020 w 177284"/>
                    <a:gd name="connsiteY0" fmla="*/ 20371 h 602427"/>
                    <a:gd name="connsiteX1" fmla="*/ 134938 w 177284"/>
                    <a:gd name="connsiteY1" fmla="*/ 517247 h 602427"/>
                    <a:gd name="connsiteX2" fmla="*/ 123544 w 177284"/>
                    <a:gd name="connsiteY2" fmla="*/ 550946 h 602427"/>
                    <a:gd name="connsiteX3" fmla="*/ 107409 w 177284"/>
                    <a:gd name="connsiteY3" fmla="*/ 558046 h 602427"/>
                    <a:gd name="connsiteX4" fmla="*/ 81992 w 177284"/>
                    <a:gd name="connsiteY4" fmla="*/ 559886 h 602427"/>
                    <a:gd name="connsiteX5" fmla="*/ 48485 w 177284"/>
                    <a:gd name="connsiteY5" fmla="*/ 533961 h 602427"/>
                    <a:gd name="connsiteX6" fmla="*/ 43227 w 177284"/>
                    <a:gd name="connsiteY6" fmla="*/ 467394 h 602427"/>
                    <a:gd name="connsiteX7" fmla="*/ 42447 w 177284"/>
                    <a:gd name="connsiteY7" fmla="*/ 231139 h 602427"/>
                    <a:gd name="connsiteX8" fmla="*/ 42070 w 177284"/>
                    <a:gd name="connsiteY8" fmla="*/ 21668 h 602427"/>
                    <a:gd name="connsiteX9" fmla="*/ 0 w 177284"/>
                    <a:gd name="connsiteY9" fmla="*/ 21668 h 602427"/>
                    <a:gd name="connsiteX10" fmla="*/ 1131 w 177284"/>
                    <a:gd name="connsiteY10" fmla="*/ 463556 h 602427"/>
                    <a:gd name="connsiteX11" fmla="*/ 7345 w 177284"/>
                    <a:gd name="connsiteY11" fmla="*/ 543584 h 602427"/>
                    <a:gd name="connsiteX12" fmla="*/ 49020 w 177284"/>
                    <a:gd name="connsiteY12" fmla="*/ 592893 h 602427"/>
                    <a:gd name="connsiteX13" fmla="*/ 165465 w 177284"/>
                    <a:gd name="connsiteY13" fmla="*/ 566205 h 602427"/>
                    <a:gd name="connsiteX14" fmla="*/ 177060 w 177284"/>
                    <a:gd name="connsiteY14" fmla="*/ 514950 h 602427"/>
                    <a:gd name="connsiteX15" fmla="*/ 176184 w 177284"/>
                    <a:gd name="connsiteY15" fmla="*/ 459734 h 602427"/>
                    <a:gd name="connsiteX16" fmla="*/ 174475 w 177284"/>
                    <a:gd name="connsiteY16" fmla="*/ 268984 h 602427"/>
                    <a:gd name="connsiteX17" fmla="*/ 173160 w 177284"/>
                    <a:gd name="connsiteY17" fmla="*/ 20318 h 602427"/>
                    <a:gd name="connsiteX18" fmla="*/ 131091 w 177284"/>
                    <a:gd name="connsiteY18" fmla="*/ 20318 h 60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7284" h="602427">
                      <a:moveTo>
                        <a:pt x="131020" y="20371"/>
                      </a:moveTo>
                      <a:cubicBezTo>
                        <a:pt x="131897" y="186020"/>
                        <a:pt x="133483" y="351668"/>
                        <a:pt x="134938" y="517247"/>
                      </a:cubicBezTo>
                      <a:cubicBezTo>
                        <a:pt x="135070" y="531699"/>
                        <a:pt x="133133" y="542927"/>
                        <a:pt x="123544" y="550946"/>
                      </a:cubicBezTo>
                      <a:cubicBezTo>
                        <a:pt x="118689" y="554364"/>
                        <a:pt x="113202" y="556775"/>
                        <a:pt x="107409" y="558046"/>
                      </a:cubicBezTo>
                      <a:cubicBezTo>
                        <a:pt x="99074" y="559895"/>
                        <a:pt x="90511" y="560517"/>
                        <a:pt x="81992" y="559886"/>
                      </a:cubicBezTo>
                      <a:cubicBezTo>
                        <a:pt x="66935" y="557993"/>
                        <a:pt x="54095" y="548063"/>
                        <a:pt x="48485" y="533961"/>
                      </a:cubicBezTo>
                      <a:cubicBezTo>
                        <a:pt x="39905" y="513802"/>
                        <a:pt x="43306" y="488815"/>
                        <a:pt x="43227" y="467394"/>
                      </a:cubicBezTo>
                      <a:cubicBezTo>
                        <a:pt x="42797" y="388646"/>
                        <a:pt x="42534" y="309897"/>
                        <a:pt x="42447" y="231139"/>
                      </a:cubicBezTo>
                      <a:cubicBezTo>
                        <a:pt x="42333" y="161330"/>
                        <a:pt x="42447" y="91512"/>
                        <a:pt x="42070" y="21668"/>
                      </a:cubicBezTo>
                      <a:cubicBezTo>
                        <a:pt x="41938" y="-5397"/>
                        <a:pt x="-131" y="-5449"/>
                        <a:pt x="0" y="21668"/>
                      </a:cubicBezTo>
                      <a:cubicBezTo>
                        <a:pt x="763" y="168964"/>
                        <a:pt x="325" y="316260"/>
                        <a:pt x="1131" y="463556"/>
                      </a:cubicBezTo>
                      <a:cubicBezTo>
                        <a:pt x="1280" y="489779"/>
                        <a:pt x="-1577" y="518430"/>
                        <a:pt x="7345" y="543584"/>
                      </a:cubicBezTo>
                      <a:cubicBezTo>
                        <a:pt x="14339" y="564794"/>
                        <a:pt x="29274" y="582463"/>
                        <a:pt x="49020" y="592893"/>
                      </a:cubicBezTo>
                      <a:cubicBezTo>
                        <a:pt x="86409" y="611588"/>
                        <a:pt x="142003" y="602841"/>
                        <a:pt x="165465" y="566205"/>
                      </a:cubicBezTo>
                      <a:cubicBezTo>
                        <a:pt x="174282" y="550631"/>
                        <a:pt x="178314" y="532804"/>
                        <a:pt x="177060" y="514950"/>
                      </a:cubicBezTo>
                      <a:cubicBezTo>
                        <a:pt x="176824" y="496545"/>
                        <a:pt x="176499" y="478140"/>
                        <a:pt x="176184" y="459734"/>
                      </a:cubicBezTo>
                      <a:cubicBezTo>
                        <a:pt x="175123" y="396148"/>
                        <a:pt x="174808" y="332570"/>
                        <a:pt x="174475" y="268984"/>
                      </a:cubicBezTo>
                      <a:lnTo>
                        <a:pt x="173160" y="20318"/>
                      </a:lnTo>
                      <a:cubicBezTo>
                        <a:pt x="173011" y="-6746"/>
                        <a:pt x="130942" y="-6799"/>
                        <a:pt x="131091" y="20318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39" name="Freeform 1138">
                  <a:extLst>
                    <a:ext uri="{FF2B5EF4-FFF2-40B4-BE49-F238E27FC236}">
                      <a16:creationId xmlns:a16="http://schemas.microsoft.com/office/drawing/2014/main" id="{3C26863B-A40A-AE22-F2C4-B1D3737DBC80}"/>
                    </a:ext>
                  </a:extLst>
                </p:cNvPr>
                <p:cNvSpPr/>
                <p:nvPr/>
              </p:nvSpPr>
              <p:spPr>
                <a:xfrm>
                  <a:off x="10561087" y="3640672"/>
                  <a:ext cx="173157" cy="103704"/>
                </a:xfrm>
                <a:custGeom>
                  <a:avLst/>
                  <a:gdLst>
                    <a:gd name="connsiteX0" fmla="*/ 83928 w 173157"/>
                    <a:gd name="connsiteY0" fmla="*/ 0 h 103704"/>
                    <a:gd name="connsiteX1" fmla="*/ 2786 w 173157"/>
                    <a:gd name="connsiteY1" fmla="*/ 37547 h 103704"/>
                    <a:gd name="connsiteX2" fmla="*/ 6047 w 173157"/>
                    <a:gd name="connsiteY2" fmla="*/ 76479 h 103704"/>
                    <a:gd name="connsiteX3" fmla="*/ 37362 w 173157"/>
                    <a:gd name="connsiteY3" fmla="*/ 98793 h 103704"/>
                    <a:gd name="connsiteX4" fmla="*/ 82385 w 173157"/>
                    <a:gd name="connsiteY4" fmla="*/ 103614 h 103704"/>
                    <a:gd name="connsiteX5" fmla="*/ 129801 w 173157"/>
                    <a:gd name="connsiteY5" fmla="*/ 99687 h 103704"/>
                    <a:gd name="connsiteX6" fmla="*/ 161485 w 173157"/>
                    <a:gd name="connsiteY6" fmla="*/ 83289 h 103704"/>
                    <a:gd name="connsiteX7" fmla="*/ 172256 w 173157"/>
                    <a:gd name="connsiteY7" fmla="*/ 43463 h 103704"/>
                    <a:gd name="connsiteX8" fmla="*/ 83928 w 173157"/>
                    <a:gd name="connsiteY8" fmla="*/ 0 h 103704"/>
                    <a:gd name="connsiteX9" fmla="*/ 62893 w 173157"/>
                    <a:gd name="connsiteY9" fmla="*/ 21035 h 103704"/>
                    <a:gd name="connsiteX10" fmla="*/ 83928 w 173157"/>
                    <a:gd name="connsiteY10" fmla="*/ 42070 h 103704"/>
                    <a:gd name="connsiteX11" fmla="*/ 103210 w 173157"/>
                    <a:gd name="connsiteY11" fmla="*/ 42885 h 103704"/>
                    <a:gd name="connsiteX12" fmla="*/ 107285 w 173157"/>
                    <a:gd name="connsiteY12" fmla="*/ 43323 h 103704"/>
                    <a:gd name="connsiteX13" fmla="*/ 108565 w 173157"/>
                    <a:gd name="connsiteY13" fmla="*/ 43586 h 103704"/>
                    <a:gd name="connsiteX14" fmla="*/ 117706 w 173157"/>
                    <a:gd name="connsiteY14" fmla="*/ 45584 h 103704"/>
                    <a:gd name="connsiteX15" fmla="*/ 125138 w 173157"/>
                    <a:gd name="connsiteY15" fmla="*/ 47942 h 103704"/>
                    <a:gd name="connsiteX16" fmla="*/ 127312 w 173157"/>
                    <a:gd name="connsiteY16" fmla="*/ 49116 h 103704"/>
                    <a:gd name="connsiteX17" fmla="*/ 130432 w 173157"/>
                    <a:gd name="connsiteY17" fmla="*/ 51036 h 103704"/>
                    <a:gd name="connsiteX18" fmla="*/ 129976 w 173157"/>
                    <a:gd name="connsiteY18" fmla="*/ 50746 h 103704"/>
                    <a:gd name="connsiteX19" fmla="*/ 131817 w 173157"/>
                    <a:gd name="connsiteY19" fmla="*/ 52622 h 103704"/>
                    <a:gd name="connsiteX20" fmla="*/ 131458 w 173157"/>
                    <a:gd name="connsiteY20" fmla="*/ 52499 h 103704"/>
                    <a:gd name="connsiteX21" fmla="*/ 130818 w 173157"/>
                    <a:gd name="connsiteY21" fmla="*/ 50913 h 103704"/>
                    <a:gd name="connsiteX22" fmla="*/ 131449 w 173157"/>
                    <a:gd name="connsiteY22" fmla="*/ 53367 h 103704"/>
                    <a:gd name="connsiteX23" fmla="*/ 130958 w 173157"/>
                    <a:gd name="connsiteY23" fmla="*/ 54673 h 103704"/>
                    <a:gd name="connsiteX24" fmla="*/ 131160 w 173157"/>
                    <a:gd name="connsiteY24" fmla="*/ 52920 h 103704"/>
                    <a:gd name="connsiteX25" fmla="*/ 130625 w 173157"/>
                    <a:gd name="connsiteY25" fmla="*/ 54962 h 103704"/>
                    <a:gd name="connsiteX26" fmla="*/ 131651 w 173157"/>
                    <a:gd name="connsiteY26" fmla="*/ 52797 h 103704"/>
                    <a:gd name="connsiteX27" fmla="*/ 130204 w 173157"/>
                    <a:gd name="connsiteY27" fmla="*/ 55427 h 103704"/>
                    <a:gd name="connsiteX28" fmla="*/ 131694 w 173157"/>
                    <a:gd name="connsiteY28" fmla="*/ 53551 h 103704"/>
                    <a:gd name="connsiteX29" fmla="*/ 129941 w 173157"/>
                    <a:gd name="connsiteY29" fmla="*/ 55374 h 103704"/>
                    <a:gd name="connsiteX30" fmla="*/ 129468 w 173157"/>
                    <a:gd name="connsiteY30" fmla="*/ 55567 h 103704"/>
                    <a:gd name="connsiteX31" fmla="*/ 127452 w 173157"/>
                    <a:gd name="connsiteY31" fmla="*/ 56671 h 103704"/>
                    <a:gd name="connsiteX32" fmla="*/ 129161 w 173157"/>
                    <a:gd name="connsiteY32" fmla="*/ 56040 h 103704"/>
                    <a:gd name="connsiteX33" fmla="*/ 122150 w 173157"/>
                    <a:gd name="connsiteY33" fmla="*/ 58301 h 103704"/>
                    <a:gd name="connsiteX34" fmla="*/ 115559 w 173157"/>
                    <a:gd name="connsiteY34" fmla="*/ 59730 h 103704"/>
                    <a:gd name="connsiteX35" fmla="*/ 112377 w 173157"/>
                    <a:gd name="connsiteY35" fmla="*/ 60256 h 103704"/>
                    <a:gd name="connsiteX36" fmla="*/ 112894 w 173157"/>
                    <a:gd name="connsiteY36" fmla="*/ 60168 h 103704"/>
                    <a:gd name="connsiteX37" fmla="*/ 93464 w 173157"/>
                    <a:gd name="connsiteY37" fmla="*/ 61422 h 103704"/>
                    <a:gd name="connsiteX38" fmla="*/ 56714 w 173157"/>
                    <a:gd name="connsiteY38" fmla="*/ 60212 h 103704"/>
                    <a:gd name="connsiteX39" fmla="*/ 54243 w 173157"/>
                    <a:gd name="connsiteY39" fmla="*/ 59651 h 103704"/>
                    <a:gd name="connsiteX40" fmla="*/ 47187 w 173157"/>
                    <a:gd name="connsiteY40" fmla="*/ 57837 h 103704"/>
                    <a:gd name="connsiteX41" fmla="*/ 44654 w 173157"/>
                    <a:gd name="connsiteY41" fmla="*/ 56960 h 103704"/>
                    <a:gd name="connsiteX42" fmla="*/ 46179 w 173157"/>
                    <a:gd name="connsiteY42" fmla="*/ 57591 h 103704"/>
                    <a:gd name="connsiteX43" fmla="*/ 41175 w 173157"/>
                    <a:gd name="connsiteY43" fmla="*/ 54638 h 103704"/>
                    <a:gd name="connsiteX44" fmla="*/ 42560 w 173157"/>
                    <a:gd name="connsiteY44" fmla="*/ 55514 h 103704"/>
                    <a:gd name="connsiteX45" fmla="*/ 43436 w 173157"/>
                    <a:gd name="connsiteY45" fmla="*/ 57013 h 103704"/>
                    <a:gd name="connsiteX46" fmla="*/ 41359 w 173157"/>
                    <a:gd name="connsiteY46" fmla="*/ 53446 h 103704"/>
                    <a:gd name="connsiteX47" fmla="*/ 42367 w 173157"/>
                    <a:gd name="connsiteY47" fmla="*/ 55497 h 103704"/>
                    <a:gd name="connsiteX48" fmla="*/ 41745 w 173157"/>
                    <a:gd name="connsiteY48" fmla="*/ 52806 h 103704"/>
                    <a:gd name="connsiteX49" fmla="*/ 42086 w 173157"/>
                    <a:gd name="connsiteY49" fmla="*/ 54918 h 103704"/>
                    <a:gd name="connsiteX50" fmla="*/ 42086 w 173157"/>
                    <a:gd name="connsiteY50" fmla="*/ 51079 h 103704"/>
                    <a:gd name="connsiteX51" fmla="*/ 42086 w 173157"/>
                    <a:gd name="connsiteY51" fmla="*/ 52254 h 103704"/>
                    <a:gd name="connsiteX52" fmla="*/ 41736 w 173157"/>
                    <a:gd name="connsiteY52" fmla="*/ 52701 h 103704"/>
                    <a:gd name="connsiteX53" fmla="*/ 42980 w 173157"/>
                    <a:gd name="connsiteY53" fmla="*/ 50597 h 103704"/>
                    <a:gd name="connsiteX54" fmla="*/ 42858 w 173157"/>
                    <a:gd name="connsiteY54" fmla="*/ 50992 h 103704"/>
                    <a:gd name="connsiteX55" fmla="*/ 44777 w 173157"/>
                    <a:gd name="connsiteY55" fmla="*/ 49239 h 103704"/>
                    <a:gd name="connsiteX56" fmla="*/ 43208 w 173157"/>
                    <a:gd name="connsiteY56" fmla="*/ 50501 h 103704"/>
                    <a:gd name="connsiteX57" fmla="*/ 44961 w 173157"/>
                    <a:gd name="connsiteY57" fmla="*/ 49370 h 103704"/>
                    <a:gd name="connsiteX58" fmla="*/ 47476 w 173157"/>
                    <a:gd name="connsiteY58" fmla="*/ 47959 h 103704"/>
                    <a:gd name="connsiteX59" fmla="*/ 48037 w 173157"/>
                    <a:gd name="connsiteY59" fmla="*/ 47591 h 103704"/>
                    <a:gd name="connsiteX60" fmla="*/ 64883 w 173157"/>
                    <a:gd name="connsiteY60" fmla="*/ 43209 h 103704"/>
                    <a:gd name="connsiteX61" fmla="*/ 66031 w 173157"/>
                    <a:gd name="connsiteY61" fmla="*/ 43051 h 103704"/>
                    <a:gd name="connsiteX62" fmla="*/ 72113 w 173157"/>
                    <a:gd name="connsiteY62" fmla="*/ 42508 h 103704"/>
                    <a:gd name="connsiteX63" fmla="*/ 83893 w 173157"/>
                    <a:gd name="connsiteY63" fmla="*/ 42087 h 103704"/>
                    <a:gd name="connsiteX64" fmla="*/ 104928 w 173157"/>
                    <a:gd name="connsiteY64" fmla="*/ 21052 h 103704"/>
                    <a:gd name="connsiteX65" fmla="*/ 83893 w 173157"/>
                    <a:gd name="connsiteY65" fmla="*/ 18 h 10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73157" h="103704">
                      <a:moveTo>
                        <a:pt x="83928" y="0"/>
                      </a:moveTo>
                      <a:cubicBezTo>
                        <a:pt x="54322" y="316"/>
                        <a:pt x="14829" y="5741"/>
                        <a:pt x="2786" y="37547"/>
                      </a:cubicBezTo>
                      <a:cubicBezTo>
                        <a:pt x="-1850" y="50379"/>
                        <a:pt x="-658" y="64594"/>
                        <a:pt x="6047" y="76479"/>
                      </a:cubicBezTo>
                      <a:cubicBezTo>
                        <a:pt x="13260" y="87636"/>
                        <a:pt x="24461" y="95621"/>
                        <a:pt x="37362" y="98793"/>
                      </a:cubicBezTo>
                      <a:cubicBezTo>
                        <a:pt x="52069" y="102501"/>
                        <a:pt x="67223" y="104122"/>
                        <a:pt x="82385" y="103614"/>
                      </a:cubicBezTo>
                      <a:cubicBezTo>
                        <a:pt x="98284" y="103982"/>
                        <a:pt x="114174" y="102667"/>
                        <a:pt x="129801" y="99687"/>
                      </a:cubicBezTo>
                      <a:cubicBezTo>
                        <a:pt x="141791" y="97584"/>
                        <a:pt x="152852" y="91861"/>
                        <a:pt x="161485" y="83289"/>
                      </a:cubicBezTo>
                      <a:cubicBezTo>
                        <a:pt x="171117" y="72438"/>
                        <a:pt x="175105" y="57693"/>
                        <a:pt x="172256" y="43463"/>
                      </a:cubicBezTo>
                      <a:cubicBezTo>
                        <a:pt x="165034" y="5373"/>
                        <a:pt x="114998" y="-9"/>
                        <a:pt x="83928" y="0"/>
                      </a:cubicBezTo>
                      <a:cubicBezTo>
                        <a:pt x="72315" y="0"/>
                        <a:pt x="62893" y="9417"/>
                        <a:pt x="62893" y="21035"/>
                      </a:cubicBezTo>
                      <a:cubicBezTo>
                        <a:pt x="62893" y="32652"/>
                        <a:pt x="72315" y="42070"/>
                        <a:pt x="83928" y="42070"/>
                      </a:cubicBezTo>
                      <a:cubicBezTo>
                        <a:pt x="90378" y="42070"/>
                        <a:pt x="96821" y="42271"/>
                        <a:pt x="103210" y="42885"/>
                      </a:cubicBezTo>
                      <a:cubicBezTo>
                        <a:pt x="104568" y="43016"/>
                        <a:pt x="105927" y="43156"/>
                        <a:pt x="107285" y="43323"/>
                      </a:cubicBezTo>
                      <a:cubicBezTo>
                        <a:pt x="103324" y="42823"/>
                        <a:pt x="107574" y="43419"/>
                        <a:pt x="108565" y="43586"/>
                      </a:cubicBezTo>
                      <a:cubicBezTo>
                        <a:pt x="111633" y="44129"/>
                        <a:pt x="114700" y="44778"/>
                        <a:pt x="117706" y="45584"/>
                      </a:cubicBezTo>
                      <a:cubicBezTo>
                        <a:pt x="120222" y="46259"/>
                        <a:pt x="122641" y="47258"/>
                        <a:pt x="125138" y="47942"/>
                      </a:cubicBezTo>
                      <a:cubicBezTo>
                        <a:pt x="120625" y="46697"/>
                        <a:pt x="125805" y="48275"/>
                        <a:pt x="127312" y="49116"/>
                      </a:cubicBezTo>
                      <a:cubicBezTo>
                        <a:pt x="128303" y="49834"/>
                        <a:pt x="129346" y="50476"/>
                        <a:pt x="130432" y="51036"/>
                      </a:cubicBezTo>
                      <a:cubicBezTo>
                        <a:pt x="132781" y="51912"/>
                        <a:pt x="127224" y="47679"/>
                        <a:pt x="129976" y="50746"/>
                      </a:cubicBezTo>
                      <a:cubicBezTo>
                        <a:pt x="130187" y="50974"/>
                        <a:pt x="131852" y="52604"/>
                        <a:pt x="131817" y="52622"/>
                      </a:cubicBezTo>
                      <a:cubicBezTo>
                        <a:pt x="130187" y="53332"/>
                        <a:pt x="130423" y="47600"/>
                        <a:pt x="131458" y="52499"/>
                      </a:cubicBezTo>
                      <a:cubicBezTo>
                        <a:pt x="131642" y="53376"/>
                        <a:pt x="133877" y="56969"/>
                        <a:pt x="130818" y="50913"/>
                      </a:cubicBezTo>
                      <a:cubicBezTo>
                        <a:pt x="131134" y="51702"/>
                        <a:pt x="131344" y="52526"/>
                        <a:pt x="131449" y="53367"/>
                      </a:cubicBezTo>
                      <a:cubicBezTo>
                        <a:pt x="130345" y="46741"/>
                        <a:pt x="130827" y="53113"/>
                        <a:pt x="130958" y="54673"/>
                      </a:cubicBezTo>
                      <a:cubicBezTo>
                        <a:pt x="131177" y="57188"/>
                        <a:pt x="132536" y="49414"/>
                        <a:pt x="131160" y="52920"/>
                      </a:cubicBezTo>
                      <a:cubicBezTo>
                        <a:pt x="130914" y="53582"/>
                        <a:pt x="130739" y="54266"/>
                        <a:pt x="130625" y="54962"/>
                      </a:cubicBezTo>
                      <a:cubicBezTo>
                        <a:pt x="130257" y="58021"/>
                        <a:pt x="130976" y="52929"/>
                        <a:pt x="131651" y="52797"/>
                      </a:cubicBezTo>
                      <a:cubicBezTo>
                        <a:pt x="131589" y="52797"/>
                        <a:pt x="130266" y="55269"/>
                        <a:pt x="130204" y="55427"/>
                      </a:cubicBezTo>
                      <a:cubicBezTo>
                        <a:pt x="128942" y="58258"/>
                        <a:pt x="131160" y="53402"/>
                        <a:pt x="131694" y="53551"/>
                      </a:cubicBezTo>
                      <a:cubicBezTo>
                        <a:pt x="131081" y="54128"/>
                        <a:pt x="130494" y="54736"/>
                        <a:pt x="129941" y="55374"/>
                      </a:cubicBezTo>
                      <a:cubicBezTo>
                        <a:pt x="126918" y="58249"/>
                        <a:pt x="134219" y="53279"/>
                        <a:pt x="129468" y="55567"/>
                      </a:cubicBezTo>
                      <a:cubicBezTo>
                        <a:pt x="128776" y="55898"/>
                        <a:pt x="128101" y="56267"/>
                        <a:pt x="127452" y="56671"/>
                      </a:cubicBezTo>
                      <a:cubicBezTo>
                        <a:pt x="124288" y="58705"/>
                        <a:pt x="129275" y="55795"/>
                        <a:pt x="129161" y="56040"/>
                      </a:cubicBezTo>
                      <a:cubicBezTo>
                        <a:pt x="128715" y="57004"/>
                        <a:pt x="123079" y="58065"/>
                        <a:pt x="122150" y="58301"/>
                      </a:cubicBezTo>
                      <a:cubicBezTo>
                        <a:pt x="119976" y="58871"/>
                        <a:pt x="117768" y="59336"/>
                        <a:pt x="115559" y="59730"/>
                      </a:cubicBezTo>
                      <a:cubicBezTo>
                        <a:pt x="114498" y="59923"/>
                        <a:pt x="113429" y="60063"/>
                        <a:pt x="112377" y="60256"/>
                      </a:cubicBezTo>
                      <a:cubicBezTo>
                        <a:pt x="116979" y="59379"/>
                        <a:pt x="113964" y="60063"/>
                        <a:pt x="112894" y="60168"/>
                      </a:cubicBezTo>
                      <a:cubicBezTo>
                        <a:pt x="106426" y="60817"/>
                        <a:pt x="99967" y="61237"/>
                        <a:pt x="93464" y="61422"/>
                      </a:cubicBezTo>
                      <a:cubicBezTo>
                        <a:pt x="81202" y="61904"/>
                        <a:pt x="68923" y="61499"/>
                        <a:pt x="56714" y="60212"/>
                      </a:cubicBezTo>
                      <a:cubicBezTo>
                        <a:pt x="61894" y="60826"/>
                        <a:pt x="55619" y="59940"/>
                        <a:pt x="54243" y="59651"/>
                      </a:cubicBezTo>
                      <a:cubicBezTo>
                        <a:pt x="51859" y="59169"/>
                        <a:pt x="49510" y="58563"/>
                        <a:pt x="47187" y="57837"/>
                      </a:cubicBezTo>
                      <a:cubicBezTo>
                        <a:pt x="46355" y="57502"/>
                        <a:pt x="45513" y="57209"/>
                        <a:pt x="44654" y="56960"/>
                      </a:cubicBezTo>
                      <a:cubicBezTo>
                        <a:pt x="45890" y="56084"/>
                        <a:pt x="48642" y="59099"/>
                        <a:pt x="46179" y="57591"/>
                      </a:cubicBezTo>
                      <a:cubicBezTo>
                        <a:pt x="45452" y="57144"/>
                        <a:pt x="41113" y="55400"/>
                        <a:pt x="41175" y="54638"/>
                      </a:cubicBezTo>
                      <a:cubicBezTo>
                        <a:pt x="41175" y="54638"/>
                        <a:pt x="45312" y="58275"/>
                        <a:pt x="42560" y="55514"/>
                      </a:cubicBezTo>
                      <a:cubicBezTo>
                        <a:pt x="39808" y="52753"/>
                        <a:pt x="43901" y="56286"/>
                        <a:pt x="43436" y="57013"/>
                      </a:cubicBezTo>
                      <a:cubicBezTo>
                        <a:pt x="43436" y="57074"/>
                        <a:pt x="41385" y="53446"/>
                        <a:pt x="41359" y="53446"/>
                      </a:cubicBezTo>
                      <a:cubicBezTo>
                        <a:pt x="43655" y="53446"/>
                        <a:pt x="42779" y="58328"/>
                        <a:pt x="42367" y="55497"/>
                      </a:cubicBezTo>
                      <a:cubicBezTo>
                        <a:pt x="42235" y="54584"/>
                        <a:pt x="42025" y="53684"/>
                        <a:pt x="41745" y="52806"/>
                      </a:cubicBezTo>
                      <a:cubicBezTo>
                        <a:pt x="40938" y="50431"/>
                        <a:pt x="41613" y="57442"/>
                        <a:pt x="42086" y="54918"/>
                      </a:cubicBezTo>
                      <a:cubicBezTo>
                        <a:pt x="42253" y="53644"/>
                        <a:pt x="42253" y="52354"/>
                        <a:pt x="42086" y="51079"/>
                      </a:cubicBezTo>
                      <a:cubicBezTo>
                        <a:pt x="41666" y="48117"/>
                        <a:pt x="41552" y="56566"/>
                        <a:pt x="42086" y="52254"/>
                      </a:cubicBezTo>
                      <a:cubicBezTo>
                        <a:pt x="42235" y="50930"/>
                        <a:pt x="44041" y="46601"/>
                        <a:pt x="41736" y="52701"/>
                      </a:cubicBezTo>
                      <a:cubicBezTo>
                        <a:pt x="42060" y="51950"/>
                        <a:pt x="42481" y="51242"/>
                        <a:pt x="42980" y="50597"/>
                      </a:cubicBezTo>
                      <a:cubicBezTo>
                        <a:pt x="41297" y="52675"/>
                        <a:pt x="40684" y="53402"/>
                        <a:pt x="42858" y="50992"/>
                      </a:cubicBezTo>
                      <a:cubicBezTo>
                        <a:pt x="43410" y="50322"/>
                        <a:pt x="44058" y="49732"/>
                        <a:pt x="44777" y="49239"/>
                      </a:cubicBezTo>
                      <a:cubicBezTo>
                        <a:pt x="42437" y="50992"/>
                        <a:pt x="41920" y="51412"/>
                        <a:pt x="43208" y="50501"/>
                      </a:cubicBezTo>
                      <a:cubicBezTo>
                        <a:pt x="43778" y="50107"/>
                        <a:pt x="44365" y="49730"/>
                        <a:pt x="44961" y="49370"/>
                      </a:cubicBezTo>
                      <a:cubicBezTo>
                        <a:pt x="45776" y="48871"/>
                        <a:pt x="46626" y="48398"/>
                        <a:pt x="47476" y="47959"/>
                      </a:cubicBezTo>
                      <a:cubicBezTo>
                        <a:pt x="48739" y="47302"/>
                        <a:pt x="52691" y="46206"/>
                        <a:pt x="48037" y="47591"/>
                      </a:cubicBezTo>
                      <a:cubicBezTo>
                        <a:pt x="53682" y="45961"/>
                        <a:pt x="59072" y="44313"/>
                        <a:pt x="64883" y="43209"/>
                      </a:cubicBezTo>
                      <a:cubicBezTo>
                        <a:pt x="70694" y="42105"/>
                        <a:pt x="62297" y="43288"/>
                        <a:pt x="66031" y="43051"/>
                      </a:cubicBezTo>
                      <a:cubicBezTo>
                        <a:pt x="68064" y="42920"/>
                        <a:pt x="70089" y="42648"/>
                        <a:pt x="72113" y="42508"/>
                      </a:cubicBezTo>
                      <a:cubicBezTo>
                        <a:pt x="76040" y="42236"/>
                        <a:pt x="80001" y="42122"/>
                        <a:pt x="83893" y="42087"/>
                      </a:cubicBezTo>
                      <a:cubicBezTo>
                        <a:pt x="95506" y="42087"/>
                        <a:pt x="104928" y="32670"/>
                        <a:pt x="104928" y="21052"/>
                      </a:cubicBezTo>
                      <a:cubicBezTo>
                        <a:pt x="104928" y="9435"/>
                        <a:pt x="95506" y="18"/>
                        <a:pt x="83893" y="18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0" name="Freeform 1139">
                  <a:extLst>
                    <a:ext uri="{FF2B5EF4-FFF2-40B4-BE49-F238E27FC236}">
                      <a16:creationId xmlns:a16="http://schemas.microsoft.com/office/drawing/2014/main" id="{B30FF8C8-03EE-5C18-FFE6-467BF16AB13E}"/>
                    </a:ext>
                  </a:extLst>
                </p:cNvPr>
                <p:cNvSpPr/>
                <p:nvPr/>
              </p:nvSpPr>
              <p:spPr>
                <a:xfrm>
                  <a:off x="10561761" y="4028527"/>
                  <a:ext cx="174001" cy="73840"/>
                </a:xfrm>
                <a:custGeom>
                  <a:avLst/>
                  <a:gdLst>
                    <a:gd name="connsiteX0" fmla="*/ 0 w 174001"/>
                    <a:gd name="connsiteY0" fmla="*/ 21061 h 73840"/>
                    <a:gd name="connsiteX1" fmla="*/ 88986 w 174001"/>
                    <a:gd name="connsiteY1" fmla="*/ 73841 h 73840"/>
                    <a:gd name="connsiteX2" fmla="*/ 174001 w 174001"/>
                    <a:gd name="connsiteY2" fmla="*/ 24628 h 73840"/>
                    <a:gd name="connsiteX3" fmla="*/ 152967 w 174001"/>
                    <a:gd name="connsiteY3" fmla="*/ 3593 h 73840"/>
                    <a:gd name="connsiteX4" fmla="*/ 131932 w 174001"/>
                    <a:gd name="connsiteY4" fmla="*/ 24628 h 73840"/>
                    <a:gd name="connsiteX5" fmla="*/ 132317 w 174001"/>
                    <a:gd name="connsiteY5" fmla="*/ 23235 h 73840"/>
                    <a:gd name="connsiteX6" fmla="*/ 131537 w 174001"/>
                    <a:gd name="connsiteY6" fmla="*/ 26144 h 73840"/>
                    <a:gd name="connsiteX7" fmla="*/ 131967 w 174001"/>
                    <a:gd name="connsiteY7" fmla="*/ 24707 h 73840"/>
                    <a:gd name="connsiteX8" fmla="*/ 132843 w 174001"/>
                    <a:gd name="connsiteY8" fmla="*/ 23690 h 73840"/>
                    <a:gd name="connsiteX9" fmla="*/ 130521 w 174001"/>
                    <a:gd name="connsiteY9" fmla="*/ 25899 h 73840"/>
                    <a:gd name="connsiteX10" fmla="*/ 131537 w 174001"/>
                    <a:gd name="connsiteY10" fmla="*/ 24944 h 73840"/>
                    <a:gd name="connsiteX11" fmla="*/ 128321 w 174001"/>
                    <a:gd name="connsiteY11" fmla="*/ 26697 h 73840"/>
                    <a:gd name="connsiteX12" fmla="*/ 129066 w 174001"/>
                    <a:gd name="connsiteY12" fmla="*/ 26442 h 73840"/>
                    <a:gd name="connsiteX13" fmla="*/ 120406 w 174001"/>
                    <a:gd name="connsiteY13" fmla="*/ 29072 h 73840"/>
                    <a:gd name="connsiteX14" fmla="*/ 115455 w 174001"/>
                    <a:gd name="connsiteY14" fmla="*/ 30088 h 73840"/>
                    <a:gd name="connsiteX15" fmla="*/ 113815 w 174001"/>
                    <a:gd name="connsiteY15" fmla="*/ 30421 h 73840"/>
                    <a:gd name="connsiteX16" fmla="*/ 88994 w 174001"/>
                    <a:gd name="connsiteY16" fmla="*/ 31754 h 73840"/>
                    <a:gd name="connsiteX17" fmla="*/ 76601 w 174001"/>
                    <a:gd name="connsiteY17" fmla="*/ 31359 h 73840"/>
                    <a:gd name="connsiteX18" fmla="*/ 70265 w 174001"/>
                    <a:gd name="connsiteY18" fmla="*/ 30825 h 73840"/>
                    <a:gd name="connsiteX19" fmla="*/ 67898 w 174001"/>
                    <a:gd name="connsiteY19" fmla="*/ 30509 h 73840"/>
                    <a:gd name="connsiteX20" fmla="*/ 57092 w 174001"/>
                    <a:gd name="connsiteY20" fmla="*/ 28195 h 73840"/>
                    <a:gd name="connsiteX21" fmla="*/ 53016 w 174001"/>
                    <a:gd name="connsiteY21" fmla="*/ 26986 h 73840"/>
                    <a:gd name="connsiteX22" fmla="*/ 50273 w 174001"/>
                    <a:gd name="connsiteY22" fmla="*/ 26109 h 73840"/>
                    <a:gd name="connsiteX23" fmla="*/ 48669 w 174001"/>
                    <a:gd name="connsiteY23" fmla="*/ 25321 h 73840"/>
                    <a:gd name="connsiteX24" fmla="*/ 44971 w 174001"/>
                    <a:gd name="connsiteY24" fmla="*/ 23261 h 73840"/>
                    <a:gd name="connsiteX25" fmla="*/ 44971 w 174001"/>
                    <a:gd name="connsiteY25" fmla="*/ 23533 h 73840"/>
                    <a:gd name="connsiteX26" fmla="*/ 42289 w 174001"/>
                    <a:gd name="connsiteY26" fmla="*/ 21052 h 73840"/>
                    <a:gd name="connsiteX27" fmla="*/ 42700 w 174001"/>
                    <a:gd name="connsiteY27" fmla="*/ 21736 h 73840"/>
                    <a:gd name="connsiteX28" fmla="*/ 41088 w 174001"/>
                    <a:gd name="connsiteY28" fmla="*/ 18861 h 73840"/>
                    <a:gd name="connsiteX29" fmla="*/ 41964 w 174001"/>
                    <a:gd name="connsiteY29" fmla="*/ 20325 h 73840"/>
                    <a:gd name="connsiteX30" fmla="*/ 42096 w 174001"/>
                    <a:gd name="connsiteY30" fmla="*/ 21035 h 73840"/>
                    <a:gd name="connsiteX31" fmla="*/ 21061 w 174001"/>
                    <a:gd name="connsiteY31" fmla="*/ 0 h 73840"/>
                    <a:gd name="connsiteX32" fmla="*/ 26 w 174001"/>
                    <a:gd name="connsiteY32" fmla="*/ 21035 h 7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4001" h="73840">
                      <a:moveTo>
                        <a:pt x="0" y="21061"/>
                      </a:moveTo>
                      <a:cubicBezTo>
                        <a:pt x="1376" y="64761"/>
                        <a:pt x="54831" y="73814"/>
                        <a:pt x="88986" y="73841"/>
                      </a:cubicBezTo>
                      <a:cubicBezTo>
                        <a:pt x="122151" y="73841"/>
                        <a:pt x="173125" y="67872"/>
                        <a:pt x="174001" y="24628"/>
                      </a:cubicBezTo>
                      <a:cubicBezTo>
                        <a:pt x="173905" y="13050"/>
                        <a:pt x="164544" y="3690"/>
                        <a:pt x="152967" y="3593"/>
                      </a:cubicBezTo>
                      <a:cubicBezTo>
                        <a:pt x="141441" y="3813"/>
                        <a:pt x="132151" y="13103"/>
                        <a:pt x="131932" y="24628"/>
                      </a:cubicBezTo>
                      <a:cubicBezTo>
                        <a:pt x="131835" y="29449"/>
                        <a:pt x="131607" y="23568"/>
                        <a:pt x="132317" y="23235"/>
                      </a:cubicBezTo>
                      <a:lnTo>
                        <a:pt x="131537" y="26144"/>
                      </a:lnTo>
                      <a:cubicBezTo>
                        <a:pt x="130494" y="24882"/>
                        <a:pt x="134289" y="21298"/>
                        <a:pt x="131967" y="24707"/>
                      </a:cubicBezTo>
                      <a:cubicBezTo>
                        <a:pt x="130021" y="27573"/>
                        <a:pt x="135779" y="21403"/>
                        <a:pt x="132843" y="23690"/>
                      </a:cubicBezTo>
                      <a:cubicBezTo>
                        <a:pt x="132405" y="24032"/>
                        <a:pt x="130556" y="25557"/>
                        <a:pt x="130521" y="25899"/>
                      </a:cubicBezTo>
                      <a:cubicBezTo>
                        <a:pt x="130626" y="24909"/>
                        <a:pt x="135034" y="23068"/>
                        <a:pt x="131537" y="24944"/>
                      </a:cubicBezTo>
                      <a:cubicBezTo>
                        <a:pt x="130459" y="25522"/>
                        <a:pt x="129399" y="26153"/>
                        <a:pt x="128321" y="26697"/>
                      </a:cubicBezTo>
                      <a:cubicBezTo>
                        <a:pt x="124438" y="28818"/>
                        <a:pt x="129057" y="26591"/>
                        <a:pt x="129066" y="26442"/>
                      </a:cubicBezTo>
                      <a:cubicBezTo>
                        <a:pt x="126296" y="27669"/>
                        <a:pt x="123386" y="28555"/>
                        <a:pt x="120406" y="29072"/>
                      </a:cubicBezTo>
                      <a:cubicBezTo>
                        <a:pt x="118767" y="29457"/>
                        <a:pt x="117111" y="29790"/>
                        <a:pt x="115455" y="30088"/>
                      </a:cubicBezTo>
                      <a:cubicBezTo>
                        <a:pt x="114859" y="30202"/>
                        <a:pt x="109021" y="30965"/>
                        <a:pt x="113815" y="30421"/>
                      </a:cubicBezTo>
                      <a:cubicBezTo>
                        <a:pt x="105577" y="31324"/>
                        <a:pt x="97286" y="31771"/>
                        <a:pt x="88994" y="31754"/>
                      </a:cubicBezTo>
                      <a:cubicBezTo>
                        <a:pt x="84858" y="31754"/>
                        <a:pt x="80721" y="31640"/>
                        <a:pt x="76601" y="31359"/>
                      </a:cubicBezTo>
                      <a:cubicBezTo>
                        <a:pt x="74481" y="31219"/>
                        <a:pt x="72377" y="31026"/>
                        <a:pt x="70265" y="30825"/>
                      </a:cubicBezTo>
                      <a:cubicBezTo>
                        <a:pt x="63683" y="30202"/>
                        <a:pt x="74165" y="31613"/>
                        <a:pt x="67898" y="30509"/>
                      </a:cubicBezTo>
                      <a:cubicBezTo>
                        <a:pt x="64270" y="29869"/>
                        <a:pt x="60659" y="29168"/>
                        <a:pt x="57092" y="28195"/>
                      </a:cubicBezTo>
                      <a:cubicBezTo>
                        <a:pt x="55725" y="27827"/>
                        <a:pt x="54366" y="27424"/>
                        <a:pt x="53016" y="26986"/>
                      </a:cubicBezTo>
                      <a:cubicBezTo>
                        <a:pt x="52412" y="26793"/>
                        <a:pt x="47232" y="25084"/>
                        <a:pt x="50273" y="26109"/>
                      </a:cubicBezTo>
                      <a:cubicBezTo>
                        <a:pt x="53314" y="27135"/>
                        <a:pt x="49291" y="25636"/>
                        <a:pt x="48669" y="25321"/>
                      </a:cubicBezTo>
                      <a:cubicBezTo>
                        <a:pt x="47407" y="24681"/>
                        <a:pt x="46171" y="24006"/>
                        <a:pt x="44971" y="23261"/>
                      </a:cubicBezTo>
                      <a:cubicBezTo>
                        <a:pt x="41657" y="21210"/>
                        <a:pt x="43025" y="23164"/>
                        <a:pt x="44971" y="23533"/>
                      </a:cubicBezTo>
                      <a:cubicBezTo>
                        <a:pt x="44190" y="23384"/>
                        <a:pt x="42902" y="21517"/>
                        <a:pt x="42289" y="21052"/>
                      </a:cubicBezTo>
                      <a:cubicBezTo>
                        <a:pt x="39528" y="18975"/>
                        <a:pt x="44164" y="24698"/>
                        <a:pt x="42700" y="21736"/>
                      </a:cubicBezTo>
                      <a:cubicBezTo>
                        <a:pt x="42297" y="20710"/>
                        <a:pt x="41754" y="19738"/>
                        <a:pt x="41088" y="18861"/>
                      </a:cubicBezTo>
                      <a:cubicBezTo>
                        <a:pt x="41368" y="18993"/>
                        <a:pt x="43647" y="23988"/>
                        <a:pt x="41964" y="20325"/>
                      </a:cubicBezTo>
                      <a:cubicBezTo>
                        <a:pt x="40027" y="16127"/>
                        <a:pt x="42219" y="24707"/>
                        <a:pt x="42096" y="21035"/>
                      </a:cubicBezTo>
                      <a:cubicBezTo>
                        <a:pt x="42096" y="9422"/>
                        <a:pt x="32674" y="0"/>
                        <a:pt x="21061" y="0"/>
                      </a:cubicBezTo>
                      <a:cubicBezTo>
                        <a:pt x="9448" y="0"/>
                        <a:pt x="26" y="9422"/>
                        <a:pt x="26" y="21035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1" name="Freeform 1140">
                  <a:extLst>
                    <a:ext uri="{FF2B5EF4-FFF2-40B4-BE49-F238E27FC236}">
                      <a16:creationId xmlns:a16="http://schemas.microsoft.com/office/drawing/2014/main" id="{A3702938-D8A5-EE77-6930-0D14583D3190}"/>
                    </a:ext>
                  </a:extLst>
                </p:cNvPr>
                <p:cNvSpPr/>
                <p:nvPr/>
              </p:nvSpPr>
              <p:spPr>
                <a:xfrm>
                  <a:off x="10659201" y="3702476"/>
                  <a:ext cx="152216" cy="198203"/>
                </a:xfrm>
                <a:custGeom>
                  <a:avLst/>
                  <a:gdLst>
                    <a:gd name="connsiteX0" fmla="*/ 148658 w 152216"/>
                    <a:gd name="connsiteY0" fmla="*/ 129577 h 198203"/>
                    <a:gd name="connsiteX1" fmla="*/ 130778 w 152216"/>
                    <a:gd name="connsiteY1" fmla="*/ 61065 h 198203"/>
                    <a:gd name="connsiteX2" fmla="*/ 33256 w 152216"/>
                    <a:gd name="connsiteY2" fmla="*/ 56 h 198203"/>
                    <a:gd name="connsiteX3" fmla="*/ 5990 w 152216"/>
                    <a:gd name="connsiteY3" fmla="*/ 11739 h 198203"/>
                    <a:gd name="connsiteX4" fmla="*/ 8426 w 152216"/>
                    <a:gd name="connsiteY4" fmla="*/ 60434 h 198203"/>
                    <a:gd name="connsiteX5" fmla="*/ 48349 w 152216"/>
                    <a:gd name="connsiteY5" fmla="*/ 104905 h 198203"/>
                    <a:gd name="connsiteX6" fmla="*/ 51127 w 152216"/>
                    <a:gd name="connsiteY6" fmla="*/ 108946 h 198203"/>
                    <a:gd name="connsiteX7" fmla="*/ 20924 w 152216"/>
                    <a:gd name="connsiteY7" fmla="*/ 134038 h 198203"/>
                    <a:gd name="connsiteX8" fmla="*/ 47376 w 152216"/>
                    <a:gd name="connsiteY8" fmla="*/ 185670 h 198203"/>
                    <a:gd name="connsiteX9" fmla="*/ 89638 w 152216"/>
                    <a:gd name="connsiteY9" fmla="*/ 198203 h 198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216" h="198203">
                      <a:moveTo>
                        <a:pt x="148658" y="129577"/>
                      </a:moveTo>
                      <a:cubicBezTo>
                        <a:pt x="157168" y="105230"/>
                        <a:pt x="150104" y="78147"/>
                        <a:pt x="130778" y="61065"/>
                      </a:cubicBezTo>
                      <a:cubicBezTo>
                        <a:pt x="102268" y="32818"/>
                        <a:pt x="73354" y="-1574"/>
                        <a:pt x="33256" y="56"/>
                      </a:cubicBezTo>
                      <a:cubicBezTo>
                        <a:pt x="22940" y="-16"/>
                        <a:pt x="13054" y="4219"/>
                        <a:pt x="5990" y="11739"/>
                      </a:cubicBezTo>
                      <a:cubicBezTo>
                        <a:pt x="-2801" y="27050"/>
                        <a:pt x="-1854" y="46078"/>
                        <a:pt x="8426" y="60434"/>
                      </a:cubicBezTo>
                      <a:cubicBezTo>
                        <a:pt x="18216" y="74379"/>
                        <a:pt x="36017" y="90619"/>
                        <a:pt x="48349" y="104905"/>
                      </a:cubicBezTo>
                      <a:lnTo>
                        <a:pt x="51127" y="108946"/>
                      </a:lnTo>
                      <a:cubicBezTo>
                        <a:pt x="36578" y="109603"/>
                        <a:pt x="24237" y="119858"/>
                        <a:pt x="20924" y="134038"/>
                      </a:cubicBezTo>
                      <a:cubicBezTo>
                        <a:pt x="12063" y="168378"/>
                        <a:pt x="31012" y="180552"/>
                        <a:pt x="47376" y="185670"/>
                      </a:cubicBezTo>
                      <a:cubicBezTo>
                        <a:pt x="67236" y="191893"/>
                        <a:pt x="72144" y="192822"/>
                        <a:pt x="89638" y="1982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2" name="Freeform 1141">
                  <a:extLst>
                    <a:ext uri="{FF2B5EF4-FFF2-40B4-BE49-F238E27FC236}">
                      <a16:creationId xmlns:a16="http://schemas.microsoft.com/office/drawing/2014/main" id="{288CF5E2-BF7D-B44A-0A53-8766EAE6DEA1}"/>
                    </a:ext>
                  </a:extLst>
                </p:cNvPr>
                <p:cNvSpPr/>
                <p:nvPr/>
              </p:nvSpPr>
              <p:spPr>
                <a:xfrm>
                  <a:off x="10638018" y="3681412"/>
                  <a:ext cx="194546" cy="171700"/>
                </a:xfrm>
                <a:custGeom>
                  <a:avLst/>
                  <a:gdLst>
                    <a:gd name="connsiteX0" fmla="*/ 190123 w 194546"/>
                    <a:gd name="connsiteY0" fmla="*/ 156233 h 171700"/>
                    <a:gd name="connsiteX1" fmla="*/ 178536 w 194546"/>
                    <a:gd name="connsiteY1" fmla="*/ 81086 h 171700"/>
                    <a:gd name="connsiteX2" fmla="*/ 158378 w 194546"/>
                    <a:gd name="connsiteY2" fmla="*/ 58798 h 171700"/>
                    <a:gd name="connsiteX3" fmla="*/ 129902 w 194546"/>
                    <a:gd name="connsiteY3" fmla="*/ 31567 h 171700"/>
                    <a:gd name="connsiteX4" fmla="*/ 54404 w 194546"/>
                    <a:gd name="connsiteY4" fmla="*/ 85 h 171700"/>
                    <a:gd name="connsiteX5" fmla="*/ 12949 w 194546"/>
                    <a:gd name="connsiteY5" fmla="*/ 17009 h 171700"/>
                    <a:gd name="connsiteX6" fmla="*/ 328 w 194546"/>
                    <a:gd name="connsiteY6" fmla="*/ 59079 h 171700"/>
                    <a:gd name="connsiteX7" fmla="*/ 54667 w 194546"/>
                    <a:gd name="connsiteY7" fmla="*/ 140825 h 171700"/>
                    <a:gd name="connsiteX8" fmla="*/ 84414 w 194546"/>
                    <a:gd name="connsiteY8" fmla="*/ 140825 h 171700"/>
                    <a:gd name="connsiteX9" fmla="*/ 84414 w 194546"/>
                    <a:gd name="connsiteY9" fmla="*/ 111078 h 171700"/>
                    <a:gd name="connsiteX10" fmla="*/ 60198 w 194546"/>
                    <a:gd name="connsiteY10" fmla="*/ 85214 h 171700"/>
                    <a:gd name="connsiteX11" fmla="*/ 49531 w 194546"/>
                    <a:gd name="connsiteY11" fmla="*/ 73189 h 171700"/>
                    <a:gd name="connsiteX12" fmla="*/ 48559 w 194546"/>
                    <a:gd name="connsiteY12" fmla="*/ 71997 h 171700"/>
                    <a:gd name="connsiteX13" fmla="*/ 47200 w 194546"/>
                    <a:gd name="connsiteY13" fmla="*/ 69999 h 171700"/>
                    <a:gd name="connsiteX14" fmla="*/ 45544 w 194546"/>
                    <a:gd name="connsiteY14" fmla="*/ 67370 h 171700"/>
                    <a:gd name="connsiteX15" fmla="*/ 43922 w 194546"/>
                    <a:gd name="connsiteY15" fmla="*/ 64197 h 171700"/>
                    <a:gd name="connsiteX16" fmla="*/ 43537 w 194546"/>
                    <a:gd name="connsiteY16" fmla="*/ 62760 h 171700"/>
                    <a:gd name="connsiteX17" fmla="*/ 42485 w 194546"/>
                    <a:gd name="connsiteY17" fmla="*/ 58684 h 171700"/>
                    <a:gd name="connsiteX18" fmla="*/ 42327 w 194546"/>
                    <a:gd name="connsiteY18" fmla="*/ 58062 h 171700"/>
                    <a:gd name="connsiteX19" fmla="*/ 42195 w 194546"/>
                    <a:gd name="connsiteY19" fmla="*/ 54942 h 171700"/>
                    <a:gd name="connsiteX20" fmla="*/ 42248 w 194546"/>
                    <a:gd name="connsiteY20" fmla="*/ 51331 h 171700"/>
                    <a:gd name="connsiteX21" fmla="*/ 43239 w 194546"/>
                    <a:gd name="connsiteY21" fmla="*/ 47413 h 171700"/>
                    <a:gd name="connsiteX22" fmla="*/ 43353 w 194546"/>
                    <a:gd name="connsiteY22" fmla="*/ 46870 h 171700"/>
                    <a:gd name="connsiteX23" fmla="*/ 45342 w 194546"/>
                    <a:gd name="connsiteY23" fmla="*/ 43434 h 171700"/>
                    <a:gd name="connsiteX24" fmla="*/ 44106 w 194546"/>
                    <a:gd name="connsiteY24" fmla="*/ 45345 h 171700"/>
                    <a:gd name="connsiteX25" fmla="*/ 43563 w 194546"/>
                    <a:gd name="connsiteY25" fmla="*/ 45765 h 171700"/>
                    <a:gd name="connsiteX26" fmla="*/ 45877 w 194546"/>
                    <a:gd name="connsiteY26" fmla="*/ 44398 h 171700"/>
                    <a:gd name="connsiteX27" fmla="*/ 46350 w 194546"/>
                    <a:gd name="connsiteY27" fmla="*/ 44074 h 171700"/>
                    <a:gd name="connsiteX28" fmla="*/ 50566 w 194546"/>
                    <a:gd name="connsiteY28" fmla="*/ 42794 h 171700"/>
                    <a:gd name="connsiteX29" fmla="*/ 52389 w 194546"/>
                    <a:gd name="connsiteY29" fmla="*/ 42303 h 171700"/>
                    <a:gd name="connsiteX30" fmla="*/ 56587 w 194546"/>
                    <a:gd name="connsiteY30" fmla="*/ 42111 h 171700"/>
                    <a:gd name="connsiteX31" fmla="*/ 63896 w 194546"/>
                    <a:gd name="connsiteY31" fmla="*/ 42452 h 171700"/>
                    <a:gd name="connsiteX32" fmla="*/ 63388 w 194546"/>
                    <a:gd name="connsiteY32" fmla="*/ 42409 h 171700"/>
                    <a:gd name="connsiteX33" fmla="*/ 67367 w 194546"/>
                    <a:gd name="connsiteY33" fmla="*/ 43241 h 171700"/>
                    <a:gd name="connsiteX34" fmla="*/ 74151 w 194546"/>
                    <a:gd name="connsiteY34" fmla="*/ 45240 h 171700"/>
                    <a:gd name="connsiteX35" fmla="*/ 76999 w 194546"/>
                    <a:gd name="connsiteY35" fmla="*/ 46282 h 171700"/>
                    <a:gd name="connsiteX36" fmla="*/ 78472 w 194546"/>
                    <a:gd name="connsiteY36" fmla="*/ 47036 h 171700"/>
                    <a:gd name="connsiteX37" fmla="*/ 90944 w 194546"/>
                    <a:gd name="connsiteY37" fmla="*/ 54311 h 171700"/>
                    <a:gd name="connsiteX38" fmla="*/ 96938 w 194546"/>
                    <a:gd name="connsiteY38" fmla="*/ 58597 h 171700"/>
                    <a:gd name="connsiteX39" fmla="*/ 101014 w 194546"/>
                    <a:gd name="connsiteY39" fmla="*/ 62023 h 171700"/>
                    <a:gd name="connsiteX40" fmla="*/ 141786 w 194546"/>
                    <a:gd name="connsiteY40" fmla="*/ 102007 h 171700"/>
                    <a:gd name="connsiteX41" fmla="*/ 143417 w 194546"/>
                    <a:gd name="connsiteY41" fmla="*/ 103926 h 171700"/>
                    <a:gd name="connsiteX42" fmla="*/ 143057 w 194546"/>
                    <a:gd name="connsiteY42" fmla="*/ 103471 h 171700"/>
                    <a:gd name="connsiteX43" fmla="*/ 146388 w 194546"/>
                    <a:gd name="connsiteY43" fmla="*/ 108475 h 171700"/>
                    <a:gd name="connsiteX44" fmla="*/ 149499 w 194546"/>
                    <a:gd name="connsiteY44" fmla="*/ 114155 h 171700"/>
                    <a:gd name="connsiteX45" fmla="*/ 149823 w 194546"/>
                    <a:gd name="connsiteY45" fmla="*/ 114751 h 171700"/>
                    <a:gd name="connsiteX46" fmla="*/ 150621 w 194546"/>
                    <a:gd name="connsiteY46" fmla="*/ 117152 h 171700"/>
                    <a:gd name="connsiteX47" fmla="*/ 152462 w 194546"/>
                    <a:gd name="connsiteY47" fmla="*/ 124278 h 171700"/>
                    <a:gd name="connsiteX48" fmla="*/ 152462 w 194546"/>
                    <a:gd name="connsiteY48" fmla="*/ 124435 h 171700"/>
                    <a:gd name="connsiteX49" fmla="*/ 152663 w 194546"/>
                    <a:gd name="connsiteY49" fmla="*/ 128449 h 171700"/>
                    <a:gd name="connsiteX50" fmla="*/ 152567 w 194546"/>
                    <a:gd name="connsiteY50" fmla="*/ 132604 h 171700"/>
                    <a:gd name="connsiteX51" fmla="*/ 152374 w 194546"/>
                    <a:gd name="connsiteY51" fmla="*/ 134646 h 171700"/>
                    <a:gd name="connsiteX52" fmla="*/ 149517 w 194546"/>
                    <a:gd name="connsiteY52" fmla="*/ 145058 h 171700"/>
                    <a:gd name="connsiteX53" fmla="*/ 164215 w 194546"/>
                    <a:gd name="connsiteY53" fmla="*/ 170940 h 171700"/>
                    <a:gd name="connsiteX54" fmla="*/ 190088 w 194546"/>
                    <a:gd name="connsiteY54" fmla="*/ 156242 h 17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4546" h="171700">
                      <a:moveTo>
                        <a:pt x="190123" y="156233"/>
                      </a:moveTo>
                      <a:cubicBezTo>
                        <a:pt x="198843" y="130798"/>
                        <a:pt x="194514" y="102708"/>
                        <a:pt x="178536" y="81086"/>
                      </a:cubicBezTo>
                      <a:cubicBezTo>
                        <a:pt x="172357" y="73181"/>
                        <a:pt x="165626" y="65731"/>
                        <a:pt x="158378" y="58798"/>
                      </a:cubicBezTo>
                      <a:cubicBezTo>
                        <a:pt x="149148" y="49455"/>
                        <a:pt x="139972" y="40051"/>
                        <a:pt x="129902" y="31567"/>
                      </a:cubicBezTo>
                      <a:cubicBezTo>
                        <a:pt x="108692" y="13661"/>
                        <a:pt x="83161" y="-1265"/>
                        <a:pt x="54404" y="85"/>
                      </a:cubicBezTo>
                      <a:cubicBezTo>
                        <a:pt x="38926" y="207"/>
                        <a:pt x="24088" y="6265"/>
                        <a:pt x="12949" y="17009"/>
                      </a:cubicBezTo>
                      <a:cubicBezTo>
                        <a:pt x="3246" y="28762"/>
                        <a:pt x="-1311" y="43925"/>
                        <a:pt x="328" y="59079"/>
                      </a:cubicBezTo>
                      <a:cubicBezTo>
                        <a:pt x="3527" y="94408"/>
                        <a:pt x="32870" y="115916"/>
                        <a:pt x="54667" y="140825"/>
                      </a:cubicBezTo>
                      <a:cubicBezTo>
                        <a:pt x="62924" y="148932"/>
                        <a:pt x="76158" y="148932"/>
                        <a:pt x="84414" y="140825"/>
                      </a:cubicBezTo>
                      <a:cubicBezTo>
                        <a:pt x="92407" y="132516"/>
                        <a:pt x="92407" y="119387"/>
                        <a:pt x="84414" y="111078"/>
                      </a:cubicBezTo>
                      <a:cubicBezTo>
                        <a:pt x="76640" y="102182"/>
                        <a:pt x="68261" y="93847"/>
                        <a:pt x="60198" y="85214"/>
                      </a:cubicBezTo>
                      <a:cubicBezTo>
                        <a:pt x="56534" y="81297"/>
                        <a:pt x="52976" y="77291"/>
                        <a:pt x="49531" y="73189"/>
                      </a:cubicBezTo>
                      <a:cubicBezTo>
                        <a:pt x="49531" y="73189"/>
                        <a:pt x="47367" y="70402"/>
                        <a:pt x="48559" y="71997"/>
                      </a:cubicBezTo>
                      <a:cubicBezTo>
                        <a:pt x="49873" y="73750"/>
                        <a:pt x="47428" y="70341"/>
                        <a:pt x="47200" y="69999"/>
                      </a:cubicBezTo>
                      <a:cubicBezTo>
                        <a:pt x="46613" y="69131"/>
                        <a:pt x="46061" y="68255"/>
                        <a:pt x="45544" y="67370"/>
                      </a:cubicBezTo>
                      <a:cubicBezTo>
                        <a:pt x="45298" y="66932"/>
                        <a:pt x="43177" y="62286"/>
                        <a:pt x="43922" y="64197"/>
                      </a:cubicBezTo>
                      <a:cubicBezTo>
                        <a:pt x="44667" y="66108"/>
                        <a:pt x="43545" y="62786"/>
                        <a:pt x="43537" y="62760"/>
                      </a:cubicBezTo>
                      <a:cubicBezTo>
                        <a:pt x="43221" y="61410"/>
                        <a:pt x="42835" y="60034"/>
                        <a:pt x="42485" y="58684"/>
                      </a:cubicBezTo>
                      <a:cubicBezTo>
                        <a:pt x="42301" y="57966"/>
                        <a:pt x="42099" y="54679"/>
                        <a:pt x="42327" y="58062"/>
                      </a:cubicBezTo>
                      <a:cubicBezTo>
                        <a:pt x="42257" y="57019"/>
                        <a:pt x="42204" y="55985"/>
                        <a:pt x="42195" y="54942"/>
                      </a:cubicBezTo>
                      <a:cubicBezTo>
                        <a:pt x="42195" y="53706"/>
                        <a:pt x="43072" y="47676"/>
                        <a:pt x="42248" y="51331"/>
                      </a:cubicBezTo>
                      <a:cubicBezTo>
                        <a:pt x="42537" y="50007"/>
                        <a:pt x="42897" y="48701"/>
                        <a:pt x="43239" y="47413"/>
                      </a:cubicBezTo>
                      <a:cubicBezTo>
                        <a:pt x="43624" y="45932"/>
                        <a:pt x="44360" y="44950"/>
                        <a:pt x="43353" y="46870"/>
                      </a:cubicBezTo>
                      <a:cubicBezTo>
                        <a:pt x="43852" y="45643"/>
                        <a:pt x="44527" y="44486"/>
                        <a:pt x="45342" y="43434"/>
                      </a:cubicBezTo>
                      <a:cubicBezTo>
                        <a:pt x="45500" y="43355"/>
                        <a:pt x="42371" y="47124"/>
                        <a:pt x="44106" y="45345"/>
                      </a:cubicBezTo>
                      <a:cubicBezTo>
                        <a:pt x="45842" y="43565"/>
                        <a:pt x="40925" y="46414"/>
                        <a:pt x="43563" y="45765"/>
                      </a:cubicBezTo>
                      <a:cubicBezTo>
                        <a:pt x="44387" y="45406"/>
                        <a:pt x="45167" y="44942"/>
                        <a:pt x="45877" y="44398"/>
                      </a:cubicBezTo>
                      <a:cubicBezTo>
                        <a:pt x="49032" y="42452"/>
                        <a:pt x="47314" y="43723"/>
                        <a:pt x="46350" y="44074"/>
                      </a:cubicBezTo>
                      <a:cubicBezTo>
                        <a:pt x="47735" y="43565"/>
                        <a:pt x="49155" y="43197"/>
                        <a:pt x="50566" y="42794"/>
                      </a:cubicBezTo>
                      <a:cubicBezTo>
                        <a:pt x="50364" y="42847"/>
                        <a:pt x="54071" y="42049"/>
                        <a:pt x="52389" y="42303"/>
                      </a:cubicBezTo>
                      <a:cubicBezTo>
                        <a:pt x="51565" y="42435"/>
                        <a:pt x="56175" y="42119"/>
                        <a:pt x="56587" y="42111"/>
                      </a:cubicBezTo>
                      <a:cubicBezTo>
                        <a:pt x="59023" y="42084"/>
                        <a:pt x="61469" y="42198"/>
                        <a:pt x="63896" y="42452"/>
                      </a:cubicBezTo>
                      <a:cubicBezTo>
                        <a:pt x="66429" y="42715"/>
                        <a:pt x="63782" y="42452"/>
                        <a:pt x="63388" y="42409"/>
                      </a:cubicBezTo>
                      <a:cubicBezTo>
                        <a:pt x="64720" y="42672"/>
                        <a:pt x="66017" y="42926"/>
                        <a:pt x="67367" y="43241"/>
                      </a:cubicBezTo>
                      <a:cubicBezTo>
                        <a:pt x="69663" y="43793"/>
                        <a:pt x="71925" y="44468"/>
                        <a:pt x="74151" y="45240"/>
                      </a:cubicBezTo>
                      <a:cubicBezTo>
                        <a:pt x="75106" y="45573"/>
                        <a:pt x="76062" y="45923"/>
                        <a:pt x="76999" y="46282"/>
                      </a:cubicBezTo>
                      <a:cubicBezTo>
                        <a:pt x="73730" y="45020"/>
                        <a:pt x="77876" y="46738"/>
                        <a:pt x="78472" y="47036"/>
                      </a:cubicBezTo>
                      <a:cubicBezTo>
                        <a:pt x="82793" y="49175"/>
                        <a:pt x="86956" y="51603"/>
                        <a:pt x="90944" y="54311"/>
                      </a:cubicBezTo>
                      <a:cubicBezTo>
                        <a:pt x="92977" y="55678"/>
                        <a:pt x="94984" y="57098"/>
                        <a:pt x="96938" y="58597"/>
                      </a:cubicBezTo>
                      <a:cubicBezTo>
                        <a:pt x="94739" y="56914"/>
                        <a:pt x="100208" y="61331"/>
                        <a:pt x="101014" y="62023"/>
                      </a:cubicBezTo>
                      <a:cubicBezTo>
                        <a:pt x="115563" y="74338"/>
                        <a:pt x="129192" y="87703"/>
                        <a:pt x="141786" y="102007"/>
                      </a:cubicBezTo>
                      <a:cubicBezTo>
                        <a:pt x="142330" y="102629"/>
                        <a:pt x="142821" y="103348"/>
                        <a:pt x="143417" y="103926"/>
                      </a:cubicBezTo>
                      <a:cubicBezTo>
                        <a:pt x="145170" y="105679"/>
                        <a:pt x="140489" y="99658"/>
                        <a:pt x="143057" y="103471"/>
                      </a:cubicBezTo>
                      <a:cubicBezTo>
                        <a:pt x="144179" y="105136"/>
                        <a:pt x="145345" y="106757"/>
                        <a:pt x="146388" y="108475"/>
                      </a:cubicBezTo>
                      <a:cubicBezTo>
                        <a:pt x="147431" y="110193"/>
                        <a:pt x="148456" y="112253"/>
                        <a:pt x="149499" y="114155"/>
                      </a:cubicBezTo>
                      <a:cubicBezTo>
                        <a:pt x="149683" y="114496"/>
                        <a:pt x="150814" y="117091"/>
                        <a:pt x="149823" y="114751"/>
                      </a:cubicBezTo>
                      <a:cubicBezTo>
                        <a:pt x="148675" y="112034"/>
                        <a:pt x="150446" y="116609"/>
                        <a:pt x="150621" y="117152"/>
                      </a:cubicBezTo>
                      <a:cubicBezTo>
                        <a:pt x="151383" y="119492"/>
                        <a:pt x="151918" y="121876"/>
                        <a:pt x="152462" y="124278"/>
                      </a:cubicBezTo>
                      <a:cubicBezTo>
                        <a:pt x="153338" y="128283"/>
                        <a:pt x="152549" y="125321"/>
                        <a:pt x="152462" y="124435"/>
                      </a:cubicBezTo>
                      <a:cubicBezTo>
                        <a:pt x="152532" y="125768"/>
                        <a:pt x="152637" y="127065"/>
                        <a:pt x="152663" y="128449"/>
                      </a:cubicBezTo>
                      <a:cubicBezTo>
                        <a:pt x="152689" y="129834"/>
                        <a:pt x="152584" y="131219"/>
                        <a:pt x="152567" y="132604"/>
                      </a:cubicBezTo>
                      <a:cubicBezTo>
                        <a:pt x="152567" y="136110"/>
                        <a:pt x="152786" y="132490"/>
                        <a:pt x="152374" y="134646"/>
                      </a:cubicBezTo>
                      <a:cubicBezTo>
                        <a:pt x="151664" y="138178"/>
                        <a:pt x="150709" y="141658"/>
                        <a:pt x="149517" y="145058"/>
                      </a:cubicBezTo>
                      <a:cubicBezTo>
                        <a:pt x="146431" y="156259"/>
                        <a:pt x="153005" y="167846"/>
                        <a:pt x="164215" y="170940"/>
                      </a:cubicBezTo>
                      <a:cubicBezTo>
                        <a:pt x="175416" y="174025"/>
                        <a:pt x="187002" y="167443"/>
                        <a:pt x="190088" y="1562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3" name="Freeform 1142">
                  <a:extLst>
                    <a:ext uri="{FF2B5EF4-FFF2-40B4-BE49-F238E27FC236}">
                      <a16:creationId xmlns:a16="http://schemas.microsoft.com/office/drawing/2014/main" id="{9662ABEC-0FAB-40A6-A926-C177F5C4ED63}"/>
                    </a:ext>
                  </a:extLst>
                </p:cNvPr>
                <p:cNvSpPr/>
                <p:nvPr/>
              </p:nvSpPr>
              <p:spPr>
                <a:xfrm>
                  <a:off x="10656432" y="3790117"/>
                  <a:ext cx="224737" cy="156582"/>
                </a:xfrm>
                <a:custGeom>
                  <a:avLst/>
                  <a:gdLst>
                    <a:gd name="connsiteX0" fmla="*/ 190280 w 224737"/>
                    <a:gd name="connsiteY0" fmla="*/ 153587 h 156582"/>
                    <a:gd name="connsiteX1" fmla="*/ 221324 w 224737"/>
                    <a:gd name="connsiteY1" fmla="*/ 71920 h 156582"/>
                    <a:gd name="connsiteX2" fmla="*/ 133337 w 224737"/>
                    <a:gd name="connsiteY2" fmla="*/ 16861 h 156582"/>
                    <a:gd name="connsiteX3" fmla="*/ 75027 w 224737"/>
                    <a:gd name="connsiteY3" fmla="*/ 1795 h 156582"/>
                    <a:gd name="connsiteX4" fmla="*/ 44027 w 224737"/>
                    <a:gd name="connsiteY4" fmla="*/ 1664 h 156582"/>
                    <a:gd name="connsiteX5" fmla="*/ 3491 w 224737"/>
                    <a:gd name="connsiteY5" fmla="*/ 81859 h 156582"/>
                    <a:gd name="connsiteX6" fmla="*/ 86815 w 224737"/>
                    <a:gd name="connsiteY6" fmla="*/ 130843 h 156582"/>
                    <a:gd name="connsiteX7" fmla="*/ 97999 w 224737"/>
                    <a:gd name="connsiteY7" fmla="*/ 90273 h 156582"/>
                    <a:gd name="connsiteX8" fmla="*/ 64133 w 224737"/>
                    <a:gd name="connsiteY8" fmla="*/ 80334 h 156582"/>
                    <a:gd name="connsiteX9" fmla="*/ 55026 w 224737"/>
                    <a:gd name="connsiteY9" fmla="*/ 77520 h 156582"/>
                    <a:gd name="connsiteX10" fmla="*/ 52195 w 224737"/>
                    <a:gd name="connsiteY10" fmla="*/ 76530 h 156582"/>
                    <a:gd name="connsiteX11" fmla="*/ 52976 w 224737"/>
                    <a:gd name="connsiteY11" fmla="*/ 76863 h 156582"/>
                    <a:gd name="connsiteX12" fmla="*/ 48138 w 224737"/>
                    <a:gd name="connsiteY12" fmla="*/ 74234 h 156582"/>
                    <a:gd name="connsiteX13" fmla="*/ 45508 w 224737"/>
                    <a:gd name="connsiteY13" fmla="*/ 72481 h 156582"/>
                    <a:gd name="connsiteX14" fmla="*/ 45508 w 224737"/>
                    <a:gd name="connsiteY14" fmla="*/ 72078 h 156582"/>
                    <a:gd name="connsiteX15" fmla="*/ 43808 w 224737"/>
                    <a:gd name="connsiteY15" fmla="*/ 69667 h 156582"/>
                    <a:gd name="connsiteX16" fmla="*/ 43738 w 224737"/>
                    <a:gd name="connsiteY16" fmla="*/ 69799 h 156582"/>
                    <a:gd name="connsiteX17" fmla="*/ 42914 w 224737"/>
                    <a:gd name="connsiteY17" fmla="*/ 67082 h 156582"/>
                    <a:gd name="connsiteX18" fmla="*/ 42642 w 224737"/>
                    <a:gd name="connsiteY18" fmla="*/ 66652 h 156582"/>
                    <a:gd name="connsiteX19" fmla="*/ 42458 w 224737"/>
                    <a:gd name="connsiteY19" fmla="*/ 62182 h 156582"/>
                    <a:gd name="connsiteX20" fmla="*/ 43624 w 224737"/>
                    <a:gd name="connsiteY20" fmla="*/ 53418 h 156582"/>
                    <a:gd name="connsiteX21" fmla="*/ 44930 w 224737"/>
                    <a:gd name="connsiteY21" fmla="*/ 48869 h 156582"/>
                    <a:gd name="connsiteX22" fmla="*/ 46954 w 224737"/>
                    <a:gd name="connsiteY22" fmla="*/ 45530 h 156582"/>
                    <a:gd name="connsiteX23" fmla="*/ 47191 w 224737"/>
                    <a:gd name="connsiteY23" fmla="*/ 45591 h 156582"/>
                    <a:gd name="connsiteX24" fmla="*/ 46919 w 224737"/>
                    <a:gd name="connsiteY24" fmla="*/ 45591 h 156582"/>
                    <a:gd name="connsiteX25" fmla="*/ 49759 w 224737"/>
                    <a:gd name="connsiteY25" fmla="*/ 43838 h 156582"/>
                    <a:gd name="connsiteX26" fmla="*/ 50197 w 224737"/>
                    <a:gd name="connsiteY26" fmla="*/ 43514 h 156582"/>
                    <a:gd name="connsiteX27" fmla="*/ 52187 w 224737"/>
                    <a:gd name="connsiteY27" fmla="*/ 42953 h 156582"/>
                    <a:gd name="connsiteX28" fmla="*/ 54027 w 224737"/>
                    <a:gd name="connsiteY28" fmla="*/ 42296 h 156582"/>
                    <a:gd name="connsiteX29" fmla="*/ 59514 w 224737"/>
                    <a:gd name="connsiteY29" fmla="*/ 42015 h 156582"/>
                    <a:gd name="connsiteX30" fmla="*/ 63694 w 224737"/>
                    <a:gd name="connsiteY30" fmla="*/ 42199 h 156582"/>
                    <a:gd name="connsiteX31" fmla="*/ 62976 w 224737"/>
                    <a:gd name="connsiteY31" fmla="*/ 42138 h 156582"/>
                    <a:gd name="connsiteX32" fmla="*/ 105194 w 224737"/>
                    <a:gd name="connsiteY32" fmla="*/ 53234 h 156582"/>
                    <a:gd name="connsiteX33" fmla="*/ 153224 w 224737"/>
                    <a:gd name="connsiteY33" fmla="*/ 65986 h 156582"/>
                    <a:gd name="connsiteX34" fmla="*/ 181016 w 224737"/>
                    <a:gd name="connsiteY34" fmla="*/ 82770 h 156582"/>
                    <a:gd name="connsiteX35" fmla="*/ 179903 w 224737"/>
                    <a:gd name="connsiteY35" fmla="*/ 81613 h 156582"/>
                    <a:gd name="connsiteX36" fmla="*/ 180718 w 224737"/>
                    <a:gd name="connsiteY36" fmla="*/ 82849 h 156582"/>
                    <a:gd name="connsiteX37" fmla="*/ 182050 w 224737"/>
                    <a:gd name="connsiteY37" fmla="*/ 87661 h 156582"/>
                    <a:gd name="connsiteX38" fmla="*/ 182690 w 224737"/>
                    <a:gd name="connsiteY38" fmla="*/ 90912 h 156582"/>
                    <a:gd name="connsiteX39" fmla="*/ 182541 w 224737"/>
                    <a:gd name="connsiteY39" fmla="*/ 91342 h 156582"/>
                    <a:gd name="connsiteX40" fmla="*/ 182295 w 224737"/>
                    <a:gd name="connsiteY40" fmla="*/ 99467 h 156582"/>
                    <a:gd name="connsiteX41" fmla="*/ 181191 w 224737"/>
                    <a:gd name="connsiteY41" fmla="*/ 103060 h 156582"/>
                    <a:gd name="connsiteX42" fmla="*/ 179929 w 224737"/>
                    <a:gd name="connsiteY42" fmla="*/ 106688 h 156582"/>
                    <a:gd name="connsiteX43" fmla="*/ 179052 w 224737"/>
                    <a:gd name="connsiteY43" fmla="*/ 107828 h 156582"/>
                    <a:gd name="connsiteX44" fmla="*/ 169017 w 224737"/>
                    <a:gd name="connsiteY44" fmla="*/ 117250 h 156582"/>
                    <a:gd name="connsiteX45" fmla="*/ 190254 w 224737"/>
                    <a:gd name="connsiteY45" fmla="*/ 153578 h 156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24737" h="156582">
                      <a:moveTo>
                        <a:pt x="190280" y="153587"/>
                      </a:moveTo>
                      <a:cubicBezTo>
                        <a:pt x="218519" y="137031"/>
                        <a:pt x="231429" y="103051"/>
                        <a:pt x="221324" y="71920"/>
                      </a:cubicBezTo>
                      <a:cubicBezTo>
                        <a:pt x="209053" y="35048"/>
                        <a:pt x="166677" y="25249"/>
                        <a:pt x="133337" y="16861"/>
                      </a:cubicBezTo>
                      <a:cubicBezTo>
                        <a:pt x="113906" y="11971"/>
                        <a:pt x="94519" y="6344"/>
                        <a:pt x="75027" y="1795"/>
                      </a:cubicBezTo>
                      <a:cubicBezTo>
                        <a:pt x="64834" y="-554"/>
                        <a:pt x="54237" y="-598"/>
                        <a:pt x="44027" y="1664"/>
                      </a:cubicBezTo>
                      <a:cubicBezTo>
                        <a:pt x="9565" y="9227"/>
                        <a:pt x="-7955" y="49588"/>
                        <a:pt x="3491" y="81859"/>
                      </a:cubicBezTo>
                      <a:cubicBezTo>
                        <a:pt x="15876" y="116794"/>
                        <a:pt x="55903" y="121386"/>
                        <a:pt x="86815" y="130843"/>
                      </a:cubicBezTo>
                      <a:cubicBezTo>
                        <a:pt x="112758" y="138775"/>
                        <a:pt x="123854" y="98187"/>
                        <a:pt x="97999" y="90273"/>
                      </a:cubicBezTo>
                      <a:cubicBezTo>
                        <a:pt x="86745" y="86837"/>
                        <a:pt x="75395" y="83743"/>
                        <a:pt x="64133" y="80334"/>
                      </a:cubicBezTo>
                      <a:cubicBezTo>
                        <a:pt x="61091" y="79413"/>
                        <a:pt x="58041" y="78528"/>
                        <a:pt x="55026" y="77520"/>
                      </a:cubicBezTo>
                      <a:cubicBezTo>
                        <a:pt x="54080" y="77205"/>
                        <a:pt x="53151" y="76837"/>
                        <a:pt x="52195" y="76530"/>
                      </a:cubicBezTo>
                      <a:cubicBezTo>
                        <a:pt x="49435" y="75653"/>
                        <a:pt x="55561" y="78283"/>
                        <a:pt x="52976" y="76863"/>
                      </a:cubicBezTo>
                      <a:cubicBezTo>
                        <a:pt x="51363" y="75986"/>
                        <a:pt x="49741" y="75110"/>
                        <a:pt x="48138" y="74234"/>
                      </a:cubicBezTo>
                      <a:cubicBezTo>
                        <a:pt x="47226" y="73699"/>
                        <a:pt x="46350" y="73121"/>
                        <a:pt x="45508" y="72481"/>
                      </a:cubicBezTo>
                      <a:cubicBezTo>
                        <a:pt x="49321" y="75312"/>
                        <a:pt x="46227" y="72901"/>
                        <a:pt x="45508" y="72078"/>
                      </a:cubicBezTo>
                      <a:cubicBezTo>
                        <a:pt x="42265" y="68300"/>
                        <a:pt x="46385" y="74128"/>
                        <a:pt x="43808" y="69667"/>
                      </a:cubicBezTo>
                      <a:cubicBezTo>
                        <a:pt x="42256" y="67038"/>
                        <a:pt x="44684" y="72849"/>
                        <a:pt x="43738" y="69799"/>
                      </a:cubicBezTo>
                      <a:cubicBezTo>
                        <a:pt x="43457" y="68922"/>
                        <a:pt x="43229" y="67967"/>
                        <a:pt x="42914" y="67082"/>
                      </a:cubicBezTo>
                      <a:cubicBezTo>
                        <a:pt x="41739" y="63795"/>
                        <a:pt x="42484" y="65399"/>
                        <a:pt x="42642" y="66652"/>
                      </a:cubicBezTo>
                      <a:cubicBezTo>
                        <a:pt x="42484" y="65171"/>
                        <a:pt x="42423" y="63672"/>
                        <a:pt x="42458" y="62182"/>
                      </a:cubicBezTo>
                      <a:cubicBezTo>
                        <a:pt x="42441" y="59220"/>
                        <a:pt x="42826" y="56275"/>
                        <a:pt x="43624" y="53418"/>
                      </a:cubicBezTo>
                      <a:cubicBezTo>
                        <a:pt x="43887" y="52322"/>
                        <a:pt x="46437" y="46100"/>
                        <a:pt x="44930" y="48869"/>
                      </a:cubicBezTo>
                      <a:cubicBezTo>
                        <a:pt x="45535" y="47712"/>
                        <a:pt x="46209" y="46599"/>
                        <a:pt x="46954" y="45530"/>
                      </a:cubicBezTo>
                      <a:cubicBezTo>
                        <a:pt x="44202" y="49386"/>
                        <a:pt x="47182" y="45530"/>
                        <a:pt x="47191" y="45591"/>
                      </a:cubicBezTo>
                      <a:cubicBezTo>
                        <a:pt x="47129" y="45074"/>
                        <a:pt x="51135" y="42769"/>
                        <a:pt x="46919" y="45591"/>
                      </a:cubicBezTo>
                      <a:cubicBezTo>
                        <a:pt x="47918" y="45092"/>
                        <a:pt x="48865" y="44505"/>
                        <a:pt x="49759" y="43838"/>
                      </a:cubicBezTo>
                      <a:cubicBezTo>
                        <a:pt x="49987" y="43575"/>
                        <a:pt x="52792" y="42375"/>
                        <a:pt x="50197" y="43514"/>
                      </a:cubicBezTo>
                      <a:cubicBezTo>
                        <a:pt x="47410" y="44732"/>
                        <a:pt x="51556" y="43111"/>
                        <a:pt x="52187" y="42953"/>
                      </a:cubicBezTo>
                      <a:cubicBezTo>
                        <a:pt x="54351" y="42427"/>
                        <a:pt x="58874" y="41980"/>
                        <a:pt x="54027" y="42296"/>
                      </a:cubicBezTo>
                      <a:cubicBezTo>
                        <a:pt x="55859" y="42173"/>
                        <a:pt x="57673" y="42015"/>
                        <a:pt x="59514" y="42015"/>
                      </a:cubicBezTo>
                      <a:cubicBezTo>
                        <a:pt x="60916" y="42015"/>
                        <a:pt x="62301" y="42164"/>
                        <a:pt x="63694" y="42199"/>
                      </a:cubicBezTo>
                      <a:cubicBezTo>
                        <a:pt x="68077" y="42305"/>
                        <a:pt x="59023" y="40631"/>
                        <a:pt x="62976" y="42138"/>
                      </a:cubicBezTo>
                      <a:cubicBezTo>
                        <a:pt x="76806" y="46696"/>
                        <a:pt x="90908" y="50403"/>
                        <a:pt x="105194" y="53234"/>
                      </a:cubicBezTo>
                      <a:cubicBezTo>
                        <a:pt x="121277" y="57178"/>
                        <a:pt x="137430" y="60999"/>
                        <a:pt x="153224" y="65986"/>
                      </a:cubicBezTo>
                      <a:cubicBezTo>
                        <a:pt x="163794" y="69054"/>
                        <a:pt x="173382" y="74838"/>
                        <a:pt x="181016" y="82770"/>
                      </a:cubicBezTo>
                      <a:cubicBezTo>
                        <a:pt x="174600" y="76767"/>
                        <a:pt x="180437" y="81201"/>
                        <a:pt x="179903" y="81613"/>
                      </a:cubicBezTo>
                      <a:cubicBezTo>
                        <a:pt x="179903" y="81613"/>
                        <a:pt x="182252" y="86145"/>
                        <a:pt x="180718" y="82849"/>
                      </a:cubicBezTo>
                      <a:cubicBezTo>
                        <a:pt x="179596" y="80456"/>
                        <a:pt x="181708" y="86355"/>
                        <a:pt x="182050" y="87661"/>
                      </a:cubicBezTo>
                      <a:cubicBezTo>
                        <a:pt x="182331" y="88721"/>
                        <a:pt x="182497" y="89834"/>
                        <a:pt x="182690" y="90912"/>
                      </a:cubicBezTo>
                      <a:cubicBezTo>
                        <a:pt x="182164" y="87976"/>
                        <a:pt x="182515" y="88984"/>
                        <a:pt x="182541" y="91342"/>
                      </a:cubicBezTo>
                      <a:cubicBezTo>
                        <a:pt x="182629" y="94050"/>
                        <a:pt x="182550" y="96767"/>
                        <a:pt x="182295" y="99467"/>
                      </a:cubicBezTo>
                      <a:cubicBezTo>
                        <a:pt x="182795" y="95084"/>
                        <a:pt x="181603" y="101684"/>
                        <a:pt x="181191" y="103060"/>
                      </a:cubicBezTo>
                      <a:cubicBezTo>
                        <a:pt x="180832" y="104287"/>
                        <a:pt x="180411" y="105505"/>
                        <a:pt x="179929" y="106688"/>
                      </a:cubicBezTo>
                      <a:cubicBezTo>
                        <a:pt x="181428" y="103183"/>
                        <a:pt x="179456" y="107188"/>
                        <a:pt x="179052" y="107828"/>
                      </a:cubicBezTo>
                      <a:cubicBezTo>
                        <a:pt x="176528" y="111746"/>
                        <a:pt x="173084" y="114980"/>
                        <a:pt x="169017" y="117250"/>
                      </a:cubicBezTo>
                      <a:cubicBezTo>
                        <a:pt x="145599" y="130817"/>
                        <a:pt x="166756" y="167207"/>
                        <a:pt x="190254" y="15357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4" name="Freeform 1143">
                  <a:extLst>
                    <a:ext uri="{FF2B5EF4-FFF2-40B4-BE49-F238E27FC236}">
                      <a16:creationId xmlns:a16="http://schemas.microsoft.com/office/drawing/2014/main" id="{64C805E7-7687-5A9D-81E3-EB50D71D5F38}"/>
                    </a:ext>
                  </a:extLst>
                </p:cNvPr>
                <p:cNvSpPr/>
                <p:nvPr/>
              </p:nvSpPr>
              <p:spPr>
                <a:xfrm>
                  <a:off x="10064232" y="4016775"/>
                  <a:ext cx="463746" cy="404500"/>
                </a:xfrm>
                <a:custGeom>
                  <a:avLst/>
                  <a:gdLst>
                    <a:gd name="connsiteX0" fmla="*/ 9426 w 463746"/>
                    <a:gd name="connsiteY0" fmla="*/ 40008 h 404500"/>
                    <a:gd name="connsiteX1" fmla="*/ 228863 w 463746"/>
                    <a:gd name="connsiteY1" fmla="*/ 114988 h 404500"/>
                    <a:gd name="connsiteX2" fmla="*/ 282668 w 463746"/>
                    <a:gd name="connsiteY2" fmla="*/ 134446 h 404500"/>
                    <a:gd name="connsiteX3" fmla="*/ 323055 w 463746"/>
                    <a:gd name="connsiteY3" fmla="*/ 170108 h 404500"/>
                    <a:gd name="connsiteX4" fmla="*/ 349348 w 463746"/>
                    <a:gd name="connsiteY4" fmla="*/ 218392 h 404500"/>
                    <a:gd name="connsiteX5" fmla="*/ 373521 w 463746"/>
                    <a:gd name="connsiteY5" fmla="*/ 269796 h 404500"/>
                    <a:gd name="connsiteX6" fmla="*/ 422453 w 463746"/>
                    <a:gd name="connsiteY6" fmla="*/ 389168 h 404500"/>
                    <a:gd name="connsiteX7" fmla="*/ 448325 w 463746"/>
                    <a:gd name="connsiteY7" fmla="*/ 403857 h 404500"/>
                    <a:gd name="connsiteX8" fmla="*/ 463024 w 463746"/>
                    <a:gd name="connsiteY8" fmla="*/ 377984 h 404500"/>
                    <a:gd name="connsiteX9" fmla="*/ 417729 w 463746"/>
                    <a:gd name="connsiteY9" fmla="*/ 266237 h 404500"/>
                    <a:gd name="connsiteX10" fmla="*/ 366246 w 463746"/>
                    <a:gd name="connsiteY10" fmla="*/ 159100 h 404500"/>
                    <a:gd name="connsiteX11" fmla="*/ 271730 w 463746"/>
                    <a:gd name="connsiteY11" fmla="*/ 84287 h 404500"/>
                    <a:gd name="connsiteX12" fmla="*/ 153716 w 463746"/>
                    <a:gd name="connsiteY12" fmla="*/ 53514 h 404500"/>
                    <a:gd name="connsiteX13" fmla="*/ 30689 w 463746"/>
                    <a:gd name="connsiteY13" fmla="*/ 3688 h 404500"/>
                    <a:gd name="connsiteX14" fmla="*/ 9453 w 463746"/>
                    <a:gd name="connsiteY14" fmla="*/ 40008 h 40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3746" h="404500">
                      <a:moveTo>
                        <a:pt x="9426" y="40008"/>
                      </a:moveTo>
                      <a:cubicBezTo>
                        <a:pt x="75230" y="85023"/>
                        <a:pt x="153918" y="94024"/>
                        <a:pt x="228863" y="114988"/>
                      </a:cubicBezTo>
                      <a:cubicBezTo>
                        <a:pt x="247496" y="119345"/>
                        <a:pt x="265560" y="125874"/>
                        <a:pt x="282668" y="134446"/>
                      </a:cubicBezTo>
                      <a:cubicBezTo>
                        <a:pt x="298348" y="143561"/>
                        <a:pt x="312073" y="155682"/>
                        <a:pt x="323055" y="170108"/>
                      </a:cubicBezTo>
                      <a:cubicBezTo>
                        <a:pt x="333432" y="185271"/>
                        <a:pt x="342249" y="201450"/>
                        <a:pt x="349348" y="218392"/>
                      </a:cubicBezTo>
                      <a:cubicBezTo>
                        <a:pt x="357683" y="235395"/>
                        <a:pt x="365747" y="252530"/>
                        <a:pt x="373521" y="269796"/>
                      </a:cubicBezTo>
                      <a:cubicBezTo>
                        <a:pt x="391234" y="308990"/>
                        <a:pt x="407702" y="348755"/>
                        <a:pt x="422453" y="389168"/>
                      </a:cubicBezTo>
                      <a:cubicBezTo>
                        <a:pt x="425783" y="400176"/>
                        <a:pt x="437168" y="406635"/>
                        <a:pt x="448325" y="403857"/>
                      </a:cubicBezTo>
                      <a:cubicBezTo>
                        <a:pt x="459465" y="400693"/>
                        <a:pt x="466012" y="389177"/>
                        <a:pt x="463024" y="377984"/>
                      </a:cubicBezTo>
                      <a:cubicBezTo>
                        <a:pt x="449246" y="340218"/>
                        <a:pt x="433934" y="303013"/>
                        <a:pt x="417729" y="266237"/>
                      </a:cubicBezTo>
                      <a:cubicBezTo>
                        <a:pt x="402557" y="229602"/>
                        <a:pt x="385370" y="193834"/>
                        <a:pt x="366246" y="159100"/>
                      </a:cubicBezTo>
                      <a:cubicBezTo>
                        <a:pt x="344650" y="123709"/>
                        <a:pt x="311135" y="97179"/>
                        <a:pt x="271730" y="84287"/>
                      </a:cubicBezTo>
                      <a:cubicBezTo>
                        <a:pt x="233263" y="70859"/>
                        <a:pt x="193226" y="63094"/>
                        <a:pt x="153716" y="53514"/>
                      </a:cubicBezTo>
                      <a:cubicBezTo>
                        <a:pt x="110051" y="42936"/>
                        <a:pt x="68070" y="29254"/>
                        <a:pt x="30689" y="3688"/>
                      </a:cubicBezTo>
                      <a:cubicBezTo>
                        <a:pt x="8287" y="-11641"/>
                        <a:pt x="-12783" y="24802"/>
                        <a:pt x="9453" y="4000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5" name="Freeform 1144">
                  <a:extLst>
                    <a:ext uri="{FF2B5EF4-FFF2-40B4-BE49-F238E27FC236}">
                      <a16:creationId xmlns:a16="http://schemas.microsoft.com/office/drawing/2014/main" id="{BD56554D-EE23-7238-985B-A56F6E7C9C24}"/>
                    </a:ext>
                  </a:extLst>
                </p:cNvPr>
                <p:cNvSpPr/>
                <p:nvPr/>
              </p:nvSpPr>
              <p:spPr>
                <a:xfrm>
                  <a:off x="9566451" y="3961739"/>
                  <a:ext cx="88362" cy="1047830"/>
                </a:xfrm>
                <a:custGeom>
                  <a:avLst/>
                  <a:gdLst>
                    <a:gd name="connsiteX0" fmla="*/ 157 w 88362"/>
                    <a:gd name="connsiteY0" fmla="*/ 20274 h 1047830"/>
                    <a:gd name="connsiteX1" fmla="*/ 27589 w 88362"/>
                    <a:gd name="connsiteY1" fmla="*/ 809437 h 1047830"/>
                    <a:gd name="connsiteX2" fmla="*/ 46293 w 88362"/>
                    <a:gd name="connsiteY2" fmla="*/ 1026796 h 1047830"/>
                    <a:gd name="connsiteX3" fmla="*/ 67328 w 88362"/>
                    <a:gd name="connsiteY3" fmla="*/ 1047831 h 1047830"/>
                    <a:gd name="connsiteX4" fmla="*/ 88362 w 88362"/>
                    <a:gd name="connsiteY4" fmla="*/ 1026796 h 1047830"/>
                    <a:gd name="connsiteX5" fmla="*/ 43558 w 88362"/>
                    <a:gd name="connsiteY5" fmla="*/ 238440 h 1047830"/>
                    <a:gd name="connsiteX6" fmla="*/ 42226 w 88362"/>
                    <a:gd name="connsiteY6" fmla="*/ 20318 h 1047830"/>
                    <a:gd name="connsiteX7" fmla="*/ 157 w 88362"/>
                    <a:gd name="connsiteY7" fmla="*/ 20318 h 1047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362" h="1047830">
                      <a:moveTo>
                        <a:pt x="157" y="20274"/>
                      </a:moveTo>
                      <a:cubicBezTo>
                        <a:pt x="-1333" y="283516"/>
                        <a:pt x="7808" y="546564"/>
                        <a:pt x="27589" y="809437"/>
                      </a:cubicBezTo>
                      <a:cubicBezTo>
                        <a:pt x="32971" y="881946"/>
                        <a:pt x="39202" y="954402"/>
                        <a:pt x="46293" y="1026796"/>
                      </a:cubicBezTo>
                      <a:cubicBezTo>
                        <a:pt x="46600" y="1038286"/>
                        <a:pt x="55837" y="1047524"/>
                        <a:pt x="67328" y="1047831"/>
                      </a:cubicBezTo>
                      <a:cubicBezTo>
                        <a:pt x="78914" y="1047752"/>
                        <a:pt x="88284" y="1038383"/>
                        <a:pt x="88362" y="1026796"/>
                      </a:cubicBezTo>
                      <a:cubicBezTo>
                        <a:pt x="62612" y="764817"/>
                        <a:pt x="48186" y="501629"/>
                        <a:pt x="43558" y="238440"/>
                      </a:cubicBezTo>
                      <a:cubicBezTo>
                        <a:pt x="42279" y="165739"/>
                        <a:pt x="41832" y="93037"/>
                        <a:pt x="42226" y="20318"/>
                      </a:cubicBezTo>
                      <a:cubicBezTo>
                        <a:pt x="42384" y="-6755"/>
                        <a:pt x="314" y="-6790"/>
                        <a:pt x="157" y="203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6" name="Freeform 1145">
                  <a:extLst>
                    <a:ext uri="{FF2B5EF4-FFF2-40B4-BE49-F238E27FC236}">
                      <a16:creationId xmlns:a16="http://schemas.microsoft.com/office/drawing/2014/main" id="{7FDEEE74-53C6-840C-1D3C-D214B5C7BB42}"/>
                    </a:ext>
                  </a:extLst>
                </p:cNvPr>
                <p:cNvSpPr/>
                <p:nvPr/>
              </p:nvSpPr>
              <p:spPr>
                <a:xfrm>
                  <a:off x="9299855" y="3959099"/>
                  <a:ext cx="296925" cy="927220"/>
                </a:xfrm>
                <a:custGeom>
                  <a:avLst/>
                  <a:gdLst>
                    <a:gd name="connsiteX0" fmla="*/ 265490 w 296925"/>
                    <a:gd name="connsiteY0" fmla="*/ 2817 h 927220"/>
                    <a:gd name="connsiteX1" fmla="*/ 90937 w 296925"/>
                    <a:gd name="connsiteY1" fmla="*/ 152278 h 927220"/>
                    <a:gd name="connsiteX2" fmla="*/ 23451 w 296925"/>
                    <a:gd name="connsiteY2" fmla="*/ 241185 h 927220"/>
                    <a:gd name="connsiteX3" fmla="*/ 102 w 296925"/>
                    <a:gd name="connsiteY3" fmla="*/ 292825 h 927220"/>
                    <a:gd name="connsiteX4" fmla="*/ 21452 w 296925"/>
                    <a:gd name="connsiteY4" fmla="*/ 338304 h 927220"/>
                    <a:gd name="connsiteX5" fmla="*/ 110692 w 296925"/>
                    <a:gd name="connsiteY5" fmla="*/ 406974 h 927220"/>
                    <a:gd name="connsiteX6" fmla="*/ 110692 w 296925"/>
                    <a:gd name="connsiteY6" fmla="*/ 377175 h 927220"/>
                    <a:gd name="connsiteX7" fmla="*/ 35633 w 296925"/>
                    <a:gd name="connsiteY7" fmla="*/ 445538 h 927220"/>
                    <a:gd name="connsiteX8" fmla="*/ 24003 w 296925"/>
                    <a:gd name="connsiteY8" fmla="*/ 485854 h 927220"/>
                    <a:gd name="connsiteX9" fmla="*/ 47667 w 296925"/>
                    <a:gd name="connsiteY9" fmla="*/ 562324 h 927220"/>
                    <a:gd name="connsiteX10" fmla="*/ 135312 w 296925"/>
                    <a:gd name="connsiteY10" fmla="*/ 816214 h 927220"/>
                    <a:gd name="connsiteX11" fmla="*/ 168809 w 296925"/>
                    <a:gd name="connsiteY11" fmla="*/ 912693 h 927220"/>
                    <a:gd name="connsiteX12" fmla="*/ 209371 w 296925"/>
                    <a:gd name="connsiteY12" fmla="*/ 901510 h 927220"/>
                    <a:gd name="connsiteX13" fmla="*/ 139133 w 296925"/>
                    <a:gd name="connsiteY13" fmla="*/ 699927 h 927220"/>
                    <a:gd name="connsiteX14" fmla="*/ 67483 w 296925"/>
                    <a:gd name="connsiteY14" fmla="*/ 485723 h 927220"/>
                    <a:gd name="connsiteX15" fmla="*/ 64293 w 296925"/>
                    <a:gd name="connsiteY15" fmla="*/ 473453 h 927220"/>
                    <a:gd name="connsiteX16" fmla="*/ 64293 w 296925"/>
                    <a:gd name="connsiteY16" fmla="*/ 474846 h 927220"/>
                    <a:gd name="connsiteX17" fmla="*/ 64293 w 296925"/>
                    <a:gd name="connsiteY17" fmla="*/ 477677 h 927220"/>
                    <a:gd name="connsiteX18" fmla="*/ 94478 w 296925"/>
                    <a:gd name="connsiteY18" fmla="*/ 445406 h 927220"/>
                    <a:gd name="connsiteX19" fmla="*/ 140439 w 296925"/>
                    <a:gd name="connsiteY19" fmla="*/ 406930 h 927220"/>
                    <a:gd name="connsiteX20" fmla="*/ 140439 w 296925"/>
                    <a:gd name="connsiteY20" fmla="*/ 377131 h 927220"/>
                    <a:gd name="connsiteX21" fmla="*/ 69333 w 296925"/>
                    <a:gd name="connsiteY21" fmla="*/ 322309 h 927220"/>
                    <a:gd name="connsiteX22" fmla="*/ 51199 w 296925"/>
                    <a:gd name="connsiteY22" fmla="*/ 308470 h 927220"/>
                    <a:gd name="connsiteX23" fmla="*/ 41900 w 296925"/>
                    <a:gd name="connsiteY23" fmla="*/ 297234 h 927220"/>
                    <a:gd name="connsiteX24" fmla="*/ 47281 w 296925"/>
                    <a:gd name="connsiteY24" fmla="*/ 283938 h 927220"/>
                    <a:gd name="connsiteX25" fmla="*/ 60726 w 296925"/>
                    <a:gd name="connsiteY25" fmla="*/ 260800 h 927220"/>
                    <a:gd name="connsiteX26" fmla="*/ 194971 w 296925"/>
                    <a:gd name="connsiteY26" fmla="*/ 109779 h 927220"/>
                    <a:gd name="connsiteX27" fmla="*/ 286692 w 296925"/>
                    <a:gd name="connsiteY27" fmla="*/ 39137 h 927220"/>
                    <a:gd name="connsiteX28" fmla="*/ 294238 w 296925"/>
                    <a:gd name="connsiteY28" fmla="*/ 10364 h 927220"/>
                    <a:gd name="connsiteX29" fmla="*/ 265464 w 296925"/>
                    <a:gd name="connsiteY29" fmla="*/ 2817 h 92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96925" h="927220">
                      <a:moveTo>
                        <a:pt x="265490" y="2817"/>
                      </a:moveTo>
                      <a:cubicBezTo>
                        <a:pt x="201764" y="45772"/>
                        <a:pt x="143191" y="95923"/>
                        <a:pt x="90937" y="152278"/>
                      </a:cubicBezTo>
                      <a:cubicBezTo>
                        <a:pt x="65783" y="179799"/>
                        <a:pt x="43197" y="209563"/>
                        <a:pt x="23451" y="241185"/>
                      </a:cubicBezTo>
                      <a:cubicBezTo>
                        <a:pt x="13871" y="256759"/>
                        <a:pt x="1680" y="274183"/>
                        <a:pt x="102" y="292825"/>
                      </a:cubicBezTo>
                      <a:cubicBezTo>
                        <a:pt x="-1011" y="310635"/>
                        <a:pt x="7043" y="327778"/>
                        <a:pt x="21452" y="338304"/>
                      </a:cubicBezTo>
                      <a:cubicBezTo>
                        <a:pt x="50883" y="361442"/>
                        <a:pt x="82707" y="382057"/>
                        <a:pt x="110692" y="406974"/>
                      </a:cubicBezTo>
                      <a:lnTo>
                        <a:pt x="110692" y="377175"/>
                      </a:lnTo>
                      <a:cubicBezTo>
                        <a:pt x="84872" y="398525"/>
                        <a:pt x="56352" y="418946"/>
                        <a:pt x="35633" y="445538"/>
                      </a:cubicBezTo>
                      <a:cubicBezTo>
                        <a:pt x="25300" y="456213"/>
                        <a:pt x="20935" y="471314"/>
                        <a:pt x="24003" y="485854"/>
                      </a:cubicBezTo>
                      <a:cubicBezTo>
                        <a:pt x="30585" y="511727"/>
                        <a:pt x="38482" y="537258"/>
                        <a:pt x="47667" y="562324"/>
                      </a:cubicBezTo>
                      <a:cubicBezTo>
                        <a:pt x="75880" y="647296"/>
                        <a:pt x="105749" y="731724"/>
                        <a:pt x="135312" y="816214"/>
                      </a:cubicBezTo>
                      <a:cubicBezTo>
                        <a:pt x="146565" y="848336"/>
                        <a:pt x="158029" y="880405"/>
                        <a:pt x="168809" y="912693"/>
                      </a:cubicBezTo>
                      <a:cubicBezTo>
                        <a:pt x="177337" y="938242"/>
                        <a:pt x="217978" y="927295"/>
                        <a:pt x="209371" y="901510"/>
                      </a:cubicBezTo>
                      <a:cubicBezTo>
                        <a:pt x="186847" y="834023"/>
                        <a:pt x="162525" y="767133"/>
                        <a:pt x="139133" y="699927"/>
                      </a:cubicBezTo>
                      <a:cubicBezTo>
                        <a:pt x="114426" y="628978"/>
                        <a:pt x="87931" y="558065"/>
                        <a:pt x="67483" y="485723"/>
                      </a:cubicBezTo>
                      <a:cubicBezTo>
                        <a:pt x="66326" y="481639"/>
                        <a:pt x="65336" y="477519"/>
                        <a:pt x="64293" y="473453"/>
                      </a:cubicBezTo>
                      <a:cubicBezTo>
                        <a:pt x="63013" y="468387"/>
                        <a:pt x="64293" y="474329"/>
                        <a:pt x="64293" y="474846"/>
                      </a:cubicBezTo>
                      <a:cubicBezTo>
                        <a:pt x="64293" y="473461"/>
                        <a:pt x="60603" y="483707"/>
                        <a:pt x="64293" y="477677"/>
                      </a:cubicBezTo>
                      <a:cubicBezTo>
                        <a:pt x="72725" y="465503"/>
                        <a:pt x="82891" y="454635"/>
                        <a:pt x="94478" y="445406"/>
                      </a:cubicBezTo>
                      <a:cubicBezTo>
                        <a:pt x="109378" y="432137"/>
                        <a:pt x="125040" y="419656"/>
                        <a:pt x="140439" y="406930"/>
                      </a:cubicBezTo>
                      <a:cubicBezTo>
                        <a:pt x="148634" y="398683"/>
                        <a:pt x="148634" y="385378"/>
                        <a:pt x="140439" y="377131"/>
                      </a:cubicBezTo>
                      <a:cubicBezTo>
                        <a:pt x="118125" y="357262"/>
                        <a:pt x="93198" y="340232"/>
                        <a:pt x="69333" y="322309"/>
                      </a:cubicBezTo>
                      <a:cubicBezTo>
                        <a:pt x="63250" y="317743"/>
                        <a:pt x="57176" y="313168"/>
                        <a:pt x="51199" y="308470"/>
                      </a:cubicBezTo>
                      <a:cubicBezTo>
                        <a:pt x="47413" y="305499"/>
                        <a:pt x="42329" y="302545"/>
                        <a:pt x="41900" y="297234"/>
                      </a:cubicBezTo>
                      <a:cubicBezTo>
                        <a:pt x="42426" y="292387"/>
                        <a:pt x="44293" y="287786"/>
                        <a:pt x="47281" y="283938"/>
                      </a:cubicBezTo>
                      <a:cubicBezTo>
                        <a:pt x="51523" y="276094"/>
                        <a:pt x="56046" y="268381"/>
                        <a:pt x="60726" y="260800"/>
                      </a:cubicBezTo>
                      <a:cubicBezTo>
                        <a:pt x="97598" y="203971"/>
                        <a:pt x="142858" y="153058"/>
                        <a:pt x="194971" y="109779"/>
                      </a:cubicBezTo>
                      <a:cubicBezTo>
                        <a:pt x="224271" y="84625"/>
                        <a:pt x="254894" y="61049"/>
                        <a:pt x="286692" y="39137"/>
                      </a:cubicBezTo>
                      <a:cubicBezTo>
                        <a:pt x="296473" y="33090"/>
                        <a:pt x="299795" y="20434"/>
                        <a:pt x="294238" y="10364"/>
                      </a:cubicBezTo>
                      <a:cubicBezTo>
                        <a:pt x="288313" y="416"/>
                        <a:pt x="275508" y="-2950"/>
                        <a:pt x="265464" y="281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7" name="Freeform 1146">
                  <a:extLst>
                    <a:ext uri="{FF2B5EF4-FFF2-40B4-BE49-F238E27FC236}">
                      <a16:creationId xmlns:a16="http://schemas.microsoft.com/office/drawing/2014/main" id="{CBC06EF4-B69E-4289-72FF-A8BECF634C0D}"/>
                    </a:ext>
                  </a:extLst>
                </p:cNvPr>
                <p:cNvSpPr/>
                <p:nvPr/>
              </p:nvSpPr>
              <p:spPr>
                <a:xfrm>
                  <a:off x="9934179" y="3949224"/>
                  <a:ext cx="315515" cy="1054952"/>
                </a:xfrm>
                <a:custGeom>
                  <a:avLst/>
                  <a:gdLst>
                    <a:gd name="connsiteX0" fmla="*/ 41212 w 315515"/>
                    <a:gd name="connsiteY0" fmla="*/ 1039487 h 1054952"/>
                    <a:gd name="connsiteX1" fmla="*/ 95341 w 315515"/>
                    <a:gd name="connsiteY1" fmla="*/ 597757 h 1054952"/>
                    <a:gd name="connsiteX2" fmla="*/ 75534 w 315515"/>
                    <a:gd name="connsiteY2" fmla="*/ 221962 h 1054952"/>
                    <a:gd name="connsiteX3" fmla="*/ 51098 w 315515"/>
                    <a:gd name="connsiteY3" fmla="*/ 109383 h 1054952"/>
                    <a:gd name="connsiteX4" fmla="*/ 47216 w 315515"/>
                    <a:gd name="connsiteY4" fmla="*/ 67839 h 1054952"/>
                    <a:gd name="connsiteX5" fmla="*/ 46067 w 315515"/>
                    <a:gd name="connsiteY5" fmla="*/ 25954 h 1054952"/>
                    <a:gd name="connsiteX6" fmla="*/ 43193 w 315515"/>
                    <a:gd name="connsiteY6" fmla="*/ 36567 h 1054952"/>
                    <a:gd name="connsiteX7" fmla="*/ 33972 w 315515"/>
                    <a:gd name="connsiteY7" fmla="*/ 42063 h 1054952"/>
                    <a:gd name="connsiteX8" fmla="*/ 23359 w 315515"/>
                    <a:gd name="connsiteY8" fmla="*/ 39197 h 1054952"/>
                    <a:gd name="connsiteX9" fmla="*/ 62965 w 315515"/>
                    <a:gd name="connsiteY9" fmla="*/ 67795 h 1054952"/>
                    <a:gd name="connsiteX10" fmla="*/ 101345 w 315515"/>
                    <a:gd name="connsiteY10" fmla="*/ 99733 h 1054952"/>
                    <a:gd name="connsiteX11" fmla="*/ 166763 w 315515"/>
                    <a:gd name="connsiteY11" fmla="*/ 163267 h 1054952"/>
                    <a:gd name="connsiteX12" fmla="*/ 226581 w 315515"/>
                    <a:gd name="connsiteY12" fmla="*/ 229877 h 1054952"/>
                    <a:gd name="connsiteX13" fmla="*/ 256538 w 315515"/>
                    <a:gd name="connsiteY13" fmla="*/ 264295 h 1054952"/>
                    <a:gd name="connsiteX14" fmla="*/ 261928 w 315515"/>
                    <a:gd name="connsiteY14" fmla="*/ 288643 h 1054952"/>
                    <a:gd name="connsiteX15" fmla="*/ 226870 w 315515"/>
                    <a:gd name="connsiteY15" fmla="*/ 322044 h 1054952"/>
                    <a:gd name="connsiteX16" fmla="*/ 182443 w 315515"/>
                    <a:gd name="connsiteY16" fmla="*/ 363158 h 1054952"/>
                    <a:gd name="connsiteX17" fmla="*/ 182679 w 315515"/>
                    <a:gd name="connsiteY17" fmla="*/ 393089 h 1054952"/>
                    <a:gd name="connsiteX18" fmla="*/ 186702 w 315515"/>
                    <a:gd name="connsiteY18" fmla="*/ 396192 h 1054952"/>
                    <a:gd name="connsiteX19" fmla="*/ 229648 w 315515"/>
                    <a:gd name="connsiteY19" fmla="*/ 417866 h 1054952"/>
                    <a:gd name="connsiteX20" fmla="*/ 267222 w 315515"/>
                    <a:gd name="connsiteY20" fmla="*/ 438954 h 1054952"/>
                    <a:gd name="connsiteX21" fmla="*/ 272997 w 315515"/>
                    <a:gd name="connsiteY21" fmla="*/ 464476 h 1054952"/>
                    <a:gd name="connsiteX22" fmla="*/ 261402 w 315515"/>
                    <a:gd name="connsiteY22" fmla="*/ 510998 h 1054952"/>
                    <a:gd name="connsiteX23" fmla="*/ 212987 w 315515"/>
                    <a:gd name="connsiteY23" fmla="*/ 701450 h 1054952"/>
                    <a:gd name="connsiteX24" fmla="*/ 253549 w 315515"/>
                    <a:gd name="connsiteY24" fmla="*/ 712633 h 1054952"/>
                    <a:gd name="connsiteX25" fmla="*/ 307284 w 315515"/>
                    <a:gd name="connsiteY25" fmla="*/ 501251 h 1054952"/>
                    <a:gd name="connsiteX26" fmla="*/ 296425 w 315515"/>
                    <a:gd name="connsiteY26" fmla="*/ 408839 h 1054952"/>
                    <a:gd name="connsiteX27" fmla="*/ 256432 w 315515"/>
                    <a:gd name="connsiteY27" fmla="*/ 384465 h 1054952"/>
                    <a:gd name="connsiteX28" fmla="*/ 207939 w 315515"/>
                    <a:gd name="connsiteY28" fmla="*/ 359863 h 1054952"/>
                    <a:gd name="connsiteX29" fmla="*/ 212198 w 315515"/>
                    <a:gd name="connsiteY29" fmla="*/ 392905 h 1054952"/>
                    <a:gd name="connsiteX30" fmla="*/ 270534 w 315515"/>
                    <a:gd name="connsiteY30" fmla="*/ 338635 h 1054952"/>
                    <a:gd name="connsiteX31" fmla="*/ 306995 w 315515"/>
                    <a:gd name="connsiteY31" fmla="*/ 279545 h 1054952"/>
                    <a:gd name="connsiteX32" fmla="*/ 268860 w 315515"/>
                    <a:gd name="connsiteY32" fmla="*/ 214556 h 1054952"/>
                    <a:gd name="connsiteX33" fmla="*/ 221488 w 315515"/>
                    <a:gd name="connsiteY33" fmla="*/ 160664 h 1054952"/>
                    <a:gd name="connsiteX34" fmla="*/ 118777 w 315515"/>
                    <a:gd name="connsiteY34" fmla="*/ 59329 h 1054952"/>
                    <a:gd name="connsiteX35" fmla="*/ 53526 w 315515"/>
                    <a:gd name="connsiteY35" fmla="*/ 8679 h 1054952"/>
                    <a:gd name="connsiteX36" fmla="*/ 16969 w 315515"/>
                    <a:gd name="connsiteY36" fmla="*/ 4139 h 1054952"/>
                    <a:gd name="connsiteX37" fmla="*/ 4042 w 315515"/>
                    <a:gd name="connsiteY37" fmla="*/ 40073 h 1054952"/>
                    <a:gd name="connsiteX38" fmla="*/ 21571 w 315515"/>
                    <a:gd name="connsiteY38" fmla="*/ 177342 h 1054952"/>
                    <a:gd name="connsiteX39" fmla="*/ 51747 w 315515"/>
                    <a:gd name="connsiteY39" fmla="*/ 325629 h 1054952"/>
                    <a:gd name="connsiteX40" fmla="*/ 50476 w 315515"/>
                    <a:gd name="connsiteY40" fmla="*/ 633604 h 1054952"/>
                    <a:gd name="connsiteX41" fmla="*/ 615 w 315515"/>
                    <a:gd name="connsiteY41" fmla="*/ 1028347 h 1054952"/>
                    <a:gd name="connsiteX42" fmla="*/ 15304 w 315515"/>
                    <a:gd name="connsiteY42" fmla="*/ 1054229 h 1054952"/>
                    <a:gd name="connsiteX43" fmla="*/ 41186 w 315515"/>
                    <a:gd name="connsiteY43" fmla="*/ 1039531 h 1054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15515" h="1054952">
                      <a:moveTo>
                        <a:pt x="41212" y="1039487"/>
                      </a:moveTo>
                      <a:cubicBezTo>
                        <a:pt x="63000" y="892805"/>
                        <a:pt x="84885" y="745763"/>
                        <a:pt x="95341" y="597757"/>
                      </a:cubicBezTo>
                      <a:cubicBezTo>
                        <a:pt x="104220" y="472074"/>
                        <a:pt x="104553" y="345217"/>
                        <a:pt x="75534" y="221962"/>
                      </a:cubicBezTo>
                      <a:cubicBezTo>
                        <a:pt x="66769" y="184600"/>
                        <a:pt x="56620" y="147464"/>
                        <a:pt x="51098" y="109383"/>
                      </a:cubicBezTo>
                      <a:cubicBezTo>
                        <a:pt x="49100" y="95614"/>
                        <a:pt x="47961" y="81722"/>
                        <a:pt x="47216" y="67839"/>
                      </a:cubicBezTo>
                      <a:cubicBezTo>
                        <a:pt x="45603" y="53939"/>
                        <a:pt x="45217" y="39924"/>
                        <a:pt x="46067" y="25954"/>
                      </a:cubicBezTo>
                      <a:lnTo>
                        <a:pt x="43193" y="36567"/>
                      </a:lnTo>
                      <a:lnTo>
                        <a:pt x="33972" y="42063"/>
                      </a:lnTo>
                      <a:lnTo>
                        <a:pt x="23359" y="39197"/>
                      </a:lnTo>
                      <a:cubicBezTo>
                        <a:pt x="37522" y="47321"/>
                        <a:pt x="50800" y="56901"/>
                        <a:pt x="62965" y="67795"/>
                      </a:cubicBezTo>
                      <a:cubicBezTo>
                        <a:pt x="76059" y="78067"/>
                        <a:pt x="88856" y="88716"/>
                        <a:pt x="101345" y="99733"/>
                      </a:cubicBezTo>
                      <a:cubicBezTo>
                        <a:pt x="124133" y="119839"/>
                        <a:pt x="145877" y="141163"/>
                        <a:pt x="166763" y="163267"/>
                      </a:cubicBezTo>
                      <a:cubicBezTo>
                        <a:pt x="187254" y="184968"/>
                        <a:pt x="206974" y="207378"/>
                        <a:pt x="226581" y="229877"/>
                      </a:cubicBezTo>
                      <a:cubicBezTo>
                        <a:pt x="236563" y="241350"/>
                        <a:pt x="246616" y="252770"/>
                        <a:pt x="256538" y="264295"/>
                      </a:cubicBezTo>
                      <a:cubicBezTo>
                        <a:pt x="262611" y="271359"/>
                        <a:pt x="269009" y="280439"/>
                        <a:pt x="261928" y="288643"/>
                      </a:cubicBezTo>
                      <a:cubicBezTo>
                        <a:pt x="250823" y="300370"/>
                        <a:pt x="239123" y="311518"/>
                        <a:pt x="226870" y="322044"/>
                      </a:cubicBezTo>
                      <a:cubicBezTo>
                        <a:pt x="212181" y="335875"/>
                        <a:pt x="197369" y="349582"/>
                        <a:pt x="182443" y="363158"/>
                      </a:cubicBezTo>
                      <a:cubicBezTo>
                        <a:pt x="174248" y="371493"/>
                        <a:pt x="174353" y="384894"/>
                        <a:pt x="182679" y="393089"/>
                      </a:cubicBezTo>
                      <a:cubicBezTo>
                        <a:pt x="183898" y="394281"/>
                        <a:pt x="185247" y="395324"/>
                        <a:pt x="186702" y="396192"/>
                      </a:cubicBezTo>
                      <a:cubicBezTo>
                        <a:pt x="201120" y="403203"/>
                        <a:pt x="215441" y="410425"/>
                        <a:pt x="229648" y="417866"/>
                      </a:cubicBezTo>
                      <a:cubicBezTo>
                        <a:pt x="242804" y="423703"/>
                        <a:pt x="255389" y="430759"/>
                        <a:pt x="267222" y="438954"/>
                      </a:cubicBezTo>
                      <a:cubicBezTo>
                        <a:pt x="275346" y="445492"/>
                        <a:pt x="274812" y="455001"/>
                        <a:pt x="272997" y="464476"/>
                      </a:cubicBezTo>
                      <a:cubicBezTo>
                        <a:pt x="269991" y="480120"/>
                        <a:pt x="265320" y="495563"/>
                        <a:pt x="261402" y="510998"/>
                      </a:cubicBezTo>
                      <a:lnTo>
                        <a:pt x="212987" y="701450"/>
                      </a:lnTo>
                      <a:cubicBezTo>
                        <a:pt x="206308" y="727699"/>
                        <a:pt x="246879" y="738900"/>
                        <a:pt x="253549" y="712633"/>
                      </a:cubicBezTo>
                      <a:cubicBezTo>
                        <a:pt x="271463" y="642176"/>
                        <a:pt x="289378" y="571718"/>
                        <a:pt x="307284" y="501251"/>
                      </a:cubicBezTo>
                      <a:cubicBezTo>
                        <a:pt x="315312" y="469699"/>
                        <a:pt x="324813" y="433423"/>
                        <a:pt x="296425" y="408839"/>
                      </a:cubicBezTo>
                      <a:cubicBezTo>
                        <a:pt x="284058" y="399224"/>
                        <a:pt x="270640" y="391047"/>
                        <a:pt x="256432" y="384465"/>
                      </a:cubicBezTo>
                      <a:cubicBezTo>
                        <a:pt x="240411" y="375981"/>
                        <a:pt x="224249" y="367777"/>
                        <a:pt x="207939" y="359863"/>
                      </a:cubicBezTo>
                      <a:lnTo>
                        <a:pt x="212198" y="392905"/>
                      </a:lnTo>
                      <a:cubicBezTo>
                        <a:pt x="231830" y="375017"/>
                        <a:pt x="251279" y="356927"/>
                        <a:pt x="270534" y="338635"/>
                      </a:cubicBezTo>
                      <a:cubicBezTo>
                        <a:pt x="288440" y="321606"/>
                        <a:pt x="307976" y="306750"/>
                        <a:pt x="306995" y="279545"/>
                      </a:cubicBezTo>
                      <a:cubicBezTo>
                        <a:pt x="306013" y="252340"/>
                        <a:pt x="285653" y="233865"/>
                        <a:pt x="268860" y="214556"/>
                      </a:cubicBezTo>
                      <a:cubicBezTo>
                        <a:pt x="253172" y="196511"/>
                        <a:pt x="237492" y="178438"/>
                        <a:pt x="221488" y="160664"/>
                      </a:cubicBezTo>
                      <a:cubicBezTo>
                        <a:pt x="189559" y="124624"/>
                        <a:pt x="155238" y="90776"/>
                        <a:pt x="118777" y="59329"/>
                      </a:cubicBezTo>
                      <a:cubicBezTo>
                        <a:pt x="97787" y="41519"/>
                        <a:pt x="75963" y="24639"/>
                        <a:pt x="53526" y="8679"/>
                      </a:cubicBezTo>
                      <a:cubicBezTo>
                        <a:pt x="42439" y="791"/>
                        <a:pt x="29573" y="-3810"/>
                        <a:pt x="16969" y="4139"/>
                      </a:cubicBezTo>
                      <a:cubicBezTo>
                        <a:pt x="3875" y="12395"/>
                        <a:pt x="3603" y="26225"/>
                        <a:pt x="4042" y="40073"/>
                      </a:cubicBezTo>
                      <a:cubicBezTo>
                        <a:pt x="5374" y="86297"/>
                        <a:pt x="11246" y="132276"/>
                        <a:pt x="21571" y="177342"/>
                      </a:cubicBezTo>
                      <a:cubicBezTo>
                        <a:pt x="32964" y="226599"/>
                        <a:pt x="45971" y="275294"/>
                        <a:pt x="51747" y="325629"/>
                      </a:cubicBezTo>
                      <a:cubicBezTo>
                        <a:pt x="63465" y="427735"/>
                        <a:pt x="59021" y="531436"/>
                        <a:pt x="50476" y="633604"/>
                      </a:cubicBezTo>
                      <a:cubicBezTo>
                        <a:pt x="39415" y="765807"/>
                        <a:pt x="20107" y="897178"/>
                        <a:pt x="615" y="1028347"/>
                      </a:cubicBezTo>
                      <a:cubicBezTo>
                        <a:pt x="-2085" y="1039496"/>
                        <a:pt x="4340" y="1050828"/>
                        <a:pt x="15304" y="1054229"/>
                      </a:cubicBezTo>
                      <a:cubicBezTo>
                        <a:pt x="26496" y="1057218"/>
                        <a:pt x="38022" y="1050679"/>
                        <a:pt x="41186" y="103953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8" name="Freeform 1147">
                  <a:extLst>
                    <a:ext uri="{FF2B5EF4-FFF2-40B4-BE49-F238E27FC236}">
                      <a16:creationId xmlns:a16="http://schemas.microsoft.com/office/drawing/2014/main" id="{A57CCF91-D2F3-0A7E-DB02-0DF7038EDABF}"/>
                    </a:ext>
                  </a:extLst>
                </p:cNvPr>
                <p:cNvSpPr/>
                <p:nvPr/>
              </p:nvSpPr>
              <p:spPr>
                <a:xfrm>
                  <a:off x="9787901" y="5265632"/>
                  <a:ext cx="428390" cy="218858"/>
                </a:xfrm>
                <a:custGeom>
                  <a:avLst/>
                  <a:gdLst>
                    <a:gd name="connsiteX0" fmla="*/ 428390 w 428390"/>
                    <a:gd name="connsiteY0" fmla="*/ 74639 h 218858"/>
                    <a:gd name="connsiteX1" fmla="*/ 404122 w 428390"/>
                    <a:gd name="connsiteY1" fmla="*/ 29458 h 218858"/>
                    <a:gd name="connsiteX2" fmla="*/ 356189 w 428390"/>
                    <a:gd name="connsiteY2" fmla="*/ 10343 h 218858"/>
                    <a:gd name="connsiteX3" fmla="*/ 213021 w 428390"/>
                    <a:gd name="connsiteY3" fmla="*/ 1 h 218858"/>
                    <a:gd name="connsiteX4" fmla="*/ 69853 w 428390"/>
                    <a:gd name="connsiteY4" fmla="*/ 10343 h 218858"/>
                    <a:gd name="connsiteX5" fmla="*/ 21920 w 428390"/>
                    <a:gd name="connsiteY5" fmla="*/ 29458 h 218858"/>
                    <a:gd name="connsiteX6" fmla="*/ 9 w 428390"/>
                    <a:gd name="connsiteY6" fmla="*/ 74639 h 218858"/>
                    <a:gd name="connsiteX7" fmla="*/ 9 w 428390"/>
                    <a:gd name="connsiteY7" fmla="*/ 74639 h 218858"/>
                    <a:gd name="connsiteX8" fmla="*/ 9 w 428390"/>
                    <a:gd name="connsiteY8" fmla="*/ 156639 h 218858"/>
                    <a:gd name="connsiteX9" fmla="*/ 62044 w 428390"/>
                    <a:gd name="connsiteY9" fmla="*/ 204441 h 218858"/>
                    <a:gd name="connsiteX10" fmla="*/ 212995 w 428390"/>
                    <a:gd name="connsiteY10" fmla="*/ 218858 h 218858"/>
                    <a:gd name="connsiteX11" fmla="*/ 363963 w 428390"/>
                    <a:gd name="connsiteY11" fmla="*/ 204441 h 218858"/>
                    <a:gd name="connsiteX12" fmla="*/ 426690 w 428390"/>
                    <a:gd name="connsiteY12" fmla="*/ 152213 h 218858"/>
                    <a:gd name="connsiteX13" fmla="*/ 428373 w 428390"/>
                    <a:gd name="connsiteY13" fmla="*/ 134281 h 218858"/>
                    <a:gd name="connsiteX14" fmla="*/ 428373 w 428390"/>
                    <a:gd name="connsiteY14" fmla="*/ 74639 h 21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8390" h="218858">
                      <a:moveTo>
                        <a:pt x="428390" y="74639"/>
                      </a:moveTo>
                      <a:cubicBezTo>
                        <a:pt x="427873" y="56593"/>
                        <a:pt x="418881" y="39853"/>
                        <a:pt x="404122" y="29458"/>
                      </a:cubicBezTo>
                      <a:cubicBezTo>
                        <a:pt x="389634" y="19843"/>
                        <a:pt x="373314" y="13340"/>
                        <a:pt x="356189" y="10343"/>
                      </a:cubicBezTo>
                      <a:cubicBezTo>
                        <a:pt x="309342" y="-280"/>
                        <a:pt x="261462" y="1"/>
                        <a:pt x="213021" y="1"/>
                      </a:cubicBezTo>
                      <a:cubicBezTo>
                        <a:pt x="164580" y="1"/>
                        <a:pt x="116690" y="-280"/>
                        <a:pt x="69853" y="10343"/>
                      </a:cubicBezTo>
                      <a:cubicBezTo>
                        <a:pt x="52727" y="13331"/>
                        <a:pt x="36408" y="19843"/>
                        <a:pt x="21920" y="29458"/>
                      </a:cubicBezTo>
                      <a:cubicBezTo>
                        <a:pt x="7827" y="40168"/>
                        <a:pt x="-307" y="56943"/>
                        <a:pt x="9" y="74639"/>
                      </a:cubicBezTo>
                      <a:lnTo>
                        <a:pt x="9" y="74639"/>
                      </a:lnTo>
                      <a:cubicBezTo>
                        <a:pt x="9" y="102685"/>
                        <a:pt x="9" y="132739"/>
                        <a:pt x="9" y="156639"/>
                      </a:cubicBezTo>
                      <a:cubicBezTo>
                        <a:pt x="5346" y="182775"/>
                        <a:pt x="35417" y="197421"/>
                        <a:pt x="62044" y="204441"/>
                      </a:cubicBezTo>
                      <a:cubicBezTo>
                        <a:pt x="111125" y="217386"/>
                        <a:pt x="163002" y="218858"/>
                        <a:pt x="212995" y="218858"/>
                      </a:cubicBezTo>
                      <a:cubicBezTo>
                        <a:pt x="263951" y="218858"/>
                        <a:pt x="314890" y="217386"/>
                        <a:pt x="363963" y="204441"/>
                      </a:cubicBezTo>
                      <a:cubicBezTo>
                        <a:pt x="392053" y="197035"/>
                        <a:pt x="423982" y="181145"/>
                        <a:pt x="426690" y="152213"/>
                      </a:cubicBezTo>
                      <a:lnTo>
                        <a:pt x="428373" y="134281"/>
                      </a:lnTo>
                      <a:lnTo>
                        <a:pt x="428373" y="7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49" name="Freeform 1148">
                  <a:extLst>
                    <a:ext uri="{FF2B5EF4-FFF2-40B4-BE49-F238E27FC236}">
                      <a16:creationId xmlns:a16="http://schemas.microsoft.com/office/drawing/2014/main" id="{54BBD7A8-374F-94D3-2802-D3EFC747F9AC}"/>
                    </a:ext>
                  </a:extLst>
                </p:cNvPr>
                <p:cNvSpPr/>
                <p:nvPr/>
              </p:nvSpPr>
              <p:spPr>
                <a:xfrm>
                  <a:off x="8400144" y="5096925"/>
                  <a:ext cx="247673" cy="42726"/>
                </a:xfrm>
                <a:custGeom>
                  <a:avLst/>
                  <a:gdLst>
                    <a:gd name="connsiteX0" fmla="*/ 20315 w 247673"/>
                    <a:gd name="connsiteY0" fmla="*/ 42727 h 42726"/>
                    <a:gd name="connsiteX1" fmla="*/ 227358 w 247673"/>
                    <a:gd name="connsiteY1" fmla="*/ 42070 h 42726"/>
                    <a:gd name="connsiteX2" fmla="*/ 227358 w 247673"/>
                    <a:gd name="connsiteY2" fmla="*/ 0 h 42726"/>
                    <a:gd name="connsiteX3" fmla="*/ 20315 w 247673"/>
                    <a:gd name="connsiteY3" fmla="*/ 657 h 42726"/>
                    <a:gd name="connsiteX4" fmla="*/ 20315 w 247673"/>
                    <a:gd name="connsiteY4" fmla="*/ 42727 h 4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73" h="42726">
                      <a:moveTo>
                        <a:pt x="20315" y="42727"/>
                      </a:moveTo>
                      <a:cubicBezTo>
                        <a:pt x="89326" y="42727"/>
                        <a:pt x="158338" y="42078"/>
                        <a:pt x="227358" y="42070"/>
                      </a:cubicBezTo>
                      <a:cubicBezTo>
                        <a:pt x="254423" y="42070"/>
                        <a:pt x="254467" y="0"/>
                        <a:pt x="227358" y="0"/>
                      </a:cubicBezTo>
                      <a:cubicBezTo>
                        <a:pt x="158338" y="0"/>
                        <a:pt x="89326" y="640"/>
                        <a:pt x="20315" y="657"/>
                      </a:cubicBezTo>
                      <a:cubicBezTo>
                        <a:pt x="-6750" y="657"/>
                        <a:pt x="-6794" y="42727"/>
                        <a:pt x="20315" y="4272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0" name="Freeform 1149">
                  <a:extLst>
                    <a:ext uri="{FF2B5EF4-FFF2-40B4-BE49-F238E27FC236}">
                      <a16:creationId xmlns:a16="http://schemas.microsoft.com/office/drawing/2014/main" id="{76768F62-E2E9-C168-CB78-63090D87F214}"/>
                    </a:ext>
                  </a:extLst>
                </p:cNvPr>
                <p:cNvSpPr/>
                <p:nvPr/>
              </p:nvSpPr>
              <p:spPr>
                <a:xfrm>
                  <a:off x="8503677" y="5018343"/>
                  <a:ext cx="1073000" cy="687407"/>
                </a:xfrm>
                <a:custGeom>
                  <a:avLst/>
                  <a:gdLst>
                    <a:gd name="connsiteX0" fmla="*/ 987336 w 1073000"/>
                    <a:gd name="connsiteY0" fmla="*/ 687407 h 687407"/>
                    <a:gd name="connsiteX1" fmla="*/ 0 w 1073000"/>
                    <a:gd name="connsiteY1" fmla="*/ 685032 h 687407"/>
                    <a:gd name="connsiteX2" fmla="*/ 4505 w 1073000"/>
                    <a:gd name="connsiteY2" fmla="*/ 194615 h 687407"/>
                    <a:gd name="connsiteX3" fmla="*/ 168813 w 1073000"/>
                    <a:gd name="connsiteY3" fmla="*/ 6749 h 687407"/>
                    <a:gd name="connsiteX4" fmla="*/ 254705 w 1073000"/>
                    <a:gd name="connsiteY4" fmla="*/ 6749 h 687407"/>
                    <a:gd name="connsiteX5" fmla="*/ 254170 w 1073000"/>
                    <a:gd name="connsiteY5" fmla="*/ 78880 h 687407"/>
                    <a:gd name="connsiteX6" fmla="*/ 254705 w 1073000"/>
                    <a:gd name="connsiteY6" fmla="*/ 78880 h 687407"/>
                    <a:gd name="connsiteX7" fmla="*/ 938763 w 1073000"/>
                    <a:gd name="connsiteY7" fmla="*/ 78880 h 687407"/>
                    <a:gd name="connsiteX8" fmla="*/ 967590 w 1073000"/>
                    <a:gd name="connsiteY8" fmla="*/ 0 h 687407"/>
                    <a:gd name="connsiteX9" fmla="*/ 1066462 w 1073000"/>
                    <a:gd name="connsiteY9" fmla="*/ 0 h 687407"/>
                    <a:gd name="connsiteX10" fmla="*/ 1073000 w 1073000"/>
                    <a:gd name="connsiteY10" fmla="*/ 375505 h 687407"/>
                    <a:gd name="connsiteX11" fmla="*/ 991201 w 1073000"/>
                    <a:gd name="connsiteY11" fmla="*/ 687354 h 687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000" h="687407">
                      <a:moveTo>
                        <a:pt x="987336" y="687407"/>
                      </a:moveTo>
                      <a:cubicBezTo>
                        <a:pt x="742536" y="687468"/>
                        <a:pt x="250927" y="684979"/>
                        <a:pt x="0" y="685032"/>
                      </a:cubicBezTo>
                      <a:cubicBezTo>
                        <a:pt x="88" y="600507"/>
                        <a:pt x="4505" y="265888"/>
                        <a:pt x="4505" y="194615"/>
                      </a:cubicBezTo>
                      <a:cubicBezTo>
                        <a:pt x="47714" y="143431"/>
                        <a:pt x="145490" y="32727"/>
                        <a:pt x="168813" y="6749"/>
                      </a:cubicBezTo>
                      <a:lnTo>
                        <a:pt x="254705" y="6749"/>
                      </a:lnTo>
                      <a:cubicBezTo>
                        <a:pt x="254705" y="22472"/>
                        <a:pt x="254459" y="46382"/>
                        <a:pt x="254170" y="78880"/>
                      </a:cubicBezTo>
                      <a:lnTo>
                        <a:pt x="254705" y="78880"/>
                      </a:lnTo>
                      <a:lnTo>
                        <a:pt x="938763" y="78880"/>
                      </a:lnTo>
                      <a:cubicBezTo>
                        <a:pt x="947747" y="52587"/>
                        <a:pt x="957046" y="26644"/>
                        <a:pt x="967590" y="0"/>
                      </a:cubicBezTo>
                      <a:lnTo>
                        <a:pt x="1066462" y="0"/>
                      </a:lnTo>
                      <a:cubicBezTo>
                        <a:pt x="1066462" y="19939"/>
                        <a:pt x="1072746" y="328580"/>
                        <a:pt x="1073000" y="375505"/>
                      </a:cubicBezTo>
                      <a:cubicBezTo>
                        <a:pt x="1058521" y="440959"/>
                        <a:pt x="1026759" y="572400"/>
                        <a:pt x="991201" y="6873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1" name="Freeform 1150">
                  <a:extLst>
                    <a:ext uri="{FF2B5EF4-FFF2-40B4-BE49-F238E27FC236}">
                      <a16:creationId xmlns:a16="http://schemas.microsoft.com/office/drawing/2014/main" id="{1A5E188A-682E-FB09-E8A4-D87ACC74D1B7}"/>
                    </a:ext>
                  </a:extLst>
                </p:cNvPr>
                <p:cNvSpPr/>
                <p:nvPr/>
              </p:nvSpPr>
              <p:spPr>
                <a:xfrm>
                  <a:off x="9115096" y="5360009"/>
                  <a:ext cx="154982" cy="178681"/>
                </a:xfrm>
                <a:custGeom>
                  <a:avLst/>
                  <a:gdLst>
                    <a:gd name="connsiteX0" fmla="*/ 0 w 154982"/>
                    <a:gd name="connsiteY0" fmla="*/ 0 h 178681"/>
                    <a:gd name="connsiteX1" fmla="*/ 0 w 154982"/>
                    <a:gd name="connsiteY1" fmla="*/ 91230 h 178681"/>
                    <a:gd name="connsiteX2" fmla="*/ 75839 w 154982"/>
                    <a:gd name="connsiteY2" fmla="*/ 178682 h 178681"/>
                    <a:gd name="connsiteX3" fmla="*/ 154982 w 154982"/>
                    <a:gd name="connsiteY3" fmla="*/ 109188 h 178681"/>
                    <a:gd name="connsiteX4" fmla="*/ 153860 w 154982"/>
                    <a:gd name="connsiteY4" fmla="*/ 2884 h 17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982" h="178681">
                      <a:moveTo>
                        <a:pt x="0" y="0"/>
                      </a:moveTo>
                      <a:cubicBezTo>
                        <a:pt x="0" y="33945"/>
                        <a:pt x="0" y="65033"/>
                        <a:pt x="0" y="91230"/>
                      </a:cubicBezTo>
                      <a:cubicBezTo>
                        <a:pt x="0" y="150407"/>
                        <a:pt x="37424" y="178682"/>
                        <a:pt x="75839" y="178682"/>
                      </a:cubicBezTo>
                      <a:cubicBezTo>
                        <a:pt x="123474" y="178682"/>
                        <a:pt x="154982" y="157507"/>
                        <a:pt x="154982" y="109188"/>
                      </a:cubicBezTo>
                      <a:cubicBezTo>
                        <a:pt x="154982" y="102930"/>
                        <a:pt x="154562" y="61781"/>
                        <a:pt x="153860" y="2884"/>
                      </a:cubicBezTo>
                    </a:path>
                  </a:pathLst>
                </a:custGeom>
                <a:solidFill>
                  <a:srgbClr val="F4B3B3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2" name="Freeform 1151">
                  <a:extLst>
                    <a:ext uri="{FF2B5EF4-FFF2-40B4-BE49-F238E27FC236}">
                      <a16:creationId xmlns:a16="http://schemas.microsoft.com/office/drawing/2014/main" id="{A25B3532-C6F6-9EBC-76DF-C903445DFB82}"/>
                    </a:ext>
                  </a:extLst>
                </p:cNvPr>
                <p:cNvSpPr/>
                <p:nvPr/>
              </p:nvSpPr>
              <p:spPr>
                <a:xfrm>
                  <a:off x="9463528" y="5217139"/>
                  <a:ext cx="42069" cy="158076"/>
                </a:xfrm>
                <a:custGeom>
                  <a:avLst/>
                  <a:gdLst>
                    <a:gd name="connsiteX0" fmla="*/ 0 w 42069"/>
                    <a:gd name="connsiteY0" fmla="*/ 21035 h 158076"/>
                    <a:gd name="connsiteX1" fmla="*/ 0 w 42069"/>
                    <a:gd name="connsiteY1" fmla="*/ 137042 h 158076"/>
                    <a:gd name="connsiteX2" fmla="*/ 21035 w 42069"/>
                    <a:gd name="connsiteY2" fmla="*/ 158076 h 158076"/>
                    <a:gd name="connsiteX3" fmla="*/ 42069 w 42069"/>
                    <a:gd name="connsiteY3" fmla="*/ 137042 h 158076"/>
                    <a:gd name="connsiteX4" fmla="*/ 42069 w 42069"/>
                    <a:gd name="connsiteY4" fmla="*/ 21035 h 158076"/>
                    <a:gd name="connsiteX5" fmla="*/ 21035 w 42069"/>
                    <a:gd name="connsiteY5" fmla="*/ 0 h 158076"/>
                    <a:gd name="connsiteX6" fmla="*/ 0 w 42069"/>
                    <a:gd name="connsiteY6" fmla="*/ 21035 h 158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69" h="158076">
                      <a:moveTo>
                        <a:pt x="0" y="21035"/>
                      </a:moveTo>
                      <a:cubicBezTo>
                        <a:pt x="35" y="59704"/>
                        <a:pt x="35" y="98373"/>
                        <a:pt x="0" y="137042"/>
                      </a:cubicBezTo>
                      <a:cubicBezTo>
                        <a:pt x="0" y="148654"/>
                        <a:pt x="9422" y="158076"/>
                        <a:pt x="21035" y="158076"/>
                      </a:cubicBezTo>
                      <a:cubicBezTo>
                        <a:pt x="32648" y="158076"/>
                        <a:pt x="42069" y="148654"/>
                        <a:pt x="42069" y="137042"/>
                      </a:cubicBezTo>
                      <a:cubicBezTo>
                        <a:pt x="42069" y="98373"/>
                        <a:pt x="42069" y="59704"/>
                        <a:pt x="42069" y="21035"/>
                      </a:cubicBezTo>
                      <a:cubicBezTo>
                        <a:pt x="42069" y="9422"/>
                        <a:pt x="32648" y="0"/>
                        <a:pt x="21035" y="0"/>
                      </a:cubicBezTo>
                      <a:cubicBezTo>
                        <a:pt x="9422" y="0"/>
                        <a:pt x="0" y="9422"/>
                        <a:pt x="0" y="2103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3" name="Freeform 1152">
                  <a:extLst>
                    <a:ext uri="{FF2B5EF4-FFF2-40B4-BE49-F238E27FC236}">
                      <a16:creationId xmlns:a16="http://schemas.microsoft.com/office/drawing/2014/main" id="{6CEA357B-FDC3-DCB3-2EC0-E54FAFA51866}"/>
                    </a:ext>
                  </a:extLst>
                </p:cNvPr>
                <p:cNvSpPr/>
                <p:nvPr/>
              </p:nvSpPr>
              <p:spPr>
                <a:xfrm>
                  <a:off x="8482678" y="4997379"/>
                  <a:ext cx="1115076" cy="729423"/>
                </a:xfrm>
                <a:custGeom>
                  <a:avLst/>
                  <a:gdLst>
                    <a:gd name="connsiteX0" fmla="*/ 96146 w 1115076"/>
                    <a:gd name="connsiteY0" fmla="*/ 218525 h 729423"/>
                    <a:gd name="connsiteX1" fmla="*/ 96436 w 1115076"/>
                    <a:gd name="connsiteY1" fmla="*/ 296616 h 729423"/>
                    <a:gd name="connsiteX2" fmla="*/ 117470 w 1115076"/>
                    <a:gd name="connsiteY2" fmla="*/ 317651 h 729423"/>
                    <a:gd name="connsiteX3" fmla="*/ 749170 w 1115076"/>
                    <a:gd name="connsiteY3" fmla="*/ 319798 h 729423"/>
                    <a:gd name="connsiteX4" fmla="*/ 921524 w 1115076"/>
                    <a:gd name="connsiteY4" fmla="*/ 320070 h 729423"/>
                    <a:gd name="connsiteX5" fmla="*/ 942559 w 1115076"/>
                    <a:gd name="connsiteY5" fmla="*/ 299035 h 729423"/>
                    <a:gd name="connsiteX6" fmla="*/ 942331 w 1115076"/>
                    <a:gd name="connsiteY6" fmla="*/ 228919 h 729423"/>
                    <a:gd name="connsiteX7" fmla="*/ 949596 w 1115076"/>
                    <a:gd name="connsiteY7" fmla="*/ 197183 h 729423"/>
                    <a:gd name="connsiteX8" fmla="*/ 961674 w 1115076"/>
                    <a:gd name="connsiteY8" fmla="*/ 160565 h 729423"/>
                    <a:gd name="connsiteX9" fmla="*/ 1008862 w 1115076"/>
                    <a:gd name="connsiteY9" fmla="*/ 26618 h 729423"/>
                    <a:gd name="connsiteX10" fmla="*/ 988581 w 1115076"/>
                    <a:gd name="connsiteY10" fmla="*/ 42061 h 729423"/>
                    <a:gd name="connsiteX11" fmla="*/ 1087453 w 1115076"/>
                    <a:gd name="connsiteY11" fmla="*/ 42061 h 729423"/>
                    <a:gd name="connsiteX12" fmla="*/ 1066418 w 1115076"/>
                    <a:gd name="connsiteY12" fmla="*/ 21026 h 729423"/>
                    <a:gd name="connsiteX13" fmla="*/ 1070178 w 1115076"/>
                    <a:gd name="connsiteY13" fmla="*/ 230146 h 729423"/>
                    <a:gd name="connsiteX14" fmla="*/ 1072431 w 1115076"/>
                    <a:gd name="connsiteY14" fmla="*/ 356854 h 729423"/>
                    <a:gd name="connsiteX15" fmla="*/ 1072930 w 1115076"/>
                    <a:gd name="connsiteY15" fmla="*/ 393604 h 729423"/>
                    <a:gd name="connsiteX16" fmla="*/ 1073237 w 1115076"/>
                    <a:gd name="connsiteY16" fmla="*/ 393052 h 729423"/>
                    <a:gd name="connsiteX17" fmla="*/ 1071484 w 1115076"/>
                    <a:gd name="connsiteY17" fmla="*/ 400791 h 729423"/>
                    <a:gd name="connsiteX18" fmla="*/ 1067321 w 1115076"/>
                    <a:gd name="connsiteY18" fmla="*/ 419065 h 729423"/>
                    <a:gd name="connsiteX19" fmla="*/ 1057251 w 1115076"/>
                    <a:gd name="connsiteY19" fmla="*/ 461721 h 729423"/>
                    <a:gd name="connsiteX20" fmla="*/ 991876 w 1115076"/>
                    <a:gd name="connsiteY20" fmla="*/ 702745 h 729423"/>
                    <a:gd name="connsiteX21" fmla="*/ 1012166 w 1115076"/>
                    <a:gd name="connsiteY21" fmla="*/ 687302 h 729423"/>
                    <a:gd name="connsiteX22" fmla="*/ 640412 w 1115076"/>
                    <a:gd name="connsiteY22" fmla="*/ 686522 h 729423"/>
                    <a:gd name="connsiteX23" fmla="*/ 218095 w 1115076"/>
                    <a:gd name="connsiteY23" fmla="*/ 685207 h 729423"/>
                    <a:gd name="connsiteX24" fmla="*/ 20973 w 1115076"/>
                    <a:gd name="connsiteY24" fmla="*/ 684927 h 729423"/>
                    <a:gd name="connsiteX25" fmla="*/ 42008 w 1115076"/>
                    <a:gd name="connsiteY25" fmla="*/ 705961 h 729423"/>
                    <a:gd name="connsiteX26" fmla="*/ 45952 w 1115076"/>
                    <a:gd name="connsiteY26" fmla="*/ 296204 h 729423"/>
                    <a:gd name="connsiteX27" fmla="*/ 46513 w 1115076"/>
                    <a:gd name="connsiteY27" fmla="*/ 215571 h 729423"/>
                    <a:gd name="connsiteX28" fmla="*/ 40378 w 1115076"/>
                    <a:gd name="connsiteY28" fmla="*/ 230471 h 729423"/>
                    <a:gd name="connsiteX29" fmla="*/ 204686 w 1115076"/>
                    <a:gd name="connsiteY29" fmla="*/ 42604 h 729423"/>
                    <a:gd name="connsiteX30" fmla="*/ 174939 w 1115076"/>
                    <a:gd name="connsiteY30" fmla="*/ 12849 h 729423"/>
                    <a:gd name="connsiteX31" fmla="*/ 72062 w 1115076"/>
                    <a:gd name="connsiteY31" fmla="*/ 129521 h 729423"/>
                    <a:gd name="connsiteX32" fmla="*/ 15969 w 1115076"/>
                    <a:gd name="connsiteY32" fmla="*/ 194440 h 729423"/>
                    <a:gd name="connsiteX33" fmla="*/ 4479 w 1115076"/>
                    <a:gd name="connsiteY33" fmla="*/ 216544 h 729423"/>
                    <a:gd name="connsiteX34" fmla="*/ 4479 w 1115076"/>
                    <a:gd name="connsiteY34" fmla="*/ 225747 h 729423"/>
                    <a:gd name="connsiteX35" fmla="*/ 4347 w 1115076"/>
                    <a:gd name="connsiteY35" fmla="*/ 249130 h 729423"/>
                    <a:gd name="connsiteX36" fmla="*/ 1122 w 1115076"/>
                    <a:gd name="connsiteY36" fmla="*/ 565116 h 729423"/>
                    <a:gd name="connsiteX37" fmla="*/ 0 w 1115076"/>
                    <a:gd name="connsiteY37" fmla="*/ 706014 h 729423"/>
                    <a:gd name="connsiteX38" fmla="*/ 21035 w 1115076"/>
                    <a:gd name="connsiteY38" fmla="*/ 727049 h 729423"/>
                    <a:gd name="connsiteX39" fmla="*/ 399073 w 1115076"/>
                    <a:gd name="connsiteY39" fmla="*/ 727855 h 729423"/>
                    <a:gd name="connsiteX40" fmla="*/ 819637 w 1115076"/>
                    <a:gd name="connsiteY40" fmla="*/ 729161 h 729423"/>
                    <a:gd name="connsiteX41" fmla="*/ 1012227 w 1115076"/>
                    <a:gd name="connsiteY41" fmla="*/ 729424 h 729423"/>
                    <a:gd name="connsiteX42" fmla="*/ 1032508 w 1115076"/>
                    <a:gd name="connsiteY42" fmla="*/ 713981 h 729423"/>
                    <a:gd name="connsiteX43" fmla="*/ 1092449 w 1115076"/>
                    <a:gd name="connsiteY43" fmla="*/ 495149 h 729423"/>
                    <a:gd name="connsiteX44" fmla="*/ 1112370 w 1115076"/>
                    <a:gd name="connsiteY44" fmla="*/ 410844 h 729423"/>
                    <a:gd name="connsiteX45" fmla="*/ 1114737 w 1115076"/>
                    <a:gd name="connsiteY45" fmla="*/ 369922 h 729423"/>
                    <a:gd name="connsiteX46" fmla="*/ 1110039 w 1115076"/>
                    <a:gd name="connsiteY46" fmla="*/ 110117 h 729423"/>
                    <a:gd name="connsiteX47" fmla="*/ 1108523 w 1115076"/>
                    <a:gd name="connsiteY47" fmla="*/ 21035 h 729423"/>
                    <a:gd name="connsiteX48" fmla="*/ 1087488 w 1115076"/>
                    <a:gd name="connsiteY48" fmla="*/ 0 h 729423"/>
                    <a:gd name="connsiteX49" fmla="*/ 988581 w 1115076"/>
                    <a:gd name="connsiteY49" fmla="*/ 0 h 729423"/>
                    <a:gd name="connsiteX50" fmla="*/ 968300 w 1115076"/>
                    <a:gd name="connsiteY50" fmla="*/ 15443 h 729423"/>
                    <a:gd name="connsiteX51" fmla="*/ 919859 w 1115076"/>
                    <a:gd name="connsiteY51" fmla="*/ 153177 h 729423"/>
                    <a:gd name="connsiteX52" fmla="*/ 900261 w 1115076"/>
                    <a:gd name="connsiteY52" fmla="*/ 225510 h 729423"/>
                    <a:gd name="connsiteX53" fmla="*/ 900489 w 1115076"/>
                    <a:gd name="connsiteY53" fmla="*/ 299053 h 729423"/>
                    <a:gd name="connsiteX54" fmla="*/ 921524 w 1115076"/>
                    <a:gd name="connsiteY54" fmla="*/ 278018 h 729423"/>
                    <a:gd name="connsiteX55" fmla="*/ 290805 w 1115076"/>
                    <a:gd name="connsiteY55" fmla="*/ 275915 h 729423"/>
                    <a:gd name="connsiteX56" fmla="*/ 117470 w 1115076"/>
                    <a:gd name="connsiteY56" fmla="*/ 275599 h 729423"/>
                    <a:gd name="connsiteX57" fmla="*/ 138505 w 1115076"/>
                    <a:gd name="connsiteY57" fmla="*/ 296634 h 729423"/>
                    <a:gd name="connsiteX58" fmla="*/ 138216 w 1115076"/>
                    <a:gd name="connsiteY58" fmla="*/ 218542 h 729423"/>
                    <a:gd name="connsiteX59" fmla="*/ 96146 w 1115076"/>
                    <a:gd name="connsiteY59" fmla="*/ 218542 h 72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115076" h="729423">
                      <a:moveTo>
                        <a:pt x="96146" y="218525"/>
                      </a:moveTo>
                      <a:cubicBezTo>
                        <a:pt x="95997" y="244555"/>
                        <a:pt x="96252" y="270586"/>
                        <a:pt x="96436" y="296616"/>
                      </a:cubicBezTo>
                      <a:cubicBezTo>
                        <a:pt x="96610" y="308159"/>
                        <a:pt x="105926" y="317476"/>
                        <a:pt x="117470" y="317651"/>
                      </a:cubicBezTo>
                      <a:cubicBezTo>
                        <a:pt x="328046" y="317651"/>
                        <a:pt x="538604" y="319159"/>
                        <a:pt x="749170" y="319798"/>
                      </a:cubicBezTo>
                      <a:cubicBezTo>
                        <a:pt x="806621" y="319974"/>
                        <a:pt x="864073" y="320061"/>
                        <a:pt x="921524" y="320070"/>
                      </a:cubicBezTo>
                      <a:cubicBezTo>
                        <a:pt x="933075" y="319912"/>
                        <a:pt x="942401" y="310587"/>
                        <a:pt x="942559" y="299035"/>
                      </a:cubicBezTo>
                      <a:cubicBezTo>
                        <a:pt x="942436" y="275661"/>
                        <a:pt x="942357" y="252294"/>
                        <a:pt x="942331" y="228919"/>
                      </a:cubicBezTo>
                      <a:cubicBezTo>
                        <a:pt x="942944" y="218008"/>
                        <a:pt x="945398" y="207271"/>
                        <a:pt x="949596" y="197183"/>
                      </a:cubicBezTo>
                      <a:cubicBezTo>
                        <a:pt x="953646" y="184983"/>
                        <a:pt x="957668" y="172774"/>
                        <a:pt x="961674" y="160565"/>
                      </a:cubicBezTo>
                      <a:cubicBezTo>
                        <a:pt x="976477" y="115586"/>
                        <a:pt x="991473" y="70686"/>
                        <a:pt x="1008862" y="26618"/>
                      </a:cubicBezTo>
                      <a:lnTo>
                        <a:pt x="988581" y="42061"/>
                      </a:lnTo>
                      <a:lnTo>
                        <a:pt x="1087453" y="42061"/>
                      </a:lnTo>
                      <a:lnTo>
                        <a:pt x="1066418" y="21026"/>
                      </a:lnTo>
                      <a:cubicBezTo>
                        <a:pt x="1066515" y="90721"/>
                        <a:pt x="1068881" y="160469"/>
                        <a:pt x="1070178" y="230146"/>
                      </a:cubicBezTo>
                      <a:cubicBezTo>
                        <a:pt x="1070967" y="272382"/>
                        <a:pt x="1071721" y="314618"/>
                        <a:pt x="1072431" y="356854"/>
                      </a:cubicBezTo>
                      <a:cubicBezTo>
                        <a:pt x="1072623" y="369037"/>
                        <a:pt x="1072124" y="381439"/>
                        <a:pt x="1072930" y="393604"/>
                      </a:cubicBezTo>
                      <a:cubicBezTo>
                        <a:pt x="1073044" y="395278"/>
                        <a:pt x="1072255" y="398092"/>
                        <a:pt x="1073237" y="393052"/>
                      </a:cubicBezTo>
                      <a:cubicBezTo>
                        <a:pt x="1072729" y="395681"/>
                        <a:pt x="1072089" y="398214"/>
                        <a:pt x="1071484" y="400791"/>
                      </a:cubicBezTo>
                      <a:cubicBezTo>
                        <a:pt x="1070108" y="406882"/>
                        <a:pt x="1068715" y="412974"/>
                        <a:pt x="1067321" y="419065"/>
                      </a:cubicBezTo>
                      <a:cubicBezTo>
                        <a:pt x="1064034" y="433298"/>
                        <a:pt x="1060677" y="447514"/>
                        <a:pt x="1057251" y="461721"/>
                      </a:cubicBezTo>
                      <a:cubicBezTo>
                        <a:pt x="1037723" y="542653"/>
                        <a:pt x="1016426" y="623225"/>
                        <a:pt x="991876" y="702745"/>
                      </a:cubicBezTo>
                      <a:lnTo>
                        <a:pt x="1012166" y="687302"/>
                      </a:lnTo>
                      <a:cubicBezTo>
                        <a:pt x="888245" y="687346"/>
                        <a:pt x="764330" y="687083"/>
                        <a:pt x="640412" y="686522"/>
                      </a:cubicBezTo>
                      <a:cubicBezTo>
                        <a:pt x="499637" y="686075"/>
                        <a:pt x="358864" y="685636"/>
                        <a:pt x="218095" y="685207"/>
                      </a:cubicBezTo>
                      <a:cubicBezTo>
                        <a:pt x="152385" y="685049"/>
                        <a:pt x="86678" y="684953"/>
                        <a:pt x="20973" y="684927"/>
                      </a:cubicBezTo>
                      <a:lnTo>
                        <a:pt x="42008" y="705961"/>
                      </a:lnTo>
                      <a:cubicBezTo>
                        <a:pt x="42175" y="569376"/>
                        <a:pt x="44638" y="432781"/>
                        <a:pt x="45952" y="296204"/>
                      </a:cubicBezTo>
                      <a:cubicBezTo>
                        <a:pt x="46206" y="269324"/>
                        <a:pt x="46504" y="242434"/>
                        <a:pt x="46513" y="215571"/>
                      </a:cubicBezTo>
                      <a:lnTo>
                        <a:pt x="40378" y="230471"/>
                      </a:lnTo>
                      <a:cubicBezTo>
                        <a:pt x="94052" y="166946"/>
                        <a:pt x="149154" y="104516"/>
                        <a:pt x="204686" y="42604"/>
                      </a:cubicBezTo>
                      <a:cubicBezTo>
                        <a:pt x="222714" y="22498"/>
                        <a:pt x="193064" y="-7353"/>
                        <a:pt x="174939" y="12849"/>
                      </a:cubicBezTo>
                      <a:cubicBezTo>
                        <a:pt x="140319" y="51412"/>
                        <a:pt x="106164" y="90467"/>
                        <a:pt x="72062" y="129521"/>
                      </a:cubicBezTo>
                      <a:cubicBezTo>
                        <a:pt x="53253" y="151065"/>
                        <a:pt x="34479" y="172643"/>
                        <a:pt x="15969" y="194440"/>
                      </a:cubicBezTo>
                      <a:cubicBezTo>
                        <a:pt x="9634" y="200207"/>
                        <a:pt x="5560" y="208042"/>
                        <a:pt x="4479" y="216544"/>
                      </a:cubicBezTo>
                      <a:cubicBezTo>
                        <a:pt x="4330" y="219594"/>
                        <a:pt x="4479" y="222679"/>
                        <a:pt x="4479" y="225747"/>
                      </a:cubicBezTo>
                      <a:cubicBezTo>
                        <a:pt x="4479" y="233538"/>
                        <a:pt x="4435" y="241339"/>
                        <a:pt x="4347" y="249130"/>
                      </a:cubicBezTo>
                      <a:cubicBezTo>
                        <a:pt x="3593" y="354462"/>
                        <a:pt x="2200" y="459785"/>
                        <a:pt x="1122" y="565116"/>
                      </a:cubicBezTo>
                      <a:cubicBezTo>
                        <a:pt x="640" y="612076"/>
                        <a:pt x="61" y="659045"/>
                        <a:pt x="0" y="706014"/>
                      </a:cubicBezTo>
                      <a:cubicBezTo>
                        <a:pt x="165" y="717566"/>
                        <a:pt x="9487" y="726882"/>
                        <a:pt x="21035" y="727049"/>
                      </a:cubicBezTo>
                      <a:cubicBezTo>
                        <a:pt x="147050" y="727049"/>
                        <a:pt x="273064" y="727320"/>
                        <a:pt x="399073" y="727855"/>
                      </a:cubicBezTo>
                      <a:cubicBezTo>
                        <a:pt x="539264" y="728302"/>
                        <a:pt x="679451" y="728732"/>
                        <a:pt x="819637" y="729161"/>
                      </a:cubicBezTo>
                      <a:cubicBezTo>
                        <a:pt x="883837" y="729310"/>
                        <a:pt x="948028" y="729398"/>
                        <a:pt x="1012227" y="729424"/>
                      </a:cubicBezTo>
                      <a:cubicBezTo>
                        <a:pt x="1021632" y="729257"/>
                        <a:pt x="1029844" y="723008"/>
                        <a:pt x="1032508" y="713981"/>
                      </a:cubicBezTo>
                      <a:cubicBezTo>
                        <a:pt x="1054805" y="641709"/>
                        <a:pt x="1074368" y="568587"/>
                        <a:pt x="1092449" y="495149"/>
                      </a:cubicBezTo>
                      <a:cubicBezTo>
                        <a:pt x="1099355" y="467103"/>
                        <a:pt x="1105999" y="439004"/>
                        <a:pt x="1112370" y="410844"/>
                      </a:cubicBezTo>
                      <a:cubicBezTo>
                        <a:pt x="1114807" y="397346"/>
                        <a:pt x="1115604" y="383613"/>
                        <a:pt x="1114737" y="369922"/>
                      </a:cubicBezTo>
                      <a:cubicBezTo>
                        <a:pt x="1113448" y="283321"/>
                        <a:pt x="1111643" y="196719"/>
                        <a:pt x="1110039" y="110117"/>
                      </a:cubicBezTo>
                      <a:cubicBezTo>
                        <a:pt x="1109487" y="80432"/>
                        <a:pt x="1108567" y="50729"/>
                        <a:pt x="1108523" y="21035"/>
                      </a:cubicBezTo>
                      <a:cubicBezTo>
                        <a:pt x="1108356" y="9483"/>
                        <a:pt x="1099040" y="167"/>
                        <a:pt x="1087488" y="0"/>
                      </a:cubicBezTo>
                      <a:lnTo>
                        <a:pt x="988581" y="0"/>
                      </a:lnTo>
                      <a:cubicBezTo>
                        <a:pt x="979203" y="245"/>
                        <a:pt x="971026" y="6468"/>
                        <a:pt x="968300" y="15443"/>
                      </a:cubicBezTo>
                      <a:cubicBezTo>
                        <a:pt x="950438" y="60747"/>
                        <a:pt x="935074" y="106935"/>
                        <a:pt x="919859" y="153177"/>
                      </a:cubicBezTo>
                      <a:cubicBezTo>
                        <a:pt x="912242" y="176333"/>
                        <a:pt x="900235" y="201013"/>
                        <a:pt x="900261" y="225510"/>
                      </a:cubicBezTo>
                      <a:cubicBezTo>
                        <a:pt x="900287" y="250007"/>
                        <a:pt x="900366" y="274539"/>
                        <a:pt x="900489" y="299053"/>
                      </a:cubicBezTo>
                      <a:lnTo>
                        <a:pt x="921524" y="278018"/>
                      </a:lnTo>
                      <a:cubicBezTo>
                        <a:pt x="711281" y="278080"/>
                        <a:pt x="501048" y="276581"/>
                        <a:pt x="290805" y="275915"/>
                      </a:cubicBezTo>
                      <a:cubicBezTo>
                        <a:pt x="233030" y="275731"/>
                        <a:pt x="175252" y="275625"/>
                        <a:pt x="117470" y="275599"/>
                      </a:cubicBezTo>
                      <a:lnTo>
                        <a:pt x="138505" y="296634"/>
                      </a:lnTo>
                      <a:cubicBezTo>
                        <a:pt x="138321" y="270603"/>
                        <a:pt x="138067" y="244573"/>
                        <a:pt x="138216" y="218542"/>
                      </a:cubicBezTo>
                      <a:cubicBezTo>
                        <a:pt x="138374" y="191469"/>
                        <a:pt x="96304" y="191434"/>
                        <a:pt x="96146" y="21854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4" name="Freeform 1153">
                  <a:extLst>
                    <a:ext uri="{FF2B5EF4-FFF2-40B4-BE49-F238E27FC236}">
                      <a16:creationId xmlns:a16="http://schemas.microsoft.com/office/drawing/2014/main" id="{B13C53A2-F758-D9E5-2965-00DCF407321E}"/>
                    </a:ext>
                  </a:extLst>
                </p:cNvPr>
                <p:cNvSpPr/>
                <p:nvPr/>
              </p:nvSpPr>
              <p:spPr>
                <a:xfrm>
                  <a:off x="9250137" y="5077915"/>
                  <a:ext cx="196708" cy="42604"/>
                </a:xfrm>
                <a:custGeom>
                  <a:avLst/>
                  <a:gdLst>
                    <a:gd name="connsiteX0" fmla="*/ 20318 w 196708"/>
                    <a:gd name="connsiteY0" fmla="*/ 42070 h 42604"/>
                    <a:gd name="connsiteX1" fmla="*/ 176387 w 196708"/>
                    <a:gd name="connsiteY1" fmla="*/ 42604 h 42604"/>
                    <a:gd name="connsiteX2" fmla="*/ 176387 w 196708"/>
                    <a:gd name="connsiteY2" fmla="*/ 535 h 42604"/>
                    <a:gd name="connsiteX3" fmla="*/ 20318 w 196708"/>
                    <a:gd name="connsiteY3" fmla="*/ 0 h 42604"/>
                    <a:gd name="connsiteX4" fmla="*/ 20318 w 196708"/>
                    <a:gd name="connsiteY4" fmla="*/ 42070 h 4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708" h="42604">
                      <a:moveTo>
                        <a:pt x="20318" y="42070"/>
                      </a:moveTo>
                      <a:cubicBezTo>
                        <a:pt x="72318" y="42280"/>
                        <a:pt x="124344" y="42455"/>
                        <a:pt x="176387" y="42604"/>
                      </a:cubicBezTo>
                      <a:cubicBezTo>
                        <a:pt x="203461" y="42674"/>
                        <a:pt x="203505" y="605"/>
                        <a:pt x="176387" y="535"/>
                      </a:cubicBezTo>
                      <a:cubicBezTo>
                        <a:pt x="124388" y="403"/>
                        <a:pt x="72362" y="228"/>
                        <a:pt x="20318" y="0"/>
                      </a:cubicBezTo>
                      <a:cubicBezTo>
                        <a:pt x="-6755" y="-114"/>
                        <a:pt x="-6790" y="41956"/>
                        <a:pt x="20318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5" name="Freeform 1154">
                  <a:extLst>
                    <a:ext uri="{FF2B5EF4-FFF2-40B4-BE49-F238E27FC236}">
                      <a16:creationId xmlns:a16="http://schemas.microsoft.com/office/drawing/2014/main" id="{590C7E54-7DB2-C819-12C7-8ED67EA036CA}"/>
                    </a:ext>
                  </a:extLst>
                </p:cNvPr>
                <p:cNvSpPr/>
                <p:nvPr/>
              </p:nvSpPr>
              <p:spPr>
                <a:xfrm>
                  <a:off x="8977257" y="5076697"/>
                  <a:ext cx="154465" cy="42542"/>
                </a:xfrm>
                <a:custGeom>
                  <a:avLst/>
                  <a:gdLst>
                    <a:gd name="connsiteX0" fmla="*/ 21035 w 154465"/>
                    <a:gd name="connsiteY0" fmla="*/ 42069 h 42542"/>
                    <a:gd name="connsiteX1" fmla="*/ 133430 w 154465"/>
                    <a:gd name="connsiteY1" fmla="*/ 42543 h 42542"/>
                    <a:gd name="connsiteX2" fmla="*/ 154465 w 154465"/>
                    <a:gd name="connsiteY2" fmla="*/ 21508 h 42542"/>
                    <a:gd name="connsiteX3" fmla="*/ 133430 w 154465"/>
                    <a:gd name="connsiteY3" fmla="*/ 473 h 42542"/>
                    <a:gd name="connsiteX4" fmla="*/ 21035 w 154465"/>
                    <a:gd name="connsiteY4" fmla="*/ 0 h 42542"/>
                    <a:gd name="connsiteX5" fmla="*/ 0 w 154465"/>
                    <a:gd name="connsiteY5" fmla="*/ 21035 h 42542"/>
                    <a:gd name="connsiteX6" fmla="*/ 21035 w 154465"/>
                    <a:gd name="connsiteY6" fmla="*/ 42069 h 42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465" h="42542">
                      <a:moveTo>
                        <a:pt x="21035" y="42069"/>
                      </a:moveTo>
                      <a:cubicBezTo>
                        <a:pt x="58506" y="42218"/>
                        <a:pt x="95971" y="42376"/>
                        <a:pt x="133430" y="42543"/>
                      </a:cubicBezTo>
                      <a:cubicBezTo>
                        <a:pt x="145048" y="42543"/>
                        <a:pt x="154465" y="33121"/>
                        <a:pt x="154465" y="21508"/>
                      </a:cubicBezTo>
                      <a:cubicBezTo>
                        <a:pt x="154465" y="9895"/>
                        <a:pt x="145048" y="473"/>
                        <a:pt x="133430" y="473"/>
                      </a:cubicBezTo>
                      <a:cubicBezTo>
                        <a:pt x="95971" y="307"/>
                        <a:pt x="58506" y="149"/>
                        <a:pt x="21035" y="0"/>
                      </a:cubicBezTo>
                      <a:cubicBezTo>
                        <a:pt x="9417" y="0"/>
                        <a:pt x="0" y="9422"/>
                        <a:pt x="0" y="21035"/>
                      </a:cubicBezTo>
                      <a:cubicBezTo>
                        <a:pt x="0" y="32648"/>
                        <a:pt x="9417" y="42069"/>
                        <a:pt x="21035" y="42069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6" name="Freeform 1155">
                  <a:extLst>
                    <a:ext uri="{FF2B5EF4-FFF2-40B4-BE49-F238E27FC236}">
                      <a16:creationId xmlns:a16="http://schemas.microsoft.com/office/drawing/2014/main" id="{1A47CB55-3CB5-E933-EE56-02BCA675FBD2}"/>
                    </a:ext>
                  </a:extLst>
                </p:cNvPr>
                <p:cNvSpPr/>
                <p:nvPr/>
              </p:nvSpPr>
              <p:spPr>
                <a:xfrm>
                  <a:off x="8844817" y="5360009"/>
                  <a:ext cx="154982" cy="178681"/>
                </a:xfrm>
                <a:custGeom>
                  <a:avLst/>
                  <a:gdLst>
                    <a:gd name="connsiteX0" fmla="*/ 0 w 154982"/>
                    <a:gd name="connsiteY0" fmla="*/ 0 h 178681"/>
                    <a:gd name="connsiteX1" fmla="*/ 0 w 154982"/>
                    <a:gd name="connsiteY1" fmla="*/ 91230 h 178681"/>
                    <a:gd name="connsiteX2" fmla="*/ 75848 w 154982"/>
                    <a:gd name="connsiteY2" fmla="*/ 178682 h 178681"/>
                    <a:gd name="connsiteX3" fmla="*/ 154982 w 154982"/>
                    <a:gd name="connsiteY3" fmla="*/ 109188 h 178681"/>
                    <a:gd name="connsiteX4" fmla="*/ 153860 w 154982"/>
                    <a:gd name="connsiteY4" fmla="*/ 2884 h 17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982" h="178681">
                      <a:moveTo>
                        <a:pt x="0" y="0"/>
                      </a:moveTo>
                      <a:cubicBezTo>
                        <a:pt x="0" y="33945"/>
                        <a:pt x="0" y="65033"/>
                        <a:pt x="0" y="91230"/>
                      </a:cubicBezTo>
                      <a:cubicBezTo>
                        <a:pt x="0" y="150407"/>
                        <a:pt x="37424" y="178682"/>
                        <a:pt x="75848" y="178682"/>
                      </a:cubicBezTo>
                      <a:cubicBezTo>
                        <a:pt x="123474" y="178682"/>
                        <a:pt x="154982" y="157507"/>
                        <a:pt x="154982" y="109188"/>
                      </a:cubicBezTo>
                      <a:cubicBezTo>
                        <a:pt x="154982" y="102930"/>
                        <a:pt x="154570" y="61781"/>
                        <a:pt x="153860" y="2884"/>
                      </a:cubicBezTo>
                    </a:path>
                  </a:pathLst>
                </a:custGeom>
                <a:solidFill>
                  <a:srgbClr val="79C6E0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7" name="Freeform 1156">
                  <a:extLst>
                    <a:ext uri="{FF2B5EF4-FFF2-40B4-BE49-F238E27FC236}">
                      <a16:creationId xmlns:a16="http://schemas.microsoft.com/office/drawing/2014/main" id="{39E48173-9901-4C3A-0D2C-AEB48831EC19}"/>
                    </a:ext>
                  </a:extLst>
                </p:cNvPr>
                <p:cNvSpPr/>
                <p:nvPr/>
              </p:nvSpPr>
              <p:spPr>
                <a:xfrm>
                  <a:off x="9093699" y="5339644"/>
                  <a:ext cx="197406" cy="220531"/>
                </a:xfrm>
                <a:custGeom>
                  <a:avLst/>
                  <a:gdLst>
                    <a:gd name="connsiteX0" fmla="*/ 363 w 197406"/>
                    <a:gd name="connsiteY0" fmla="*/ 20365 h 220531"/>
                    <a:gd name="connsiteX1" fmla="*/ 363 w 197406"/>
                    <a:gd name="connsiteY1" fmla="*/ 87343 h 220531"/>
                    <a:gd name="connsiteX2" fmla="*/ 4666 w 197406"/>
                    <a:gd name="connsiteY2" fmla="*/ 146635 h 220531"/>
                    <a:gd name="connsiteX3" fmla="*/ 67183 w 197406"/>
                    <a:gd name="connsiteY3" fmla="*/ 215323 h 220531"/>
                    <a:gd name="connsiteX4" fmla="*/ 159920 w 197406"/>
                    <a:gd name="connsiteY4" fmla="*/ 204490 h 220531"/>
                    <a:gd name="connsiteX5" fmla="*/ 197406 w 197406"/>
                    <a:gd name="connsiteY5" fmla="*/ 127362 h 220531"/>
                    <a:gd name="connsiteX6" fmla="*/ 196293 w 197406"/>
                    <a:gd name="connsiteY6" fmla="*/ 23223 h 220531"/>
                    <a:gd name="connsiteX7" fmla="*/ 154223 w 197406"/>
                    <a:gd name="connsiteY7" fmla="*/ 23223 h 220531"/>
                    <a:gd name="connsiteX8" fmla="*/ 155249 w 197406"/>
                    <a:gd name="connsiteY8" fmla="*/ 116442 h 220531"/>
                    <a:gd name="connsiteX9" fmla="*/ 154881 w 197406"/>
                    <a:gd name="connsiteY9" fmla="*/ 139299 h 220531"/>
                    <a:gd name="connsiteX10" fmla="*/ 153794 w 197406"/>
                    <a:gd name="connsiteY10" fmla="*/ 144812 h 220531"/>
                    <a:gd name="connsiteX11" fmla="*/ 152681 w 197406"/>
                    <a:gd name="connsiteY11" fmla="*/ 148914 h 220531"/>
                    <a:gd name="connsiteX12" fmla="*/ 151655 w 197406"/>
                    <a:gd name="connsiteY12" fmla="*/ 152174 h 220531"/>
                    <a:gd name="connsiteX13" fmla="*/ 150218 w 197406"/>
                    <a:gd name="connsiteY13" fmla="*/ 155058 h 220531"/>
                    <a:gd name="connsiteX14" fmla="*/ 148281 w 197406"/>
                    <a:gd name="connsiteY14" fmla="*/ 158397 h 220531"/>
                    <a:gd name="connsiteX15" fmla="*/ 146151 w 197406"/>
                    <a:gd name="connsiteY15" fmla="*/ 161561 h 220531"/>
                    <a:gd name="connsiteX16" fmla="*/ 144618 w 197406"/>
                    <a:gd name="connsiteY16" fmla="*/ 163069 h 220531"/>
                    <a:gd name="connsiteX17" fmla="*/ 141822 w 197406"/>
                    <a:gd name="connsiteY17" fmla="*/ 165970 h 220531"/>
                    <a:gd name="connsiteX18" fmla="*/ 134538 w 197406"/>
                    <a:gd name="connsiteY18" fmla="*/ 170589 h 220531"/>
                    <a:gd name="connsiteX19" fmla="*/ 131033 w 197406"/>
                    <a:gd name="connsiteY19" fmla="*/ 172342 h 220531"/>
                    <a:gd name="connsiteX20" fmla="*/ 129551 w 197406"/>
                    <a:gd name="connsiteY20" fmla="*/ 172911 h 220531"/>
                    <a:gd name="connsiteX21" fmla="*/ 119446 w 197406"/>
                    <a:gd name="connsiteY21" fmla="*/ 175847 h 220531"/>
                    <a:gd name="connsiteX22" fmla="*/ 104625 w 197406"/>
                    <a:gd name="connsiteY22" fmla="*/ 177793 h 220531"/>
                    <a:gd name="connsiteX23" fmla="*/ 94362 w 197406"/>
                    <a:gd name="connsiteY23" fmla="*/ 177907 h 220531"/>
                    <a:gd name="connsiteX24" fmla="*/ 89577 w 197406"/>
                    <a:gd name="connsiteY24" fmla="*/ 177592 h 220531"/>
                    <a:gd name="connsiteX25" fmla="*/ 88542 w 197406"/>
                    <a:gd name="connsiteY25" fmla="*/ 177381 h 220531"/>
                    <a:gd name="connsiteX26" fmla="*/ 80190 w 197406"/>
                    <a:gd name="connsiteY26" fmla="*/ 175304 h 220531"/>
                    <a:gd name="connsiteX27" fmla="*/ 76263 w 197406"/>
                    <a:gd name="connsiteY27" fmla="*/ 173972 h 220531"/>
                    <a:gd name="connsiteX28" fmla="*/ 68621 w 197406"/>
                    <a:gd name="connsiteY28" fmla="*/ 169817 h 220531"/>
                    <a:gd name="connsiteX29" fmla="*/ 64563 w 197406"/>
                    <a:gd name="connsiteY29" fmla="*/ 167100 h 220531"/>
                    <a:gd name="connsiteX30" fmla="*/ 63423 w 197406"/>
                    <a:gd name="connsiteY30" fmla="*/ 166049 h 220531"/>
                    <a:gd name="connsiteX31" fmla="*/ 46227 w 197406"/>
                    <a:gd name="connsiteY31" fmla="*/ 138940 h 220531"/>
                    <a:gd name="connsiteX32" fmla="*/ 42432 w 197406"/>
                    <a:gd name="connsiteY32" fmla="*/ 87300 h 220531"/>
                    <a:gd name="connsiteX33" fmla="*/ 42432 w 197406"/>
                    <a:gd name="connsiteY33" fmla="*/ 20322 h 220531"/>
                    <a:gd name="connsiteX34" fmla="*/ 363 w 197406"/>
                    <a:gd name="connsiteY34" fmla="*/ 20322 h 22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7406" h="220531">
                      <a:moveTo>
                        <a:pt x="363" y="20365"/>
                      </a:moveTo>
                      <a:cubicBezTo>
                        <a:pt x="363" y="42688"/>
                        <a:pt x="363" y="65012"/>
                        <a:pt x="363" y="87343"/>
                      </a:cubicBezTo>
                      <a:cubicBezTo>
                        <a:pt x="-749" y="107213"/>
                        <a:pt x="698" y="127134"/>
                        <a:pt x="4666" y="146635"/>
                      </a:cubicBezTo>
                      <a:cubicBezTo>
                        <a:pt x="12545" y="178634"/>
                        <a:pt x="36067" y="204472"/>
                        <a:pt x="67183" y="215323"/>
                      </a:cubicBezTo>
                      <a:cubicBezTo>
                        <a:pt x="98235" y="225007"/>
                        <a:pt x="131938" y="221072"/>
                        <a:pt x="159920" y="204490"/>
                      </a:cubicBezTo>
                      <a:cubicBezTo>
                        <a:pt x="186608" y="187224"/>
                        <a:pt x="197450" y="158239"/>
                        <a:pt x="197406" y="127362"/>
                      </a:cubicBezTo>
                      <a:cubicBezTo>
                        <a:pt x="197353" y="92655"/>
                        <a:pt x="196705" y="57930"/>
                        <a:pt x="196293" y="23223"/>
                      </a:cubicBezTo>
                      <a:cubicBezTo>
                        <a:pt x="195969" y="-3824"/>
                        <a:pt x="153899" y="-3895"/>
                        <a:pt x="154223" y="23223"/>
                      </a:cubicBezTo>
                      <a:cubicBezTo>
                        <a:pt x="154592" y="54301"/>
                        <a:pt x="154933" y="85372"/>
                        <a:pt x="155249" y="116442"/>
                      </a:cubicBezTo>
                      <a:cubicBezTo>
                        <a:pt x="155542" y="124058"/>
                        <a:pt x="155420" y="131692"/>
                        <a:pt x="154881" y="139299"/>
                      </a:cubicBezTo>
                      <a:cubicBezTo>
                        <a:pt x="155126" y="136863"/>
                        <a:pt x="154101" y="143559"/>
                        <a:pt x="153794" y="144812"/>
                      </a:cubicBezTo>
                      <a:cubicBezTo>
                        <a:pt x="153487" y="146066"/>
                        <a:pt x="153093" y="147564"/>
                        <a:pt x="152681" y="148914"/>
                      </a:cubicBezTo>
                      <a:cubicBezTo>
                        <a:pt x="152812" y="148511"/>
                        <a:pt x="150560" y="154865"/>
                        <a:pt x="151655" y="152174"/>
                      </a:cubicBezTo>
                      <a:cubicBezTo>
                        <a:pt x="152751" y="149484"/>
                        <a:pt x="150069" y="155330"/>
                        <a:pt x="150218" y="155058"/>
                      </a:cubicBezTo>
                      <a:cubicBezTo>
                        <a:pt x="149605" y="156189"/>
                        <a:pt x="148965" y="157310"/>
                        <a:pt x="148281" y="158397"/>
                      </a:cubicBezTo>
                      <a:cubicBezTo>
                        <a:pt x="147597" y="159484"/>
                        <a:pt x="146905" y="160545"/>
                        <a:pt x="146151" y="161561"/>
                      </a:cubicBezTo>
                      <a:cubicBezTo>
                        <a:pt x="148667" y="158152"/>
                        <a:pt x="144924" y="162745"/>
                        <a:pt x="144618" y="163069"/>
                      </a:cubicBezTo>
                      <a:cubicBezTo>
                        <a:pt x="143741" y="164015"/>
                        <a:pt x="138719" y="168327"/>
                        <a:pt x="141822" y="165970"/>
                      </a:cubicBezTo>
                      <a:cubicBezTo>
                        <a:pt x="139517" y="167696"/>
                        <a:pt x="137082" y="169239"/>
                        <a:pt x="134538" y="170589"/>
                      </a:cubicBezTo>
                      <a:cubicBezTo>
                        <a:pt x="133390" y="171211"/>
                        <a:pt x="132216" y="171789"/>
                        <a:pt x="131033" y="172342"/>
                      </a:cubicBezTo>
                      <a:cubicBezTo>
                        <a:pt x="127684" y="173937"/>
                        <a:pt x="135616" y="170825"/>
                        <a:pt x="129551" y="172911"/>
                      </a:cubicBezTo>
                      <a:cubicBezTo>
                        <a:pt x="126237" y="174068"/>
                        <a:pt x="122864" y="175050"/>
                        <a:pt x="119446" y="175847"/>
                      </a:cubicBezTo>
                      <a:cubicBezTo>
                        <a:pt x="114606" y="177109"/>
                        <a:pt x="109627" y="177767"/>
                        <a:pt x="104625" y="177793"/>
                      </a:cubicBezTo>
                      <a:cubicBezTo>
                        <a:pt x="101207" y="177960"/>
                        <a:pt x="97780" y="178038"/>
                        <a:pt x="94362" y="177907"/>
                      </a:cubicBezTo>
                      <a:cubicBezTo>
                        <a:pt x="92767" y="177854"/>
                        <a:pt x="91172" y="177723"/>
                        <a:pt x="89577" y="177592"/>
                      </a:cubicBezTo>
                      <a:cubicBezTo>
                        <a:pt x="92670" y="177846"/>
                        <a:pt x="90304" y="177741"/>
                        <a:pt x="88542" y="177381"/>
                      </a:cubicBezTo>
                      <a:cubicBezTo>
                        <a:pt x="85725" y="176829"/>
                        <a:pt x="82937" y="176136"/>
                        <a:pt x="80190" y="175304"/>
                      </a:cubicBezTo>
                      <a:cubicBezTo>
                        <a:pt x="78901" y="174901"/>
                        <a:pt x="72740" y="172315"/>
                        <a:pt x="76263" y="173972"/>
                      </a:cubicBezTo>
                      <a:cubicBezTo>
                        <a:pt x="73635" y="172745"/>
                        <a:pt x="71083" y="171351"/>
                        <a:pt x="68621" y="169817"/>
                      </a:cubicBezTo>
                      <a:cubicBezTo>
                        <a:pt x="67236" y="168941"/>
                        <a:pt x="65877" y="168064"/>
                        <a:pt x="64563" y="167100"/>
                      </a:cubicBezTo>
                      <a:cubicBezTo>
                        <a:pt x="66947" y="168853"/>
                        <a:pt x="64387" y="166934"/>
                        <a:pt x="63423" y="166049"/>
                      </a:cubicBezTo>
                      <a:cubicBezTo>
                        <a:pt x="55124" y="158923"/>
                        <a:pt x="49137" y="149484"/>
                        <a:pt x="46227" y="138940"/>
                      </a:cubicBezTo>
                      <a:cubicBezTo>
                        <a:pt x="42434" y="122007"/>
                        <a:pt x="41155" y="104609"/>
                        <a:pt x="42432" y="87300"/>
                      </a:cubicBezTo>
                      <a:cubicBezTo>
                        <a:pt x="42432" y="64977"/>
                        <a:pt x="42432" y="42645"/>
                        <a:pt x="42432" y="20322"/>
                      </a:cubicBezTo>
                      <a:cubicBezTo>
                        <a:pt x="42432" y="-6752"/>
                        <a:pt x="363" y="-6796"/>
                        <a:pt x="363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8" name="Freeform 1157">
                  <a:extLst>
                    <a:ext uri="{FF2B5EF4-FFF2-40B4-BE49-F238E27FC236}">
                      <a16:creationId xmlns:a16="http://schemas.microsoft.com/office/drawing/2014/main" id="{1D51447C-F08F-A71B-FAC2-8A0C813CE361}"/>
                    </a:ext>
                  </a:extLst>
                </p:cNvPr>
                <p:cNvSpPr/>
                <p:nvPr/>
              </p:nvSpPr>
              <p:spPr>
                <a:xfrm>
                  <a:off x="8823422" y="5339644"/>
                  <a:ext cx="197403" cy="220531"/>
                </a:xfrm>
                <a:custGeom>
                  <a:avLst/>
                  <a:gdLst>
                    <a:gd name="connsiteX0" fmla="*/ 361 w 197403"/>
                    <a:gd name="connsiteY0" fmla="*/ 20365 h 220531"/>
                    <a:gd name="connsiteX1" fmla="*/ 361 w 197403"/>
                    <a:gd name="connsiteY1" fmla="*/ 87343 h 220531"/>
                    <a:gd name="connsiteX2" fmla="*/ 4664 w 197403"/>
                    <a:gd name="connsiteY2" fmla="*/ 146635 h 220531"/>
                    <a:gd name="connsiteX3" fmla="*/ 67190 w 197403"/>
                    <a:gd name="connsiteY3" fmla="*/ 215323 h 220531"/>
                    <a:gd name="connsiteX4" fmla="*/ 159927 w 197403"/>
                    <a:gd name="connsiteY4" fmla="*/ 204490 h 220531"/>
                    <a:gd name="connsiteX5" fmla="*/ 197404 w 197403"/>
                    <a:gd name="connsiteY5" fmla="*/ 127362 h 220531"/>
                    <a:gd name="connsiteX6" fmla="*/ 196291 w 197403"/>
                    <a:gd name="connsiteY6" fmla="*/ 23223 h 220531"/>
                    <a:gd name="connsiteX7" fmla="*/ 154221 w 197403"/>
                    <a:gd name="connsiteY7" fmla="*/ 23223 h 220531"/>
                    <a:gd name="connsiteX8" fmla="*/ 155247 w 197403"/>
                    <a:gd name="connsiteY8" fmla="*/ 116442 h 220531"/>
                    <a:gd name="connsiteX9" fmla="*/ 154887 w 197403"/>
                    <a:gd name="connsiteY9" fmla="*/ 139299 h 220531"/>
                    <a:gd name="connsiteX10" fmla="*/ 153801 w 197403"/>
                    <a:gd name="connsiteY10" fmla="*/ 144812 h 220531"/>
                    <a:gd name="connsiteX11" fmla="*/ 152687 w 197403"/>
                    <a:gd name="connsiteY11" fmla="*/ 148914 h 220531"/>
                    <a:gd name="connsiteX12" fmla="*/ 151653 w 197403"/>
                    <a:gd name="connsiteY12" fmla="*/ 152174 h 220531"/>
                    <a:gd name="connsiteX13" fmla="*/ 150216 w 197403"/>
                    <a:gd name="connsiteY13" fmla="*/ 155058 h 220531"/>
                    <a:gd name="connsiteX14" fmla="*/ 148279 w 197403"/>
                    <a:gd name="connsiteY14" fmla="*/ 158397 h 220531"/>
                    <a:gd name="connsiteX15" fmla="*/ 146158 w 197403"/>
                    <a:gd name="connsiteY15" fmla="*/ 161561 h 220531"/>
                    <a:gd name="connsiteX16" fmla="*/ 144624 w 197403"/>
                    <a:gd name="connsiteY16" fmla="*/ 163069 h 220531"/>
                    <a:gd name="connsiteX17" fmla="*/ 141819 w 197403"/>
                    <a:gd name="connsiteY17" fmla="*/ 165970 h 220531"/>
                    <a:gd name="connsiteX18" fmla="*/ 134545 w 197403"/>
                    <a:gd name="connsiteY18" fmla="*/ 170589 h 220531"/>
                    <a:gd name="connsiteX19" fmla="*/ 131039 w 197403"/>
                    <a:gd name="connsiteY19" fmla="*/ 172342 h 220531"/>
                    <a:gd name="connsiteX20" fmla="*/ 129558 w 197403"/>
                    <a:gd name="connsiteY20" fmla="*/ 172911 h 220531"/>
                    <a:gd name="connsiteX21" fmla="*/ 119444 w 197403"/>
                    <a:gd name="connsiteY21" fmla="*/ 175847 h 220531"/>
                    <a:gd name="connsiteX22" fmla="*/ 104623 w 197403"/>
                    <a:gd name="connsiteY22" fmla="*/ 177793 h 220531"/>
                    <a:gd name="connsiteX23" fmla="*/ 94369 w 197403"/>
                    <a:gd name="connsiteY23" fmla="*/ 177907 h 220531"/>
                    <a:gd name="connsiteX24" fmla="*/ 89583 w 197403"/>
                    <a:gd name="connsiteY24" fmla="*/ 177592 h 220531"/>
                    <a:gd name="connsiteX25" fmla="*/ 88549 w 197403"/>
                    <a:gd name="connsiteY25" fmla="*/ 177381 h 220531"/>
                    <a:gd name="connsiteX26" fmla="*/ 80196 w 197403"/>
                    <a:gd name="connsiteY26" fmla="*/ 175304 h 220531"/>
                    <a:gd name="connsiteX27" fmla="*/ 76270 w 197403"/>
                    <a:gd name="connsiteY27" fmla="*/ 173972 h 220531"/>
                    <a:gd name="connsiteX28" fmla="*/ 68619 w 197403"/>
                    <a:gd name="connsiteY28" fmla="*/ 169817 h 220531"/>
                    <a:gd name="connsiteX29" fmla="*/ 64561 w 197403"/>
                    <a:gd name="connsiteY29" fmla="*/ 167100 h 220531"/>
                    <a:gd name="connsiteX30" fmla="*/ 63430 w 197403"/>
                    <a:gd name="connsiteY30" fmla="*/ 166049 h 220531"/>
                    <a:gd name="connsiteX31" fmla="*/ 46234 w 197403"/>
                    <a:gd name="connsiteY31" fmla="*/ 138940 h 220531"/>
                    <a:gd name="connsiteX32" fmla="*/ 42430 w 197403"/>
                    <a:gd name="connsiteY32" fmla="*/ 87300 h 220531"/>
                    <a:gd name="connsiteX33" fmla="*/ 42430 w 197403"/>
                    <a:gd name="connsiteY33" fmla="*/ 20322 h 220531"/>
                    <a:gd name="connsiteX34" fmla="*/ 361 w 197403"/>
                    <a:gd name="connsiteY34" fmla="*/ 20322 h 22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97403" h="220531">
                      <a:moveTo>
                        <a:pt x="361" y="20365"/>
                      </a:moveTo>
                      <a:cubicBezTo>
                        <a:pt x="361" y="42688"/>
                        <a:pt x="361" y="65012"/>
                        <a:pt x="361" y="87343"/>
                      </a:cubicBezTo>
                      <a:cubicBezTo>
                        <a:pt x="-747" y="107213"/>
                        <a:pt x="699" y="127134"/>
                        <a:pt x="4664" y="146635"/>
                      </a:cubicBezTo>
                      <a:cubicBezTo>
                        <a:pt x="12544" y="178634"/>
                        <a:pt x="36070" y="204481"/>
                        <a:pt x="67190" y="215323"/>
                      </a:cubicBezTo>
                      <a:cubicBezTo>
                        <a:pt x="98241" y="225007"/>
                        <a:pt x="131945" y="221072"/>
                        <a:pt x="159927" y="204490"/>
                      </a:cubicBezTo>
                      <a:cubicBezTo>
                        <a:pt x="186615" y="187224"/>
                        <a:pt x="197448" y="158239"/>
                        <a:pt x="197404" y="127362"/>
                      </a:cubicBezTo>
                      <a:cubicBezTo>
                        <a:pt x="197360" y="92655"/>
                        <a:pt x="196711" y="57930"/>
                        <a:pt x="196291" y="23223"/>
                      </a:cubicBezTo>
                      <a:cubicBezTo>
                        <a:pt x="195975" y="-3824"/>
                        <a:pt x="153897" y="-3895"/>
                        <a:pt x="154221" y="23223"/>
                      </a:cubicBezTo>
                      <a:cubicBezTo>
                        <a:pt x="154601" y="54301"/>
                        <a:pt x="154943" y="85372"/>
                        <a:pt x="155247" y="116442"/>
                      </a:cubicBezTo>
                      <a:cubicBezTo>
                        <a:pt x="155544" y="124058"/>
                        <a:pt x="155424" y="131692"/>
                        <a:pt x="154887" y="139299"/>
                      </a:cubicBezTo>
                      <a:cubicBezTo>
                        <a:pt x="155133" y="136863"/>
                        <a:pt x="154099" y="143559"/>
                        <a:pt x="153801" y="144812"/>
                      </a:cubicBezTo>
                      <a:cubicBezTo>
                        <a:pt x="153503" y="146066"/>
                        <a:pt x="153099" y="147564"/>
                        <a:pt x="152687" y="148914"/>
                      </a:cubicBezTo>
                      <a:cubicBezTo>
                        <a:pt x="152810" y="148511"/>
                        <a:pt x="150566" y="154865"/>
                        <a:pt x="151653" y="152174"/>
                      </a:cubicBezTo>
                      <a:cubicBezTo>
                        <a:pt x="152740" y="149484"/>
                        <a:pt x="150076" y="155330"/>
                        <a:pt x="150216" y="155058"/>
                      </a:cubicBezTo>
                      <a:cubicBezTo>
                        <a:pt x="149611" y="156189"/>
                        <a:pt x="148963" y="157310"/>
                        <a:pt x="148279" y="158397"/>
                      </a:cubicBezTo>
                      <a:cubicBezTo>
                        <a:pt x="147595" y="159484"/>
                        <a:pt x="146903" y="160545"/>
                        <a:pt x="146158" y="161561"/>
                      </a:cubicBezTo>
                      <a:cubicBezTo>
                        <a:pt x="148673" y="158152"/>
                        <a:pt x="144931" y="162745"/>
                        <a:pt x="144624" y="163069"/>
                      </a:cubicBezTo>
                      <a:cubicBezTo>
                        <a:pt x="143704" y="164015"/>
                        <a:pt x="138726" y="168327"/>
                        <a:pt x="141819" y="165970"/>
                      </a:cubicBezTo>
                      <a:cubicBezTo>
                        <a:pt x="139518" y="167696"/>
                        <a:pt x="137086" y="169239"/>
                        <a:pt x="134545" y="170589"/>
                      </a:cubicBezTo>
                      <a:cubicBezTo>
                        <a:pt x="133388" y="171211"/>
                        <a:pt x="132222" y="171789"/>
                        <a:pt x="131039" y="172342"/>
                      </a:cubicBezTo>
                      <a:cubicBezTo>
                        <a:pt x="127682" y="173937"/>
                        <a:pt x="135614" y="170825"/>
                        <a:pt x="129558" y="172911"/>
                      </a:cubicBezTo>
                      <a:cubicBezTo>
                        <a:pt x="126242" y="174068"/>
                        <a:pt x="122865" y="175050"/>
                        <a:pt x="119444" y="175847"/>
                      </a:cubicBezTo>
                      <a:cubicBezTo>
                        <a:pt x="114604" y="177109"/>
                        <a:pt x="109625" y="177767"/>
                        <a:pt x="104623" y="177793"/>
                      </a:cubicBezTo>
                      <a:cubicBezTo>
                        <a:pt x="101214" y="177960"/>
                        <a:pt x="97778" y="178038"/>
                        <a:pt x="94369" y="177907"/>
                      </a:cubicBezTo>
                      <a:cubicBezTo>
                        <a:pt x="92765" y="177854"/>
                        <a:pt x="91178" y="177723"/>
                        <a:pt x="89583" y="177592"/>
                      </a:cubicBezTo>
                      <a:cubicBezTo>
                        <a:pt x="92668" y="177846"/>
                        <a:pt x="90302" y="177741"/>
                        <a:pt x="88549" y="177381"/>
                      </a:cubicBezTo>
                      <a:cubicBezTo>
                        <a:pt x="85730" y="176838"/>
                        <a:pt x="82942" y="176145"/>
                        <a:pt x="80196" y="175304"/>
                      </a:cubicBezTo>
                      <a:cubicBezTo>
                        <a:pt x="78908" y="174901"/>
                        <a:pt x="72747" y="172315"/>
                        <a:pt x="76270" y="173972"/>
                      </a:cubicBezTo>
                      <a:cubicBezTo>
                        <a:pt x="73640" y="172736"/>
                        <a:pt x="71085" y="171351"/>
                        <a:pt x="68619" y="169817"/>
                      </a:cubicBezTo>
                      <a:cubicBezTo>
                        <a:pt x="67234" y="168941"/>
                        <a:pt x="65875" y="168064"/>
                        <a:pt x="64561" y="167100"/>
                      </a:cubicBezTo>
                      <a:cubicBezTo>
                        <a:pt x="66945" y="168853"/>
                        <a:pt x="64385" y="166934"/>
                        <a:pt x="63430" y="166049"/>
                      </a:cubicBezTo>
                      <a:cubicBezTo>
                        <a:pt x="55127" y="158923"/>
                        <a:pt x="49140" y="149484"/>
                        <a:pt x="46234" y="138940"/>
                      </a:cubicBezTo>
                      <a:cubicBezTo>
                        <a:pt x="42433" y="122007"/>
                        <a:pt x="41152" y="104609"/>
                        <a:pt x="42430" y="87300"/>
                      </a:cubicBezTo>
                      <a:cubicBezTo>
                        <a:pt x="42430" y="64977"/>
                        <a:pt x="42430" y="42645"/>
                        <a:pt x="42430" y="20322"/>
                      </a:cubicBezTo>
                      <a:cubicBezTo>
                        <a:pt x="42430" y="-6752"/>
                        <a:pt x="361" y="-6796"/>
                        <a:pt x="361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59" name="Freeform 1158">
                  <a:extLst>
                    <a:ext uri="{FF2B5EF4-FFF2-40B4-BE49-F238E27FC236}">
                      <a16:creationId xmlns:a16="http://schemas.microsoft.com/office/drawing/2014/main" id="{3E560E7D-50B7-420F-8A2E-BF78FE19ABB3}"/>
                    </a:ext>
                  </a:extLst>
                </p:cNvPr>
                <p:cNvSpPr/>
                <p:nvPr/>
              </p:nvSpPr>
              <p:spPr>
                <a:xfrm>
                  <a:off x="9766694" y="5244281"/>
                  <a:ext cx="469040" cy="183031"/>
                </a:xfrm>
                <a:custGeom>
                  <a:avLst/>
                  <a:gdLst>
                    <a:gd name="connsiteX0" fmla="*/ 234228 w 469040"/>
                    <a:gd name="connsiteY0" fmla="*/ 317 h 183031"/>
                    <a:gd name="connsiteX1" fmla="*/ 117739 w 469040"/>
                    <a:gd name="connsiteY1" fmla="*/ 5699 h 183031"/>
                    <a:gd name="connsiteX2" fmla="*/ 18622 w 469040"/>
                    <a:gd name="connsiteY2" fmla="*/ 44780 h 183031"/>
                    <a:gd name="connsiteX3" fmla="*/ 15992 w 469040"/>
                    <a:gd name="connsiteY3" fmla="*/ 133669 h 183031"/>
                    <a:gd name="connsiteX4" fmla="*/ 99728 w 469040"/>
                    <a:gd name="connsiteY4" fmla="*/ 172654 h 183031"/>
                    <a:gd name="connsiteX5" fmla="*/ 215901 w 469040"/>
                    <a:gd name="connsiteY5" fmla="*/ 182698 h 183031"/>
                    <a:gd name="connsiteX6" fmla="*/ 333468 w 469040"/>
                    <a:gd name="connsiteY6" fmla="*/ 178114 h 183031"/>
                    <a:gd name="connsiteX7" fmla="*/ 431797 w 469040"/>
                    <a:gd name="connsiteY7" fmla="*/ 150707 h 183031"/>
                    <a:gd name="connsiteX8" fmla="*/ 465435 w 469040"/>
                    <a:gd name="connsiteY8" fmla="*/ 70635 h 183031"/>
                    <a:gd name="connsiteX9" fmla="*/ 368482 w 469040"/>
                    <a:gd name="connsiteY9" fmla="*/ 8468 h 183031"/>
                    <a:gd name="connsiteX10" fmla="*/ 234228 w 469040"/>
                    <a:gd name="connsiteY10" fmla="*/ 317 h 183031"/>
                    <a:gd name="connsiteX11" fmla="*/ 234228 w 469040"/>
                    <a:gd name="connsiteY11" fmla="*/ 42387 h 183031"/>
                    <a:gd name="connsiteX12" fmla="*/ 335808 w 469040"/>
                    <a:gd name="connsiteY12" fmla="*/ 45893 h 183031"/>
                    <a:gd name="connsiteX13" fmla="*/ 415486 w 469040"/>
                    <a:gd name="connsiteY13" fmla="*/ 69828 h 183031"/>
                    <a:gd name="connsiteX14" fmla="*/ 413041 w 469040"/>
                    <a:gd name="connsiteY14" fmla="*/ 112775 h 183031"/>
                    <a:gd name="connsiteX15" fmla="*/ 338306 w 469040"/>
                    <a:gd name="connsiteY15" fmla="*/ 135378 h 183031"/>
                    <a:gd name="connsiteX16" fmla="*/ 242712 w 469040"/>
                    <a:gd name="connsiteY16" fmla="*/ 140681 h 183031"/>
                    <a:gd name="connsiteX17" fmla="*/ 148126 w 469040"/>
                    <a:gd name="connsiteY17" fmla="*/ 137447 h 183031"/>
                    <a:gd name="connsiteX18" fmla="*/ 45792 w 469040"/>
                    <a:gd name="connsiteY18" fmla="*/ 78137 h 183031"/>
                    <a:gd name="connsiteX19" fmla="*/ 127380 w 469040"/>
                    <a:gd name="connsiteY19" fmla="*/ 46489 h 183031"/>
                    <a:gd name="connsiteX20" fmla="*/ 234228 w 469040"/>
                    <a:gd name="connsiteY20" fmla="*/ 42369 h 183031"/>
                    <a:gd name="connsiteX21" fmla="*/ 234228 w 469040"/>
                    <a:gd name="connsiteY21" fmla="*/ 317 h 18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9040" h="183031">
                      <a:moveTo>
                        <a:pt x="234228" y="317"/>
                      </a:moveTo>
                      <a:cubicBezTo>
                        <a:pt x="195323" y="-550"/>
                        <a:pt x="156400" y="1247"/>
                        <a:pt x="117739" y="5699"/>
                      </a:cubicBezTo>
                      <a:cubicBezTo>
                        <a:pt x="83496" y="10397"/>
                        <a:pt x="42785" y="17575"/>
                        <a:pt x="18622" y="44780"/>
                      </a:cubicBezTo>
                      <a:cubicBezTo>
                        <a:pt x="-5156" y="69250"/>
                        <a:pt x="-6304" y="107840"/>
                        <a:pt x="15992" y="133669"/>
                      </a:cubicBezTo>
                      <a:cubicBezTo>
                        <a:pt x="36615" y="157456"/>
                        <a:pt x="70017" y="166825"/>
                        <a:pt x="99728" y="172654"/>
                      </a:cubicBezTo>
                      <a:cubicBezTo>
                        <a:pt x="138064" y="179542"/>
                        <a:pt x="176952" y="182908"/>
                        <a:pt x="215901" y="182698"/>
                      </a:cubicBezTo>
                      <a:cubicBezTo>
                        <a:pt x="255149" y="183775"/>
                        <a:pt x="294422" y="182242"/>
                        <a:pt x="333468" y="178114"/>
                      </a:cubicBezTo>
                      <a:cubicBezTo>
                        <a:pt x="366659" y="174021"/>
                        <a:pt x="402822" y="168701"/>
                        <a:pt x="431797" y="150707"/>
                      </a:cubicBezTo>
                      <a:cubicBezTo>
                        <a:pt x="459160" y="133722"/>
                        <a:pt x="477065" y="102976"/>
                        <a:pt x="465435" y="70635"/>
                      </a:cubicBezTo>
                      <a:cubicBezTo>
                        <a:pt x="450737" y="29775"/>
                        <a:pt x="407449" y="15515"/>
                        <a:pt x="368482" y="8468"/>
                      </a:cubicBezTo>
                      <a:cubicBezTo>
                        <a:pt x="324064" y="1737"/>
                        <a:pt x="279137" y="-988"/>
                        <a:pt x="234228" y="317"/>
                      </a:cubicBezTo>
                      <a:cubicBezTo>
                        <a:pt x="207154" y="317"/>
                        <a:pt x="207111" y="42387"/>
                        <a:pt x="234228" y="42387"/>
                      </a:cubicBezTo>
                      <a:cubicBezTo>
                        <a:pt x="268129" y="41721"/>
                        <a:pt x="302039" y="42887"/>
                        <a:pt x="335808" y="45893"/>
                      </a:cubicBezTo>
                      <a:cubicBezTo>
                        <a:pt x="361024" y="48636"/>
                        <a:pt x="395521" y="52273"/>
                        <a:pt x="415486" y="69828"/>
                      </a:cubicBezTo>
                      <a:cubicBezTo>
                        <a:pt x="431175" y="83624"/>
                        <a:pt x="429562" y="101240"/>
                        <a:pt x="413041" y="112775"/>
                      </a:cubicBezTo>
                      <a:cubicBezTo>
                        <a:pt x="391910" y="127543"/>
                        <a:pt x="363215" y="131820"/>
                        <a:pt x="338306" y="135378"/>
                      </a:cubicBezTo>
                      <a:cubicBezTo>
                        <a:pt x="306605" y="139331"/>
                        <a:pt x="274659" y="141110"/>
                        <a:pt x="242712" y="140681"/>
                      </a:cubicBezTo>
                      <a:cubicBezTo>
                        <a:pt x="211160" y="140803"/>
                        <a:pt x="179546" y="140470"/>
                        <a:pt x="148126" y="137447"/>
                      </a:cubicBezTo>
                      <a:cubicBezTo>
                        <a:pt x="125969" y="135308"/>
                        <a:pt x="17325" y="123169"/>
                        <a:pt x="45792" y="78137"/>
                      </a:cubicBezTo>
                      <a:cubicBezTo>
                        <a:pt x="61103" y="53921"/>
                        <a:pt x="101832" y="49731"/>
                        <a:pt x="127380" y="46489"/>
                      </a:cubicBezTo>
                      <a:cubicBezTo>
                        <a:pt x="162876" y="42860"/>
                        <a:pt x="198557" y="41484"/>
                        <a:pt x="234228" y="42369"/>
                      </a:cubicBezTo>
                      <a:cubicBezTo>
                        <a:pt x="261293" y="42387"/>
                        <a:pt x="261337" y="317"/>
                        <a:pt x="234228" y="31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0" name="Freeform 1159">
                  <a:extLst>
                    <a:ext uri="{FF2B5EF4-FFF2-40B4-BE49-F238E27FC236}">
                      <a16:creationId xmlns:a16="http://schemas.microsoft.com/office/drawing/2014/main" id="{8CC05838-10BC-1FB4-614C-1BBAE6B64400}"/>
                    </a:ext>
                  </a:extLst>
                </p:cNvPr>
                <p:cNvSpPr/>
                <p:nvPr/>
              </p:nvSpPr>
              <p:spPr>
                <a:xfrm>
                  <a:off x="9766907" y="5319959"/>
                  <a:ext cx="470824" cy="186177"/>
                </a:xfrm>
                <a:custGeom>
                  <a:avLst/>
                  <a:gdLst>
                    <a:gd name="connsiteX0" fmla="*/ 3 w 470824"/>
                    <a:gd name="connsiteY0" fmla="*/ 20313 h 186177"/>
                    <a:gd name="connsiteX1" fmla="*/ 3 w 470824"/>
                    <a:gd name="connsiteY1" fmla="*/ 93523 h 186177"/>
                    <a:gd name="connsiteX2" fmla="*/ 26560 w 470824"/>
                    <a:gd name="connsiteY2" fmla="*/ 146407 h 186177"/>
                    <a:gd name="connsiteX3" fmla="*/ 156134 w 470824"/>
                    <a:gd name="connsiteY3" fmla="*/ 183052 h 186177"/>
                    <a:gd name="connsiteX4" fmla="*/ 308101 w 470824"/>
                    <a:gd name="connsiteY4" fmla="*/ 183376 h 186177"/>
                    <a:gd name="connsiteX5" fmla="*/ 438806 w 470824"/>
                    <a:gd name="connsiteY5" fmla="*/ 148493 h 186177"/>
                    <a:gd name="connsiteX6" fmla="*/ 468868 w 470824"/>
                    <a:gd name="connsiteY6" fmla="*/ 96608 h 186177"/>
                    <a:gd name="connsiteX7" fmla="*/ 470428 w 470824"/>
                    <a:gd name="connsiteY7" fmla="*/ 20357 h 186177"/>
                    <a:gd name="connsiteX8" fmla="*/ 428358 w 470824"/>
                    <a:gd name="connsiteY8" fmla="*/ 20357 h 186177"/>
                    <a:gd name="connsiteX9" fmla="*/ 427999 w 470824"/>
                    <a:gd name="connsiteY9" fmla="*/ 83864 h 186177"/>
                    <a:gd name="connsiteX10" fmla="*/ 417675 w 470824"/>
                    <a:gd name="connsiteY10" fmla="*/ 111805 h 186177"/>
                    <a:gd name="connsiteX11" fmla="*/ 379391 w 470824"/>
                    <a:gd name="connsiteY11" fmla="*/ 129878 h 186177"/>
                    <a:gd name="connsiteX12" fmla="*/ 316506 w 470824"/>
                    <a:gd name="connsiteY12" fmla="*/ 140658 h 186177"/>
                    <a:gd name="connsiteX13" fmla="*/ 184934 w 470824"/>
                    <a:gd name="connsiteY13" fmla="*/ 142735 h 186177"/>
                    <a:gd name="connsiteX14" fmla="*/ 67875 w 470824"/>
                    <a:gd name="connsiteY14" fmla="*/ 122735 h 186177"/>
                    <a:gd name="connsiteX15" fmla="*/ 47779 w 470824"/>
                    <a:gd name="connsiteY15" fmla="*/ 109255 h 186177"/>
                    <a:gd name="connsiteX16" fmla="*/ 42073 w 470824"/>
                    <a:gd name="connsiteY16" fmla="*/ 91726 h 186177"/>
                    <a:gd name="connsiteX17" fmla="*/ 42073 w 470824"/>
                    <a:gd name="connsiteY17" fmla="*/ 20322 h 186177"/>
                    <a:gd name="connsiteX18" fmla="*/ 3 w 470824"/>
                    <a:gd name="connsiteY18" fmla="*/ 20322 h 186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0824" h="186177">
                      <a:moveTo>
                        <a:pt x="3" y="20313"/>
                      </a:moveTo>
                      <a:cubicBezTo>
                        <a:pt x="3" y="44713"/>
                        <a:pt x="3" y="69113"/>
                        <a:pt x="3" y="93523"/>
                      </a:cubicBezTo>
                      <a:cubicBezTo>
                        <a:pt x="-207" y="114408"/>
                        <a:pt x="9679" y="134102"/>
                        <a:pt x="26560" y="146407"/>
                      </a:cubicBezTo>
                      <a:cubicBezTo>
                        <a:pt x="61959" y="174199"/>
                        <a:pt x="112828" y="179502"/>
                        <a:pt x="156134" y="183052"/>
                      </a:cubicBezTo>
                      <a:cubicBezTo>
                        <a:pt x="206705" y="187110"/>
                        <a:pt x="257512" y="187215"/>
                        <a:pt x="308101" y="183376"/>
                      </a:cubicBezTo>
                      <a:cubicBezTo>
                        <a:pt x="351240" y="180124"/>
                        <a:pt x="402915" y="175304"/>
                        <a:pt x="438806" y="148493"/>
                      </a:cubicBezTo>
                      <a:cubicBezTo>
                        <a:pt x="455958" y="136451"/>
                        <a:pt x="466948" y="117476"/>
                        <a:pt x="468868" y="96608"/>
                      </a:cubicBezTo>
                      <a:cubicBezTo>
                        <a:pt x="470761" y="71234"/>
                        <a:pt x="471278" y="45782"/>
                        <a:pt x="470428" y="20357"/>
                      </a:cubicBezTo>
                      <a:cubicBezTo>
                        <a:pt x="470428" y="-6717"/>
                        <a:pt x="428358" y="-6761"/>
                        <a:pt x="428358" y="20357"/>
                      </a:cubicBezTo>
                      <a:cubicBezTo>
                        <a:pt x="428358" y="41391"/>
                        <a:pt x="429533" y="62873"/>
                        <a:pt x="427999" y="83864"/>
                      </a:cubicBezTo>
                      <a:cubicBezTo>
                        <a:pt x="427123" y="95398"/>
                        <a:pt x="426649" y="103698"/>
                        <a:pt x="417675" y="111805"/>
                      </a:cubicBezTo>
                      <a:cubicBezTo>
                        <a:pt x="406500" y="120728"/>
                        <a:pt x="393388" y="126924"/>
                        <a:pt x="379391" y="129878"/>
                      </a:cubicBezTo>
                      <a:cubicBezTo>
                        <a:pt x="358777" y="135268"/>
                        <a:pt x="337734" y="138870"/>
                        <a:pt x="316506" y="140658"/>
                      </a:cubicBezTo>
                      <a:cubicBezTo>
                        <a:pt x="272736" y="144172"/>
                        <a:pt x="228791" y="144874"/>
                        <a:pt x="184934" y="142735"/>
                      </a:cubicBezTo>
                      <a:cubicBezTo>
                        <a:pt x="146712" y="141219"/>
                        <a:pt x="103152" y="139063"/>
                        <a:pt x="67875" y="122735"/>
                      </a:cubicBezTo>
                      <a:cubicBezTo>
                        <a:pt x="60356" y="119614"/>
                        <a:pt x="53519" y="115031"/>
                        <a:pt x="47779" y="109255"/>
                      </a:cubicBezTo>
                      <a:cubicBezTo>
                        <a:pt x="43344" y="104566"/>
                        <a:pt x="41249" y="98133"/>
                        <a:pt x="42073" y="91726"/>
                      </a:cubicBezTo>
                      <a:cubicBezTo>
                        <a:pt x="42073" y="67930"/>
                        <a:pt x="42073" y="44135"/>
                        <a:pt x="42073" y="20322"/>
                      </a:cubicBezTo>
                      <a:cubicBezTo>
                        <a:pt x="42073" y="-6752"/>
                        <a:pt x="3" y="-6796"/>
                        <a:pt x="3" y="203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1" name="Freeform 1160">
                  <a:extLst>
                    <a:ext uri="{FF2B5EF4-FFF2-40B4-BE49-F238E27FC236}">
                      <a16:creationId xmlns:a16="http://schemas.microsoft.com/office/drawing/2014/main" id="{737B2199-1E07-691A-A208-71C792F1A36F}"/>
                    </a:ext>
                  </a:extLst>
                </p:cNvPr>
                <p:cNvSpPr/>
                <p:nvPr/>
              </p:nvSpPr>
              <p:spPr>
                <a:xfrm>
                  <a:off x="8597246" y="5613083"/>
                  <a:ext cx="40656" cy="42069"/>
                </a:xfrm>
                <a:custGeom>
                  <a:avLst/>
                  <a:gdLst>
                    <a:gd name="connsiteX0" fmla="*/ 20335 w 40656"/>
                    <a:gd name="connsiteY0" fmla="*/ 42070 h 42069"/>
                    <a:gd name="connsiteX1" fmla="*/ 20335 w 40656"/>
                    <a:gd name="connsiteY1" fmla="*/ 0 h 42069"/>
                    <a:gd name="connsiteX2" fmla="*/ 20335 w 40656"/>
                    <a:gd name="connsiteY2" fmla="*/ 42070 h 4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56" h="42069">
                      <a:moveTo>
                        <a:pt x="20335" y="42070"/>
                      </a:moveTo>
                      <a:cubicBezTo>
                        <a:pt x="47408" y="42070"/>
                        <a:pt x="47452" y="0"/>
                        <a:pt x="20335" y="0"/>
                      </a:cubicBezTo>
                      <a:cubicBezTo>
                        <a:pt x="-6783" y="0"/>
                        <a:pt x="-6774" y="42070"/>
                        <a:pt x="20335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2" name="Freeform 1161">
                  <a:extLst>
                    <a:ext uri="{FF2B5EF4-FFF2-40B4-BE49-F238E27FC236}">
                      <a16:creationId xmlns:a16="http://schemas.microsoft.com/office/drawing/2014/main" id="{51C81362-6A96-C683-EFEE-4CF41598FB27}"/>
                    </a:ext>
                  </a:extLst>
                </p:cNvPr>
                <p:cNvSpPr/>
                <p:nvPr/>
              </p:nvSpPr>
              <p:spPr>
                <a:xfrm>
                  <a:off x="8483339" y="5613083"/>
                  <a:ext cx="40659" cy="42069"/>
                </a:xfrm>
                <a:custGeom>
                  <a:avLst/>
                  <a:gdLst>
                    <a:gd name="connsiteX0" fmla="*/ 20338 w 40659"/>
                    <a:gd name="connsiteY0" fmla="*/ 42070 h 42069"/>
                    <a:gd name="connsiteX1" fmla="*/ 20338 w 40659"/>
                    <a:gd name="connsiteY1" fmla="*/ 0 h 42069"/>
                    <a:gd name="connsiteX2" fmla="*/ 20338 w 40659"/>
                    <a:gd name="connsiteY2" fmla="*/ 42070 h 4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59" h="42069">
                      <a:moveTo>
                        <a:pt x="20338" y="42070"/>
                      </a:moveTo>
                      <a:cubicBezTo>
                        <a:pt x="47411" y="42070"/>
                        <a:pt x="47455" y="0"/>
                        <a:pt x="20338" y="0"/>
                      </a:cubicBezTo>
                      <a:cubicBezTo>
                        <a:pt x="-6779" y="0"/>
                        <a:pt x="-6779" y="42070"/>
                        <a:pt x="20338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3" name="Freeform 1162">
                  <a:extLst>
                    <a:ext uri="{FF2B5EF4-FFF2-40B4-BE49-F238E27FC236}">
                      <a16:creationId xmlns:a16="http://schemas.microsoft.com/office/drawing/2014/main" id="{0F24A46E-A1F2-0E3F-EFD6-21A7E8053176}"/>
                    </a:ext>
                  </a:extLst>
                </p:cNvPr>
                <p:cNvSpPr/>
                <p:nvPr/>
              </p:nvSpPr>
              <p:spPr>
                <a:xfrm>
                  <a:off x="8652168" y="5004057"/>
                  <a:ext cx="211657" cy="114288"/>
                </a:xfrm>
                <a:custGeom>
                  <a:avLst/>
                  <a:gdLst>
                    <a:gd name="connsiteX0" fmla="*/ 20322 w 211657"/>
                    <a:gd name="connsiteY0" fmla="*/ 42070 h 114288"/>
                    <a:gd name="connsiteX1" fmla="*/ 106213 w 211657"/>
                    <a:gd name="connsiteY1" fmla="*/ 42070 h 114288"/>
                    <a:gd name="connsiteX2" fmla="*/ 85179 w 211657"/>
                    <a:gd name="connsiteY2" fmla="*/ 21035 h 114288"/>
                    <a:gd name="connsiteX3" fmla="*/ 84644 w 211657"/>
                    <a:gd name="connsiteY3" fmla="*/ 93166 h 114288"/>
                    <a:gd name="connsiteX4" fmla="*/ 105679 w 211657"/>
                    <a:gd name="connsiteY4" fmla="*/ 114201 h 114288"/>
                    <a:gd name="connsiteX5" fmla="*/ 191343 w 211657"/>
                    <a:gd name="connsiteY5" fmla="*/ 114289 h 114288"/>
                    <a:gd name="connsiteX6" fmla="*/ 191343 w 211657"/>
                    <a:gd name="connsiteY6" fmla="*/ 72219 h 114288"/>
                    <a:gd name="connsiteX7" fmla="*/ 105679 w 211657"/>
                    <a:gd name="connsiteY7" fmla="*/ 72132 h 114288"/>
                    <a:gd name="connsiteX8" fmla="*/ 126714 w 211657"/>
                    <a:gd name="connsiteY8" fmla="*/ 93166 h 114288"/>
                    <a:gd name="connsiteX9" fmla="*/ 127248 w 211657"/>
                    <a:gd name="connsiteY9" fmla="*/ 21035 h 114288"/>
                    <a:gd name="connsiteX10" fmla="*/ 106213 w 211657"/>
                    <a:gd name="connsiteY10" fmla="*/ 0 h 114288"/>
                    <a:gd name="connsiteX11" fmla="*/ 20322 w 211657"/>
                    <a:gd name="connsiteY11" fmla="*/ 0 h 114288"/>
                    <a:gd name="connsiteX12" fmla="*/ 20322 w 211657"/>
                    <a:gd name="connsiteY12" fmla="*/ 42070 h 11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1657" h="114288">
                      <a:moveTo>
                        <a:pt x="20322" y="42070"/>
                      </a:moveTo>
                      <a:lnTo>
                        <a:pt x="106213" y="42070"/>
                      </a:lnTo>
                      <a:lnTo>
                        <a:pt x="85179" y="21035"/>
                      </a:lnTo>
                      <a:cubicBezTo>
                        <a:pt x="85179" y="45076"/>
                        <a:pt x="84854" y="69126"/>
                        <a:pt x="84644" y="93166"/>
                      </a:cubicBezTo>
                      <a:cubicBezTo>
                        <a:pt x="84800" y="104718"/>
                        <a:pt x="94126" y="114043"/>
                        <a:pt x="105679" y="114201"/>
                      </a:cubicBezTo>
                      <a:cubicBezTo>
                        <a:pt x="134233" y="114201"/>
                        <a:pt x="162788" y="114228"/>
                        <a:pt x="191343" y="114289"/>
                      </a:cubicBezTo>
                      <a:cubicBezTo>
                        <a:pt x="218408" y="114341"/>
                        <a:pt x="218451" y="72272"/>
                        <a:pt x="191343" y="72219"/>
                      </a:cubicBezTo>
                      <a:cubicBezTo>
                        <a:pt x="162788" y="72167"/>
                        <a:pt x="134233" y="72140"/>
                        <a:pt x="105679" y="72132"/>
                      </a:cubicBezTo>
                      <a:lnTo>
                        <a:pt x="126714" y="93166"/>
                      </a:lnTo>
                      <a:cubicBezTo>
                        <a:pt x="126924" y="69126"/>
                        <a:pt x="127231" y="45076"/>
                        <a:pt x="127248" y="21035"/>
                      </a:cubicBezTo>
                      <a:cubicBezTo>
                        <a:pt x="127088" y="9483"/>
                        <a:pt x="117763" y="158"/>
                        <a:pt x="106213" y="0"/>
                      </a:cubicBezTo>
                      <a:lnTo>
                        <a:pt x="20322" y="0"/>
                      </a:lnTo>
                      <a:cubicBezTo>
                        <a:pt x="-6752" y="0"/>
                        <a:pt x="-6796" y="42070"/>
                        <a:pt x="20322" y="42070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4" name="Freeform 1163">
                  <a:extLst>
                    <a:ext uri="{FF2B5EF4-FFF2-40B4-BE49-F238E27FC236}">
                      <a16:creationId xmlns:a16="http://schemas.microsoft.com/office/drawing/2014/main" id="{3EFE3671-7CCF-2132-C56D-597145DA7EBC}"/>
                    </a:ext>
                  </a:extLst>
                </p:cNvPr>
                <p:cNvSpPr/>
                <p:nvPr/>
              </p:nvSpPr>
              <p:spPr>
                <a:xfrm>
                  <a:off x="8578622" y="5336546"/>
                  <a:ext cx="847831" cy="321007"/>
                </a:xfrm>
                <a:custGeom>
                  <a:avLst/>
                  <a:gdLst>
                    <a:gd name="connsiteX0" fmla="*/ 982 w 847831"/>
                    <a:gd name="connsiteY0" fmla="*/ 22043 h 321007"/>
                    <a:gd name="connsiteX1" fmla="*/ 0 w 847831"/>
                    <a:gd name="connsiteY1" fmla="*/ 297624 h 321007"/>
                    <a:gd name="connsiteX2" fmla="*/ 21035 w 847831"/>
                    <a:gd name="connsiteY2" fmla="*/ 318659 h 321007"/>
                    <a:gd name="connsiteX3" fmla="*/ 655013 w 847831"/>
                    <a:gd name="connsiteY3" fmla="*/ 320710 h 321007"/>
                    <a:gd name="connsiteX4" fmla="*/ 826797 w 847831"/>
                    <a:gd name="connsiteY4" fmla="*/ 321008 h 321007"/>
                    <a:gd name="connsiteX5" fmla="*/ 847832 w 847831"/>
                    <a:gd name="connsiteY5" fmla="*/ 299973 h 321007"/>
                    <a:gd name="connsiteX6" fmla="*/ 846868 w 847831"/>
                    <a:gd name="connsiteY6" fmla="*/ 23454 h 321007"/>
                    <a:gd name="connsiteX7" fmla="*/ 825833 w 847831"/>
                    <a:gd name="connsiteY7" fmla="*/ 2419 h 321007"/>
                    <a:gd name="connsiteX8" fmla="*/ 196377 w 847831"/>
                    <a:gd name="connsiteY8" fmla="*/ 316 h 321007"/>
                    <a:gd name="connsiteX9" fmla="*/ 22060 w 847831"/>
                    <a:gd name="connsiteY9" fmla="*/ 0 h 321007"/>
                    <a:gd name="connsiteX10" fmla="*/ 1025 w 847831"/>
                    <a:gd name="connsiteY10" fmla="*/ 21035 h 321007"/>
                    <a:gd name="connsiteX11" fmla="*/ 1025 w 847831"/>
                    <a:gd name="connsiteY11" fmla="*/ 22043 h 321007"/>
                    <a:gd name="connsiteX12" fmla="*/ 43095 w 847831"/>
                    <a:gd name="connsiteY12" fmla="*/ 22043 h 321007"/>
                    <a:gd name="connsiteX13" fmla="*/ 43095 w 847831"/>
                    <a:gd name="connsiteY13" fmla="*/ 21035 h 321007"/>
                    <a:gd name="connsiteX14" fmla="*/ 22060 w 847831"/>
                    <a:gd name="connsiteY14" fmla="*/ 42070 h 321007"/>
                    <a:gd name="connsiteX15" fmla="*/ 652630 w 847831"/>
                    <a:gd name="connsiteY15" fmla="*/ 44226 h 321007"/>
                    <a:gd name="connsiteX16" fmla="*/ 825833 w 847831"/>
                    <a:gd name="connsiteY16" fmla="*/ 44489 h 321007"/>
                    <a:gd name="connsiteX17" fmla="*/ 804798 w 847831"/>
                    <a:gd name="connsiteY17" fmla="*/ 23454 h 321007"/>
                    <a:gd name="connsiteX18" fmla="*/ 805763 w 847831"/>
                    <a:gd name="connsiteY18" fmla="*/ 299973 h 321007"/>
                    <a:gd name="connsiteX19" fmla="*/ 826797 w 847831"/>
                    <a:gd name="connsiteY19" fmla="*/ 278939 h 321007"/>
                    <a:gd name="connsiteX20" fmla="*/ 192941 w 847831"/>
                    <a:gd name="connsiteY20" fmla="*/ 276853 h 321007"/>
                    <a:gd name="connsiteX21" fmla="*/ 21079 w 847831"/>
                    <a:gd name="connsiteY21" fmla="*/ 276590 h 321007"/>
                    <a:gd name="connsiteX22" fmla="*/ 42113 w 847831"/>
                    <a:gd name="connsiteY22" fmla="*/ 297624 h 321007"/>
                    <a:gd name="connsiteX23" fmla="*/ 43095 w 847831"/>
                    <a:gd name="connsiteY23" fmla="*/ 22043 h 321007"/>
                    <a:gd name="connsiteX24" fmla="*/ 982 w 847831"/>
                    <a:gd name="connsiteY24" fmla="*/ 22043 h 321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47831" h="321007">
                      <a:moveTo>
                        <a:pt x="982" y="22043"/>
                      </a:moveTo>
                      <a:cubicBezTo>
                        <a:pt x="1648" y="113842"/>
                        <a:pt x="3181" y="205851"/>
                        <a:pt x="0" y="297624"/>
                      </a:cubicBezTo>
                      <a:cubicBezTo>
                        <a:pt x="142" y="309185"/>
                        <a:pt x="9477" y="318519"/>
                        <a:pt x="21035" y="318659"/>
                      </a:cubicBezTo>
                      <a:cubicBezTo>
                        <a:pt x="232364" y="318607"/>
                        <a:pt x="443684" y="320061"/>
                        <a:pt x="655013" y="320710"/>
                      </a:cubicBezTo>
                      <a:cubicBezTo>
                        <a:pt x="712272" y="320885"/>
                        <a:pt x="769539" y="320982"/>
                        <a:pt x="826797" y="321008"/>
                      </a:cubicBezTo>
                      <a:cubicBezTo>
                        <a:pt x="838349" y="320850"/>
                        <a:pt x="847674" y="311525"/>
                        <a:pt x="847832" y="299973"/>
                      </a:cubicBezTo>
                      <a:cubicBezTo>
                        <a:pt x="847832" y="207806"/>
                        <a:pt x="847280" y="115630"/>
                        <a:pt x="846868" y="23454"/>
                      </a:cubicBezTo>
                      <a:cubicBezTo>
                        <a:pt x="846701" y="11911"/>
                        <a:pt x="837376" y="2586"/>
                        <a:pt x="825833" y="2419"/>
                      </a:cubicBezTo>
                      <a:cubicBezTo>
                        <a:pt x="616012" y="2489"/>
                        <a:pt x="406199" y="990"/>
                        <a:pt x="196377" y="316"/>
                      </a:cubicBezTo>
                      <a:cubicBezTo>
                        <a:pt x="138268" y="132"/>
                        <a:pt x="80163" y="26"/>
                        <a:pt x="22060" y="0"/>
                      </a:cubicBezTo>
                      <a:cubicBezTo>
                        <a:pt x="10506" y="149"/>
                        <a:pt x="1176" y="9483"/>
                        <a:pt x="1025" y="21035"/>
                      </a:cubicBezTo>
                      <a:lnTo>
                        <a:pt x="1025" y="22043"/>
                      </a:lnTo>
                      <a:cubicBezTo>
                        <a:pt x="1227" y="49099"/>
                        <a:pt x="43297" y="49160"/>
                        <a:pt x="43095" y="22043"/>
                      </a:cubicBezTo>
                      <a:lnTo>
                        <a:pt x="43095" y="21035"/>
                      </a:lnTo>
                      <a:lnTo>
                        <a:pt x="22060" y="42070"/>
                      </a:lnTo>
                      <a:cubicBezTo>
                        <a:pt x="232250" y="42070"/>
                        <a:pt x="442440" y="43586"/>
                        <a:pt x="652630" y="44226"/>
                      </a:cubicBezTo>
                      <a:cubicBezTo>
                        <a:pt x="710361" y="44401"/>
                        <a:pt x="768102" y="44489"/>
                        <a:pt x="825833" y="44489"/>
                      </a:cubicBezTo>
                      <a:lnTo>
                        <a:pt x="804798" y="23454"/>
                      </a:lnTo>
                      <a:cubicBezTo>
                        <a:pt x="805210" y="115630"/>
                        <a:pt x="805754" y="207806"/>
                        <a:pt x="805763" y="299973"/>
                      </a:cubicBezTo>
                      <a:lnTo>
                        <a:pt x="826797" y="278939"/>
                      </a:lnTo>
                      <a:cubicBezTo>
                        <a:pt x="615512" y="278939"/>
                        <a:pt x="404227" y="277475"/>
                        <a:pt x="192941" y="276853"/>
                      </a:cubicBezTo>
                      <a:cubicBezTo>
                        <a:pt x="135680" y="276686"/>
                        <a:pt x="78392" y="276598"/>
                        <a:pt x="21079" y="276590"/>
                      </a:cubicBezTo>
                      <a:lnTo>
                        <a:pt x="42113" y="297624"/>
                      </a:lnTo>
                      <a:cubicBezTo>
                        <a:pt x="45295" y="205851"/>
                        <a:pt x="43761" y="113842"/>
                        <a:pt x="43095" y="22043"/>
                      </a:cubicBezTo>
                      <a:cubicBezTo>
                        <a:pt x="42858" y="-5013"/>
                        <a:pt x="789" y="-5074"/>
                        <a:pt x="982" y="22043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5" name="Freeform 1164">
                  <a:extLst>
                    <a:ext uri="{FF2B5EF4-FFF2-40B4-BE49-F238E27FC236}">
                      <a16:creationId xmlns:a16="http://schemas.microsoft.com/office/drawing/2014/main" id="{4ECAB5E3-5B08-FA6B-FE4D-1BA527E6D236}"/>
                    </a:ext>
                  </a:extLst>
                </p:cNvPr>
                <p:cNvSpPr/>
                <p:nvPr/>
              </p:nvSpPr>
              <p:spPr>
                <a:xfrm>
                  <a:off x="9696404" y="5091605"/>
                  <a:ext cx="1486475" cy="43822"/>
                </a:xfrm>
                <a:custGeom>
                  <a:avLst/>
                  <a:gdLst>
                    <a:gd name="connsiteX0" fmla="*/ 20295 w 1486475"/>
                    <a:gd name="connsiteY0" fmla="*/ 43814 h 43822"/>
                    <a:gd name="connsiteX1" fmla="*/ 290452 w 1486475"/>
                    <a:gd name="connsiteY1" fmla="*/ 43323 h 43822"/>
                    <a:gd name="connsiteX2" fmla="*/ 603913 w 1486475"/>
                    <a:gd name="connsiteY2" fmla="*/ 42885 h 43822"/>
                    <a:gd name="connsiteX3" fmla="*/ 924693 w 1486475"/>
                    <a:gd name="connsiteY3" fmla="*/ 42525 h 43822"/>
                    <a:gd name="connsiteX4" fmla="*/ 1216770 w 1486475"/>
                    <a:gd name="connsiteY4" fmla="*/ 42245 h 43822"/>
                    <a:gd name="connsiteX5" fmla="*/ 1444173 w 1486475"/>
                    <a:gd name="connsiteY5" fmla="*/ 42070 h 43822"/>
                    <a:gd name="connsiteX6" fmla="*/ 1466154 w 1486475"/>
                    <a:gd name="connsiteY6" fmla="*/ 42070 h 43822"/>
                    <a:gd name="connsiteX7" fmla="*/ 1466154 w 1486475"/>
                    <a:gd name="connsiteY7" fmla="*/ 0 h 43822"/>
                    <a:gd name="connsiteX8" fmla="*/ 1249312 w 1486475"/>
                    <a:gd name="connsiteY8" fmla="*/ 158 h 43822"/>
                    <a:gd name="connsiteX9" fmla="*/ 963318 w 1486475"/>
                    <a:gd name="connsiteY9" fmla="*/ 421 h 43822"/>
                    <a:gd name="connsiteX10" fmla="*/ 644169 w 1486475"/>
                    <a:gd name="connsiteY10" fmla="*/ 780 h 43822"/>
                    <a:gd name="connsiteX11" fmla="*/ 327841 w 1486475"/>
                    <a:gd name="connsiteY11" fmla="*/ 1201 h 43822"/>
                    <a:gd name="connsiteX12" fmla="*/ 50340 w 1486475"/>
                    <a:gd name="connsiteY12" fmla="*/ 1683 h 43822"/>
                    <a:gd name="connsiteX13" fmla="*/ 20322 w 1486475"/>
                    <a:gd name="connsiteY13" fmla="*/ 1753 h 43822"/>
                    <a:gd name="connsiteX14" fmla="*/ 20322 w 1486475"/>
                    <a:gd name="connsiteY14" fmla="*/ 43822 h 4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86475" h="43822">
                      <a:moveTo>
                        <a:pt x="20295" y="43814"/>
                      </a:moveTo>
                      <a:cubicBezTo>
                        <a:pt x="110350" y="43621"/>
                        <a:pt x="200397" y="43454"/>
                        <a:pt x="290452" y="43323"/>
                      </a:cubicBezTo>
                      <a:cubicBezTo>
                        <a:pt x="394942" y="43156"/>
                        <a:pt x="499432" y="43007"/>
                        <a:pt x="603913" y="42885"/>
                      </a:cubicBezTo>
                      <a:cubicBezTo>
                        <a:pt x="710840" y="42753"/>
                        <a:pt x="817767" y="42631"/>
                        <a:pt x="924693" y="42525"/>
                      </a:cubicBezTo>
                      <a:cubicBezTo>
                        <a:pt x="1022058" y="42420"/>
                        <a:pt x="1119414" y="42324"/>
                        <a:pt x="1216770" y="42245"/>
                      </a:cubicBezTo>
                      <a:lnTo>
                        <a:pt x="1444173" y="42070"/>
                      </a:lnTo>
                      <a:lnTo>
                        <a:pt x="1466154" y="42070"/>
                      </a:lnTo>
                      <a:cubicBezTo>
                        <a:pt x="1493228" y="42070"/>
                        <a:pt x="1493272" y="0"/>
                        <a:pt x="1466154" y="0"/>
                      </a:cubicBezTo>
                      <a:cubicBezTo>
                        <a:pt x="1393874" y="44"/>
                        <a:pt x="1321593" y="97"/>
                        <a:pt x="1249312" y="158"/>
                      </a:cubicBezTo>
                      <a:cubicBezTo>
                        <a:pt x="1153981" y="237"/>
                        <a:pt x="1058650" y="324"/>
                        <a:pt x="963318" y="421"/>
                      </a:cubicBezTo>
                      <a:cubicBezTo>
                        <a:pt x="856935" y="535"/>
                        <a:pt x="750552" y="649"/>
                        <a:pt x="644169" y="780"/>
                      </a:cubicBezTo>
                      <a:cubicBezTo>
                        <a:pt x="538732" y="903"/>
                        <a:pt x="433286" y="1043"/>
                        <a:pt x="327841" y="1201"/>
                      </a:cubicBezTo>
                      <a:cubicBezTo>
                        <a:pt x="235341" y="1341"/>
                        <a:pt x="142840" y="1499"/>
                        <a:pt x="50340" y="1683"/>
                      </a:cubicBezTo>
                      <a:lnTo>
                        <a:pt x="20322" y="1753"/>
                      </a:lnTo>
                      <a:cubicBezTo>
                        <a:pt x="-6752" y="1805"/>
                        <a:pt x="-6796" y="43875"/>
                        <a:pt x="20322" y="43822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6" name="Freeform 1165">
                  <a:extLst>
                    <a:ext uri="{FF2B5EF4-FFF2-40B4-BE49-F238E27FC236}">
                      <a16:creationId xmlns:a16="http://schemas.microsoft.com/office/drawing/2014/main" id="{87B4525C-7AA8-8D82-5C10-81AFFADCE106}"/>
                    </a:ext>
                  </a:extLst>
                </p:cNvPr>
                <p:cNvSpPr/>
                <p:nvPr/>
              </p:nvSpPr>
              <p:spPr>
                <a:xfrm>
                  <a:off x="9558649" y="5093367"/>
                  <a:ext cx="179084" cy="42411"/>
                </a:xfrm>
                <a:custGeom>
                  <a:avLst/>
                  <a:gdLst>
                    <a:gd name="connsiteX0" fmla="*/ 21035 w 179084"/>
                    <a:gd name="connsiteY0" fmla="*/ 42411 h 42411"/>
                    <a:gd name="connsiteX1" fmla="*/ 158050 w 179084"/>
                    <a:gd name="connsiteY1" fmla="*/ 42069 h 42411"/>
                    <a:gd name="connsiteX2" fmla="*/ 179085 w 179084"/>
                    <a:gd name="connsiteY2" fmla="*/ 21035 h 42411"/>
                    <a:gd name="connsiteX3" fmla="*/ 158050 w 179084"/>
                    <a:gd name="connsiteY3" fmla="*/ 0 h 42411"/>
                    <a:gd name="connsiteX4" fmla="*/ 21035 w 179084"/>
                    <a:gd name="connsiteY4" fmla="*/ 342 h 42411"/>
                    <a:gd name="connsiteX5" fmla="*/ 0 w 179084"/>
                    <a:gd name="connsiteY5" fmla="*/ 21377 h 42411"/>
                    <a:gd name="connsiteX6" fmla="*/ 21035 w 179084"/>
                    <a:gd name="connsiteY6" fmla="*/ 42411 h 42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84" h="42411">
                      <a:moveTo>
                        <a:pt x="21035" y="42411"/>
                      </a:moveTo>
                      <a:cubicBezTo>
                        <a:pt x="66706" y="42271"/>
                        <a:pt x="112378" y="42157"/>
                        <a:pt x="158050" y="42069"/>
                      </a:cubicBezTo>
                      <a:cubicBezTo>
                        <a:pt x="169663" y="42069"/>
                        <a:pt x="179085" y="32647"/>
                        <a:pt x="179085" y="21035"/>
                      </a:cubicBezTo>
                      <a:cubicBezTo>
                        <a:pt x="179085" y="9422"/>
                        <a:pt x="169663" y="0"/>
                        <a:pt x="158050" y="0"/>
                      </a:cubicBezTo>
                      <a:cubicBezTo>
                        <a:pt x="112378" y="96"/>
                        <a:pt x="66706" y="210"/>
                        <a:pt x="21035" y="342"/>
                      </a:cubicBezTo>
                      <a:cubicBezTo>
                        <a:pt x="9422" y="342"/>
                        <a:pt x="0" y="9763"/>
                        <a:pt x="0" y="21377"/>
                      </a:cubicBezTo>
                      <a:cubicBezTo>
                        <a:pt x="0" y="32989"/>
                        <a:pt x="9422" y="42411"/>
                        <a:pt x="21035" y="42411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7" name="Freeform 1166">
                  <a:extLst>
                    <a:ext uri="{FF2B5EF4-FFF2-40B4-BE49-F238E27FC236}">
                      <a16:creationId xmlns:a16="http://schemas.microsoft.com/office/drawing/2014/main" id="{E1E40B0E-B33D-B0F0-AB0D-073F81202A50}"/>
                    </a:ext>
                  </a:extLst>
                </p:cNvPr>
                <p:cNvSpPr/>
                <p:nvPr/>
              </p:nvSpPr>
              <p:spPr>
                <a:xfrm>
                  <a:off x="8846194" y="4063024"/>
                  <a:ext cx="614839" cy="707364"/>
                </a:xfrm>
                <a:custGeom>
                  <a:avLst/>
                  <a:gdLst>
                    <a:gd name="connsiteX0" fmla="*/ 588324 w 614839"/>
                    <a:gd name="connsiteY0" fmla="*/ 727 h 707364"/>
                    <a:gd name="connsiteX1" fmla="*/ 408783 w 614839"/>
                    <a:gd name="connsiteY1" fmla="*/ 75155 h 707364"/>
                    <a:gd name="connsiteX2" fmla="*/ 256728 w 614839"/>
                    <a:gd name="connsiteY2" fmla="*/ 156411 h 707364"/>
                    <a:gd name="connsiteX3" fmla="*/ 165078 w 614839"/>
                    <a:gd name="connsiteY3" fmla="*/ 306169 h 707364"/>
                    <a:gd name="connsiteX4" fmla="*/ 82070 w 614839"/>
                    <a:gd name="connsiteY4" fmla="*/ 486253 h 707364"/>
                    <a:gd name="connsiteX5" fmla="*/ 2655 w 614839"/>
                    <a:gd name="connsiteY5" fmla="*/ 675759 h 707364"/>
                    <a:gd name="connsiteX6" fmla="*/ 10201 w 614839"/>
                    <a:gd name="connsiteY6" fmla="*/ 704541 h 707364"/>
                    <a:gd name="connsiteX7" fmla="*/ 38975 w 614839"/>
                    <a:gd name="connsiteY7" fmla="*/ 696995 h 707364"/>
                    <a:gd name="connsiteX8" fmla="*/ 107943 w 614839"/>
                    <a:gd name="connsiteY8" fmla="*/ 531460 h 707364"/>
                    <a:gd name="connsiteX9" fmla="*/ 186893 w 614839"/>
                    <a:gd name="connsiteY9" fmla="*/ 359177 h 707364"/>
                    <a:gd name="connsiteX10" fmla="*/ 226570 w 614839"/>
                    <a:gd name="connsiteY10" fmla="*/ 272286 h 707364"/>
                    <a:gd name="connsiteX11" fmla="*/ 268359 w 614839"/>
                    <a:gd name="connsiteY11" fmla="*/ 202696 h 707364"/>
                    <a:gd name="connsiteX12" fmla="*/ 407066 w 614839"/>
                    <a:gd name="connsiteY12" fmla="*/ 121887 h 707364"/>
                    <a:gd name="connsiteX13" fmla="*/ 599507 w 614839"/>
                    <a:gd name="connsiteY13" fmla="*/ 41298 h 707364"/>
                    <a:gd name="connsiteX14" fmla="*/ 614205 w 614839"/>
                    <a:gd name="connsiteY14" fmla="*/ 15416 h 707364"/>
                    <a:gd name="connsiteX15" fmla="*/ 588324 w 614839"/>
                    <a:gd name="connsiteY15" fmla="*/ 727 h 707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14839" h="707364">
                      <a:moveTo>
                        <a:pt x="588324" y="727"/>
                      </a:moveTo>
                      <a:cubicBezTo>
                        <a:pt x="527779" y="23804"/>
                        <a:pt x="467935" y="48607"/>
                        <a:pt x="408783" y="75155"/>
                      </a:cubicBezTo>
                      <a:cubicBezTo>
                        <a:pt x="356924" y="98433"/>
                        <a:pt x="301313" y="120380"/>
                        <a:pt x="256728" y="156411"/>
                      </a:cubicBezTo>
                      <a:cubicBezTo>
                        <a:pt x="209768" y="194352"/>
                        <a:pt x="189391" y="252925"/>
                        <a:pt x="165078" y="306169"/>
                      </a:cubicBezTo>
                      <a:cubicBezTo>
                        <a:pt x="137628" y="366285"/>
                        <a:pt x="108986" y="425927"/>
                        <a:pt x="82070" y="486253"/>
                      </a:cubicBezTo>
                      <a:cubicBezTo>
                        <a:pt x="54155" y="548814"/>
                        <a:pt x="30789" y="613338"/>
                        <a:pt x="2655" y="675759"/>
                      </a:cubicBezTo>
                      <a:cubicBezTo>
                        <a:pt x="-2848" y="685838"/>
                        <a:pt x="461" y="698459"/>
                        <a:pt x="10201" y="704541"/>
                      </a:cubicBezTo>
                      <a:cubicBezTo>
                        <a:pt x="20243" y="710317"/>
                        <a:pt x="33060" y="706951"/>
                        <a:pt x="38975" y="696995"/>
                      </a:cubicBezTo>
                      <a:cubicBezTo>
                        <a:pt x="63516" y="642462"/>
                        <a:pt x="84471" y="586448"/>
                        <a:pt x="107943" y="531460"/>
                      </a:cubicBezTo>
                      <a:cubicBezTo>
                        <a:pt x="132729" y="473404"/>
                        <a:pt x="160670" y="416645"/>
                        <a:pt x="186893" y="359177"/>
                      </a:cubicBezTo>
                      <a:cubicBezTo>
                        <a:pt x="200121" y="330210"/>
                        <a:pt x="213347" y="301244"/>
                        <a:pt x="226570" y="272286"/>
                      </a:cubicBezTo>
                      <a:cubicBezTo>
                        <a:pt x="237850" y="247693"/>
                        <a:pt x="249463" y="222477"/>
                        <a:pt x="268359" y="202696"/>
                      </a:cubicBezTo>
                      <a:cubicBezTo>
                        <a:pt x="305170" y="164132"/>
                        <a:pt x="359510" y="143676"/>
                        <a:pt x="407066" y="121887"/>
                      </a:cubicBezTo>
                      <a:cubicBezTo>
                        <a:pt x="470310" y="92903"/>
                        <a:pt x="534457" y="66040"/>
                        <a:pt x="599507" y="41298"/>
                      </a:cubicBezTo>
                      <a:cubicBezTo>
                        <a:pt x="610507" y="37941"/>
                        <a:pt x="616957" y="26582"/>
                        <a:pt x="614205" y="15416"/>
                      </a:cubicBezTo>
                      <a:cubicBezTo>
                        <a:pt x="611041" y="4268"/>
                        <a:pt x="599516" y="-2270"/>
                        <a:pt x="588324" y="727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8" name="Freeform 1167">
                  <a:extLst>
                    <a:ext uri="{FF2B5EF4-FFF2-40B4-BE49-F238E27FC236}">
                      <a16:creationId xmlns:a16="http://schemas.microsoft.com/office/drawing/2014/main" id="{75C55E82-EA28-C2F3-0D98-626C3FBE11B8}"/>
                    </a:ext>
                  </a:extLst>
                </p:cNvPr>
                <p:cNvSpPr/>
                <p:nvPr/>
              </p:nvSpPr>
              <p:spPr>
                <a:xfrm>
                  <a:off x="10819607" y="3573079"/>
                  <a:ext cx="91974" cy="53966"/>
                </a:xfrm>
                <a:custGeom>
                  <a:avLst/>
                  <a:gdLst>
                    <a:gd name="connsiteX0" fmla="*/ 26605 w 91974"/>
                    <a:gd name="connsiteY0" fmla="*/ 53220 h 53966"/>
                    <a:gd name="connsiteX1" fmla="*/ 76563 w 91974"/>
                    <a:gd name="connsiteY1" fmla="*/ 41133 h 53966"/>
                    <a:gd name="connsiteX2" fmla="*/ 89131 w 91974"/>
                    <a:gd name="connsiteY2" fmla="*/ 31492 h 53966"/>
                    <a:gd name="connsiteX3" fmla="*/ 91252 w 91974"/>
                    <a:gd name="connsiteY3" fmla="*/ 15278 h 53966"/>
                    <a:gd name="connsiteX4" fmla="*/ 81611 w 91974"/>
                    <a:gd name="connsiteY4" fmla="*/ 2710 h 53966"/>
                    <a:gd name="connsiteX5" fmla="*/ 65406 w 91974"/>
                    <a:gd name="connsiteY5" fmla="*/ 589 h 53966"/>
                    <a:gd name="connsiteX6" fmla="*/ 15448 w 91974"/>
                    <a:gd name="connsiteY6" fmla="*/ 12675 h 53966"/>
                    <a:gd name="connsiteX7" fmla="*/ 2880 w 91974"/>
                    <a:gd name="connsiteY7" fmla="*/ 22316 h 53966"/>
                    <a:gd name="connsiteX8" fmla="*/ 10417 w 91974"/>
                    <a:gd name="connsiteY8" fmla="*/ 51093 h 53966"/>
                    <a:gd name="connsiteX9" fmla="*/ 10426 w 91974"/>
                    <a:gd name="connsiteY9" fmla="*/ 51099 h 53966"/>
                    <a:gd name="connsiteX10" fmla="*/ 26632 w 91974"/>
                    <a:gd name="connsiteY10" fmla="*/ 53220 h 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974" h="53966">
                      <a:moveTo>
                        <a:pt x="26605" y="53220"/>
                      </a:moveTo>
                      <a:cubicBezTo>
                        <a:pt x="42969" y="48074"/>
                        <a:pt x="59656" y="44035"/>
                        <a:pt x="76563" y="41133"/>
                      </a:cubicBezTo>
                      <a:cubicBezTo>
                        <a:pt x="81839" y="39664"/>
                        <a:pt x="86344" y="36209"/>
                        <a:pt x="89131" y="31492"/>
                      </a:cubicBezTo>
                      <a:cubicBezTo>
                        <a:pt x="91945" y="26579"/>
                        <a:pt x="92707" y="20752"/>
                        <a:pt x="91252" y="15278"/>
                      </a:cubicBezTo>
                      <a:cubicBezTo>
                        <a:pt x="89780" y="10003"/>
                        <a:pt x="86327" y="5500"/>
                        <a:pt x="81611" y="2710"/>
                      </a:cubicBezTo>
                      <a:cubicBezTo>
                        <a:pt x="76633" y="92"/>
                        <a:pt x="70883" y="-660"/>
                        <a:pt x="65406" y="589"/>
                      </a:cubicBezTo>
                      <a:cubicBezTo>
                        <a:pt x="48499" y="3500"/>
                        <a:pt x="31812" y="7537"/>
                        <a:pt x="15448" y="12675"/>
                      </a:cubicBezTo>
                      <a:cubicBezTo>
                        <a:pt x="10216" y="14239"/>
                        <a:pt x="5746" y="17670"/>
                        <a:pt x="2880" y="22316"/>
                      </a:cubicBezTo>
                      <a:cubicBezTo>
                        <a:pt x="-2983" y="32343"/>
                        <a:pt x="391" y="45228"/>
                        <a:pt x="10417" y="51093"/>
                      </a:cubicBezTo>
                      <a:cubicBezTo>
                        <a:pt x="10417" y="51095"/>
                        <a:pt x="10426" y="51097"/>
                        <a:pt x="10426" y="51099"/>
                      </a:cubicBezTo>
                      <a:cubicBezTo>
                        <a:pt x="15326" y="53948"/>
                        <a:pt x="21163" y="54712"/>
                        <a:pt x="26632" y="53220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69" name="Freeform 1168">
                  <a:extLst>
                    <a:ext uri="{FF2B5EF4-FFF2-40B4-BE49-F238E27FC236}">
                      <a16:creationId xmlns:a16="http://schemas.microsoft.com/office/drawing/2014/main" id="{8627C3A1-2AFB-5E40-B155-DA641D5F2F0B}"/>
                    </a:ext>
                  </a:extLst>
                </p:cNvPr>
                <p:cNvSpPr/>
                <p:nvPr/>
              </p:nvSpPr>
              <p:spPr>
                <a:xfrm>
                  <a:off x="10784642" y="3479590"/>
                  <a:ext cx="83788" cy="84797"/>
                </a:xfrm>
                <a:custGeom>
                  <a:avLst/>
                  <a:gdLst>
                    <a:gd name="connsiteX0" fmla="*/ 35934 w 83788"/>
                    <a:gd name="connsiteY0" fmla="*/ 78661 h 84797"/>
                    <a:gd name="connsiteX1" fmla="*/ 55374 w 83788"/>
                    <a:gd name="connsiteY1" fmla="*/ 58003 h 84797"/>
                    <a:gd name="connsiteX2" fmla="*/ 77653 w 83788"/>
                    <a:gd name="connsiteY2" fmla="*/ 35934 h 84797"/>
                    <a:gd name="connsiteX3" fmla="*/ 83788 w 83788"/>
                    <a:gd name="connsiteY3" fmla="*/ 21035 h 84797"/>
                    <a:gd name="connsiteX4" fmla="*/ 77653 w 83788"/>
                    <a:gd name="connsiteY4" fmla="*/ 6135 h 84797"/>
                    <a:gd name="connsiteX5" fmla="*/ 62754 w 83788"/>
                    <a:gd name="connsiteY5" fmla="*/ 0 h 84797"/>
                    <a:gd name="connsiteX6" fmla="*/ 47854 w 83788"/>
                    <a:gd name="connsiteY6" fmla="*/ 6135 h 84797"/>
                    <a:gd name="connsiteX7" fmla="*/ 25575 w 83788"/>
                    <a:gd name="connsiteY7" fmla="*/ 28204 h 84797"/>
                    <a:gd name="connsiteX8" fmla="*/ 6135 w 83788"/>
                    <a:gd name="connsiteY8" fmla="*/ 48862 h 84797"/>
                    <a:gd name="connsiteX9" fmla="*/ 0 w 83788"/>
                    <a:gd name="connsiteY9" fmla="*/ 63762 h 84797"/>
                    <a:gd name="connsiteX10" fmla="*/ 6135 w 83788"/>
                    <a:gd name="connsiteY10" fmla="*/ 78661 h 84797"/>
                    <a:gd name="connsiteX11" fmla="*/ 21035 w 83788"/>
                    <a:gd name="connsiteY11" fmla="*/ 84796 h 84797"/>
                    <a:gd name="connsiteX12" fmla="*/ 35934 w 83788"/>
                    <a:gd name="connsiteY12" fmla="*/ 78661 h 8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788" h="84797">
                      <a:moveTo>
                        <a:pt x="35934" y="78661"/>
                      </a:moveTo>
                      <a:cubicBezTo>
                        <a:pt x="41999" y="71413"/>
                        <a:pt x="48722" y="64699"/>
                        <a:pt x="55374" y="58003"/>
                      </a:cubicBezTo>
                      <a:cubicBezTo>
                        <a:pt x="62745" y="50589"/>
                        <a:pt x="70230" y="43288"/>
                        <a:pt x="77653" y="35934"/>
                      </a:cubicBezTo>
                      <a:cubicBezTo>
                        <a:pt x="81536" y="31940"/>
                        <a:pt x="83736" y="26605"/>
                        <a:pt x="83788" y="21035"/>
                      </a:cubicBezTo>
                      <a:cubicBezTo>
                        <a:pt x="83762" y="15458"/>
                        <a:pt x="81562" y="10112"/>
                        <a:pt x="77653" y="6135"/>
                      </a:cubicBezTo>
                      <a:cubicBezTo>
                        <a:pt x="73692" y="2203"/>
                        <a:pt x="68337" y="-2"/>
                        <a:pt x="62754" y="0"/>
                      </a:cubicBezTo>
                      <a:cubicBezTo>
                        <a:pt x="57188" y="87"/>
                        <a:pt x="51868" y="2280"/>
                        <a:pt x="47854" y="6135"/>
                      </a:cubicBezTo>
                      <a:cubicBezTo>
                        <a:pt x="40431" y="13489"/>
                        <a:pt x="32955" y="20789"/>
                        <a:pt x="25575" y="28204"/>
                      </a:cubicBezTo>
                      <a:cubicBezTo>
                        <a:pt x="18914" y="34900"/>
                        <a:pt x="12191" y="41614"/>
                        <a:pt x="6135" y="48862"/>
                      </a:cubicBezTo>
                      <a:cubicBezTo>
                        <a:pt x="2323" y="52903"/>
                        <a:pt x="140" y="58209"/>
                        <a:pt x="0" y="63762"/>
                      </a:cubicBezTo>
                      <a:cubicBezTo>
                        <a:pt x="26" y="69338"/>
                        <a:pt x="2226" y="74683"/>
                        <a:pt x="6135" y="78661"/>
                      </a:cubicBezTo>
                      <a:cubicBezTo>
                        <a:pt x="10097" y="82593"/>
                        <a:pt x="15452" y="84798"/>
                        <a:pt x="21035" y="84796"/>
                      </a:cubicBezTo>
                      <a:cubicBezTo>
                        <a:pt x="26626" y="84858"/>
                        <a:pt x="32008" y="82643"/>
                        <a:pt x="35934" y="78661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0" name="Freeform 1169">
                  <a:extLst>
                    <a:ext uri="{FF2B5EF4-FFF2-40B4-BE49-F238E27FC236}">
                      <a16:creationId xmlns:a16="http://schemas.microsoft.com/office/drawing/2014/main" id="{6FEF8575-7F45-D2BF-2CB0-5DA01BEE66B5}"/>
                    </a:ext>
                  </a:extLst>
                </p:cNvPr>
                <p:cNvSpPr/>
                <p:nvPr/>
              </p:nvSpPr>
              <p:spPr>
                <a:xfrm>
                  <a:off x="10722563" y="3444917"/>
                  <a:ext cx="44882" cy="91631"/>
                </a:xfrm>
                <a:custGeom>
                  <a:avLst/>
                  <a:gdLst>
                    <a:gd name="connsiteX0" fmla="*/ 42070 w 44882"/>
                    <a:gd name="connsiteY0" fmla="*/ 70545 h 91631"/>
                    <a:gd name="connsiteX1" fmla="*/ 44883 w 44882"/>
                    <a:gd name="connsiteY1" fmla="*/ 21035 h 91631"/>
                    <a:gd name="connsiteX2" fmla="*/ 23848 w 44882"/>
                    <a:gd name="connsiteY2" fmla="*/ 0 h 91631"/>
                    <a:gd name="connsiteX3" fmla="*/ 2814 w 44882"/>
                    <a:gd name="connsiteY3" fmla="*/ 21035 h 91631"/>
                    <a:gd name="connsiteX4" fmla="*/ 0 w 44882"/>
                    <a:gd name="connsiteY4" fmla="*/ 70545 h 91631"/>
                    <a:gd name="connsiteX5" fmla="*/ 6135 w 44882"/>
                    <a:gd name="connsiteY5" fmla="*/ 85445 h 91631"/>
                    <a:gd name="connsiteX6" fmla="*/ 35882 w 44882"/>
                    <a:gd name="connsiteY6" fmla="*/ 85497 h 91631"/>
                    <a:gd name="connsiteX7" fmla="*/ 42070 w 44882"/>
                    <a:gd name="connsiteY7" fmla="*/ 70545 h 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82" h="91631">
                      <a:moveTo>
                        <a:pt x="42070" y="70545"/>
                      </a:moveTo>
                      <a:cubicBezTo>
                        <a:pt x="42184" y="54007"/>
                        <a:pt x="44629" y="37565"/>
                        <a:pt x="44883" y="21035"/>
                      </a:cubicBezTo>
                      <a:cubicBezTo>
                        <a:pt x="44883" y="9417"/>
                        <a:pt x="35461" y="0"/>
                        <a:pt x="23848" y="0"/>
                      </a:cubicBezTo>
                      <a:cubicBezTo>
                        <a:pt x="12235" y="0"/>
                        <a:pt x="2814" y="9417"/>
                        <a:pt x="2814" y="21035"/>
                      </a:cubicBezTo>
                      <a:cubicBezTo>
                        <a:pt x="2559" y="37565"/>
                        <a:pt x="114" y="54007"/>
                        <a:pt x="0" y="70545"/>
                      </a:cubicBezTo>
                      <a:cubicBezTo>
                        <a:pt x="44" y="76118"/>
                        <a:pt x="2244" y="81457"/>
                        <a:pt x="6135" y="85445"/>
                      </a:cubicBezTo>
                      <a:cubicBezTo>
                        <a:pt x="14339" y="93674"/>
                        <a:pt x="27652" y="93697"/>
                        <a:pt x="35882" y="85497"/>
                      </a:cubicBezTo>
                      <a:cubicBezTo>
                        <a:pt x="39852" y="81537"/>
                        <a:pt x="42087" y="76155"/>
                        <a:pt x="42070" y="70545"/>
                      </a:cubicBezTo>
                      <a:close/>
                    </a:path>
                  </a:pathLst>
                </a:custGeom>
                <a:solidFill>
                  <a:srgbClr val="211916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1" name="Freeform 1170">
                  <a:extLst>
                    <a:ext uri="{FF2B5EF4-FFF2-40B4-BE49-F238E27FC236}">
                      <a16:creationId xmlns:a16="http://schemas.microsoft.com/office/drawing/2014/main" id="{B9BB80E5-BA89-A9E4-153B-1564A7EC6AC9}"/>
                    </a:ext>
                  </a:extLst>
                </p:cNvPr>
                <p:cNvSpPr/>
                <p:nvPr/>
              </p:nvSpPr>
              <p:spPr>
                <a:xfrm>
                  <a:off x="8846255" y="4888629"/>
                  <a:ext cx="152037" cy="330462"/>
                </a:xfrm>
                <a:custGeom>
                  <a:avLst/>
                  <a:gdLst>
                    <a:gd name="connsiteX0" fmla="*/ 152037 w 152037"/>
                    <a:gd name="connsiteY0" fmla="*/ 0 h 330462"/>
                    <a:gd name="connsiteX1" fmla="*/ 152037 w 152037"/>
                    <a:gd name="connsiteY1" fmla="*/ 305766 h 330462"/>
                    <a:gd name="connsiteX2" fmla="*/ 105314 w 152037"/>
                    <a:gd name="connsiteY2" fmla="*/ 328300 h 330462"/>
                    <a:gd name="connsiteX3" fmla="*/ 50010 w 152037"/>
                    <a:gd name="connsiteY3" fmla="*/ 328133 h 330462"/>
                    <a:gd name="connsiteX4" fmla="*/ 53 w 152037"/>
                    <a:gd name="connsiteY4" fmla="*/ 299815 h 330462"/>
                    <a:gd name="connsiteX5" fmla="*/ 0 w 152037"/>
                    <a:gd name="connsiteY5" fmla="*/ 736 h 330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037" h="330462">
                      <a:moveTo>
                        <a:pt x="152037" y="0"/>
                      </a:moveTo>
                      <a:lnTo>
                        <a:pt x="152037" y="305766"/>
                      </a:lnTo>
                      <a:cubicBezTo>
                        <a:pt x="142738" y="320745"/>
                        <a:pt x="123053" y="325925"/>
                        <a:pt x="105314" y="328300"/>
                      </a:cubicBezTo>
                      <a:cubicBezTo>
                        <a:pt x="86992" y="331236"/>
                        <a:pt x="68314" y="331183"/>
                        <a:pt x="50010" y="328133"/>
                      </a:cubicBezTo>
                      <a:cubicBezTo>
                        <a:pt x="30530" y="324908"/>
                        <a:pt x="12828" y="314873"/>
                        <a:pt x="53" y="299815"/>
                      </a:cubicBezTo>
                      <a:cubicBezTo>
                        <a:pt x="0" y="175798"/>
                        <a:pt x="0" y="52359"/>
                        <a:pt x="0" y="736"/>
                      </a:cubicBezTo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2" name="Freeform 1171">
                  <a:extLst>
                    <a:ext uri="{FF2B5EF4-FFF2-40B4-BE49-F238E27FC236}">
                      <a16:creationId xmlns:a16="http://schemas.microsoft.com/office/drawing/2014/main" id="{D5030142-B0D7-EECF-2B73-654F5C84447F}"/>
                    </a:ext>
                  </a:extLst>
                </p:cNvPr>
                <p:cNvSpPr/>
                <p:nvPr/>
              </p:nvSpPr>
              <p:spPr>
                <a:xfrm>
                  <a:off x="9116472" y="4888629"/>
                  <a:ext cx="152098" cy="330462"/>
                </a:xfrm>
                <a:custGeom>
                  <a:avLst/>
                  <a:gdLst>
                    <a:gd name="connsiteX0" fmla="*/ 152099 w 152098"/>
                    <a:gd name="connsiteY0" fmla="*/ 0 h 330462"/>
                    <a:gd name="connsiteX1" fmla="*/ 152099 w 152098"/>
                    <a:gd name="connsiteY1" fmla="*/ 305766 h 330462"/>
                    <a:gd name="connsiteX2" fmla="*/ 105384 w 152098"/>
                    <a:gd name="connsiteY2" fmla="*/ 328300 h 330462"/>
                    <a:gd name="connsiteX3" fmla="*/ 50071 w 152098"/>
                    <a:gd name="connsiteY3" fmla="*/ 328133 h 330462"/>
                    <a:gd name="connsiteX4" fmla="*/ 114 w 152098"/>
                    <a:gd name="connsiteY4" fmla="*/ 299815 h 330462"/>
                    <a:gd name="connsiteX5" fmla="*/ 0 w 152098"/>
                    <a:gd name="connsiteY5" fmla="*/ 736 h 330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098" h="330462">
                      <a:moveTo>
                        <a:pt x="152099" y="0"/>
                      </a:moveTo>
                      <a:lnTo>
                        <a:pt x="152099" y="305766"/>
                      </a:lnTo>
                      <a:cubicBezTo>
                        <a:pt x="142800" y="320745"/>
                        <a:pt x="123115" y="325925"/>
                        <a:pt x="105384" y="328300"/>
                      </a:cubicBezTo>
                      <a:cubicBezTo>
                        <a:pt x="87059" y="331236"/>
                        <a:pt x="68379" y="331183"/>
                        <a:pt x="50071" y="328133"/>
                      </a:cubicBezTo>
                      <a:cubicBezTo>
                        <a:pt x="30591" y="324908"/>
                        <a:pt x="12889" y="314873"/>
                        <a:pt x="114" y="299815"/>
                      </a:cubicBezTo>
                      <a:cubicBezTo>
                        <a:pt x="61" y="175824"/>
                        <a:pt x="0" y="52359"/>
                        <a:pt x="0" y="736"/>
                      </a:cubicBezTo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3" name="Freeform 1172">
                  <a:extLst>
                    <a:ext uri="{FF2B5EF4-FFF2-40B4-BE49-F238E27FC236}">
                      <a16:creationId xmlns:a16="http://schemas.microsoft.com/office/drawing/2014/main" id="{B728E53B-A5EC-362A-B6D1-BE717AC39BAE}"/>
                    </a:ext>
                  </a:extLst>
                </p:cNvPr>
                <p:cNvSpPr/>
                <p:nvPr/>
              </p:nvSpPr>
              <p:spPr>
                <a:xfrm>
                  <a:off x="8824681" y="4868340"/>
                  <a:ext cx="194669" cy="371567"/>
                </a:xfrm>
                <a:custGeom>
                  <a:avLst/>
                  <a:gdLst>
                    <a:gd name="connsiteX0" fmla="*/ 152577 w 194669"/>
                    <a:gd name="connsiteY0" fmla="*/ 20289 h 371567"/>
                    <a:gd name="connsiteX1" fmla="*/ 152577 w 194669"/>
                    <a:gd name="connsiteY1" fmla="*/ 326055 h 371567"/>
                    <a:gd name="connsiteX2" fmla="*/ 155443 w 194669"/>
                    <a:gd name="connsiteY2" fmla="*/ 315441 h 371567"/>
                    <a:gd name="connsiteX3" fmla="*/ 97185 w 194669"/>
                    <a:gd name="connsiteY3" fmla="*/ 329710 h 371567"/>
                    <a:gd name="connsiteX4" fmla="*/ 36535 w 194669"/>
                    <a:gd name="connsiteY4" fmla="*/ 305231 h 371567"/>
                    <a:gd name="connsiteX5" fmla="*/ 42670 w 194669"/>
                    <a:gd name="connsiteY5" fmla="*/ 320130 h 371567"/>
                    <a:gd name="connsiteX6" fmla="*/ 42556 w 194669"/>
                    <a:gd name="connsiteY6" fmla="*/ 21051 h 371567"/>
                    <a:gd name="connsiteX7" fmla="*/ 486 w 194669"/>
                    <a:gd name="connsiteY7" fmla="*/ 21051 h 371567"/>
                    <a:gd name="connsiteX8" fmla="*/ 530 w 194669"/>
                    <a:gd name="connsiteY8" fmla="*/ 170249 h 371567"/>
                    <a:gd name="connsiteX9" fmla="*/ 530 w 194669"/>
                    <a:gd name="connsiteY9" fmla="*/ 272171 h 371567"/>
                    <a:gd name="connsiteX10" fmla="*/ 530 w 194669"/>
                    <a:gd name="connsiteY10" fmla="*/ 298272 h 371567"/>
                    <a:gd name="connsiteX11" fmla="*/ 1293 w 194669"/>
                    <a:gd name="connsiteY11" fmla="*/ 325722 h 371567"/>
                    <a:gd name="connsiteX12" fmla="*/ 37893 w 194669"/>
                    <a:gd name="connsiteY12" fmla="*/ 359159 h 371567"/>
                    <a:gd name="connsiteX13" fmla="*/ 132392 w 194669"/>
                    <a:gd name="connsiteY13" fmla="*/ 368896 h 371567"/>
                    <a:gd name="connsiteX14" fmla="*/ 170956 w 194669"/>
                    <a:gd name="connsiteY14" fmla="*/ 356757 h 371567"/>
                    <a:gd name="connsiteX15" fmla="*/ 186653 w 194669"/>
                    <a:gd name="connsiteY15" fmla="*/ 343497 h 371567"/>
                    <a:gd name="connsiteX16" fmla="*/ 194541 w 194669"/>
                    <a:gd name="connsiteY16" fmla="*/ 318220 h 371567"/>
                    <a:gd name="connsiteX17" fmla="*/ 194541 w 194669"/>
                    <a:gd name="connsiteY17" fmla="*/ 20315 h 371567"/>
                    <a:gd name="connsiteX18" fmla="*/ 152471 w 194669"/>
                    <a:gd name="connsiteY18" fmla="*/ 20315 h 37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4669" h="371567">
                      <a:moveTo>
                        <a:pt x="152577" y="20289"/>
                      </a:moveTo>
                      <a:lnTo>
                        <a:pt x="152577" y="326055"/>
                      </a:lnTo>
                      <a:lnTo>
                        <a:pt x="155443" y="315441"/>
                      </a:lnTo>
                      <a:cubicBezTo>
                        <a:pt x="145206" y="330341"/>
                        <a:pt x="112742" y="329736"/>
                        <a:pt x="97185" y="329710"/>
                      </a:cubicBezTo>
                      <a:cubicBezTo>
                        <a:pt x="73942" y="329710"/>
                        <a:pt x="51820" y="323575"/>
                        <a:pt x="36535" y="305231"/>
                      </a:cubicBezTo>
                      <a:lnTo>
                        <a:pt x="42670" y="320130"/>
                      </a:lnTo>
                      <a:cubicBezTo>
                        <a:pt x="42624" y="220434"/>
                        <a:pt x="42585" y="120747"/>
                        <a:pt x="42556" y="21051"/>
                      </a:cubicBezTo>
                      <a:cubicBezTo>
                        <a:pt x="42556" y="-6022"/>
                        <a:pt x="486" y="-6066"/>
                        <a:pt x="486" y="21051"/>
                      </a:cubicBezTo>
                      <a:cubicBezTo>
                        <a:pt x="486" y="70781"/>
                        <a:pt x="501" y="120510"/>
                        <a:pt x="530" y="170249"/>
                      </a:cubicBezTo>
                      <a:cubicBezTo>
                        <a:pt x="530" y="204220"/>
                        <a:pt x="530" y="238191"/>
                        <a:pt x="530" y="272171"/>
                      </a:cubicBezTo>
                      <a:lnTo>
                        <a:pt x="530" y="298272"/>
                      </a:lnTo>
                      <a:cubicBezTo>
                        <a:pt x="-376" y="307413"/>
                        <a:pt x="-120" y="316642"/>
                        <a:pt x="1293" y="325722"/>
                      </a:cubicBezTo>
                      <a:cubicBezTo>
                        <a:pt x="5351" y="340481"/>
                        <a:pt x="24957" y="352997"/>
                        <a:pt x="37893" y="359159"/>
                      </a:cubicBezTo>
                      <a:cubicBezTo>
                        <a:pt x="67693" y="373340"/>
                        <a:pt x="100331" y="373462"/>
                        <a:pt x="132392" y="368896"/>
                      </a:cubicBezTo>
                      <a:cubicBezTo>
                        <a:pt x="145923" y="367441"/>
                        <a:pt x="159030" y="363313"/>
                        <a:pt x="170956" y="356757"/>
                      </a:cubicBezTo>
                      <a:cubicBezTo>
                        <a:pt x="176896" y="353251"/>
                        <a:pt x="182203" y="348764"/>
                        <a:pt x="186653" y="343497"/>
                      </a:cubicBezTo>
                      <a:cubicBezTo>
                        <a:pt x="192494" y="336432"/>
                        <a:pt x="195327" y="327352"/>
                        <a:pt x="194541" y="318220"/>
                      </a:cubicBezTo>
                      <a:lnTo>
                        <a:pt x="194541" y="20315"/>
                      </a:lnTo>
                      <a:cubicBezTo>
                        <a:pt x="194541" y="-6750"/>
                        <a:pt x="152471" y="-6794"/>
                        <a:pt x="152471" y="2031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4" name="Freeform 1173">
                  <a:extLst>
                    <a:ext uri="{FF2B5EF4-FFF2-40B4-BE49-F238E27FC236}">
                      <a16:creationId xmlns:a16="http://schemas.microsoft.com/office/drawing/2014/main" id="{6282AC06-0CDC-A909-EFAE-D78BF71B8C35}"/>
                    </a:ext>
                  </a:extLst>
                </p:cNvPr>
                <p:cNvSpPr/>
                <p:nvPr/>
              </p:nvSpPr>
              <p:spPr>
                <a:xfrm>
                  <a:off x="9095019" y="4868340"/>
                  <a:ext cx="194673" cy="371567"/>
                </a:xfrm>
                <a:custGeom>
                  <a:avLst/>
                  <a:gdLst>
                    <a:gd name="connsiteX0" fmla="*/ 152518 w 194673"/>
                    <a:gd name="connsiteY0" fmla="*/ 20289 h 371567"/>
                    <a:gd name="connsiteX1" fmla="*/ 152518 w 194673"/>
                    <a:gd name="connsiteY1" fmla="*/ 326055 h 371567"/>
                    <a:gd name="connsiteX2" fmla="*/ 155392 w 194673"/>
                    <a:gd name="connsiteY2" fmla="*/ 315441 h 371567"/>
                    <a:gd name="connsiteX3" fmla="*/ 97126 w 194673"/>
                    <a:gd name="connsiteY3" fmla="*/ 329710 h 371567"/>
                    <a:gd name="connsiteX4" fmla="*/ 36476 w 194673"/>
                    <a:gd name="connsiteY4" fmla="*/ 305231 h 371567"/>
                    <a:gd name="connsiteX5" fmla="*/ 42611 w 194673"/>
                    <a:gd name="connsiteY5" fmla="*/ 320130 h 371567"/>
                    <a:gd name="connsiteX6" fmla="*/ 42497 w 194673"/>
                    <a:gd name="connsiteY6" fmla="*/ 21051 h 371567"/>
                    <a:gd name="connsiteX7" fmla="*/ 428 w 194673"/>
                    <a:gd name="connsiteY7" fmla="*/ 21051 h 371567"/>
                    <a:gd name="connsiteX8" fmla="*/ 480 w 194673"/>
                    <a:gd name="connsiteY8" fmla="*/ 170249 h 371567"/>
                    <a:gd name="connsiteX9" fmla="*/ 524 w 194673"/>
                    <a:gd name="connsiteY9" fmla="*/ 272171 h 371567"/>
                    <a:gd name="connsiteX10" fmla="*/ 524 w 194673"/>
                    <a:gd name="connsiteY10" fmla="*/ 298272 h 371567"/>
                    <a:gd name="connsiteX11" fmla="*/ 1287 w 194673"/>
                    <a:gd name="connsiteY11" fmla="*/ 325722 h 371567"/>
                    <a:gd name="connsiteX12" fmla="*/ 37887 w 194673"/>
                    <a:gd name="connsiteY12" fmla="*/ 359159 h 371567"/>
                    <a:gd name="connsiteX13" fmla="*/ 132394 w 194673"/>
                    <a:gd name="connsiteY13" fmla="*/ 368896 h 371567"/>
                    <a:gd name="connsiteX14" fmla="*/ 170958 w 194673"/>
                    <a:gd name="connsiteY14" fmla="*/ 356757 h 371567"/>
                    <a:gd name="connsiteX15" fmla="*/ 186655 w 194673"/>
                    <a:gd name="connsiteY15" fmla="*/ 343497 h 371567"/>
                    <a:gd name="connsiteX16" fmla="*/ 194543 w 194673"/>
                    <a:gd name="connsiteY16" fmla="*/ 318220 h 371567"/>
                    <a:gd name="connsiteX17" fmla="*/ 194543 w 194673"/>
                    <a:gd name="connsiteY17" fmla="*/ 20315 h 371567"/>
                    <a:gd name="connsiteX18" fmla="*/ 152474 w 194673"/>
                    <a:gd name="connsiteY18" fmla="*/ 20315 h 37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4673" h="371567">
                      <a:moveTo>
                        <a:pt x="152518" y="20289"/>
                      </a:moveTo>
                      <a:lnTo>
                        <a:pt x="152518" y="326055"/>
                      </a:lnTo>
                      <a:lnTo>
                        <a:pt x="155392" y="315441"/>
                      </a:lnTo>
                      <a:cubicBezTo>
                        <a:pt x="145147" y="330341"/>
                        <a:pt x="112692" y="329736"/>
                        <a:pt x="97126" y="329710"/>
                      </a:cubicBezTo>
                      <a:cubicBezTo>
                        <a:pt x="73883" y="329710"/>
                        <a:pt x="51770" y="323575"/>
                        <a:pt x="36476" y="305231"/>
                      </a:cubicBezTo>
                      <a:lnTo>
                        <a:pt x="42611" y="320130"/>
                      </a:lnTo>
                      <a:cubicBezTo>
                        <a:pt x="42570" y="220434"/>
                        <a:pt x="42532" y="120747"/>
                        <a:pt x="42497" y="21051"/>
                      </a:cubicBezTo>
                      <a:cubicBezTo>
                        <a:pt x="42497" y="-6022"/>
                        <a:pt x="428" y="-6066"/>
                        <a:pt x="428" y="21051"/>
                      </a:cubicBezTo>
                      <a:cubicBezTo>
                        <a:pt x="428" y="70781"/>
                        <a:pt x="445" y="120510"/>
                        <a:pt x="480" y="170249"/>
                      </a:cubicBezTo>
                      <a:cubicBezTo>
                        <a:pt x="480" y="204220"/>
                        <a:pt x="495" y="238191"/>
                        <a:pt x="524" y="272171"/>
                      </a:cubicBezTo>
                      <a:lnTo>
                        <a:pt x="524" y="298272"/>
                      </a:lnTo>
                      <a:cubicBezTo>
                        <a:pt x="-373" y="307422"/>
                        <a:pt x="-118" y="316642"/>
                        <a:pt x="1287" y="325722"/>
                      </a:cubicBezTo>
                      <a:cubicBezTo>
                        <a:pt x="5353" y="340481"/>
                        <a:pt x="24951" y="352997"/>
                        <a:pt x="37887" y="359159"/>
                      </a:cubicBezTo>
                      <a:cubicBezTo>
                        <a:pt x="67686" y="373340"/>
                        <a:pt x="100325" y="373462"/>
                        <a:pt x="132394" y="368896"/>
                      </a:cubicBezTo>
                      <a:cubicBezTo>
                        <a:pt x="145925" y="367441"/>
                        <a:pt x="159032" y="363313"/>
                        <a:pt x="170958" y="356757"/>
                      </a:cubicBezTo>
                      <a:cubicBezTo>
                        <a:pt x="176899" y="353251"/>
                        <a:pt x="182203" y="348764"/>
                        <a:pt x="186655" y="343497"/>
                      </a:cubicBezTo>
                      <a:cubicBezTo>
                        <a:pt x="192501" y="336432"/>
                        <a:pt x="195332" y="327352"/>
                        <a:pt x="194543" y="318220"/>
                      </a:cubicBezTo>
                      <a:lnTo>
                        <a:pt x="194543" y="20315"/>
                      </a:lnTo>
                      <a:cubicBezTo>
                        <a:pt x="194543" y="-6750"/>
                        <a:pt x="152474" y="-6794"/>
                        <a:pt x="152474" y="20315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5" name="Freeform 1174">
                  <a:extLst>
                    <a:ext uri="{FF2B5EF4-FFF2-40B4-BE49-F238E27FC236}">
                      <a16:creationId xmlns:a16="http://schemas.microsoft.com/office/drawing/2014/main" id="{C1633DC7-B60C-DE28-DB84-19D20F0FA3C7}"/>
                    </a:ext>
                  </a:extLst>
                </p:cNvPr>
                <p:cNvSpPr/>
                <p:nvPr/>
              </p:nvSpPr>
              <p:spPr>
                <a:xfrm>
                  <a:off x="8846228" y="4852624"/>
                  <a:ext cx="152063" cy="71395"/>
                </a:xfrm>
                <a:custGeom>
                  <a:avLst/>
                  <a:gdLst>
                    <a:gd name="connsiteX0" fmla="*/ 73131 w 152063"/>
                    <a:gd name="connsiteY0" fmla="*/ 0 h 71395"/>
                    <a:gd name="connsiteX1" fmla="*/ 0 w 152063"/>
                    <a:gd name="connsiteY1" fmla="*/ 36741 h 71395"/>
                    <a:gd name="connsiteX2" fmla="*/ 73569 w 152063"/>
                    <a:gd name="connsiteY2" fmla="*/ 71395 h 71395"/>
                    <a:gd name="connsiteX3" fmla="*/ 152064 w 152063"/>
                    <a:gd name="connsiteY3" fmla="*/ 36005 h 71395"/>
                    <a:gd name="connsiteX4" fmla="*/ 73131 w 152063"/>
                    <a:gd name="connsiteY4" fmla="*/ 0 h 7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63" h="71395">
                      <a:moveTo>
                        <a:pt x="73131" y="0"/>
                      </a:moveTo>
                      <a:cubicBezTo>
                        <a:pt x="31254" y="0"/>
                        <a:pt x="0" y="10938"/>
                        <a:pt x="0" y="36741"/>
                      </a:cubicBezTo>
                      <a:cubicBezTo>
                        <a:pt x="0" y="63394"/>
                        <a:pt x="25338" y="71395"/>
                        <a:pt x="73569" y="71395"/>
                      </a:cubicBezTo>
                      <a:cubicBezTo>
                        <a:pt x="125876" y="71395"/>
                        <a:pt x="152064" y="63893"/>
                        <a:pt x="152064" y="36005"/>
                      </a:cubicBezTo>
                      <a:cubicBezTo>
                        <a:pt x="152064" y="10219"/>
                        <a:pt x="115034" y="0"/>
                        <a:pt x="731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6" name="Freeform 1175">
                  <a:extLst>
                    <a:ext uri="{FF2B5EF4-FFF2-40B4-BE49-F238E27FC236}">
                      <a16:creationId xmlns:a16="http://schemas.microsoft.com/office/drawing/2014/main" id="{D1F0719A-4476-384F-428A-39D404EA2F5F}"/>
                    </a:ext>
                  </a:extLst>
                </p:cNvPr>
                <p:cNvSpPr/>
                <p:nvPr/>
              </p:nvSpPr>
              <p:spPr>
                <a:xfrm>
                  <a:off x="9116507" y="4852624"/>
                  <a:ext cx="152063" cy="71395"/>
                </a:xfrm>
                <a:custGeom>
                  <a:avLst/>
                  <a:gdLst>
                    <a:gd name="connsiteX0" fmla="*/ 73140 w 152063"/>
                    <a:gd name="connsiteY0" fmla="*/ 0 h 71395"/>
                    <a:gd name="connsiteX1" fmla="*/ 0 w 152063"/>
                    <a:gd name="connsiteY1" fmla="*/ 36741 h 71395"/>
                    <a:gd name="connsiteX2" fmla="*/ 73578 w 152063"/>
                    <a:gd name="connsiteY2" fmla="*/ 71395 h 71395"/>
                    <a:gd name="connsiteX3" fmla="*/ 152064 w 152063"/>
                    <a:gd name="connsiteY3" fmla="*/ 36005 h 71395"/>
                    <a:gd name="connsiteX4" fmla="*/ 73140 w 152063"/>
                    <a:gd name="connsiteY4" fmla="*/ 0 h 7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63" h="71395">
                      <a:moveTo>
                        <a:pt x="73140" y="0"/>
                      </a:moveTo>
                      <a:cubicBezTo>
                        <a:pt x="31254" y="0"/>
                        <a:pt x="0" y="10938"/>
                        <a:pt x="0" y="36741"/>
                      </a:cubicBezTo>
                      <a:cubicBezTo>
                        <a:pt x="0" y="63394"/>
                        <a:pt x="25338" y="71395"/>
                        <a:pt x="73578" y="71395"/>
                      </a:cubicBezTo>
                      <a:cubicBezTo>
                        <a:pt x="125884" y="71395"/>
                        <a:pt x="152064" y="63893"/>
                        <a:pt x="152064" y="36005"/>
                      </a:cubicBezTo>
                      <a:cubicBezTo>
                        <a:pt x="152064" y="10219"/>
                        <a:pt x="115043" y="0"/>
                        <a:pt x="731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7" name="Freeform 1176">
                  <a:extLst>
                    <a:ext uri="{FF2B5EF4-FFF2-40B4-BE49-F238E27FC236}">
                      <a16:creationId xmlns:a16="http://schemas.microsoft.com/office/drawing/2014/main" id="{BFE5FF70-957A-7F3E-0CA5-D86FDB0567DA}"/>
                    </a:ext>
                  </a:extLst>
                </p:cNvPr>
                <p:cNvSpPr/>
                <p:nvPr/>
              </p:nvSpPr>
              <p:spPr>
                <a:xfrm>
                  <a:off x="8825273" y="4831590"/>
                  <a:ext cx="194090" cy="113557"/>
                </a:xfrm>
                <a:custGeom>
                  <a:avLst/>
                  <a:gdLst>
                    <a:gd name="connsiteX0" fmla="*/ 94086 w 194090"/>
                    <a:gd name="connsiteY0" fmla="*/ 0 h 113557"/>
                    <a:gd name="connsiteX1" fmla="*/ 4688 w 194090"/>
                    <a:gd name="connsiteY1" fmla="*/ 36995 h 113557"/>
                    <a:gd name="connsiteX2" fmla="*/ 6441 w 194090"/>
                    <a:gd name="connsiteY2" fmla="*/ 83280 h 113557"/>
                    <a:gd name="connsiteX3" fmla="*/ 40675 w 194090"/>
                    <a:gd name="connsiteY3" fmla="*/ 107733 h 113557"/>
                    <a:gd name="connsiteX4" fmla="*/ 91974 w 194090"/>
                    <a:gd name="connsiteY4" fmla="*/ 113456 h 113557"/>
                    <a:gd name="connsiteX5" fmla="*/ 146103 w 194090"/>
                    <a:gd name="connsiteY5" fmla="*/ 109276 h 113557"/>
                    <a:gd name="connsiteX6" fmla="*/ 181433 w 194090"/>
                    <a:gd name="connsiteY6" fmla="*/ 91256 h 113557"/>
                    <a:gd name="connsiteX7" fmla="*/ 193177 w 194090"/>
                    <a:gd name="connsiteY7" fmla="*/ 48371 h 113557"/>
                    <a:gd name="connsiteX8" fmla="*/ 94138 w 194090"/>
                    <a:gd name="connsiteY8" fmla="*/ 0 h 113557"/>
                    <a:gd name="connsiteX9" fmla="*/ 73104 w 194090"/>
                    <a:gd name="connsiteY9" fmla="*/ 21035 h 113557"/>
                    <a:gd name="connsiteX10" fmla="*/ 94138 w 194090"/>
                    <a:gd name="connsiteY10" fmla="*/ 42070 h 113557"/>
                    <a:gd name="connsiteX11" fmla="*/ 134227 w 194090"/>
                    <a:gd name="connsiteY11" fmla="*/ 46513 h 113557"/>
                    <a:gd name="connsiteX12" fmla="*/ 142834 w 194090"/>
                    <a:gd name="connsiteY12" fmla="*/ 49300 h 113557"/>
                    <a:gd name="connsiteX13" fmla="*/ 146138 w 194090"/>
                    <a:gd name="connsiteY13" fmla="*/ 51053 h 113557"/>
                    <a:gd name="connsiteX14" fmla="*/ 149740 w 194090"/>
                    <a:gd name="connsiteY14" fmla="*/ 53297 h 113557"/>
                    <a:gd name="connsiteX15" fmla="*/ 149881 w 194090"/>
                    <a:gd name="connsiteY15" fmla="*/ 53507 h 113557"/>
                    <a:gd name="connsiteX16" fmla="*/ 152010 w 194090"/>
                    <a:gd name="connsiteY16" fmla="*/ 55698 h 113557"/>
                    <a:gd name="connsiteX17" fmla="*/ 152089 w 194090"/>
                    <a:gd name="connsiteY17" fmla="*/ 56250 h 113557"/>
                    <a:gd name="connsiteX18" fmla="*/ 151660 w 194090"/>
                    <a:gd name="connsiteY18" fmla="*/ 55225 h 113557"/>
                    <a:gd name="connsiteX19" fmla="*/ 152378 w 194090"/>
                    <a:gd name="connsiteY19" fmla="*/ 58073 h 113557"/>
                    <a:gd name="connsiteX20" fmla="*/ 152028 w 194090"/>
                    <a:gd name="connsiteY20" fmla="*/ 57749 h 113557"/>
                    <a:gd name="connsiteX21" fmla="*/ 151888 w 194090"/>
                    <a:gd name="connsiteY21" fmla="*/ 60484 h 113557"/>
                    <a:gd name="connsiteX22" fmla="*/ 151975 w 194090"/>
                    <a:gd name="connsiteY22" fmla="*/ 59344 h 113557"/>
                    <a:gd name="connsiteX23" fmla="*/ 151344 w 194090"/>
                    <a:gd name="connsiteY23" fmla="*/ 61711 h 113557"/>
                    <a:gd name="connsiteX24" fmla="*/ 152177 w 194090"/>
                    <a:gd name="connsiteY24" fmla="*/ 59958 h 113557"/>
                    <a:gd name="connsiteX25" fmla="*/ 150485 w 194090"/>
                    <a:gd name="connsiteY25" fmla="*/ 62982 h 113557"/>
                    <a:gd name="connsiteX26" fmla="*/ 151677 w 194090"/>
                    <a:gd name="connsiteY26" fmla="*/ 61474 h 113557"/>
                    <a:gd name="connsiteX27" fmla="*/ 149609 w 194090"/>
                    <a:gd name="connsiteY27" fmla="*/ 63578 h 113557"/>
                    <a:gd name="connsiteX28" fmla="*/ 150485 w 194090"/>
                    <a:gd name="connsiteY28" fmla="*/ 62938 h 113557"/>
                    <a:gd name="connsiteX29" fmla="*/ 148320 w 194090"/>
                    <a:gd name="connsiteY29" fmla="*/ 64305 h 113557"/>
                    <a:gd name="connsiteX30" fmla="*/ 147137 w 194090"/>
                    <a:gd name="connsiteY30" fmla="*/ 65181 h 113557"/>
                    <a:gd name="connsiteX31" fmla="*/ 139013 w 194090"/>
                    <a:gd name="connsiteY31" fmla="*/ 67758 h 113557"/>
                    <a:gd name="connsiteX32" fmla="*/ 131352 w 194090"/>
                    <a:gd name="connsiteY32" fmla="*/ 69380 h 113557"/>
                    <a:gd name="connsiteX33" fmla="*/ 127654 w 194090"/>
                    <a:gd name="connsiteY33" fmla="*/ 69967 h 113557"/>
                    <a:gd name="connsiteX34" fmla="*/ 127365 w 194090"/>
                    <a:gd name="connsiteY34" fmla="*/ 69967 h 113557"/>
                    <a:gd name="connsiteX35" fmla="*/ 104822 w 194090"/>
                    <a:gd name="connsiteY35" fmla="*/ 71299 h 113557"/>
                    <a:gd name="connsiteX36" fmla="*/ 83174 w 194090"/>
                    <a:gd name="connsiteY36" fmla="*/ 71238 h 113557"/>
                    <a:gd name="connsiteX37" fmla="*/ 72718 w 194090"/>
                    <a:gd name="connsiteY37" fmla="*/ 70721 h 113557"/>
                    <a:gd name="connsiteX38" fmla="*/ 68336 w 194090"/>
                    <a:gd name="connsiteY38" fmla="*/ 70361 h 113557"/>
                    <a:gd name="connsiteX39" fmla="*/ 65794 w 194090"/>
                    <a:gd name="connsiteY39" fmla="*/ 70160 h 113557"/>
                    <a:gd name="connsiteX40" fmla="*/ 50237 w 194090"/>
                    <a:gd name="connsiteY40" fmla="*/ 66706 h 113557"/>
                    <a:gd name="connsiteX41" fmla="*/ 47301 w 194090"/>
                    <a:gd name="connsiteY41" fmla="*/ 65672 h 113557"/>
                    <a:gd name="connsiteX42" fmla="*/ 48283 w 194090"/>
                    <a:gd name="connsiteY42" fmla="*/ 66049 h 113557"/>
                    <a:gd name="connsiteX43" fmla="*/ 42498 w 194090"/>
                    <a:gd name="connsiteY43" fmla="*/ 62596 h 113557"/>
                    <a:gd name="connsiteX44" fmla="*/ 43436 w 194090"/>
                    <a:gd name="connsiteY44" fmla="*/ 63034 h 113557"/>
                    <a:gd name="connsiteX45" fmla="*/ 43979 w 194090"/>
                    <a:gd name="connsiteY45" fmla="*/ 64077 h 113557"/>
                    <a:gd name="connsiteX46" fmla="*/ 41595 w 194090"/>
                    <a:gd name="connsiteY46" fmla="*/ 59931 h 113557"/>
                    <a:gd name="connsiteX47" fmla="*/ 42472 w 194090"/>
                    <a:gd name="connsiteY47" fmla="*/ 61492 h 113557"/>
                    <a:gd name="connsiteX48" fmla="*/ 42051 w 194090"/>
                    <a:gd name="connsiteY48" fmla="*/ 60501 h 113557"/>
                    <a:gd name="connsiteX49" fmla="*/ 42051 w 194090"/>
                    <a:gd name="connsiteY49" fmla="*/ 59923 h 113557"/>
                    <a:gd name="connsiteX50" fmla="*/ 42051 w 194090"/>
                    <a:gd name="connsiteY50" fmla="*/ 55470 h 113557"/>
                    <a:gd name="connsiteX51" fmla="*/ 42156 w 194090"/>
                    <a:gd name="connsiteY51" fmla="*/ 55944 h 113557"/>
                    <a:gd name="connsiteX52" fmla="*/ 42112 w 194090"/>
                    <a:gd name="connsiteY52" fmla="*/ 55672 h 113557"/>
                    <a:gd name="connsiteX53" fmla="*/ 43576 w 194090"/>
                    <a:gd name="connsiteY53" fmla="*/ 53235 h 113557"/>
                    <a:gd name="connsiteX54" fmla="*/ 43988 w 194090"/>
                    <a:gd name="connsiteY54" fmla="*/ 53034 h 113557"/>
                    <a:gd name="connsiteX55" fmla="*/ 46214 w 194090"/>
                    <a:gd name="connsiteY55" fmla="*/ 51018 h 113557"/>
                    <a:gd name="connsiteX56" fmla="*/ 47091 w 194090"/>
                    <a:gd name="connsiteY56" fmla="*/ 50667 h 113557"/>
                    <a:gd name="connsiteX57" fmla="*/ 51473 w 194090"/>
                    <a:gd name="connsiteY57" fmla="*/ 48310 h 113557"/>
                    <a:gd name="connsiteX58" fmla="*/ 93998 w 194090"/>
                    <a:gd name="connsiteY58" fmla="*/ 42087 h 113557"/>
                    <a:gd name="connsiteX59" fmla="*/ 115033 w 194090"/>
                    <a:gd name="connsiteY59" fmla="*/ 21052 h 113557"/>
                    <a:gd name="connsiteX60" fmla="*/ 93998 w 194090"/>
                    <a:gd name="connsiteY60" fmla="*/ 18 h 11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94090" h="113557">
                      <a:moveTo>
                        <a:pt x="94086" y="0"/>
                      </a:moveTo>
                      <a:cubicBezTo>
                        <a:pt x="63060" y="167"/>
                        <a:pt x="19588" y="4794"/>
                        <a:pt x="4688" y="36995"/>
                      </a:cubicBezTo>
                      <a:cubicBezTo>
                        <a:pt x="-2131" y="51824"/>
                        <a:pt x="-1480" y="69011"/>
                        <a:pt x="6441" y="83280"/>
                      </a:cubicBezTo>
                      <a:cubicBezTo>
                        <a:pt x="14314" y="95498"/>
                        <a:pt x="26562" y="104245"/>
                        <a:pt x="40675" y="107733"/>
                      </a:cubicBezTo>
                      <a:cubicBezTo>
                        <a:pt x="57421" y="112036"/>
                        <a:pt x="74690" y="113964"/>
                        <a:pt x="91974" y="113456"/>
                      </a:cubicBezTo>
                      <a:cubicBezTo>
                        <a:pt x="110113" y="113964"/>
                        <a:pt x="128257" y="112562"/>
                        <a:pt x="146103" y="109276"/>
                      </a:cubicBezTo>
                      <a:cubicBezTo>
                        <a:pt x="159454" y="107049"/>
                        <a:pt x="171793" y="100756"/>
                        <a:pt x="181433" y="91256"/>
                      </a:cubicBezTo>
                      <a:cubicBezTo>
                        <a:pt x="191801" y="79564"/>
                        <a:pt x="196141" y="63718"/>
                        <a:pt x="193177" y="48371"/>
                      </a:cubicBezTo>
                      <a:cubicBezTo>
                        <a:pt x="185438" y="5872"/>
                        <a:pt x="128469" y="167"/>
                        <a:pt x="94138" y="0"/>
                      </a:cubicBezTo>
                      <a:cubicBezTo>
                        <a:pt x="82521" y="0"/>
                        <a:pt x="73104" y="9422"/>
                        <a:pt x="73104" y="21035"/>
                      </a:cubicBezTo>
                      <a:cubicBezTo>
                        <a:pt x="73104" y="32648"/>
                        <a:pt x="82521" y="42070"/>
                        <a:pt x="94138" y="42070"/>
                      </a:cubicBezTo>
                      <a:cubicBezTo>
                        <a:pt x="107646" y="41605"/>
                        <a:pt x="121149" y="43104"/>
                        <a:pt x="134227" y="46513"/>
                      </a:cubicBezTo>
                      <a:cubicBezTo>
                        <a:pt x="137146" y="47311"/>
                        <a:pt x="140003" y="48266"/>
                        <a:pt x="142834" y="49300"/>
                      </a:cubicBezTo>
                      <a:cubicBezTo>
                        <a:pt x="139197" y="47933"/>
                        <a:pt x="144972" y="50387"/>
                        <a:pt x="146138" y="51053"/>
                      </a:cubicBezTo>
                      <a:cubicBezTo>
                        <a:pt x="147304" y="51719"/>
                        <a:pt x="148548" y="52525"/>
                        <a:pt x="149740" y="53297"/>
                      </a:cubicBezTo>
                      <a:cubicBezTo>
                        <a:pt x="152291" y="54953"/>
                        <a:pt x="146681" y="49870"/>
                        <a:pt x="149881" y="53507"/>
                      </a:cubicBezTo>
                      <a:cubicBezTo>
                        <a:pt x="150520" y="54235"/>
                        <a:pt x="151318" y="55032"/>
                        <a:pt x="152010" y="55698"/>
                      </a:cubicBezTo>
                      <a:cubicBezTo>
                        <a:pt x="149793" y="53551"/>
                        <a:pt x="150389" y="54243"/>
                        <a:pt x="152089" y="56250"/>
                      </a:cubicBezTo>
                      <a:cubicBezTo>
                        <a:pt x="152703" y="56987"/>
                        <a:pt x="154964" y="59336"/>
                        <a:pt x="151660" y="55225"/>
                      </a:cubicBezTo>
                      <a:cubicBezTo>
                        <a:pt x="151598" y="55146"/>
                        <a:pt x="152326" y="58065"/>
                        <a:pt x="152378" y="58073"/>
                      </a:cubicBezTo>
                      <a:cubicBezTo>
                        <a:pt x="150924" y="57653"/>
                        <a:pt x="152466" y="53411"/>
                        <a:pt x="152028" y="57749"/>
                      </a:cubicBezTo>
                      <a:cubicBezTo>
                        <a:pt x="151894" y="58652"/>
                        <a:pt x="151846" y="59572"/>
                        <a:pt x="151888" y="60484"/>
                      </a:cubicBezTo>
                      <a:cubicBezTo>
                        <a:pt x="152142" y="62999"/>
                        <a:pt x="153509" y="55637"/>
                        <a:pt x="151975" y="59344"/>
                      </a:cubicBezTo>
                      <a:cubicBezTo>
                        <a:pt x="151686" y="60107"/>
                        <a:pt x="151475" y="60904"/>
                        <a:pt x="151344" y="61711"/>
                      </a:cubicBezTo>
                      <a:cubicBezTo>
                        <a:pt x="150906" y="65611"/>
                        <a:pt x="151809" y="59432"/>
                        <a:pt x="152177" y="59958"/>
                      </a:cubicBezTo>
                      <a:cubicBezTo>
                        <a:pt x="152361" y="60238"/>
                        <a:pt x="150599" y="62710"/>
                        <a:pt x="150485" y="62982"/>
                      </a:cubicBezTo>
                      <a:cubicBezTo>
                        <a:pt x="148960" y="66417"/>
                        <a:pt x="151511" y="60983"/>
                        <a:pt x="151677" y="61474"/>
                      </a:cubicBezTo>
                      <a:cubicBezTo>
                        <a:pt x="151774" y="61763"/>
                        <a:pt x="149924" y="63315"/>
                        <a:pt x="149609" y="63578"/>
                      </a:cubicBezTo>
                      <a:cubicBezTo>
                        <a:pt x="148119" y="64910"/>
                        <a:pt x="146445" y="65050"/>
                        <a:pt x="150485" y="62938"/>
                      </a:cubicBezTo>
                      <a:cubicBezTo>
                        <a:pt x="149723" y="63332"/>
                        <a:pt x="149100" y="63928"/>
                        <a:pt x="148320" y="64305"/>
                      </a:cubicBezTo>
                      <a:cubicBezTo>
                        <a:pt x="146235" y="65287"/>
                        <a:pt x="142965" y="66627"/>
                        <a:pt x="147137" y="65181"/>
                      </a:cubicBezTo>
                      <a:cubicBezTo>
                        <a:pt x="144447" y="66137"/>
                        <a:pt x="141791" y="67048"/>
                        <a:pt x="139013" y="67758"/>
                      </a:cubicBezTo>
                      <a:cubicBezTo>
                        <a:pt x="136480" y="68407"/>
                        <a:pt x="133929" y="68933"/>
                        <a:pt x="131352" y="69380"/>
                      </a:cubicBezTo>
                      <a:cubicBezTo>
                        <a:pt x="130125" y="69599"/>
                        <a:pt x="128890" y="69792"/>
                        <a:pt x="127654" y="69967"/>
                      </a:cubicBezTo>
                      <a:cubicBezTo>
                        <a:pt x="131589" y="69406"/>
                        <a:pt x="128118" y="69888"/>
                        <a:pt x="127365" y="69967"/>
                      </a:cubicBezTo>
                      <a:cubicBezTo>
                        <a:pt x="119853" y="70659"/>
                        <a:pt x="112360" y="71133"/>
                        <a:pt x="104822" y="71299"/>
                      </a:cubicBezTo>
                      <a:cubicBezTo>
                        <a:pt x="97609" y="71466"/>
                        <a:pt x="90387" y="71466"/>
                        <a:pt x="83174" y="71238"/>
                      </a:cubicBezTo>
                      <a:cubicBezTo>
                        <a:pt x="79668" y="71133"/>
                        <a:pt x="76183" y="70957"/>
                        <a:pt x="72718" y="70721"/>
                      </a:cubicBezTo>
                      <a:cubicBezTo>
                        <a:pt x="71263" y="70615"/>
                        <a:pt x="69817" y="70501"/>
                        <a:pt x="68336" y="70361"/>
                      </a:cubicBezTo>
                      <a:cubicBezTo>
                        <a:pt x="68073" y="70361"/>
                        <a:pt x="61324" y="69529"/>
                        <a:pt x="65794" y="70160"/>
                      </a:cubicBezTo>
                      <a:cubicBezTo>
                        <a:pt x="60518" y="69459"/>
                        <a:pt x="55313" y="68310"/>
                        <a:pt x="50237" y="66706"/>
                      </a:cubicBezTo>
                      <a:cubicBezTo>
                        <a:pt x="49264" y="66391"/>
                        <a:pt x="48283" y="65944"/>
                        <a:pt x="47301" y="65672"/>
                      </a:cubicBezTo>
                      <a:cubicBezTo>
                        <a:pt x="51587" y="66855"/>
                        <a:pt x="49448" y="66777"/>
                        <a:pt x="48283" y="66049"/>
                      </a:cubicBezTo>
                      <a:cubicBezTo>
                        <a:pt x="46372" y="64866"/>
                        <a:pt x="44391" y="63832"/>
                        <a:pt x="42498" y="62596"/>
                      </a:cubicBezTo>
                      <a:cubicBezTo>
                        <a:pt x="46880" y="65436"/>
                        <a:pt x="44602" y="64182"/>
                        <a:pt x="43436" y="63034"/>
                      </a:cubicBezTo>
                      <a:cubicBezTo>
                        <a:pt x="42034" y="61658"/>
                        <a:pt x="41604" y="59826"/>
                        <a:pt x="43979" y="64077"/>
                      </a:cubicBezTo>
                      <a:cubicBezTo>
                        <a:pt x="43234" y="62745"/>
                        <a:pt x="42446" y="61194"/>
                        <a:pt x="41595" y="59931"/>
                      </a:cubicBezTo>
                      <a:cubicBezTo>
                        <a:pt x="45592" y="65856"/>
                        <a:pt x="42857" y="62018"/>
                        <a:pt x="42472" y="61492"/>
                      </a:cubicBezTo>
                      <a:cubicBezTo>
                        <a:pt x="42305" y="61272"/>
                        <a:pt x="41113" y="56540"/>
                        <a:pt x="42051" y="60501"/>
                      </a:cubicBezTo>
                      <a:cubicBezTo>
                        <a:pt x="42796" y="63700"/>
                        <a:pt x="42051" y="60922"/>
                        <a:pt x="42051" y="59923"/>
                      </a:cubicBezTo>
                      <a:cubicBezTo>
                        <a:pt x="42143" y="58442"/>
                        <a:pt x="42143" y="56952"/>
                        <a:pt x="42051" y="55470"/>
                      </a:cubicBezTo>
                      <a:cubicBezTo>
                        <a:pt x="41665" y="52639"/>
                        <a:pt x="40912" y="60326"/>
                        <a:pt x="42156" y="55944"/>
                      </a:cubicBezTo>
                      <a:cubicBezTo>
                        <a:pt x="43269" y="52026"/>
                        <a:pt x="39729" y="59309"/>
                        <a:pt x="42112" y="55672"/>
                      </a:cubicBezTo>
                      <a:cubicBezTo>
                        <a:pt x="42603" y="54927"/>
                        <a:pt x="43173" y="53998"/>
                        <a:pt x="43576" y="53235"/>
                      </a:cubicBezTo>
                      <a:cubicBezTo>
                        <a:pt x="42191" y="55865"/>
                        <a:pt x="41928" y="55172"/>
                        <a:pt x="43988" y="53034"/>
                      </a:cubicBezTo>
                      <a:cubicBezTo>
                        <a:pt x="44680" y="52315"/>
                        <a:pt x="45513" y="51728"/>
                        <a:pt x="46214" y="51018"/>
                      </a:cubicBezTo>
                      <a:cubicBezTo>
                        <a:pt x="42954" y="54331"/>
                        <a:pt x="45820" y="51456"/>
                        <a:pt x="47091" y="50667"/>
                      </a:cubicBezTo>
                      <a:cubicBezTo>
                        <a:pt x="48546" y="49791"/>
                        <a:pt x="55426" y="46925"/>
                        <a:pt x="51473" y="48310"/>
                      </a:cubicBezTo>
                      <a:cubicBezTo>
                        <a:pt x="65119" y="43533"/>
                        <a:pt x="79555" y="41421"/>
                        <a:pt x="93998" y="42087"/>
                      </a:cubicBezTo>
                      <a:cubicBezTo>
                        <a:pt x="105616" y="42087"/>
                        <a:pt x="115033" y="32665"/>
                        <a:pt x="115033" y="21052"/>
                      </a:cubicBezTo>
                      <a:cubicBezTo>
                        <a:pt x="115033" y="9439"/>
                        <a:pt x="105616" y="18"/>
                        <a:pt x="93998" y="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78" name="Freeform 1177">
                  <a:extLst>
                    <a:ext uri="{FF2B5EF4-FFF2-40B4-BE49-F238E27FC236}">
                      <a16:creationId xmlns:a16="http://schemas.microsoft.com/office/drawing/2014/main" id="{6F6BC1C0-CEDF-CBA5-36E9-5DC3B90C22E4}"/>
                    </a:ext>
                  </a:extLst>
                </p:cNvPr>
                <p:cNvSpPr/>
                <p:nvPr/>
              </p:nvSpPr>
              <p:spPr>
                <a:xfrm>
                  <a:off x="9095508" y="4831590"/>
                  <a:ext cx="194089" cy="113557"/>
                </a:xfrm>
                <a:custGeom>
                  <a:avLst/>
                  <a:gdLst>
                    <a:gd name="connsiteX0" fmla="*/ 94138 w 194089"/>
                    <a:gd name="connsiteY0" fmla="*/ 0 h 113557"/>
                    <a:gd name="connsiteX1" fmla="*/ 4688 w 194089"/>
                    <a:gd name="connsiteY1" fmla="*/ 36995 h 113557"/>
                    <a:gd name="connsiteX2" fmla="*/ 6441 w 194089"/>
                    <a:gd name="connsiteY2" fmla="*/ 83280 h 113557"/>
                    <a:gd name="connsiteX3" fmla="*/ 40666 w 194089"/>
                    <a:gd name="connsiteY3" fmla="*/ 107733 h 113557"/>
                    <a:gd name="connsiteX4" fmla="*/ 91974 w 194089"/>
                    <a:gd name="connsiteY4" fmla="*/ 113456 h 113557"/>
                    <a:gd name="connsiteX5" fmla="*/ 146094 w 194089"/>
                    <a:gd name="connsiteY5" fmla="*/ 109276 h 113557"/>
                    <a:gd name="connsiteX6" fmla="*/ 181424 w 194089"/>
                    <a:gd name="connsiteY6" fmla="*/ 91256 h 113557"/>
                    <a:gd name="connsiteX7" fmla="*/ 193177 w 194089"/>
                    <a:gd name="connsiteY7" fmla="*/ 48371 h 113557"/>
                    <a:gd name="connsiteX8" fmla="*/ 94138 w 194089"/>
                    <a:gd name="connsiteY8" fmla="*/ 0 h 113557"/>
                    <a:gd name="connsiteX9" fmla="*/ 73104 w 194089"/>
                    <a:gd name="connsiteY9" fmla="*/ 21035 h 113557"/>
                    <a:gd name="connsiteX10" fmla="*/ 94138 w 194089"/>
                    <a:gd name="connsiteY10" fmla="*/ 42070 h 113557"/>
                    <a:gd name="connsiteX11" fmla="*/ 134227 w 194089"/>
                    <a:gd name="connsiteY11" fmla="*/ 46513 h 113557"/>
                    <a:gd name="connsiteX12" fmla="*/ 142825 w 194089"/>
                    <a:gd name="connsiteY12" fmla="*/ 49300 h 113557"/>
                    <a:gd name="connsiteX13" fmla="*/ 146129 w 194089"/>
                    <a:gd name="connsiteY13" fmla="*/ 51053 h 113557"/>
                    <a:gd name="connsiteX14" fmla="*/ 149740 w 194089"/>
                    <a:gd name="connsiteY14" fmla="*/ 53297 h 113557"/>
                    <a:gd name="connsiteX15" fmla="*/ 149872 w 194089"/>
                    <a:gd name="connsiteY15" fmla="*/ 53507 h 113557"/>
                    <a:gd name="connsiteX16" fmla="*/ 152002 w 194089"/>
                    <a:gd name="connsiteY16" fmla="*/ 55698 h 113557"/>
                    <a:gd name="connsiteX17" fmla="*/ 152080 w 194089"/>
                    <a:gd name="connsiteY17" fmla="*/ 56250 h 113557"/>
                    <a:gd name="connsiteX18" fmla="*/ 151660 w 194089"/>
                    <a:gd name="connsiteY18" fmla="*/ 55225 h 113557"/>
                    <a:gd name="connsiteX19" fmla="*/ 152370 w 194089"/>
                    <a:gd name="connsiteY19" fmla="*/ 58073 h 113557"/>
                    <a:gd name="connsiteX20" fmla="*/ 152019 w 194089"/>
                    <a:gd name="connsiteY20" fmla="*/ 57749 h 113557"/>
                    <a:gd name="connsiteX21" fmla="*/ 151888 w 194089"/>
                    <a:gd name="connsiteY21" fmla="*/ 60484 h 113557"/>
                    <a:gd name="connsiteX22" fmla="*/ 151967 w 194089"/>
                    <a:gd name="connsiteY22" fmla="*/ 59344 h 113557"/>
                    <a:gd name="connsiteX23" fmla="*/ 151335 w 194089"/>
                    <a:gd name="connsiteY23" fmla="*/ 61711 h 113557"/>
                    <a:gd name="connsiteX24" fmla="*/ 152168 w 194089"/>
                    <a:gd name="connsiteY24" fmla="*/ 59958 h 113557"/>
                    <a:gd name="connsiteX25" fmla="*/ 150477 w 194089"/>
                    <a:gd name="connsiteY25" fmla="*/ 62982 h 113557"/>
                    <a:gd name="connsiteX26" fmla="*/ 151668 w 194089"/>
                    <a:gd name="connsiteY26" fmla="*/ 61474 h 113557"/>
                    <a:gd name="connsiteX27" fmla="*/ 149609 w 194089"/>
                    <a:gd name="connsiteY27" fmla="*/ 63578 h 113557"/>
                    <a:gd name="connsiteX28" fmla="*/ 150485 w 194089"/>
                    <a:gd name="connsiteY28" fmla="*/ 62938 h 113557"/>
                    <a:gd name="connsiteX29" fmla="*/ 148320 w 194089"/>
                    <a:gd name="connsiteY29" fmla="*/ 64305 h 113557"/>
                    <a:gd name="connsiteX30" fmla="*/ 147146 w 194089"/>
                    <a:gd name="connsiteY30" fmla="*/ 65181 h 113557"/>
                    <a:gd name="connsiteX31" fmla="*/ 139013 w 194089"/>
                    <a:gd name="connsiteY31" fmla="*/ 67758 h 113557"/>
                    <a:gd name="connsiteX32" fmla="*/ 131361 w 194089"/>
                    <a:gd name="connsiteY32" fmla="*/ 69380 h 113557"/>
                    <a:gd name="connsiteX33" fmla="*/ 127663 w 194089"/>
                    <a:gd name="connsiteY33" fmla="*/ 69967 h 113557"/>
                    <a:gd name="connsiteX34" fmla="*/ 127365 w 194089"/>
                    <a:gd name="connsiteY34" fmla="*/ 69967 h 113557"/>
                    <a:gd name="connsiteX35" fmla="*/ 104822 w 194089"/>
                    <a:gd name="connsiteY35" fmla="*/ 71299 h 113557"/>
                    <a:gd name="connsiteX36" fmla="*/ 83174 w 194089"/>
                    <a:gd name="connsiteY36" fmla="*/ 71238 h 113557"/>
                    <a:gd name="connsiteX37" fmla="*/ 72718 w 194089"/>
                    <a:gd name="connsiteY37" fmla="*/ 70721 h 113557"/>
                    <a:gd name="connsiteX38" fmla="*/ 68336 w 194089"/>
                    <a:gd name="connsiteY38" fmla="*/ 70361 h 113557"/>
                    <a:gd name="connsiteX39" fmla="*/ 65794 w 194089"/>
                    <a:gd name="connsiteY39" fmla="*/ 70160 h 113557"/>
                    <a:gd name="connsiteX40" fmla="*/ 50246 w 194089"/>
                    <a:gd name="connsiteY40" fmla="*/ 66706 h 113557"/>
                    <a:gd name="connsiteX41" fmla="*/ 47310 w 194089"/>
                    <a:gd name="connsiteY41" fmla="*/ 65672 h 113557"/>
                    <a:gd name="connsiteX42" fmla="*/ 48283 w 194089"/>
                    <a:gd name="connsiteY42" fmla="*/ 66049 h 113557"/>
                    <a:gd name="connsiteX43" fmla="*/ 42498 w 194089"/>
                    <a:gd name="connsiteY43" fmla="*/ 62596 h 113557"/>
                    <a:gd name="connsiteX44" fmla="*/ 43436 w 194089"/>
                    <a:gd name="connsiteY44" fmla="*/ 63034 h 113557"/>
                    <a:gd name="connsiteX45" fmla="*/ 43988 w 194089"/>
                    <a:gd name="connsiteY45" fmla="*/ 64077 h 113557"/>
                    <a:gd name="connsiteX46" fmla="*/ 41604 w 194089"/>
                    <a:gd name="connsiteY46" fmla="*/ 59931 h 113557"/>
                    <a:gd name="connsiteX47" fmla="*/ 42481 w 194089"/>
                    <a:gd name="connsiteY47" fmla="*/ 61492 h 113557"/>
                    <a:gd name="connsiteX48" fmla="*/ 42060 w 194089"/>
                    <a:gd name="connsiteY48" fmla="*/ 60501 h 113557"/>
                    <a:gd name="connsiteX49" fmla="*/ 42060 w 194089"/>
                    <a:gd name="connsiteY49" fmla="*/ 59923 h 113557"/>
                    <a:gd name="connsiteX50" fmla="*/ 42060 w 194089"/>
                    <a:gd name="connsiteY50" fmla="*/ 55470 h 113557"/>
                    <a:gd name="connsiteX51" fmla="*/ 42165 w 194089"/>
                    <a:gd name="connsiteY51" fmla="*/ 55944 h 113557"/>
                    <a:gd name="connsiteX52" fmla="*/ 42165 w 194089"/>
                    <a:gd name="connsiteY52" fmla="*/ 55672 h 113557"/>
                    <a:gd name="connsiteX53" fmla="*/ 43620 w 194089"/>
                    <a:gd name="connsiteY53" fmla="*/ 53235 h 113557"/>
                    <a:gd name="connsiteX54" fmla="*/ 44032 w 194089"/>
                    <a:gd name="connsiteY54" fmla="*/ 53034 h 113557"/>
                    <a:gd name="connsiteX55" fmla="*/ 46267 w 194089"/>
                    <a:gd name="connsiteY55" fmla="*/ 51018 h 113557"/>
                    <a:gd name="connsiteX56" fmla="*/ 47143 w 194089"/>
                    <a:gd name="connsiteY56" fmla="*/ 50667 h 113557"/>
                    <a:gd name="connsiteX57" fmla="*/ 51526 w 194089"/>
                    <a:gd name="connsiteY57" fmla="*/ 48310 h 113557"/>
                    <a:gd name="connsiteX58" fmla="*/ 94051 w 194089"/>
                    <a:gd name="connsiteY58" fmla="*/ 42087 h 113557"/>
                    <a:gd name="connsiteX59" fmla="*/ 115086 w 194089"/>
                    <a:gd name="connsiteY59" fmla="*/ 21052 h 113557"/>
                    <a:gd name="connsiteX60" fmla="*/ 94051 w 194089"/>
                    <a:gd name="connsiteY60" fmla="*/ 18 h 11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94089" h="113557">
                      <a:moveTo>
                        <a:pt x="94138" y="0"/>
                      </a:moveTo>
                      <a:cubicBezTo>
                        <a:pt x="63112" y="167"/>
                        <a:pt x="19640" y="4794"/>
                        <a:pt x="4688" y="36995"/>
                      </a:cubicBezTo>
                      <a:cubicBezTo>
                        <a:pt x="-2131" y="51824"/>
                        <a:pt x="-1480" y="69011"/>
                        <a:pt x="6441" y="83280"/>
                      </a:cubicBezTo>
                      <a:cubicBezTo>
                        <a:pt x="14312" y="95498"/>
                        <a:pt x="26556" y="104245"/>
                        <a:pt x="40666" y="107733"/>
                      </a:cubicBezTo>
                      <a:cubicBezTo>
                        <a:pt x="57416" y="112036"/>
                        <a:pt x="74687" y="113964"/>
                        <a:pt x="91974" y="113456"/>
                      </a:cubicBezTo>
                      <a:cubicBezTo>
                        <a:pt x="110111" y="113964"/>
                        <a:pt x="128251" y="112562"/>
                        <a:pt x="146094" y="109276"/>
                      </a:cubicBezTo>
                      <a:cubicBezTo>
                        <a:pt x="159445" y="107049"/>
                        <a:pt x="171783" y="100756"/>
                        <a:pt x="181424" y="91256"/>
                      </a:cubicBezTo>
                      <a:cubicBezTo>
                        <a:pt x="191801" y="79564"/>
                        <a:pt x="196140" y="63718"/>
                        <a:pt x="193177" y="48371"/>
                      </a:cubicBezTo>
                      <a:cubicBezTo>
                        <a:pt x="185438" y="5872"/>
                        <a:pt x="128460" y="167"/>
                        <a:pt x="94138" y="0"/>
                      </a:cubicBezTo>
                      <a:cubicBezTo>
                        <a:pt x="82521" y="0"/>
                        <a:pt x="73104" y="9422"/>
                        <a:pt x="73104" y="21035"/>
                      </a:cubicBezTo>
                      <a:cubicBezTo>
                        <a:pt x="73104" y="32648"/>
                        <a:pt x="82521" y="42070"/>
                        <a:pt x="94138" y="42070"/>
                      </a:cubicBezTo>
                      <a:cubicBezTo>
                        <a:pt x="107645" y="41605"/>
                        <a:pt x="121149" y="43104"/>
                        <a:pt x="134227" y="46513"/>
                      </a:cubicBezTo>
                      <a:cubicBezTo>
                        <a:pt x="137148" y="47311"/>
                        <a:pt x="140014" y="48240"/>
                        <a:pt x="142825" y="49300"/>
                      </a:cubicBezTo>
                      <a:cubicBezTo>
                        <a:pt x="139197" y="47933"/>
                        <a:pt x="144964" y="50387"/>
                        <a:pt x="146129" y="51053"/>
                      </a:cubicBezTo>
                      <a:cubicBezTo>
                        <a:pt x="147295" y="51719"/>
                        <a:pt x="148548" y="52525"/>
                        <a:pt x="149740" y="53297"/>
                      </a:cubicBezTo>
                      <a:cubicBezTo>
                        <a:pt x="152282" y="54953"/>
                        <a:pt x="146673" y="49870"/>
                        <a:pt x="149872" y="53507"/>
                      </a:cubicBezTo>
                      <a:cubicBezTo>
                        <a:pt x="150520" y="54235"/>
                        <a:pt x="151318" y="55032"/>
                        <a:pt x="152002" y="55698"/>
                      </a:cubicBezTo>
                      <a:cubicBezTo>
                        <a:pt x="149793" y="53551"/>
                        <a:pt x="150389" y="54243"/>
                        <a:pt x="152080" y="56250"/>
                      </a:cubicBezTo>
                      <a:cubicBezTo>
                        <a:pt x="152703" y="56987"/>
                        <a:pt x="154955" y="59336"/>
                        <a:pt x="151660" y="55225"/>
                      </a:cubicBezTo>
                      <a:cubicBezTo>
                        <a:pt x="151598" y="55146"/>
                        <a:pt x="152317" y="58065"/>
                        <a:pt x="152370" y="58073"/>
                      </a:cubicBezTo>
                      <a:cubicBezTo>
                        <a:pt x="150924" y="57653"/>
                        <a:pt x="152457" y="53411"/>
                        <a:pt x="152019" y="57749"/>
                      </a:cubicBezTo>
                      <a:cubicBezTo>
                        <a:pt x="151888" y="58652"/>
                        <a:pt x="151844" y="59572"/>
                        <a:pt x="151888" y="60484"/>
                      </a:cubicBezTo>
                      <a:cubicBezTo>
                        <a:pt x="152133" y="62999"/>
                        <a:pt x="153500" y="55637"/>
                        <a:pt x="151967" y="59344"/>
                      </a:cubicBezTo>
                      <a:cubicBezTo>
                        <a:pt x="151685" y="60116"/>
                        <a:pt x="151474" y="60904"/>
                        <a:pt x="151335" y="61711"/>
                      </a:cubicBezTo>
                      <a:cubicBezTo>
                        <a:pt x="150897" y="65611"/>
                        <a:pt x="151809" y="59432"/>
                        <a:pt x="152168" y="59958"/>
                      </a:cubicBezTo>
                      <a:cubicBezTo>
                        <a:pt x="152352" y="60238"/>
                        <a:pt x="150599" y="62710"/>
                        <a:pt x="150477" y="62982"/>
                      </a:cubicBezTo>
                      <a:cubicBezTo>
                        <a:pt x="148960" y="66417"/>
                        <a:pt x="151511" y="60983"/>
                        <a:pt x="151668" y="61474"/>
                      </a:cubicBezTo>
                      <a:cubicBezTo>
                        <a:pt x="151765" y="61763"/>
                        <a:pt x="149916" y="63315"/>
                        <a:pt x="149609" y="63578"/>
                      </a:cubicBezTo>
                      <a:cubicBezTo>
                        <a:pt x="148110" y="64910"/>
                        <a:pt x="146445" y="65050"/>
                        <a:pt x="150485" y="62938"/>
                      </a:cubicBezTo>
                      <a:cubicBezTo>
                        <a:pt x="149732" y="63332"/>
                        <a:pt x="149101" y="63928"/>
                        <a:pt x="148320" y="64305"/>
                      </a:cubicBezTo>
                      <a:cubicBezTo>
                        <a:pt x="146243" y="65287"/>
                        <a:pt x="142974" y="66627"/>
                        <a:pt x="147146" y="65181"/>
                      </a:cubicBezTo>
                      <a:cubicBezTo>
                        <a:pt x="144447" y="66137"/>
                        <a:pt x="141791" y="67048"/>
                        <a:pt x="139013" y="67758"/>
                      </a:cubicBezTo>
                      <a:cubicBezTo>
                        <a:pt x="136488" y="68407"/>
                        <a:pt x="133929" y="68933"/>
                        <a:pt x="131361" y="69380"/>
                      </a:cubicBezTo>
                      <a:cubicBezTo>
                        <a:pt x="130134" y="69599"/>
                        <a:pt x="128898" y="69792"/>
                        <a:pt x="127663" y="69967"/>
                      </a:cubicBezTo>
                      <a:cubicBezTo>
                        <a:pt x="131598" y="69406"/>
                        <a:pt x="128127" y="69888"/>
                        <a:pt x="127365" y="69967"/>
                      </a:cubicBezTo>
                      <a:cubicBezTo>
                        <a:pt x="119862" y="70659"/>
                        <a:pt x="112369" y="71133"/>
                        <a:pt x="104822" y="71299"/>
                      </a:cubicBezTo>
                      <a:cubicBezTo>
                        <a:pt x="97609" y="71466"/>
                        <a:pt x="90387" y="71466"/>
                        <a:pt x="83174" y="71238"/>
                      </a:cubicBezTo>
                      <a:cubicBezTo>
                        <a:pt x="79668" y="71133"/>
                        <a:pt x="76183" y="70957"/>
                        <a:pt x="72718" y="70721"/>
                      </a:cubicBezTo>
                      <a:cubicBezTo>
                        <a:pt x="71272" y="70615"/>
                        <a:pt x="69817" y="70501"/>
                        <a:pt x="68336" y="70361"/>
                      </a:cubicBezTo>
                      <a:cubicBezTo>
                        <a:pt x="68073" y="70361"/>
                        <a:pt x="61324" y="69529"/>
                        <a:pt x="65794" y="70160"/>
                      </a:cubicBezTo>
                      <a:cubicBezTo>
                        <a:pt x="60521" y="69459"/>
                        <a:pt x="55319" y="68310"/>
                        <a:pt x="50246" y="66706"/>
                      </a:cubicBezTo>
                      <a:cubicBezTo>
                        <a:pt x="49264" y="66391"/>
                        <a:pt x="48291" y="65944"/>
                        <a:pt x="47310" y="65672"/>
                      </a:cubicBezTo>
                      <a:cubicBezTo>
                        <a:pt x="51587" y="66855"/>
                        <a:pt x="49457" y="66777"/>
                        <a:pt x="48283" y="66049"/>
                      </a:cubicBezTo>
                      <a:cubicBezTo>
                        <a:pt x="46381" y="64866"/>
                        <a:pt x="44391" y="63832"/>
                        <a:pt x="42498" y="62596"/>
                      </a:cubicBezTo>
                      <a:cubicBezTo>
                        <a:pt x="46880" y="65436"/>
                        <a:pt x="44602" y="64182"/>
                        <a:pt x="43436" y="63034"/>
                      </a:cubicBezTo>
                      <a:cubicBezTo>
                        <a:pt x="42042" y="61658"/>
                        <a:pt x="41604" y="59826"/>
                        <a:pt x="43988" y="64077"/>
                      </a:cubicBezTo>
                      <a:cubicBezTo>
                        <a:pt x="43243" y="62745"/>
                        <a:pt x="42454" y="61194"/>
                        <a:pt x="41604" y="59931"/>
                      </a:cubicBezTo>
                      <a:cubicBezTo>
                        <a:pt x="45592" y="65856"/>
                        <a:pt x="42857" y="62018"/>
                        <a:pt x="42481" y="61492"/>
                      </a:cubicBezTo>
                      <a:cubicBezTo>
                        <a:pt x="42314" y="61272"/>
                        <a:pt x="41131" y="56540"/>
                        <a:pt x="42060" y="60501"/>
                      </a:cubicBezTo>
                      <a:cubicBezTo>
                        <a:pt x="42814" y="63700"/>
                        <a:pt x="42060" y="60922"/>
                        <a:pt x="42060" y="59923"/>
                      </a:cubicBezTo>
                      <a:cubicBezTo>
                        <a:pt x="42156" y="58442"/>
                        <a:pt x="42156" y="56952"/>
                        <a:pt x="42060" y="55470"/>
                      </a:cubicBezTo>
                      <a:cubicBezTo>
                        <a:pt x="41674" y="52639"/>
                        <a:pt x="40929" y="60326"/>
                        <a:pt x="42165" y="55944"/>
                      </a:cubicBezTo>
                      <a:cubicBezTo>
                        <a:pt x="43278" y="52026"/>
                        <a:pt x="39746" y="59309"/>
                        <a:pt x="42165" y="55672"/>
                      </a:cubicBezTo>
                      <a:cubicBezTo>
                        <a:pt x="42647" y="54927"/>
                        <a:pt x="43226" y="53998"/>
                        <a:pt x="43620" y="53235"/>
                      </a:cubicBezTo>
                      <a:cubicBezTo>
                        <a:pt x="42235" y="55865"/>
                        <a:pt x="41972" y="55172"/>
                        <a:pt x="44032" y="53034"/>
                      </a:cubicBezTo>
                      <a:cubicBezTo>
                        <a:pt x="44733" y="52315"/>
                        <a:pt x="45566" y="51728"/>
                        <a:pt x="46267" y="51018"/>
                      </a:cubicBezTo>
                      <a:cubicBezTo>
                        <a:pt x="43006" y="54331"/>
                        <a:pt x="45864" y="51456"/>
                        <a:pt x="47143" y="50667"/>
                      </a:cubicBezTo>
                      <a:cubicBezTo>
                        <a:pt x="48598" y="49791"/>
                        <a:pt x="55478" y="46925"/>
                        <a:pt x="51526" y="48310"/>
                      </a:cubicBezTo>
                      <a:cubicBezTo>
                        <a:pt x="65172" y="43533"/>
                        <a:pt x="79608" y="41421"/>
                        <a:pt x="94051" y="42087"/>
                      </a:cubicBezTo>
                      <a:cubicBezTo>
                        <a:pt x="105668" y="42087"/>
                        <a:pt x="115086" y="32665"/>
                        <a:pt x="115086" y="21052"/>
                      </a:cubicBezTo>
                      <a:cubicBezTo>
                        <a:pt x="115086" y="9439"/>
                        <a:pt x="105668" y="18"/>
                        <a:pt x="94051" y="18"/>
                      </a:cubicBezTo>
                      <a:close/>
                    </a:path>
                  </a:pathLst>
                </a:custGeom>
                <a:solidFill>
                  <a:srgbClr val="211715"/>
                </a:solidFill>
                <a:ln w="87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9DBA979-E2CD-7076-3059-220EF5B1A1C6}"/>
                  </a:ext>
                </a:extLst>
              </p:cNvPr>
              <p:cNvGrpSpPr/>
              <p:nvPr/>
            </p:nvGrpSpPr>
            <p:grpSpPr>
              <a:xfrm>
                <a:off x="1564226" y="2877845"/>
                <a:ext cx="6376851" cy="5700209"/>
                <a:chOff x="674009" y="2969151"/>
                <a:chExt cx="7481207" cy="6687383"/>
              </a:xfrm>
            </p:grpSpPr>
            <p:pic>
              <p:nvPicPr>
                <p:cNvPr id="1108" name="Graphic 1107">
                  <a:extLst>
                    <a:ext uri="{FF2B5EF4-FFF2-40B4-BE49-F238E27FC236}">
                      <a16:creationId xmlns:a16="http://schemas.microsoft.com/office/drawing/2014/main" id="{2A222DED-95F2-D1B9-B864-1F9A204E60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4172" y="6507531"/>
                  <a:ext cx="2901044" cy="2901044"/>
                </a:xfrm>
                <a:prstGeom prst="rect">
                  <a:avLst/>
                </a:prstGeom>
              </p:spPr>
            </p:pic>
            <p:pic>
              <p:nvPicPr>
                <p:cNvPr id="1109" name="Graphic 1108">
                  <a:extLst>
                    <a:ext uri="{FF2B5EF4-FFF2-40B4-BE49-F238E27FC236}">
                      <a16:creationId xmlns:a16="http://schemas.microsoft.com/office/drawing/2014/main" id="{FB5EFE82-491C-4BCC-01EA-E6B15303FC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4902" y="2969151"/>
                  <a:ext cx="2901043" cy="2901043"/>
                </a:xfrm>
                <a:prstGeom prst="rect">
                  <a:avLst/>
                </a:prstGeom>
              </p:spPr>
            </p:pic>
            <p:pic>
              <p:nvPicPr>
                <p:cNvPr id="1110" name="Graphic 1109">
                  <a:extLst>
                    <a:ext uri="{FF2B5EF4-FFF2-40B4-BE49-F238E27FC236}">
                      <a16:creationId xmlns:a16="http://schemas.microsoft.com/office/drawing/2014/main" id="{B5C1BE00-0B09-2670-D016-FB47AB96EC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009" y="6259572"/>
                  <a:ext cx="3396962" cy="3396962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aphic 11">
                <a:extLst>
                  <a:ext uri="{FF2B5EF4-FFF2-40B4-BE49-F238E27FC236}">
                    <a16:creationId xmlns:a16="http://schemas.microsoft.com/office/drawing/2014/main" id="{CA6D4226-5404-BB7C-D6F3-AE765D393E84}"/>
                  </a:ext>
                </a:extLst>
              </p:cNvPr>
              <p:cNvGrpSpPr/>
              <p:nvPr/>
            </p:nvGrpSpPr>
            <p:grpSpPr>
              <a:xfrm>
                <a:off x="14934270" y="3047935"/>
                <a:ext cx="1163984" cy="1166549"/>
                <a:chOff x="16359505" y="3168697"/>
                <a:chExt cx="1365565" cy="1368575"/>
              </a:xfrm>
            </p:grpSpPr>
            <p:sp>
              <p:nvSpPr>
                <p:cNvPr id="1085" name="Freeform 1084">
                  <a:extLst>
                    <a:ext uri="{FF2B5EF4-FFF2-40B4-BE49-F238E27FC236}">
                      <a16:creationId xmlns:a16="http://schemas.microsoft.com/office/drawing/2014/main" id="{E711CBFC-3ACD-2712-5599-682E29B98950}"/>
                    </a:ext>
                  </a:extLst>
                </p:cNvPr>
                <p:cNvSpPr/>
                <p:nvPr/>
              </p:nvSpPr>
              <p:spPr>
                <a:xfrm>
                  <a:off x="17200121" y="3755844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86" name="Freeform 1085">
                  <a:extLst>
                    <a:ext uri="{FF2B5EF4-FFF2-40B4-BE49-F238E27FC236}">
                      <a16:creationId xmlns:a16="http://schemas.microsoft.com/office/drawing/2014/main" id="{2CDA682D-10F2-FE7F-8B7F-E13020FDBD19}"/>
                    </a:ext>
                  </a:extLst>
                </p:cNvPr>
                <p:cNvSpPr/>
                <p:nvPr/>
              </p:nvSpPr>
              <p:spPr>
                <a:xfrm>
                  <a:off x="16980110" y="4488400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87" name="Freeform 1086">
                  <a:extLst>
                    <a:ext uri="{FF2B5EF4-FFF2-40B4-BE49-F238E27FC236}">
                      <a16:creationId xmlns:a16="http://schemas.microsoft.com/office/drawing/2014/main" id="{785CB94B-135A-653F-1F78-146FB0EEF334}"/>
                    </a:ext>
                  </a:extLst>
                </p:cNvPr>
                <p:cNvSpPr/>
                <p:nvPr/>
              </p:nvSpPr>
              <p:spPr>
                <a:xfrm>
                  <a:off x="17200121" y="3755844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88" name="Freeform 1087">
                  <a:extLst>
                    <a:ext uri="{FF2B5EF4-FFF2-40B4-BE49-F238E27FC236}">
                      <a16:creationId xmlns:a16="http://schemas.microsoft.com/office/drawing/2014/main" id="{BDC958D5-C057-4CE7-17FD-CC959733C452}"/>
                    </a:ext>
                  </a:extLst>
                </p:cNvPr>
                <p:cNvSpPr/>
                <p:nvPr/>
              </p:nvSpPr>
              <p:spPr>
                <a:xfrm>
                  <a:off x="16980110" y="4488400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89" name="Freeform 1088">
                  <a:extLst>
                    <a:ext uri="{FF2B5EF4-FFF2-40B4-BE49-F238E27FC236}">
                      <a16:creationId xmlns:a16="http://schemas.microsoft.com/office/drawing/2014/main" id="{BAD8D054-C483-72AF-DC35-CC2D9F5C6229}"/>
                    </a:ext>
                  </a:extLst>
                </p:cNvPr>
                <p:cNvSpPr/>
                <p:nvPr/>
              </p:nvSpPr>
              <p:spPr>
                <a:xfrm>
                  <a:off x="17200121" y="3755844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0" name="Freeform 1089">
                  <a:extLst>
                    <a:ext uri="{FF2B5EF4-FFF2-40B4-BE49-F238E27FC236}">
                      <a16:creationId xmlns:a16="http://schemas.microsoft.com/office/drawing/2014/main" id="{88348381-056F-A580-A37A-4517A6D22487}"/>
                    </a:ext>
                  </a:extLst>
                </p:cNvPr>
                <p:cNvSpPr/>
                <p:nvPr/>
              </p:nvSpPr>
              <p:spPr>
                <a:xfrm>
                  <a:off x="16980110" y="4488400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1" name="Freeform 1090">
                  <a:extLst>
                    <a:ext uri="{FF2B5EF4-FFF2-40B4-BE49-F238E27FC236}">
                      <a16:creationId xmlns:a16="http://schemas.microsoft.com/office/drawing/2014/main" id="{09B60A1E-1E92-CEB7-377C-07613229196F}"/>
                    </a:ext>
                  </a:extLst>
                </p:cNvPr>
                <p:cNvSpPr/>
                <p:nvPr/>
              </p:nvSpPr>
              <p:spPr>
                <a:xfrm>
                  <a:off x="17200121" y="3755844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2" name="Freeform 1091">
                  <a:extLst>
                    <a:ext uri="{FF2B5EF4-FFF2-40B4-BE49-F238E27FC236}">
                      <a16:creationId xmlns:a16="http://schemas.microsoft.com/office/drawing/2014/main" id="{D30C3681-F2DE-CC06-9F53-A6FE9F9D928A}"/>
                    </a:ext>
                  </a:extLst>
                </p:cNvPr>
                <p:cNvSpPr/>
                <p:nvPr/>
              </p:nvSpPr>
              <p:spPr>
                <a:xfrm>
                  <a:off x="16980110" y="4488400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3" name="Freeform 1092">
                  <a:extLst>
                    <a:ext uri="{FF2B5EF4-FFF2-40B4-BE49-F238E27FC236}">
                      <a16:creationId xmlns:a16="http://schemas.microsoft.com/office/drawing/2014/main" id="{5CDC9692-E622-F9C4-117D-8C705DEC19AC}"/>
                    </a:ext>
                  </a:extLst>
                </p:cNvPr>
                <p:cNvSpPr/>
                <p:nvPr/>
              </p:nvSpPr>
              <p:spPr>
                <a:xfrm>
                  <a:off x="16946880" y="3912067"/>
                  <a:ext cx="716393" cy="625205"/>
                </a:xfrm>
                <a:custGeom>
                  <a:avLst/>
                  <a:gdLst>
                    <a:gd name="connsiteX0" fmla="*/ 349654 w 716393"/>
                    <a:gd name="connsiteY0" fmla="*/ 625202 h 625205"/>
                    <a:gd name="connsiteX1" fmla="*/ 977 w 716393"/>
                    <a:gd name="connsiteY1" fmla="*/ 363267 h 625205"/>
                    <a:gd name="connsiteX2" fmla="*/ 4887 w 716393"/>
                    <a:gd name="connsiteY2" fmla="*/ 341765 h 625205"/>
                    <a:gd name="connsiteX3" fmla="*/ 24434 w 716393"/>
                    <a:gd name="connsiteY3" fmla="*/ 331991 h 625205"/>
                    <a:gd name="connsiteX4" fmla="*/ 140741 w 716393"/>
                    <a:gd name="connsiteY4" fmla="*/ 331991 h 625205"/>
                    <a:gd name="connsiteX5" fmla="*/ 162976 w 716393"/>
                    <a:gd name="connsiteY5" fmla="*/ 346163 h 625205"/>
                    <a:gd name="connsiteX6" fmla="*/ 289301 w 716393"/>
                    <a:gd name="connsiteY6" fmla="*/ 458316 h 625205"/>
                    <a:gd name="connsiteX7" fmla="*/ 548392 w 716393"/>
                    <a:gd name="connsiteY7" fmla="*/ 320693 h 625205"/>
                    <a:gd name="connsiteX8" fmla="*/ 497725 w 716393"/>
                    <a:gd name="connsiteY8" fmla="*/ 114283 h 625205"/>
                    <a:gd name="connsiteX9" fmla="*/ 498580 w 716393"/>
                    <a:gd name="connsiteY9" fmla="*/ 79220 h 625205"/>
                    <a:gd name="connsiteX10" fmla="*/ 533643 w 716393"/>
                    <a:gd name="connsiteY10" fmla="*/ 80075 h 625205"/>
                    <a:gd name="connsiteX11" fmla="*/ 530906 w 716393"/>
                    <a:gd name="connsiteY11" fmla="*/ 442549 h 625205"/>
                    <a:gd name="connsiteX12" fmla="*/ 275862 w 716393"/>
                    <a:gd name="connsiteY12" fmla="*/ 504986 h 625205"/>
                    <a:gd name="connsiteX13" fmla="*/ 125348 w 716393"/>
                    <a:gd name="connsiteY13" fmla="*/ 380860 h 625205"/>
                    <a:gd name="connsiteX14" fmla="*/ 58886 w 716393"/>
                    <a:gd name="connsiteY14" fmla="*/ 380860 h 625205"/>
                    <a:gd name="connsiteX15" fmla="*/ 242876 w 716393"/>
                    <a:gd name="connsiteY15" fmla="*/ 557519 h 625205"/>
                    <a:gd name="connsiteX16" fmla="*/ 647054 w 716393"/>
                    <a:gd name="connsiteY16" fmla="*/ 361469 h 625205"/>
                    <a:gd name="connsiteX17" fmla="*/ 580801 w 716393"/>
                    <a:gd name="connsiteY17" fmla="*/ 42446 h 625205"/>
                    <a:gd name="connsiteX18" fmla="*/ 579301 w 716393"/>
                    <a:gd name="connsiteY18" fmla="*/ 7923 h 625205"/>
                    <a:gd name="connsiteX19" fmla="*/ 613821 w 716393"/>
                    <a:gd name="connsiteY19" fmla="*/ 6423 h 625205"/>
                    <a:gd name="connsiteX20" fmla="*/ 616231 w 716393"/>
                    <a:gd name="connsiteY20" fmla="*/ 8971 h 625205"/>
                    <a:gd name="connsiteX21" fmla="*/ 602533 w 716393"/>
                    <a:gd name="connsiteY21" fmla="*/ 525044 h 625205"/>
                    <a:gd name="connsiteX22" fmla="*/ 349654 w 716393"/>
                    <a:gd name="connsiteY22" fmla="*/ 625202 h 625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16393" h="625205">
                      <a:moveTo>
                        <a:pt x="349654" y="625202"/>
                      </a:moveTo>
                      <a:cubicBezTo>
                        <a:pt x="188153" y="625021"/>
                        <a:pt x="46129" y="518329"/>
                        <a:pt x="977" y="363267"/>
                      </a:cubicBezTo>
                      <a:cubicBezTo>
                        <a:pt x="-1175" y="355883"/>
                        <a:pt x="271" y="347918"/>
                        <a:pt x="4887" y="341765"/>
                      </a:cubicBezTo>
                      <a:cubicBezTo>
                        <a:pt x="9503" y="335613"/>
                        <a:pt x="16742" y="331991"/>
                        <a:pt x="24434" y="331991"/>
                      </a:cubicBezTo>
                      <a:lnTo>
                        <a:pt x="140741" y="331991"/>
                      </a:lnTo>
                      <a:cubicBezTo>
                        <a:pt x="150285" y="331967"/>
                        <a:pt x="158969" y="337501"/>
                        <a:pt x="162976" y="346163"/>
                      </a:cubicBezTo>
                      <a:cubicBezTo>
                        <a:pt x="187010" y="399965"/>
                        <a:pt x="233032" y="440824"/>
                        <a:pt x="289301" y="458316"/>
                      </a:cubicBezTo>
                      <a:cubicBezTo>
                        <a:pt x="398849" y="491860"/>
                        <a:pt x="514848" y="430244"/>
                        <a:pt x="548392" y="320693"/>
                      </a:cubicBezTo>
                      <a:cubicBezTo>
                        <a:pt x="570710" y="247806"/>
                        <a:pt x="551255" y="168551"/>
                        <a:pt x="497725" y="114283"/>
                      </a:cubicBezTo>
                      <a:cubicBezTo>
                        <a:pt x="488278" y="104365"/>
                        <a:pt x="488662" y="88666"/>
                        <a:pt x="498580" y="79220"/>
                      </a:cubicBezTo>
                      <a:cubicBezTo>
                        <a:pt x="508498" y="69773"/>
                        <a:pt x="524197" y="70157"/>
                        <a:pt x="533643" y="80075"/>
                      </a:cubicBezTo>
                      <a:cubicBezTo>
                        <a:pt x="632980" y="180925"/>
                        <a:pt x="631756" y="343209"/>
                        <a:pt x="530906" y="442549"/>
                      </a:cubicBezTo>
                      <a:cubicBezTo>
                        <a:pt x="463815" y="508631"/>
                        <a:pt x="365893" y="532606"/>
                        <a:pt x="275862" y="504986"/>
                      </a:cubicBezTo>
                      <a:cubicBezTo>
                        <a:pt x="211109" y="485407"/>
                        <a:pt x="156897" y="440702"/>
                        <a:pt x="125348" y="380860"/>
                      </a:cubicBezTo>
                      <a:lnTo>
                        <a:pt x="58886" y="380860"/>
                      </a:lnTo>
                      <a:cubicBezTo>
                        <a:pt x="92432" y="463144"/>
                        <a:pt x="159296" y="527345"/>
                        <a:pt x="242876" y="557519"/>
                      </a:cubicBezTo>
                      <a:cubicBezTo>
                        <a:pt x="408625" y="614991"/>
                        <a:pt x="589583" y="527216"/>
                        <a:pt x="647054" y="361469"/>
                      </a:cubicBezTo>
                      <a:cubicBezTo>
                        <a:pt x="685345" y="251036"/>
                        <a:pt x="659897" y="128498"/>
                        <a:pt x="580801" y="42446"/>
                      </a:cubicBezTo>
                      <a:cubicBezTo>
                        <a:pt x="570854" y="33327"/>
                        <a:pt x="570182" y="17870"/>
                        <a:pt x="579301" y="7923"/>
                      </a:cubicBezTo>
                      <a:cubicBezTo>
                        <a:pt x="588417" y="-2024"/>
                        <a:pt x="603874" y="-2696"/>
                        <a:pt x="613821" y="6423"/>
                      </a:cubicBezTo>
                      <a:cubicBezTo>
                        <a:pt x="614684" y="7212"/>
                        <a:pt x="615490" y="8065"/>
                        <a:pt x="616231" y="8971"/>
                      </a:cubicBezTo>
                      <a:cubicBezTo>
                        <a:pt x="754958" y="155264"/>
                        <a:pt x="748825" y="386316"/>
                        <a:pt x="602533" y="525044"/>
                      </a:cubicBezTo>
                      <a:cubicBezTo>
                        <a:pt x="534288" y="589758"/>
                        <a:pt x="443701" y="625637"/>
                        <a:pt x="349654" y="6252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4" name="Freeform 1093">
                  <a:extLst>
                    <a:ext uri="{FF2B5EF4-FFF2-40B4-BE49-F238E27FC236}">
                      <a16:creationId xmlns:a16="http://schemas.microsoft.com/office/drawing/2014/main" id="{730E3AE2-E8BF-ABA2-3C6E-F129F64B9025}"/>
                    </a:ext>
                  </a:extLst>
                </p:cNvPr>
                <p:cNvSpPr/>
                <p:nvPr/>
              </p:nvSpPr>
              <p:spPr>
                <a:xfrm>
                  <a:off x="16894102" y="4244058"/>
                  <a:ext cx="366513" cy="48868"/>
                </a:xfrm>
                <a:custGeom>
                  <a:avLst/>
                  <a:gdLst>
                    <a:gd name="connsiteX0" fmla="*/ 342079 w 366513"/>
                    <a:gd name="connsiteY0" fmla="*/ 48868 h 48868"/>
                    <a:gd name="connsiteX1" fmla="*/ 24434 w 366513"/>
                    <a:gd name="connsiteY1" fmla="*/ 48868 h 48868"/>
                    <a:gd name="connsiteX2" fmla="*/ 0 w 366513"/>
                    <a:gd name="connsiteY2" fmla="*/ 24434 h 48868"/>
                    <a:gd name="connsiteX3" fmla="*/ 24434 w 366513"/>
                    <a:gd name="connsiteY3" fmla="*/ 0 h 48868"/>
                    <a:gd name="connsiteX4" fmla="*/ 342079 w 366513"/>
                    <a:gd name="connsiteY4" fmla="*/ 0 h 48868"/>
                    <a:gd name="connsiteX5" fmla="*/ 366513 w 366513"/>
                    <a:gd name="connsiteY5" fmla="*/ 24434 h 48868"/>
                    <a:gd name="connsiteX6" fmla="*/ 342079 w 366513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513" h="48868">
                      <a:moveTo>
                        <a:pt x="342079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342079" y="0"/>
                      </a:lnTo>
                      <a:cubicBezTo>
                        <a:pt x="355574" y="0"/>
                        <a:pt x="366513" y="10939"/>
                        <a:pt x="366513" y="24434"/>
                      </a:cubicBezTo>
                      <a:cubicBezTo>
                        <a:pt x="366513" y="37929"/>
                        <a:pt x="355574" y="48868"/>
                        <a:pt x="342079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5" name="Freeform 1094">
                  <a:extLst>
                    <a:ext uri="{FF2B5EF4-FFF2-40B4-BE49-F238E27FC236}">
                      <a16:creationId xmlns:a16="http://schemas.microsoft.com/office/drawing/2014/main" id="{7DF45315-C3B0-D343-6BF1-BB2FEDFA8B09}"/>
                    </a:ext>
                  </a:extLst>
                </p:cNvPr>
                <p:cNvSpPr/>
                <p:nvPr/>
              </p:nvSpPr>
              <p:spPr>
                <a:xfrm>
                  <a:off x="17395003" y="3853111"/>
                  <a:ext cx="146605" cy="146605"/>
                </a:xfrm>
                <a:custGeom>
                  <a:avLst/>
                  <a:gdLst>
                    <a:gd name="connsiteX0" fmla="*/ 73303 w 146605"/>
                    <a:gd name="connsiteY0" fmla="*/ 146605 h 146605"/>
                    <a:gd name="connsiteX1" fmla="*/ 0 w 146605"/>
                    <a:gd name="connsiteY1" fmla="*/ 73303 h 146605"/>
                    <a:gd name="connsiteX2" fmla="*/ 73303 w 146605"/>
                    <a:gd name="connsiteY2" fmla="*/ 0 h 146605"/>
                    <a:gd name="connsiteX3" fmla="*/ 146605 w 146605"/>
                    <a:gd name="connsiteY3" fmla="*/ 73303 h 146605"/>
                    <a:gd name="connsiteX4" fmla="*/ 73303 w 146605"/>
                    <a:gd name="connsiteY4" fmla="*/ 146605 h 146605"/>
                    <a:gd name="connsiteX5" fmla="*/ 73303 w 146605"/>
                    <a:gd name="connsiteY5" fmla="*/ 48868 h 146605"/>
                    <a:gd name="connsiteX6" fmla="*/ 48868 w 146605"/>
                    <a:gd name="connsiteY6" fmla="*/ 73303 h 146605"/>
                    <a:gd name="connsiteX7" fmla="*/ 73303 w 146605"/>
                    <a:gd name="connsiteY7" fmla="*/ 97737 h 146605"/>
                    <a:gd name="connsiteX8" fmla="*/ 97737 w 146605"/>
                    <a:gd name="connsiteY8" fmla="*/ 73303 h 146605"/>
                    <a:gd name="connsiteX9" fmla="*/ 73303 w 146605"/>
                    <a:gd name="connsiteY9" fmla="*/ 48868 h 14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605" h="146605">
                      <a:moveTo>
                        <a:pt x="73303" y="146605"/>
                      </a:moveTo>
                      <a:cubicBezTo>
                        <a:pt x="32818" y="146605"/>
                        <a:pt x="0" y="113788"/>
                        <a:pt x="0" y="73303"/>
                      </a:cubicBezTo>
                      <a:cubicBezTo>
                        <a:pt x="0" y="32818"/>
                        <a:pt x="32818" y="0"/>
                        <a:pt x="73303" y="0"/>
                      </a:cubicBezTo>
                      <a:cubicBezTo>
                        <a:pt x="113788" y="0"/>
                        <a:pt x="146605" y="32818"/>
                        <a:pt x="146605" y="73303"/>
                      </a:cubicBezTo>
                      <a:cubicBezTo>
                        <a:pt x="146605" y="113788"/>
                        <a:pt x="113788" y="146605"/>
                        <a:pt x="73303" y="146605"/>
                      </a:cubicBezTo>
                      <a:close/>
                      <a:moveTo>
                        <a:pt x="73303" y="48868"/>
                      </a:moveTo>
                      <a:cubicBezTo>
                        <a:pt x="59808" y="48868"/>
                        <a:pt x="48868" y="59808"/>
                        <a:pt x="48868" y="73303"/>
                      </a:cubicBezTo>
                      <a:cubicBezTo>
                        <a:pt x="48868" y="86798"/>
                        <a:pt x="59808" y="97737"/>
                        <a:pt x="73303" y="97737"/>
                      </a:cubicBezTo>
                      <a:cubicBezTo>
                        <a:pt x="86798" y="97737"/>
                        <a:pt x="97737" y="86798"/>
                        <a:pt x="97737" y="73303"/>
                      </a:cubicBezTo>
                      <a:cubicBezTo>
                        <a:pt x="97737" y="59808"/>
                        <a:pt x="86798" y="48868"/>
                        <a:pt x="7330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6" name="Freeform 1095">
                  <a:extLst>
                    <a:ext uri="{FF2B5EF4-FFF2-40B4-BE49-F238E27FC236}">
                      <a16:creationId xmlns:a16="http://schemas.microsoft.com/office/drawing/2014/main" id="{1FA140E3-C287-516D-47EE-D812451337B2}"/>
                    </a:ext>
                  </a:extLst>
                </p:cNvPr>
                <p:cNvSpPr/>
                <p:nvPr/>
              </p:nvSpPr>
              <p:spPr>
                <a:xfrm>
                  <a:off x="17455947" y="3755275"/>
                  <a:ext cx="73543" cy="73402"/>
                </a:xfrm>
                <a:custGeom>
                  <a:avLst/>
                  <a:gdLst>
                    <a:gd name="connsiteX0" fmla="*/ 24576 w 73543"/>
                    <a:gd name="connsiteY0" fmla="*/ 73402 h 73402"/>
                    <a:gd name="connsiteX1" fmla="*/ 7227 w 73543"/>
                    <a:gd name="connsiteY1" fmla="*/ 66316 h 73402"/>
                    <a:gd name="connsiteX2" fmla="*/ 7085 w 73543"/>
                    <a:gd name="connsiteY2" fmla="*/ 31761 h 73402"/>
                    <a:gd name="connsiteX3" fmla="*/ 7227 w 73543"/>
                    <a:gd name="connsiteY3" fmla="*/ 31620 h 73402"/>
                    <a:gd name="connsiteX4" fmla="*/ 31661 w 73543"/>
                    <a:gd name="connsiteY4" fmla="*/ 7186 h 73402"/>
                    <a:gd name="connsiteX5" fmla="*/ 66358 w 73543"/>
                    <a:gd name="connsiteY5" fmla="*/ 7186 h 73402"/>
                    <a:gd name="connsiteX6" fmla="*/ 66358 w 73543"/>
                    <a:gd name="connsiteY6" fmla="*/ 41882 h 73402"/>
                    <a:gd name="connsiteX7" fmla="*/ 41924 w 73543"/>
                    <a:gd name="connsiteY7" fmla="*/ 66316 h 73402"/>
                    <a:gd name="connsiteX8" fmla="*/ 24576 w 73543"/>
                    <a:gd name="connsiteY8" fmla="*/ 73402 h 7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43" h="73402">
                      <a:moveTo>
                        <a:pt x="24576" y="73402"/>
                      </a:moveTo>
                      <a:cubicBezTo>
                        <a:pt x="18081" y="73439"/>
                        <a:pt x="11838" y="70890"/>
                        <a:pt x="7227" y="66316"/>
                      </a:cubicBezTo>
                      <a:cubicBezTo>
                        <a:pt x="-2353" y="56814"/>
                        <a:pt x="-2417" y="41342"/>
                        <a:pt x="7085" y="31761"/>
                      </a:cubicBezTo>
                      <a:cubicBezTo>
                        <a:pt x="7132" y="31715"/>
                        <a:pt x="7181" y="31666"/>
                        <a:pt x="7227" y="31620"/>
                      </a:cubicBezTo>
                      <a:lnTo>
                        <a:pt x="31661" y="7186"/>
                      </a:lnTo>
                      <a:cubicBezTo>
                        <a:pt x="41242" y="-2395"/>
                        <a:pt x="56777" y="-2395"/>
                        <a:pt x="66358" y="7186"/>
                      </a:cubicBezTo>
                      <a:cubicBezTo>
                        <a:pt x="75939" y="16766"/>
                        <a:pt x="75939" y="32301"/>
                        <a:pt x="66358" y="41882"/>
                      </a:cubicBezTo>
                      <a:lnTo>
                        <a:pt x="41924" y="66316"/>
                      </a:lnTo>
                      <a:cubicBezTo>
                        <a:pt x="37313" y="70890"/>
                        <a:pt x="31070" y="73439"/>
                        <a:pt x="24576" y="734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7" name="Freeform 1096">
                  <a:extLst>
                    <a:ext uri="{FF2B5EF4-FFF2-40B4-BE49-F238E27FC236}">
                      <a16:creationId xmlns:a16="http://schemas.microsoft.com/office/drawing/2014/main" id="{8DD2A32E-C177-D809-E670-7FF40F1AB4C3}"/>
                    </a:ext>
                  </a:extLst>
                </p:cNvPr>
                <p:cNvSpPr/>
                <p:nvPr/>
              </p:nvSpPr>
              <p:spPr>
                <a:xfrm>
                  <a:off x="17211605" y="4024051"/>
                  <a:ext cx="73543" cy="73402"/>
                </a:xfrm>
                <a:custGeom>
                  <a:avLst/>
                  <a:gdLst>
                    <a:gd name="connsiteX0" fmla="*/ 24576 w 73543"/>
                    <a:gd name="connsiteY0" fmla="*/ 73402 h 73402"/>
                    <a:gd name="connsiteX1" fmla="*/ 7227 w 73543"/>
                    <a:gd name="connsiteY1" fmla="*/ 66316 h 73402"/>
                    <a:gd name="connsiteX2" fmla="*/ 7085 w 73543"/>
                    <a:gd name="connsiteY2" fmla="*/ 31761 h 73402"/>
                    <a:gd name="connsiteX3" fmla="*/ 7227 w 73543"/>
                    <a:gd name="connsiteY3" fmla="*/ 31620 h 73402"/>
                    <a:gd name="connsiteX4" fmla="*/ 31661 w 73543"/>
                    <a:gd name="connsiteY4" fmla="*/ 7186 h 73402"/>
                    <a:gd name="connsiteX5" fmla="*/ 66358 w 73543"/>
                    <a:gd name="connsiteY5" fmla="*/ 7186 h 73402"/>
                    <a:gd name="connsiteX6" fmla="*/ 66358 w 73543"/>
                    <a:gd name="connsiteY6" fmla="*/ 41882 h 73402"/>
                    <a:gd name="connsiteX7" fmla="*/ 41924 w 73543"/>
                    <a:gd name="connsiteY7" fmla="*/ 66316 h 73402"/>
                    <a:gd name="connsiteX8" fmla="*/ 24576 w 73543"/>
                    <a:gd name="connsiteY8" fmla="*/ 73402 h 7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43" h="73402">
                      <a:moveTo>
                        <a:pt x="24576" y="73402"/>
                      </a:moveTo>
                      <a:cubicBezTo>
                        <a:pt x="18081" y="73439"/>
                        <a:pt x="11838" y="70890"/>
                        <a:pt x="7227" y="66316"/>
                      </a:cubicBezTo>
                      <a:cubicBezTo>
                        <a:pt x="-2353" y="56814"/>
                        <a:pt x="-2417" y="41342"/>
                        <a:pt x="7085" y="31761"/>
                      </a:cubicBezTo>
                      <a:cubicBezTo>
                        <a:pt x="7132" y="31715"/>
                        <a:pt x="7181" y="31666"/>
                        <a:pt x="7227" y="31620"/>
                      </a:cubicBezTo>
                      <a:lnTo>
                        <a:pt x="31661" y="7186"/>
                      </a:lnTo>
                      <a:cubicBezTo>
                        <a:pt x="41242" y="-2395"/>
                        <a:pt x="56777" y="-2395"/>
                        <a:pt x="66358" y="7186"/>
                      </a:cubicBezTo>
                      <a:cubicBezTo>
                        <a:pt x="75939" y="16766"/>
                        <a:pt x="75939" y="32301"/>
                        <a:pt x="66358" y="41882"/>
                      </a:cubicBezTo>
                      <a:lnTo>
                        <a:pt x="41924" y="66316"/>
                      </a:lnTo>
                      <a:cubicBezTo>
                        <a:pt x="37313" y="70890"/>
                        <a:pt x="31070" y="73439"/>
                        <a:pt x="24576" y="734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8" name="Freeform 1097">
                  <a:extLst>
                    <a:ext uri="{FF2B5EF4-FFF2-40B4-BE49-F238E27FC236}">
                      <a16:creationId xmlns:a16="http://schemas.microsoft.com/office/drawing/2014/main" id="{42DDA265-55E2-7D10-70C7-6429091FF79D}"/>
                    </a:ext>
                  </a:extLst>
                </p:cNvPr>
                <p:cNvSpPr/>
                <p:nvPr/>
              </p:nvSpPr>
              <p:spPr>
                <a:xfrm>
                  <a:off x="16359505" y="3262618"/>
                  <a:ext cx="628165" cy="1154923"/>
                </a:xfrm>
                <a:custGeom>
                  <a:avLst/>
                  <a:gdLst>
                    <a:gd name="connsiteX0" fmla="*/ 431485 w 628165"/>
                    <a:gd name="connsiteY0" fmla="*/ 1154923 h 1154923"/>
                    <a:gd name="connsiteX1" fmla="*/ 319820 w 628165"/>
                    <a:gd name="connsiteY1" fmla="*/ 1081620 h 1154923"/>
                    <a:gd name="connsiteX2" fmla="*/ 10728 w 628165"/>
                    <a:gd name="connsiteY2" fmla="*/ 391110 h 1154923"/>
                    <a:gd name="connsiteX3" fmla="*/ 72207 w 628165"/>
                    <a:gd name="connsiteY3" fmla="*/ 229641 h 1154923"/>
                    <a:gd name="connsiteX4" fmla="*/ 72302 w 628165"/>
                    <a:gd name="connsiteY4" fmla="*/ 229600 h 1154923"/>
                    <a:gd name="connsiteX5" fmla="*/ 583465 w 628165"/>
                    <a:gd name="connsiteY5" fmla="*/ 1629 h 1154923"/>
                    <a:gd name="connsiteX6" fmla="*/ 615032 w 628165"/>
                    <a:gd name="connsiteY6" fmla="*/ 15687 h 1154923"/>
                    <a:gd name="connsiteX7" fmla="*/ 615230 w 628165"/>
                    <a:gd name="connsiteY7" fmla="*/ 32660 h 1154923"/>
                    <a:gd name="connsiteX8" fmla="*/ 356472 w 628165"/>
                    <a:gd name="connsiteY8" fmla="*/ 709976 h 1154923"/>
                    <a:gd name="connsiteX9" fmla="*/ 353784 w 628165"/>
                    <a:gd name="connsiteY9" fmla="*/ 718773 h 1154923"/>
                    <a:gd name="connsiteX10" fmla="*/ 353784 w 628165"/>
                    <a:gd name="connsiteY10" fmla="*/ 720727 h 1154923"/>
                    <a:gd name="connsiteX11" fmla="*/ 398987 w 628165"/>
                    <a:gd name="connsiteY11" fmla="*/ 804537 h 1154923"/>
                    <a:gd name="connsiteX12" fmla="*/ 610832 w 628165"/>
                    <a:gd name="connsiteY12" fmla="*/ 885414 h 1154923"/>
                    <a:gd name="connsiteX13" fmla="*/ 627103 w 628165"/>
                    <a:gd name="connsiteY13" fmla="*/ 915898 h 1154923"/>
                    <a:gd name="connsiteX14" fmla="*/ 596618 w 628165"/>
                    <a:gd name="connsiteY14" fmla="*/ 932169 h 1154923"/>
                    <a:gd name="connsiteX15" fmla="*/ 593239 w 628165"/>
                    <a:gd name="connsiteY15" fmla="*/ 930861 h 1154923"/>
                    <a:gd name="connsiteX16" fmla="*/ 381395 w 628165"/>
                    <a:gd name="connsiteY16" fmla="*/ 849984 h 1154923"/>
                    <a:gd name="connsiteX17" fmla="*/ 305404 w 628165"/>
                    <a:gd name="connsiteY17" fmla="*/ 712664 h 1154923"/>
                    <a:gd name="connsiteX18" fmla="*/ 305404 w 628165"/>
                    <a:gd name="connsiteY18" fmla="*/ 710465 h 1154923"/>
                    <a:gd name="connsiteX19" fmla="*/ 310535 w 628165"/>
                    <a:gd name="connsiteY19" fmla="*/ 693117 h 1154923"/>
                    <a:gd name="connsiteX20" fmla="*/ 548525 w 628165"/>
                    <a:gd name="connsiteY20" fmla="*/ 70777 h 1154923"/>
                    <a:gd name="connsiteX21" fmla="*/ 92338 w 628165"/>
                    <a:gd name="connsiteY21" fmla="*/ 274070 h 1154923"/>
                    <a:gd name="connsiteX22" fmla="*/ 54680 w 628165"/>
                    <a:gd name="connsiteY22" fmla="*/ 370654 h 1154923"/>
                    <a:gd name="connsiteX23" fmla="*/ 55198 w 628165"/>
                    <a:gd name="connsiteY23" fmla="*/ 371807 h 1154923"/>
                    <a:gd name="connsiteX24" fmla="*/ 363558 w 628165"/>
                    <a:gd name="connsiteY24" fmla="*/ 1062562 h 1154923"/>
                    <a:gd name="connsiteX25" fmla="*/ 460141 w 628165"/>
                    <a:gd name="connsiteY25" fmla="*/ 1100220 h 1154923"/>
                    <a:gd name="connsiteX26" fmla="*/ 461294 w 628165"/>
                    <a:gd name="connsiteY26" fmla="*/ 1099702 h 1154923"/>
                    <a:gd name="connsiteX27" fmla="*/ 529955 w 628165"/>
                    <a:gd name="connsiteY27" fmla="*/ 1068915 h 1154923"/>
                    <a:gd name="connsiteX28" fmla="*/ 562963 w 628165"/>
                    <a:gd name="connsiteY28" fmla="*/ 1079140 h 1154923"/>
                    <a:gd name="connsiteX29" fmla="*/ 552737 w 628165"/>
                    <a:gd name="connsiteY29" fmla="*/ 1112149 h 1154923"/>
                    <a:gd name="connsiteX30" fmla="*/ 549991 w 628165"/>
                    <a:gd name="connsiteY30" fmla="*/ 1113385 h 1154923"/>
                    <a:gd name="connsiteX31" fmla="*/ 481330 w 628165"/>
                    <a:gd name="connsiteY31" fmla="*/ 1144172 h 1154923"/>
                    <a:gd name="connsiteX32" fmla="*/ 431485 w 628165"/>
                    <a:gd name="connsiteY32" fmla="*/ 1154923 h 115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628165" h="1154923">
                      <a:moveTo>
                        <a:pt x="431485" y="1154923"/>
                      </a:moveTo>
                      <a:cubicBezTo>
                        <a:pt x="383019" y="1154801"/>
                        <a:pt x="339207" y="1126042"/>
                        <a:pt x="319820" y="1081620"/>
                      </a:cubicBezTo>
                      <a:lnTo>
                        <a:pt x="10728" y="391110"/>
                      </a:lnTo>
                      <a:cubicBezTo>
                        <a:pt x="-16883" y="329545"/>
                        <a:pt x="10642" y="257254"/>
                        <a:pt x="72207" y="229641"/>
                      </a:cubicBezTo>
                      <a:cubicBezTo>
                        <a:pt x="72239" y="229629"/>
                        <a:pt x="72270" y="229614"/>
                        <a:pt x="72302" y="229600"/>
                      </a:cubicBezTo>
                      <a:lnTo>
                        <a:pt x="583465" y="1629"/>
                      </a:lnTo>
                      <a:cubicBezTo>
                        <a:pt x="596064" y="-3206"/>
                        <a:pt x="610196" y="3088"/>
                        <a:pt x="615032" y="15687"/>
                      </a:cubicBezTo>
                      <a:cubicBezTo>
                        <a:pt x="617124" y="21139"/>
                        <a:pt x="617194" y="27160"/>
                        <a:pt x="615230" y="32660"/>
                      </a:cubicBezTo>
                      <a:lnTo>
                        <a:pt x="356472" y="709976"/>
                      </a:lnTo>
                      <a:cubicBezTo>
                        <a:pt x="356472" y="712664"/>
                        <a:pt x="354517" y="715840"/>
                        <a:pt x="353784" y="718773"/>
                      </a:cubicBezTo>
                      <a:cubicBezTo>
                        <a:pt x="353051" y="721705"/>
                        <a:pt x="353784" y="720239"/>
                        <a:pt x="353784" y="720727"/>
                      </a:cubicBezTo>
                      <a:cubicBezTo>
                        <a:pt x="346185" y="755979"/>
                        <a:pt x="365356" y="791523"/>
                        <a:pt x="398987" y="804537"/>
                      </a:cubicBezTo>
                      <a:lnTo>
                        <a:pt x="610832" y="885414"/>
                      </a:lnTo>
                      <a:cubicBezTo>
                        <a:pt x="623743" y="889338"/>
                        <a:pt x="631029" y="902987"/>
                        <a:pt x="627103" y="915898"/>
                      </a:cubicBezTo>
                      <a:cubicBezTo>
                        <a:pt x="623178" y="928809"/>
                        <a:pt x="609529" y="936095"/>
                        <a:pt x="596618" y="932169"/>
                      </a:cubicBezTo>
                      <a:cubicBezTo>
                        <a:pt x="595463" y="931817"/>
                        <a:pt x="594331" y="931379"/>
                        <a:pt x="593239" y="930861"/>
                      </a:cubicBezTo>
                      <a:lnTo>
                        <a:pt x="381395" y="849984"/>
                      </a:lnTo>
                      <a:cubicBezTo>
                        <a:pt x="326124" y="828685"/>
                        <a:pt x="294096" y="770805"/>
                        <a:pt x="305404" y="712664"/>
                      </a:cubicBezTo>
                      <a:cubicBezTo>
                        <a:pt x="305404" y="712664"/>
                        <a:pt x="305404" y="711198"/>
                        <a:pt x="305404" y="710465"/>
                      </a:cubicBezTo>
                      <a:cubicBezTo>
                        <a:pt x="306697" y="704566"/>
                        <a:pt x="308412" y="698768"/>
                        <a:pt x="310535" y="693117"/>
                      </a:cubicBezTo>
                      <a:lnTo>
                        <a:pt x="548525" y="70777"/>
                      </a:lnTo>
                      <a:lnTo>
                        <a:pt x="92338" y="274070"/>
                      </a:lnTo>
                      <a:cubicBezTo>
                        <a:pt x="55268" y="290341"/>
                        <a:pt x="38408" y="333584"/>
                        <a:pt x="54680" y="370654"/>
                      </a:cubicBezTo>
                      <a:cubicBezTo>
                        <a:pt x="54849" y="371040"/>
                        <a:pt x="55022" y="371423"/>
                        <a:pt x="55198" y="371807"/>
                      </a:cubicBezTo>
                      <a:lnTo>
                        <a:pt x="363558" y="1062562"/>
                      </a:lnTo>
                      <a:cubicBezTo>
                        <a:pt x="379828" y="1099631"/>
                        <a:pt x="423072" y="1116491"/>
                        <a:pt x="460141" y="1100220"/>
                      </a:cubicBezTo>
                      <a:cubicBezTo>
                        <a:pt x="460527" y="1100051"/>
                        <a:pt x="460911" y="1099878"/>
                        <a:pt x="461294" y="1099702"/>
                      </a:cubicBezTo>
                      <a:lnTo>
                        <a:pt x="529955" y="1068915"/>
                      </a:lnTo>
                      <a:cubicBezTo>
                        <a:pt x="541893" y="1062623"/>
                        <a:pt x="556671" y="1067202"/>
                        <a:pt x="562963" y="1079140"/>
                      </a:cubicBezTo>
                      <a:cubicBezTo>
                        <a:pt x="569255" y="1091079"/>
                        <a:pt x="564676" y="1105857"/>
                        <a:pt x="552737" y="1112149"/>
                      </a:cubicBezTo>
                      <a:cubicBezTo>
                        <a:pt x="551848" y="1112615"/>
                        <a:pt x="550931" y="1113028"/>
                        <a:pt x="549991" y="1113385"/>
                      </a:cubicBezTo>
                      <a:lnTo>
                        <a:pt x="481330" y="1144172"/>
                      </a:lnTo>
                      <a:cubicBezTo>
                        <a:pt x="465683" y="1151302"/>
                        <a:pt x="448679" y="1154967"/>
                        <a:pt x="431485" y="1154923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099" name="Freeform 1098">
                  <a:extLst>
                    <a:ext uri="{FF2B5EF4-FFF2-40B4-BE49-F238E27FC236}">
                      <a16:creationId xmlns:a16="http://schemas.microsoft.com/office/drawing/2014/main" id="{CDE1C28C-4FC9-2AF0-4092-CFE7848F3731}"/>
                    </a:ext>
                  </a:extLst>
                </p:cNvPr>
                <p:cNvSpPr/>
                <p:nvPr/>
              </p:nvSpPr>
              <p:spPr>
                <a:xfrm>
                  <a:off x="16533967" y="3556649"/>
                  <a:ext cx="275174" cy="272028"/>
                </a:xfrm>
                <a:custGeom>
                  <a:avLst/>
                  <a:gdLst>
                    <a:gd name="connsiteX0" fmla="*/ 135340 w 275174"/>
                    <a:gd name="connsiteY0" fmla="*/ 272028 h 272028"/>
                    <a:gd name="connsiteX1" fmla="*/ 86471 w 275174"/>
                    <a:gd name="connsiteY1" fmla="*/ 262987 h 272028"/>
                    <a:gd name="connsiteX2" fmla="*/ 8883 w 275174"/>
                    <a:gd name="connsiteY2" fmla="*/ 89492 h 272028"/>
                    <a:gd name="connsiteX3" fmla="*/ 79630 w 275174"/>
                    <a:gd name="connsiteY3" fmla="*/ 14736 h 272028"/>
                    <a:gd name="connsiteX4" fmla="*/ 260438 w 275174"/>
                    <a:gd name="connsiteY4" fmla="*/ 73290 h 272028"/>
                    <a:gd name="connsiteX5" fmla="*/ 201886 w 275174"/>
                    <a:gd name="connsiteY5" fmla="*/ 254098 h 272028"/>
                    <a:gd name="connsiteX6" fmla="*/ 189095 w 275174"/>
                    <a:gd name="connsiteY6" fmla="*/ 259811 h 272028"/>
                    <a:gd name="connsiteX7" fmla="*/ 135340 w 275174"/>
                    <a:gd name="connsiteY7" fmla="*/ 272028 h 272028"/>
                    <a:gd name="connsiteX8" fmla="*/ 135340 w 275174"/>
                    <a:gd name="connsiteY8" fmla="*/ 52120 h 272028"/>
                    <a:gd name="connsiteX9" fmla="*/ 100643 w 275174"/>
                    <a:gd name="connsiteY9" fmla="*/ 59695 h 272028"/>
                    <a:gd name="connsiteX10" fmla="*/ 57028 w 275174"/>
                    <a:gd name="connsiteY10" fmla="*/ 171758 h 272028"/>
                    <a:gd name="connsiteX11" fmla="*/ 57395 w 275174"/>
                    <a:gd name="connsiteY11" fmla="*/ 172581 h 272028"/>
                    <a:gd name="connsiteX12" fmla="*/ 104797 w 275174"/>
                    <a:gd name="connsiteY12" fmla="*/ 217540 h 272028"/>
                    <a:gd name="connsiteX13" fmla="*/ 170281 w 275174"/>
                    <a:gd name="connsiteY13" fmla="*/ 215830 h 272028"/>
                    <a:gd name="connsiteX14" fmla="*/ 170281 w 275174"/>
                    <a:gd name="connsiteY14" fmla="*/ 215830 h 272028"/>
                    <a:gd name="connsiteX15" fmla="*/ 213835 w 275174"/>
                    <a:gd name="connsiteY15" fmla="*/ 103000 h 272028"/>
                    <a:gd name="connsiteX16" fmla="*/ 135096 w 275174"/>
                    <a:gd name="connsiteY16" fmla="*/ 52120 h 272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75174" h="272028">
                      <a:moveTo>
                        <a:pt x="135340" y="272028"/>
                      </a:moveTo>
                      <a:cubicBezTo>
                        <a:pt x="118634" y="272028"/>
                        <a:pt x="102070" y="268964"/>
                        <a:pt x="86471" y="262987"/>
                      </a:cubicBezTo>
                      <a:cubicBezTo>
                        <a:pt x="17137" y="236503"/>
                        <a:pt x="-17601" y="158827"/>
                        <a:pt x="8883" y="89492"/>
                      </a:cubicBezTo>
                      <a:cubicBezTo>
                        <a:pt x="21611" y="56174"/>
                        <a:pt x="47062" y="29279"/>
                        <a:pt x="79630" y="14736"/>
                      </a:cubicBezTo>
                      <a:cubicBezTo>
                        <a:pt x="145727" y="-19025"/>
                        <a:pt x="226680" y="7191"/>
                        <a:pt x="260438" y="73290"/>
                      </a:cubicBezTo>
                      <a:cubicBezTo>
                        <a:pt x="294199" y="139387"/>
                        <a:pt x="267983" y="220338"/>
                        <a:pt x="201886" y="254098"/>
                      </a:cubicBezTo>
                      <a:cubicBezTo>
                        <a:pt x="197725" y="256224"/>
                        <a:pt x="193454" y="258130"/>
                        <a:pt x="189095" y="259811"/>
                      </a:cubicBezTo>
                      <a:cubicBezTo>
                        <a:pt x="172245" y="267652"/>
                        <a:pt x="153922" y="271816"/>
                        <a:pt x="135340" y="272028"/>
                      </a:cubicBezTo>
                      <a:close/>
                      <a:moveTo>
                        <a:pt x="135340" y="52120"/>
                      </a:moveTo>
                      <a:cubicBezTo>
                        <a:pt x="123365" y="52115"/>
                        <a:pt x="111529" y="54698"/>
                        <a:pt x="100643" y="59695"/>
                      </a:cubicBezTo>
                      <a:cubicBezTo>
                        <a:pt x="57654" y="78597"/>
                        <a:pt x="38126" y="128768"/>
                        <a:pt x="57028" y="171758"/>
                      </a:cubicBezTo>
                      <a:cubicBezTo>
                        <a:pt x="57148" y="172034"/>
                        <a:pt x="57270" y="172307"/>
                        <a:pt x="57395" y="172581"/>
                      </a:cubicBezTo>
                      <a:cubicBezTo>
                        <a:pt x="66487" y="193345"/>
                        <a:pt x="83581" y="209560"/>
                        <a:pt x="104797" y="217540"/>
                      </a:cubicBezTo>
                      <a:cubicBezTo>
                        <a:pt x="125986" y="225684"/>
                        <a:pt x="149546" y="225068"/>
                        <a:pt x="170281" y="215830"/>
                      </a:cubicBezTo>
                      <a:lnTo>
                        <a:pt x="170281" y="215830"/>
                      </a:lnTo>
                      <a:cubicBezTo>
                        <a:pt x="213466" y="196700"/>
                        <a:pt x="232964" y="146185"/>
                        <a:pt x="213835" y="103000"/>
                      </a:cubicBezTo>
                      <a:cubicBezTo>
                        <a:pt x="200051" y="71885"/>
                        <a:pt x="169127" y="51903"/>
                        <a:pt x="135096" y="5212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00" name="Freeform 1099">
                  <a:extLst>
                    <a:ext uri="{FF2B5EF4-FFF2-40B4-BE49-F238E27FC236}">
                      <a16:creationId xmlns:a16="http://schemas.microsoft.com/office/drawing/2014/main" id="{716DCD1C-A26F-40AC-6CAD-8EC351EA4E28}"/>
                    </a:ext>
                  </a:extLst>
                </p:cNvPr>
                <p:cNvSpPr/>
                <p:nvPr/>
              </p:nvSpPr>
              <p:spPr>
                <a:xfrm>
                  <a:off x="16927496" y="3168697"/>
                  <a:ext cx="797574" cy="661202"/>
                </a:xfrm>
                <a:custGeom>
                  <a:avLst/>
                  <a:gdLst>
                    <a:gd name="connsiteX0" fmla="*/ 663470 w 797574"/>
                    <a:gd name="connsiteY0" fmla="*/ 661201 h 661202"/>
                    <a:gd name="connsiteX1" fmla="*/ 654673 w 797574"/>
                    <a:gd name="connsiteY1" fmla="*/ 659491 h 661202"/>
                    <a:gd name="connsiteX2" fmla="*/ 640499 w 797574"/>
                    <a:gd name="connsiteY2" fmla="*/ 627976 h 661202"/>
                    <a:gd name="connsiteX3" fmla="*/ 640501 w 797574"/>
                    <a:gd name="connsiteY3" fmla="*/ 627971 h 661202"/>
                    <a:gd name="connsiteX4" fmla="*/ 743858 w 797574"/>
                    <a:gd name="connsiteY4" fmla="*/ 359195 h 661202"/>
                    <a:gd name="connsiteX5" fmla="*/ 701655 w 797574"/>
                    <a:gd name="connsiteY5" fmla="*/ 264510 h 661202"/>
                    <a:gd name="connsiteX6" fmla="*/ 701343 w 797574"/>
                    <a:gd name="connsiteY6" fmla="*/ 264390 h 661202"/>
                    <a:gd name="connsiteX7" fmla="*/ 153528 w 797574"/>
                    <a:gd name="connsiteY7" fmla="*/ 53767 h 661202"/>
                    <a:gd name="connsiteX8" fmla="*/ 58843 w 797574"/>
                    <a:gd name="connsiteY8" fmla="*/ 95971 h 661202"/>
                    <a:gd name="connsiteX9" fmla="*/ 58723 w 797574"/>
                    <a:gd name="connsiteY9" fmla="*/ 96283 h 661202"/>
                    <a:gd name="connsiteX10" fmla="*/ 47483 w 797574"/>
                    <a:gd name="connsiteY10" fmla="*/ 126337 h 661202"/>
                    <a:gd name="connsiteX11" fmla="*/ 15963 w 797574"/>
                    <a:gd name="connsiteY11" fmla="*/ 140753 h 661202"/>
                    <a:gd name="connsiteX12" fmla="*/ 1547 w 797574"/>
                    <a:gd name="connsiteY12" fmla="*/ 109233 h 661202"/>
                    <a:gd name="connsiteX13" fmla="*/ 13031 w 797574"/>
                    <a:gd name="connsiteY13" fmla="*/ 78934 h 661202"/>
                    <a:gd name="connsiteX14" fmla="*/ 170554 w 797574"/>
                    <a:gd name="connsiteY14" fmla="*/ 7952 h 661202"/>
                    <a:gd name="connsiteX15" fmla="*/ 170876 w 797574"/>
                    <a:gd name="connsiteY15" fmla="*/ 8075 h 661202"/>
                    <a:gd name="connsiteX16" fmla="*/ 718935 w 797574"/>
                    <a:gd name="connsiteY16" fmla="*/ 217721 h 661202"/>
                    <a:gd name="connsiteX17" fmla="*/ 789550 w 797574"/>
                    <a:gd name="connsiteY17" fmla="*/ 375321 h 661202"/>
                    <a:gd name="connsiteX18" fmla="*/ 686193 w 797574"/>
                    <a:gd name="connsiteY18" fmla="*/ 645564 h 661202"/>
                    <a:gd name="connsiteX19" fmla="*/ 663470 w 797574"/>
                    <a:gd name="connsiteY19" fmla="*/ 661201 h 661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97574" h="661202">
                      <a:moveTo>
                        <a:pt x="663470" y="661201"/>
                      </a:moveTo>
                      <a:cubicBezTo>
                        <a:pt x="660452" y="661228"/>
                        <a:pt x="657461" y="660647"/>
                        <a:pt x="654673" y="659491"/>
                      </a:cubicBezTo>
                      <a:cubicBezTo>
                        <a:pt x="642058" y="654702"/>
                        <a:pt x="635710" y="640594"/>
                        <a:pt x="640499" y="627976"/>
                      </a:cubicBezTo>
                      <a:cubicBezTo>
                        <a:pt x="640499" y="627976"/>
                        <a:pt x="640501" y="627973"/>
                        <a:pt x="640501" y="627971"/>
                      </a:cubicBezTo>
                      <a:lnTo>
                        <a:pt x="743858" y="359195"/>
                      </a:lnTo>
                      <a:cubicBezTo>
                        <a:pt x="758350" y="321395"/>
                        <a:pt x="739455" y="279002"/>
                        <a:pt x="701655" y="264510"/>
                      </a:cubicBezTo>
                      <a:cubicBezTo>
                        <a:pt x="701550" y="264468"/>
                        <a:pt x="701448" y="264429"/>
                        <a:pt x="701343" y="264390"/>
                      </a:cubicBezTo>
                      <a:lnTo>
                        <a:pt x="153528" y="53767"/>
                      </a:lnTo>
                      <a:cubicBezTo>
                        <a:pt x="115728" y="39274"/>
                        <a:pt x="73335" y="58170"/>
                        <a:pt x="58843" y="95971"/>
                      </a:cubicBezTo>
                      <a:cubicBezTo>
                        <a:pt x="58801" y="96074"/>
                        <a:pt x="58762" y="96179"/>
                        <a:pt x="58723" y="96283"/>
                      </a:cubicBezTo>
                      <a:lnTo>
                        <a:pt x="47483" y="126337"/>
                      </a:lnTo>
                      <a:cubicBezTo>
                        <a:pt x="42760" y="139022"/>
                        <a:pt x="28647" y="145476"/>
                        <a:pt x="15963" y="140753"/>
                      </a:cubicBezTo>
                      <a:cubicBezTo>
                        <a:pt x="3279" y="136030"/>
                        <a:pt x="-3176" y="121918"/>
                        <a:pt x="1547" y="109233"/>
                      </a:cubicBezTo>
                      <a:lnTo>
                        <a:pt x="13031" y="78934"/>
                      </a:lnTo>
                      <a:cubicBezTo>
                        <a:pt x="36928" y="15835"/>
                        <a:pt x="107452" y="-15945"/>
                        <a:pt x="170554" y="7952"/>
                      </a:cubicBezTo>
                      <a:cubicBezTo>
                        <a:pt x="170661" y="7993"/>
                        <a:pt x="170768" y="8034"/>
                        <a:pt x="170876" y="8075"/>
                      </a:cubicBezTo>
                      <a:lnTo>
                        <a:pt x="718935" y="217721"/>
                      </a:lnTo>
                      <a:cubicBezTo>
                        <a:pt x="781931" y="241766"/>
                        <a:pt x="813537" y="312303"/>
                        <a:pt x="789550" y="375321"/>
                      </a:cubicBezTo>
                      <a:lnTo>
                        <a:pt x="686193" y="645564"/>
                      </a:lnTo>
                      <a:cubicBezTo>
                        <a:pt x="682567" y="654963"/>
                        <a:pt x="673544" y="661172"/>
                        <a:pt x="663470" y="66120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01" name="Freeform 1100">
                  <a:extLst>
                    <a:ext uri="{FF2B5EF4-FFF2-40B4-BE49-F238E27FC236}">
                      <a16:creationId xmlns:a16="http://schemas.microsoft.com/office/drawing/2014/main" id="{151D30D1-D170-F6EC-9437-F6AC205006EE}"/>
                    </a:ext>
                  </a:extLst>
                </p:cNvPr>
                <p:cNvSpPr/>
                <p:nvPr/>
              </p:nvSpPr>
              <p:spPr>
                <a:xfrm>
                  <a:off x="16990014" y="3353642"/>
                  <a:ext cx="268354" cy="268321"/>
                </a:xfrm>
                <a:custGeom>
                  <a:avLst/>
                  <a:gdLst>
                    <a:gd name="connsiteX0" fmla="*/ 133769 w 268354"/>
                    <a:gd name="connsiteY0" fmla="*/ 268321 h 268321"/>
                    <a:gd name="connsiteX1" fmla="*/ 11598 w 268354"/>
                    <a:gd name="connsiteY1" fmla="*/ 188666 h 268321"/>
                    <a:gd name="connsiteX2" fmla="*/ 79689 w 268354"/>
                    <a:gd name="connsiteY2" fmla="*/ 11598 h 268321"/>
                    <a:gd name="connsiteX3" fmla="*/ 256756 w 268354"/>
                    <a:gd name="connsiteY3" fmla="*/ 79691 h 268321"/>
                    <a:gd name="connsiteX4" fmla="*/ 188666 w 268354"/>
                    <a:gd name="connsiteY4" fmla="*/ 256756 h 268321"/>
                    <a:gd name="connsiteX5" fmla="*/ 133769 w 268354"/>
                    <a:gd name="connsiteY5" fmla="*/ 268321 h 268321"/>
                    <a:gd name="connsiteX6" fmla="*/ 133769 w 268354"/>
                    <a:gd name="connsiteY6" fmla="*/ 48413 h 268321"/>
                    <a:gd name="connsiteX7" fmla="*/ 53869 w 268354"/>
                    <a:gd name="connsiteY7" fmla="*/ 103390 h 268321"/>
                    <a:gd name="connsiteX8" fmla="*/ 55580 w 268354"/>
                    <a:gd name="connsiteY8" fmla="*/ 168629 h 268321"/>
                    <a:gd name="connsiteX9" fmla="*/ 103227 w 268354"/>
                    <a:gd name="connsiteY9" fmla="*/ 213833 h 268321"/>
                    <a:gd name="connsiteX10" fmla="*/ 103227 w 268354"/>
                    <a:gd name="connsiteY10" fmla="*/ 213833 h 268321"/>
                    <a:gd name="connsiteX11" fmla="*/ 213574 w 268354"/>
                    <a:gd name="connsiteY11" fmla="*/ 164327 h 268321"/>
                    <a:gd name="connsiteX12" fmla="*/ 211714 w 268354"/>
                    <a:gd name="connsiteY12" fmla="*/ 98992 h 268321"/>
                    <a:gd name="connsiteX13" fmla="*/ 133769 w 268354"/>
                    <a:gd name="connsiteY13" fmla="*/ 48413 h 26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354" h="268321">
                      <a:moveTo>
                        <a:pt x="133769" y="268321"/>
                      </a:moveTo>
                      <a:cubicBezTo>
                        <a:pt x="80964" y="267974"/>
                        <a:pt x="33218" y="236845"/>
                        <a:pt x="11598" y="188666"/>
                      </a:cubicBezTo>
                      <a:cubicBezTo>
                        <a:pt x="-18495" y="120968"/>
                        <a:pt x="11992" y="41691"/>
                        <a:pt x="79689" y="11598"/>
                      </a:cubicBezTo>
                      <a:cubicBezTo>
                        <a:pt x="147389" y="-18495"/>
                        <a:pt x="226663" y="11992"/>
                        <a:pt x="256756" y="79691"/>
                      </a:cubicBezTo>
                      <a:cubicBezTo>
                        <a:pt x="286850" y="147389"/>
                        <a:pt x="256363" y="226663"/>
                        <a:pt x="188666" y="256756"/>
                      </a:cubicBezTo>
                      <a:cubicBezTo>
                        <a:pt x="171386" y="264438"/>
                        <a:pt x="152679" y="268380"/>
                        <a:pt x="133769" y="268321"/>
                      </a:cubicBezTo>
                      <a:close/>
                      <a:moveTo>
                        <a:pt x="133769" y="48413"/>
                      </a:moveTo>
                      <a:cubicBezTo>
                        <a:pt x="98293" y="48335"/>
                        <a:pt x="66475" y="70228"/>
                        <a:pt x="53869" y="103390"/>
                      </a:cubicBezTo>
                      <a:cubicBezTo>
                        <a:pt x="45630" y="124479"/>
                        <a:pt x="46246" y="148002"/>
                        <a:pt x="55580" y="168629"/>
                      </a:cubicBezTo>
                      <a:cubicBezTo>
                        <a:pt x="64745" y="189487"/>
                        <a:pt x="81917" y="205779"/>
                        <a:pt x="103227" y="213833"/>
                      </a:cubicBezTo>
                      <a:lnTo>
                        <a:pt x="103227" y="213833"/>
                      </a:lnTo>
                      <a:cubicBezTo>
                        <a:pt x="147369" y="230634"/>
                        <a:pt x="196773" y="208469"/>
                        <a:pt x="213574" y="164327"/>
                      </a:cubicBezTo>
                      <a:cubicBezTo>
                        <a:pt x="221627" y="143162"/>
                        <a:pt x="220960" y="119666"/>
                        <a:pt x="211714" y="98992"/>
                      </a:cubicBezTo>
                      <a:cubicBezTo>
                        <a:pt x="198007" y="68215"/>
                        <a:pt x="167462" y="48394"/>
                        <a:pt x="133769" y="48413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02" name="Freeform 1101">
                  <a:extLst>
                    <a:ext uri="{FF2B5EF4-FFF2-40B4-BE49-F238E27FC236}">
                      <a16:creationId xmlns:a16="http://schemas.microsoft.com/office/drawing/2014/main" id="{8029E8CC-080E-BCD7-B7FC-13448B26942B}"/>
                    </a:ext>
                  </a:extLst>
                </p:cNvPr>
                <p:cNvSpPr/>
                <p:nvPr/>
              </p:nvSpPr>
              <p:spPr>
                <a:xfrm>
                  <a:off x="17304248" y="3502133"/>
                  <a:ext cx="233920" cy="119587"/>
                </a:xfrm>
                <a:custGeom>
                  <a:avLst/>
                  <a:gdLst>
                    <a:gd name="connsiteX0" fmla="*/ 209261 w 233920"/>
                    <a:gd name="connsiteY0" fmla="*/ 119586 h 119587"/>
                    <a:gd name="connsiteX1" fmla="*/ 200465 w 233920"/>
                    <a:gd name="connsiteY1" fmla="*/ 117876 h 119587"/>
                    <a:gd name="connsiteX2" fmla="*/ 17941 w 233920"/>
                    <a:gd name="connsiteY2" fmla="*/ 47994 h 119587"/>
                    <a:gd name="connsiteX3" fmla="*/ 886 w 233920"/>
                    <a:gd name="connsiteY3" fmla="*/ 17940 h 119587"/>
                    <a:gd name="connsiteX4" fmla="*/ 30940 w 233920"/>
                    <a:gd name="connsiteY4" fmla="*/ 887 h 119587"/>
                    <a:gd name="connsiteX5" fmla="*/ 35290 w 233920"/>
                    <a:gd name="connsiteY5" fmla="*/ 2546 h 119587"/>
                    <a:gd name="connsiteX6" fmla="*/ 217813 w 233920"/>
                    <a:gd name="connsiteY6" fmla="*/ 72184 h 119587"/>
                    <a:gd name="connsiteX7" fmla="*/ 232449 w 233920"/>
                    <a:gd name="connsiteY7" fmla="*/ 103487 h 119587"/>
                    <a:gd name="connsiteX8" fmla="*/ 209261 w 233920"/>
                    <a:gd name="connsiteY8" fmla="*/ 119586 h 11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3920" h="119587">
                      <a:moveTo>
                        <a:pt x="209261" y="119586"/>
                      </a:moveTo>
                      <a:cubicBezTo>
                        <a:pt x="206244" y="119613"/>
                        <a:pt x="203253" y="119032"/>
                        <a:pt x="200465" y="117876"/>
                      </a:cubicBezTo>
                      <a:lnTo>
                        <a:pt x="17941" y="47994"/>
                      </a:lnTo>
                      <a:cubicBezTo>
                        <a:pt x="4933" y="44405"/>
                        <a:pt x="-2703" y="30949"/>
                        <a:pt x="886" y="17940"/>
                      </a:cubicBezTo>
                      <a:cubicBezTo>
                        <a:pt x="4476" y="4931"/>
                        <a:pt x="17932" y="-2704"/>
                        <a:pt x="30940" y="887"/>
                      </a:cubicBezTo>
                      <a:cubicBezTo>
                        <a:pt x="32441" y="1300"/>
                        <a:pt x="33897" y="1855"/>
                        <a:pt x="35290" y="2546"/>
                      </a:cubicBezTo>
                      <a:lnTo>
                        <a:pt x="217813" y="72184"/>
                      </a:lnTo>
                      <a:cubicBezTo>
                        <a:pt x="230500" y="76787"/>
                        <a:pt x="237050" y="90800"/>
                        <a:pt x="232449" y="103487"/>
                      </a:cubicBezTo>
                      <a:cubicBezTo>
                        <a:pt x="228916" y="113226"/>
                        <a:pt x="219621" y="119679"/>
                        <a:pt x="209261" y="119586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03" name="Freeform 1102">
                  <a:extLst>
                    <a:ext uri="{FF2B5EF4-FFF2-40B4-BE49-F238E27FC236}">
                      <a16:creationId xmlns:a16="http://schemas.microsoft.com/office/drawing/2014/main" id="{D6F5155C-8C9C-E93C-8D39-8806932E123D}"/>
                    </a:ext>
                  </a:extLst>
                </p:cNvPr>
                <p:cNvSpPr/>
                <p:nvPr/>
              </p:nvSpPr>
              <p:spPr>
                <a:xfrm>
                  <a:off x="17257306" y="3562700"/>
                  <a:ext cx="277695" cy="136235"/>
                </a:xfrm>
                <a:custGeom>
                  <a:avLst/>
                  <a:gdLst>
                    <a:gd name="connsiteX0" fmla="*/ 252782 w 277695"/>
                    <a:gd name="connsiteY0" fmla="*/ 136231 h 136235"/>
                    <a:gd name="connsiteX1" fmla="*/ 243986 w 277695"/>
                    <a:gd name="connsiteY1" fmla="*/ 134520 h 136235"/>
                    <a:gd name="connsiteX2" fmla="*/ 15770 w 277695"/>
                    <a:gd name="connsiteY2" fmla="*/ 47290 h 136235"/>
                    <a:gd name="connsiteX3" fmla="*/ 1598 w 277695"/>
                    <a:gd name="connsiteY3" fmla="*/ 15770 h 136235"/>
                    <a:gd name="connsiteX4" fmla="*/ 33118 w 277695"/>
                    <a:gd name="connsiteY4" fmla="*/ 1598 h 136235"/>
                    <a:gd name="connsiteX5" fmla="*/ 261578 w 277695"/>
                    <a:gd name="connsiteY5" fmla="*/ 88828 h 136235"/>
                    <a:gd name="connsiteX6" fmla="*/ 276227 w 277695"/>
                    <a:gd name="connsiteY6" fmla="*/ 120124 h 136235"/>
                    <a:gd name="connsiteX7" fmla="*/ 252782 w 277695"/>
                    <a:gd name="connsiteY7" fmla="*/ 136231 h 13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695" h="136235">
                      <a:moveTo>
                        <a:pt x="252782" y="136231"/>
                      </a:moveTo>
                      <a:cubicBezTo>
                        <a:pt x="249764" y="136258"/>
                        <a:pt x="246774" y="135676"/>
                        <a:pt x="243986" y="134520"/>
                      </a:cubicBezTo>
                      <a:lnTo>
                        <a:pt x="15770" y="47290"/>
                      </a:lnTo>
                      <a:cubicBezTo>
                        <a:pt x="3152" y="42499"/>
                        <a:pt x="-3193" y="28388"/>
                        <a:pt x="1598" y="15770"/>
                      </a:cubicBezTo>
                      <a:cubicBezTo>
                        <a:pt x="6390" y="3152"/>
                        <a:pt x="20501" y="-3193"/>
                        <a:pt x="33118" y="1598"/>
                      </a:cubicBezTo>
                      <a:lnTo>
                        <a:pt x="261578" y="88828"/>
                      </a:lnTo>
                      <a:cubicBezTo>
                        <a:pt x="274267" y="93425"/>
                        <a:pt x="280825" y="107438"/>
                        <a:pt x="276227" y="120124"/>
                      </a:cubicBezTo>
                      <a:cubicBezTo>
                        <a:pt x="272664" y="129959"/>
                        <a:pt x="263240" y="136434"/>
                        <a:pt x="252782" y="13623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04" name="Freeform 1103">
                  <a:extLst>
                    <a:ext uri="{FF2B5EF4-FFF2-40B4-BE49-F238E27FC236}">
                      <a16:creationId xmlns:a16="http://schemas.microsoft.com/office/drawing/2014/main" id="{B122DA49-87F4-3D2E-C6C1-691C66F622CB}"/>
                    </a:ext>
                  </a:extLst>
                </p:cNvPr>
                <p:cNvSpPr/>
                <p:nvPr/>
              </p:nvSpPr>
              <p:spPr>
                <a:xfrm>
                  <a:off x="17145748" y="3860115"/>
                  <a:ext cx="62156" cy="54082"/>
                </a:xfrm>
                <a:custGeom>
                  <a:avLst/>
                  <a:gdLst>
                    <a:gd name="connsiteX0" fmla="*/ 37899 w 62156"/>
                    <a:gd name="connsiteY0" fmla="*/ 54082 h 54082"/>
                    <a:gd name="connsiteX1" fmla="*/ 29103 w 62156"/>
                    <a:gd name="connsiteY1" fmla="*/ 52372 h 54082"/>
                    <a:gd name="connsiteX2" fmla="*/ 13954 w 62156"/>
                    <a:gd name="connsiteY2" fmla="*/ 46507 h 54082"/>
                    <a:gd name="connsiteX3" fmla="*/ 2370 w 62156"/>
                    <a:gd name="connsiteY3" fmla="*/ 13951 h 54082"/>
                    <a:gd name="connsiteX4" fmla="*/ 31547 w 62156"/>
                    <a:gd name="connsiteY4" fmla="*/ 1060 h 54082"/>
                    <a:gd name="connsiteX5" fmla="*/ 46696 w 62156"/>
                    <a:gd name="connsiteY5" fmla="*/ 6924 h 54082"/>
                    <a:gd name="connsiteX6" fmla="*/ 60440 w 62156"/>
                    <a:gd name="connsiteY6" fmla="*/ 38627 h 54082"/>
                    <a:gd name="connsiteX7" fmla="*/ 37899 w 62156"/>
                    <a:gd name="connsiteY7" fmla="*/ 54082 h 54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56" h="54082">
                      <a:moveTo>
                        <a:pt x="37899" y="54082"/>
                      </a:moveTo>
                      <a:cubicBezTo>
                        <a:pt x="34882" y="54109"/>
                        <a:pt x="31891" y="53527"/>
                        <a:pt x="29103" y="52372"/>
                      </a:cubicBezTo>
                      <a:lnTo>
                        <a:pt x="13954" y="46507"/>
                      </a:lnTo>
                      <a:cubicBezTo>
                        <a:pt x="1766" y="40716"/>
                        <a:pt x="-3421" y="26139"/>
                        <a:pt x="2370" y="13951"/>
                      </a:cubicBezTo>
                      <a:cubicBezTo>
                        <a:pt x="7562" y="3024"/>
                        <a:pt x="19970" y="-2459"/>
                        <a:pt x="31547" y="1060"/>
                      </a:cubicBezTo>
                      <a:lnTo>
                        <a:pt x="46696" y="6924"/>
                      </a:lnTo>
                      <a:cubicBezTo>
                        <a:pt x="59245" y="11884"/>
                        <a:pt x="65400" y="26078"/>
                        <a:pt x="60440" y="38627"/>
                      </a:cubicBezTo>
                      <a:cubicBezTo>
                        <a:pt x="56780" y="47893"/>
                        <a:pt x="47861" y="54006"/>
                        <a:pt x="37899" y="54082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05" name="Freeform 1104">
                  <a:extLst>
                    <a:ext uri="{FF2B5EF4-FFF2-40B4-BE49-F238E27FC236}">
                      <a16:creationId xmlns:a16="http://schemas.microsoft.com/office/drawing/2014/main" id="{7561B949-3181-E8C4-070B-E4B1815B7C5C}"/>
                    </a:ext>
                  </a:extLst>
                </p:cNvPr>
                <p:cNvSpPr/>
                <p:nvPr/>
              </p:nvSpPr>
              <p:spPr>
                <a:xfrm>
                  <a:off x="16874938" y="3649709"/>
                  <a:ext cx="268890" cy="268886"/>
                </a:xfrm>
                <a:custGeom>
                  <a:avLst/>
                  <a:gdLst>
                    <a:gd name="connsiteX0" fmla="*/ 135226 w 268890"/>
                    <a:gd name="connsiteY0" fmla="*/ 268886 h 268886"/>
                    <a:gd name="connsiteX1" fmla="*/ 86358 w 268890"/>
                    <a:gd name="connsiteY1" fmla="*/ 260089 h 268886"/>
                    <a:gd name="connsiteX2" fmla="*/ 86358 w 268890"/>
                    <a:gd name="connsiteY2" fmla="*/ 260089 h 268886"/>
                    <a:gd name="connsiteX3" fmla="*/ 11589 w 268890"/>
                    <a:gd name="connsiteY3" fmla="*/ 189230 h 268886"/>
                    <a:gd name="connsiteX4" fmla="*/ 79516 w 268890"/>
                    <a:gd name="connsiteY4" fmla="*/ 11838 h 268886"/>
                    <a:gd name="connsiteX5" fmla="*/ 256879 w 268890"/>
                    <a:gd name="connsiteY5" fmla="*/ 79154 h 268886"/>
                    <a:gd name="connsiteX6" fmla="*/ 257153 w 268890"/>
                    <a:gd name="connsiteY6" fmla="*/ 79765 h 268886"/>
                    <a:gd name="connsiteX7" fmla="*/ 259841 w 268890"/>
                    <a:gd name="connsiteY7" fmla="*/ 182388 h 268886"/>
                    <a:gd name="connsiteX8" fmla="*/ 135226 w 268890"/>
                    <a:gd name="connsiteY8" fmla="*/ 268886 h 268886"/>
                    <a:gd name="connsiteX9" fmla="*/ 104684 w 268890"/>
                    <a:gd name="connsiteY9" fmla="*/ 214397 h 268886"/>
                    <a:gd name="connsiteX10" fmla="*/ 215126 w 268890"/>
                    <a:gd name="connsiteY10" fmla="*/ 165040 h 268886"/>
                    <a:gd name="connsiteX11" fmla="*/ 165769 w 268890"/>
                    <a:gd name="connsiteY11" fmla="*/ 54598 h 268886"/>
                    <a:gd name="connsiteX12" fmla="*/ 55326 w 268890"/>
                    <a:gd name="connsiteY12" fmla="*/ 103955 h 268886"/>
                    <a:gd name="connsiteX13" fmla="*/ 104684 w 268890"/>
                    <a:gd name="connsiteY13" fmla="*/ 214397 h 268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890" h="268886">
                      <a:moveTo>
                        <a:pt x="135226" y="268886"/>
                      </a:moveTo>
                      <a:cubicBezTo>
                        <a:pt x="118540" y="268932"/>
                        <a:pt x="101981" y="265951"/>
                        <a:pt x="86358" y="260089"/>
                      </a:cubicBezTo>
                      <a:lnTo>
                        <a:pt x="86358" y="260089"/>
                      </a:lnTo>
                      <a:cubicBezTo>
                        <a:pt x="53027" y="247315"/>
                        <a:pt x="26133" y="221828"/>
                        <a:pt x="11589" y="189230"/>
                      </a:cubicBezTo>
                      <a:cubicBezTo>
                        <a:pt x="-18450" y="121481"/>
                        <a:pt x="11909" y="42195"/>
                        <a:pt x="79516" y="11838"/>
                      </a:cubicBezTo>
                      <a:cubicBezTo>
                        <a:pt x="147082" y="-18551"/>
                        <a:pt x="226491" y="11586"/>
                        <a:pt x="256879" y="79154"/>
                      </a:cubicBezTo>
                      <a:cubicBezTo>
                        <a:pt x="256972" y="79357"/>
                        <a:pt x="257063" y="79560"/>
                        <a:pt x="257153" y="79765"/>
                      </a:cubicBezTo>
                      <a:cubicBezTo>
                        <a:pt x="271811" y="112221"/>
                        <a:pt x="272779" y="149212"/>
                        <a:pt x="259841" y="182388"/>
                      </a:cubicBezTo>
                      <a:cubicBezTo>
                        <a:pt x="240100" y="234150"/>
                        <a:pt x="190621" y="268492"/>
                        <a:pt x="135226" y="268886"/>
                      </a:cubicBezTo>
                      <a:close/>
                      <a:moveTo>
                        <a:pt x="104684" y="214397"/>
                      </a:moveTo>
                      <a:cubicBezTo>
                        <a:pt x="148812" y="231267"/>
                        <a:pt x="198257" y="209168"/>
                        <a:pt x="215126" y="165040"/>
                      </a:cubicBezTo>
                      <a:cubicBezTo>
                        <a:pt x="231996" y="120912"/>
                        <a:pt x="209897" y="71467"/>
                        <a:pt x="165769" y="54598"/>
                      </a:cubicBezTo>
                      <a:cubicBezTo>
                        <a:pt x="121641" y="37728"/>
                        <a:pt x="72196" y="59826"/>
                        <a:pt x="55326" y="103955"/>
                      </a:cubicBezTo>
                      <a:cubicBezTo>
                        <a:pt x="38457" y="148083"/>
                        <a:pt x="60555" y="197528"/>
                        <a:pt x="104684" y="214397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06" name="Freeform 1105">
                  <a:extLst>
                    <a:ext uri="{FF2B5EF4-FFF2-40B4-BE49-F238E27FC236}">
                      <a16:creationId xmlns:a16="http://schemas.microsoft.com/office/drawing/2014/main" id="{6165C6CD-9478-5D7A-3783-AD771184E963}"/>
                    </a:ext>
                  </a:extLst>
                </p:cNvPr>
                <p:cNvSpPr/>
                <p:nvPr/>
              </p:nvSpPr>
              <p:spPr>
                <a:xfrm>
                  <a:off x="17192851" y="3799519"/>
                  <a:ext cx="69943" cy="56769"/>
                </a:xfrm>
                <a:custGeom>
                  <a:avLst/>
                  <a:gdLst>
                    <a:gd name="connsiteX0" fmla="*/ 45284 w 69943"/>
                    <a:gd name="connsiteY0" fmla="*/ 56768 h 56769"/>
                    <a:gd name="connsiteX1" fmla="*/ 36732 w 69943"/>
                    <a:gd name="connsiteY1" fmla="*/ 55302 h 56769"/>
                    <a:gd name="connsiteX2" fmla="*/ 15963 w 69943"/>
                    <a:gd name="connsiteY2" fmla="*/ 47483 h 56769"/>
                    <a:gd name="connsiteX3" fmla="*/ 1547 w 69943"/>
                    <a:gd name="connsiteY3" fmla="*/ 15963 h 56769"/>
                    <a:gd name="connsiteX4" fmla="*/ 33067 w 69943"/>
                    <a:gd name="connsiteY4" fmla="*/ 1547 h 56769"/>
                    <a:gd name="connsiteX5" fmla="*/ 53836 w 69943"/>
                    <a:gd name="connsiteY5" fmla="*/ 9366 h 56769"/>
                    <a:gd name="connsiteX6" fmla="*/ 68472 w 69943"/>
                    <a:gd name="connsiteY6" fmla="*/ 40669 h 56769"/>
                    <a:gd name="connsiteX7" fmla="*/ 45284 w 69943"/>
                    <a:gd name="connsiteY7" fmla="*/ 56768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943" h="56769">
                      <a:moveTo>
                        <a:pt x="45284" y="56768"/>
                      </a:moveTo>
                      <a:cubicBezTo>
                        <a:pt x="42369" y="56793"/>
                        <a:pt x="39474" y="56297"/>
                        <a:pt x="36732" y="55302"/>
                      </a:cubicBezTo>
                      <a:lnTo>
                        <a:pt x="15963" y="47483"/>
                      </a:lnTo>
                      <a:cubicBezTo>
                        <a:pt x="3279" y="42760"/>
                        <a:pt x="-3176" y="28647"/>
                        <a:pt x="1547" y="15963"/>
                      </a:cubicBezTo>
                      <a:cubicBezTo>
                        <a:pt x="6270" y="3279"/>
                        <a:pt x="20383" y="-3176"/>
                        <a:pt x="33067" y="1547"/>
                      </a:cubicBezTo>
                      <a:lnTo>
                        <a:pt x="53836" y="9366"/>
                      </a:lnTo>
                      <a:cubicBezTo>
                        <a:pt x="66522" y="13969"/>
                        <a:pt x="73073" y="27982"/>
                        <a:pt x="68472" y="40669"/>
                      </a:cubicBezTo>
                      <a:cubicBezTo>
                        <a:pt x="64937" y="50408"/>
                        <a:pt x="55644" y="56861"/>
                        <a:pt x="45284" y="56768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107" name="Freeform 1106">
                  <a:extLst>
                    <a:ext uri="{FF2B5EF4-FFF2-40B4-BE49-F238E27FC236}">
                      <a16:creationId xmlns:a16="http://schemas.microsoft.com/office/drawing/2014/main" id="{2672311E-C981-34C1-077F-B03F8D253D24}"/>
                    </a:ext>
                  </a:extLst>
                </p:cNvPr>
                <p:cNvSpPr/>
                <p:nvPr/>
              </p:nvSpPr>
              <p:spPr>
                <a:xfrm>
                  <a:off x="16956016" y="3704952"/>
                  <a:ext cx="243601" cy="142295"/>
                </a:xfrm>
                <a:custGeom>
                  <a:avLst/>
                  <a:gdLst>
                    <a:gd name="connsiteX0" fmla="*/ 52682 w 243601"/>
                    <a:gd name="connsiteY0" fmla="*/ 142295 h 142295"/>
                    <a:gd name="connsiteX1" fmla="*/ 44863 w 243601"/>
                    <a:gd name="connsiteY1" fmla="*/ 141073 h 142295"/>
                    <a:gd name="connsiteX2" fmla="*/ 30203 w 243601"/>
                    <a:gd name="connsiteY2" fmla="*/ 127879 h 142295"/>
                    <a:gd name="connsiteX3" fmla="*/ 2104 w 243601"/>
                    <a:gd name="connsiteY3" fmla="*/ 64594 h 142295"/>
                    <a:gd name="connsiteX4" fmla="*/ 14538 w 243601"/>
                    <a:gd name="connsiteY4" fmla="*/ 32353 h 142295"/>
                    <a:gd name="connsiteX5" fmla="*/ 14565 w 243601"/>
                    <a:gd name="connsiteY5" fmla="*/ 32341 h 142295"/>
                    <a:gd name="connsiteX6" fmla="*/ 46806 w 243601"/>
                    <a:gd name="connsiteY6" fmla="*/ 44776 h 142295"/>
                    <a:gd name="connsiteX7" fmla="*/ 46818 w 243601"/>
                    <a:gd name="connsiteY7" fmla="*/ 44803 h 142295"/>
                    <a:gd name="connsiteX8" fmla="*/ 63922 w 243601"/>
                    <a:gd name="connsiteY8" fmla="*/ 83409 h 142295"/>
                    <a:gd name="connsiteX9" fmla="*/ 206862 w 243601"/>
                    <a:gd name="connsiteY9" fmla="*/ 3264 h 142295"/>
                    <a:gd name="connsiteX10" fmla="*/ 240337 w 243601"/>
                    <a:gd name="connsiteY10" fmla="*/ 12305 h 142295"/>
                    <a:gd name="connsiteX11" fmla="*/ 231296 w 243601"/>
                    <a:gd name="connsiteY11" fmla="*/ 45780 h 142295"/>
                    <a:gd name="connsiteX12" fmla="*/ 64899 w 243601"/>
                    <a:gd name="connsiteY12" fmla="*/ 139119 h 142295"/>
                    <a:gd name="connsiteX13" fmla="*/ 52682 w 243601"/>
                    <a:gd name="connsiteY13" fmla="*/ 142295 h 142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3601" h="142295">
                      <a:moveTo>
                        <a:pt x="52682" y="142295"/>
                      </a:moveTo>
                      <a:cubicBezTo>
                        <a:pt x="50034" y="142246"/>
                        <a:pt x="47402" y="141836"/>
                        <a:pt x="44863" y="141073"/>
                      </a:cubicBezTo>
                      <a:cubicBezTo>
                        <a:pt x="38427" y="138781"/>
                        <a:pt x="33159" y="134039"/>
                        <a:pt x="30203" y="127879"/>
                      </a:cubicBezTo>
                      <a:lnTo>
                        <a:pt x="2104" y="64594"/>
                      </a:lnTo>
                      <a:cubicBezTo>
                        <a:pt x="-3367" y="52257"/>
                        <a:pt x="2201" y="37824"/>
                        <a:pt x="14538" y="32353"/>
                      </a:cubicBezTo>
                      <a:cubicBezTo>
                        <a:pt x="14545" y="32348"/>
                        <a:pt x="14555" y="32346"/>
                        <a:pt x="14565" y="32341"/>
                      </a:cubicBezTo>
                      <a:cubicBezTo>
                        <a:pt x="26902" y="26870"/>
                        <a:pt x="41335" y="32439"/>
                        <a:pt x="46806" y="44776"/>
                      </a:cubicBezTo>
                      <a:cubicBezTo>
                        <a:pt x="46811" y="44783"/>
                        <a:pt x="46813" y="44793"/>
                        <a:pt x="46818" y="44803"/>
                      </a:cubicBezTo>
                      <a:lnTo>
                        <a:pt x="63922" y="83409"/>
                      </a:lnTo>
                      <a:lnTo>
                        <a:pt x="206862" y="3264"/>
                      </a:lnTo>
                      <a:cubicBezTo>
                        <a:pt x="218603" y="-3482"/>
                        <a:pt x="233591" y="564"/>
                        <a:pt x="240337" y="12305"/>
                      </a:cubicBezTo>
                      <a:cubicBezTo>
                        <a:pt x="247083" y="24046"/>
                        <a:pt x="243037" y="39034"/>
                        <a:pt x="231296" y="45780"/>
                      </a:cubicBezTo>
                      <a:lnTo>
                        <a:pt x="64899" y="139119"/>
                      </a:lnTo>
                      <a:cubicBezTo>
                        <a:pt x="61176" y="141230"/>
                        <a:pt x="56963" y="142324"/>
                        <a:pt x="52682" y="14229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D6EC549-3C03-7527-047F-4186068D6200}"/>
                  </a:ext>
                </a:extLst>
              </p:cNvPr>
              <p:cNvGrpSpPr/>
              <p:nvPr/>
            </p:nvGrpSpPr>
            <p:grpSpPr>
              <a:xfrm>
                <a:off x="10790773" y="2343769"/>
                <a:ext cx="1163984" cy="1166549"/>
                <a:chOff x="11498429" y="2342582"/>
                <a:chExt cx="1365565" cy="1368575"/>
              </a:xfrm>
            </p:grpSpPr>
            <p:grpSp>
              <p:nvGrpSpPr>
                <p:cNvPr id="1059" name="Graphic 9">
                  <a:extLst>
                    <a:ext uri="{FF2B5EF4-FFF2-40B4-BE49-F238E27FC236}">
                      <a16:creationId xmlns:a16="http://schemas.microsoft.com/office/drawing/2014/main" id="{AA295F44-5442-C762-E8C6-89017B73C78E}"/>
                    </a:ext>
                  </a:extLst>
                </p:cNvPr>
                <p:cNvGrpSpPr/>
                <p:nvPr/>
              </p:nvGrpSpPr>
              <p:grpSpPr>
                <a:xfrm>
                  <a:off x="11498429" y="2342582"/>
                  <a:ext cx="1365565" cy="1368575"/>
                  <a:chOff x="11498429" y="2342582"/>
                  <a:chExt cx="1365565" cy="1368575"/>
                </a:xfrm>
              </p:grpSpPr>
              <p:sp>
                <p:nvSpPr>
                  <p:cNvPr id="1063" name="Freeform 1062">
                    <a:extLst>
                      <a:ext uri="{FF2B5EF4-FFF2-40B4-BE49-F238E27FC236}">
                        <a16:creationId xmlns:a16="http://schemas.microsoft.com/office/drawing/2014/main" id="{A1F2E2EA-E48A-4E09-D4CE-0C403B966062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64" name="Freeform 1063">
                    <a:extLst>
                      <a:ext uri="{FF2B5EF4-FFF2-40B4-BE49-F238E27FC236}">
                        <a16:creationId xmlns:a16="http://schemas.microsoft.com/office/drawing/2014/main" id="{8D935AC0-4338-3F2E-01A7-29115A6E0852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65" name="Freeform 1064">
                    <a:extLst>
                      <a:ext uri="{FF2B5EF4-FFF2-40B4-BE49-F238E27FC236}">
                        <a16:creationId xmlns:a16="http://schemas.microsoft.com/office/drawing/2014/main" id="{76FC4F3B-74ED-59D7-80A8-D4ED84B780EE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66" name="Freeform 1065">
                    <a:extLst>
                      <a:ext uri="{FF2B5EF4-FFF2-40B4-BE49-F238E27FC236}">
                        <a16:creationId xmlns:a16="http://schemas.microsoft.com/office/drawing/2014/main" id="{912D4B7F-5711-98A7-993F-948A40945B9A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67" name="Freeform 1066">
                    <a:extLst>
                      <a:ext uri="{FF2B5EF4-FFF2-40B4-BE49-F238E27FC236}">
                        <a16:creationId xmlns:a16="http://schemas.microsoft.com/office/drawing/2014/main" id="{40698563-57BD-5483-E2CA-D15A37684824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68" name="Freeform 1067">
                    <a:extLst>
                      <a:ext uri="{FF2B5EF4-FFF2-40B4-BE49-F238E27FC236}">
                        <a16:creationId xmlns:a16="http://schemas.microsoft.com/office/drawing/2014/main" id="{E903D229-43C6-E145-E0D2-2AD0AA2F3350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69" name="Freeform 1068">
                    <a:extLst>
                      <a:ext uri="{FF2B5EF4-FFF2-40B4-BE49-F238E27FC236}">
                        <a16:creationId xmlns:a16="http://schemas.microsoft.com/office/drawing/2014/main" id="{C61F0916-DE21-03D4-4CB4-EE909A7A4FDA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0" name="Freeform 1069">
                    <a:extLst>
                      <a:ext uri="{FF2B5EF4-FFF2-40B4-BE49-F238E27FC236}">
                        <a16:creationId xmlns:a16="http://schemas.microsoft.com/office/drawing/2014/main" id="{0934A91B-30CE-5C3E-6A5D-E243C868685A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1" name="Freeform 1070">
                    <a:extLst>
                      <a:ext uri="{FF2B5EF4-FFF2-40B4-BE49-F238E27FC236}">
                        <a16:creationId xmlns:a16="http://schemas.microsoft.com/office/drawing/2014/main" id="{BC420B0C-4AA1-0410-EB5C-EE932C2739A9}"/>
                      </a:ext>
                    </a:extLst>
                  </p:cNvPr>
                  <p:cNvSpPr/>
                  <p:nvPr/>
                </p:nvSpPr>
                <p:spPr>
                  <a:xfrm>
                    <a:off x="12085804" y="3085952"/>
                    <a:ext cx="716393" cy="625205"/>
                  </a:xfrm>
                  <a:custGeom>
                    <a:avLst/>
                    <a:gdLst>
                      <a:gd name="connsiteX0" fmla="*/ 349654 w 716393"/>
                      <a:gd name="connsiteY0" fmla="*/ 625202 h 625205"/>
                      <a:gd name="connsiteX1" fmla="*/ 977 w 716393"/>
                      <a:gd name="connsiteY1" fmla="*/ 363267 h 625205"/>
                      <a:gd name="connsiteX2" fmla="*/ 4887 w 716393"/>
                      <a:gd name="connsiteY2" fmla="*/ 341765 h 625205"/>
                      <a:gd name="connsiteX3" fmla="*/ 24434 w 716393"/>
                      <a:gd name="connsiteY3" fmla="*/ 331991 h 625205"/>
                      <a:gd name="connsiteX4" fmla="*/ 140741 w 716393"/>
                      <a:gd name="connsiteY4" fmla="*/ 331991 h 625205"/>
                      <a:gd name="connsiteX5" fmla="*/ 162976 w 716393"/>
                      <a:gd name="connsiteY5" fmla="*/ 346163 h 625205"/>
                      <a:gd name="connsiteX6" fmla="*/ 289301 w 716393"/>
                      <a:gd name="connsiteY6" fmla="*/ 458316 h 625205"/>
                      <a:gd name="connsiteX7" fmla="*/ 548392 w 716393"/>
                      <a:gd name="connsiteY7" fmla="*/ 320693 h 625205"/>
                      <a:gd name="connsiteX8" fmla="*/ 497725 w 716393"/>
                      <a:gd name="connsiteY8" fmla="*/ 114283 h 625205"/>
                      <a:gd name="connsiteX9" fmla="*/ 498580 w 716393"/>
                      <a:gd name="connsiteY9" fmla="*/ 79220 h 625205"/>
                      <a:gd name="connsiteX10" fmla="*/ 533643 w 716393"/>
                      <a:gd name="connsiteY10" fmla="*/ 80075 h 625205"/>
                      <a:gd name="connsiteX11" fmla="*/ 530906 w 716393"/>
                      <a:gd name="connsiteY11" fmla="*/ 442549 h 625205"/>
                      <a:gd name="connsiteX12" fmla="*/ 275862 w 716393"/>
                      <a:gd name="connsiteY12" fmla="*/ 504986 h 625205"/>
                      <a:gd name="connsiteX13" fmla="*/ 125348 w 716393"/>
                      <a:gd name="connsiteY13" fmla="*/ 380860 h 625205"/>
                      <a:gd name="connsiteX14" fmla="*/ 58886 w 716393"/>
                      <a:gd name="connsiteY14" fmla="*/ 380860 h 625205"/>
                      <a:gd name="connsiteX15" fmla="*/ 242876 w 716393"/>
                      <a:gd name="connsiteY15" fmla="*/ 557519 h 625205"/>
                      <a:gd name="connsiteX16" fmla="*/ 647054 w 716393"/>
                      <a:gd name="connsiteY16" fmla="*/ 361469 h 625205"/>
                      <a:gd name="connsiteX17" fmla="*/ 580801 w 716393"/>
                      <a:gd name="connsiteY17" fmla="*/ 42446 h 625205"/>
                      <a:gd name="connsiteX18" fmla="*/ 579301 w 716393"/>
                      <a:gd name="connsiteY18" fmla="*/ 7923 h 625205"/>
                      <a:gd name="connsiteX19" fmla="*/ 613821 w 716393"/>
                      <a:gd name="connsiteY19" fmla="*/ 6423 h 625205"/>
                      <a:gd name="connsiteX20" fmla="*/ 616231 w 716393"/>
                      <a:gd name="connsiteY20" fmla="*/ 8971 h 625205"/>
                      <a:gd name="connsiteX21" fmla="*/ 602533 w 716393"/>
                      <a:gd name="connsiteY21" fmla="*/ 525044 h 625205"/>
                      <a:gd name="connsiteX22" fmla="*/ 349654 w 716393"/>
                      <a:gd name="connsiteY22" fmla="*/ 625202 h 625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16393" h="625205">
                        <a:moveTo>
                          <a:pt x="349654" y="625202"/>
                        </a:moveTo>
                        <a:cubicBezTo>
                          <a:pt x="188153" y="625021"/>
                          <a:pt x="46129" y="518329"/>
                          <a:pt x="977" y="363267"/>
                        </a:cubicBezTo>
                        <a:cubicBezTo>
                          <a:pt x="-1175" y="355883"/>
                          <a:pt x="271" y="347918"/>
                          <a:pt x="4887" y="341765"/>
                        </a:cubicBezTo>
                        <a:cubicBezTo>
                          <a:pt x="9503" y="335613"/>
                          <a:pt x="16742" y="331991"/>
                          <a:pt x="24434" y="331991"/>
                        </a:cubicBezTo>
                        <a:lnTo>
                          <a:pt x="140741" y="331991"/>
                        </a:lnTo>
                        <a:cubicBezTo>
                          <a:pt x="150285" y="331967"/>
                          <a:pt x="158969" y="337501"/>
                          <a:pt x="162976" y="346163"/>
                        </a:cubicBezTo>
                        <a:cubicBezTo>
                          <a:pt x="187010" y="399965"/>
                          <a:pt x="233032" y="440824"/>
                          <a:pt x="289301" y="458316"/>
                        </a:cubicBezTo>
                        <a:cubicBezTo>
                          <a:pt x="398849" y="491860"/>
                          <a:pt x="514848" y="430244"/>
                          <a:pt x="548392" y="320693"/>
                        </a:cubicBezTo>
                        <a:cubicBezTo>
                          <a:pt x="570710" y="247806"/>
                          <a:pt x="551255" y="168551"/>
                          <a:pt x="497725" y="114283"/>
                        </a:cubicBezTo>
                        <a:cubicBezTo>
                          <a:pt x="488278" y="104365"/>
                          <a:pt x="488662" y="88666"/>
                          <a:pt x="498580" y="79220"/>
                        </a:cubicBezTo>
                        <a:cubicBezTo>
                          <a:pt x="508498" y="69773"/>
                          <a:pt x="524197" y="70157"/>
                          <a:pt x="533643" y="80075"/>
                        </a:cubicBezTo>
                        <a:cubicBezTo>
                          <a:pt x="632980" y="180925"/>
                          <a:pt x="631756" y="343209"/>
                          <a:pt x="530906" y="442549"/>
                        </a:cubicBezTo>
                        <a:cubicBezTo>
                          <a:pt x="463815" y="508631"/>
                          <a:pt x="365893" y="532606"/>
                          <a:pt x="275862" y="504986"/>
                        </a:cubicBezTo>
                        <a:cubicBezTo>
                          <a:pt x="211109" y="485407"/>
                          <a:pt x="156897" y="440702"/>
                          <a:pt x="125348" y="380860"/>
                        </a:cubicBezTo>
                        <a:lnTo>
                          <a:pt x="58886" y="380860"/>
                        </a:lnTo>
                        <a:cubicBezTo>
                          <a:pt x="92432" y="463144"/>
                          <a:pt x="159296" y="527345"/>
                          <a:pt x="242876" y="557519"/>
                        </a:cubicBezTo>
                        <a:cubicBezTo>
                          <a:pt x="408625" y="614991"/>
                          <a:pt x="589583" y="527216"/>
                          <a:pt x="647054" y="361469"/>
                        </a:cubicBezTo>
                        <a:cubicBezTo>
                          <a:pt x="685345" y="251036"/>
                          <a:pt x="659897" y="128498"/>
                          <a:pt x="580801" y="42446"/>
                        </a:cubicBezTo>
                        <a:cubicBezTo>
                          <a:pt x="570854" y="33327"/>
                          <a:pt x="570182" y="17870"/>
                          <a:pt x="579301" y="7923"/>
                        </a:cubicBezTo>
                        <a:cubicBezTo>
                          <a:pt x="588417" y="-2024"/>
                          <a:pt x="603874" y="-2696"/>
                          <a:pt x="613821" y="6423"/>
                        </a:cubicBezTo>
                        <a:cubicBezTo>
                          <a:pt x="614684" y="7212"/>
                          <a:pt x="615490" y="8065"/>
                          <a:pt x="616231" y="8971"/>
                        </a:cubicBezTo>
                        <a:cubicBezTo>
                          <a:pt x="754958" y="155264"/>
                          <a:pt x="748825" y="386316"/>
                          <a:pt x="602533" y="525044"/>
                        </a:cubicBezTo>
                        <a:cubicBezTo>
                          <a:pt x="534288" y="589758"/>
                          <a:pt x="443701" y="625637"/>
                          <a:pt x="349654" y="6252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2" name="Freeform 1071">
                    <a:extLst>
                      <a:ext uri="{FF2B5EF4-FFF2-40B4-BE49-F238E27FC236}">
                        <a16:creationId xmlns:a16="http://schemas.microsoft.com/office/drawing/2014/main" id="{9936DE61-B142-4F09-4A93-E885B4752C3A}"/>
                      </a:ext>
                    </a:extLst>
                  </p:cNvPr>
                  <p:cNvSpPr/>
                  <p:nvPr/>
                </p:nvSpPr>
                <p:spPr>
                  <a:xfrm>
                    <a:off x="12033026" y="3417943"/>
                    <a:ext cx="366513" cy="48868"/>
                  </a:xfrm>
                  <a:custGeom>
                    <a:avLst/>
                    <a:gdLst>
                      <a:gd name="connsiteX0" fmla="*/ 342079 w 366513"/>
                      <a:gd name="connsiteY0" fmla="*/ 48868 h 48868"/>
                      <a:gd name="connsiteX1" fmla="*/ 24434 w 366513"/>
                      <a:gd name="connsiteY1" fmla="*/ 48868 h 48868"/>
                      <a:gd name="connsiteX2" fmla="*/ 0 w 366513"/>
                      <a:gd name="connsiteY2" fmla="*/ 24434 h 48868"/>
                      <a:gd name="connsiteX3" fmla="*/ 24434 w 366513"/>
                      <a:gd name="connsiteY3" fmla="*/ 0 h 48868"/>
                      <a:gd name="connsiteX4" fmla="*/ 342079 w 366513"/>
                      <a:gd name="connsiteY4" fmla="*/ 0 h 48868"/>
                      <a:gd name="connsiteX5" fmla="*/ 366513 w 366513"/>
                      <a:gd name="connsiteY5" fmla="*/ 24434 h 48868"/>
                      <a:gd name="connsiteX6" fmla="*/ 342079 w 366513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6513" h="48868">
                        <a:moveTo>
                          <a:pt x="342079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342079" y="0"/>
                        </a:lnTo>
                        <a:cubicBezTo>
                          <a:pt x="355574" y="0"/>
                          <a:pt x="366513" y="10939"/>
                          <a:pt x="366513" y="24434"/>
                        </a:cubicBezTo>
                        <a:cubicBezTo>
                          <a:pt x="366513" y="37929"/>
                          <a:pt x="355574" y="48868"/>
                          <a:pt x="342079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3" name="Freeform 1072">
                    <a:extLst>
                      <a:ext uri="{FF2B5EF4-FFF2-40B4-BE49-F238E27FC236}">
                        <a16:creationId xmlns:a16="http://schemas.microsoft.com/office/drawing/2014/main" id="{2B18F49B-8BC7-02C8-C9E1-1B2D99438E4F}"/>
                      </a:ext>
                    </a:extLst>
                  </p:cNvPr>
                  <p:cNvSpPr/>
                  <p:nvPr/>
                </p:nvSpPr>
                <p:spPr>
                  <a:xfrm>
                    <a:off x="12533927" y="3026996"/>
                    <a:ext cx="146605" cy="146605"/>
                  </a:xfrm>
                  <a:custGeom>
                    <a:avLst/>
                    <a:gdLst>
                      <a:gd name="connsiteX0" fmla="*/ 73303 w 146605"/>
                      <a:gd name="connsiteY0" fmla="*/ 146605 h 146605"/>
                      <a:gd name="connsiteX1" fmla="*/ 0 w 146605"/>
                      <a:gd name="connsiteY1" fmla="*/ 73303 h 146605"/>
                      <a:gd name="connsiteX2" fmla="*/ 73303 w 146605"/>
                      <a:gd name="connsiteY2" fmla="*/ 0 h 146605"/>
                      <a:gd name="connsiteX3" fmla="*/ 146605 w 146605"/>
                      <a:gd name="connsiteY3" fmla="*/ 73303 h 146605"/>
                      <a:gd name="connsiteX4" fmla="*/ 73303 w 146605"/>
                      <a:gd name="connsiteY4" fmla="*/ 146605 h 146605"/>
                      <a:gd name="connsiteX5" fmla="*/ 73303 w 146605"/>
                      <a:gd name="connsiteY5" fmla="*/ 48868 h 146605"/>
                      <a:gd name="connsiteX6" fmla="*/ 48868 w 146605"/>
                      <a:gd name="connsiteY6" fmla="*/ 73303 h 146605"/>
                      <a:gd name="connsiteX7" fmla="*/ 73303 w 146605"/>
                      <a:gd name="connsiteY7" fmla="*/ 97737 h 146605"/>
                      <a:gd name="connsiteX8" fmla="*/ 97737 w 146605"/>
                      <a:gd name="connsiteY8" fmla="*/ 73303 h 146605"/>
                      <a:gd name="connsiteX9" fmla="*/ 73303 w 146605"/>
                      <a:gd name="connsiteY9" fmla="*/ 48868 h 146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6605" h="146605">
                        <a:moveTo>
                          <a:pt x="73303" y="146605"/>
                        </a:moveTo>
                        <a:cubicBezTo>
                          <a:pt x="32818" y="146605"/>
                          <a:pt x="0" y="113788"/>
                          <a:pt x="0" y="73303"/>
                        </a:cubicBezTo>
                        <a:cubicBezTo>
                          <a:pt x="0" y="32818"/>
                          <a:pt x="32818" y="0"/>
                          <a:pt x="73303" y="0"/>
                        </a:cubicBezTo>
                        <a:cubicBezTo>
                          <a:pt x="113788" y="0"/>
                          <a:pt x="146605" y="32818"/>
                          <a:pt x="146605" y="73303"/>
                        </a:cubicBezTo>
                        <a:cubicBezTo>
                          <a:pt x="146605" y="113788"/>
                          <a:pt x="113788" y="146605"/>
                          <a:pt x="73303" y="146605"/>
                        </a:cubicBezTo>
                        <a:close/>
                        <a:moveTo>
                          <a:pt x="73303" y="48868"/>
                        </a:moveTo>
                        <a:cubicBezTo>
                          <a:pt x="59808" y="48868"/>
                          <a:pt x="48868" y="59808"/>
                          <a:pt x="48868" y="73303"/>
                        </a:cubicBezTo>
                        <a:cubicBezTo>
                          <a:pt x="48868" y="86798"/>
                          <a:pt x="59808" y="97737"/>
                          <a:pt x="73303" y="97737"/>
                        </a:cubicBezTo>
                        <a:cubicBezTo>
                          <a:pt x="86798" y="97737"/>
                          <a:pt x="97737" y="86798"/>
                          <a:pt x="97737" y="73303"/>
                        </a:cubicBezTo>
                        <a:cubicBezTo>
                          <a:pt x="97737" y="59808"/>
                          <a:pt x="86798" y="48868"/>
                          <a:pt x="7330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4" name="Freeform 1073">
                    <a:extLst>
                      <a:ext uri="{FF2B5EF4-FFF2-40B4-BE49-F238E27FC236}">
                        <a16:creationId xmlns:a16="http://schemas.microsoft.com/office/drawing/2014/main" id="{A1C1344E-DF7D-3583-C967-44A8337EF601}"/>
                      </a:ext>
                    </a:extLst>
                  </p:cNvPr>
                  <p:cNvSpPr/>
                  <p:nvPr/>
                </p:nvSpPr>
                <p:spPr>
                  <a:xfrm>
                    <a:off x="12594871" y="2929160"/>
                    <a:ext cx="73543" cy="73402"/>
                  </a:xfrm>
                  <a:custGeom>
                    <a:avLst/>
                    <a:gdLst>
                      <a:gd name="connsiteX0" fmla="*/ 24576 w 73543"/>
                      <a:gd name="connsiteY0" fmla="*/ 73402 h 73402"/>
                      <a:gd name="connsiteX1" fmla="*/ 7227 w 73543"/>
                      <a:gd name="connsiteY1" fmla="*/ 66316 h 73402"/>
                      <a:gd name="connsiteX2" fmla="*/ 7085 w 73543"/>
                      <a:gd name="connsiteY2" fmla="*/ 31761 h 73402"/>
                      <a:gd name="connsiteX3" fmla="*/ 7227 w 73543"/>
                      <a:gd name="connsiteY3" fmla="*/ 31620 h 73402"/>
                      <a:gd name="connsiteX4" fmla="*/ 31661 w 73543"/>
                      <a:gd name="connsiteY4" fmla="*/ 7186 h 73402"/>
                      <a:gd name="connsiteX5" fmla="*/ 66358 w 73543"/>
                      <a:gd name="connsiteY5" fmla="*/ 7186 h 73402"/>
                      <a:gd name="connsiteX6" fmla="*/ 66358 w 73543"/>
                      <a:gd name="connsiteY6" fmla="*/ 41882 h 73402"/>
                      <a:gd name="connsiteX7" fmla="*/ 41924 w 73543"/>
                      <a:gd name="connsiteY7" fmla="*/ 66316 h 73402"/>
                      <a:gd name="connsiteX8" fmla="*/ 24576 w 73543"/>
                      <a:gd name="connsiteY8" fmla="*/ 73402 h 73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543" h="73402">
                        <a:moveTo>
                          <a:pt x="24576" y="73402"/>
                        </a:moveTo>
                        <a:cubicBezTo>
                          <a:pt x="18081" y="73439"/>
                          <a:pt x="11838" y="70890"/>
                          <a:pt x="7227" y="66316"/>
                        </a:cubicBezTo>
                        <a:cubicBezTo>
                          <a:pt x="-2353" y="56814"/>
                          <a:pt x="-2417" y="41342"/>
                          <a:pt x="7085" y="31761"/>
                        </a:cubicBezTo>
                        <a:cubicBezTo>
                          <a:pt x="7132" y="31715"/>
                          <a:pt x="7181" y="31666"/>
                          <a:pt x="7227" y="31620"/>
                        </a:cubicBezTo>
                        <a:lnTo>
                          <a:pt x="31661" y="7186"/>
                        </a:lnTo>
                        <a:cubicBezTo>
                          <a:pt x="41242" y="-2395"/>
                          <a:pt x="56777" y="-2395"/>
                          <a:pt x="66358" y="7186"/>
                        </a:cubicBezTo>
                        <a:cubicBezTo>
                          <a:pt x="75939" y="16766"/>
                          <a:pt x="75939" y="32301"/>
                          <a:pt x="66358" y="41882"/>
                        </a:cubicBezTo>
                        <a:lnTo>
                          <a:pt x="41924" y="66316"/>
                        </a:lnTo>
                        <a:cubicBezTo>
                          <a:pt x="37313" y="70890"/>
                          <a:pt x="31070" y="73439"/>
                          <a:pt x="24576" y="734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5" name="Freeform 1074">
                    <a:extLst>
                      <a:ext uri="{FF2B5EF4-FFF2-40B4-BE49-F238E27FC236}">
                        <a16:creationId xmlns:a16="http://schemas.microsoft.com/office/drawing/2014/main" id="{160DEF38-DD09-6645-AE92-3D8D0B06326B}"/>
                      </a:ext>
                    </a:extLst>
                  </p:cNvPr>
                  <p:cNvSpPr/>
                  <p:nvPr/>
                </p:nvSpPr>
                <p:spPr>
                  <a:xfrm>
                    <a:off x="12350529" y="3197936"/>
                    <a:ext cx="73543" cy="73402"/>
                  </a:xfrm>
                  <a:custGeom>
                    <a:avLst/>
                    <a:gdLst>
                      <a:gd name="connsiteX0" fmla="*/ 24576 w 73543"/>
                      <a:gd name="connsiteY0" fmla="*/ 73402 h 73402"/>
                      <a:gd name="connsiteX1" fmla="*/ 7227 w 73543"/>
                      <a:gd name="connsiteY1" fmla="*/ 66316 h 73402"/>
                      <a:gd name="connsiteX2" fmla="*/ 7085 w 73543"/>
                      <a:gd name="connsiteY2" fmla="*/ 31761 h 73402"/>
                      <a:gd name="connsiteX3" fmla="*/ 7227 w 73543"/>
                      <a:gd name="connsiteY3" fmla="*/ 31620 h 73402"/>
                      <a:gd name="connsiteX4" fmla="*/ 31661 w 73543"/>
                      <a:gd name="connsiteY4" fmla="*/ 7186 h 73402"/>
                      <a:gd name="connsiteX5" fmla="*/ 66358 w 73543"/>
                      <a:gd name="connsiteY5" fmla="*/ 7186 h 73402"/>
                      <a:gd name="connsiteX6" fmla="*/ 66358 w 73543"/>
                      <a:gd name="connsiteY6" fmla="*/ 41882 h 73402"/>
                      <a:gd name="connsiteX7" fmla="*/ 41924 w 73543"/>
                      <a:gd name="connsiteY7" fmla="*/ 66316 h 73402"/>
                      <a:gd name="connsiteX8" fmla="*/ 24576 w 73543"/>
                      <a:gd name="connsiteY8" fmla="*/ 73402 h 73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543" h="73402">
                        <a:moveTo>
                          <a:pt x="24576" y="73402"/>
                        </a:moveTo>
                        <a:cubicBezTo>
                          <a:pt x="18081" y="73439"/>
                          <a:pt x="11838" y="70890"/>
                          <a:pt x="7227" y="66316"/>
                        </a:cubicBezTo>
                        <a:cubicBezTo>
                          <a:pt x="-2353" y="56814"/>
                          <a:pt x="-2417" y="41342"/>
                          <a:pt x="7085" y="31761"/>
                        </a:cubicBezTo>
                        <a:cubicBezTo>
                          <a:pt x="7132" y="31715"/>
                          <a:pt x="7181" y="31666"/>
                          <a:pt x="7227" y="31620"/>
                        </a:cubicBezTo>
                        <a:lnTo>
                          <a:pt x="31661" y="7186"/>
                        </a:lnTo>
                        <a:cubicBezTo>
                          <a:pt x="41242" y="-2395"/>
                          <a:pt x="56777" y="-2395"/>
                          <a:pt x="66358" y="7186"/>
                        </a:cubicBezTo>
                        <a:cubicBezTo>
                          <a:pt x="75939" y="16766"/>
                          <a:pt x="75939" y="32301"/>
                          <a:pt x="66358" y="41882"/>
                        </a:cubicBezTo>
                        <a:lnTo>
                          <a:pt x="41924" y="66316"/>
                        </a:lnTo>
                        <a:cubicBezTo>
                          <a:pt x="37313" y="70890"/>
                          <a:pt x="31070" y="73439"/>
                          <a:pt x="24576" y="734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6" name="Freeform 1075">
                    <a:extLst>
                      <a:ext uri="{FF2B5EF4-FFF2-40B4-BE49-F238E27FC236}">
                        <a16:creationId xmlns:a16="http://schemas.microsoft.com/office/drawing/2014/main" id="{8EC07F6C-90DA-859F-5C6A-5335F9CD18D4}"/>
                      </a:ext>
                    </a:extLst>
                  </p:cNvPr>
                  <p:cNvSpPr/>
                  <p:nvPr/>
                </p:nvSpPr>
                <p:spPr>
                  <a:xfrm>
                    <a:off x="11498429" y="2436503"/>
                    <a:ext cx="628165" cy="1154923"/>
                  </a:xfrm>
                  <a:custGeom>
                    <a:avLst/>
                    <a:gdLst>
                      <a:gd name="connsiteX0" fmla="*/ 431485 w 628165"/>
                      <a:gd name="connsiteY0" fmla="*/ 1154923 h 1154923"/>
                      <a:gd name="connsiteX1" fmla="*/ 319820 w 628165"/>
                      <a:gd name="connsiteY1" fmla="*/ 1081620 h 1154923"/>
                      <a:gd name="connsiteX2" fmla="*/ 10728 w 628165"/>
                      <a:gd name="connsiteY2" fmla="*/ 391110 h 1154923"/>
                      <a:gd name="connsiteX3" fmla="*/ 72207 w 628165"/>
                      <a:gd name="connsiteY3" fmla="*/ 229641 h 1154923"/>
                      <a:gd name="connsiteX4" fmla="*/ 72302 w 628165"/>
                      <a:gd name="connsiteY4" fmla="*/ 229600 h 1154923"/>
                      <a:gd name="connsiteX5" fmla="*/ 583465 w 628165"/>
                      <a:gd name="connsiteY5" fmla="*/ 1629 h 1154923"/>
                      <a:gd name="connsiteX6" fmla="*/ 615032 w 628165"/>
                      <a:gd name="connsiteY6" fmla="*/ 15687 h 1154923"/>
                      <a:gd name="connsiteX7" fmla="*/ 615230 w 628165"/>
                      <a:gd name="connsiteY7" fmla="*/ 32660 h 1154923"/>
                      <a:gd name="connsiteX8" fmla="*/ 356472 w 628165"/>
                      <a:gd name="connsiteY8" fmla="*/ 709976 h 1154923"/>
                      <a:gd name="connsiteX9" fmla="*/ 353784 w 628165"/>
                      <a:gd name="connsiteY9" fmla="*/ 718773 h 1154923"/>
                      <a:gd name="connsiteX10" fmla="*/ 353784 w 628165"/>
                      <a:gd name="connsiteY10" fmla="*/ 720727 h 1154923"/>
                      <a:gd name="connsiteX11" fmla="*/ 398987 w 628165"/>
                      <a:gd name="connsiteY11" fmla="*/ 804537 h 1154923"/>
                      <a:gd name="connsiteX12" fmla="*/ 610832 w 628165"/>
                      <a:gd name="connsiteY12" fmla="*/ 885414 h 1154923"/>
                      <a:gd name="connsiteX13" fmla="*/ 627103 w 628165"/>
                      <a:gd name="connsiteY13" fmla="*/ 915898 h 1154923"/>
                      <a:gd name="connsiteX14" fmla="*/ 596618 w 628165"/>
                      <a:gd name="connsiteY14" fmla="*/ 932169 h 1154923"/>
                      <a:gd name="connsiteX15" fmla="*/ 593239 w 628165"/>
                      <a:gd name="connsiteY15" fmla="*/ 930861 h 1154923"/>
                      <a:gd name="connsiteX16" fmla="*/ 381395 w 628165"/>
                      <a:gd name="connsiteY16" fmla="*/ 849984 h 1154923"/>
                      <a:gd name="connsiteX17" fmla="*/ 305404 w 628165"/>
                      <a:gd name="connsiteY17" fmla="*/ 712664 h 1154923"/>
                      <a:gd name="connsiteX18" fmla="*/ 305404 w 628165"/>
                      <a:gd name="connsiteY18" fmla="*/ 710465 h 1154923"/>
                      <a:gd name="connsiteX19" fmla="*/ 310535 w 628165"/>
                      <a:gd name="connsiteY19" fmla="*/ 693117 h 1154923"/>
                      <a:gd name="connsiteX20" fmla="*/ 548525 w 628165"/>
                      <a:gd name="connsiteY20" fmla="*/ 70777 h 1154923"/>
                      <a:gd name="connsiteX21" fmla="*/ 92338 w 628165"/>
                      <a:gd name="connsiteY21" fmla="*/ 274070 h 1154923"/>
                      <a:gd name="connsiteX22" fmla="*/ 54680 w 628165"/>
                      <a:gd name="connsiteY22" fmla="*/ 370654 h 1154923"/>
                      <a:gd name="connsiteX23" fmla="*/ 55198 w 628165"/>
                      <a:gd name="connsiteY23" fmla="*/ 371807 h 1154923"/>
                      <a:gd name="connsiteX24" fmla="*/ 363558 w 628165"/>
                      <a:gd name="connsiteY24" fmla="*/ 1062562 h 1154923"/>
                      <a:gd name="connsiteX25" fmla="*/ 460141 w 628165"/>
                      <a:gd name="connsiteY25" fmla="*/ 1100220 h 1154923"/>
                      <a:gd name="connsiteX26" fmla="*/ 461294 w 628165"/>
                      <a:gd name="connsiteY26" fmla="*/ 1099702 h 1154923"/>
                      <a:gd name="connsiteX27" fmla="*/ 529955 w 628165"/>
                      <a:gd name="connsiteY27" fmla="*/ 1068915 h 1154923"/>
                      <a:gd name="connsiteX28" fmla="*/ 562963 w 628165"/>
                      <a:gd name="connsiteY28" fmla="*/ 1079140 h 1154923"/>
                      <a:gd name="connsiteX29" fmla="*/ 552737 w 628165"/>
                      <a:gd name="connsiteY29" fmla="*/ 1112149 h 1154923"/>
                      <a:gd name="connsiteX30" fmla="*/ 549991 w 628165"/>
                      <a:gd name="connsiteY30" fmla="*/ 1113385 h 1154923"/>
                      <a:gd name="connsiteX31" fmla="*/ 481330 w 628165"/>
                      <a:gd name="connsiteY31" fmla="*/ 1144172 h 1154923"/>
                      <a:gd name="connsiteX32" fmla="*/ 431485 w 628165"/>
                      <a:gd name="connsiteY32" fmla="*/ 1154923 h 1154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28165" h="1154923">
                        <a:moveTo>
                          <a:pt x="431485" y="1154923"/>
                        </a:moveTo>
                        <a:cubicBezTo>
                          <a:pt x="383019" y="1154801"/>
                          <a:pt x="339207" y="1126042"/>
                          <a:pt x="319820" y="1081620"/>
                        </a:cubicBezTo>
                        <a:lnTo>
                          <a:pt x="10728" y="391110"/>
                        </a:lnTo>
                        <a:cubicBezTo>
                          <a:pt x="-16883" y="329545"/>
                          <a:pt x="10642" y="257254"/>
                          <a:pt x="72207" y="229641"/>
                        </a:cubicBezTo>
                        <a:cubicBezTo>
                          <a:pt x="72239" y="229629"/>
                          <a:pt x="72270" y="229614"/>
                          <a:pt x="72302" y="229600"/>
                        </a:cubicBezTo>
                        <a:lnTo>
                          <a:pt x="583465" y="1629"/>
                        </a:lnTo>
                        <a:cubicBezTo>
                          <a:pt x="596064" y="-3206"/>
                          <a:pt x="610196" y="3088"/>
                          <a:pt x="615032" y="15687"/>
                        </a:cubicBezTo>
                        <a:cubicBezTo>
                          <a:pt x="617124" y="21139"/>
                          <a:pt x="617194" y="27160"/>
                          <a:pt x="615230" y="32660"/>
                        </a:cubicBezTo>
                        <a:lnTo>
                          <a:pt x="356472" y="709976"/>
                        </a:lnTo>
                        <a:cubicBezTo>
                          <a:pt x="356472" y="712664"/>
                          <a:pt x="354517" y="715840"/>
                          <a:pt x="353784" y="718773"/>
                        </a:cubicBezTo>
                        <a:cubicBezTo>
                          <a:pt x="353051" y="721705"/>
                          <a:pt x="353784" y="720239"/>
                          <a:pt x="353784" y="720727"/>
                        </a:cubicBezTo>
                        <a:cubicBezTo>
                          <a:pt x="346185" y="755979"/>
                          <a:pt x="365356" y="791523"/>
                          <a:pt x="398987" y="804537"/>
                        </a:cubicBezTo>
                        <a:lnTo>
                          <a:pt x="610832" y="885414"/>
                        </a:lnTo>
                        <a:cubicBezTo>
                          <a:pt x="623743" y="889338"/>
                          <a:pt x="631029" y="902987"/>
                          <a:pt x="627103" y="915898"/>
                        </a:cubicBezTo>
                        <a:cubicBezTo>
                          <a:pt x="623178" y="928809"/>
                          <a:pt x="609529" y="936095"/>
                          <a:pt x="596618" y="932169"/>
                        </a:cubicBezTo>
                        <a:cubicBezTo>
                          <a:pt x="595463" y="931817"/>
                          <a:pt x="594331" y="931379"/>
                          <a:pt x="593239" y="930861"/>
                        </a:cubicBezTo>
                        <a:lnTo>
                          <a:pt x="381395" y="849984"/>
                        </a:lnTo>
                        <a:cubicBezTo>
                          <a:pt x="326124" y="828685"/>
                          <a:pt x="294096" y="770805"/>
                          <a:pt x="305404" y="712664"/>
                        </a:cubicBezTo>
                        <a:cubicBezTo>
                          <a:pt x="305404" y="712664"/>
                          <a:pt x="305404" y="711198"/>
                          <a:pt x="305404" y="710465"/>
                        </a:cubicBezTo>
                        <a:cubicBezTo>
                          <a:pt x="306697" y="704566"/>
                          <a:pt x="308412" y="698768"/>
                          <a:pt x="310535" y="693117"/>
                        </a:cubicBezTo>
                        <a:lnTo>
                          <a:pt x="548525" y="70777"/>
                        </a:lnTo>
                        <a:lnTo>
                          <a:pt x="92338" y="274070"/>
                        </a:lnTo>
                        <a:cubicBezTo>
                          <a:pt x="55268" y="290341"/>
                          <a:pt x="38408" y="333584"/>
                          <a:pt x="54680" y="370654"/>
                        </a:cubicBezTo>
                        <a:cubicBezTo>
                          <a:pt x="54849" y="371040"/>
                          <a:pt x="55022" y="371423"/>
                          <a:pt x="55198" y="371807"/>
                        </a:cubicBezTo>
                        <a:lnTo>
                          <a:pt x="363558" y="1062562"/>
                        </a:lnTo>
                        <a:cubicBezTo>
                          <a:pt x="379828" y="1099631"/>
                          <a:pt x="423072" y="1116491"/>
                          <a:pt x="460141" y="1100220"/>
                        </a:cubicBezTo>
                        <a:cubicBezTo>
                          <a:pt x="460527" y="1100051"/>
                          <a:pt x="460911" y="1099878"/>
                          <a:pt x="461294" y="1099702"/>
                        </a:cubicBezTo>
                        <a:lnTo>
                          <a:pt x="529955" y="1068915"/>
                        </a:lnTo>
                        <a:cubicBezTo>
                          <a:pt x="541893" y="1062623"/>
                          <a:pt x="556671" y="1067202"/>
                          <a:pt x="562963" y="1079140"/>
                        </a:cubicBezTo>
                        <a:cubicBezTo>
                          <a:pt x="569255" y="1091079"/>
                          <a:pt x="564676" y="1105857"/>
                          <a:pt x="552737" y="1112149"/>
                        </a:cubicBezTo>
                        <a:cubicBezTo>
                          <a:pt x="551848" y="1112615"/>
                          <a:pt x="550931" y="1113028"/>
                          <a:pt x="549991" y="1113385"/>
                        </a:cubicBezTo>
                        <a:lnTo>
                          <a:pt x="481330" y="1144172"/>
                        </a:lnTo>
                        <a:cubicBezTo>
                          <a:pt x="465683" y="1151302"/>
                          <a:pt x="448679" y="1154967"/>
                          <a:pt x="431485" y="1154923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7" name="Freeform 1076">
                    <a:extLst>
                      <a:ext uri="{FF2B5EF4-FFF2-40B4-BE49-F238E27FC236}">
                        <a16:creationId xmlns:a16="http://schemas.microsoft.com/office/drawing/2014/main" id="{F1A6A99C-2CD9-C6AA-44B5-601F4643D6FE}"/>
                      </a:ext>
                    </a:extLst>
                  </p:cNvPr>
                  <p:cNvSpPr/>
                  <p:nvPr/>
                </p:nvSpPr>
                <p:spPr>
                  <a:xfrm>
                    <a:off x="11672891" y="2730534"/>
                    <a:ext cx="275174" cy="272028"/>
                  </a:xfrm>
                  <a:custGeom>
                    <a:avLst/>
                    <a:gdLst>
                      <a:gd name="connsiteX0" fmla="*/ 135340 w 275174"/>
                      <a:gd name="connsiteY0" fmla="*/ 272028 h 272028"/>
                      <a:gd name="connsiteX1" fmla="*/ 86471 w 275174"/>
                      <a:gd name="connsiteY1" fmla="*/ 262987 h 272028"/>
                      <a:gd name="connsiteX2" fmla="*/ 8883 w 275174"/>
                      <a:gd name="connsiteY2" fmla="*/ 89492 h 272028"/>
                      <a:gd name="connsiteX3" fmla="*/ 79630 w 275174"/>
                      <a:gd name="connsiteY3" fmla="*/ 14736 h 272028"/>
                      <a:gd name="connsiteX4" fmla="*/ 260438 w 275174"/>
                      <a:gd name="connsiteY4" fmla="*/ 73290 h 272028"/>
                      <a:gd name="connsiteX5" fmla="*/ 201886 w 275174"/>
                      <a:gd name="connsiteY5" fmla="*/ 254098 h 272028"/>
                      <a:gd name="connsiteX6" fmla="*/ 189095 w 275174"/>
                      <a:gd name="connsiteY6" fmla="*/ 259811 h 272028"/>
                      <a:gd name="connsiteX7" fmla="*/ 135340 w 275174"/>
                      <a:gd name="connsiteY7" fmla="*/ 272028 h 272028"/>
                      <a:gd name="connsiteX8" fmla="*/ 135340 w 275174"/>
                      <a:gd name="connsiteY8" fmla="*/ 52120 h 272028"/>
                      <a:gd name="connsiteX9" fmla="*/ 100643 w 275174"/>
                      <a:gd name="connsiteY9" fmla="*/ 59695 h 272028"/>
                      <a:gd name="connsiteX10" fmla="*/ 57028 w 275174"/>
                      <a:gd name="connsiteY10" fmla="*/ 171758 h 272028"/>
                      <a:gd name="connsiteX11" fmla="*/ 57395 w 275174"/>
                      <a:gd name="connsiteY11" fmla="*/ 172581 h 272028"/>
                      <a:gd name="connsiteX12" fmla="*/ 104797 w 275174"/>
                      <a:gd name="connsiteY12" fmla="*/ 217540 h 272028"/>
                      <a:gd name="connsiteX13" fmla="*/ 170281 w 275174"/>
                      <a:gd name="connsiteY13" fmla="*/ 215830 h 272028"/>
                      <a:gd name="connsiteX14" fmla="*/ 170281 w 275174"/>
                      <a:gd name="connsiteY14" fmla="*/ 215830 h 272028"/>
                      <a:gd name="connsiteX15" fmla="*/ 213835 w 275174"/>
                      <a:gd name="connsiteY15" fmla="*/ 103000 h 272028"/>
                      <a:gd name="connsiteX16" fmla="*/ 135096 w 275174"/>
                      <a:gd name="connsiteY16" fmla="*/ 52120 h 27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5174" h="272028">
                        <a:moveTo>
                          <a:pt x="135340" y="272028"/>
                        </a:moveTo>
                        <a:cubicBezTo>
                          <a:pt x="118634" y="272028"/>
                          <a:pt x="102070" y="268964"/>
                          <a:pt x="86471" y="262987"/>
                        </a:cubicBezTo>
                        <a:cubicBezTo>
                          <a:pt x="17137" y="236503"/>
                          <a:pt x="-17601" y="158827"/>
                          <a:pt x="8883" y="89492"/>
                        </a:cubicBezTo>
                        <a:cubicBezTo>
                          <a:pt x="21611" y="56174"/>
                          <a:pt x="47062" y="29279"/>
                          <a:pt x="79630" y="14736"/>
                        </a:cubicBezTo>
                        <a:cubicBezTo>
                          <a:pt x="145727" y="-19025"/>
                          <a:pt x="226680" y="7191"/>
                          <a:pt x="260438" y="73290"/>
                        </a:cubicBezTo>
                        <a:cubicBezTo>
                          <a:pt x="294199" y="139387"/>
                          <a:pt x="267983" y="220338"/>
                          <a:pt x="201886" y="254098"/>
                        </a:cubicBezTo>
                        <a:cubicBezTo>
                          <a:pt x="197725" y="256224"/>
                          <a:pt x="193454" y="258130"/>
                          <a:pt x="189095" y="259811"/>
                        </a:cubicBezTo>
                        <a:cubicBezTo>
                          <a:pt x="172245" y="267652"/>
                          <a:pt x="153922" y="271816"/>
                          <a:pt x="135340" y="272028"/>
                        </a:cubicBezTo>
                        <a:close/>
                        <a:moveTo>
                          <a:pt x="135340" y="52120"/>
                        </a:moveTo>
                        <a:cubicBezTo>
                          <a:pt x="123365" y="52115"/>
                          <a:pt x="111529" y="54698"/>
                          <a:pt x="100643" y="59695"/>
                        </a:cubicBezTo>
                        <a:cubicBezTo>
                          <a:pt x="57654" y="78597"/>
                          <a:pt x="38126" y="128768"/>
                          <a:pt x="57028" y="171758"/>
                        </a:cubicBezTo>
                        <a:cubicBezTo>
                          <a:pt x="57148" y="172034"/>
                          <a:pt x="57270" y="172307"/>
                          <a:pt x="57395" y="172581"/>
                        </a:cubicBezTo>
                        <a:cubicBezTo>
                          <a:pt x="66487" y="193345"/>
                          <a:pt x="83581" y="209560"/>
                          <a:pt x="104797" y="217540"/>
                        </a:cubicBezTo>
                        <a:cubicBezTo>
                          <a:pt x="125986" y="225684"/>
                          <a:pt x="149546" y="225068"/>
                          <a:pt x="170281" y="215830"/>
                        </a:cubicBezTo>
                        <a:lnTo>
                          <a:pt x="170281" y="215830"/>
                        </a:lnTo>
                        <a:cubicBezTo>
                          <a:pt x="213466" y="196700"/>
                          <a:pt x="232964" y="146185"/>
                          <a:pt x="213835" y="103000"/>
                        </a:cubicBezTo>
                        <a:cubicBezTo>
                          <a:pt x="200051" y="71885"/>
                          <a:pt x="169127" y="51903"/>
                          <a:pt x="135096" y="52120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8" name="Freeform 1077">
                    <a:extLst>
                      <a:ext uri="{FF2B5EF4-FFF2-40B4-BE49-F238E27FC236}">
                        <a16:creationId xmlns:a16="http://schemas.microsoft.com/office/drawing/2014/main" id="{FAF04479-6902-6D43-DECF-444F6C457DAC}"/>
                      </a:ext>
                    </a:extLst>
                  </p:cNvPr>
                  <p:cNvSpPr/>
                  <p:nvPr/>
                </p:nvSpPr>
                <p:spPr>
                  <a:xfrm>
                    <a:off x="12066420" y="2342582"/>
                    <a:ext cx="797574" cy="661202"/>
                  </a:xfrm>
                  <a:custGeom>
                    <a:avLst/>
                    <a:gdLst>
                      <a:gd name="connsiteX0" fmla="*/ 663470 w 797574"/>
                      <a:gd name="connsiteY0" fmla="*/ 661201 h 661202"/>
                      <a:gd name="connsiteX1" fmla="*/ 654673 w 797574"/>
                      <a:gd name="connsiteY1" fmla="*/ 659491 h 661202"/>
                      <a:gd name="connsiteX2" fmla="*/ 640499 w 797574"/>
                      <a:gd name="connsiteY2" fmla="*/ 627976 h 661202"/>
                      <a:gd name="connsiteX3" fmla="*/ 640501 w 797574"/>
                      <a:gd name="connsiteY3" fmla="*/ 627971 h 661202"/>
                      <a:gd name="connsiteX4" fmla="*/ 743858 w 797574"/>
                      <a:gd name="connsiteY4" fmla="*/ 359195 h 661202"/>
                      <a:gd name="connsiteX5" fmla="*/ 701655 w 797574"/>
                      <a:gd name="connsiteY5" fmla="*/ 264510 h 661202"/>
                      <a:gd name="connsiteX6" fmla="*/ 701343 w 797574"/>
                      <a:gd name="connsiteY6" fmla="*/ 264390 h 661202"/>
                      <a:gd name="connsiteX7" fmla="*/ 153528 w 797574"/>
                      <a:gd name="connsiteY7" fmla="*/ 53767 h 661202"/>
                      <a:gd name="connsiteX8" fmla="*/ 58843 w 797574"/>
                      <a:gd name="connsiteY8" fmla="*/ 95971 h 661202"/>
                      <a:gd name="connsiteX9" fmla="*/ 58723 w 797574"/>
                      <a:gd name="connsiteY9" fmla="*/ 96283 h 661202"/>
                      <a:gd name="connsiteX10" fmla="*/ 47483 w 797574"/>
                      <a:gd name="connsiteY10" fmla="*/ 126337 h 661202"/>
                      <a:gd name="connsiteX11" fmla="*/ 15963 w 797574"/>
                      <a:gd name="connsiteY11" fmla="*/ 140753 h 661202"/>
                      <a:gd name="connsiteX12" fmla="*/ 1547 w 797574"/>
                      <a:gd name="connsiteY12" fmla="*/ 109233 h 661202"/>
                      <a:gd name="connsiteX13" fmla="*/ 13031 w 797574"/>
                      <a:gd name="connsiteY13" fmla="*/ 78934 h 661202"/>
                      <a:gd name="connsiteX14" fmla="*/ 170554 w 797574"/>
                      <a:gd name="connsiteY14" fmla="*/ 7952 h 661202"/>
                      <a:gd name="connsiteX15" fmla="*/ 170876 w 797574"/>
                      <a:gd name="connsiteY15" fmla="*/ 8075 h 661202"/>
                      <a:gd name="connsiteX16" fmla="*/ 718935 w 797574"/>
                      <a:gd name="connsiteY16" fmla="*/ 217721 h 661202"/>
                      <a:gd name="connsiteX17" fmla="*/ 789550 w 797574"/>
                      <a:gd name="connsiteY17" fmla="*/ 375321 h 661202"/>
                      <a:gd name="connsiteX18" fmla="*/ 686193 w 797574"/>
                      <a:gd name="connsiteY18" fmla="*/ 645564 h 661202"/>
                      <a:gd name="connsiteX19" fmla="*/ 663470 w 797574"/>
                      <a:gd name="connsiteY19" fmla="*/ 661201 h 661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97574" h="661202">
                        <a:moveTo>
                          <a:pt x="663470" y="661201"/>
                        </a:moveTo>
                        <a:cubicBezTo>
                          <a:pt x="660452" y="661228"/>
                          <a:pt x="657461" y="660647"/>
                          <a:pt x="654673" y="659491"/>
                        </a:cubicBezTo>
                        <a:cubicBezTo>
                          <a:pt x="642058" y="654702"/>
                          <a:pt x="635710" y="640594"/>
                          <a:pt x="640499" y="627976"/>
                        </a:cubicBezTo>
                        <a:cubicBezTo>
                          <a:pt x="640499" y="627976"/>
                          <a:pt x="640501" y="627973"/>
                          <a:pt x="640501" y="627971"/>
                        </a:cubicBezTo>
                        <a:lnTo>
                          <a:pt x="743858" y="359195"/>
                        </a:lnTo>
                        <a:cubicBezTo>
                          <a:pt x="758350" y="321395"/>
                          <a:pt x="739455" y="279002"/>
                          <a:pt x="701655" y="264510"/>
                        </a:cubicBezTo>
                        <a:cubicBezTo>
                          <a:pt x="701550" y="264468"/>
                          <a:pt x="701448" y="264429"/>
                          <a:pt x="701343" y="264390"/>
                        </a:cubicBezTo>
                        <a:lnTo>
                          <a:pt x="153528" y="53767"/>
                        </a:lnTo>
                        <a:cubicBezTo>
                          <a:pt x="115728" y="39274"/>
                          <a:pt x="73335" y="58170"/>
                          <a:pt x="58843" y="95971"/>
                        </a:cubicBezTo>
                        <a:cubicBezTo>
                          <a:pt x="58801" y="96074"/>
                          <a:pt x="58762" y="96179"/>
                          <a:pt x="58723" y="96283"/>
                        </a:cubicBezTo>
                        <a:lnTo>
                          <a:pt x="47483" y="126337"/>
                        </a:lnTo>
                        <a:cubicBezTo>
                          <a:pt x="42760" y="139022"/>
                          <a:pt x="28647" y="145476"/>
                          <a:pt x="15963" y="140753"/>
                        </a:cubicBezTo>
                        <a:cubicBezTo>
                          <a:pt x="3279" y="136030"/>
                          <a:pt x="-3176" y="121918"/>
                          <a:pt x="1547" y="109233"/>
                        </a:cubicBezTo>
                        <a:lnTo>
                          <a:pt x="13031" y="78934"/>
                        </a:lnTo>
                        <a:cubicBezTo>
                          <a:pt x="36928" y="15835"/>
                          <a:pt x="107452" y="-15945"/>
                          <a:pt x="170554" y="7952"/>
                        </a:cubicBezTo>
                        <a:cubicBezTo>
                          <a:pt x="170661" y="7993"/>
                          <a:pt x="170768" y="8034"/>
                          <a:pt x="170876" y="8075"/>
                        </a:cubicBezTo>
                        <a:lnTo>
                          <a:pt x="718935" y="217721"/>
                        </a:lnTo>
                        <a:cubicBezTo>
                          <a:pt x="781931" y="241766"/>
                          <a:pt x="813537" y="312303"/>
                          <a:pt x="789550" y="375321"/>
                        </a:cubicBezTo>
                        <a:lnTo>
                          <a:pt x="686193" y="645564"/>
                        </a:lnTo>
                        <a:cubicBezTo>
                          <a:pt x="682567" y="654963"/>
                          <a:pt x="673544" y="661172"/>
                          <a:pt x="663470" y="661201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79" name="Freeform 1078">
                    <a:extLst>
                      <a:ext uri="{FF2B5EF4-FFF2-40B4-BE49-F238E27FC236}">
                        <a16:creationId xmlns:a16="http://schemas.microsoft.com/office/drawing/2014/main" id="{C8374FF3-3FDD-C452-A2AC-7AB8366644BC}"/>
                      </a:ext>
                    </a:extLst>
                  </p:cNvPr>
                  <p:cNvSpPr/>
                  <p:nvPr/>
                </p:nvSpPr>
                <p:spPr>
                  <a:xfrm>
                    <a:off x="12128938" y="2527527"/>
                    <a:ext cx="268354" cy="268321"/>
                  </a:xfrm>
                  <a:custGeom>
                    <a:avLst/>
                    <a:gdLst>
                      <a:gd name="connsiteX0" fmla="*/ 133769 w 268354"/>
                      <a:gd name="connsiteY0" fmla="*/ 268321 h 268321"/>
                      <a:gd name="connsiteX1" fmla="*/ 11598 w 268354"/>
                      <a:gd name="connsiteY1" fmla="*/ 188666 h 268321"/>
                      <a:gd name="connsiteX2" fmla="*/ 79689 w 268354"/>
                      <a:gd name="connsiteY2" fmla="*/ 11598 h 268321"/>
                      <a:gd name="connsiteX3" fmla="*/ 256756 w 268354"/>
                      <a:gd name="connsiteY3" fmla="*/ 79691 h 268321"/>
                      <a:gd name="connsiteX4" fmla="*/ 188666 w 268354"/>
                      <a:gd name="connsiteY4" fmla="*/ 256756 h 268321"/>
                      <a:gd name="connsiteX5" fmla="*/ 133769 w 268354"/>
                      <a:gd name="connsiteY5" fmla="*/ 268321 h 268321"/>
                      <a:gd name="connsiteX6" fmla="*/ 133769 w 268354"/>
                      <a:gd name="connsiteY6" fmla="*/ 48413 h 268321"/>
                      <a:gd name="connsiteX7" fmla="*/ 53869 w 268354"/>
                      <a:gd name="connsiteY7" fmla="*/ 103390 h 268321"/>
                      <a:gd name="connsiteX8" fmla="*/ 55580 w 268354"/>
                      <a:gd name="connsiteY8" fmla="*/ 168629 h 268321"/>
                      <a:gd name="connsiteX9" fmla="*/ 103227 w 268354"/>
                      <a:gd name="connsiteY9" fmla="*/ 213833 h 268321"/>
                      <a:gd name="connsiteX10" fmla="*/ 103227 w 268354"/>
                      <a:gd name="connsiteY10" fmla="*/ 213833 h 268321"/>
                      <a:gd name="connsiteX11" fmla="*/ 213574 w 268354"/>
                      <a:gd name="connsiteY11" fmla="*/ 164327 h 268321"/>
                      <a:gd name="connsiteX12" fmla="*/ 211714 w 268354"/>
                      <a:gd name="connsiteY12" fmla="*/ 98992 h 268321"/>
                      <a:gd name="connsiteX13" fmla="*/ 133769 w 268354"/>
                      <a:gd name="connsiteY13" fmla="*/ 48413 h 26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8354" h="268321">
                        <a:moveTo>
                          <a:pt x="133769" y="268321"/>
                        </a:moveTo>
                        <a:cubicBezTo>
                          <a:pt x="80964" y="267974"/>
                          <a:pt x="33218" y="236845"/>
                          <a:pt x="11598" y="188666"/>
                        </a:cubicBezTo>
                        <a:cubicBezTo>
                          <a:pt x="-18495" y="120968"/>
                          <a:pt x="11992" y="41691"/>
                          <a:pt x="79689" y="11598"/>
                        </a:cubicBezTo>
                        <a:cubicBezTo>
                          <a:pt x="147389" y="-18495"/>
                          <a:pt x="226663" y="11992"/>
                          <a:pt x="256756" y="79691"/>
                        </a:cubicBezTo>
                        <a:cubicBezTo>
                          <a:pt x="286850" y="147389"/>
                          <a:pt x="256363" y="226663"/>
                          <a:pt x="188666" y="256756"/>
                        </a:cubicBezTo>
                        <a:cubicBezTo>
                          <a:pt x="171386" y="264438"/>
                          <a:pt x="152679" y="268380"/>
                          <a:pt x="133769" y="268321"/>
                        </a:cubicBezTo>
                        <a:close/>
                        <a:moveTo>
                          <a:pt x="133769" y="48413"/>
                        </a:moveTo>
                        <a:cubicBezTo>
                          <a:pt x="98293" y="48335"/>
                          <a:pt x="66475" y="70228"/>
                          <a:pt x="53869" y="103390"/>
                        </a:cubicBezTo>
                        <a:cubicBezTo>
                          <a:pt x="45630" y="124479"/>
                          <a:pt x="46246" y="148002"/>
                          <a:pt x="55580" y="168629"/>
                        </a:cubicBezTo>
                        <a:cubicBezTo>
                          <a:pt x="64745" y="189487"/>
                          <a:pt x="81917" y="205779"/>
                          <a:pt x="103227" y="213833"/>
                        </a:cubicBezTo>
                        <a:lnTo>
                          <a:pt x="103227" y="213833"/>
                        </a:lnTo>
                        <a:cubicBezTo>
                          <a:pt x="147369" y="230634"/>
                          <a:pt x="196773" y="208469"/>
                          <a:pt x="213574" y="164327"/>
                        </a:cubicBezTo>
                        <a:cubicBezTo>
                          <a:pt x="221627" y="143162"/>
                          <a:pt x="220960" y="119666"/>
                          <a:pt x="211714" y="98992"/>
                        </a:cubicBezTo>
                        <a:cubicBezTo>
                          <a:pt x="198007" y="68215"/>
                          <a:pt x="167462" y="48394"/>
                          <a:pt x="133769" y="48413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80" name="Freeform 1079">
                    <a:extLst>
                      <a:ext uri="{FF2B5EF4-FFF2-40B4-BE49-F238E27FC236}">
                        <a16:creationId xmlns:a16="http://schemas.microsoft.com/office/drawing/2014/main" id="{3CE9116F-E4A8-56BF-8539-859A57C48580}"/>
                      </a:ext>
                    </a:extLst>
                  </p:cNvPr>
                  <p:cNvSpPr/>
                  <p:nvPr/>
                </p:nvSpPr>
                <p:spPr>
                  <a:xfrm>
                    <a:off x="12443172" y="2676018"/>
                    <a:ext cx="233920" cy="119587"/>
                  </a:xfrm>
                  <a:custGeom>
                    <a:avLst/>
                    <a:gdLst>
                      <a:gd name="connsiteX0" fmla="*/ 209261 w 233920"/>
                      <a:gd name="connsiteY0" fmla="*/ 119586 h 119587"/>
                      <a:gd name="connsiteX1" fmla="*/ 200465 w 233920"/>
                      <a:gd name="connsiteY1" fmla="*/ 117876 h 119587"/>
                      <a:gd name="connsiteX2" fmla="*/ 17941 w 233920"/>
                      <a:gd name="connsiteY2" fmla="*/ 47994 h 119587"/>
                      <a:gd name="connsiteX3" fmla="*/ 886 w 233920"/>
                      <a:gd name="connsiteY3" fmla="*/ 17940 h 119587"/>
                      <a:gd name="connsiteX4" fmla="*/ 30940 w 233920"/>
                      <a:gd name="connsiteY4" fmla="*/ 887 h 119587"/>
                      <a:gd name="connsiteX5" fmla="*/ 35290 w 233920"/>
                      <a:gd name="connsiteY5" fmla="*/ 2546 h 119587"/>
                      <a:gd name="connsiteX6" fmla="*/ 217813 w 233920"/>
                      <a:gd name="connsiteY6" fmla="*/ 72184 h 119587"/>
                      <a:gd name="connsiteX7" fmla="*/ 232449 w 233920"/>
                      <a:gd name="connsiteY7" fmla="*/ 103487 h 119587"/>
                      <a:gd name="connsiteX8" fmla="*/ 209261 w 233920"/>
                      <a:gd name="connsiteY8" fmla="*/ 119586 h 11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3920" h="119587">
                        <a:moveTo>
                          <a:pt x="209261" y="119586"/>
                        </a:moveTo>
                        <a:cubicBezTo>
                          <a:pt x="206244" y="119613"/>
                          <a:pt x="203253" y="119032"/>
                          <a:pt x="200465" y="117876"/>
                        </a:cubicBezTo>
                        <a:lnTo>
                          <a:pt x="17941" y="47994"/>
                        </a:lnTo>
                        <a:cubicBezTo>
                          <a:pt x="4933" y="44405"/>
                          <a:pt x="-2703" y="30949"/>
                          <a:pt x="886" y="17940"/>
                        </a:cubicBezTo>
                        <a:cubicBezTo>
                          <a:pt x="4476" y="4931"/>
                          <a:pt x="17932" y="-2704"/>
                          <a:pt x="30940" y="887"/>
                        </a:cubicBezTo>
                        <a:cubicBezTo>
                          <a:pt x="32441" y="1300"/>
                          <a:pt x="33897" y="1855"/>
                          <a:pt x="35290" y="2546"/>
                        </a:cubicBezTo>
                        <a:lnTo>
                          <a:pt x="217813" y="72184"/>
                        </a:lnTo>
                        <a:cubicBezTo>
                          <a:pt x="230500" y="76787"/>
                          <a:pt x="237050" y="90800"/>
                          <a:pt x="232449" y="103487"/>
                        </a:cubicBezTo>
                        <a:cubicBezTo>
                          <a:pt x="228916" y="113226"/>
                          <a:pt x="219621" y="119679"/>
                          <a:pt x="209261" y="119586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81" name="Freeform 1080">
                    <a:extLst>
                      <a:ext uri="{FF2B5EF4-FFF2-40B4-BE49-F238E27FC236}">
                        <a16:creationId xmlns:a16="http://schemas.microsoft.com/office/drawing/2014/main" id="{8DA63D22-33FB-6655-8042-5226E00D6E8C}"/>
                      </a:ext>
                    </a:extLst>
                  </p:cNvPr>
                  <p:cNvSpPr/>
                  <p:nvPr/>
                </p:nvSpPr>
                <p:spPr>
                  <a:xfrm>
                    <a:off x="12396230" y="2736585"/>
                    <a:ext cx="277695" cy="136235"/>
                  </a:xfrm>
                  <a:custGeom>
                    <a:avLst/>
                    <a:gdLst>
                      <a:gd name="connsiteX0" fmla="*/ 252782 w 277695"/>
                      <a:gd name="connsiteY0" fmla="*/ 136231 h 136235"/>
                      <a:gd name="connsiteX1" fmla="*/ 243986 w 277695"/>
                      <a:gd name="connsiteY1" fmla="*/ 134520 h 136235"/>
                      <a:gd name="connsiteX2" fmla="*/ 15770 w 277695"/>
                      <a:gd name="connsiteY2" fmla="*/ 47290 h 136235"/>
                      <a:gd name="connsiteX3" fmla="*/ 1598 w 277695"/>
                      <a:gd name="connsiteY3" fmla="*/ 15770 h 136235"/>
                      <a:gd name="connsiteX4" fmla="*/ 33118 w 277695"/>
                      <a:gd name="connsiteY4" fmla="*/ 1598 h 136235"/>
                      <a:gd name="connsiteX5" fmla="*/ 261578 w 277695"/>
                      <a:gd name="connsiteY5" fmla="*/ 88828 h 136235"/>
                      <a:gd name="connsiteX6" fmla="*/ 276227 w 277695"/>
                      <a:gd name="connsiteY6" fmla="*/ 120124 h 136235"/>
                      <a:gd name="connsiteX7" fmla="*/ 252782 w 277695"/>
                      <a:gd name="connsiteY7" fmla="*/ 136231 h 1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695" h="136235">
                        <a:moveTo>
                          <a:pt x="252782" y="136231"/>
                        </a:moveTo>
                        <a:cubicBezTo>
                          <a:pt x="249764" y="136258"/>
                          <a:pt x="246774" y="135676"/>
                          <a:pt x="243986" y="134520"/>
                        </a:cubicBezTo>
                        <a:lnTo>
                          <a:pt x="15770" y="47290"/>
                        </a:lnTo>
                        <a:cubicBezTo>
                          <a:pt x="3152" y="42499"/>
                          <a:pt x="-3193" y="28388"/>
                          <a:pt x="1598" y="15770"/>
                        </a:cubicBezTo>
                        <a:cubicBezTo>
                          <a:pt x="6390" y="3152"/>
                          <a:pt x="20501" y="-3193"/>
                          <a:pt x="33118" y="1598"/>
                        </a:cubicBezTo>
                        <a:lnTo>
                          <a:pt x="261578" y="88828"/>
                        </a:lnTo>
                        <a:cubicBezTo>
                          <a:pt x="274267" y="93425"/>
                          <a:pt x="280825" y="107438"/>
                          <a:pt x="276227" y="120124"/>
                        </a:cubicBezTo>
                        <a:cubicBezTo>
                          <a:pt x="272664" y="129959"/>
                          <a:pt x="263240" y="136434"/>
                          <a:pt x="252782" y="136231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82" name="Freeform 1081">
                    <a:extLst>
                      <a:ext uri="{FF2B5EF4-FFF2-40B4-BE49-F238E27FC236}">
                        <a16:creationId xmlns:a16="http://schemas.microsoft.com/office/drawing/2014/main" id="{6149B9ED-A439-76D7-CE8E-EF604F16914F}"/>
                      </a:ext>
                    </a:extLst>
                  </p:cNvPr>
                  <p:cNvSpPr/>
                  <p:nvPr/>
                </p:nvSpPr>
                <p:spPr>
                  <a:xfrm>
                    <a:off x="12284672" y="3034000"/>
                    <a:ext cx="62156" cy="54082"/>
                  </a:xfrm>
                  <a:custGeom>
                    <a:avLst/>
                    <a:gdLst>
                      <a:gd name="connsiteX0" fmla="*/ 37899 w 62156"/>
                      <a:gd name="connsiteY0" fmla="*/ 54082 h 54082"/>
                      <a:gd name="connsiteX1" fmla="*/ 29103 w 62156"/>
                      <a:gd name="connsiteY1" fmla="*/ 52372 h 54082"/>
                      <a:gd name="connsiteX2" fmla="*/ 13954 w 62156"/>
                      <a:gd name="connsiteY2" fmla="*/ 46507 h 54082"/>
                      <a:gd name="connsiteX3" fmla="*/ 2370 w 62156"/>
                      <a:gd name="connsiteY3" fmla="*/ 13951 h 54082"/>
                      <a:gd name="connsiteX4" fmla="*/ 31547 w 62156"/>
                      <a:gd name="connsiteY4" fmla="*/ 1060 h 54082"/>
                      <a:gd name="connsiteX5" fmla="*/ 46696 w 62156"/>
                      <a:gd name="connsiteY5" fmla="*/ 6924 h 54082"/>
                      <a:gd name="connsiteX6" fmla="*/ 60440 w 62156"/>
                      <a:gd name="connsiteY6" fmla="*/ 38627 h 54082"/>
                      <a:gd name="connsiteX7" fmla="*/ 37899 w 62156"/>
                      <a:gd name="connsiteY7" fmla="*/ 54082 h 54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156" h="54082">
                        <a:moveTo>
                          <a:pt x="37899" y="54082"/>
                        </a:moveTo>
                        <a:cubicBezTo>
                          <a:pt x="34882" y="54109"/>
                          <a:pt x="31891" y="53527"/>
                          <a:pt x="29103" y="52372"/>
                        </a:cubicBezTo>
                        <a:lnTo>
                          <a:pt x="13954" y="46507"/>
                        </a:lnTo>
                        <a:cubicBezTo>
                          <a:pt x="1766" y="40716"/>
                          <a:pt x="-3421" y="26139"/>
                          <a:pt x="2370" y="13951"/>
                        </a:cubicBezTo>
                        <a:cubicBezTo>
                          <a:pt x="7562" y="3024"/>
                          <a:pt x="19970" y="-2459"/>
                          <a:pt x="31547" y="1060"/>
                        </a:cubicBezTo>
                        <a:lnTo>
                          <a:pt x="46696" y="6924"/>
                        </a:lnTo>
                        <a:cubicBezTo>
                          <a:pt x="59245" y="11884"/>
                          <a:pt x="65400" y="26078"/>
                          <a:pt x="60440" y="38627"/>
                        </a:cubicBezTo>
                        <a:cubicBezTo>
                          <a:pt x="56780" y="47893"/>
                          <a:pt x="47861" y="54006"/>
                          <a:pt x="37899" y="54082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83" name="Freeform 1082">
                    <a:extLst>
                      <a:ext uri="{FF2B5EF4-FFF2-40B4-BE49-F238E27FC236}">
                        <a16:creationId xmlns:a16="http://schemas.microsoft.com/office/drawing/2014/main" id="{1D34B462-9A88-A66C-204C-7277A5FA6DAD}"/>
                      </a:ext>
                    </a:extLst>
                  </p:cNvPr>
                  <p:cNvSpPr/>
                  <p:nvPr/>
                </p:nvSpPr>
                <p:spPr>
                  <a:xfrm>
                    <a:off x="12013862" y="2823594"/>
                    <a:ext cx="268890" cy="268886"/>
                  </a:xfrm>
                  <a:custGeom>
                    <a:avLst/>
                    <a:gdLst>
                      <a:gd name="connsiteX0" fmla="*/ 135226 w 268890"/>
                      <a:gd name="connsiteY0" fmla="*/ 268886 h 268886"/>
                      <a:gd name="connsiteX1" fmla="*/ 86358 w 268890"/>
                      <a:gd name="connsiteY1" fmla="*/ 260089 h 268886"/>
                      <a:gd name="connsiteX2" fmla="*/ 86358 w 268890"/>
                      <a:gd name="connsiteY2" fmla="*/ 260089 h 268886"/>
                      <a:gd name="connsiteX3" fmla="*/ 11589 w 268890"/>
                      <a:gd name="connsiteY3" fmla="*/ 189230 h 268886"/>
                      <a:gd name="connsiteX4" fmla="*/ 79516 w 268890"/>
                      <a:gd name="connsiteY4" fmla="*/ 11838 h 268886"/>
                      <a:gd name="connsiteX5" fmla="*/ 256879 w 268890"/>
                      <a:gd name="connsiteY5" fmla="*/ 79154 h 268886"/>
                      <a:gd name="connsiteX6" fmla="*/ 257153 w 268890"/>
                      <a:gd name="connsiteY6" fmla="*/ 79765 h 268886"/>
                      <a:gd name="connsiteX7" fmla="*/ 259841 w 268890"/>
                      <a:gd name="connsiteY7" fmla="*/ 182388 h 268886"/>
                      <a:gd name="connsiteX8" fmla="*/ 135226 w 268890"/>
                      <a:gd name="connsiteY8" fmla="*/ 268886 h 268886"/>
                      <a:gd name="connsiteX9" fmla="*/ 104684 w 268890"/>
                      <a:gd name="connsiteY9" fmla="*/ 214397 h 268886"/>
                      <a:gd name="connsiteX10" fmla="*/ 215126 w 268890"/>
                      <a:gd name="connsiteY10" fmla="*/ 165040 h 268886"/>
                      <a:gd name="connsiteX11" fmla="*/ 165769 w 268890"/>
                      <a:gd name="connsiteY11" fmla="*/ 54598 h 268886"/>
                      <a:gd name="connsiteX12" fmla="*/ 55326 w 268890"/>
                      <a:gd name="connsiteY12" fmla="*/ 103955 h 268886"/>
                      <a:gd name="connsiteX13" fmla="*/ 104684 w 268890"/>
                      <a:gd name="connsiteY13" fmla="*/ 214397 h 268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8890" h="268886">
                        <a:moveTo>
                          <a:pt x="135226" y="268886"/>
                        </a:moveTo>
                        <a:cubicBezTo>
                          <a:pt x="118540" y="268932"/>
                          <a:pt x="101981" y="265951"/>
                          <a:pt x="86358" y="260089"/>
                        </a:cubicBezTo>
                        <a:lnTo>
                          <a:pt x="86358" y="260089"/>
                        </a:lnTo>
                        <a:cubicBezTo>
                          <a:pt x="53027" y="247315"/>
                          <a:pt x="26133" y="221828"/>
                          <a:pt x="11589" y="189230"/>
                        </a:cubicBezTo>
                        <a:cubicBezTo>
                          <a:pt x="-18450" y="121481"/>
                          <a:pt x="11909" y="42195"/>
                          <a:pt x="79516" y="11838"/>
                        </a:cubicBezTo>
                        <a:cubicBezTo>
                          <a:pt x="147082" y="-18551"/>
                          <a:pt x="226491" y="11586"/>
                          <a:pt x="256879" y="79154"/>
                        </a:cubicBezTo>
                        <a:cubicBezTo>
                          <a:pt x="256972" y="79357"/>
                          <a:pt x="257063" y="79560"/>
                          <a:pt x="257153" y="79765"/>
                        </a:cubicBezTo>
                        <a:cubicBezTo>
                          <a:pt x="271811" y="112221"/>
                          <a:pt x="272779" y="149212"/>
                          <a:pt x="259841" y="182388"/>
                        </a:cubicBezTo>
                        <a:cubicBezTo>
                          <a:pt x="240100" y="234150"/>
                          <a:pt x="190621" y="268492"/>
                          <a:pt x="135226" y="268886"/>
                        </a:cubicBezTo>
                        <a:close/>
                        <a:moveTo>
                          <a:pt x="104684" y="214397"/>
                        </a:moveTo>
                        <a:cubicBezTo>
                          <a:pt x="148812" y="231267"/>
                          <a:pt x="198257" y="209168"/>
                          <a:pt x="215126" y="165040"/>
                        </a:cubicBezTo>
                        <a:cubicBezTo>
                          <a:pt x="231996" y="120912"/>
                          <a:pt x="209897" y="71467"/>
                          <a:pt x="165769" y="54598"/>
                        </a:cubicBezTo>
                        <a:cubicBezTo>
                          <a:pt x="121641" y="37728"/>
                          <a:pt x="72196" y="59826"/>
                          <a:pt x="55326" y="103955"/>
                        </a:cubicBezTo>
                        <a:cubicBezTo>
                          <a:pt x="38457" y="148083"/>
                          <a:pt x="60555" y="197528"/>
                          <a:pt x="104684" y="214397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84" name="Freeform 1083">
                    <a:extLst>
                      <a:ext uri="{FF2B5EF4-FFF2-40B4-BE49-F238E27FC236}">
                        <a16:creationId xmlns:a16="http://schemas.microsoft.com/office/drawing/2014/main" id="{8E1F637D-D882-7953-3654-C83733BD6756}"/>
                      </a:ext>
                    </a:extLst>
                  </p:cNvPr>
                  <p:cNvSpPr/>
                  <p:nvPr/>
                </p:nvSpPr>
                <p:spPr>
                  <a:xfrm>
                    <a:off x="12331775" y="2973404"/>
                    <a:ext cx="69943" cy="56769"/>
                  </a:xfrm>
                  <a:custGeom>
                    <a:avLst/>
                    <a:gdLst>
                      <a:gd name="connsiteX0" fmla="*/ 45284 w 69943"/>
                      <a:gd name="connsiteY0" fmla="*/ 56768 h 56769"/>
                      <a:gd name="connsiteX1" fmla="*/ 36732 w 69943"/>
                      <a:gd name="connsiteY1" fmla="*/ 55302 h 56769"/>
                      <a:gd name="connsiteX2" fmla="*/ 15963 w 69943"/>
                      <a:gd name="connsiteY2" fmla="*/ 47483 h 56769"/>
                      <a:gd name="connsiteX3" fmla="*/ 1547 w 69943"/>
                      <a:gd name="connsiteY3" fmla="*/ 15963 h 56769"/>
                      <a:gd name="connsiteX4" fmla="*/ 33067 w 69943"/>
                      <a:gd name="connsiteY4" fmla="*/ 1547 h 56769"/>
                      <a:gd name="connsiteX5" fmla="*/ 53836 w 69943"/>
                      <a:gd name="connsiteY5" fmla="*/ 9366 h 56769"/>
                      <a:gd name="connsiteX6" fmla="*/ 68472 w 69943"/>
                      <a:gd name="connsiteY6" fmla="*/ 40669 h 56769"/>
                      <a:gd name="connsiteX7" fmla="*/ 45284 w 69943"/>
                      <a:gd name="connsiteY7" fmla="*/ 56768 h 56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943" h="56769">
                        <a:moveTo>
                          <a:pt x="45284" y="56768"/>
                        </a:moveTo>
                        <a:cubicBezTo>
                          <a:pt x="42369" y="56793"/>
                          <a:pt x="39474" y="56297"/>
                          <a:pt x="36732" y="55302"/>
                        </a:cubicBezTo>
                        <a:lnTo>
                          <a:pt x="15963" y="47483"/>
                        </a:lnTo>
                        <a:cubicBezTo>
                          <a:pt x="3279" y="42760"/>
                          <a:pt x="-3176" y="28647"/>
                          <a:pt x="1547" y="15963"/>
                        </a:cubicBezTo>
                        <a:cubicBezTo>
                          <a:pt x="6270" y="3279"/>
                          <a:pt x="20383" y="-3176"/>
                          <a:pt x="33067" y="1547"/>
                        </a:cubicBezTo>
                        <a:lnTo>
                          <a:pt x="53836" y="9366"/>
                        </a:lnTo>
                        <a:cubicBezTo>
                          <a:pt x="66522" y="13969"/>
                          <a:pt x="73073" y="27982"/>
                          <a:pt x="68472" y="40669"/>
                        </a:cubicBezTo>
                        <a:cubicBezTo>
                          <a:pt x="64937" y="50408"/>
                          <a:pt x="55644" y="56861"/>
                          <a:pt x="45284" y="56768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</p:grpSp>
            <p:grpSp>
              <p:nvGrpSpPr>
                <p:cNvPr id="1060" name="Group 1059">
                  <a:extLst>
                    <a:ext uri="{FF2B5EF4-FFF2-40B4-BE49-F238E27FC236}">
                      <a16:creationId xmlns:a16="http://schemas.microsoft.com/office/drawing/2014/main" id="{B03DDA91-9377-2C2E-9FEF-7F6CE086313D}"/>
                    </a:ext>
                  </a:extLst>
                </p:cNvPr>
                <p:cNvGrpSpPr/>
                <p:nvPr/>
              </p:nvGrpSpPr>
              <p:grpSpPr>
                <a:xfrm>
                  <a:off x="12064896" y="2882631"/>
                  <a:ext cx="162357" cy="152595"/>
                  <a:chOff x="13622452" y="3033354"/>
                  <a:chExt cx="162357" cy="152595"/>
                </a:xfrm>
              </p:grpSpPr>
              <p:cxnSp>
                <p:nvCxnSpPr>
                  <p:cNvPr id="1061" name="Straight Connector 1060">
                    <a:extLst>
                      <a:ext uri="{FF2B5EF4-FFF2-40B4-BE49-F238E27FC236}">
                        <a16:creationId xmlns:a16="http://schemas.microsoft.com/office/drawing/2014/main" id="{FB33AA0B-FA98-7E7A-F3A5-4C47271F53D4}"/>
                      </a:ext>
                    </a:extLst>
                  </p:cNvPr>
                  <p:cNvCxnSpPr/>
                  <p:nvPr/>
                </p:nvCxnSpPr>
                <p:spPr>
                  <a:xfrm>
                    <a:off x="13622452" y="3033354"/>
                    <a:ext cx="157942" cy="145656"/>
                  </a:xfrm>
                  <a:prstGeom prst="line">
                    <a:avLst/>
                  </a:prstGeom>
                  <a:ln w="63500" cap="rnd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2" name="Straight Connector 1061">
                    <a:extLst>
                      <a:ext uri="{FF2B5EF4-FFF2-40B4-BE49-F238E27FC236}">
                        <a16:creationId xmlns:a16="http://schemas.microsoft.com/office/drawing/2014/main" id="{DFCCA77D-01F3-7009-D48E-FE678BAB23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3632409" y="3033354"/>
                    <a:ext cx="152400" cy="152595"/>
                  </a:xfrm>
                  <a:prstGeom prst="line">
                    <a:avLst/>
                  </a:prstGeom>
                  <a:ln w="63500" cap="rnd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62DC222-57B3-0C7B-C2CE-FE00F579891D}"/>
                  </a:ext>
                </a:extLst>
              </p:cNvPr>
              <p:cNvGrpSpPr/>
              <p:nvPr/>
            </p:nvGrpSpPr>
            <p:grpSpPr>
              <a:xfrm>
                <a:off x="12600149" y="6268710"/>
                <a:ext cx="1163984" cy="1166549"/>
                <a:chOff x="11498429" y="2342582"/>
                <a:chExt cx="1365565" cy="1368575"/>
              </a:xfrm>
            </p:grpSpPr>
            <p:grpSp>
              <p:nvGrpSpPr>
                <p:cNvPr id="1033" name="Graphic 9">
                  <a:extLst>
                    <a:ext uri="{FF2B5EF4-FFF2-40B4-BE49-F238E27FC236}">
                      <a16:creationId xmlns:a16="http://schemas.microsoft.com/office/drawing/2014/main" id="{0DFBF4F8-EFD1-FD2B-C96A-E531374732E4}"/>
                    </a:ext>
                  </a:extLst>
                </p:cNvPr>
                <p:cNvGrpSpPr/>
                <p:nvPr/>
              </p:nvGrpSpPr>
              <p:grpSpPr>
                <a:xfrm>
                  <a:off x="11498429" y="2342582"/>
                  <a:ext cx="1365565" cy="1368575"/>
                  <a:chOff x="11498429" y="2342582"/>
                  <a:chExt cx="1365565" cy="1368575"/>
                </a:xfrm>
              </p:grpSpPr>
              <p:sp>
                <p:nvSpPr>
                  <p:cNvPr id="1037" name="Freeform 1036">
                    <a:extLst>
                      <a:ext uri="{FF2B5EF4-FFF2-40B4-BE49-F238E27FC236}">
                        <a16:creationId xmlns:a16="http://schemas.microsoft.com/office/drawing/2014/main" id="{8E7D9808-EA08-98D3-5F74-54365735768E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38" name="Freeform 1037">
                    <a:extLst>
                      <a:ext uri="{FF2B5EF4-FFF2-40B4-BE49-F238E27FC236}">
                        <a16:creationId xmlns:a16="http://schemas.microsoft.com/office/drawing/2014/main" id="{8B1D8132-1C73-2FF6-D6DC-7CBC5D28E2D2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39" name="Freeform 1038">
                    <a:extLst>
                      <a:ext uri="{FF2B5EF4-FFF2-40B4-BE49-F238E27FC236}">
                        <a16:creationId xmlns:a16="http://schemas.microsoft.com/office/drawing/2014/main" id="{F5844FD3-B5A2-20F5-D554-B5D912934A2D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0" name="Freeform 1039">
                    <a:extLst>
                      <a:ext uri="{FF2B5EF4-FFF2-40B4-BE49-F238E27FC236}">
                        <a16:creationId xmlns:a16="http://schemas.microsoft.com/office/drawing/2014/main" id="{0CD3F543-6586-D94B-15AB-474AF9813CAC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1" name="Freeform 1040">
                    <a:extLst>
                      <a:ext uri="{FF2B5EF4-FFF2-40B4-BE49-F238E27FC236}">
                        <a16:creationId xmlns:a16="http://schemas.microsoft.com/office/drawing/2014/main" id="{AE7E52E8-912A-AC26-B1E4-ABEF52FD53E9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2" name="Freeform 1041">
                    <a:extLst>
                      <a:ext uri="{FF2B5EF4-FFF2-40B4-BE49-F238E27FC236}">
                        <a16:creationId xmlns:a16="http://schemas.microsoft.com/office/drawing/2014/main" id="{F8C5C953-BF48-D89A-CBE7-4A2E5C1C59FE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3" name="Freeform 1042">
                    <a:extLst>
                      <a:ext uri="{FF2B5EF4-FFF2-40B4-BE49-F238E27FC236}">
                        <a16:creationId xmlns:a16="http://schemas.microsoft.com/office/drawing/2014/main" id="{1DA6A245-12F6-436B-E5DB-ED7F2080D639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4" name="Freeform 1043">
                    <a:extLst>
                      <a:ext uri="{FF2B5EF4-FFF2-40B4-BE49-F238E27FC236}">
                        <a16:creationId xmlns:a16="http://schemas.microsoft.com/office/drawing/2014/main" id="{53C5B569-1882-B5C1-8F8C-B48DB6AFFC57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5" name="Freeform 1044">
                    <a:extLst>
                      <a:ext uri="{FF2B5EF4-FFF2-40B4-BE49-F238E27FC236}">
                        <a16:creationId xmlns:a16="http://schemas.microsoft.com/office/drawing/2014/main" id="{EA17F7FB-A756-1EE7-C609-45DBF578EFCB}"/>
                      </a:ext>
                    </a:extLst>
                  </p:cNvPr>
                  <p:cNvSpPr/>
                  <p:nvPr/>
                </p:nvSpPr>
                <p:spPr>
                  <a:xfrm>
                    <a:off x="12085804" y="3085952"/>
                    <a:ext cx="716393" cy="625205"/>
                  </a:xfrm>
                  <a:custGeom>
                    <a:avLst/>
                    <a:gdLst>
                      <a:gd name="connsiteX0" fmla="*/ 349654 w 716393"/>
                      <a:gd name="connsiteY0" fmla="*/ 625202 h 625205"/>
                      <a:gd name="connsiteX1" fmla="*/ 977 w 716393"/>
                      <a:gd name="connsiteY1" fmla="*/ 363267 h 625205"/>
                      <a:gd name="connsiteX2" fmla="*/ 4887 w 716393"/>
                      <a:gd name="connsiteY2" fmla="*/ 341765 h 625205"/>
                      <a:gd name="connsiteX3" fmla="*/ 24434 w 716393"/>
                      <a:gd name="connsiteY3" fmla="*/ 331991 h 625205"/>
                      <a:gd name="connsiteX4" fmla="*/ 140741 w 716393"/>
                      <a:gd name="connsiteY4" fmla="*/ 331991 h 625205"/>
                      <a:gd name="connsiteX5" fmla="*/ 162976 w 716393"/>
                      <a:gd name="connsiteY5" fmla="*/ 346163 h 625205"/>
                      <a:gd name="connsiteX6" fmla="*/ 289301 w 716393"/>
                      <a:gd name="connsiteY6" fmla="*/ 458316 h 625205"/>
                      <a:gd name="connsiteX7" fmla="*/ 548392 w 716393"/>
                      <a:gd name="connsiteY7" fmla="*/ 320693 h 625205"/>
                      <a:gd name="connsiteX8" fmla="*/ 497725 w 716393"/>
                      <a:gd name="connsiteY8" fmla="*/ 114283 h 625205"/>
                      <a:gd name="connsiteX9" fmla="*/ 498580 w 716393"/>
                      <a:gd name="connsiteY9" fmla="*/ 79220 h 625205"/>
                      <a:gd name="connsiteX10" fmla="*/ 533643 w 716393"/>
                      <a:gd name="connsiteY10" fmla="*/ 80075 h 625205"/>
                      <a:gd name="connsiteX11" fmla="*/ 530906 w 716393"/>
                      <a:gd name="connsiteY11" fmla="*/ 442549 h 625205"/>
                      <a:gd name="connsiteX12" fmla="*/ 275862 w 716393"/>
                      <a:gd name="connsiteY12" fmla="*/ 504986 h 625205"/>
                      <a:gd name="connsiteX13" fmla="*/ 125348 w 716393"/>
                      <a:gd name="connsiteY13" fmla="*/ 380860 h 625205"/>
                      <a:gd name="connsiteX14" fmla="*/ 58886 w 716393"/>
                      <a:gd name="connsiteY14" fmla="*/ 380860 h 625205"/>
                      <a:gd name="connsiteX15" fmla="*/ 242876 w 716393"/>
                      <a:gd name="connsiteY15" fmla="*/ 557519 h 625205"/>
                      <a:gd name="connsiteX16" fmla="*/ 647054 w 716393"/>
                      <a:gd name="connsiteY16" fmla="*/ 361469 h 625205"/>
                      <a:gd name="connsiteX17" fmla="*/ 580801 w 716393"/>
                      <a:gd name="connsiteY17" fmla="*/ 42446 h 625205"/>
                      <a:gd name="connsiteX18" fmla="*/ 579301 w 716393"/>
                      <a:gd name="connsiteY18" fmla="*/ 7923 h 625205"/>
                      <a:gd name="connsiteX19" fmla="*/ 613821 w 716393"/>
                      <a:gd name="connsiteY19" fmla="*/ 6423 h 625205"/>
                      <a:gd name="connsiteX20" fmla="*/ 616231 w 716393"/>
                      <a:gd name="connsiteY20" fmla="*/ 8971 h 625205"/>
                      <a:gd name="connsiteX21" fmla="*/ 602533 w 716393"/>
                      <a:gd name="connsiteY21" fmla="*/ 525044 h 625205"/>
                      <a:gd name="connsiteX22" fmla="*/ 349654 w 716393"/>
                      <a:gd name="connsiteY22" fmla="*/ 625202 h 625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16393" h="625205">
                        <a:moveTo>
                          <a:pt x="349654" y="625202"/>
                        </a:moveTo>
                        <a:cubicBezTo>
                          <a:pt x="188153" y="625021"/>
                          <a:pt x="46129" y="518329"/>
                          <a:pt x="977" y="363267"/>
                        </a:cubicBezTo>
                        <a:cubicBezTo>
                          <a:pt x="-1175" y="355883"/>
                          <a:pt x="271" y="347918"/>
                          <a:pt x="4887" y="341765"/>
                        </a:cubicBezTo>
                        <a:cubicBezTo>
                          <a:pt x="9503" y="335613"/>
                          <a:pt x="16742" y="331991"/>
                          <a:pt x="24434" y="331991"/>
                        </a:cubicBezTo>
                        <a:lnTo>
                          <a:pt x="140741" y="331991"/>
                        </a:lnTo>
                        <a:cubicBezTo>
                          <a:pt x="150285" y="331967"/>
                          <a:pt x="158969" y="337501"/>
                          <a:pt x="162976" y="346163"/>
                        </a:cubicBezTo>
                        <a:cubicBezTo>
                          <a:pt x="187010" y="399965"/>
                          <a:pt x="233032" y="440824"/>
                          <a:pt x="289301" y="458316"/>
                        </a:cubicBezTo>
                        <a:cubicBezTo>
                          <a:pt x="398849" y="491860"/>
                          <a:pt x="514848" y="430244"/>
                          <a:pt x="548392" y="320693"/>
                        </a:cubicBezTo>
                        <a:cubicBezTo>
                          <a:pt x="570710" y="247806"/>
                          <a:pt x="551255" y="168551"/>
                          <a:pt x="497725" y="114283"/>
                        </a:cubicBezTo>
                        <a:cubicBezTo>
                          <a:pt x="488278" y="104365"/>
                          <a:pt x="488662" y="88666"/>
                          <a:pt x="498580" y="79220"/>
                        </a:cubicBezTo>
                        <a:cubicBezTo>
                          <a:pt x="508498" y="69773"/>
                          <a:pt x="524197" y="70157"/>
                          <a:pt x="533643" y="80075"/>
                        </a:cubicBezTo>
                        <a:cubicBezTo>
                          <a:pt x="632980" y="180925"/>
                          <a:pt x="631756" y="343209"/>
                          <a:pt x="530906" y="442549"/>
                        </a:cubicBezTo>
                        <a:cubicBezTo>
                          <a:pt x="463815" y="508631"/>
                          <a:pt x="365893" y="532606"/>
                          <a:pt x="275862" y="504986"/>
                        </a:cubicBezTo>
                        <a:cubicBezTo>
                          <a:pt x="211109" y="485407"/>
                          <a:pt x="156897" y="440702"/>
                          <a:pt x="125348" y="380860"/>
                        </a:cubicBezTo>
                        <a:lnTo>
                          <a:pt x="58886" y="380860"/>
                        </a:lnTo>
                        <a:cubicBezTo>
                          <a:pt x="92432" y="463144"/>
                          <a:pt x="159296" y="527345"/>
                          <a:pt x="242876" y="557519"/>
                        </a:cubicBezTo>
                        <a:cubicBezTo>
                          <a:pt x="408625" y="614991"/>
                          <a:pt x="589583" y="527216"/>
                          <a:pt x="647054" y="361469"/>
                        </a:cubicBezTo>
                        <a:cubicBezTo>
                          <a:pt x="685345" y="251036"/>
                          <a:pt x="659897" y="128498"/>
                          <a:pt x="580801" y="42446"/>
                        </a:cubicBezTo>
                        <a:cubicBezTo>
                          <a:pt x="570854" y="33327"/>
                          <a:pt x="570182" y="17870"/>
                          <a:pt x="579301" y="7923"/>
                        </a:cubicBezTo>
                        <a:cubicBezTo>
                          <a:pt x="588417" y="-2024"/>
                          <a:pt x="603874" y="-2696"/>
                          <a:pt x="613821" y="6423"/>
                        </a:cubicBezTo>
                        <a:cubicBezTo>
                          <a:pt x="614684" y="7212"/>
                          <a:pt x="615490" y="8065"/>
                          <a:pt x="616231" y="8971"/>
                        </a:cubicBezTo>
                        <a:cubicBezTo>
                          <a:pt x="754958" y="155264"/>
                          <a:pt x="748825" y="386316"/>
                          <a:pt x="602533" y="525044"/>
                        </a:cubicBezTo>
                        <a:cubicBezTo>
                          <a:pt x="534288" y="589758"/>
                          <a:pt x="443701" y="625637"/>
                          <a:pt x="349654" y="6252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6" name="Freeform 1045">
                    <a:extLst>
                      <a:ext uri="{FF2B5EF4-FFF2-40B4-BE49-F238E27FC236}">
                        <a16:creationId xmlns:a16="http://schemas.microsoft.com/office/drawing/2014/main" id="{97C28BA0-0465-1ABD-A5FB-F8D74A8D8804}"/>
                      </a:ext>
                    </a:extLst>
                  </p:cNvPr>
                  <p:cNvSpPr/>
                  <p:nvPr/>
                </p:nvSpPr>
                <p:spPr>
                  <a:xfrm>
                    <a:off x="12033026" y="3417943"/>
                    <a:ext cx="366513" cy="48868"/>
                  </a:xfrm>
                  <a:custGeom>
                    <a:avLst/>
                    <a:gdLst>
                      <a:gd name="connsiteX0" fmla="*/ 342079 w 366513"/>
                      <a:gd name="connsiteY0" fmla="*/ 48868 h 48868"/>
                      <a:gd name="connsiteX1" fmla="*/ 24434 w 366513"/>
                      <a:gd name="connsiteY1" fmla="*/ 48868 h 48868"/>
                      <a:gd name="connsiteX2" fmla="*/ 0 w 366513"/>
                      <a:gd name="connsiteY2" fmla="*/ 24434 h 48868"/>
                      <a:gd name="connsiteX3" fmla="*/ 24434 w 366513"/>
                      <a:gd name="connsiteY3" fmla="*/ 0 h 48868"/>
                      <a:gd name="connsiteX4" fmla="*/ 342079 w 366513"/>
                      <a:gd name="connsiteY4" fmla="*/ 0 h 48868"/>
                      <a:gd name="connsiteX5" fmla="*/ 366513 w 366513"/>
                      <a:gd name="connsiteY5" fmla="*/ 24434 h 48868"/>
                      <a:gd name="connsiteX6" fmla="*/ 342079 w 366513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6513" h="48868">
                        <a:moveTo>
                          <a:pt x="342079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342079" y="0"/>
                        </a:lnTo>
                        <a:cubicBezTo>
                          <a:pt x="355574" y="0"/>
                          <a:pt x="366513" y="10939"/>
                          <a:pt x="366513" y="24434"/>
                        </a:cubicBezTo>
                        <a:cubicBezTo>
                          <a:pt x="366513" y="37929"/>
                          <a:pt x="355574" y="48868"/>
                          <a:pt x="342079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7" name="Freeform 1046">
                    <a:extLst>
                      <a:ext uri="{FF2B5EF4-FFF2-40B4-BE49-F238E27FC236}">
                        <a16:creationId xmlns:a16="http://schemas.microsoft.com/office/drawing/2014/main" id="{978ED452-D59F-32CE-4FD3-FD7ADFC98E53}"/>
                      </a:ext>
                    </a:extLst>
                  </p:cNvPr>
                  <p:cNvSpPr/>
                  <p:nvPr/>
                </p:nvSpPr>
                <p:spPr>
                  <a:xfrm>
                    <a:off x="12533927" y="3026996"/>
                    <a:ext cx="146605" cy="146605"/>
                  </a:xfrm>
                  <a:custGeom>
                    <a:avLst/>
                    <a:gdLst>
                      <a:gd name="connsiteX0" fmla="*/ 73303 w 146605"/>
                      <a:gd name="connsiteY0" fmla="*/ 146605 h 146605"/>
                      <a:gd name="connsiteX1" fmla="*/ 0 w 146605"/>
                      <a:gd name="connsiteY1" fmla="*/ 73303 h 146605"/>
                      <a:gd name="connsiteX2" fmla="*/ 73303 w 146605"/>
                      <a:gd name="connsiteY2" fmla="*/ 0 h 146605"/>
                      <a:gd name="connsiteX3" fmla="*/ 146605 w 146605"/>
                      <a:gd name="connsiteY3" fmla="*/ 73303 h 146605"/>
                      <a:gd name="connsiteX4" fmla="*/ 73303 w 146605"/>
                      <a:gd name="connsiteY4" fmla="*/ 146605 h 146605"/>
                      <a:gd name="connsiteX5" fmla="*/ 73303 w 146605"/>
                      <a:gd name="connsiteY5" fmla="*/ 48868 h 146605"/>
                      <a:gd name="connsiteX6" fmla="*/ 48868 w 146605"/>
                      <a:gd name="connsiteY6" fmla="*/ 73303 h 146605"/>
                      <a:gd name="connsiteX7" fmla="*/ 73303 w 146605"/>
                      <a:gd name="connsiteY7" fmla="*/ 97737 h 146605"/>
                      <a:gd name="connsiteX8" fmla="*/ 97737 w 146605"/>
                      <a:gd name="connsiteY8" fmla="*/ 73303 h 146605"/>
                      <a:gd name="connsiteX9" fmla="*/ 73303 w 146605"/>
                      <a:gd name="connsiteY9" fmla="*/ 48868 h 146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6605" h="146605">
                        <a:moveTo>
                          <a:pt x="73303" y="146605"/>
                        </a:moveTo>
                        <a:cubicBezTo>
                          <a:pt x="32818" y="146605"/>
                          <a:pt x="0" y="113788"/>
                          <a:pt x="0" y="73303"/>
                        </a:cubicBezTo>
                        <a:cubicBezTo>
                          <a:pt x="0" y="32818"/>
                          <a:pt x="32818" y="0"/>
                          <a:pt x="73303" y="0"/>
                        </a:cubicBezTo>
                        <a:cubicBezTo>
                          <a:pt x="113788" y="0"/>
                          <a:pt x="146605" y="32818"/>
                          <a:pt x="146605" y="73303"/>
                        </a:cubicBezTo>
                        <a:cubicBezTo>
                          <a:pt x="146605" y="113788"/>
                          <a:pt x="113788" y="146605"/>
                          <a:pt x="73303" y="146605"/>
                        </a:cubicBezTo>
                        <a:close/>
                        <a:moveTo>
                          <a:pt x="73303" y="48868"/>
                        </a:moveTo>
                        <a:cubicBezTo>
                          <a:pt x="59808" y="48868"/>
                          <a:pt x="48868" y="59808"/>
                          <a:pt x="48868" y="73303"/>
                        </a:cubicBezTo>
                        <a:cubicBezTo>
                          <a:pt x="48868" y="86798"/>
                          <a:pt x="59808" y="97737"/>
                          <a:pt x="73303" y="97737"/>
                        </a:cubicBezTo>
                        <a:cubicBezTo>
                          <a:pt x="86798" y="97737"/>
                          <a:pt x="97737" y="86798"/>
                          <a:pt x="97737" y="73303"/>
                        </a:cubicBezTo>
                        <a:cubicBezTo>
                          <a:pt x="97737" y="59808"/>
                          <a:pt x="86798" y="48868"/>
                          <a:pt x="7330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8" name="Freeform 1047">
                    <a:extLst>
                      <a:ext uri="{FF2B5EF4-FFF2-40B4-BE49-F238E27FC236}">
                        <a16:creationId xmlns:a16="http://schemas.microsoft.com/office/drawing/2014/main" id="{1539FC5D-7343-664B-CE17-B09F9002E508}"/>
                      </a:ext>
                    </a:extLst>
                  </p:cNvPr>
                  <p:cNvSpPr/>
                  <p:nvPr/>
                </p:nvSpPr>
                <p:spPr>
                  <a:xfrm>
                    <a:off x="12594871" y="2929160"/>
                    <a:ext cx="73543" cy="73402"/>
                  </a:xfrm>
                  <a:custGeom>
                    <a:avLst/>
                    <a:gdLst>
                      <a:gd name="connsiteX0" fmla="*/ 24576 w 73543"/>
                      <a:gd name="connsiteY0" fmla="*/ 73402 h 73402"/>
                      <a:gd name="connsiteX1" fmla="*/ 7227 w 73543"/>
                      <a:gd name="connsiteY1" fmla="*/ 66316 h 73402"/>
                      <a:gd name="connsiteX2" fmla="*/ 7085 w 73543"/>
                      <a:gd name="connsiteY2" fmla="*/ 31761 h 73402"/>
                      <a:gd name="connsiteX3" fmla="*/ 7227 w 73543"/>
                      <a:gd name="connsiteY3" fmla="*/ 31620 h 73402"/>
                      <a:gd name="connsiteX4" fmla="*/ 31661 w 73543"/>
                      <a:gd name="connsiteY4" fmla="*/ 7186 h 73402"/>
                      <a:gd name="connsiteX5" fmla="*/ 66358 w 73543"/>
                      <a:gd name="connsiteY5" fmla="*/ 7186 h 73402"/>
                      <a:gd name="connsiteX6" fmla="*/ 66358 w 73543"/>
                      <a:gd name="connsiteY6" fmla="*/ 41882 h 73402"/>
                      <a:gd name="connsiteX7" fmla="*/ 41924 w 73543"/>
                      <a:gd name="connsiteY7" fmla="*/ 66316 h 73402"/>
                      <a:gd name="connsiteX8" fmla="*/ 24576 w 73543"/>
                      <a:gd name="connsiteY8" fmla="*/ 73402 h 73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543" h="73402">
                        <a:moveTo>
                          <a:pt x="24576" y="73402"/>
                        </a:moveTo>
                        <a:cubicBezTo>
                          <a:pt x="18081" y="73439"/>
                          <a:pt x="11838" y="70890"/>
                          <a:pt x="7227" y="66316"/>
                        </a:cubicBezTo>
                        <a:cubicBezTo>
                          <a:pt x="-2353" y="56814"/>
                          <a:pt x="-2417" y="41342"/>
                          <a:pt x="7085" y="31761"/>
                        </a:cubicBezTo>
                        <a:cubicBezTo>
                          <a:pt x="7132" y="31715"/>
                          <a:pt x="7181" y="31666"/>
                          <a:pt x="7227" y="31620"/>
                        </a:cubicBezTo>
                        <a:lnTo>
                          <a:pt x="31661" y="7186"/>
                        </a:lnTo>
                        <a:cubicBezTo>
                          <a:pt x="41242" y="-2395"/>
                          <a:pt x="56777" y="-2395"/>
                          <a:pt x="66358" y="7186"/>
                        </a:cubicBezTo>
                        <a:cubicBezTo>
                          <a:pt x="75939" y="16766"/>
                          <a:pt x="75939" y="32301"/>
                          <a:pt x="66358" y="41882"/>
                        </a:cubicBezTo>
                        <a:lnTo>
                          <a:pt x="41924" y="66316"/>
                        </a:lnTo>
                        <a:cubicBezTo>
                          <a:pt x="37313" y="70890"/>
                          <a:pt x="31070" y="73439"/>
                          <a:pt x="24576" y="734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49" name="Freeform 1048">
                    <a:extLst>
                      <a:ext uri="{FF2B5EF4-FFF2-40B4-BE49-F238E27FC236}">
                        <a16:creationId xmlns:a16="http://schemas.microsoft.com/office/drawing/2014/main" id="{11A9B32E-B9F4-4CC7-E1D4-7F72CF02E7DA}"/>
                      </a:ext>
                    </a:extLst>
                  </p:cNvPr>
                  <p:cNvSpPr/>
                  <p:nvPr/>
                </p:nvSpPr>
                <p:spPr>
                  <a:xfrm>
                    <a:off x="12350529" y="3197936"/>
                    <a:ext cx="73543" cy="73402"/>
                  </a:xfrm>
                  <a:custGeom>
                    <a:avLst/>
                    <a:gdLst>
                      <a:gd name="connsiteX0" fmla="*/ 24576 w 73543"/>
                      <a:gd name="connsiteY0" fmla="*/ 73402 h 73402"/>
                      <a:gd name="connsiteX1" fmla="*/ 7227 w 73543"/>
                      <a:gd name="connsiteY1" fmla="*/ 66316 h 73402"/>
                      <a:gd name="connsiteX2" fmla="*/ 7085 w 73543"/>
                      <a:gd name="connsiteY2" fmla="*/ 31761 h 73402"/>
                      <a:gd name="connsiteX3" fmla="*/ 7227 w 73543"/>
                      <a:gd name="connsiteY3" fmla="*/ 31620 h 73402"/>
                      <a:gd name="connsiteX4" fmla="*/ 31661 w 73543"/>
                      <a:gd name="connsiteY4" fmla="*/ 7186 h 73402"/>
                      <a:gd name="connsiteX5" fmla="*/ 66358 w 73543"/>
                      <a:gd name="connsiteY5" fmla="*/ 7186 h 73402"/>
                      <a:gd name="connsiteX6" fmla="*/ 66358 w 73543"/>
                      <a:gd name="connsiteY6" fmla="*/ 41882 h 73402"/>
                      <a:gd name="connsiteX7" fmla="*/ 41924 w 73543"/>
                      <a:gd name="connsiteY7" fmla="*/ 66316 h 73402"/>
                      <a:gd name="connsiteX8" fmla="*/ 24576 w 73543"/>
                      <a:gd name="connsiteY8" fmla="*/ 73402 h 73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543" h="73402">
                        <a:moveTo>
                          <a:pt x="24576" y="73402"/>
                        </a:moveTo>
                        <a:cubicBezTo>
                          <a:pt x="18081" y="73439"/>
                          <a:pt x="11838" y="70890"/>
                          <a:pt x="7227" y="66316"/>
                        </a:cubicBezTo>
                        <a:cubicBezTo>
                          <a:pt x="-2353" y="56814"/>
                          <a:pt x="-2417" y="41342"/>
                          <a:pt x="7085" y="31761"/>
                        </a:cubicBezTo>
                        <a:cubicBezTo>
                          <a:pt x="7132" y="31715"/>
                          <a:pt x="7181" y="31666"/>
                          <a:pt x="7227" y="31620"/>
                        </a:cubicBezTo>
                        <a:lnTo>
                          <a:pt x="31661" y="7186"/>
                        </a:lnTo>
                        <a:cubicBezTo>
                          <a:pt x="41242" y="-2395"/>
                          <a:pt x="56777" y="-2395"/>
                          <a:pt x="66358" y="7186"/>
                        </a:cubicBezTo>
                        <a:cubicBezTo>
                          <a:pt x="75939" y="16766"/>
                          <a:pt x="75939" y="32301"/>
                          <a:pt x="66358" y="41882"/>
                        </a:cubicBezTo>
                        <a:lnTo>
                          <a:pt x="41924" y="66316"/>
                        </a:lnTo>
                        <a:cubicBezTo>
                          <a:pt x="37313" y="70890"/>
                          <a:pt x="31070" y="73439"/>
                          <a:pt x="24576" y="734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0" name="Freeform 1049">
                    <a:extLst>
                      <a:ext uri="{FF2B5EF4-FFF2-40B4-BE49-F238E27FC236}">
                        <a16:creationId xmlns:a16="http://schemas.microsoft.com/office/drawing/2014/main" id="{9476DF27-61E1-9E7D-7A72-7E6D9872ADE5}"/>
                      </a:ext>
                    </a:extLst>
                  </p:cNvPr>
                  <p:cNvSpPr/>
                  <p:nvPr/>
                </p:nvSpPr>
                <p:spPr>
                  <a:xfrm>
                    <a:off x="11498429" y="2436503"/>
                    <a:ext cx="628165" cy="1154923"/>
                  </a:xfrm>
                  <a:custGeom>
                    <a:avLst/>
                    <a:gdLst>
                      <a:gd name="connsiteX0" fmla="*/ 431485 w 628165"/>
                      <a:gd name="connsiteY0" fmla="*/ 1154923 h 1154923"/>
                      <a:gd name="connsiteX1" fmla="*/ 319820 w 628165"/>
                      <a:gd name="connsiteY1" fmla="*/ 1081620 h 1154923"/>
                      <a:gd name="connsiteX2" fmla="*/ 10728 w 628165"/>
                      <a:gd name="connsiteY2" fmla="*/ 391110 h 1154923"/>
                      <a:gd name="connsiteX3" fmla="*/ 72207 w 628165"/>
                      <a:gd name="connsiteY3" fmla="*/ 229641 h 1154923"/>
                      <a:gd name="connsiteX4" fmla="*/ 72302 w 628165"/>
                      <a:gd name="connsiteY4" fmla="*/ 229600 h 1154923"/>
                      <a:gd name="connsiteX5" fmla="*/ 583465 w 628165"/>
                      <a:gd name="connsiteY5" fmla="*/ 1629 h 1154923"/>
                      <a:gd name="connsiteX6" fmla="*/ 615032 w 628165"/>
                      <a:gd name="connsiteY6" fmla="*/ 15687 h 1154923"/>
                      <a:gd name="connsiteX7" fmla="*/ 615230 w 628165"/>
                      <a:gd name="connsiteY7" fmla="*/ 32660 h 1154923"/>
                      <a:gd name="connsiteX8" fmla="*/ 356472 w 628165"/>
                      <a:gd name="connsiteY8" fmla="*/ 709976 h 1154923"/>
                      <a:gd name="connsiteX9" fmla="*/ 353784 w 628165"/>
                      <a:gd name="connsiteY9" fmla="*/ 718773 h 1154923"/>
                      <a:gd name="connsiteX10" fmla="*/ 353784 w 628165"/>
                      <a:gd name="connsiteY10" fmla="*/ 720727 h 1154923"/>
                      <a:gd name="connsiteX11" fmla="*/ 398987 w 628165"/>
                      <a:gd name="connsiteY11" fmla="*/ 804537 h 1154923"/>
                      <a:gd name="connsiteX12" fmla="*/ 610832 w 628165"/>
                      <a:gd name="connsiteY12" fmla="*/ 885414 h 1154923"/>
                      <a:gd name="connsiteX13" fmla="*/ 627103 w 628165"/>
                      <a:gd name="connsiteY13" fmla="*/ 915898 h 1154923"/>
                      <a:gd name="connsiteX14" fmla="*/ 596618 w 628165"/>
                      <a:gd name="connsiteY14" fmla="*/ 932169 h 1154923"/>
                      <a:gd name="connsiteX15" fmla="*/ 593239 w 628165"/>
                      <a:gd name="connsiteY15" fmla="*/ 930861 h 1154923"/>
                      <a:gd name="connsiteX16" fmla="*/ 381395 w 628165"/>
                      <a:gd name="connsiteY16" fmla="*/ 849984 h 1154923"/>
                      <a:gd name="connsiteX17" fmla="*/ 305404 w 628165"/>
                      <a:gd name="connsiteY17" fmla="*/ 712664 h 1154923"/>
                      <a:gd name="connsiteX18" fmla="*/ 305404 w 628165"/>
                      <a:gd name="connsiteY18" fmla="*/ 710465 h 1154923"/>
                      <a:gd name="connsiteX19" fmla="*/ 310535 w 628165"/>
                      <a:gd name="connsiteY19" fmla="*/ 693117 h 1154923"/>
                      <a:gd name="connsiteX20" fmla="*/ 548525 w 628165"/>
                      <a:gd name="connsiteY20" fmla="*/ 70777 h 1154923"/>
                      <a:gd name="connsiteX21" fmla="*/ 92338 w 628165"/>
                      <a:gd name="connsiteY21" fmla="*/ 274070 h 1154923"/>
                      <a:gd name="connsiteX22" fmla="*/ 54680 w 628165"/>
                      <a:gd name="connsiteY22" fmla="*/ 370654 h 1154923"/>
                      <a:gd name="connsiteX23" fmla="*/ 55198 w 628165"/>
                      <a:gd name="connsiteY23" fmla="*/ 371807 h 1154923"/>
                      <a:gd name="connsiteX24" fmla="*/ 363558 w 628165"/>
                      <a:gd name="connsiteY24" fmla="*/ 1062562 h 1154923"/>
                      <a:gd name="connsiteX25" fmla="*/ 460141 w 628165"/>
                      <a:gd name="connsiteY25" fmla="*/ 1100220 h 1154923"/>
                      <a:gd name="connsiteX26" fmla="*/ 461294 w 628165"/>
                      <a:gd name="connsiteY26" fmla="*/ 1099702 h 1154923"/>
                      <a:gd name="connsiteX27" fmla="*/ 529955 w 628165"/>
                      <a:gd name="connsiteY27" fmla="*/ 1068915 h 1154923"/>
                      <a:gd name="connsiteX28" fmla="*/ 562963 w 628165"/>
                      <a:gd name="connsiteY28" fmla="*/ 1079140 h 1154923"/>
                      <a:gd name="connsiteX29" fmla="*/ 552737 w 628165"/>
                      <a:gd name="connsiteY29" fmla="*/ 1112149 h 1154923"/>
                      <a:gd name="connsiteX30" fmla="*/ 549991 w 628165"/>
                      <a:gd name="connsiteY30" fmla="*/ 1113385 h 1154923"/>
                      <a:gd name="connsiteX31" fmla="*/ 481330 w 628165"/>
                      <a:gd name="connsiteY31" fmla="*/ 1144172 h 1154923"/>
                      <a:gd name="connsiteX32" fmla="*/ 431485 w 628165"/>
                      <a:gd name="connsiteY32" fmla="*/ 1154923 h 1154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28165" h="1154923">
                        <a:moveTo>
                          <a:pt x="431485" y="1154923"/>
                        </a:moveTo>
                        <a:cubicBezTo>
                          <a:pt x="383019" y="1154801"/>
                          <a:pt x="339207" y="1126042"/>
                          <a:pt x="319820" y="1081620"/>
                        </a:cubicBezTo>
                        <a:lnTo>
                          <a:pt x="10728" y="391110"/>
                        </a:lnTo>
                        <a:cubicBezTo>
                          <a:pt x="-16883" y="329545"/>
                          <a:pt x="10642" y="257254"/>
                          <a:pt x="72207" y="229641"/>
                        </a:cubicBezTo>
                        <a:cubicBezTo>
                          <a:pt x="72239" y="229629"/>
                          <a:pt x="72270" y="229614"/>
                          <a:pt x="72302" y="229600"/>
                        </a:cubicBezTo>
                        <a:lnTo>
                          <a:pt x="583465" y="1629"/>
                        </a:lnTo>
                        <a:cubicBezTo>
                          <a:pt x="596064" y="-3206"/>
                          <a:pt x="610196" y="3088"/>
                          <a:pt x="615032" y="15687"/>
                        </a:cubicBezTo>
                        <a:cubicBezTo>
                          <a:pt x="617124" y="21139"/>
                          <a:pt x="617194" y="27160"/>
                          <a:pt x="615230" y="32660"/>
                        </a:cubicBezTo>
                        <a:lnTo>
                          <a:pt x="356472" y="709976"/>
                        </a:lnTo>
                        <a:cubicBezTo>
                          <a:pt x="356472" y="712664"/>
                          <a:pt x="354517" y="715840"/>
                          <a:pt x="353784" y="718773"/>
                        </a:cubicBezTo>
                        <a:cubicBezTo>
                          <a:pt x="353051" y="721705"/>
                          <a:pt x="353784" y="720239"/>
                          <a:pt x="353784" y="720727"/>
                        </a:cubicBezTo>
                        <a:cubicBezTo>
                          <a:pt x="346185" y="755979"/>
                          <a:pt x="365356" y="791523"/>
                          <a:pt x="398987" y="804537"/>
                        </a:cubicBezTo>
                        <a:lnTo>
                          <a:pt x="610832" y="885414"/>
                        </a:lnTo>
                        <a:cubicBezTo>
                          <a:pt x="623743" y="889338"/>
                          <a:pt x="631029" y="902987"/>
                          <a:pt x="627103" y="915898"/>
                        </a:cubicBezTo>
                        <a:cubicBezTo>
                          <a:pt x="623178" y="928809"/>
                          <a:pt x="609529" y="936095"/>
                          <a:pt x="596618" y="932169"/>
                        </a:cubicBezTo>
                        <a:cubicBezTo>
                          <a:pt x="595463" y="931817"/>
                          <a:pt x="594331" y="931379"/>
                          <a:pt x="593239" y="930861"/>
                        </a:cubicBezTo>
                        <a:lnTo>
                          <a:pt x="381395" y="849984"/>
                        </a:lnTo>
                        <a:cubicBezTo>
                          <a:pt x="326124" y="828685"/>
                          <a:pt x="294096" y="770805"/>
                          <a:pt x="305404" y="712664"/>
                        </a:cubicBezTo>
                        <a:cubicBezTo>
                          <a:pt x="305404" y="712664"/>
                          <a:pt x="305404" y="711198"/>
                          <a:pt x="305404" y="710465"/>
                        </a:cubicBezTo>
                        <a:cubicBezTo>
                          <a:pt x="306697" y="704566"/>
                          <a:pt x="308412" y="698768"/>
                          <a:pt x="310535" y="693117"/>
                        </a:cubicBezTo>
                        <a:lnTo>
                          <a:pt x="548525" y="70777"/>
                        </a:lnTo>
                        <a:lnTo>
                          <a:pt x="92338" y="274070"/>
                        </a:lnTo>
                        <a:cubicBezTo>
                          <a:pt x="55268" y="290341"/>
                          <a:pt x="38408" y="333584"/>
                          <a:pt x="54680" y="370654"/>
                        </a:cubicBezTo>
                        <a:cubicBezTo>
                          <a:pt x="54849" y="371040"/>
                          <a:pt x="55022" y="371423"/>
                          <a:pt x="55198" y="371807"/>
                        </a:cubicBezTo>
                        <a:lnTo>
                          <a:pt x="363558" y="1062562"/>
                        </a:lnTo>
                        <a:cubicBezTo>
                          <a:pt x="379828" y="1099631"/>
                          <a:pt x="423072" y="1116491"/>
                          <a:pt x="460141" y="1100220"/>
                        </a:cubicBezTo>
                        <a:cubicBezTo>
                          <a:pt x="460527" y="1100051"/>
                          <a:pt x="460911" y="1099878"/>
                          <a:pt x="461294" y="1099702"/>
                        </a:cubicBezTo>
                        <a:lnTo>
                          <a:pt x="529955" y="1068915"/>
                        </a:lnTo>
                        <a:cubicBezTo>
                          <a:pt x="541893" y="1062623"/>
                          <a:pt x="556671" y="1067202"/>
                          <a:pt x="562963" y="1079140"/>
                        </a:cubicBezTo>
                        <a:cubicBezTo>
                          <a:pt x="569255" y="1091079"/>
                          <a:pt x="564676" y="1105857"/>
                          <a:pt x="552737" y="1112149"/>
                        </a:cubicBezTo>
                        <a:cubicBezTo>
                          <a:pt x="551848" y="1112615"/>
                          <a:pt x="550931" y="1113028"/>
                          <a:pt x="549991" y="1113385"/>
                        </a:cubicBezTo>
                        <a:lnTo>
                          <a:pt x="481330" y="1144172"/>
                        </a:lnTo>
                        <a:cubicBezTo>
                          <a:pt x="465683" y="1151302"/>
                          <a:pt x="448679" y="1154967"/>
                          <a:pt x="431485" y="1154923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1" name="Freeform 1050">
                    <a:extLst>
                      <a:ext uri="{FF2B5EF4-FFF2-40B4-BE49-F238E27FC236}">
                        <a16:creationId xmlns:a16="http://schemas.microsoft.com/office/drawing/2014/main" id="{A954D223-1CC3-9E34-F439-FD3117475565}"/>
                      </a:ext>
                    </a:extLst>
                  </p:cNvPr>
                  <p:cNvSpPr/>
                  <p:nvPr/>
                </p:nvSpPr>
                <p:spPr>
                  <a:xfrm>
                    <a:off x="11672891" y="2730534"/>
                    <a:ext cx="275174" cy="272028"/>
                  </a:xfrm>
                  <a:custGeom>
                    <a:avLst/>
                    <a:gdLst>
                      <a:gd name="connsiteX0" fmla="*/ 135340 w 275174"/>
                      <a:gd name="connsiteY0" fmla="*/ 272028 h 272028"/>
                      <a:gd name="connsiteX1" fmla="*/ 86471 w 275174"/>
                      <a:gd name="connsiteY1" fmla="*/ 262987 h 272028"/>
                      <a:gd name="connsiteX2" fmla="*/ 8883 w 275174"/>
                      <a:gd name="connsiteY2" fmla="*/ 89492 h 272028"/>
                      <a:gd name="connsiteX3" fmla="*/ 79630 w 275174"/>
                      <a:gd name="connsiteY3" fmla="*/ 14736 h 272028"/>
                      <a:gd name="connsiteX4" fmla="*/ 260438 w 275174"/>
                      <a:gd name="connsiteY4" fmla="*/ 73290 h 272028"/>
                      <a:gd name="connsiteX5" fmla="*/ 201886 w 275174"/>
                      <a:gd name="connsiteY5" fmla="*/ 254098 h 272028"/>
                      <a:gd name="connsiteX6" fmla="*/ 189095 w 275174"/>
                      <a:gd name="connsiteY6" fmla="*/ 259811 h 272028"/>
                      <a:gd name="connsiteX7" fmla="*/ 135340 w 275174"/>
                      <a:gd name="connsiteY7" fmla="*/ 272028 h 272028"/>
                      <a:gd name="connsiteX8" fmla="*/ 135340 w 275174"/>
                      <a:gd name="connsiteY8" fmla="*/ 52120 h 272028"/>
                      <a:gd name="connsiteX9" fmla="*/ 100643 w 275174"/>
                      <a:gd name="connsiteY9" fmla="*/ 59695 h 272028"/>
                      <a:gd name="connsiteX10" fmla="*/ 57028 w 275174"/>
                      <a:gd name="connsiteY10" fmla="*/ 171758 h 272028"/>
                      <a:gd name="connsiteX11" fmla="*/ 57395 w 275174"/>
                      <a:gd name="connsiteY11" fmla="*/ 172581 h 272028"/>
                      <a:gd name="connsiteX12" fmla="*/ 104797 w 275174"/>
                      <a:gd name="connsiteY12" fmla="*/ 217540 h 272028"/>
                      <a:gd name="connsiteX13" fmla="*/ 170281 w 275174"/>
                      <a:gd name="connsiteY13" fmla="*/ 215830 h 272028"/>
                      <a:gd name="connsiteX14" fmla="*/ 170281 w 275174"/>
                      <a:gd name="connsiteY14" fmla="*/ 215830 h 272028"/>
                      <a:gd name="connsiteX15" fmla="*/ 213835 w 275174"/>
                      <a:gd name="connsiteY15" fmla="*/ 103000 h 272028"/>
                      <a:gd name="connsiteX16" fmla="*/ 135096 w 275174"/>
                      <a:gd name="connsiteY16" fmla="*/ 52120 h 27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5174" h="272028">
                        <a:moveTo>
                          <a:pt x="135340" y="272028"/>
                        </a:moveTo>
                        <a:cubicBezTo>
                          <a:pt x="118634" y="272028"/>
                          <a:pt x="102070" y="268964"/>
                          <a:pt x="86471" y="262987"/>
                        </a:cubicBezTo>
                        <a:cubicBezTo>
                          <a:pt x="17137" y="236503"/>
                          <a:pt x="-17601" y="158827"/>
                          <a:pt x="8883" y="89492"/>
                        </a:cubicBezTo>
                        <a:cubicBezTo>
                          <a:pt x="21611" y="56174"/>
                          <a:pt x="47062" y="29279"/>
                          <a:pt x="79630" y="14736"/>
                        </a:cubicBezTo>
                        <a:cubicBezTo>
                          <a:pt x="145727" y="-19025"/>
                          <a:pt x="226680" y="7191"/>
                          <a:pt x="260438" y="73290"/>
                        </a:cubicBezTo>
                        <a:cubicBezTo>
                          <a:pt x="294199" y="139387"/>
                          <a:pt x="267983" y="220338"/>
                          <a:pt x="201886" y="254098"/>
                        </a:cubicBezTo>
                        <a:cubicBezTo>
                          <a:pt x="197725" y="256224"/>
                          <a:pt x="193454" y="258130"/>
                          <a:pt x="189095" y="259811"/>
                        </a:cubicBezTo>
                        <a:cubicBezTo>
                          <a:pt x="172245" y="267652"/>
                          <a:pt x="153922" y="271816"/>
                          <a:pt x="135340" y="272028"/>
                        </a:cubicBezTo>
                        <a:close/>
                        <a:moveTo>
                          <a:pt x="135340" y="52120"/>
                        </a:moveTo>
                        <a:cubicBezTo>
                          <a:pt x="123365" y="52115"/>
                          <a:pt x="111529" y="54698"/>
                          <a:pt x="100643" y="59695"/>
                        </a:cubicBezTo>
                        <a:cubicBezTo>
                          <a:pt x="57654" y="78597"/>
                          <a:pt x="38126" y="128768"/>
                          <a:pt x="57028" y="171758"/>
                        </a:cubicBezTo>
                        <a:cubicBezTo>
                          <a:pt x="57148" y="172034"/>
                          <a:pt x="57270" y="172307"/>
                          <a:pt x="57395" y="172581"/>
                        </a:cubicBezTo>
                        <a:cubicBezTo>
                          <a:pt x="66487" y="193345"/>
                          <a:pt x="83581" y="209560"/>
                          <a:pt x="104797" y="217540"/>
                        </a:cubicBezTo>
                        <a:cubicBezTo>
                          <a:pt x="125986" y="225684"/>
                          <a:pt x="149546" y="225068"/>
                          <a:pt x="170281" y="215830"/>
                        </a:cubicBezTo>
                        <a:lnTo>
                          <a:pt x="170281" y="215830"/>
                        </a:lnTo>
                        <a:cubicBezTo>
                          <a:pt x="213466" y="196700"/>
                          <a:pt x="232964" y="146185"/>
                          <a:pt x="213835" y="103000"/>
                        </a:cubicBezTo>
                        <a:cubicBezTo>
                          <a:pt x="200051" y="71885"/>
                          <a:pt x="169127" y="51903"/>
                          <a:pt x="135096" y="52120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2" name="Freeform 1051">
                    <a:extLst>
                      <a:ext uri="{FF2B5EF4-FFF2-40B4-BE49-F238E27FC236}">
                        <a16:creationId xmlns:a16="http://schemas.microsoft.com/office/drawing/2014/main" id="{BBD8C98D-D951-60A7-34EE-B7C6158E46A1}"/>
                      </a:ext>
                    </a:extLst>
                  </p:cNvPr>
                  <p:cNvSpPr/>
                  <p:nvPr/>
                </p:nvSpPr>
                <p:spPr>
                  <a:xfrm>
                    <a:off x="12066420" y="2342582"/>
                    <a:ext cx="797574" cy="661202"/>
                  </a:xfrm>
                  <a:custGeom>
                    <a:avLst/>
                    <a:gdLst>
                      <a:gd name="connsiteX0" fmla="*/ 663470 w 797574"/>
                      <a:gd name="connsiteY0" fmla="*/ 661201 h 661202"/>
                      <a:gd name="connsiteX1" fmla="*/ 654673 w 797574"/>
                      <a:gd name="connsiteY1" fmla="*/ 659491 h 661202"/>
                      <a:gd name="connsiteX2" fmla="*/ 640499 w 797574"/>
                      <a:gd name="connsiteY2" fmla="*/ 627976 h 661202"/>
                      <a:gd name="connsiteX3" fmla="*/ 640501 w 797574"/>
                      <a:gd name="connsiteY3" fmla="*/ 627971 h 661202"/>
                      <a:gd name="connsiteX4" fmla="*/ 743858 w 797574"/>
                      <a:gd name="connsiteY4" fmla="*/ 359195 h 661202"/>
                      <a:gd name="connsiteX5" fmla="*/ 701655 w 797574"/>
                      <a:gd name="connsiteY5" fmla="*/ 264510 h 661202"/>
                      <a:gd name="connsiteX6" fmla="*/ 701343 w 797574"/>
                      <a:gd name="connsiteY6" fmla="*/ 264390 h 661202"/>
                      <a:gd name="connsiteX7" fmla="*/ 153528 w 797574"/>
                      <a:gd name="connsiteY7" fmla="*/ 53767 h 661202"/>
                      <a:gd name="connsiteX8" fmla="*/ 58843 w 797574"/>
                      <a:gd name="connsiteY8" fmla="*/ 95971 h 661202"/>
                      <a:gd name="connsiteX9" fmla="*/ 58723 w 797574"/>
                      <a:gd name="connsiteY9" fmla="*/ 96283 h 661202"/>
                      <a:gd name="connsiteX10" fmla="*/ 47483 w 797574"/>
                      <a:gd name="connsiteY10" fmla="*/ 126337 h 661202"/>
                      <a:gd name="connsiteX11" fmla="*/ 15963 w 797574"/>
                      <a:gd name="connsiteY11" fmla="*/ 140753 h 661202"/>
                      <a:gd name="connsiteX12" fmla="*/ 1547 w 797574"/>
                      <a:gd name="connsiteY12" fmla="*/ 109233 h 661202"/>
                      <a:gd name="connsiteX13" fmla="*/ 13031 w 797574"/>
                      <a:gd name="connsiteY13" fmla="*/ 78934 h 661202"/>
                      <a:gd name="connsiteX14" fmla="*/ 170554 w 797574"/>
                      <a:gd name="connsiteY14" fmla="*/ 7952 h 661202"/>
                      <a:gd name="connsiteX15" fmla="*/ 170876 w 797574"/>
                      <a:gd name="connsiteY15" fmla="*/ 8075 h 661202"/>
                      <a:gd name="connsiteX16" fmla="*/ 718935 w 797574"/>
                      <a:gd name="connsiteY16" fmla="*/ 217721 h 661202"/>
                      <a:gd name="connsiteX17" fmla="*/ 789550 w 797574"/>
                      <a:gd name="connsiteY17" fmla="*/ 375321 h 661202"/>
                      <a:gd name="connsiteX18" fmla="*/ 686193 w 797574"/>
                      <a:gd name="connsiteY18" fmla="*/ 645564 h 661202"/>
                      <a:gd name="connsiteX19" fmla="*/ 663470 w 797574"/>
                      <a:gd name="connsiteY19" fmla="*/ 661201 h 661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97574" h="661202">
                        <a:moveTo>
                          <a:pt x="663470" y="661201"/>
                        </a:moveTo>
                        <a:cubicBezTo>
                          <a:pt x="660452" y="661228"/>
                          <a:pt x="657461" y="660647"/>
                          <a:pt x="654673" y="659491"/>
                        </a:cubicBezTo>
                        <a:cubicBezTo>
                          <a:pt x="642058" y="654702"/>
                          <a:pt x="635710" y="640594"/>
                          <a:pt x="640499" y="627976"/>
                        </a:cubicBezTo>
                        <a:cubicBezTo>
                          <a:pt x="640499" y="627976"/>
                          <a:pt x="640501" y="627973"/>
                          <a:pt x="640501" y="627971"/>
                        </a:cubicBezTo>
                        <a:lnTo>
                          <a:pt x="743858" y="359195"/>
                        </a:lnTo>
                        <a:cubicBezTo>
                          <a:pt x="758350" y="321395"/>
                          <a:pt x="739455" y="279002"/>
                          <a:pt x="701655" y="264510"/>
                        </a:cubicBezTo>
                        <a:cubicBezTo>
                          <a:pt x="701550" y="264468"/>
                          <a:pt x="701448" y="264429"/>
                          <a:pt x="701343" y="264390"/>
                        </a:cubicBezTo>
                        <a:lnTo>
                          <a:pt x="153528" y="53767"/>
                        </a:lnTo>
                        <a:cubicBezTo>
                          <a:pt x="115728" y="39274"/>
                          <a:pt x="73335" y="58170"/>
                          <a:pt x="58843" y="95971"/>
                        </a:cubicBezTo>
                        <a:cubicBezTo>
                          <a:pt x="58801" y="96074"/>
                          <a:pt x="58762" y="96179"/>
                          <a:pt x="58723" y="96283"/>
                        </a:cubicBezTo>
                        <a:lnTo>
                          <a:pt x="47483" y="126337"/>
                        </a:lnTo>
                        <a:cubicBezTo>
                          <a:pt x="42760" y="139022"/>
                          <a:pt x="28647" y="145476"/>
                          <a:pt x="15963" y="140753"/>
                        </a:cubicBezTo>
                        <a:cubicBezTo>
                          <a:pt x="3279" y="136030"/>
                          <a:pt x="-3176" y="121918"/>
                          <a:pt x="1547" y="109233"/>
                        </a:cubicBezTo>
                        <a:lnTo>
                          <a:pt x="13031" y="78934"/>
                        </a:lnTo>
                        <a:cubicBezTo>
                          <a:pt x="36928" y="15835"/>
                          <a:pt x="107452" y="-15945"/>
                          <a:pt x="170554" y="7952"/>
                        </a:cubicBezTo>
                        <a:cubicBezTo>
                          <a:pt x="170661" y="7993"/>
                          <a:pt x="170768" y="8034"/>
                          <a:pt x="170876" y="8075"/>
                        </a:cubicBezTo>
                        <a:lnTo>
                          <a:pt x="718935" y="217721"/>
                        </a:lnTo>
                        <a:cubicBezTo>
                          <a:pt x="781931" y="241766"/>
                          <a:pt x="813537" y="312303"/>
                          <a:pt x="789550" y="375321"/>
                        </a:cubicBezTo>
                        <a:lnTo>
                          <a:pt x="686193" y="645564"/>
                        </a:lnTo>
                        <a:cubicBezTo>
                          <a:pt x="682567" y="654963"/>
                          <a:pt x="673544" y="661172"/>
                          <a:pt x="663470" y="661201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3" name="Freeform 1052">
                    <a:extLst>
                      <a:ext uri="{FF2B5EF4-FFF2-40B4-BE49-F238E27FC236}">
                        <a16:creationId xmlns:a16="http://schemas.microsoft.com/office/drawing/2014/main" id="{92D33BD4-B034-C6CD-8189-B4AD69C289CC}"/>
                      </a:ext>
                    </a:extLst>
                  </p:cNvPr>
                  <p:cNvSpPr/>
                  <p:nvPr/>
                </p:nvSpPr>
                <p:spPr>
                  <a:xfrm>
                    <a:off x="12128938" y="2527527"/>
                    <a:ext cx="268354" cy="268321"/>
                  </a:xfrm>
                  <a:custGeom>
                    <a:avLst/>
                    <a:gdLst>
                      <a:gd name="connsiteX0" fmla="*/ 133769 w 268354"/>
                      <a:gd name="connsiteY0" fmla="*/ 268321 h 268321"/>
                      <a:gd name="connsiteX1" fmla="*/ 11598 w 268354"/>
                      <a:gd name="connsiteY1" fmla="*/ 188666 h 268321"/>
                      <a:gd name="connsiteX2" fmla="*/ 79689 w 268354"/>
                      <a:gd name="connsiteY2" fmla="*/ 11598 h 268321"/>
                      <a:gd name="connsiteX3" fmla="*/ 256756 w 268354"/>
                      <a:gd name="connsiteY3" fmla="*/ 79691 h 268321"/>
                      <a:gd name="connsiteX4" fmla="*/ 188666 w 268354"/>
                      <a:gd name="connsiteY4" fmla="*/ 256756 h 268321"/>
                      <a:gd name="connsiteX5" fmla="*/ 133769 w 268354"/>
                      <a:gd name="connsiteY5" fmla="*/ 268321 h 268321"/>
                      <a:gd name="connsiteX6" fmla="*/ 133769 w 268354"/>
                      <a:gd name="connsiteY6" fmla="*/ 48413 h 268321"/>
                      <a:gd name="connsiteX7" fmla="*/ 53869 w 268354"/>
                      <a:gd name="connsiteY7" fmla="*/ 103390 h 268321"/>
                      <a:gd name="connsiteX8" fmla="*/ 55580 w 268354"/>
                      <a:gd name="connsiteY8" fmla="*/ 168629 h 268321"/>
                      <a:gd name="connsiteX9" fmla="*/ 103227 w 268354"/>
                      <a:gd name="connsiteY9" fmla="*/ 213833 h 268321"/>
                      <a:gd name="connsiteX10" fmla="*/ 103227 w 268354"/>
                      <a:gd name="connsiteY10" fmla="*/ 213833 h 268321"/>
                      <a:gd name="connsiteX11" fmla="*/ 213574 w 268354"/>
                      <a:gd name="connsiteY11" fmla="*/ 164327 h 268321"/>
                      <a:gd name="connsiteX12" fmla="*/ 211714 w 268354"/>
                      <a:gd name="connsiteY12" fmla="*/ 98992 h 268321"/>
                      <a:gd name="connsiteX13" fmla="*/ 133769 w 268354"/>
                      <a:gd name="connsiteY13" fmla="*/ 48413 h 26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8354" h="268321">
                        <a:moveTo>
                          <a:pt x="133769" y="268321"/>
                        </a:moveTo>
                        <a:cubicBezTo>
                          <a:pt x="80964" y="267974"/>
                          <a:pt x="33218" y="236845"/>
                          <a:pt x="11598" y="188666"/>
                        </a:cubicBezTo>
                        <a:cubicBezTo>
                          <a:pt x="-18495" y="120968"/>
                          <a:pt x="11992" y="41691"/>
                          <a:pt x="79689" y="11598"/>
                        </a:cubicBezTo>
                        <a:cubicBezTo>
                          <a:pt x="147389" y="-18495"/>
                          <a:pt x="226663" y="11992"/>
                          <a:pt x="256756" y="79691"/>
                        </a:cubicBezTo>
                        <a:cubicBezTo>
                          <a:pt x="286850" y="147389"/>
                          <a:pt x="256363" y="226663"/>
                          <a:pt x="188666" y="256756"/>
                        </a:cubicBezTo>
                        <a:cubicBezTo>
                          <a:pt x="171386" y="264438"/>
                          <a:pt x="152679" y="268380"/>
                          <a:pt x="133769" y="268321"/>
                        </a:cubicBezTo>
                        <a:close/>
                        <a:moveTo>
                          <a:pt x="133769" y="48413"/>
                        </a:moveTo>
                        <a:cubicBezTo>
                          <a:pt x="98293" y="48335"/>
                          <a:pt x="66475" y="70228"/>
                          <a:pt x="53869" y="103390"/>
                        </a:cubicBezTo>
                        <a:cubicBezTo>
                          <a:pt x="45630" y="124479"/>
                          <a:pt x="46246" y="148002"/>
                          <a:pt x="55580" y="168629"/>
                        </a:cubicBezTo>
                        <a:cubicBezTo>
                          <a:pt x="64745" y="189487"/>
                          <a:pt x="81917" y="205779"/>
                          <a:pt x="103227" y="213833"/>
                        </a:cubicBezTo>
                        <a:lnTo>
                          <a:pt x="103227" y="213833"/>
                        </a:lnTo>
                        <a:cubicBezTo>
                          <a:pt x="147369" y="230634"/>
                          <a:pt x="196773" y="208469"/>
                          <a:pt x="213574" y="164327"/>
                        </a:cubicBezTo>
                        <a:cubicBezTo>
                          <a:pt x="221627" y="143162"/>
                          <a:pt x="220960" y="119666"/>
                          <a:pt x="211714" y="98992"/>
                        </a:cubicBezTo>
                        <a:cubicBezTo>
                          <a:pt x="198007" y="68215"/>
                          <a:pt x="167462" y="48394"/>
                          <a:pt x="133769" y="48413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4" name="Freeform 1053">
                    <a:extLst>
                      <a:ext uri="{FF2B5EF4-FFF2-40B4-BE49-F238E27FC236}">
                        <a16:creationId xmlns:a16="http://schemas.microsoft.com/office/drawing/2014/main" id="{ADE84667-0857-00AE-4C6A-523E6DEA3435}"/>
                      </a:ext>
                    </a:extLst>
                  </p:cNvPr>
                  <p:cNvSpPr/>
                  <p:nvPr/>
                </p:nvSpPr>
                <p:spPr>
                  <a:xfrm>
                    <a:off x="12443172" y="2676018"/>
                    <a:ext cx="233920" cy="119587"/>
                  </a:xfrm>
                  <a:custGeom>
                    <a:avLst/>
                    <a:gdLst>
                      <a:gd name="connsiteX0" fmla="*/ 209261 w 233920"/>
                      <a:gd name="connsiteY0" fmla="*/ 119586 h 119587"/>
                      <a:gd name="connsiteX1" fmla="*/ 200465 w 233920"/>
                      <a:gd name="connsiteY1" fmla="*/ 117876 h 119587"/>
                      <a:gd name="connsiteX2" fmla="*/ 17941 w 233920"/>
                      <a:gd name="connsiteY2" fmla="*/ 47994 h 119587"/>
                      <a:gd name="connsiteX3" fmla="*/ 886 w 233920"/>
                      <a:gd name="connsiteY3" fmla="*/ 17940 h 119587"/>
                      <a:gd name="connsiteX4" fmla="*/ 30940 w 233920"/>
                      <a:gd name="connsiteY4" fmla="*/ 887 h 119587"/>
                      <a:gd name="connsiteX5" fmla="*/ 35290 w 233920"/>
                      <a:gd name="connsiteY5" fmla="*/ 2546 h 119587"/>
                      <a:gd name="connsiteX6" fmla="*/ 217813 w 233920"/>
                      <a:gd name="connsiteY6" fmla="*/ 72184 h 119587"/>
                      <a:gd name="connsiteX7" fmla="*/ 232449 w 233920"/>
                      <a:gd name="connsiteY7" fmla="*/ 103487 h 119587"/>
                      <a:gd name="connsiteX8" fmla="*/ 209261 w 233920"/>
                      <a:gd name="connsiteY8" fmla="*/ 119586 h 11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3920" h="119587">
                        <a:moveTo>
                          <a:pt x="209261" y="119586"/>
                        </a:moveTo>
                        <a:cubicBezTo>
                          <a:pt x="206244" y="119613"/>
                          <a:pt x="203253" y="119032"/>
                          <a:pt x="200465" y="117876"/>
                        </a:cubicBezTo>
                        <a:lnTo>
                          <a:pt x="17941" y="47994"/>
                        </a:lnTo>
                        <a:cubicBezTo>
                          <a:pt x="4933" y="44405"/>
                          <a:pt x="-2703" y="30949"/>
                          <a:pt x="886" y="17940"/>
                        </a:cubicBezTo>
                        <a:cubicBezTo>
                          <a:pt x="4476" y="4931"/>
                          <a:pt x="17932" y="-2704"/>
                          <a:pt x="30940" y="887"/>
                        </a:cubicBezTo>
                        <a:cubicBezTo>
                          <a:pt x="32441" y="1300"/>
                          <a:pt x="33897" y="1855"/>
                          <a:pt x="35290" y="2546"/>
                        </a:cubicBezTo>
                        <a:lnTo>
                          <a:pt x="217813" y="72184"/>
                        </a:lnTo>
                        <a:cubicBezTo>
                          <a:pt x="230500" y="76787"/>
                          <a:pt x="237050" y="90800"/>
                          <a:pt x="232449" y="103487"/>
                        </a:cubicBezTo>
                        <a:cubicBezTo>
                          <a:pt x="228916" y="113226"/>
                          <a:pt x="219621" y="119679"/>
                          <a:pt x="209261" y="119586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5" name="Freeform 1054">
                    <a:extLst>
                      <a:ext uri="{FF2B5EF4-FFF2-40B4-BE49-F238E27FC236}">
                        <a16:creationId xmlns:a16="http://schemas.microsoft.com/office/drawing/2014/main" id="{FBDAE09B-5E1F-5DBC-FD21-ED956717E5EB}"/>
                      </a:ext>
                    </a:extLst>
                  </p:cNvPr>
                  <p:cNvSpPr/>
                  <p:nvPr/>
                </p:nvSpPr>
                <p:spPr>
                  <a:xfrm>
                    <a:off x="12396230" y="2736585"/>
                    <a:ext cx="277695" cy="136235"/>
                  </a:xfrm>
                  <a:custGeom>
                    <a:avLst/>
                    <a:gdLst>
                      <a:gd name="connsiteX0" fmla="*/ 252782 w 277695"/>
                      <a:gd name="connsiteY0" fmla="*/ 136231 h 136235"/>
                      <a:gd name="connsiteX1" fmla="*/ 243986 w 277695"/>
                      <a:gd name="connsiteY1" fmla="*/ 134520 h 136235"/>
                      <a:gd name="connsiteX2" fmla="*/ 15770 w 277695"/>
                      <a:gd name="connsiteY2" fmla="*/ 47290 h 136235"/>
                      <a:gd name="connsiteX3" fmla="*/ 1598 w 277695"/>
                      <a:gd name="connsiteY3" fmla="*/ 15770 h 136235"/>
                      <a:gd name="connsiteX4" fmla="*/ 33118 w 277695"/>
                      <a:gd name="connsiteY4" fmla="*/ 1598 h 136235"/>
                      <a:gd name="connsiteX5" fmla="*/ 261578 w 277695"/>
                      <a:gd name="connsiteY5" fmla="*/ 88828 h 136235"/>
                      <a:gd name="connsiteX6" fmla="*/ 276227 w 277695"/>
                      <a:gd name="connsiteY6" fmla="*/ 120124 h 136235"/>
                      <a:gd name="connsiteX7" fmla="*/ 252782 w 277695"/>
                      <a:gd name="connsiteY7" fmla="*/ 136231 h 1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695" h="136235">
                        <a:moveTo>
                          <a:pt x="252782" y="136231"/>
                        </a:moveTo>
                        <a:cubicBezTo>
                          <a:pt x="249764" y="136258"/>
                          <a:pt x="246774" y="135676"/>
                          <a:pt x="243986" y="134520"/>
                        </a:cubicBezTo>
                        <a:lnTo>
                          <a:pt x="15770" y="47290"/>
                        </a:lnTo>
                        <a:cubicBezTo>
                          <a:pt x="3152" y="42499"/>
                          <a:pt x="-3193" y="28388"/>
                          <a:pt x="1598" y="15770"/>
                        </a:cubicBezTo>
                        <a:cubicBezTo>
                          <a:pt x="6390" y="3152"/>
                          <a:pt x="20501" y="-3193"/>
                          <a:pt x="33118" y="1598"/>
                        </a:cubicBezTo>
                        <a:lnTo>
                          <a:pt x="261578" y="88828"/>
                        </a:lnTo>
                        <a:cubicBezTo>
                          <a:pt x="274267" y="93425"/>
                          <a:pt x="280825" y="107438"/>
                          <a:pt x="276227" y="120124"/>
                        </a:cubicBezTo>
                        <a:cubicBezTo>
                          <a:pt x="272664" y="129959"/>
                          <a:pt x="263240" y="136434"/>
                          <a:pt x="252782" y="136231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6" name="Freeform 1055">
                    <a:extLst>
                      <a:ext uri="{FF2B5EF4-FFF2-40B4-BE49-F238E27FC236}">
                        <a16:creationId xmlns:a16="http://schemas.microsoft.com/office/drawing/2014/main" id="{86CBEE2C-05CC-1E2A-9C98-EB99FB361B6F}"/>
                      </a:ext>
                    </a:extLst>
                  </p:cNvPr>
                  <p:cNvSpPr/>
                  <p:nvPr/>
                </p:nvSpPr>
                <p:spPr>
                  <a:xfrm>
                    <a:off x="12284672" y="3034000"/>
                    <a:ext cx="62156" cy="54082"/>
                  </a:xfrm>
                  <a:custGeom>
                    <a:avLst/>
                    <a:gdLst>
                      <a:gd name="connsiteX0" fmla="*/ 37899 w 62156"/>
                      <a:gd name="connsiteY0" fmla="*/ 54082 h 54082"/>
                      <a:gd name="connsiteX1" fmla="*/ 29103 w 62156"/>
                      <a:gd name="connsiteY1" fmla="*/ 52372 h 54082"/>
                      <a:gd name="connsiteX2" fmla="*/ 13954 w 62156"/>
                      <a:gd name="connsiteY2" fmla="*/ 46507 h 54082"/>
                      <a:gd name="connsiteX3" fmla="*/ 2370 w 62156"/>
                      <a:gd name="connsiteY3" fmla="*/ 13951 h 54082"/>
                      <a:gd name="connsiteX4" fmla="*/ 31547 w 62156"/>
                      <a:gd name="connsiteY4" fmla="*/ 1060 h 54082"/>
                      <a:gd name="connsiteX5" fmla="*/ 46696 w 62156"/>
                      <a:gd name="connsiteY5" fmla="*/ 6924 h 54082"/>
                      <a:gd name="connsiteX6" fmla="*/ 60440 w 62156"/>
                      <a:gd name="connsiteY6" fmla="*/ 38627 h 54082"/>
                      <a:gd name="connsiteX7" fmla="*/ 37899 w 62156"/>
                      <a:gd name="connsiteY7" fmla="*/ 54082 h 54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156" h="54082">
                        <a:moveTo>
                          <a:pt x="37899" y="54082"/>
                        </a:moveTo>
                        <a:cubicBezTo>
                          <a:pt x="34882" y="54109"/>
                          <a:pt x="31891" y="53527"/>
                          <a:pt x="29103" y="52372"/>
                        </a:cubicBezTo>
                        <a:lnTo>
                          <a:pt x="13954" y="46507"/>
                        </a:lnTo>
                        <a:cubicBezTo>
                          <a:pt x="1766" y="40716"/>
                          <a:pt x="-3421" y="26139"/>
                          <a:pt x="2370" y="13951"/>
                        </a:cubicBezTo>
                        <a:cubicBezTo>
                          <a:pt x="7562" y="3024"/>
                          <a:pt x="19970" y="-2459"/>
                          <a:pt x="31547" y="1060"/>
                        </a:cubicBezTo>
                        <a:lnTo>
                          <a:pt x="46696" y="6924"/>
                        </a:lnTo>
                        <a:cubicBezTo>
                          <a:pt x="59245" y="11884"/>
                          <a:pt x="65400" y="26078"/>
                          <a:pt x="60440" y="38627"/>
                        </a:cubicBezTo>
                        <a:cubicBezTo>
                          <a:pt x="56780" y="47893"/>
                          <a:pt x="47861" y="54006"/>
                          <a:pt x="37899" y="54082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7" name="Freeform 1056">
                    <a:extLst>
                      <a:ext uri="{FF2B5EF4-FFF2-40B4-BE49-F238E27FC236}">
                        <a16:creationId xmlns:a16="http://schemas.microsoft.com/office/drawing/2014/main" id="{79D44936-34A7-F067-8D18-89C5B4E22152}"/>
                      </a:ext>
                    </a:extLst>
                  </p:cNvPr>
                  <p:cNvSpPr/>
                  <p:nvPr/>
                </p:nvSpPr>
                <p:spPr>
                  <a:xfrm>
                    <a:off x="12013862" y="2823594"/>
                    <a:ext cx="268890" cy="268886"/>
                  </a:xfrm>
                  <a:custGeom>
                    <a:avLst/>
                    <a:gdLst>
                      <a:gd name="connsiteX0" fmla="*/ 135226 w 268890"/>
                      <a:gd name="connsiteY0" fmla="*/ 268886 h 268886"/>
                      <a:gd name="connsiteX1" fmla="*/ 86358 w 268890"/>
                      <a:gd name="connsiteY1" fmla="*/ 260089 h 268886"/>
                      <a:gd name="connsiteX2" fmla="*/ 86358 w 268890"/>
                      <a:gd name="connsiteY2" fmla="*/ 260089 h 268886"/>
                      <a:gd name="connsiteX3" fmla="*/ 11589 w 268890"/>
                      <a:gd name="connsiteY3" fmla="*/ 189230 h 268886"/>
                      <a:gd name="connsiteX4" fmla="*/ 79516 w 268890"/>
                      <a:gd name="connsiteY4" fmla="*/ 11838 h 268886"/>
                      <a:gd name="connsiteX5" fmla="*/ 256879 w 268890"/>
                      <a:gd name="connsiteY5" fmla="*/ 79154 h 268886"/>
                      <a:gd name="connsiteX6" fmla="*/ 257153 w 268890"/>
                      <a:gd name="connsiteY6" fmla="*/ 79765 h 268886"/>
                      <a:gd name="connsiteX7" fmla="*/ 259841 w 268890"/>
                      <a:gd name="connsiteY7" fmla="*/ 182388 h 268886"/>
                      <a:gd name="connsiteX8" fmla="*/ 135226 w 268890"/>
                      <a:gd name="connsiteY8" fmla="*/ 268886 h 268886"/>
                      <a:gd name="connsiteX9" fmla="*/ 104684 w 268890"/>
                      <a:gd name="connsiteY9" fmla="*/ 214397 h 268886"/>
                      <a:gd name="connsiteX10" fmla="*/ 215126 w 268890"/>
                      <a:gd name="connsiteY10" fmla="*/ 165040 h 268886"/>
                      <a:gd name="connsiteX11" fmla="*/ 165769 w 268890"/>
                      <a:gd name="connsiteY11" fmla="*/ 54598 h 268886"/>
                      <a:gd name="connsiteX12" fmla="*/ 55326 w 268890"/>
                      <a:gd name="connsiteY12" fmla="*/ 103955 h 268886"/>
                      <a:gd name="connsiteX13" fmla="*/ 104684 w 268890"/>
                      <a:gd name="connsiteY13" fmla="*/ 214397 h 268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8890" h="268886">
                        <a:moveTo>
                          <a:pt x="135226" y="268886"/>
                        </a:moveTo>
                        <a:cubicBezTo>
                          <a:pt x="118540" y="268932"/>
                          <a:pt x="101981" y="265951"/>
                          <a:pt x="86358" y="260089"/>
                        </a:cubicBezTo>
                        <a:lnTo>
                          <a:pt x="86358" y="260089"/>
                        </a:lnTo>
                        <a:cubicBezTo>
                          <a:pt x="53027" y="247315"/>
                          <a:pt x="26133" y="221828"/>
                          <a:pt x="11589" y="189230"/>
                        </a:cubicBezTo>
                        <a:cubicBezTo>
                          <a:pt x="-18450" y="121481"/>
                          <a:pt x="11909" y="42195"/>
                          <a:pt x="79516" y="11838"/>
                        </a:cubicBezTo>
                        <a:cubicBezTo>
                          <a:pt x="147082" y="-18551"/>
                          <a:pt x="226491" y="11586"/>
                          <a:pt x="256879" y="79154"/>
                        </a:cubicBezTo>
                        <a:cubicBezTo>
                          <a:pt x="256972" y="79357"/>
                          <a:pt x="257063" y="79560"/>
                          <a:pt x="257153" y="79765"/>
                        </a:cubicBezTo>
                        <a:cubicBezTo>
                          <a:pt x="271811" y="112221"/>
                          <a:pt x="272779" y="149212"/>
                          <a:pt x="259841" y="182388"/>
                        </a:cubicBezTo>
                        <a:cubicBezTo>
                          <a:pt x="240100" y="234150"/>
                          <a:pt x="190621" y="268492"/>
                          <a:pt x="135226" y="268886"/>
                        </a:cubicBezTo>
                        <a:close/>
                        <a:moveTo>
                          <a:pt x="104684" y="214397"/>
                        </a:moveTo>
                        <a:cubicBezTo>
                          <a:pt x="148812" y="231267"/>
                          <a:pt x="198257" y="209168"/>
                          <a:pt x="215126" y="165040"/>
                        </a:cubicBezTo>
                        <a:cubicBezTo>
                          <a:pt x="231996" y="120912"/>
                          <a:pt x="209897" y="71467"/>
                          <a:pt x="165769" y="54598"/>
                        </a:cubicBezTo>
                        <a:cubicBezTo>
                          <a:pt x="121641" y="37728"/>
                          <a:pt x="72196" y="59826"/>
                          <a:pt x="55326" y="103955"/>
                        </a:cubicBezTo>
                        <a:cubicBezTo>
                          <a:pt x="38457" y="148083"/>
                          <a:pt x="60555" y="197528"/>
                          <a:pt x="104684" y="214397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58" name="Freeform 1057">
                    <a:extLst>
                      <a:ext uri="{FF2B5EF4-FFF2-40B4-BE49-F238E27FC236}">
                        <a16:creationId xmlns:a16="http://schemas.microsoft.com/office/drawing/2014/main" id="{1186D929-7677-3510-37E8-F89C0E8A7C69}"/>
                      </a:ext>
                    </a:extLst>
                  </p:cNvPr>
                  <p:cNvSpPr/>
                  <p:nvPr/>
                </p:nvSpPr>
                <p:spPr>
                  <a:xfrm>
                    <a:off x="12331775" y="2973404"/>
                    <a:ext cx="69943" cy="56769"/>
                  </a:xfrm>
                  <a:custGeom>
                    <a:avLst/>
                    <a:gdLst>
                      <a:gd name="connsiteX0" fmla="*/ 45284 w 69943"/>
                      <a:gd name="connsiteY0" fmla="*/ 56768 h 56769"/>
                      <a:gd name="connsiteX1" fmla="*/ 36732 w 69943"/>
                      <a:gd name="connsiteY1" fmla="*/ 55302 h 56769"/>
                      <a:gd name="connsiteX2" fmla="*/ 15963 w 69943"/>
                      <a:gd name="connsiteY2" fmla="*/ 47483 h 56769"/>
                      <a:gd name="connsiteX3" fmla="*/ 1547 w 69943"/>
                      <a:gd name="connsiteY3" fmla="*/ 15963 h 56769"/>
                      <a:gd name="connsiteX4" fmla="*/ 33067 w 69943"/>
                      <a:gd name="connsiteY4" fmla="*/ 1547 h 56769"/>
                      <a:gd name="connsiteX5" fmla="*/ 53836 w 69943"/>
                      <a:gd name="connsiteY5" fmla="*/ 9366 h 56769"/>
                      <a:gd name="connsiteX6" fmla="*/ 68472 w 69943"/>
                      <a:gd name="connsiteY6" fmla="*/ 40669 h 56769"/>
                      <a:gd name="connsiteX7" fmla="*/ 45284 w 69943"/>
                      <a:gd name="connsiteY7" fmla="*/ 56768 h 56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943" h="56769">
                        <a:moveTo>
                          <a:pt x="45284" y="56768"/>
                        </a:moveTo>
                        <a:cubicBezTo>
                          <a:pt x="42369" y="56793"/>
                          <a:pt x="39474" y="56297"/>
                          <a:pt x="36732" y="55302"/>
                        </a:cubicBezTo>
                        <a:lnTo>
                          <a:pt x="15963" y="47483"/>
                        </a:lnTo>
                        <a:cubicBezTo>
                          <a:pt x="3279" y="42760"/>
                          <a:pt x="-3176" y="28647"/>
                          <a:pt x="1547" y="15963"/>
                        </a:cubicBezTo>
                        <a:cubicBezTo>
                          <a:pt x="6270" y="3279"/>
                          <a:pt x="20383" y="-3176"/>
                          <a:pt x="33067" y="1547"/>
                        </a:cubicBezTo>
                        <a:lnTo>
                          <a:pt x="53836" y="9366"/>
                        </a:lnTo>
                        <a:cubicBezTo>
                          <a:pt x="66522" y="13969"/>
                          <a:pt x="73073" y="27982"/>
                          <a:pt x="68472" y="40669"/>
                        </a:cubicBezTo>
                        <a:cubicBezTo>
                          <a:pt x="64937" y="50408"/>
                          <a:pt x="55644" y="56861"/>
                          <a:pt x="45284" y="56768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</p:grpSp>
            <p:grpSp>
              <p:nvGrpSpPr>
                <p:cNvPr id="1034" name="Group 1033">
                  <a:extLst>
                    <a:ext uri="{FF2B5EF4-FFF2-40B4-BE49-F238E27FC236}">
                      <a16:creationId xmlns:a16="http://schemas.microsoft.com/office/drawing/2014/main" id="{E818869E-0B37-05EA-A1ED-04AD99B11110}"/>
                    </a:ext>
                  </a:extLst>
                </p:cNvPr>
                <p:cNvGrpSpPr/>
                <p:nvPr/>
              </p:nvGrpSpPr>
              <p:grpSpPr>
                <a:xfrm>
                  <a:off x="12064896" y="2882631"/>
                  <a:ext cx="162357" cy="152595"/>
                  <a:chOff x="13622452" y="3033354"/>
                  <a:chExt cx="162357" cy="152595"/>
                </a:xfrm>
              </p:grpSpPr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id="{910DF631-398F-0B08-631C-6C8FBC552DAC}"/>
                      </a:ext>
                    </a:extLst>
                  </p:cNvPr>
                  <p:cNvCxnSpPr/>
                  <p:nvPr/>
                </p:nvCxnSpPr>
                <p:spPr>
                  <a:xfrm>
                    <a:off x="13622452" y="3033354"/>
                    <a:ext cx="157942" cy="145656"/>
                  </a:xfrm>
                  <a:prstGeom prst="line">
                    <a:avLst/>
                  </a:prstGeom>
                  <a:ln w="63500" cap="rnd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id="{B9A98CBC-BA28-4E02-A1E3-CBDA7D956D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3632409" y="3033354"/>
                    <a:ext cx="152400" cy="152595"/>
                  </a:xfrm>
                  <a:prstGeom prst="line">
                    <a:avLst/>
                  </a:prstGeom>
                  <a:ln w="63500" cap="rnd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869594E-D246-A7D3-8DC0-ADF97640CD66}"/>
                  </a:ext>
                </a:extLst>
              </p:cNvPr>
              <p:cNvGrpSpPr/>
              <p:nvPr/>
            </p:nvGrpSpPr>
            <p:grpSpPr>
              <a:xfrm>
                <a:off x="11663567" y="4204770"/>
                <a:ext cx="1163984" cy="1166549"/>
                <a:chOff x="11498429" y="2342582"/>
                <a:chExt cx="1365565" cy="1368575"/>
              </a:xfrm>
            </p:grpSpPr>
            <p:grpSp>
              <p:nvGrpSpPr>
                <p:cNvPr id="46" name="Graphic 9">
                  <a:extLst>
                    <a:ext uri="{FF2B5EF4-FFF2-40B4-BE49-F238E27FC236}">
                      <a16:creationId xmlns:a16="http://schemas.microsoft.com/office/drawing/2014/main" id="{28857F66-AD3F-428D-7972-0F2C42B71FC8}"/>
                    </a:ext>
                  </a:extLst>
                </p:cNvPr>
                <p:cNvGrpSpPr/>
                <p:nvPr/>
              </p:nvGrpSpPr>
              <p:grpSpPr>
                <a:xfrm>
                  <a:off x="11498429" y="2342582"/>
                  <a:ext cx="1365565" cy="1368575"/>
                  <a:chOff x="11498429" y="2342582"/>
                  <a:chExt cx="1365565" cy="1368575"/>
                </a:xfrm>
              </p:grpSpPr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6A0E950E-C97B-5125-4928-6236D792A0DC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D5103747-867C-2690-A76F-5FA8C674BDBD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D7940C45-8C33-79E1-CFF0-3460C818CAD9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EA59A25C-59BD-467B-BDD2-E7AA394CEEB1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BEB1ABF2-24E2-3C49-19B1-78F5A50A687B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E2D84D69-0905-FB3C-A759-4A80C0F0BD20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A5929BD4-280C-F346-E4B3-29855E56CFFF}"/>
                      </a:ext>
                    </a:extLst>
                  </p:cNvPr>
                  <p:cNvSpPr/>
                  <p:nvPr/>
                </p:nvSpPr>
                <p:spPr>
                  <a:xfrm>
                    <a:off x="12339045" y="2929729"/>
                    <a:ext cx="329533" cy="337210"/>
                  </a:xfrm>
                  <a:custGeom>
                    <a:avLst/>
                    <a:gdLst>
                      <a:gd name="connsiteX0" fmla="*/ 107896 w 329533"/>
                      <a:gd name="connsiteY0" fmla="*/ 336722 h 337210"/>
                      <a:gd name="connsiteX1" fmla="*/ 91037 w 329533"/>
                      <a:gd name="connsiteY1" fmla="*/ 330125 h 337210"/>
                      <a:gd name="connsiteX2" fmla="*/ 7227 w 329533"/>
                      <a:gd name="connsiteY2" fmla="*/ 251203 h 337210"/>
                      <a:gd name="connsiteX3" fmla="*/ 7086 w 329533"/>
                      <a:gd name="connsiteY3" fmla="*/ 216648 h 337210"/>
                      <a:gd name="connsiteX4" fmla="*/ 7227 w 329533"/>
                      <a:gd name="connsiteY4" fmla="*/ 216506 h 337210"/>
                      <a:gd name="connsiteX5" fmla="*/ 204167 w 329533"/>
                      <a:gd name="connsiteY5" fmla="*/ 7105 h 337210"/>
                      <a:gd name="connsiteX6" fmla="*/ 238619 w 329533"/>
                      <a:gd name="connsiteY6" fmla="*/ 7105 h 337210"/>
                      <a:gd name="connsiteX7" fmla="*/ 322429 w 329533"/>
                      <a:gd name="connsiteY7" fmla="*/ 85783 h 337210"/>
                      <a:gd name="connsiteX8" fmla="*/ 322429 w 329533"/>
                      <a:gd name="connsiteY8" fmla="*/ 120235 h 337210"/>
                      <a:gd name="connsiteX9" fmla="*/ 301904 w 329533"/>
                      <a:gd name="connsiteY9" fmla="*/ 142226 h 337210"/>
                      <a:gd name="connsiteX10" fmla="*/ 267535 w 329533"/>
                      <a:gd name="connsiteY10" fmla="*/ 145815 h 337210"/>
                      <a:gd name="connsiteX11" fmla="*/ 263945 w 329533"/>
                      <a:gd name="connsiteY11" fmla="*/ 111446 h 337210"/>
                      <a:gd name="connsiteX12" fmla="*/ 266230 w 329533"/>
                      <a:gd name="connsiteY12" fmla="*/ 108995 h 337210"/>
                      <a:gd name="connsiteX13" fmla="*/ 270139 w 329533"/>
                      <a:gd name="connsiteY13" fmla="*/ 104842 h 337210"/>
                      <a:gd name="connsiteX14" fmla="*/ 221271 w 329533"/>
                      <a:gd name="connsiteY14" fmla="*/ 59394 h 337210"/>
                      <a:gd name="connsiteX15" fmla="*/ 57806 w 329533"/>
                      <a:gd name="connsiteY15" fmla="*/ 233366 h 337210"/>
                      <a:gd name="connsiteX16" fmla="*/ 106674 w 329533"/>
                      <a:gd name="connsiteY16" fmla="*/ 278813 h 337210"/>
                      <a:gd name="connsiteX17" fmla="*/ 204411 w 329533"/>
                      <a:gd name="connsiteY17" fmla="*/ 173746 h 337210"/>
                      <a:gd name="connsiteX18" fmla="*/ 238986 w 329533"/>
                      <a:gd name="connsiteY18" fmla="*/ 172647 h 337210"/>
                      <a:gd name="connsiteX19" fmla="*/ 240085 w 329533"/>
                      <a:gd name="connsiteY19" fmla="*/ 207221 h 337210"/>
                      <a:gd name="connsiteX20" fmla="*/ 124756 w 329533"/>
                      <a:gd name="connsiteY20" fmla="*/ 329392 h 337210"/>
                      <a:gd name="connsiteX21" fmla="*/ 107652 w 329533"/>
                      <a:gd name="connsiteY21" fmla="*/ 337211 h 33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9533" h="337210">
                        <a:moveTo>
                          <a:pt x="107896" y="336722"/>
                        </a:moveTo>
                        <a:cubicBezTo>
                          <a:pt x="101639" y="336764"/>
                          <a:pt x="95603" y="334401"/>
                          <a:pt x="91037" y="330125"/>
                        </a:cubicBezTo>
                        <a:lnTo>
                          <a:pt x="7227" y="251203"/>
                        </a:lnTo>
                        <a:cubicBezTo>
                          <a:pt x="-2353" y="241700"/>
                          <a:pt x="-2417" y="226228"/>
                          <a:pt x="7086" y="216648"/>
                        </a:cubicBezTo>
                        <a:cubicBezTo>
                          <a:pt x="7132" y="216601"/>
                          <a:pt x="7181" y="216552"/>
                          <a:pt x="7227" y="216506"/>
                        </a:cubicBezTo>
                        <a:lnTo>
                          <a:pt x="204167" y="7105"/>
                        </a:lnTo>
                        <a:cubicBezTo>
                          <a:pt x="213696" y="-2368"/>
                          <a:pt x="229090" y="-2368"/>
                          <a:pt x="238619" y="7105"/>
                        </a:cubicBezTo>
                        <a:lnTo>
                          <a:pt x="322429" y="85783"/>
                        </a:lnTo>
                        <a:cubicBezTo>
                          <a:pt x="331902" y="95312"/>
                          <a:pt x="331902" y="110706"/>
                          <a:pt x="322429" y="120235"/>
                        </a:cubicBezTo>
                        <a:lnTo>
                          <a:pt x="301904" y="142226"/>
                        </a:lnTo>
                        <a:cubicBezTo>
                          <a:pt x="293406" y="152708"/>
                          <a:pt x="278017" y="154314"/>
                          <a:pt x="267535" y="145815"/>
                        </a:cubicBezTo>
                        <a:cubicBezTo>
                          <a:pt x="257055" y="137315"/>
                          <a:pt x="255447" y="121929"/>
                          <a:pt x="263945" y="111446"/>
                        </a:cubicBezTo>
                        <a:cubicBezTo>
                          <a:pt x="264651" y="110579"/>
                          <a:pt x="265414" y="109760"/>
                          <a:pt x="266230" y="108995"/>
                        </a:cubicBezTo>
                        <a:lnTo>
                          <a:pt x="270139" y="104842"/>
                        </a:lnTo>
                        <a:lnTo>
                          <a:pt x="221271" y="59394"/>
                        </a:lnTo>
                        <a:lnTo>
                          <a:pt x="57806" y="233366"/>
                        </a:lnTo>
                        <a:lnTo>
                          <a:pt x="106674" y="278813"/>
                        </a:lnTo>
                        <a:lnTo>
                          <a:pt x="204411" y="173746"/>
                        </a:lnTo>
                        <a:cubicBezTo>
                          <a:pt x="213655" y="163894"/>
                          <a:pt x="229134" y="163403"/>
                          <a:pt x="238986" y="172647"/>
                        </a:cubicBezTo>
                        <a:cubicBezTo>
                          <a:pt x="248837" y="181890"/>
                          <a:pt x="249329" y="197369"/>
                          <a:pt x="240085" y="207221"/>
                        </a:cubicBezTo>
                        <a:lnTo>
                          <a:pt x="124756" y="329392"/>
                        </a:lnTo>
                        <a:cubicBezTo>
                          <a:pt x="120326" y="334176"/>
                          <a:pt x="114168" y="336991"/>
                          <a:pt x="107652" y="337211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E93FDB4E-5541-8E6F-1539-7FAD8D3864EB}"/>
                      </a:ext>
                    </a:extLst>
                  </p:cNvPr>
                  <p:cNvSpPr/>
                  <p:nvPr/>
                </p:nvSpPr>
                <p:spPr>
                  <a:xfrm>
                    <a:off x="12119034" y="3662285"/>
                    <a:ext cx="649216" cy="48868"/>
                  </a:xfrm>
                  <a:custGeom>
                    <a:avLst/>
                    <a:gdLst>
                      <a:gd name="connsiteX0" fmla="*/ 624783 w 649216"/>
                      <a:gd name="connsiteY0" fmla="*/ 48868 h 48868"/>
                      <a:gd name="connsiteX1" fmla="*/ 24434 w 649216"/>
                      <a:gd name="connsiteY1" fmla="*/ 48868 h 48868"/>
                      <a:gd name="connsiteX2" fmla="*/ 0 w 649216"/>
                      <a:gd name="connsiteY2" fmla="*/ 24434 h 48868"/>
                      <a:gd name="connsiteX3" fmla="*/ 24434 w 649216"/>
                      <a:gd name="connsiteY3" fmla="*/ 0 h 48868"/>
                      <a:gd name="connsiteX4" fmla="*/ 624783 w 649216"/>
                      <a:gd name="connsiteY4" fmla="*/ 0 h 48868"/>
                      <a:gd name="connsiteX5" fmla="*/ 649217 w 649216"/>
                      <a:gd name="connsiteY5" fmla="*/ 24434 h 48868"/>
                      <a:gd name="connsiteX6" fmla="*/ 624783 w 649216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9216" h="48868">
                        <a:moveTo>
                          <a:pt x="624783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624783" y="0"/>
                        </a:lnTo>
                        <a:cubicBezTo>
                          <a:pt x="638278" y="0"/>
                          <a:pt x="649217" y="10939"/>
                          <a:pt x="649217" y="24434"/>
                        </a:cubicBezTo>
                        <a:cubicBezTo>
                          <a:pt x="649217" y="37929"/>
                          <a:pt x="638278" y="48868"/>
                          <a:pt x="62478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8" name="Freeform 57">
                    <a:extLst>
                      <a:ext uri="{FF2B5EF4-FFF2-40B4-BE49-F238E27FC236}">
                        <a16:creationId xmlns:a16="http://schemas.microsoft.com/office/drawing/2014/main" id="{DA4000F7-E6E9-A06A-B1B8-451A36FE0E67}"/>
                      </a:ext>
                    </a:extLst>
                  </p:cNvPr>
                  <p:cNvSpPr/>
                  <p:nvPr/>
                </p:nvSpPr>
                <p:spPr>
                  <a:xfrm>
                    <a:off x="12085804" y="3085952"/>
                    <a:ext cx="716393" cy="625205"/>
                  </a:xfrm>
                  <a:custGeom>
                    <a:avLst/>
                    <a:gdLst>
                      <a:gd name="connsiteX0" fmla="*/ 349654 w 716393"/>
                      <a:gd name="connsiteY0" fmla="*/ 625202 h 625205"/>
                      <a:gd name="connsiteX1" fmla="*/ 977 w 716393"/>
                      <a:gd name="connsiteY1" fmla="*/ 363267 h 625205"/>
                      <a:gd name="connsiteX2" fmla="*/ 4887 w 716393"/>
                      <a:gd name="connsiteY2" fmla="*/ 341765 h 625205"/>
                      <a:gd name="connsiteX3" fmla="*/ 24434 w 716393"/>
                      <a:gd name="connsiteY3" fmla="*/ 331991 h 625205"/>
                      <a:gd name="connsiteX4" fmla="*/ 140741 w 716393"/>
                      <a:gd name="connsiteY4" fmla="*/ 331991 h 625205"/>
                      <a:gd name="connsiteX5" fmla="*/ 162976 w 716393"/>
                      <a:gd name="connsiteY5" fmla="*/ 346163 h 625205"/>
                      <a:gd name="connsiteX6" fmla="*/ 289301 w 716393"/>
                      <a:gd name="connsiteY6" fmla="*/ 458316 h 625205"/>
                      <a:gd name="connsiteX7" fmla="*/ 548392 w 716393"/>
                      <a:gd name="connsiteY7" fmla="*/ 320693 h 625205"/>
                      <a:gd name="connsiteX8" fmla="*/ 497725 w 716393"/>
                      <a:gd name="connsiteY8" fmla="*/ 114283 h 625205"/>
                      <a:gd name="connsiteX9" fmla="*/ 498580 w 716393"/>
                      <a:gd name="connsiteY9" fmla="*/ 79220 h 625205"/>
                      <a:gd name="connsiteX10" fmla="*/ 533643 w 716393"/>
                      <a:gd name="connsiteY10" fmla="*/ 80075 h 625205"/>
                      <a:gd name="connsiteX11" fmla="*/ 530906 w 716393"/>
                      <a:gd name="connsiteY11" fmla="*/ 442549 h 625205"/>
                      <a:gd name="connsiteX12" fmla="*/ 275862 w 716393"/>
                      <a:gd name="connsiteY12" fmla="*/ 504986 h 625205"/>
                      <a:gd name="connsiteX13" fmla="*/ 125348 w 716393"/>
                      <a:gd name="connsiteY13" fmla="*/ 380860 h 625205"/>
                      <a:gd name="connsiteX14" fmla="*/ 58886 w 716393"/>
                      <a:gd name="connsiteY14" fmla="*/ 380860 h 625205"/>
                      <a:gd name="connsiteX15" fmla="*/ 242876 w 716393"/>
                      <a:gd name="connsiteY15" fmla="*/ 557519 h 625205"/>
                      <a:gd name="connsiteX16" fmla="*/ 647054 w 716393"/>
                      <a:gd name="connsiteY16" fmla="*/ 361469 h 625205"/>
                      <a:gd name="connsiteX17" fmla="*/ 580801 w 716393"/>
                      <a:gd name="connsiteY17" fmla="*/ 42446 h 625205"/>
                      <a:gd name="connsiteX18" fmla="*/ 579301 w 716393"/>
                      <a:gd name="connsiteY18" fmla="*/ 7923 h 625205"/>
                      <a:gd name="connsiteX19" fmla="*/ 613821 w 716393"/>
                      <a:gd name="connsiteY19" fmla="*/ 6423 h 625205"/>
                      <a:gd name="connsiteX20" fmla="*/ 616231 w 716393"/>
                      <a:gd name="connsiteY20" fmla="*/ 8971 h 625205"/>
                      <a:gd name="connsiteX21" fmla="*/ 602533 w 716393"/>
                      <a:gd name="connsiteY21" fmla="*/ 525044 h 625205"/>
                      <a:gd name="connsiteX22" fmla="*/ 349654 w 716393"/>
                      <a:gd name="connsiteY22" fmla="*/ 625202 h 625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16393" h="625205">
                        <a:moveTo>
                          <a:pt x="349654" y="625202"/>
                        </a:moveTo>
                        <a:cubicBezTo>
                          <a:pt x="188153" y="625021"/>
                          <a:pt x="46129" y="518329"/>
                          <a:pt x="977" y="363267"/>
                        </a:cubicBezTo>
                        <a:cubicBezTo>
                          <a:pt x="-1175" y="355883"/>
                          <a:pt x="271" y="347918"/>
                          <a:pt x="4887" y="341765"/>
                        </a:cubicBezTo>
                        <a:cubicBezTo>
                          <a:pt x="9503" y="335613"/>
                          <a:pt x="16742" y="331991"/>
                          <a:pt x="24434" y="331991"/>
                        </a:cubicBezTo>
                        <a:lnTo>
                          <a:pt x="140741" y="331991"/>
                        </a:lnTo>
                        <a:cubicBezTo>
                          <a:pt x="150285" y="331967"/>
                          <a:pt x="158969" y="337501"/>
                          <a:pt x="162976" y="346163"/>
                        </a:cubicBezTo>
                        <a:cubicBezTo>
                          <a:pt x="187010" y="399965"/>
                          <a:pt x="233032" y="440824"/>
                          <a:pt x="289301" y="458316"/>
                        </a:cubicBezTo>
                        <a:cubicBezTo>
                          <a:pt x="398849" y="491860"/>
                          <a:pt x="514848" y="430244"/>
                          <a:pt x="548392" y="320693"/>
                        </a:cubicBezTo>
                        <a:cubicBezTo>
                          <a:pt x="570710" y="247806"/>
                          <a:pt x="551255" y="168551"/>
                          <a:pt x="497725" y="114283"/>
                        </a:cubicBezTo>
                        <a:cubicBezTo>
                          <a:pt x="488278" y="104365"/>
                          <a:pt x="488662" y="88666"/>
                          <a:pt x="498580" y="79220"/>
                        </a:cubicBezTo>
                        <a:cubicBezTo>
                          <a:pt x="508498" y="69773"/>
                          <a:pt x="524197" y="70157"/>
                          <a:pt x="533643" y="80075"/>
                        </a:cubicBezTo>
                        <a:cubicBezTo>
                          <a:pt x="632980" y="180925"/>
                          <a:pt x="631756" y="343209"/>
                          <a:pt x="530906" y="442549"/>
                        </a:cubicBezTo>
                        <a:cubicBezTo>
                          <a:pt x="463815" y="508631"/>
                          <a:pt x="365893" y="532606"/>
                          <a:pt x="275862" y="504986"/>
                        </a:cubicBezTo>
                        <a:cubicBezTo>
                          <a:pt x="211109" y="485407"/>
                          <a:pt x="156897" y="440702"/>
                          <a:pt x="125348" y="380860"/>
                        </a:cubicBezTo>
                        <a:lnTo>
                          <a:pt x="58886" y="380860"/>
                        </a:lnTo>
                        <a:cubicBezTo>
                          <a:pt x="92432" y="463144"/>
                          <a:pt x="159296" y="527345"/>
                          <a:pt x="242876" y="557519"/>
                        </a:cubicBezTo>
                        <a:cubicBezTo>
                          <a:pt x="408625" y="614991"/>
                          <a:pt x="589583" y="527216"/>
                          <a:pt x="647054" y="361469"/>
                        </a:cubicBezTo>
                        <a:cubicBezTo>
                          <a:pt x="685345" y="251036"/>
                          <a:pt x="659897" y="128498"/>
                          <a:pt x="580801" y="42446"/>
                        </a:cubicBezTo>
                        <a:cubicBezTo>
                          <a:pt x="570854" y="33327"/>
                          <a:pt x="570182" y="17870"/>
                          <a:pt x="579301" y="7923"/>
                        </a:cubicBezTo>
                        <a:cubicBezTo>
                          <a:pt x="588417" y="-2024"/>
                          <a:pt x="603874" y="-2696"/>
                          <a:pt x="613821" y="6423"/>
                        </a:cubicBezTo>
                        <a:cubicBezTo>
                          <a:pt x="614684" y="7212"/>
                          <a:pt x="615490" y="8065"/>
                          <a:pt x="616231" y="8971"/>
                        </a:cubicBezTo>
                        <a:cubicBezTo>
                          <a:pt x="754958" y="155264"/>
                          <a:pt x="748825" y="386316"/>
                          <a:pt x="602533" y="525044"/>
                        </a:cubicBezTo>
                        <a:cubicBezTo>
                          <a:pt x="534288" y="589758"/>
                          <a:pt x="443701" y="625637"/>
                          <a:pt x="349654" y="6252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59" name="Freeform 58">
                    <a:extLst>
                      <a:ext uri="{FF2B5EF4-FFF2-40B4-BE49-F238E27FC236}">
                        <a16:creationId xmlns:a16="http://schemas.microsoft.com/office/drawing/2014/main" id="{3D800BC9-63F1-948C-0ACD-10AAD43730C9}"/>
                      </a:ext>
                    </a:extLst>
                  </p:cNvPr>
                  <p:cNvSpPr/>
                  <p:nvPr/>
                </p:nvSpPr>
                <p:spPr>
                  <a:xfrm>
                    <a:off x="12033026" y="3417943"/>
                    <a:ext cx="366513" cy="48868"/>
                  </a:xfrm>
                  <a:custGeom>
                    <a:avLst/>
                    <a:gdLst>
                      <a:gd name="connsiteX0" fmla="*/ 342079 w 366513"/>
                      <a:gd name="connsiteY0" fmla="*/ 48868 h 48868"/>
                      <a:gd name="connsiteX1" fmla="*/ 24434 w 366513"/>
                      <a:gd name="connsiteY1" fmla="*/ 48868 h 48868"/>
                      <a:gd name="connsiteX2" fmla="*/ 0 w 366513"/>
                      <a:gd name="connsiteY2" fmla="*/ 24434 h 48868"/>
                      <a:gd name="connsiteX3" fmla="*/ 24434 w 366513"/>
                      <a:gd name="connsiteY3" fmla="*/ 0 h 48868"/>
                      <a:gd name="connsiteX4" fmla="*/ 342079 w 366513"/>
                      <a:gd name="connsiteY4" fmla="*/ 0 h 48868"/>
                      <a:gd name="connsiteX5" fmla="*/ 366513 w 366513"/>
                      <a:gd name="connsiteY5" fmla="*/ 24434 h 48868"/>
                      <a:gd name="connsiteX6" fmla="*/ 342079 w 366513"/>
                      <a:gd name="connsiteY6" fmla="*/ 48868 h 4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6513" h="48868">
                        <a:moveTo>
                          <a:pt x="342079" y="48868"/>
                        </a:moveTo>
                        <a:lnTo>
                          <a:pt x="24434" y="48868"/>
                        </a:lnTo>
                        <a:cubicBezTo>
                          <a:pt x="10939" y="48868"/>
                          <a:pt x="0" y="37929"/>
                          <a:pt x="0" y="24434"/>
                        </a:cubicBezTo>
                        <a:cubicBezTo>
                          <a:pt x="0" y="10939"/>
                          <a:pt x="10939" y="0"/>
                          <a:pt x="24434" y="0"/>
                        </a:cubicBezTo>
                        <a:lnTo>
                          <a:pt x="342079" y="0"/>
                        </a:lnTo>
                        <a:cubicBezTo>
                          <a:pt x="355574" y="0"/>
                          <a:pt x="366513" y="10939"/>
                          <a:pt x="366513" y="24434"/>
                        </a:cubicBezTo>
                        <a:cubicBezTo>
                          <a:pt x="366513" y="37929"/>
                          <a:pt x="355574" y="48868"/>
                          <a:pt x="342079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60" name="Freeform 59">
                    <a:extLst>
                      <a:ext uri="{FF2B5EF4-FFF2-40B4-BE49-F238E27FC236}">
                        <a16:creationId xmlns:a16="http://schemas.microsoft.com/office/drawing/2014/main" id="{B6694EA0-D7CC-EEA0-3027-1BFDAB8B02A5}"/>
                      </a:ext>
                    </a:extLst>
                  </p:cNvPr>
                  <p:cNvSpPr/>
                  <p:nvPr/>
                </p:nvSpPr>
                <p:spPr>
                  <a:xfrm>
                    <a:off x="12533927" y="3026996"/>
                    <a:ext cx="146605" cy="146605"/>
                  </a:xfrm>
                  <a:custGeom>
                    <a:avLst/>
                    <a:gdLst>
                      <a:gd name="connsiteX0" fmla="*/ 73303 w 146605"/>
                      <a:gd name="connsiteY0" fmla="*/ 146605 h 146605"/>
                      <a:gd name="connsiteX1" fmla="*/ 0 w 146605"/>
                      <a:gd name="connsiteY1" fmla="*/ 73303 h 146605"/>
                      <a:gd name="connsiteX2" fmla="*/ 73303 w 146605"/>
                      <a:gd name="connsiteY2" fmla="*/ 0 h 146605"/>
                      <a:gd name="connsiteX3" fmla="*/ 146605 w 146605"/>
                      <a:gd name="connsiteY3" fmla="*/ 73303 h 146605"/>
                      <a:gd name="connsiteX4" fmla="*/ 73303 w 146605"/>
                      <a:gd name="connsiteY4" fmla="*/ 146605 h 146605"/>
                      <a:gd name="connsiteX5" fmla="*/ 73303 w 146605"/>
                      <a:gd name="connsiteY5" fmla="*/ 48868 h 146605"/>
                      <a:gd name="connsiteX6" fmla="*/ 48868 w 146605"/>
                      <a:gd name="connsiteY6" fmla="*/ 73303 h 146605"/>
                      <a:gd name="connsiteX7" fmla="*/ 73303 w 146605"/>
                      <a:gd name="connsiteY7" fmla="*/ 97737 h 146605"/>
                      <a:gd name="connsiteX8" fmla="*/ 97737 w 146605"/>
                      <a:gd name="connsiteY8" fmla="*/ 73303 h 146605"/>
                      <a:gd name="connsiteX9" fmla="*/ 73303 w 146605"/>
                      <a:gd name="connsiteY9" fmla="*/ 48868 h 146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6605" h="146605">
                        <a:moveTo>
                          <a:pt x="73303" y="146605"/>
                        </a:moveTo>
                        <a:cubicBezTo>
                          <a:pt x="32818" y="146605"/>
                          <a:pt x="0" y="113788"/>
                          <a:pt x="0" y="73303"/>
                        </a:cubicBezTo>
                        <a:cubicBezTo>
                          <a:pt x="0" y="32818"/>
                          <a:pt x="32818" y="0"/>
                          <a:pt x="73303" y="0"/>
                        </a:cubicBezTo>
                        <a:cubicBezTo>
                          <a:pt x="113788" y="0"/>
                          <a:pt x="146605" y="32818"/>
                          <a:pt x="146605" y="73303"/>
                        </a:cubicBezTo>
                        <a:cubicBezTo>
                          <a:pt x="146605" y="113788"/>
                          <a:pt x="113788" y="146605"/>
                          <a:pt x="73303" y="146605"/>
                        </a:cubicBezTo>
                        <a:close/>
                        <a:moveTo>
                          <a:pt x="73303" y="48868"/>
                        </a:moveTo>
                        <a:cubicBezTo>
                          <a:pt x="59808" y="48868"/>
                          <a:pt x="48868" y="59808"/>
                          <a:pt x="48868" y="73303"/>
                        </a:cubicBezTo>
                        <a:cubicBezTo>
                          <a:pt x="48868" y="86798"/>
                          <a:pt x="59808" y="97737"/>
                          <a:pt x="73303" y="97737"/>
                        </a:cubicBezTo>
                        <a:cubicBezTo>
                          <a:pt x="86798" y="97737"/>
                          <a:pt x="97737" y="86798"/>
                          <a:pt x="97737" y="73303"/>
                        </a:cubicBezTo>
                        <a:cubicBezTo>
                          <a:pt x="97737" y="59808"/>
                          <a:pt x="86798" y="48868"/>
                          <a:pt x="73303" y="48868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61" name="Freeform 60">
                    <a:extLst>
                      <a:ext uri="{FF2B5EF4-FFF2-40B4-BE49-F238E27FC236}">
                        <a16:creationId xmlns:a16="http://schemas.microsoft.com/office/drawing/2014/main" id="{6B5AD3A3-FADE-005C-1EF1-8E2760B7F850}"/>
                      </a:ext>
                    </a:extLst>
                  </p:cNvPr>
                  <p:cNvSpPr/>
                  <p:nvPr/>
                </p:nvSpPr>
                <p:spPr>
                  <a:xfrm>
                    <a:off x="12594871" y="2929160"/>
                    <a:ext cx="73543" cy="73402"/>
                  </a:xfrm>
                  <a:custGeom>
                    <a:avLst/>
                    <a:gdLst>
                      <a:gd name="connsiteX0" fmla="*/ 24576 w 73543"/>
                      <a:gd name="connsiteY0" fmla="*/ 73402 h 73402"/>
                      <a:gd name="connsiteX1" fmla="*/ 7227 w 73543"/>
                      <a:gd name="connsiteY1" fmla="*/ 66316 h 73402"/>
                      <a:gd name="connsiteX2" fmla="*/ 7085 w 73543"/>
                      <a:gd name="connsiteY2" fmla="*/ 31761 h 73402"/>
                      <a:gd name="connsiteX3" fmla="*/ 7227 w 73543"/>
                      <a:gd name="connsiteY3" fmla="*/ 31620 h 73402"/>
                      <a:gd name="connsiteX4" fmla="*/ 31661 w 73543"/>
                      <a:gd name="connsiteY4" fmla="*/ 7186 h 73402"/>
                      <a:gd name="connsiteX5" fmla="*/ 66358 w 73543"/>
                      <a:gd name="connsiteY5" fmla="*/ 7186 h 73402"/>
                      <a:gd name="connsiteX6" fmla="*/ 66358 w 73543"/>
                      <a:gd name="connsiteY6" fmla="*/ 41882 h 73402"/>
                      <a:gd name="connsiteX7" fmla="*/ 41924 w 73543"/>
                      <a:gd name="connsiteY7" fmla="*/ 66316 h 73402"/>
                      <a:gd name="connsiteX8" fmla="*/ 24576 w 73543"/>
                      <a:gd name="connsiteY8" fmla="*/ 73402 h 73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543" h="73402">
                        <a:moveTo>
                          <a:pt x="24576" y="73402"/>
                        </a:moveTo>
                        <a:cubicBezTo>
                          <a:pt x="18081" y="73439"/>
                          <a:pt x="11838" y="70890"/>
                          <a:pt x="7227" y="66316"/>
                        </a:cubicBezTo>
                        <a:cubicBezTo>
                          <a:pt x="-2353" y="56814"/>
                          <a:pt x="-2417" y="41342"/>
                          <a:pt x="7085" y="31761"/>
                        </a:cubicBezTo>
                        <a:cubicBezTo>
                          <a:pt x="7132" y="31715"/>
                          <a:pt x="7181" y="31666"/>
                          <a:pt x="7227" y="31620"/>
                        </a:cubicBezTo>
                        <a:lnTo>
                          <a:pt x="31661" y="7186"/>
                        </a:lnTo>
                        <a:cubicBezTo>
                          <a:pt x="41242" y="-2395"/>
                          <a:pt x="56777" y="-2395"/>
                          <a:pt x="66358" y="7186"/>
                        </a:cubicBezTo>
                        <a:cubicBezTo>
                          <a:pt x="75939" y="16766"/>
                          <a:pt x="75939" y="32301"/>
                          <a:pt x="66358" y="41882"/>
                        </a:cubicBezTo>
                        <a:lnTo>
                          <a:pt x="41924" y="66316"/>
                        </a:lnTo>
                        <a:cubicBezTo>
                          <a:pt x="37313" y="70890"/>
                          <a:pt x="31070" y="73439"/>
                          <a:pt x="24576" y="734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62" name="Freeform 61">
                    <a:extLst>
                      <a:ext uri="{FF2B5EF4-FFF2-40B4-BE49-F238E27FC236}">
                        <a16:creationId xmlns:a16="http://schemas.microsoft.com/office/drawing/2014/main" id="{1FFAD791-8696-20E6-20A8-2C0B86B4865A}"/>
                      </a:ext>
                    </a:extLst>
                  </p:cNvPr>
                  <p:cNvSpPr/>
                  <p:nvPr/>
                </p:nvSpPr>
                <p:spPr>
                  <a:xfrm>
                    <a:off x="12350529" y="3197936"/>
                    <a:ext cx="73543" cy="73402"/>
                  </a:xfrm>
                  <a:custGeom>
                    <a:avLst/>
                    <a:gdLst>
                      <a:gd name="connsiteX0" fmla="*/ 24576 w 73543"/>
                      <a:gd name="connsiteY0" fmla="*/ 73402 h 73402"/>
                      <a:gd name="connsiteX1" fmla="*/ 7227 w 73543"/>
                      <a:gd name="connsiteY1" fmla="*/ 66316 h 73402"/>
                      <a:gd name="connsiteX2" fmla="*/ 7085 w 73543"/>
                      <a:gd name="connsiteY2" fmla="*/ 31761 h 73402"/>
                      <a:gd name="connsiteX3" fmla="*/ 7227 w 73543"/>
                      <a:gd name="connsiteY3" fmla="*/ 31620 h 73402"/>
                      <a:gd name="connsiteX4" fmla="*/ 31661 w 73543"/>
                      <a:gd name="connsiteY4" fmla="*/ 7186 h 73402"/>
                      <a:gd name="connsiteX5" fmla="*/ 66358 w 73543"/>
                      <a:gd name="connsiteY5" fmla="*/ 7186 h 73402"/>
                      <a:gd name="connsiteX6" fmla="*/ 66358 w 73543"/>
                      <a:gd name="connsiteY6" fmla="*/ 41882 h 73402"/>
                      <a:gd name="connsiteX7" fmla="*/ 41924 w 73543"/>
                      <a:gd name="connsiteY7" fmla="*/ 66316 h 73402"/>
                      <a:gd name="connsiteX8" fmla="*/ 24576 w 73543"/>
                      <a:gd name="connsiteY8" fmla="*/ 73402 h 73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543" h="73402">
                        <a:moveTo>
                          <a:pt x="24576" y="73402"/>
                        </a:moveTo>
                        <a:cubicBezTo>
                          <a:pt x="18081" y="73439"/>
                          <a:pt x="11838" y="70890"/>
                          <a:pt x="7227" y="66316"/>
                        </a:cubicBezTo>
                        <a:cubicBezTo>
                          <a:pt x="-2353" y="56814"/>
                          <a:pt x="-2417" y="41342"/>
                          <a:pt x="7085" y="31761"/>
                        </a:cubicBezTo>
                        <a:cubicBezTo>
                          <a:pt x="7132" y="31715"/>
                          <a:pt x="7181" y="31666"/>
                          <a:pt x="7227" y="31620"/>
                        </a:cubicBezTo>
                        <a:lnTo>
                          <a:pt x="31661" y="7186"/>
                        </a:lnTo>
                        <a:cubicBezTo>
                          <a:pt x="41242" y="-2395"/>
                          <a:pt x="56777" y="-2395"/>
                          <a:pt x="66358" y="7186"/>
                        </a:cubicBezTo>
                        <a:cubicBezTo>
                          <a:pt x="75939" y="16766"/>
                          <a:pt x="75939" y="32301"/>
                          <a:pt x="66358" y="41882"/>
                        </a:cubicBezTo>
                        <a:lnTo>
                          <a:pt x="41924" y="66316"/>
                        </a:lnTo>
                        <a:cubicBezTo>
                          <a:pt x="37313" y="70890"/>
                          <a:pt x="31070" y="73439"/>
                          <a:pt x="24576" y="73402"/>
                        </a:cubicBezTo>
                        <a:close/>
                      </a:path>
                    </a:pathLst>
                  </a:custGeom>
                  <a:solidFill>
                    <a:srgbClr val="F57C00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63" name="Freeform 62">
                    <a:extLst>
                      <a:ext uri="{FF2B5EF4-FFF2-40B4-BE49-F238E27FC236}">
                        <a16:creationId xmlns:a16="http://schemas.microsoft.com/office/drawing/2014/main" id="{BD95E756-3192-B5F9-1B46-2E660E1AD6A7}"/>
                      </a:ext>
                    </a:extLst>
                  </p:cNvPr>
                  <p:cNvSpPr/>
                  <p:nvPr/>
                </p:nvSpPr>
                <p:spPr>
                  <a:xfrm>
                    <a:off x="11498429" y="2436503"/>
                    <a:ext cx="628165" cy="1154923"/>
                  </a:xfrm>
                  <a:custGeom>
                    <a:avLst/>
                    <a:gdLst>
                      <a:gd name="connsiteX0" fmla="*/ 431485 w 628165"/>
                      <a:gd name="connsiteY0" fmla="*/ 1154923 h 1154923"/>
                      <a:gd name="connsiteX1" fmla="*/ 319820 w 628165"/>
                      <a:gd name="connsiteY1" fmla="*/ 1081620 h 1154923"/>
                      <a:gd name="connsiteX2" fmla="*/ 10728 w 628165"/>
                      <a:gd name="connsiteY2" fmla="*/ 391110 h 1154923"/>
                      <a:gd name="connsiteX3" fmla="*/ 72207 w 628165"/>
                      <a:gd name="connsiteY3" fmla="*/ 229641 h 1154923"/>
                      <a:gd name="connsiteX4" fmla="*/ 72302 w 628165"/>
                      <a:gd name="connsiteY4" fmla="*/ 229600 h 1154923"/>
                      <a:gd name="connsiteX5" fmla="*/ 583465 w 628165"/>
                      <a:gd name="connsiteY5" fmla="*/ 1629 h 1154923"/>
                      <a:gd name="connsiteX6" fmla="*/ 615032 w 628165"/>
                      <a:gd name="connsiteY6" fmla="*/ 15687 h 1154923"/>
                      <a:gd name="connsiteX7" fmla="*/ 615230 w 628165"/>
                      <a:gd name="connsiteY7" fmla="*/ 32660 h 1154923"/>
                      <a:gd name="connsiteX8" fmla="*/ 356472 w 628165"/>
                      <a:gd name="connsiteY8" fmla="*/ 709976 h 1154923"/>
                      <a:gd name="connsiteX9" fmla="*/ 353784 w 628165"/>
                      <a:gd name="connsiteY9" fmla="*/ 718773 h 1154923"/>
                      <a:gd name="connsiteX10" fmla="*/ 353784 w 628165"/>
                      <a:gd name="connsiteY10" fmla="*/ 720727 h 1154923"/>
                      <a:gd name="connsiteX11" fmla="*/ 398987 w 628165"/>
                      <a:gd name="connsiteY11" fmla="*/ 804537 h 1154923"/>
                      <a:gd name="connsiteX12" fmla="*/ 610832 w 628165"/>
                      <a:gd name="connsiteY12" fmla="*/ 885414 h 1154923"/>
                      <a:gd name="connsiteX13" fmla="*/ 627103 w 628165"/>
                      <a:gd name="connsiteY13" fmla="*/ 915898 h 1154923"/>
                      <a:gd name="connsiteX14" fmla="*/ 596618 w 628165"/>
                      <a:gd name="connsiteY14" fmla="*/ 932169 h 1154923"/>
                      <a:gd name="connsiteX15" fmla="*/ 593239 w 628165"/>
                      <a:gd name="connsiteY15" fmla="*/ 930861 h 1154923"/>
                      <a:gd name="connsiteX16" fmla="*/ 381395 w 628165"/>
                      <a:gd name="connsiteY16" fmla="*/ 849984 h 1154923"/>
                      <a:gd name="connsiteX17" fmla="*/ 305404 w 628165"/>
                      <a:gd name="connsiteY17" fmla="*/ 712664 h 1154923"/>
                      <a:gd name="connsiteX18" fmla="*/ 305404 w 628165"/>
                      <a:gd name="connsiteY18" fmla="*/ 710465 h 1154923"/>
                      <a:gd name="connsiteX19" fmla="*/ 310535 w 628165"/>
                      <a:gd name="connsiteY19" fmla="*/ 693117 h 1154923"/>
                      <a:gd name="connsiteX20" fmla="*/ 548525 w 628165"/>
                      <a:gd name="connsiteY20" fmla="*/ 70777 h 1154923"/>
                      <a:gd name="connsiteX21" fmla="*/ 92338 w 628165"/>
                      <a:gd name="connsiteY21" fmla="*/ 274070 h 1154923"/>
                      <a:gd name="connsiteX22" fmla="*/ 54680 w 628165"/>
                      <a:gd name="connsiteY22" fmla="*/ 370654 h 1154923"/>
                      <a:gd name="connsiteX23" fmla="*/ 55198 w 628165"/>
                      <a:gd name="connsiteY23" fmla="*/ 371807 h 1154923"/>
                      <a:gd name="connsiteX24" fmla="*/ 363558 w 628165"/>
                      <a:gd name="connsiteY24" fmla="*/ 1062562 h 1154923"/>
                      <a:gd name="connsiteX25" fmla="*/ 460141 w 628165"/>
                      <a:gd name="connsiteY25" fmla="*/ 1100220 h 1154923"/>
                      <a:gd name="connsiteX26" fmla="*/ 461294 w 628165"/>
                      <a:gd name="connsiteY26" fmla="*/ 1099702 h 1154923"/>
                      <a:gd name="connsiteX27" fmla="*/ 529955 w 628165"/>
                      <a:gd name="connsiteY27" fmla="*/ 1068915 h 1154923"/>
                      <a:gd name="connsiteX28" fmla="*/ 562963 w 628165"/>
                      <a:gd name="connsiteY28" fmla="*/ 1079140 h 1154923"/>
                      <a:gd name="connsiteX29" fmla="*/ 552737 w 628165"/>
                      <a:gd name="connsiteY29" fmla="*/ 1112149 h 1154923"/>
                      <a:gd name="connsiteX30" fmla="*/ 549991 w 628165"/>
                      <a:gd name="connsiteY30" fmla="*/ 1113385 h 1154923"/>
                      <a:gd name="connsiteX31" fmla="*/ 481330 w 628165"/>
                      <a:gd name="connsiteY31" fmla="*/ 1144172 h 1154923"/>
                      <a:gd name="connsiteX32" fmla="*/ 431485 w 628165"/>
                      <a:gd name="connsiteY32" fmla="*/ 1154923 h 1154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28165" h="1154923">
                        <a:moveTo>
                          <a:pt x="431485" y="1154923"/>
                        </a:moveTo>
                        <a:cubicBezTo>
                          <a:pt x="383019" y="1154801"/>
                          <a:pt x="339207" y="1126042"/>
                          <a:pt x="319820" y="1081620"/>
                        </a:cubicBezTo>
                        <a:lnTo>
                          <a:pt x="10728" y="391110"/>
                        </a:lnTo>
                        <a:cubicBezTo>
                          <a:pt x="-16883" y="329545"/>
                          <a:pt x="10642" y="257254"/>
                          <a:pt x="72207" y="229641"/>
                        </a:cubicBezTo>
                        <a:cubicBezTo>
                          <a:pt x="72239" y="229629"/>
                          <a:pt x="72270" y="229614"/>
                          <a:pt x="72302" y="229600"/>
                        </a:cubicBezTo>
                        <a:lnTo>
                          <a:pt x="583465" y="1629"/>
                        </a:lnTo>
                        <a:cubicBezTo>
                          <a:pt x="596064" y="-3206"/>
                          <a:pt x="610196" y="3088"/>
                          <a:pt x="615032" y="15687"/>
                        </a:cubicBezTo>
                        <a:cubicBezTo>
                          <a:pt x="617124" y="21139"/>
                          <a:pt x="617194" y="27160"/>
                          <a:pt x="615230" y="32660"/>
                        </a:cubicBezTo>
                        <a:lnTo>
                          <a:pt x="356472" y="709976"/>
                        </a:lnTo>
                        <a:cubicBezTo>
                          <a:pt x="356472" y="712664"/>
                          <a:pt x="354517" y="715840"/>
                          <a:pt x="353784" y="718773"/>
                        </a:cubicBezTo>
                        <a:cubicBezTo>
                          <a:pt x="353051" y="721705"/>
                          <a:pt x="353784" y="720239"/>
                          <a:pt x="353784" y="720727"/>
                        </a:cubicBezTo>
                        <a:cubicBezTo>
                          <a:pt x="346185" y="755979"/>
                          <a:pt x="365356" y="791523"/>
                          <a:pt x="398987" y="804537"/>
                        </a:cubicBezTo>
                        <a:lnTo>
                          <a:pt x="610832" y="885414"/>
                        </a:lnTo>
                        <a:cubicBezTo>
                          <a:pt x="623743" y="889338"/>
                          <a:pt x="631029" y="902987"/>
                          <a:pt x="627103" y="915898"/>
                        </a:cubicBezTo>
                        <a:cubicBezTo>
                          <a:pt x="623178" y="928809"/>
                          <a:pt x="609529" y="936095"/>
                          <a:pt x="596618" y="932169"/>
                        </a:cubicBezTo>
                        <a:cubicBezTo>
                          <a:pt x="595463" y="931817"/>
                          <a:pt x="594331" y="931379"/>
                          <a:pt x="593239" y="930861"/>
                        </a:cubicBezTo>
                        <a:lnTo>
                          <a:pt x="381395" y="849984"/>
                        </a:lnTo>
                        <a:cubicBezTo>
                          <a:pt x="326124" y="828685"/>
                          <a:pt x="294096" y="770805"/>
                          <a:pt x="305404" y="712664"/>
                        </a:cubicBezTo>
                        <a:cubicBezTo>
                          <a:pt x="305404" y="712664"/>
                          <a:pt x="305404" y="711198"/>
                          <a:pt x="305404" y="710465"/>
                        </a:cubicBezTo>
                        <a:cubicBezTo>
                          <a:pt x="306697" y="704566"/>
                          <a:pt x="308412" y="698768"/>
                          <a:pt x="310535" y="693117"/>
                        </a:cubicBezTo>
                        <a:lnTo>
                          <a:pt x="548525" y="70777"/>
                        </a:lnTo>
                        <a:lnTo>
                          <a:pt x="92338" y="274070"/>
                        </a:lnTo>
                        <a:cubicBezTo>
                          <a:pt x="55268" y="290341"/>
                          <a:pt x="38408" y="333584"/>
                          <a:pt x="54680" y="370654"/>
                        </a:cubicBezTo>
                        <a:cubicBezTo>
                          <a:pt x="54849" y="371040"/>
                          <a:pt x="55022" y="371423"/>
                          <a:pt x="55198" y="371807"/>
                        </a:cubicBezTo>
                        <a:lnTo>
                          <a:pt x="363558" y="1062562"/>
                        </a:lnTo>
                        <a:cubicBezTo>
                          <a:pt x="379828" y="1099631"/>
                          <a:pt x="423072" y="1116491"/>
                          <a:pt x="460141" y="1100220"/>
                        </a:cubicBezTo>
                        <a:cubicBezTo>
                          <a:pt x="460527" y="1100051"/>
                          <a:pt x="460911" y="1099878"/>
                          <a:pt x="461294" y="1099702"/>
                        </a:cubicBezTo>
                        <a:lnTo>
                          <a:pt x="529955" y="1068915"/>
                        </a:lnTo>
                        <a:cubicBezTo>
                          <a:pt x="541893" y="1062623"/>
                          <a:pt x="556671" y="1067202"/>
                          <a:pt x="562963" y="1079140"/>
                        </a:cubicBezTo>
                        <a:cubicBezTo>
                          <a:pt x="569255" y="1091079"/>
                          <a:pt x="564676" y="1105857"/>
                          <a:pt x="552737" y="1112149"/>
                        </a:cubicBezTo>
                        <a:cubicBezTo>
                          <a:pt x="551848" y="1112615"/>
                          <a:pt x="550931" y="1113028"/>
                          <a:pt x="549991" y="1113385"/>
                        </a:cubicBezTo>
                        <a:lnTo>
                          <a:pt x="481330" y="1144172"/>
                        </a:lnTo>
                        <a:cubicBezTo>
                          <a:pt x="465683" y="1151302"/>
                          <a:pt x="448679" y="1154967"/>
                          <a:pt x="431485" y="1154923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24" name="Freeform 1023">
                    <a:extLst>
                      <a:ext uri="{FF2B5EF4-FFF2-40B4-BE49-F238E27FC236}">
                        <a16:creationId xmlns:a16="http://schemas.microsoft.com/office/drawing/2014/main" id="{14F8166A-AC7F-1C1B-47C2-E6F21BFB743E}"/>
                      </a:ext>
                    </a:extLst>
                  </p:cNvPr>
                  <p:cNvSpPr/>
                  <p:nvPr/>
                </p:nvSpPr>
                <p:spPr>
                  <a:xfrm>
                    <a:off x="11672891" y="2730534"/>
                    <a:ext cx="275174" cy="272028"/>
                  </a:xfrm>
                  <a:custGeom>
                    <a:avLst/>
                    <a:gdLst>
                      <a:gd name="connsiteX0" fmla="*/ 135340 w 275174"/>
                      <a:gd name="connsiteY0" fmla="*/ 272028 h 272028"/>
                      <a:gd name="connsiteX1" fmla="*/ 86471 w 275174"/>
                      <a:gd name="connsiteY1" fmla="*/ 262987 h 272028"/>
                      <a:gd name="connsiteX2" fmla="*/ 8883 w 275174"/>
                      <a:gd name="connsiteY2" fmla="*/ 89492 h 272028"/>
                      <a:gd name="connsiteX3" fmla="*/ 79630 w 275174"/>
                      <a:gd name="connsiteY3" fmla="*/ 14736 h 272028"/>
                      <a:gd name="connsiteX4" fmla="*/ 260438 w 275174"/>
                      <a:gd name="connsiteY4" fmla="*/ 73290 h 272028"/>
                      <a:gd name="connsiteX5" fmla="*/ 201886 w 275174"/>
                      <a:gd name="connsiteY5" fmla="*/ 254098 h 272028"/>
                      <a:gd name="connsiteX6" fmla="*/ 189095 w 275174"/>
                      <a:gd name="connsiteY6" fmla="*/ 259811 h 272028"/>
                      <a:gd name="connsiteX7" fmla="*/ 135340 w 275174"/>
                      <a:gd name="connsiteY7" fmla="*/ 272028 h 272028"/>
                      <a:gd name="connsiteX8" fmla="*/ 135340 w 275174"/>
                      <a:gd name="connsiteY8" fmla="*/ 52120 h 272028"/>
                      <a:gd name="connsiteX9" fmla="*/ 100643 w 275174"/>
                      <a:gd name="connsiteY9" fmla="*/ 59695 h 272028"/>
                      <a:gd name="connsiteX10" fmla="*/ 57028 w 275174"/>
                      <a:gd name="connsiteY10" fmla="*/ 171758 h 272028"/>
                      <a:gd name="connsiteX11" fmla="*/ 57395 w 275174"/>
                      <a:gd name="connsiteY11" fmla="*/ 172581 h 272028"/>
                      <a:gd name="connsiteX12" fmla="*/ 104797 w 275174"/>
                      <a:gd name="connsiteY12" fmla="*/ 217540 h 272028"/>
                      <a:gd name="connsiteX13" fmla="*/ 170281 w 275174"/>
                      <a:gd name="connsiteY13" fmla="*/ 215830 h 272028"/>
                      <a:gd name="connsiteX14" fmla="*/ 170281 w 275174"/>
                      <a:gd name="connsiteY14" fmla="*/ 215830 h 272028"/>
                      <a:gd name="connsiteX15" fmla="*/ 213835 w 275174"/>
                      <a:gd name="connsiteY15" fmla="*/ 103000 h 272028"/>
                      <a:gd name="connsiteX16" fmla="*/ 135096 w 275174"/>
                      <a:gd name="connsiteY16" fmla="*/ 52120 h 27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5174" h="272028">
                        <a:moveTo>
                          <a:pt x="135340" y="272028"/>
                        </a:moveTo>
                        <a:cubicBezTo>
                          <a:pt x="118634" y="272028"/>
                          <a:pt x="102070" y="268964"/>
                          <a:pt x="86471" y="262987"/>
                        </a:cubicBezTo>
                        <a:cubicBezTo>
                          <a:pt x="17137" y="236503"/>
                          <a:pt x="-17601" y="158827"/>
                          <a:pt x="8883" y="89492"/>
                        </a:cubicBezTo>
                        <a:cubicBezTo>
                          <a:pt x="21611" y="56174"/>
                          <a:pt x="47062" y="29279"/>
                          <a:pt x="79630" y="14736"/>
                        </a:cubicBezTo>
                        <a:cubicBezTo>
                          <a:pt x="145727" y="-19025"/>
                          <a:pt x="226680" y="7191"/>
                          <a:pt x="260438" y="73290"/>
                        </a:cubicBezTo>
                        <a:cubicBezTo>
                          <a:pt x="294199" y="139387"/>
                          <a:pt x="267983" y="220338"/>
                          <a:pt x="201886" y="254098"/>
                        </a:cubicBezTo>
                        <a:cubicBezTo>
                          <a:pt x="197725" y="256224"/>
                          <a:pt x="193454" y="258130"/>
                          <a:pt x="189095" y="259811"/>
                        </a:cubicBezTo>
                        <a:cubicBezTo>
                          <a:pt x="172245" y="267652"/>
                          <a:pt x="153922" y="271816"/>
                          <a:pt x="135340" y="272028"/>
                        </a:cubicBezTo>
                        <a:close/>
                        <a:moveTo>
                          <a:pt x="135340" y="52120"/>
                        </a:moveTo>
                        <a:cubicBezTo>
                          <a:pt x="123365" y="52115"/>
                          <a:pt x="111529" y="54698"/>
                          <a:pt x="100643" y="59695"/>
                        </a:cubicBezTo>
                        <a:cubicBezTo>
                          <a:pt x="57654" y="78597"/>
                          <a:pt x="38126" y="128768"/>
                          <a:pt x="57028" y="171758"/>
                        </a:cubicBezTo>
                        <a:cubicBezTo>
                          <a:pt x="57148" y="172034"/>
                          <a:pt x="57270" y="172307"/>
                          <a:pt x="57395" y="172581"/>
                        </a:cubicBezTo>
                        <a:cubicBezTo>
                          <a:pt x="66487" y="193345"/>
                          <a:pt x="83581" y="209560"/>
                          <a:pt x="104797" y="217540"/>
                        </a:cubicBezTo>
                        <a:cubicBezTo>
                          <a:pt x="125986" y="225684"/>
                          <a:pt x="149546" y="225068"/>
                          <a:pt x="170281" y="215830"/>
                        </a:cubicBezTo>
                        <a:lnTo>
                          <a:pt x="170281" y="215830"/>
                        </a:lnTo>
                        <a:cubicBezTo>
                          <a:pt x="213466" y="196700"/>
                          <a:pt x="232964" y="146185"/>
                          <a:pt x="213835" y="103000"/>
                        </a:cubicBezTo>
                        <a:cubicBezTo>
                          <a:pt x="200051" y="71885"/>
                          <a:pt x="169127" y="51903"/>
                          <a:pt x="135096" y="52120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25" name="Freeform 1024">
                    <a:extLst>
                      <a:ext uri="{FF2B5EF4-FFF2-40B4-BE49-F238E27FC236}">
                        <a16:creationId xmlns:a16="http://schemas.microsoft.com/office/drawing/2014/main" id="{5F3C034B-DB4C-C66E-13FA-71C26D41B08E}"/>
                      </a:ext>
                    </a:extLst>
                  </p:cNvPr>
                  <p:cNvSpPr/>
                  <p:nvPr/>
                </p:nvSpPr>
                <p:spPr>
                  <a:xfrm>
                    <a:off x="12066420" y="2342582"/>
                    <a:ext cx="797574" cy="661202"/>
                  </a:xfrm>
                  <a:custGeom>
                    <a:avLst/>
                    <a:gdLst>
                      <a:gd name="connsiteX0" fmla="*/ 663470 w 797574"/>
                      <a:gd name="connsiteY0" fmla="*/ 661201 h 661202"/>
                      <a:gd name="connsiteX1" fmla="*/ 654673 w 797574"/>
                      <a:gd name="connsiteY1" fmla="*/ 659491 h 661202"/>
                      <a:gd name="connsiteX2" fmla="*/ 640499 w 797574"/>
                      <a:gd name="connsiteY2" fmla="*/ 627976 h 661202"/>
                      <a:gd name="connsiteX3" fmla="*/ 640501 w 797574"/>
                      <a:gd name="connsiteY3" fmla="*/ 627971 h 661202"/>
                      <a:gd name="connsiteX4" fmla="*/ 743858 w 797574"/>
                      <a:gd name="connsiteY4" fmla="*/ 359195 h 661202"/>
                      <a:gd name="connsiteX5" fmla="*/ 701655 w 797574"/>
                      <a:gd name="connsiteY5" fmla="*/ 264510 h 661202"/>
                      <a:gd name="connsiteX6" fmla="*/ 701343 w 797574"/>
                      <a:gd name="connsiteY6" fmla="*/ 264390 h 661202"/>
                      <a:gd name="connsiteX7" fmla="*/ 153528 w 797574"/>
                      <a:gd name="connsiteY7" fmla="*/ 53767 h 661202"/>
                      <a:gd name="connsiteX8" fmla="*/ 58843 w 797574"/>
                      <a:gd name="connsiteY8" fmla="*/ 95971 h 661202"/>
                      <a:gd name="connsiteX9" fmla="*/ 58723 w 797574"/>
                      <a:gd name="connsiteY9" fmla="*/ 96283 h 661202"/>
                      <a:gd name="connsiteX10" fmla="*/ 47483 w 797574"/>
                      <a:gd name="connsiteY10" fmla="*/ 126337 h 661202"/>
                      <a:gd name="connsiteX11" fmla="*/ 15963 w 797574"/>
                      <a:gd name="connsiteY11" fmla="*/ 140753 h 661202"/>
                      <a:gd name="connsiteX12" fmla="*/ 1547 w 797574"/>
                      <a:gd name="connsiteY12" fmla="*/ 109233 h 661202"/>
                      <a:gd name="connsiteX13" fmla="*/ 13031 w 797574"/>
                      <a:gd name="connsiteY13" fmla="*/ 78934 h 661202"/>
                      <a:gd name="connsiteX14" fmla="*/ 170554 w 797574"/>
                      <a:gd name="connsiteY14" fmla="*/ 7952 h 661202"/>
                      <a:gd name="connsiteX15" fmla="*/ 170876 w 797574"/>
                      <a:gd name="connsiteY15" fmla="*/ 8075 h 661202"/>
                      <a:gd name="connsiteX16" fmla="*/ 718935 w 797574"/>
                      <a:gd name="connsiteY16" fmla="*/ 217721 h 661202"/>
                      <a:gd name="connsiteX17" fmla="*/ 789550 w 797574"/>
                      <a:gd name="connsiteY17" fmla="*/ 375321 h 661202"/>
                      <a:gd name="connsiteX18" fmla="*/ 686193 w 797574"/>
                      <a:gd name="connsiteY18" fmla="*/ 645564 h 661202"/>
                      <a:gd name="connsiteX19" fmla="*/ 663470 w 797574"/>
                      <a:gd name="connsiteY19" fmla="*/ 661201 h 661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97574" h="661202">
                        <a:moveTo>
                          <a:pt x="663470" y="661201"/>
                        </a:moveTo>
                        <a:cubicBezTo>
                          <a:pt x="660452" y="661228"/>
                          <a:pt x="657461" y="660647"/>
                          <a:pt x="654673" y="659491"/>
                        </a:cubicBezTo>
                        <a:cubicBezTo>
                          <a:pt x="642058" y="654702"/>
                          <a:pt x="635710" y="640594"/>
                          <a:pt x="640499" y="627976"/>
                        </a:cubicBezTo>
                        <a:cubicBezTo>
                          <a:pt x="640499" y="627976"/>
                          <a:pt x="640501" y="627973"/>
                          <a:pt x="640501" y="627971"/>
                        </a:cubicBezTo>
                        <a:lnTo>
                          <a:pt x="743858" y="359195"/>
                        </a:lnTo>
                        <a:cubicBezTo>
                          <a:pt x="758350" y="321395"/>
                          <a:pt x="739455" y="279002"/>
                          <a:pt x="701655" y="264510"/>
                        </a:cubicBezTo>
                        <a:cubicBezTo>
                          <a:pt x="701550" y="264468"/>
                          <a:pt x="701448" y="264429"/>
                          <a:pt x="701343" y="264390"/>
                        </a:cubicBezTo>
                        <a:lnTo>
                          <a:pt x="153528" y="53767"/>
                        </a:lnTo>
                        <a:cubicBezTo>
                          <a:pt x="115728" y="39274"/>
                          <a:pt x="73335" y="58170"/>
                          <a:pt x="58843" y="95971"/>
                        </a:cubicBezTo>
                        <a:cubicBezTo>
                          <a:pt x="58801" y="96074"/>
                          <a:pt x="58762" y="96179"/>
                          <a:pt x="58723" y="96283"/>
                        </a:cubicBezTo>
                        <a:lnTo>
                          <a:pt x="47483" y="126337"/>
                        </a:lnTo>
                        <a:cubicBezTo>
                          <a:pt x="42760" y="139022"/>
                          <a:pt x="28647" y="145476"/>
                          <a:pt x="15963" y="140753"/>
                        </a:cubicBezTo>
                        <a:cubicBezTo>
                          <a:pt x="3279" y="136030"/>
                          <a:pt x="-3176" y="121918"/>
                          <a:pt x="1547" y="109233"/>
                        </a:cubicBezTo>
                        <a:lnTo>
                          <a:pt x="13031" y="78934"/>
                        </a:lnTo>
                        <a:cubicBezTo>
                          <a:pt x="36928" y="15835"/>
                          <a:pt x="107452" y="-15945"/>
                          <a:pt x="170554" y="7952"/>
                        </a:cubicBezTo>
                        <a:cubicBezTo>
                          <a:pt x="170661" y="7993"/>
                          <a:pt x="170768" y="8034"/>
                          <a:pt x="170876" y="8075"/>
                        </a:cubicBezTo>
                        <a:lnTo>
                          <a:pt x="718935" y="217721"/>
                        </a:lnTo>
                        <a:cubicBezTo>
                          <a:pt x="781931" y="241766"/>
                          <a:pt x="813537" y="312303"/>
                          <a:pt x="789550" y="375321"/>
                        </a:cubicBezTo>
                        <a:lnTo>
                          <a:pt x="686193" y="645564"/>
                        </a:lnTo>
                        <a:cubicBezTo>
                          <a:pt x="682567" y="654963"/>
                          <a:pt x="673544" y="661172"/>
                          <a:pt x="663470" y="661201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27" name="Freeform 1026">
                    <a:extLst>
                      <a:ext uri="{FF2B5EF4-FFF2-40B4-BE49-F238E27FC236}">
                        <a16:creationId xmlns:a16="http://schemas.microsoft.com/office/drawing/2014/main" id="{0C1E1770-103C-318C-9F39-4610DFA7ABB7}"/>
                      </a:ext>
                    </a:extLst>
                  </p:cNvPr>
                  <p:cNvSpPr/>
                  <p:nvPr/>
                </p:nvSpPr>
                <p:spPr>
                  <a:xfrm>
                    <a:off x="12128938" y="2527527"/>
                    <a:ext cx="268354" cy="268321"/>
                  </a:xfrm>
                  <a:custGeom>
                    <a:avLst/>
                    <a:gdLst>
                      <a:gd name="connsiteX0" fmla="*/ 133769 w 268354"/>
                      <a:gd name="connsiteY0" fmla="*/ 268321 h 268321"/>
                      <a:gd name="connsiteX1" fmla="*/ 11598 w 268354"/>
                      <a:gd name="connsiteY1" fmla="*/ 188666 h 268321"/>
                      <a:gd name="connsiteX2" fmla="*/ 79689 w 268354"/>
                      <a:gd name="connsiteY2" fmla="*/ 11598 h 268321"/>
                      <a:gd name="connsiteX3" fmla="*/ 256756 w 268354"/>
                      <a:gd name="connsiteY3" fmla="*/ 79691 h 268321"/>
                      <a:gd name="connsiteX4" fmla="*/ 188666 w 268354"/>
                      <a:gd name="connsiteY4" fmla="*/ 256756 h 268321"/>
                      <a:gd name="connsiteX5" fmla="*/ 133769 w 268354"/>
                      <a:gd name="connsiteY5" fmla="*/ 268321 h 268321"/>
                      <a:gd name="connsiteX6" fmla="*/ 133769 w 268354"/>
                      <a:gd name="connsiteY6" fmla="*/ 48413 h 268321"/>
                      <a:gd name="connsiteX7" fmla="*/ 53869 w 268354"/>
                      <a:gd name="connsiteY7" fmla="*/ 103390 h 268321"/>
                      <a:gd name="connsiteX8" fmla="*/ 55580 w 268354"/>
                      <a:gd name="connsiteY8" fmla="*/ 168629 h 268321"/>
                      <a:gd name="connsiteX9" fmla="*/ 103227 w 268354"/>
                      <a:gd name="connsiteY9" fmla="*/ 213833 h 268321"/>
                      <a:gd name="connsiteX10" fmla="*/ 103227 w 268354"/>
                      <a:gd name="connsiteY10" fmla="*/ 213833 h 268321"/>
                      <a:gd name="connsiteX11" fmla="*/ 213574 w 268354"/>
                      <a:gd name="connsiteY11" fmla="*/ 164327 h 268321"/>
                      <a:gd name="connsiteX12" fmla="*/ 211714 w 268354"/>
                      <a:gd name="connsiteY12" fmla="*/ 98992 h 268321"/>
                      <a:gd name="connsiteX13" fmla="*/ 133769 w 268354"/>
                      <a:gd name="connsiteY13" fmla="*/ 48413 h 26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8354" h="268321">
                        <a:moveTo>
                          <a:pt x="133769" y="268321"/>
                        </a:moveTo>
                        <a:cubicBezTo>
                          <a:pt x="80964" y="267974"/>
                          <a:pt x="33218" y="236845"/>
                          <a:pt x="11598" y="188666"/>
                        </a:cubicBezTo>
                        <a:cubicBezTo>
                          <a:pt x="-18495" y="120968"/>
                          <a:pt x="11992" y="41691"/>
                          <a:pt x="79689" y="11598"/>
                        </a:cubicBezTo>
                        <a:cubicBezTo>
                          <a:pt x="147389" y="-18495"/>
                          <a:pt x="226663" y="11992"/>
                          <a:pt x="256756" y="79691"/>
                        </a:cubicBezTo>
                        <a:cubicBezTo>
                          <a:pt x="286850" y="147389"/>
                          <a:pt x="256363" y="226663"/>
                          <a:pt x="188666" y="256756"/>
                        </a:cubicBezTo>
                        <a:cubicBezTo>
                          <a:pt x="171386" y="264438"/>
                          <a:pt x="152679" y="268380"/>
                          <a:pt x="133769" y="268321"/>
                        </a:cubicBezTo>
                        <a:close/>
                        <a:moveTo>
                          <a:pt x="133769" y="48413"/>
                        </a:moveTo>
                        <a:cubicBezTo>
                          <a:pt x="98293" y="48335"/>
                          <a:pt x="66475" y="70228"/>
                          <a:pt x="53869" y="103390"/>
                        </a:cubicBezTo>
                        <a:cubicBezTo>
                          <a:pt x="45630" y="124479"/>
                          <a:pt x="46246" y="148002"/>
                          <a:pt x="55580" y="168629"/>
                        </a:cubicBezTo>
                        <a:cubicBezTo>
                          <a:pt x="64745" y="189487"/>
                          <a:pt x="81917" y="205779"/>
                          <a:pt x="103227" y="213833"/>
                        </a:cubicBezTo>
                        <a:lnTo>
                          <a:pt x="103227" y="213833"/>
                        </a:lnTo>
                        <a:cubicBezTo>
                          <a:pt x="147369" y="230634"/>
                          <a:pt x="196773" y="208469"/>
                          <a:pt x="213574" y="164327"/>
                        </a:cubicBezTo>
                        <a:cubicBezTo>
                          <a:pt x="221627" y="143162"/>
                          <a:pt x="220960" y="119666"/>
                          <a:pt x="211714" y="98992"/>
                        </a:cubicBezTo>
                        <a:cubicBezTo>
                          <a:pt x="198007" y="68215"/>
                          <a:pt x="167462" y="48394"/>
                          <a:pt x="133769" y="48413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28" name="Freeform 1027">
                    <a:extLst>
                      <a:ext uri="{FF2B5EF4-FFF2-40B4-BE49-F238E27FC236}">
                        <a16:creationId xmlns:a16="http://schemas.microsoft.com/office/drawing/2014/main" id="{48234D36-2D19-1AC4-B96F-B213A27C956D}"/>
                      </a:ext>
                    </a:extLst>
                  </p:cNvPr>
                  <p:cNvSpPr/>
                  <p:nvPr/>
                </p:nvSpPr>
                <p:spPr>
                  <a:xfrm>
                    <a:off x="12443172" y="2676018"/>
                    <a:ext cx="233920" cy="119587"/>
                  </a:xfrm>
                  <a:custGeom>
                    <a:avLst/>
                    <a:gdLst>
                      <a:gd name="connsiteX0" fmla="*/ 209261 w 233920"/>
                      <a:gd name="connsiteY0" fmla="*/ 119586 h 119587"/>
                      <a:gd name="connsiteX1" fmla="*/ 200465 w 233920"/>
                      <a:gd name="connsiteY1" fmla="*/ 117876 h 119587"/>
                      <a:gd name="connsiteX2" fmla="*/ 17941 w 233920"/>
                      <a:gd name="connsiteY2" fmla="*/ 47994 h 119587"/>
                      <a:gd name="connsiteX3" fmla="*/ 886 w 233920"/>
                      <a:gd name="connsiteY3" fmla="*/ 17940 h 119587"/>
                      <a:gd name="connsiteX4" fmla="*/ 30940 w 233920"/>
                      <a:gd name="connsiteY4" fmla="*/ 887 h 119587"/>
                      <a:gd name="connsiteX5" fmla="*/ 35290 w 233920"/>
                      <a:gd name="connsiteY5" fmla="*/ 2546 h 119587"/>
                      <a:gd name="connsiteX6" fmla="*/ 217813 w 233920"/>
                      <a:gd name="connsiteY6" fmla="*/ 72184 h 119587"/>
                      <a:gd name="connsiteX7" fmla="*/ 232449 w 233920"/>
                      <a:gd name="connsiteY7" fmla="*/ 103487 h 119587"/>
                      <a:gd name="connsiteX8" fmla="*/ 209261 w 233920"/>
                      <a:gd name="connsiteY8" fmla="*/ 119586 h 11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3920" h="119587">
                        <a:moveTo>
                          <a:pt x="209261" y="119586"/>
                        </a:moveTo>
                        <a:cubicBezTo>
                          <a:pt x="206244" y="119613"/>
                          <a:pt x="203253" y="119032"/>
                          <a:pt x="200465" y="117876"/>
                        </a:cubicBezTo>
                        <a:lnTo>
                          <a:pt x="17941" y="47994"/>
                        </a:lnTo>
                        <a:cubicBezTo>
                          <a:pt x="4933" y="44405"/>
                          <a:pt x="-2703" y="30949"/>
                          <a:pt x="886" y="17940"/>
                        </a:cubicBezTo>
                        <a:cubicBezTo>
                          <a:pt x="4476" y="4931"/>
                          <a:pt x="17932" y="-2704"/>
                          <a:pt x="30940" y="887"/>
                        </a:cubicBezTo>
                        <a:cubicBezTo>
                          <a:pt x="32441" y="1300"/>
                          <a:pt x="33897" y="1855"/>
                          <a:pt x="35290" y="2546"/>
                        </a:cubicBezTo>
                        <a:lnTo>
                          <a:pt x="217813" y="72184"/>
                        </a:lnTo>
                        <a:cubicBezTo>
                          <a:pt x="230500" y="76787"/>
                          <a:pt x="237050" y="90800"/>
                          <a:pt x="232449" y="103487"/>
                        </a:cubicBezTo>
                        <a:cubicBezTo>
                          <a:pt x="228916" y="113226"/>
                          <a:pt x="219621" y="119679"/>
                          <a:pt x="209261" y="119586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29" name="Freeform 1028">
                    <a:extLst>
                      <a:ext uri="{FF2B5EF4-FFF2-40B4-BE49-F238E27FC236}">
                        <a16:creationId xmlns:a16="http://schemas.microsoft.com/office/drawing/2014/main" id="{B9A29357-1D32-F2C8-54D3-14B6690450B1}"/>
                      </a:ext>
                    </a:extLst>
                  </p:cNvPr>
                  <p:cNvSpPr/>
                  <p:nvPr/>
                </p:nvSpPr>
                <p:spPr>
                  <a:xfrm>
                    <a:off x="12396230" y="2736585"/>
                    <a:ext cx="277695" cy="136235"/>
                  </a:xfrm>
                  <a:custGeom>
                    <a:avLst/>
                    <a:gdLst>
                      <a:gd name="connsiteX0" fmla="*/ 252782 w 277695"/>
                      <a:gd name="connsiteY0" fmla="*/ 136231 h 136235"/>
                      <a:gd name="connsiteX1" fmla="*/ 243986 w 277695"/>
                      <a:gd name="connsiteY1" fmla="*/ 134520 h 136235"/>
                      <a:gd name="connsiteX2" fmla="*/ 15770 w 277695"/>
                      <a:gd name="connsiteY2" fmla="*/ 47290 h 136235"/>
                      <a:gd name="connsiteX3" fmla="*/ 1598 w 277695"/>
                      <a:gd name="connsiteY3" fmla="*/ 15770 h 136235"/>
                      <a:gd name="connsiteX4" fmla="*/ 33118 w 277695"/>
                      <a:gd name="connsiteY4" fmla="*/ 1598 h 136235"/>
                      <a:gd name="connsiteX5" fmla="*/ 261578 w 277695"/>
                      <a:gd name="connsiteY5" fmla="*/ 88828 h 136235"/>
                      <a:gd name="connsiteX6" fmla="*/ 276227 w 277695"/>
                      <a:gd name="connsiteY6" fmla="*/ 120124 h 136235"/>
                      <a:gd name="connsiteX7" fmla="*/ 252782 w 277695"/>
                      <a:gd name="connsiteY7" fmla="*/ 136231 h 1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695" h="136235">
                        <a:moveTo>
                          <a:pt x="252782" y="136231"/>
                        </a:moveTo>
                        <a:cubicBezTo>
                          <a:pt x="249764" y="136258"/>
                          <a:pt x="246774" y="135676"/>
                          <a:pt x="243986" y="134520"/>
                        </a:cubicBezTo>
                        <a:lnTo>
                          <a:pt x="15770" y="47290"/>
                        </a:lnTo>
                        <a:cubicBezTo>
                          <a:pt x="3152" y="42499"/>
                          <a:pt x="-3193" y="28388"/>
                          <a:pt x="1598" y="15770"/>
                        </a:cubicBezTo>
                        <a:cubicBezTo>
                          <a:pt x="6390" y="3152"/>
                          <a:pt x="20501" y="-3193"/>
                          <a:pt x="33118" y="1598"/>
                        </a:cubicBezTo>
                        <a:lnTo>
                          <a:pt x="261578" y="88828"/>
                        </a:lnTo>
                        <a:cubicBezTo>
                          <a:pt x="274267" y="93425"/>
                          <a:pt x="280825" y="107438"/>
                          <a:pt x="276227" y="120124"/>
                        </a:cubicBezTo>
                        <a:cubicBezTo>
                          <a:pt x="272664" y="129959"/>
                          <a:pt x="263240" y="136434"/>
                          <a:pt x="252782" y="136231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30" name="Freeform 1029">
                    <a:extLst>
                      <a:ext uri="{FF2B5EF4-FFF2-40B4-BE49-F238E27FC236}">
                        <a16:creationId xmlns:a16="http://schemas.microsoft.com/office/drawing/2014/main" id="{C6C21CCB-6212-BD14-ED4C-4A78C96BE6B5}"/>
                      </a:ext>
                    </a:extLst>
                  </p:cNvPr>
                  <p:cNvSpPr/>
                  <p:nvPr/>
                </p:nvSpPr>
                <p:spPr>
                  <a:xfrm>
                    <a:off x="12284672" y="3034000"/>
                    <a:ext cx="62156" cy="54082"/>
                  </a:xfrm>
                  <a:custGeom>
                    <a:avLst/>
                    <a:gdLst>
                      <a:gd name="connsiteX0" fmla="*/ 37899 w 62156"/>
                      <a:gd name="connsiteY0" fmla="*/ 54082 h 54082"/>
                      <a:gd name="connsiteX1" fmla="*/ 29103 w 62156"/>
                      <a:gd name="connsiteY1" fmla="*/ 52372 h 54082"/>
                      <a:gd name="connsiteX2" fmla="*/ 13954 w 62156"/>
                      <a:gd name="connsiteY2" fmla="*/ 46507 h 54082"/>
                      <a:gd name="connsiteX3" fmla="*/ 2370 w 62156"/>
                      <a:gd name="connsiteY3" fmla="*/ 13951 h 54082"/>
                      <a:gd name="connsiteX4" fmla="*/ 31547 w 62156"/>
                      <a:gd name="connsiteY4" fmla="*/ 1060 h 54082"/>
                      <a:gd name="connsiteX5" fmla="*/ 46696 w 62156"/>
                      <a:gd name="connsiteY5" fmla="*/ 6924 h 54082"/>
                      <a:gd name="connsiteX6" fmla="*/ 60440 w 62156"/>
                      <a:gd name="connsiteY6" fmla="*/ 38627 h 54082"/>
                      <a:gd name="connsiteX7" fmla="*/ 37899 w 62156"/>
                      <a:gd name="connsiteY7" fmla="*/ 54082 h 54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156" h="54082">
                        <a:moveTo>
                          <a:pt x="37899" y="54082"/>
                        </a:moveTo>
                        <a:cubicBezTo>
                          <a:pt x="34882" y="54109"/>
                          <a:pt x="31891" y="53527"/>
                          <a:pt x="29103" y="52372"/>
                        </a:cubicBezTo>
                        <a:lnTo>
                          <a:pt x="13954" y="46507"/>
                        </a:lnTo>
                        <a:cubicBezTo>
                          <a:pt x="1766" y="40716"/>
                          <a:pt x="-3421" y="26139"/>
                          <a:pt x="2370" y="13951"/>
                        </a:cubicBezTo>
                        <a:cubicBezTo>
                          <a:pt x="7562" y="3024"/>
                          <a:pt x="19970" y="-2459"/>
                          <a:pt x="31547" y="1060"/>
                        </a:cubicBezTo>
                        <a:lnTo>
                          <a:pt x="46696" y="6924"/>
                        </a:lnTo>
                        <a:cubicBezTo>
                          <a:pt x="59245" y="11884"/>
                          <a:pt x="65400" y="26078"/>
                          <a:pt x="60440" y="38627"/>
                        </a:cubicBezTo>
                        <a:cubicBezTo>
                          <a:pt x="56780" y="47893"/>
                          <a:pt x="47861" y="54006"/>
                          <a:pt x="37899" y="54082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31" name="Freeform 1030">
                    <a:extLst>
                      <a:ext uri="{FF2B5EF4-FFF2-40B4-BE49-F238E27FC236}">
                        <a16:creationId xmlns:a16="http://schemas.microsoft.com/office/drawing/2014/main" id="{803C814D-4884-3B9B-C616-3DF49F0A31FA}"/>
                      </a:ext>
                    </a:extLst>
                  </p:cNvPr>
                  <p:cNvSpPr/>
                  <p:nvPr/>
                </p:nvSpPr>
                <p:spPr>
                  <a:xfrm>
                    <a:off x="12013862" y="2823594"/>
                    <a:ext cx="268890" cy="268886"/>
                  </a:xfrm>
                  <a:custGeom>
                    <a:avLst/>
                    <a:gdLst>
                      <a:gd name="connsiteX0" fmla="*/ 135226 w 268890"/>
                      <a:gd name="connsiteY0" fmla="*/ 268886 h 268886"/>
                      <a:gd name="connsiteX1" fmla="*/ 86358 w 268890"/>
                      <a:gd name="connsiteY1" fmla="*/ 260089 h 268886"/>
                      <a:gd name="connsiteX2" fmla="*/ 86358 w 268890"/>
                      <a:gd name="connsiteY2" fmla="*/ 260089 h 268886"/>
                      <a:gd name="connsiteX3" fmla="*/ 11589 w 268890"/>
                      <a:gd name="connsiteY3" fmla="*/ 189230 h 268886"/>
                      <a:gd name="connsiteX4" fmla="*/ 79516 w 268890"/>
                      <a:gd name="connsiteY4" fmla="*/ 11838 h 268886"/>
                      <a:gd name="connsiteX5" fmla="*/ 256879 w 268890"/>
                      <a:gd name="connsiteY5" fmla="*/ 79154 h 268886"/>
                      <a:gd name="connsiteX6" fmla="*/ 257153 w 268890"/>
                      <a:gd name="connsiteY6" fmla="*/ 79765 h 268886"/>
                      <a:gd name="connsiteX7" fmla="*/ 259841 w 268890"/>
                      <a:gd name="connsiteY7" fmla="*/ 182388 h 268886"/>
                      <a:gd name="connsiteX8" fmla="*/ 135226 w 268890"/>
                      <a:gd name="connsiteY8" fmla="*/ 268886 h 268886"/>
                      <a:gd name="connsiteX9" fmla="*/ 104684 w 268890"/>
                      <a:gd name="connsiteY9" fmla="*/ 214397 h 268886"/>
                      <a:gd name="connsiteX10" fmla="*/ 215126 w 268890"/>
                      <a:gd name="connsiteY10" fmla="*/ 165040 h 268886"/>
                      <a:gd name="connsiteX11" fmla="*/ 165769 w 268890"/>
                      <a:gd name="connsiteY11" fmla="*/ 54598 h 268886"/>
                      <a:gd name="connsiteX12" fmla="*/ 55326 w 268890"/>
                      <a:gd name="connsiteY12" fmla="*/ 103955 h 268886"/>
                      <a:gd name="connsiteX13" fmla="*/ 104684 w 268890"/>
                      <a:gd name="connsiteY13" fmla="*/ 214397 h 268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8890" h="268886">
                        <a:moveTo>
                          <a:pt x="135226" y="268886"/>
                        </a:moveTo>
                        <a:cubicBezTo>
                          <a:pt x="118540" y="268932"/>
                          <a:pt x="101981" y="265951"/>
                          <a:pt x="86358" y="260089"/>
                        </a:cubicBezTo>
                        <a:lnTo>
                          <a:pt x="86358" y="260089"/>
                        </a:lnTo>
                        <a:cubicBezTo>
                          <a:pt x="53027" y="247315"/>
                          <a:pt x="26133" y="221828"/>
                          <a:pt x="11589" y="189230"/>
                        </a:cubicBezTo>
                        <a:cubicBezTo>
                          <a:pt x="-18450" y="121481"/>
                          <a:pt x="11909" y="42195"/>
                          <a:pt x="79516" y="11838"/>
                        </a:cubicBezTo>
                        <a:cubicBezTo>
                          <a:pt x="147082" y="-18551"/>
                          <a:pt x="226491" y="11586"/>
                          <a:pt x="256879" y="79154"/>
                        </a:cubicBezTo>
                        <a:cubicBezTo>
                          <a:pt x="256972" y="79357"/>
                          <a:pt x="257063" y="79560"/>
                          <a:pt x="257153" y="79765"/>
                        </a:cubicBezTo>
                        <a:cubicBezTo>
                          <a:pt x="271811" y="112221"/>
                          <a:pt x="272779" y="149212"/>
                          <a:pt x="259841" y="182388"/>
                        </a:cubicBezTo>
                        <a:cubicBezTo>
                          <a:pt x="240100" y="234150"/>
                          <a:pt x="190621" y="268492"/>
                          <a:pt x="135226" y="268886"/>
                        </a:cubicBezTo>
                        <a:close/>
                        <a:moveTo>
                          <a:pt x="104684" y="214397"/>
                        </a:moveTo>
                        <a:cubicBezTo>
                          <a:pt x="148812" y="231267"/>
                          <a:pt x="198257" y="209168"/>
                          <a:pt x="215126" y="165040"/>
                        </a:cubicBezTo>
                        <a:cubicBezTo>
                          <a:pt x="231996" y="120912"/>
                          <a:pt x="209897" y="71467"/>
                          <a:pt x="165769" y="54598"/>
                        </a:cubicBezTo>
                        <a:cubicBezTo>
                          <a:pt x="121641" y="37728"/>
                          <a:pt x="72196" y="59826"/>
                          <a:pt x="55326" y="103955"/>
                        </a:cubicBezTo>
                        <a:cubicBezTo>
                          <a:pt x="38457" y="148083"/>
                          <a:pt x="60555" y="197528"/>
                          <a:pt x="104684" y="214397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  <p:sp>
                <p:nvSpPr>
                  <p:cNvPr id="1032" name="Freeform 1031">
                    <a:extLst>
                      <a:ext uri="{FF2B5EF4-FFF2-40B4-BE49-F238E27FC236}">
                        <a16:creationId xmlns:a16="http://schemas.microsoft.com/office/drawing/2014/main" id="{F9DC424B-98E0-824E-4D6E-BECC4DAAF4D0}"/>
                      </a:ext>
                    </a:extLst>
                  </p:cNvPr>
                  <p:cNvSpPr/>
                  <p:nvPr/>
                </p:nvSpPr>
                <p:spPr>
                  <a:xfrm>
                    <a:off x="12331775" y="2973404"/>
                    <a:ext cx="69943" cy="56769"/>
                  </a:xfrm>
                  <a:custGeom>
                    <a:avLst/>
                    <a:gdLst>
                      <a:gd name="connsiteX0" fmla="*/ 45284 w 69943"/>
                      <a:gd name="connsiteY0" fmla="*/ 56768 h 56769"/>
                      <a:gd name="connsiteX1" fmla="*/ 36732 w 69943"/>
                      <a:gd name="connsiteY1" fmla="*/ 55302 h 56769"/>
                      <a:gd name="connsiteX2" fmla="*/ 15963 w 69943"/>
                      <a:gd name="connsiteY2" fmla="*/ 47483 h 56769"/>
                      <a:gd name="connsiteX3" fmla="*/ 1547 w 69943"/>
                      <a:gd name="connsiteY3" fmla="*/ 15963 h 56769"/>
                      <a:gd name="connsiteX4" fmla="*/ 33067 w 69943"/>
                      <a:gd name="connsiteY4" fmla="*/ 1547 h 56769"/>
                      <a:gd name="connsiteX5" fmla="*/ 53836 w 69943"/>
                      <a:gd name="connsiteY5" fmla="*/ 9366 h 56769"/>
                      <a:gd name="connsiteX6" fmla="*/ 68472 w 69943"/>
                      <a:gd name="connsiteY6" fmla="*/ 40669 h 56769"/>
                      <a:gd name="connsiteX7" fmla="*/ 45284 w 69943"/>
                      <a:gd name="connsiteY7" fmla="*/ 56768 h 56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943" h="56769">
                        <a:moveTo>
                          <a:pt x="45284" y="56768"/>
                        </a:moveTo>
                        <a:cubicBezTo>
                          <a:pt x="42369" y="56793"/>
                          <a:pt x="39474" y="56297"/>
                          <a:pt x="36732" y="55302"/>
                        </a:cubicBezTo>
                        <a:lnTo>
                          <a:pt x="15963" y="47483"/>
                        </a:lnTo>
                        <a:cubicBezTo>
                          <a:pt x="3279" y="42760"/>
                          <a:pt x="-3176" y="28647"/>
                          <a:pt x="1547" y="15963"/>
                        </a:cubicBezTo>
                        <a:cubicBezTo>
                          <a:pt x="6270" y="3279"/>
                          <a:pt x="20383" y="-3176"/>
                          <a:pt x="33067" y="1547"/>
                        </a:cubicBezTo>
                        <a:lnTo>
                          <a:pt x="53836" y="9366"/>
                        </a:lnTo>
                        <a:cubicBezTo>
                          <a:pt x="66522" y="13969"/>
                          <a:pt x="73073" y="27982"/>
                          <a:pt x="68472" y="40669"/>
                        </a:cubicBezTo>
                        <a:cubicBezTo>
                          <a:pt x="64937" y="50408"/>
                          <a:pt x="55644" y="56861"/>
                          <a:pt x="45284" y="56768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T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6C1F99A8-3B05-437D-9CE7-33E97821BEB7}"/>
                    </a:ext>
                  </a:extLst>
                </p:cNvPr>
                <p:cNvGrpSpPr/>
                <p:nvPr/>
              </p:nvGrpSpPr>
              <p:grpSpPr>
                <a:xfrm>
                  <a:off x="12064896" y="2882631"/>
                  <a:ext cx="162357" cy="152595"/>
                  <a:chOff x="13622452" y="3033354"/>
                  <a:chExt cx="162357" cy="152595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D3979D14-9DAC-A84F-CD71-62B2EAE498B7}"/>
                      </a:ext>
                    </a:extLst>
                  </p:cNvPr>
                  <p:cNvCxnSpPr/>
                  <p:nvPr/>
                </p:nvCxnSpPr>
                <p:spPr>
                  <a:xfrm>
                    <a:off x="13622452" y="3033354"/>
                    <a:ext cx="157942" cy="145656"/>
                  </a:xfrm>
                  <a:prstGeom prst="line">
                    <a:avLst/>
                  </a:prstGeom>
                  <a:ln w="63500" cap="rnd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A62F1052-4EA9-42DC-BF88-88A9ED439D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3632409" y="3033354"/>
                    <a:ext cx="152400" cy="152595"/>
                  </a:xfrm>
                  <a:prstGeom prst="line">
                    <a:avLst/>
                  </a:prstGeom>
                  <a:ln w="63500" cap="rnd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315" name="Rectangle 1314">
              <a:extLst>
                <a:ext uri="{FF2B5EF4-FFF2-40B4-BE49-F238E27FC236}">
                  <a16:creationId xmlns:a16="http://schemas.microsoft.com/office/drawing/2014/main" id="{F7A7B760-E6E5-D458-BC17-DBC47616B1EC}"/>
                </a:ext>
              </a:extLst>
            </p:cNvPr>
            <p:cNvSpPr/>
            <p:nvPr/>
          </p:nvSpPr>
          <p:spPr>
            <a:xfrm>
              <a:off x="1475127" y="8731936"/>
              <a:ext cx="15255810" cy="10538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>
              <a:solidFill>
                <a:srgbClr val="00B0F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T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16" name="TextBox 1315">
              <a:extLst>
                <a:ext uri="{FF2B5EF4-FFF2-40B4-BE49-F238E27FC236}">
                  <a16:creationId xmlns:a16="http://schemas.microsoft.com/office/drawing/2014/main" id="{1522BDEC-E772-7A4D-4CB3-F30EC15B9ADD}"/>
                </a:ext>
              </a:extLst>
            </p:cNvPr>
            <p:cNvSpPr txBox="1"/>
            <p:nvPr/>
          </p:nvSpPr>
          <p:spPr>
            <a:xfrm>
              <a:off x="9991799" y="9737025"/>
              <a:ext cx="683571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b="1" dirty="0">
                  <a:solidFill>
                    <a:srgbClr val="206BB5"/>
                  </a:solidFill>
                </a:rPr>
                <a:t>ELECTRONIC LABORATORY NOTEBOOK</a:t>
              </a:r>
            </a:p>
          </p:txBody>
        </p:sp>
        <p:grpSp>
          <p:nvGrpSpPr>
            <p:cNvPr id="1317" name="Group 1316">
              <a:extLst>
                <a:ext uri="{FF2B5EF4-FFF2-40B4-BE49-F238E27FC236}">
                  <a16:creationId xmlns:a16="http://schemas.microsoft.com/office/drawing/2014/main" id="{1E8A2F1B-13DC-6185-FCEC-51F399C81CBF}"/>
                </a:ext>
              </a:extLst>
            </p:cNvPr>
            <p:cNvGrpSpPr/>
            <p:nvPr/>
          </p:nvGrpSpPr>
          <p:grpSpPr>
            <a:xfrm>
              <a:off x="12310422" y="8855434"/>
              <a:ext cx="849474" cy="851346"/>
              <a:chOff x="11498429" y="2342582"/>
              <a:chExt cx="1365565" cy="1368575"/>
            </a:xfrm>
          </p:grpSpPr>
          <p:grpSp>
            <p:nvGrpSpPr>
              <p:cNvPr id="1318" name="Graphic 9">
                <a:extLst>
                  <a:ext uri="{FF2B5EF4-FFF2-40B4-BE49-F238E27FC236}">
                    <a16:creationId xmlns:a16="http://schemas.microsoft.com/office/drawing/2014/main" id="{84C3E300-9D95-8DCC-3B23-FF068FDC0036}"/>
                  </a:ext>
                </a:extLst>
              </p:cNvPr>
              <p:cNvGrpSpPr/>
              <p:nvPr/>
            </p:nvGrpSpPr>
            <p:grpSpPr>
              <a:xfrm>
                <a:off x="11498429" y="2342582"/>
                <a:ext cx="1365565" cy="1368575"/>
                <a:chOff x="11498429" y="2342582"/>
                <a:chExt cx="1365565" cy="1368575"/>
              </a:xfrm>
            </p:grpSpPr>
            <p:sp>
              <p:nvSpPr>
                <p:cNvPr id="1322" name="Freeform 1321">
                  <a:extLst>
                    <a:ext uri="{FF2B5EF4-FFF2-40B4-BE49-F238E27FC236}">
                      <a16:creationId xmlns:a16="http://schemas.microsoft.com/office/drawing/2014/main" id="{CB8ABEF1-5203-694D-3AEC-BBAE156F32F8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23" name="Freeform 1322">
                  <a:extLst>
                    <a:ext uri="{FF2B5EF4-FFF2-40B4-BE49-F238E27FC236}">
                      <a16:creationId xmlns:a16="http://schemas.microsoft.com/office/drawing/2014/main" id="{7D470A9E-0E40-F49D-8A4C-BF6E604E6CBB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24" name="Freeform 1323">
                  <a:extLst>
                    <a:ext uri="{FF2B5EF4-FFF2-40B4-BE49-F238E27FC236}">
                      <a16:creationId xmlns:a16="http://schemas.microsoft.com/office/drawing/2014/main" id="{1C7355A1-8536-BF01-95C0-002F1E562CBA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25" name="Freeform 1324">
                  <a:extLst>
                    <a:ext uri="{FF2B5EF4-FFF2-40B4-BE49-F238E27FC236}">
                      <a16:creationId xmlns:a16="http://schemas.microsoft.com/office/drawing/2014/main" id="{EDBC967A-E4A6-7713-8B83-279EFDA8C1FF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26" name="Freeform 1325">
                  <a:extLst>
                    <a:ext uri="{FF2B5EF4-FFF2-40B4-BE49-F238E27FC236}">
                      <a16:creationId xmlns:a16="http://schemas.microsoft.com/office/drawing/2014/main" id="{956CF770-25B6-1531-0443-DF11CF7A3406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27" name="Freeform 1326">
                  <a:extLst>
                    <a:ext uri="{FF2B5EF4-FFF2-40B4-BE49-F238E27FC236}">
                      <a16:creationId xmlns:a16="http://schemas.microsoft.com/office/drawing/2014/main" id="{9AE0B90D-6777-7872-AE3D-AD93232DB7F1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28" name="Freeform 1327">
                  <a:extLst>
                    <a:ext uri="{FF2B5EF4-FFF2-40B4-BE49-F238E27FC236}">
                      <a16:creationId xmlns:a16="http://schemas.microsoft.com/office/drawing/2014/main" id="{84F3DD2A-ECDC-73C8-1517-EB81967D7280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29" name="Freeform 1328">
                  <a:extLst>
                    <a:ext uri="{FF2B5EF4-FFF2-40B4-BE49-F238E27FC236}">
                      <a16:creationId xmlns:a16="http://schemas.microsoft.com/office/drawing/2014/main" id="{ABE9B688-03FE-1240-DF35-8CEB70383077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0" name="Freeform 1329">
                  <a:extLst>
                    <a:ext uri="{FF2B5EF4-FFF2-40B4-BE49-F238E27FC236}">
                      <a16:creationId xmlns:a16="http://schemas.microsoft.com/office/drawing/2014/main" id="{D5ED42B9-DA42-AEFB-2691-D62160E4499A}"/>
                    </a:ext>
                  </a:extLst>
                </p:cNvPr>
                <p:cNvSpPr/>
                <p:nvPr/>
              </p:nvSpPr>
              <p:spPr>
                <a:xfrm>
                  <a:off x="12085804" y="3085952"/>
                  <a:ext cx="716393" cy="625205"/>
                </a:xfrm>
                <a:custGeom>
                  <a:avLst/>
                  <a:gdLst>
                    <a:gd name="connsiteX0" fmla="*/ 349654 w 716393"/>
                    <a:gd name="connsiteY0" fmla="*/ 625202 h 625205"/>
                    <a:gd name="connsiteX1" fmla="*/ 977 w 716393"/>
                    <a:gd name="connsiteY1" fmla="*/ 363267 h 625205"/>
                    <a:gd name="connsiteX2" fmla="*/ 4887 w 716393"/>
                    <a:gd name="connsiteY2" fmla="*/ 341765 h 625205"/>
                    <a:gd name="connsiteX3" fmla="*/ 24434 w 716393"/>
                    <a:gd name="connsiteY3" fmla="*/ 331991 h 625205"/>
                    <a:gd name="connsiteX4" fmla="*/ 140741 w 716393"/>
                    <a:gd name="connsiteY4" fmla="*/ 331991 h 625205"/>
                    <a:gd name="connsiteX5" fmla="*/ 162976 w 716393"/>
                    <a:gd name="connsiteY5" fmla="*/ 346163 h 625205"/>
                    <a:gd name="connsiteX6" fmla="*/ 289301 w 716393"/>
                    <a:gd name="connsiteY6" fmla="*/ 458316 h 625205"/>
                    <a:gd name="connsiteX7" fmla="*/ 548392 w 716393"/>
                    <a:gd name="connsiteY7" fmla="*/ 320693 h 625205"/>
                    <a:gd name="connsiteX8" fmla="*/ 497725 w 716393"/>
                    <a:gd name="connsiteY8" fmla="*/ 114283 h 625205"/>
                    <a:gd name="connsiteX9" fmla="*/ 498580 w 716393"/>
                    <a:gd name="connsiteY9" fmla="*/ 79220 h 625205"/>
                    <a:gd name="connsiteX10" fmla="*/ 533643 w 716393"/>
                    <a:gd name="connsiteY10" fmla="*/ 80075 h 625205"/>
                    <a:gd name="connsiteX11" fmla="*/ 530906 w 716393"/>
                    <a:gd name="connsiteY11" fmla="*/ 442549 h 625205"/>
                    <a:gd name="connsiteX12" fmla="*/ 275862 w 716393"/>
                    <a:gd name="connsiteY12" fmla="*/ 504986 h 625205"/>
                    <a:gd name="connsiteX13" fmla="*/ 125348 w 716393"/>
                    <a:gd name="connsiteY13" fmla="*/ 380860 h 625205"/>
                    <a:gd name="connsiteX14" fmla="*/ 58886 w 716393"/>
                    <a:gd name="connsiteY14" fmla="*/ 380860 h 625205"/>
                    <a:gd name="connsiteX15" fmla="*/ 242876 w 716393"/>
                    <a:gd name="connsiteY15" fmla="*/ 557519 h 625205"/>
                    <a:gd name="connsiteX16" fmla="*/ 647054 w 716393"/>
                    <a:gd name="connsiteY16" fmla="*/ 361469 h 625205"/>
                    <a:gd name="connsiteX17" fmla="*/ 580801 w 716393"/>
                    <a:gd name="connsiteY17" fmla="*/ 42446 h 625205"/>
                    <a:gd name="connsiteX18" fmla="*/ 579301 w 716393"/>
                    <a:gd name="connsiteY18" fmla="*/ 7923 h 625205"/>
                    <a:gd name="connsiteX19" fmla="*/ 613821 w 716393"/>
                    <a:gd name="connsiteY19" fmla="*/ 6423 h 625205"/>
                    <a:gd name="connsiteX20" fmla="*/ 616231 w 716393"/>
                    <a:gd name="connsiteY20" fmla="*/ 8971 h 625205"/>
                    <a:gd name="connsiteX21" fmla="*/ 602533 w 716393"/>
                    <a:gd name="connsiteY21" fmla="*/ 525044 h 625205"/>
                    <a:gd name="connsiteX22" fmla="*/ 349654 w 716393"/>
                    <a:gd name="connsiteY22" fmla="*/ 625202 h 625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16393" h="625205">
                      <a:moveTo>
                        <a:pt x="349654" y="625202"/>
                      </a:moveTo>
                      <a:cubicBezTo>
                        <a:pt x="188153" y="625021"/>
                        <a:pt x="46129" y="518329"/>
                        <a:pt x="977" y="363267"/>
                      </a:cubicBezTo>
                      <a:cubicBezTo>
                        <a:pt x="-1175" y="355883"/>
                        <a:pt x="271" y="347918"/>
                        <a:pt x="4887" y="341765"/>
                      </a:cubicBezTo>
                      <a:cubicBezTo>
                        <a:pt x="9503" y="335613"/>
                        <a:pt x="16742" y="331991"/>
                        <a:pt x="24434" y="331991"/>
                      </a:cubicBezTo>
                      <a:lnTo>
                        <a:pt x="140741" y="331991"/>
                      </a:lnTo>
                      <a:cubicBezTo>
                        <a:pt x="150285" y="331967"/>
                        <a:pt x="158969" y="337501"/>
                        <a:pt x="162976" y="346163"/>
                      </a:cubicBezTo>
                      <a:cubicBezTo>
                        <a:pt x="187010" y="399965"/>
                        <a:pt x="233032" y="440824"/>
                        <a:pt x="289301" y="458316"/>
                      </a:cubicBezTo>
                      <a:cubicBezTo>
                        <a:pt x="398849" y="491860"/>
                        <a:pt x="514848" y="430244"/>
                        <a:pt x="548392" y="320693"/>
                      </a:cubicBezTo>
                      <a:cubicBezTo>
                        <a:pt x="570710" y="247806"/>
                        <a:pt x="551255" y="168551"/>
                        <a:pt x="497725" y="114283"/>
                      </a:cubicBezTo>
                      <a:cubicBezTo>
                        <a:pt x="488278" y="104365"/>
                        <a:pt x="488662" y="88666"/>
                        <a:pt x="498580" y="79220"/>
                      </a:cubicBezTo>
                      <a:cubicBezTo>
                        <a:pt x="508498" y="69773"/>
                        <a:pt x="524197" y="70157"/>
                        <a:pt x="533643" y="80075"/>
                      </a:cubicBezTo>
                      <a:cubicBezTo>
                        <a:pt x="632980" y="180925"/>
                        <a:pt x="631756" y="343209"/>
                        <a:pt x="530906" y="442549"/>
                      </a:cubicBezTo>
                      <a:cubicBezTo>
                        <a:pt x="463815" y="508631"/>
                        <a:pt x="365893" y="532606"/>
                        <a:pt x="275862" y="504986"/>
                      </a:cubicBezTo>
                      <a:cubicBezTo>
                        <a:pt x="211109" y="485407"/>
                        <a:pt x="156897" y="440702"/>
                        <a:pt x="125348" y="380860"/>
                      </a:cubicBezTo>
                      <a:lnTo>
                        <a:pt x="58886" y="380860"/>
                      </a:lnTo>
                      <a:cubicBezTo>
                        <a:pt x="92432" y="463144"/>
                        <a:pt x="159296" y="527345"/>
                        <a:pt x="242876" y="557519"/>
                      </a:cubicBezTo>
                      <a:cubicBezTo>
                        <a:pt x="408625" y="614991"/>
                        <a:pt x="589583" y="527216"/>
                        <a:pt x="647054" y="361469"/>
                      </a:cubicBezTo>
                      <a:cubicBezTo>
                        <a:pt x="685345" y="251036"/>
                        <a:pt x="659897" y="128498"/>
                        <a:pt x="580801" y="42446"/>
                      </a:cubicBezTo>
                      <a:cubicBezTo>
                        <a:pt x="570854" y="33327"/>
                        <a:pt x="570182" y="17870"/>
                        <a:pt x="579301" y="7923"/>
                      </a:cubicBezTo>
                      <a:cubicBezTo>
                        <a:pt x="588417" y="-2024"/>
                        <a:pt x="603874" y="-2696"/>
                        <a:pt x="613821" y="6423"/>
                      </a:cubicBezTo>
                      <a:cubicBezTo>
                        <a:pt x="614684" y="7212"/>
                        <a:pt x="615490" y="8065"/>
                        <a:pt x="616231" y="8971"/>
                      </a:cubicBezTo>
                      <a:cubicBezTo>
                        <a:pt x="754958" y="155264"/>
                        <a:pt x="748825" y="386316"/>
                        <a:pt x="602533" y="525044"/>
                      </a:cubicBezTo>
                      <a:cubicBezTo>
                        <a:pt x="534288" y="589758"/>
                        <a:pt x="443701" y="625637"/>
                        <a:pt x="349654" y="6252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1" name="Freeform 1330">
                  <a:extLst>
                    <a:ext uri="{FF2B5EF4-FFF2-40B4-BE49-F238E27FC236}">
                      <a16:creationId xmlns:a16="http://schemas.microsoft.com/office/drawing/2014/main" id="{C80A6862-7EE8-32F5-0800-B60FE50ADC9F}"/>
                    </a:ext>
                  </a:extLst>
                </p:cNvPr>
                <p:cNvSpPr/>
                <p:nvPr/>
              </p:nvSpPr>
              <p:spPr>
                <a:xfrm>
                  <a:off x="12033026" y="3417943"/>
                  <a:ext cx="366513" cy="48868"/>
                </a:xfrm>
                <a:custGeom>
                  <a:avLst/>
                  <a:gdLst>
                    <a:gd name="connsiteX0" fmla="*/ 342079 w 366513"/>
                    <a:gd name="connsiteY0" fmla="*/ 48868 h 48868"/>
                    <a:gd name="connsiteX1" fmla="*/ 24434 w 366513"/>
                    <a:gd name="connsiteY1" fmla="*/ 48868 h 48868"/>
                    <a:gd name="connsiteX2" fmla="*/ 0 w 366513"/>
                    <a:gd name="connsiteY2" fmla="*/ 24434 h 48868"/>
                    <a:gd name="connsiteX3" fmla="*/ 24434 w 366513"/>
                    <a:gd name="connsiteY3" fmla="*/ 0 h 48868"/>
                    <a:gd name="connsiteX4" fmla="*/ 342079 w 366513"/>
                    <a:gd name="connsiteY4" fmla="*/ 0 h 48868"/>
                    <a:gd name="connsiteX5" fmla="*/ 366513 w 366513"/>
                    <a:gd name="connsiteY5" fmla="*/ 24434 h 48868"/>
                    <a:gd name="connsiteX6" fmla="*/ 342079 w 366513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513" h="48868">
                      <a:moveTo>
                        <a:pt x="342079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342079" y="0"/>
                      </a:lnTo>
                      <a:cubicBezTo>
                        <a:pt x="355574" y="0"/>
                        <a:pt x="366513" y="10939"/>
                        <a:pt x="366513" y="24434"/>
                      </a:cubicBezTo>
                      <a:cubicBezTo>
                        <a:pt x="366513" y="37929"/>
                        <a:pt x="355574" y="48868"/>
                        <a:pt x="342079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2" name="Freeform 1331">
                  <a:extLst>
                    <a:ext uri="{FF2B5EF4-FFF2-40B4-BE49-F238E27FC236}">
                      <a16:creationId xmlns:a16="http://schemas.microsoft.com/office/drawing/2014/main" id="{560EF6E1-BB45-7DC5-5FC7-71D438D578D7}"/>
                    </a:ext>
                  </a:extLst>
                </p:cNvPr>
                <p:cNvSpPr/>
                <p:nvPr/>
              </p:nvSpPr>
              <p:spPr>
                <a:xfrm>
                  <a:off x="12533927" y="3026996"/>
                  <a:ext cx="146605" cy="146605"/>
                </a:xfrm>
                <a:custGeom>
                  <a:avLst/>
                  <a:gdLst>
                    <a:gd name="connsiteX0" fmla="*/ 73303 w 146605"/>
                    <a:gd name="connsiteY0" fmla="*/ 146605 h 146605"/>
                    <a:gd name="connsiteX1" fmla="*/ 0 w 146605"/>
                    <a:gd name="connsiteY1" fmla="*/ 73303 h 146605"/>
                    <a:gd name="connsiteX2" fmla="*/ 73303 w 146605"/>
                    <a:gd name="connsiteY2" fmla="*/ 0 h 146605"/>
                    <a:gd name="connsiteX3" fmla="*/ 146605 w 146605"/>
                    <a:gd name="connsiteY3" fmla="*/ 73303 h 146605"/>
                    <a:gd name="connsiteX4" fmla="*/ 73303 w 146605"/>
                    <a:gd name="connsiteY4" fmla="*/ 146605 h 146605"/>
                    <a:gd name="connsiteX5" fmla="*/ 73303 w 146605"/>
                    <a:gd name="connsiteY5" fmla="*/ 48868 h 146605"/>
                    <a:gd name="connsiteX6" fmla="*/ 48868 w 146605"/>
                    <a:gd name="connsiteY6" fmla="*/ 73303 h 146605"/>
                    <a:gd name="connsiteX7" fmla="*/ 73303 w 146605"/>
                    <a:gd name="connsiteY7" fmla="*/ 97737 h 146605"/>
                    <a:gd name="connsiteX8" fmla="*/ 97737 w 146605"/>
                    <a:gd name="connsiteY8" fmla="*/ 73303 h 146605"/>
                    <a:gd name="connsiteX9" fmla="*/ 73303 w 146605"/>
                    <a:gd name="connsiteY9" fmla="*/ 48868 h 14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605" h="146605">
                      <a:moveTo>
                        <a:pt x="73303" y="146605"/>
                      </a:moveTo>
                      <a:cubicBezTo>
                        <a:pt x="32818" y="146605"/>
                        <a:pt x="0" y="113788"/>
                        <a:pt x="0" y="73303"/>
                      </a:cubicBezTo>
                      <a:cubicBezTo>
                        <a:pt x="0" y="32818"/>
                        <a:pt x="32818" y="0"/>
                        <a:pt x="73303" y="0"/>
                      </a:cubicBezTo>
                      <a:cubicBezTo>
                        <a:pt x="113788" y="0"/>
                        <a:pt x="146605" y="32818"/>
                        <a:pt x="146605" y="73303"/>
                      </a:cubicBezTo>
                      <a:cubicBezTo>
                        <a:pt x="146605" y="113788"/>
                        <a:pt x="113788" y="146605"/>
                        <a:pt x="73303" y="146605"/>
                      </a:cubicBezTo>
                      <a:close/>
                      <a:moveTo>
                        <a:pt x="73303" y="48868"/>
                      </a:moveTo>
                      <a:cubicBezTo>
                        <a:pt x="59808" y="48868"/>
                        <a:pt x="48868" y="59808"/>
                        <a:pt x="48868" y="73303"/>
                      </a:cubicBezTo>
                      <a:cubicBezTo>
                        <a:pt x="48868" y="86798"/>
                        <a:pt x="59808" y="97737"/>
                        <a:pt x="73303" y="97737"/>
                      </a:cubicBezTo>
                      <a:cubicBezTo>
                        <a:pt x="86798" y="97737"/>
                        <a:pt x="97737" y="86798"/>
                        <a:pt x="97737" y="73303"/>
                      </a:cubicBezTo>
                      <a:cubicBezTo>
                        <a:pt x="97737" y="59808"/>
                        <a:pt x="86798" y="48868"/>
                        <a:pt x="7330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3" name="Freeform 1332">
                  <a:extLst>
                    <a:ext uri="{FF2B5EF4-FFF2-40B4-BE49-F238E27FC236}">
                      <a16:creationId xmlns:a16="http://schemas.microsoft.com/office/drawing/2014/main" id="{CC50DB7D-A35C-D64C-DBF5-21D8D7C274F1}"/>
                    </a:ext>
                  </a:extLst>
                </p:cNvPr>
                <p:cNvSpPr/>
                <p:nvPr/>
              </p:nvSpPr>
              <p:spPr>
                <a:xfrm>
                  <a:off x="12594871" y="2929160"/>
                  <a:ext cx="73543" cy="73402"/>
                </a:xfrm>
                <a:custGeom>
                  <a:avLst/>
                  <a:gdLst>
                    <a:gd name="connsiteX0" fmla="*/ 24576 w 73543"/>
                    <a:gd name="connsiteY0" fmla="*/ 73402 h 73402"/>
                    <a:gd name="connsiteX1" fmla="*/ 7227 w 73543"/>
                    <a:gd name="connsiteY1" fmla="*/ 66316 h 73402"/>
                    <a:gd name="connsiteX2" fmla="*/ 7085 w 73543"/>
                    <a:gd name="connsiteY2" fmla="*/ 31761 h 73402"/>
                    <a:gd name="connsiteX3" fmla="*/ 7227 w 73543"/>
                    <a:gd name="connsiteY3" fmla="*/ 31620 h 73402"/>
                    <a:gd name="connsiteX4" fmla="*/ 31661 w 73543"/>
                    <a:gd name="connsiteY4" fmla="*/ 7186 h 73402"/>
                    <a:gd name="connsiteX5" fmla="*/ 66358 w 73543"/>
                    <a:gd name="connsiteY5" fmla="*/ 7186 h 73402"/>
                    <a:gd name="connsiteX6" fmla="*/ 66358 w 73543"/>
                    <a:gd name="connsiteY6" fmla="*/ 41882 h 73402"/>
                    <a:gd name="connsiteX7" fmla="*/ 41924 w 73543"/>
                    <a:gd name="connsiteY7" fmla="*/ 66316 h 73402"/>
                    <a:gd name="connsiteX8" fmla="*/ 24576 w 73543"/>
                    <a:gd name="connsiteY8" fmla="*/ 73402 h 7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43" h="73402">
                      <a:moveTo>
                        <a:pt x="24576" y="73402"/>
                      </a:moveTo>
                      <a:cubicBezTo>
                        <a:pt x="18081" y="73439"/>
                        <a:pt x="11838" y="70890"/>
                        <a:pt x="7227" y="66316"/>
                      </a:cubicBezTo>
                      <a:cubicBezTo>
                        <a:pt x="-2353" y="56814"/>
                        <a:pt x="-2417" y="41342"/>
                        <a:pt x="7085" y="31761"/>
                      </a:cubicBezTo>
                      <a:cubicBezTo>
                        <a:pt x="7132" y="31715"/>
                        <a:pt x="7181" y="31666"/>
                        <a:pt x="7227" y="31620"/>
                      </a:cubicBezTo>
                      <a:lnTo>
                        <a:pt x="31661" y="7186"/>
                      </a:lnTo>
                      <a:cubicBezTo>
                        <a:pt x="41242" y="-2395"/>
                        <a:pt x="56777" y="-2395"/>
                        <a:pt x="66358" y="7186"/>
                      </a:cubicBezTo>
                      <a:cubicBezTo>
                        <a:pt x="75939" y="16766"/>
                        <a:pt x="75939" y="32301"/>
                        <a:pt x="66358" y="41882"/>
                      </a:cubicBezTo>
                      <a:lnTo>
                        <a:pt x="41924" y="66316"/>
                      </a:lnTo>
                      <a:cubicBezTo>
                        <a:pt x="37313" y="70890"/>
                        <a:pt x="31070" y="73439"/>
                        <a:pt x="24576" y="734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4" name="Freeform 1333">
                  <a:extLst>
                    <a:ext uri="{FF2B5EF4-FFF2-40B4-BE49-F238E27FC236}">
                      <a16:creationId xmlns:a16="http://schemas.microsoft.com/office/drawing/2014/main" id="{6B9E0F2A-69A8-1AFA-E142-02806E9ECAE6}"/>
                    </a:ext>
                  </a:extLst>
                </p:cNvPr>
                <p:cNvSpPr/>
                <p:nvPr/>
              </p:nvSpPr>
              <p:spPr>
                <a:xfrm>
                  <a:off x="12350529" y="3197936"/>
                  <a:ext cx="73543" cy="73402"/>
                </a:xfrm>
                <a:custGeom>
                  <a:avLst/>
                  <a:gdLst>
                    <a:gd name="connsiteX0" fmla="*/ 24576 w 73543"/>
                    <a:gd name="connsiteY0" fmla="*/ 73402 h 73402"/>
                    <a:gd name="connsiteX1" fmla="*/ 7227 w 73543"/>
                    <a:gd name="connsiteY1" fmla="*/ 66316 h 73402"/>
                    <a:gd name="connsiteX2" fmla="*/ 7085 w 73543"/>
                    <a:gd name="connsiteY2" fmla="*/ 31761 h 73402"/>
                    <a:gd name="connsiteX3" fmla="*/ 7227 w 73543"/>
                    <a:gd name="connsiteY3" fmla="*/ 31620 h 73402"/>
                    <a:gd name="connsiteX4" fmla="*/ 31661 w 73543"/>
                    <a:gd name="connsiteY4" fmla="*/ 7186 h 73402"/>
                    <a:gd name="connsiteX5" fmla="*/ 66358 w 73543"/>
                    <a:gd name="connsiteY5" fmla="*/ 7186 h 73402"/>
                    <a:gd name="connsiteX6" fmla="*/ 66358 w 73543"/>
                    <a:gd name="connsiteY6" fmla="*/ 41882 h 73402"/>
                    <a:gd name="connsiteX7" fmla="*/ 41924 w 73543"/>
                    <a:gd name="connsiteY7" fmla="*/ 66316 h 73402"/>
                    <a:gd name="connsiteX8" fmla="*/ 24576 w 73543"/>
                    <a:gd name="connsiteY8" fmla="*/ 73402 h 7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43" h="73402">
                      <a:moveTo>
                        <a:pt x="24576" y="73402"/>
                      </a:moveTo>
                      <a:cubicBezTo>
                        <a:pt x="18081" y="73439"/>
                        <a:pt x="11838" y="70890"/>
                        <a:pt x="7227" y="66316"/>
                      </a:cubicBezTo>
                      <a:cubicBezTo>
                        <a:pt x="-2353" y="56814"/>
                        <a:pt x="-2417" y="41342"/>
                        <a:pt x="7085" y="31761"/>
                      </a:cubicBezTo>
                      <a:cubicBezTo>
                        <a:pt x="7132" y="31715"/>
                        <a:pt x="7181" y="31666"/>
                        <a:pt x="7227" y="31620"/>
                      </a:cubicBezTo>
                      <a:lnTo>
                        <a:pt x="31661" y="7186"/>
                      </a:lnTo>
                      <a:cubicBezTo>
                        <a:pt x="41242" y="-2395"/>
                        <a:pt x="56777" y="-2395"/>
                        <a:pt x="66358" y="7186"/>
                      </a:cubicBezTo>
                      <a:cubicBezTo>
                        <a:pt x="75939" y="16766"/>
                        <a:pt x="75939" y="32301"/>
                        <a:pt x="66358" y="41882"/>
                      </a:cubicBezTo>
                      <a:lnTo>
                        <a:pt x="41924" y="66316"/>
                      </a:lnTo>
                      <a:cubicBezTo>
                        <a:pt x="37313" y="70890"/>
                        <a:pt x="31070" y="73439"/>
                        <a:pt x="24576" y="734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5" name="Freeform 1334">
                  <a:extLst>
                    <a:ext uri="{FF2B5EF4-FFF2-40B4-BE49-F238E27FC236}">
                      <a16:creationId xmlns:a16="http://schemas.microsoft.com/office/drawing/2014/main" id="{53161A2F-1B26-B2B5-7ACB-55D8112AD368}"/>
                    </a:ext>
                  </a:extLst>
                </p:cNvPr>
                <p:cNvSpPr/>
                <p:nvPr/>
              </p:nvSpPr>
              <p:spPr>
                <a:xfrm>
                  <a:off x="11498429" y="2436503"/>
                  <a:ext cx="628165" cy="1154923"/>
                </a:xfrm>
                <a:custGeom>
                  <a:avLst/>
                  <a:gdLst>
                    <a:gd name="connsiteX0" fmla="*/ 431485 w 628165"/>
                    <a:gd name="connsiteY0" fmla="*/ 1154923 h 1154923"/>
                    <a:gd name="connsiteX1" fmla="*/ 319820 w 628165"/>
                    <a:gd name="connsiteY1" fmla="*/ 1081620 h 1154923"/>
                    <a:gd name="connsiteX2" fmla="*/ 10728 w 628165"/>
                    <a:gd name="connsiteY2" fmla="*/ 391110 h 1154923"/>
                    <a:gd name="connsiteX3" fmla="*/ 72207 w 628165"/>
                    <a:gd name="connsiteY3" fmla="*/ 229641 h 1154923"/>
                    <a:gd name="connsiteX4" fmla="*/ 72302 w 628165"/>
                    <a:gd name="connsiteY4" fmla="*/ 229600 h 1154923"/>
                    <a:gd name="connsiteX5" fmla="*/ 583465 w 628165"/>
                    <a:gd name="connsiteY5" fmla="*/ 1629 h 1154923"/>
                    <a:gd name="connsiteX6" fmla="*/ 615032 w 628165"/>
                    <a:gd name="connsiteY6" fmla="*/ 15687 h 1154923"/>
                    <a:gd name="connsiteX7" fmla="*/ 615230 w 628165"/>
                    <a:gd name="connsiteY7" fmla="*/ 32660 h 1154923"/>
                    <a:gd name="connsiteX8" fmla="*/ 356472 w 628165"/>
                    <a:gd name="connsiteY8" fmla="*/ 709976 h 1154923"/>
                    <a:gd name="connsiteX9" fmla="*/ 353784 w 628165"/>
                    <a:gd name="connsiteY9" fmla="*/ 718773 h 1154923"/>
                    <a:gd name="connsiteX10" fmla="*/ 353784 w 628165"/>
                    <a:gd name="connsiteY10" fmla="*/ 720727 h 1154923"/>
                    <a:gd name="connsiteX11" fmla="*/ 398987 w 628165"/>
                    <a:gd name="connsiteY11" fmla="*/ 804537 h 1154923"/>
                    <a:gd name="connsiteX12" fmla="*/ 610832 w 628165"/>
                    <a:gd name="connsiteY12" fmla="*/ 885414 h 1154923"/>
                    <a:gd name="connsiteX13" fmla="*/ 627103 w 628165"/>
                    <a:gd name="connsiteY13" fmla="*/ 915898 h 1154923"/>
                    <a:gd name="connsiteX14" fmla="*/ 596618 w 628165"/>
                    <a:gd name="connsiteY14" fmla="*/ 932169 h 1154923"/>
                    <a:gd name="connsiteX15" fmla="*/ 593239 w 628165"/>
                    <a:gd name="connsiteY15" fmla="*/ 930861 h 1154923"/>
                    <a:gd name="connsiteX16" fmla="*/ 381395 w 628165"/>
                    <a:gd name="connsiteY16" fmla="*/ 849984 h 1154923"/>
                    <a:gd name="connsiteX17" fmla="*/ 305404 w 628165"/>
                    <a:gd name="connsiteY17" fmla="*/ 712664 h 1154923"/>
                    <a:gd name="connsiteX18" fmla="*/ 305404 w 628165"/>
                    <a:gd name="connsiteY18" fmla="*/ 710465 h 1154923"/>
                    <a:gd name="connsiteX19" fmla="*/ 310535 w 628165"/>
                    <a:gd name="connsiteY19" fmla="*/ 693117 h 1154923"/>
                    <a:gd name="connsiteX20" fmla="*/ 548525 w 628165"/>
                    <a:gd name="connsiteY20" fmla="*/ 70777 h 1154923"/>
                    <a:gd name="connsiteX21" fmla="*/ 92338 w 628165"/>
                    <a:gd name="connsiteY21" fmla="*/ 274070 h 1154923"/>
                    <a:gd name="connsiteX22" fmla="*/ 54680 w 628165"/>
                    <a:gd name="connsiteY22" fmla="*/ 370654 h 1154923"/>
                    <a:gd name="connsiteX23" fmla="*/ 55198 w 628165"/>
                    <a:gd name="connsiteY23" fmla="*/ 371807 h 1154923"/>
                    <a:gd name="connsiteX24" fmla="*/ 363558 w 628165"/>
                    <a:gd name="connsiteY24" fmla="*/ 1062562 h 1154923"/>
                    <a:gd name="connsiteX25" fmla="*/ 460141 w 628165"/>
                    <a:gd name="connsiteY25" fmla="*/ 1100220 h 1154923"/>
                    <a:gd name="connsiteX26" fmla="*/ 461294 w 628165"/>
                    <a:gd name="connsiteY26" fmla="*/ 1099702 h 1154923"/>
                    <a:gd name="connsiteX27" fmla="*/ 529955 w 628165"/>
                    <a:gd name="connsiteY27" fmla="*/ 1068915 h 1154923"/>
                    <a:gd name="connsiteX28" fmla="*/ 562963 w 628165"/>
                    <a:gd name="connsiteY28" fmla="*/ 1079140 h 1154923"/>
                    <a:gd name="connsiteX29" fmla="*/ 552737 w 628165"/>
                    <a:gd name="connsiteY29" fmla="*/ 1112149 h 1154923"/>
                    <a:gd name="connsiteX30" fmla="*/ 549991 w 628165"/>
                    <a:gd name="connsiteY30" fmla="*/ 1113385 h 1154923"/>
                    <a:gd name="connsiteX31" fmla="*/ 481330 w 628165"/>
                    <a:gd name="connsiteY31" fmla="*/ 1144172 h 1154923"/>
                    <a:gd name="connsiteX32" fmla="*/ 431485 w 628165"/>
                    <a:gd name="connsiteY32" fmla="*/ 1154923 h 115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628165" h="1154923">
                      <a:moveTo>
                        <a:pt x="431485" y="1154923"/>
                      </a:moveTo>
                      <a:cubicBezTo>
                        <a:pt x="383019" y="1154801"/>
                        <a:pt x="339207" y="1126042"/>
                        <a:pt x="319820" y="1081620"/>
                      </a:cubicBezTo>
                      <a:lnTo>
                        <a:pt x="10728" y="391110"/>
                      </a:lnTo>
                      <a:cubicBezTo>
                        <a:pt x="-16883" y="329545"/>
                        <a:pt x="10642" y="257254"/>
                        <a:pt x="72207" y="229641"/>
                      </a:cubicBezTo>
                      <a:cubicBezTo>
                        <a:pt x="72239" y="229629"/>
                        <a:pt x="72270" y="229614"/>
                        <a:pt x="72302" y="229600"/>
                      </a:cubicBezTo>
                      <a:lnTo>
                        <a:pt x="583465" y="1629"/>
                      </a:lnTo>
                      <a:cubicBezTo>
                        <a:pt x="596064" y="-3206"/>
                        <a:pt x="610196" y="3088"/>
                        <a:pt x="615032" y="15687"/>
                      </a:cubicBezTo>
                      <a:cubicBezTo>
                        <a:pt x="617124" y="21139"/>
                        <a:pt x="617194" y="27160"/>
                        <a:pt x="615230" y="32660"/>
                      </a:cubicBezTo>
                      <a:lnTo>
                        <a:pt x="356472" y="709976"/>
                      </a:lnTo>
                      <a:cubicBezTo>
                        <a:pt x="356472" y="712664"/>
                        <a:pt x="354517" y="715840"/>
                        <a:pt x="353784" y="718773"/>
                      </a:cubicBezTo>
                      <a:cubicBezTo>
                        <a:pt x="353051" y="721705"/>
                        <a:pt x="353784" y="720239"/>
                        <a:pt x="353784" y="720727"/>
                      </a:cubicBezTo>
                      <a:cubicBezTo>
                        <a:pt x="346185" y="755979"/>
                        <a:pt x="365356" y="791523"/>
                        <a:pt x="398987" y="804537"/>
                      </a:cubicBezTo>
                      <a:lnTo>
                        <a:pt x="610832" y="885414"/>
                      </a:lnTo>
                      <a:cubicBezTo>
                        <a:pt x="623743" y="889338"/>
                        <a:pt x="631029" y="902987"/>
                        <a:pt x="627103" y="915898"/>
                      </a:cubicBezTo>
                      <a:cubicBezTo>
                        <a:pt x="623178" y="928809"/>
                        <a:pt x="609529" y="936095"/>
                        <a:pt x="596618" y="932169"/>
                      </a:cubicBezTo>
                      <a:cubicBezTo>
                        <a:pt x="595463" y="931817"/>
                        <a:pt x="594331" y="931379"/>
                        <a:pt x="593239" y="930861"/>
                      </a:cubicBezTo>
                      <a:lnTo>
                        <a:pt x="381395" y="849984"/>
                      </a:lnTo>
                      <a:cubicBezTo>
                        <a:pt x="326124" y="828685"/>
                        <a:pt x="294096" y="770805"/>
                        <a:pt x="305404" y="712664"/>
                      </a:cubicBezTo>
                      <a:cubicBezTo>
                        <a:pt x="305404" y="712664"/>
                        <a:pt x="305404" y="711198"/>
                        <a:pt x="305404" y="710465"/>
                      </a:cubicBezTo>
                      <a:cubicBezTo>
                        <a:pt x="306697" y="704566"/>
                        <a:pt x="308412" y="698768"/>
                        <a:pt x="310535" y="693117"/>
                      </a:cubicBezTo>
                      <a:lnTo>
                        <a:pt x="548525" y="70777"/>
                      </a:lnTo>
                      <a:lnTo>
                        <a:pt x="92338" y="274070"/>
                      </a:lnTo>
                      <a:cubicBezTo>
                        <a:pt x="55268" y="290341"/>
                        <a:pt x="38408" y="333584"/>
                        <a:pt x="54680" y="370654"/>
                      </a:cubicBezTo>
                      <a:cubicBezTo>
                        <a:pt x="54849" y="371040"/>
                        <a:pt x="55022" y="371423"/>
                        <a:pt x="55198" y="371807"/>
                      </a:cubicBezTo>
                      <a:lnTo>
                        <a:pt x="363558" y="1062562"/>
                      </a:lnTo>
                      <a:cubicBezTo>
                        <a:pt x="379828" y="1099631"/>
                        <a:pt x="423072" y="1116491"/>
                        <a:pt x="460141" y="1100220"/>
                      </a:cubicBezTo>
                      <a:cubicBezTo>
                        <a:pt x="460527" y="1100051"/>
                        <a:pt x="460911" y="1099878"/>
                        <a:pt x="461294" y="1099702"/>
                      </a:cubicBezTo>
                      <a:lnTo>
                        <a:pt x="529955" y="1068915"/>
                      </a:lnTo>
                      <a:cubicBezTo>
                        <a:pt x="541893" y="1062623"/>
                        <a:pt x="556671" y="1067202"/>
                        <a:pt x="562963" y="1079140"/>
                      </a:cubicBezTo>
                      <a:cubicBezTo>
                        <a:pt x="569255" y="1091079"/>
                        <a:pt x="564676" y="1105857"/>
                        <a:pt x="552737" y="1112149"/>
                      </a:cubicBezTo>
                      <a:cubicBezTo>
                        <a:pt x="551848" y="1112615"/>
                        <a:pt x="550931" y="1113028"/>
                        <a:pt x="549991" y="1113385"/>
                      </a:cubicBezTo>
                      <a:lnTo>
                        <a:pt x="481330" y="1144172"/>
                      </a:lnTo>
                      <a:cubicBezTo>
                        <a:pt x="465683" y="1151302"/>
                        <a:pt x="448679" y="1154967"/>
                        <a:pt x="431485" y="1154923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6" name="Freeform 1335">
                  <a:extLst>
                    <a:ext uri="{FF2B5EF4-FFF2-40B4-BE49-F238E27FC236}">
                      <a16:creationId xmlns:a16="http://schemas.microsoft.com/office/drawing/2014/main" id="{BD44CC0B-ECEC-322C-A513-C9C2E48F6E79}"/>
                    </a:ext>
                  </a:extLst>
                </p:cNvPr>
                <p:cNvSpPr/>
                <p:nvPr/>
              </p:nvSpPr>
              <p:spPr>
                <a:xfrm>
                  <a:off x="11672891" y="2730534"/>
                  <a:ext cx="275174" cy="272028"/>
                </a:xfrm>
                <a:custGeom>
                  <a:avLst/>
                  <a:gdLst>
                    <a:gd name="connsiteX0" fmla="*/ 135340 w 275174"/>
                    <a:gd name="connsiteY0" fmla="*/ 272028 h 272028"/>
                    <a:gd name="connsiteX1" fmla="*/ 86471 w 275174"/>
                    <a:gd name="connsiteY1" fmla="*/ 262987 h 272028"/>
                    <a:gd name="connsiteX2" fmla="*/ 8883 w 275174"/>
                    <a:gd name="connsiteY2" fmla="*/ 89492 h 272028"/>
                    <a:gd name="connsiteX3" fmla="*/ 79630 w 275174"/>
                    <a:gd name="connsiteY3" fmla="*/ 14736 h 272028"/>
                    <a:gd name="connsiteX4" fmla="*/ 260438 w 275174"/>
                    <a:gd name="connsiteY4" fmla="*/ 73290 h 272028"/>
                    <a:gd name="connsiteX5" fmla="*/ 201886 w 275174"/>
                    <a:gd name="connsiteY5" fmla="*/ 254098 h 272028"/>
                    <a:gd name="connsiteX6" fmla="*/ 189095 w 275174"/>
                    <a:gd name="connsiteY6" fmla="*/ 259811 h 272028"/>
                    <a:gd name="connsiteX7" fmla="*/ 135340 w 275174"/>
                    <a:gd name="connsiteY7" fmla="*/ 272028 h 272028"/>
                    <a:gd name="connsiteX8" fmla="*/ 135340 w 275174"/>
                    <a:gd name="connsiteY8" fmla="*/ 52120 h 272028"/>
                    <a:gd name="connsiteX9" fmla="*/ 100643 w 275174"/>
                    <a:gd name="connsiteY9" fmla="*/ 59695 h 272028"/>
                    <a:gd name="connsiteX10" fmla="*/ 57028 w 275174"/>
                    <a:gd name="connsiteY10" fmla="*/ 171758 h 272028"/>
                    <a:gd name="connsiteX11" fmla="*/ 57395 w 275174"/>
                    <a:gd name="connsiteY11" fmla="*/ 172581 h 272028"/>
                    <a:gd name="connsiteX12" fmla="*/ 104797 w 275174"/>
                    <a:gd name="connsiteY12" fmla="*/ 217540 h 272028"/>
                    <a:gd name="connsiteX13" fmla="*/ 170281 w 275174"/>
                    <a:gd name="connsiteY13" fmla="*/ 215830 h 272028"/>
                    <a:gd name="connsiteX14" fmla="*/ 170281 w 275174"/>
                    <a:gd name="connsiteY14" fmla="*/ 215830 h 272028"/>
                    <a:gd name="connsiteX15" fmla="*/ 213835 w 275174"/>
                    <a:gd name="connsiteY15" fmla="*/ 103000 h 272028"/>
                    <a:gd name="connsiteX16" fmla="*/ 135096 w 275174"/>
                    <a:gd name="connsiteY16" fmla="*/ 52120 h 272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75174" h="272028">
                      <a:moveTo>
                        <a:pt x="135340" y="272028"/>
                      </a:moveTo>
                      <a:cubicBezTo>
                        <a:pt x="118634" y="272028"/>
                        <a:pt x="102070" y="268964"/>
                        <a:pt x="86471" y="262987"/>
                      </a:cubicBezTo>
                      <a:cubicBezTo>
                        <a:pt x="17137" y="236503"/>
                        <a:pt x="-17601" y="158827"/>
                        <a:pt x="8883" y="89492"/>
                      </a:cubicBezTo>
                      <a:cubicBezTo>
                        <a:pt x="21611" y="56174"/>
                        <a:pt x="47062" y="29279"/>
                        <a:pt x="79630" y="14736"/>
                      </a:cubicBezTo>
                      <a:cubicBezTo>
                        <a:pt x="145727" y="-19025"/>
                        <a:pt x="226680" y="7191"/>
                        <a:pt x="260438" y="73290"/>
                      </a:cubicBezTo>
                      <a:cubicBezTo>
                        <a:pt x="294199" y="139387"/>
                        <a:pt x="267983" y="220338"/>
                        <a:pt x="201886" y="254098"/>
                      </a:cubicBezTo>
                      <a:cubicBezTo>
                        <a:pt x="197725" y="256224"/>
                        <a:pt x="193454" y="258130"/>
                        <a:pt x="189095" y="259811"/>
                      </a:cubicBezTo>
                      <a:cubicBezTo>
                        <a:pt x="172245" y="267652"/>
                        <a:pt x="153922" y="271816"/>
                        <a:pt x="135340" y="272028"/>
                      </a:cubicBezTo>
                      <a:close/>
                      <a:moveTo>
                        <a:pt x="135340" y="52120"/>
                      </a:moveTo>
                      <a:cubicBezTo>
                        <a:pt x="123365" y="52115"/>
                        <a:pt x="111529" y="54698"/>
                        <a:pt x="100643" y="59695"/>
                      </a:cubicBezTo>
                      <a:cubicBezTo>
                        <a:pt x="57654" y="78597"/>
                        <a:pt x="38126" y="128768"/>
                        <a:pt x="57028" y="171758"/>
                      </a:cubicBezTo>
                      <a:cubicBezTo>
                        <a:pt x="57148" y="172034"/>
                        <a:pt x="57270" y="172307"/>
                        <a:pt x="57395" y="172581"/>
                      </a:cubicBezTo>
                      <a:cubicBezTo>
                        <a:pt x="66487" y="193345"/>
                        <a:pt x="83581" y="209560"/>
                        <a:pt x="104797" y="217540"/>
                      </a:cubicBezTo>
                      <a:cubicBezTo>
                        <a:pt x="125986" y="225684"/>
                        <a:pt x="149546" y="225068"/>
                        <a:pt x="170281" y="215830"/>
                      </a:cubicBezTo>
                      <a:lnTo>
                        <a:pt x="170281" y="215830"/>
                      </a:lnTo>
                      <a:cubicBezTo>
                        <a:pt x="213466" y="196700"/>
                        <a:pt x="232964" y="146185"/>
                        <a:pt x="213835" y="103000"/>
                      </a:cubicBezTo>
                      <a:cubicBezTo>
                        <a:pt x="200051" y="71885"/>
                        <a:pt x="169127" y="51903"/>
                        <a:pt x="135096" y="5212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7" name="Freeform 1336">
                  <a:extLst>
                    <a:ext uri="{FF2B5EF4-FFF2-40B4-BE49-F238E27FC236}">
                      <a16:creationId xmlns:a16="http://schemas.microsoft.com/office/drawing/2014/main" id="{44DFF3C7-28A4-8B5F-5D7C-A7B621BB8CFE}"/>
                    </a:ext>
                  </a:extLst>
                </p:cNvPr>
                <p:cNvSpPr/>
                <p:nvPr/>
              </p:nvSpPr>
              <p:spPr>
                <a:xfrm>
                  <a:off x="12066420" y="2342582"/>
                  <a:ext cx="797574" cy="661202"/>
                </a:xfrm>
                <a:custGeom>
                  <a:avLst/>
                  <a:gdLst>
                    <a:gd name="connsiteX0" fmla="*/ 663470 w 797574"/>
                    <a:gd name="connsiteY0" fmla="*/ 661201 h 661202"/>
                    <a:gd name="connsiteX1" fmla="*/ 654673 w 797574"/>
                    <a:gd name="connsiteY1" fmla="*/ 659491 h 661202"/>
                    <a:gd name="connsiteX2" fmla="*/ 640499 w 797574"/>
                    <a:gd name="connsiteY2" fmla="*/ 627976 h 661202"/>
                    <a:gd name="connsiteX3" fmla="*/ 640501 w 797574"/>
                    <a:gd name="connsiteY3" fmla="*/ 627971 h 661202"/>
                    <a:gd name="connsiteX4" fmla="*/ 743858 w 797574"/>
                    <a:gd name="connsiteY4" fmla="*/ 359195 h 661202"/>
                    <a:gd name="connsiteX5" fmla="*/ 701655 w 797574"/>
                    <a:gd name="connsiteY5" fmla="*/ 264510 h 661202"/>
                    <a:gd name="connsiteX6" fmla="*/ 701343 w 797574"/>
                    <a:gd name="connsiteY6" fmla="*/ 264390 h 661202"/>
                    <a:gd name="connsiteX7" fmla="*/ 153528 w 797574"/>
                    <a:gd name="connsiteY7" fmla="*/ 53767 h 661202"/>
                    <a:gd name="connsiteX8" fmla="*/ 58843 w 797574"/>
                    <a:gd name="connsiteY8" fmla="*/ 95971 h 661202"/>
                    <a:gd name="connsiteX9" fmla="*/ 58723 w 797574"/>
                    <a:gd name="connsiteY9" fmla="*/ 96283 h 661202"/>
                    <a:gd name="connsiteX10" fmla="*/ 47483 w 797574"/>
                    <a:gd name="connsiteY10" fmla="*/ 126337 h 661202"/>
                    <a:gd name="connsiteX11" fmla="*/ 15963 w 797574"/>
                    <a:gd name="connsiteY11" fmla="*/ 140753 h 661202"/>
                    <a:gd name="connsiteX12" fmla="*/ 1547 w 797574"/>
                    <a:gd name="connsiteY12" fmla="*/ 109233 h 661202"/>
                    <a:gd name="connsiteX13" fmla="*/ 13031 w 797574"/>
                    <a:gd name="connsiteY13" fmla="*/ 78934 h 661202"/>
                    <a:gd name="connsiteX14" fmla="*/ 170554 w 797574"/>
                    <a:gd name="connsiteY14" fmla="*/ 7952 h 661202"/>
                    <a:gd name="connsiteX15" fmla="*/ 170876 w 797574"/>
                    <a:gd name="connsiteY15" fmla="*/ 8075 h 661202"/>
                    <a:gd name="connsiteX16" fmla="*/ 718935 w 797574"/>
                    <a:gd name="connsiteY16" fmla="*/ 217721 h 661202"/>
                    <a:gd name="connsiteX17" fmla="*/ 789550 w 797574"/>
                    <a:gd name="connsiteY17" fmla="*/ 375321 h 661202"/>
                    <a:gd name="connsiteX18" fmla="*/ 686193 w 797574"/>
                    <a:gd name="connsiteY18" fmla="*/ 645564 h 661202"/>
                    <a:gd name="connsiteX19" fmla="*/ 663470 w 797574"/>
                    <a:gd name="connsiteY19" fmla="*/ 661201 h 661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97574" h="661202">
                      <a:moveTo>
                        <a:pt x="663470" y="661201"/>
                      </a:moveTo>
                      <a:cubicBezTo>
                        <a:pt x="660452" y="661228"/>
                        <a:pt x="657461" y="660647"/>
                        <a:pt x="654673" y="659491"/>
                      </a:cubicBezTo>
                      <a:cubicBezTo>
                        <a:pt x="642058" y="654702"/>
                        <a:pt x="635710" y="640594"/>
                        <a:pt x="640499" y="627976"/>
                      </a:cubicBezTo>
                      <a:cubicBezTo>
                        <a:pt x="640499" y="627976"/>
                        <a:pt x="640501" y="627973"/>
                        <a:pt x="640501" y="627971"/>
                      </a:cubicBezTo>
                      <a:lnTo>
                        <a:pt x="743858" y="359195"/>
                      </a:lnTo>
                      <a:cubicBezTo>
                        <a:pt x="758350" y="321395"/>
                        <a:pt x="739455" y="279002"/>
                        <a:pt x="701655" y="264510"/>
                      </a:cubicBezTo>
                      <a:cubicBezTo>
                        <a:pt x="701550" y="264468"/>
                        <a:pt x="701448" y="264429"/>
                        <a:pt x="701343" y="264390"/>
                      </a:cubicBezTo>
                      <a:lnTo>
                        <a:pt x="153528" y="53767"/>
                      </a:lnTo>
                      <a:cubicBezTo>
                        <a:pt x="115728" y="39274"/>
                        <a:pt x="73335" y="58170"/>
                        <a:pt x="58843" y="95971"/>
                      </a:cubicBezTo>
                      <a:cubicBezTo>
                        <a:pt x="58801" y="96074"/>
                        <a:pt x="58762" y="96179"/>
                        <a:pt x="58723" y="96283"/>
                      </a:cubicBezTo>
                      <a:lnTo>
                        <a:pt x="47483" y="126337"/>
                      </a:lnTo>
                      <a:cubicBezTo>
                        <a:pt x="42760" y="139022"/>
                        <a:pt x="28647" y="145476"/>
                        <a:pt x="15963" y="140753"/>
                      </a:cubicBezTo>
                      <a:cubicBezTo>
                        <a:pt x="3279" y="136030"/>
                        <a:pt x="-3176" y="121918"/>
                        <a:pt x="1547" y="109233"/>
                      </a:cubicBezTo>
                      <a:lnTo>
                        <a:pt x="13031" y="78934"/>
                      </a:lnTo>
                      <a:cubicBezTo>
                        <a:pt x="36928" y="15835"/>
                        <a:pt x="107452" y="-15945"/>
                        <a:pt x="170554" y="7952"/>
                      </a:cubicBezTo>
                      <a:cubicBezTo>
                        <a:pt x="170661" y="7993"/>
                        <a:pt x="170768" y="8034"/>
                        <a:pt x="170876" y="8075"/>
                      </a:cubicBezTo>
                      <a:lnTo>
                        <a:pt x="718935" y="217721"/>
                      </a:lnTo>
                      <a:cubicBezTo>
                        <a:pt x="781931" y="241766"/>
                        <a:pt x="813537" y="312303"/>
                        <a:pt x="789550" y="375321"/>
                      </a:cubicBezTo>
                      <a:lnTo>
                        <a:pt x="686193" y="645564"/>
                      </a:lnTo>
                      <a:cubicBezTo>
                        <a:pt x="682567" y="654963"/>
                        <a:pt x="673544" y="661172"/>
                        <a:pt x="663470" y="66120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8" name="Freeform 1337">
                  <a:extLst>
                    <a:ext uri="{FF2B5EF4-FFF2-40B4-BE49-F238E27FC236}">
                      <a16:creationId xmlns:a16="http://schemas.microsoft.com/office/drawing/2014/main" id="{9DE629E9-8208-3976-F643-CE5D5890FC48}"/>
                    </a:ext>
                  </a:extLst>
                </p:cNvPr>
                <p:cNvSpPr/>
                <p:nvPr/>
              </p:nvSpPr>
              <p:spPr>
                <a:xfrm>
                  <a:off x="12128938" y="2527527"/>
                  <a:ext cx="268354" cy="268321"/>
                </a:xfrm>
                <a:custGeom>
                  <a:avLst/>
                  <a:gdLst>
                    <a:gd name="connsiteX0" fmla="*/ 133769 w 268354"/>
                    <a:gd name="connsiteY0" fmla="*/ 268321 h 268321"/>
                    <a:gd name="connsiteX1" fmla="*/ 11598 w 268354"/>
                    <a:gd name="connsiteY1" fmla="*/ 188666 h 268321"/>
                    <a:gd name="connsiteX2" fmla="*/ 79689 w 268354"/>
                    <a:gd name="connsiteY2" fmla="*/ 11598 h 268321"/>
                    <a:gd name="connsiteX3" fmla="*/ 256756 w 268354"/>
                    <a:gd name="connsiteY3" fmla="*/ 79691 h 268321"/>
                    <a:gd name="connsiteX4" fmla="*/ 188666 w 268354"/>
                    <a:gd name="connsiteY4" fmla="*/ 256756 h 268321"/>
                    <a:gd name="connsiteX5" fmla="*/ 133769 w 268354"/>
                    <a:gd name="connsiteY5" fmla="*/ 268321 h 268321"/>
                    <a:gd name="connsiteX6" fmla="*/ 133769 w 268354"/>
                    <a:gd name="connsiteY6" fmla="*/ 48413 h 268321"/>
                    <a:gd name="connsiteX7" fmla="*/ 53869 w 268354"/>
                    <a:gd name="connsiteY7" fmla="*/ 103390 h 268321"/>
                    <a:gd name="connsiteX8" fmla="*/ 55580 w 268354"/>
                    <a:gd name="connsiteY8" fmla="*/ 168629 h 268321"/>
                    <a:gd name="connsiteX9" fmla="*/ 103227 w 268354"/>
                    <a:gd name="connsiteY9" fmla="*/ 213833 h 268321"/>
                    <a:gd name="connsiteX10" fmla="*/ 103227 w 268354"/>
                    <a:gd name="connsiteY10" fmla="*/ 213833 h 268321"/>
                    <a:gd name="connsiteX11" fmla="*/ 213574 w 268354"/>
                    <a:gd name="connsiteY11" fmla="*/ 164327 h 268321"/>
                    <a:gd name="connsiteX12" fmla="*/ 211714 w 268354"/>
                    <a:gd name="connsiteY12" fmla="*/ 98992 h 268321"/>
                    <a:gd name="connsiteX13" fmla="*/ 133769 w 268354"/>
                    <a:gd name="connsiteY13" fmla="*/ 48413 h 26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354" h="268321">
                      <a:moveTo>
                        <a:pt x="133769" y="268321"/>
                      </a:moveTo>
                      <a:cubicBezTo>
                        <a:pt x="80964" y="267974"/>
                        <a:pt x="33218" y="236845"/>
                        <a:pt x="11598" y="188666"/>
                      </a:cubicBezTo>
                      <a:cubicBezTo>
                        <a:pt x="-18495" y="120968"/>
                        <a:pt x="11992" y="41691"/>
                        <a:pt x="79689" y="11598"/>
                      </a:cubicBezTo>
                      <a:cubicBezTo>
                        <a:pt x="147389" y="-18495"/>
                        <a:pt x="226663" y="11992"/>
                        <a:pt x="256756" y="79691"/>
                      </a:cubicBezTo>
                      <a:cubicBezTo>
                        <a:pt x="286850" y="147389"/>
                        <a:pt x="256363" y="226663"/>
                        <a:pt x="188666" y="256756"/>
                      </a:cubicBezTo>
                      <a:cubicBezTo>
                        <a:pt x="171386" y="264438"/>
                        <a:pt x="152679" y="268380"/>
                        <a:pt x="133769" y="268321"/>
                      </a:cubicBezTo>
                      <a:close/>
                      <a:moveTo>
                        <a:pt x="133769" y="48413"/>
                      </a:moveTo>
                      <a:cubicBezTo>
                        <a:pt x="98293" y="48335"/>
                        <a:pt x="66475" y="70228"/>
                        <a:pt x="53869" y="103390"/>
                      </a:cubicBezTo>
                      <a:cubicBezTo>
                        <a:pt x="45630" y="124479"/>
                        <a:pt x="46246" y="148002"/>
                        <a:pt x="55580" y="168629"/>
                      </a:cubicBezTo>
                      <a:cubicBezTo>
                        <a:pt x="64745" y="189487"/>
                        <a:pt x="81917" y="205779"/>
                        <a:pt x="103227" y="213833"/>
                      </a:cubicBezTo>
                      <a:lnTo>
                        <a:pt x="103227" y="213833"/>
                      </a:lnTo>
                      <a:cubicBezTo>
                        <a:pt x="147369" y="230634"/>
                        <a:pt x="196773" y="208469"/>
                        <a:pt x="213574" y="164327"/>
                      </a:cubicBezTo>
                      <a:cubicBezTo>
                        <a:pt x="221627" y="143162"/>
                        <a:pt x="220960" y="119666"/>
                        <a:pt x="211714" y="98992"/>
                      </a:cubicBezTo>
                      <a:cubicBezTo>
                        <a:pt x="198007" y="68215"/>
                        <a:pt x="167462" y="48394"/>
                        <a:pt x="133769" y="48413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39" name="Freeform 1338">
                  <a:extLst>
                    <a:ext uri="{FF2B5EF4-FFF2-40B4-BE49-F238E27FC236}">
                      <a16:creationId xmlns:a16="http://schemas.microsoft.com/office/drawing/2014/main" id="{7FF2DE58-8D56-892A-AEB0-1938C0951D91}"/>
                    </a:ext>
                  </a:extLst>
                </p:cNvPr>
                <p:cNvSpPr/>
                <p:nvPr/>
              </p:nvSpPr>
              <p:spPr>
                <a:xfrm>
                  <a:off x="12443172" y="2676018"/>
                  <a:ext cx="233920" cy="119587"/>
                </a:xfrm>
                <a:custGeom>
                  <a:avLst/>
                  <a:gdLst>
                    <a:gd name="connsiteX0" fmla="*/ 209261 w 233920"/>
                    <a:gd name="connsiteY0" fmla="*/ 119586 h 119587"/>
                    <a:gd name="connsiteX1" fmla="*/ 200465 w 233920"/>
                    <a:gd name="connsiteY1" fmla="*/ 117876 h 119587"/>
                    <a:gd name="connsiteX2" fmla="*/ 17941 w 233920"/>
                    <a:gd name="connsiteY2" fmla="*/ 47994 h 119587"/>
                    <a:gd name="connsiteX3" fmla="*/ 886 w 233920"/>
                    <a:gd name="connsiteY3" fmla="*/ 17940 h 119587"/>
                    <a:gd name="connsiteX4" fmla="*/ 30940 w 233920"/>
                    <a:gd name="connsiteY4" fmla="*/ 887 h 119587"/>
                    <a:gd name="connsiteX5" fmla="*/ 35290 w 233920"/>
                    <a:gd name="connsiteY5" fmla="*/ 2546 h 119587"/>
                    <a:gd name="connsiteX6" fmla="*/ 217813 w 233920"/>
                    <a:gd name="connsiteY6" fmla="*/ 72184 h 119587"/>
                    <a:gd name="connsiteX7" fmla="*/ 232449 w 233920"/>
                    <a:gd name="connsiteY7" fmla="*/ 103487 h 119587"/>
                    <a:gd name="connsiteX8" fmla="*/ 209261 w 233920"/>
                    <a:gd name="connsiteY8" fmla="*/ 119586 h 11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3920" h="119587">
                      <a:moveTo>
                        <a:pt x="209261" y="119586"/>
                      </a:moveTo>
                      <a:cubicBezTo>
                        <a:pt x="206244" y="119613"/>
                        <a:pt x="203253" y="119032"/>
                        <a:pt x="200465" y="117876"/>
                      </a:cubicBezTo>
                      <a:lnTo>
                        <a:pt x="17941" y="47994"/>
                      </a:lnTo>
                      <a:cubicBezTo>
                        <a:pt x="4933" y="44405"/>
                        <a:pt x="-2703" y="30949"/>
                        <a:pt x="886" y="17940"/>
                      </a:cubicBezTo>
                      <a:cubicBezTo>
                        <a:pt x="4476" y="4931"/>
                        <a:pt x="17932" y="-2704"/>
                        <a:pt x="30940" y="887"/>
                      </a:cubicBezTo>
                      <a:cubicBezTo>
                        <a:pt x="32441" y="1300"/>
                        <a:pt x="33897" y="1855"/>
                        <a:pt x="35290" y="2546"/>
                      </a:cubicBezTo>
                      <a:lnTo>
                        <a:pt x="217813" y="72184"/>
                      </a:lnTo>
                      <a:cubicBezTo>
                        <a:pt x="230500" y="76787"/>
                        <a:pt x="237050" y="90800"/>
                        <a:pt x="232449" y="103487"/>
                      </a:cubicBezTo>
                      <a:cubicBezTo>
                        <a:pt x="228916" y="113226"/>
                        <a:pt x="219621" y="119679"/>
                        <a:pt x="209261" y="119586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40" name="Freeform 1339">
                  <a:extLst>
                    <a:ext uri="{FF2B5EF4-FFF2-40B4-BE49-F238E27FC236}">
                      <a16:creationId xmlns:a16="http://schemas.microsoft.com/office/drawing/2014/main" id="{95F0C7FE-FD50-35DA-A5C8-3F26381D06C7}"/>
                    </a:ext>
                  </a:extLst>
                </p:cNvPr>
                <p:cNvSpPr/>
                <p:nvPr/>
              </p:nvSpPr>
              <p:spPr>
                <a:xfrm>
                  <a:off x="12396230" y="2736585"/>
                  <a:ext cx="277695" cy="136235"/>
                </a:xfrm>
                <a:custGeom>
                  <a:avLst/>
                  <a:gdLst>
                    <a:gd name="connsiteX0" fmla="*/ 252782 w 277695"/>
                    <a:gd name="connsiteY0" fmla="*/ 136231 h 136235"/>
                    <a:gd name="connsiteX1" fmla="*/ 243986 w 277695"/>
                    <a:gd name="connsiteY1" fmla="*/ 134520 h 136235"/>
                    <a:gd name="connsiteX2" fmla="*/ 15770 w 277695"/>
                    <a:gd name="connsiteY2" fmla="*/ 47290 h 136235"/>
                    <a:gd name="connsiteX3" fmla="*/ 1598 w 277695"/>
                    <a:gd name="connsiteY3" fmla="*/ 15770 h 136235"/>
                    <a:gd name="connsiteX4" fmla="*/ 33118 w 277695"/>
                    <a:gd name="connsiteY4" fmla="*/ 1598 h 136235"/>
                    <a:gd name="connsiteX5" fmla="*/ 261578 w 277695"/>
                    <a:gd name="connsiteY5" fmla="*/ 88828 h 136235"/>
                    <a:gd name="connsiteX6" fmla="*/ 276227 w 277695"/>
                    <a:gd name="connsiteY6" fmla="*/ 120124 h 136235"/>
                    <a:gd name="connsiteX7" fmla="*/ 252782 w 277695"/>
                    <a:gd name="connsiteY7" fmla="*/ 136231 h 13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695" h="136235">
                      <a:moveTo>
                        <a:pt x="252782" y="136231"/>
                      </a:moveTo>
                      <a:cubicBezTo>
                        <a:pt x="249764" y="136258"/>
                        <a:pt x="246774" y="135676"/>
                        <a:pt x="243986" y="134520"/>
                      </a:cubicBezTo>
                      <a:lnTo>
                        <a:pt x="15770" y="47290"/>
                      </a:lnTo>
                      <a:cubicBezTo>
                        <a:pt x="3152" y="42499"/>
                        <a:pt x="-3193" y="28388"/>
                        <a:pt x="1598" y="15770"/>
                      </a:cubicBezTo>
                      <a:cubicBezTo>
                        <a:pt x="6390" y="3152"/>
                        <a:pt x="20501" y="-3193"/>
                        <a:pt x="33118" y="1598"/>
                      </a:cubicBezTo>
                      <a:lnTo>
                        <a:pt x="261578" y="88828"/>
                      </a:lnTo>
                      <a:cubicBezTo>
                        <a:pt x="274267" y="93425"/>
                        <a:pt x="280825" y="107438"/>
                        <a:pt x="276227" y="120124"/>
                      </a:cubicBezTo>
                      <a:cubicBezTo>
                        <a:pt x="272664" y="129959"/>
                        <a:pt x="263240" y="136434"/>
                        <a:pt x="252782" y="13623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41" name="Freeform 1340">
                  <a:extLst>
                    <a:ext uri="{FF2B5EF4-FFF2-40B4-BE49-F238E27FC236}">
                      <a16:creationId xmlns:a16="http://schemas.microsoft.com/office/drawing/2014/main" id="{E0A5B8E9-30E0-7EFB-22F1-7A4330E9F1BC}"/>
                    </a:ext>
                  </a:extLst>
                </p:cNvPr>
                <p:cNvSpPr/>
                <p:nvPr/>
              </p:nvSpPr>
              <p:spPr>
                <a:xfrm>
                  <a:off x="12284672" y="3034000"/>
                  <a:ext cx="62156" cy="54082"/>
                </a:xfrm>
                <a:custGeom>
                  <a:avLst/>
                  <a:gdLst>
                    <a:gd name="connsiteX0" fmla="*/ 37899 w 62156"/>
                    <a:gd name="connsiteY0" fmla="*/ 54082 h 54082"/>
                    <a:gd name="connsiteX1" fmla="*/ 29103 w 62156"/>
                    <a:gd name="connsiteY1" fmla="*/ 52372 h 54082"/>
                    <a:gd name="connsiteX2" fmla="*/ 13954 w 62156"/>
                    <a:gd name="connsiteY2" fmla="*/ 46507 h 54082"/>
                    <a:gd name="connsiteX3" fmla="*/ 2370 w 62156"/>
                    <a:gd name="connsiteY3" fmla="*/ 13951 h 54082"/>
                    <a:gd name="connsiteX4" fmla="*/ 31547 w 62156"/>
                    <a:gd name="connsiteY4" fmla="*/ 1060 h 54082"/>
                    <a:gd name="connsiteX5" fmla="*/ 46696 w 62156"/>
                    <a:gd name="connsiteY5" fmla="*/ 6924 h 54082"/>
                    <a:gd name="connsiteX6" fmla="*/ 60440 w 62156"/>
                    <a:gd name="connsiteY6" fmla="*/ 38627 h 54082"/>
                    <a:gd name="connsiteX7" fmla="*/ 37899 w 62156"/>
                    <a:gd name="connsiteY7" fmla="*/ 54082 h 54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56" h="54082">
                      <a:moveTo>
                        <a:pt x="37899" y="54082"/>
                      </a:moveTo>
                      <a:cubicBezTo>
                        <a:pt x="34882" y="54109"/>
                        <a:pt x="31891" y="53527"/>
                        <a:pt x="29103" y="52372"/>
                      </a:cubicBezTo>
                      <a:lnTo>
                        <a:pt x="13954" y="46507"/>
                      </a:lnTo>
                      <a:cubicBezTo>
                        <a:pt x="1766" y="40716"/>
                        <a:pt x="-3421" y="26139"/>
                        <a:pt x="2370" y="13951"/>
                      </a:cubicBezTo>
                      <a:cubicBezTo>
                        <a:pt x="7562" y="3024"/>
                        <a:pt x="19970" y="-2459"/>
                        <a:pt x="31547" y="1060"/>
                      </a:cubicBezTo>
                      <a:lnTo>
                        <a:pt x="46696" y="6924"/>
                      </a:lnTo>
                      <a:cubicBezTo>
                        <a:pt x="59245" y="11884"/>
                        <a:pt x="65400" y="26078"/>
                        <a:pt x="60440" y="38627"/>
                      </a:cubicBezTo>
                      <a:cubicBezTo>
                        <a:pt x="56780" y="47893"/>
                        <a:pt x="47861" y="54006"/>
                        <a:pt x="37899" y="54082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42" name="Freeform 1341">
                  <a:extLst>
                    <a:ext uri="{FF2B5EF4-FFF2-40B4-BE49-F238E27FC236}">
                      <a16:creationId xmlns:a16="http://schemas.microsoft.com/office/drawing/2014/main" id="{79F9F0AA-F79D-9930-1AE3-3C05B404937B}"/>
                    </a:ext>
                  </a:extLst>
                </p:cNvPr>
                <p:cNvSpPr/>
                <p:nvPr/>
              </p:nvSpPr>
              <p:spPr>
                <a:xfrm>
                  <a:off x="12013862" y="2823594"/>
                  <a:ext cx="268890" cy="268886"/>
                </a:xfrm>
                <a:custGeom>
                  <a:avLst/>
                  <a:gdLst>
                    <a:gd name="connsiteX0" fmla="*/ 135226 w 268890"/>
                    <a:gd name="connsiteY0" fmla="*/ 268886 h 268886"/>
                    <a:gd name="connsiteX1" fmla="*/ 86358 w 268890"/>
                    <a:gd name="connsiteY1" fmla="*/ 260089 h 268886"/>
                    <a:gd name="connsiteX2" fmla="*/ 86358 w 268890"/>
                    <a:gd name="connsiteY2" fmla="*/ 260089 h 268886"/>
                    <a:gd name="connsiteX3" fmla="*/ 11589 w 268890"/>
                    <a:gd name="connsiteY3" fmla="*/ 189230 h 268886"/>
                    <a:gd name="connsiteX4" fmla="*/ 79516 w 268890"/>
                    <a:gd name="connsiteY4" fmla="*/ 11838 h 268886"/>
                    <a:gd name="connsiteX5" fmla="*/ 256879 w 268890"/>
                    <a:gd name="connsiteY5" fmla="*/ 79154 h 268886"/>
                    <a:gd name="connsiteX6" fmla="*/ 257153 w 268890"/>
                    <a:gd name="connsiteY6" fmla="*/ 79765 h 268886"/>
                    <a:gd name="connsiteX7" fmla="*/ 259841 w 268890"/>
                    <a:gd name="connsiteY7" fmla="*/ 182388 h 268886"/>
                    <a:gd name="connsiteX8" fmla="*/ 135226 w 268890"/>
                    <a:gd name="connsiteY8" fmla="*/ 268886 h 268886"/>
                    <a:gd name="connsiteX9" fmla="*/ 104684 w 268890"/>
                    <a:gd name="connsiteY9" fmla="*/ 214397 h 268886"/>
                    <a:gd name="connsiteX10" fmla="*/ 215126 w 268890"/>
                    <a:gd name="connsiteY10" fmla="*/ 165040 h 268886"/>
                    <a:gd name="connsiteX11" fmla="*/ 165769 w 268890"/>
                    <a:gd name="connsiteY11" fmla="*/ 54598 h 268886"/>
                    <a:gd name="connsiteX12" fmla="*/ 55326 w 268890"/>
                    <a:gd name="connsiteY12" fmla="*/ 103955 h 268886"/>
                    <a:gd name="connsiteX13" fmla="*/ 104684 w 268890"/>
                    <a:gd name="connsiteY13" fmla="*/ 214397 h 268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890" h="268886">
                      <a:moveTo>
                        <a:pt x="135226" y="268886"/>
                      </a:moveTo>
                      <a:cubicBezTo>
                        <a:pt x="118540" y="268932"/>
                        <a:pt x="101981" y="265951"/>
                        <a:pt x="86358" y="260089"/>
                      </a:cubicBezTo>
                      <a:lnTo>
                        <a:pt x="86358" y="260089"/>
                      </a:lnTo>
                      <a:cubicBezTo>
                        <a:pt x="53027" y="247315"/>
                        <a:pt x="26133" y="221828"/>
                        <a:pt x="11589" y="189230"/>
                      </a:cubicBezTo>
                      <a:cubicBezTo>
                        <a:pt x="-18450" y="121481"/>
                        <a:pt x="11909" y="42195"/>
                        <a:pt x="79516" y="11838"/>
                      </a:cubicBezTo>
                      <a:cubicBezTo>
                        <a:pt x="147082" y="-18551"/>
                        <a:pt x="226491" y="11586"/>
                        <a:pt x="256879" y="79154"/>
                      </a:cubicBezTo>
                      <a:cubicBezTo>
                        <a:pt x="256972" y="79357"/>
                        <a:pt x="257063" y="79560"/>
                        <a:pt x="257153" y="79765"/>
                      </a:cubicBezTo>
                      <a:cubicBezTo>
                        <a:pt x="271811" y="112221"/>
                        <a:pt x="272779" y="149212"/>
                        <a:pt x="259841" y="182388"/>
                      </a:cubicBezTo>
                      <a:cubicBezTo>
                        <a:pt x="240100" y="234150"/>
                        <a:pt x="190621" y="268492"/>
                        <a:pt x="135226" y="268886"/>
                      </a:cubicBezTo>
                      <a:close/>
                      <a:moveTo>
                        <a:pt x="104684" y="214397"/>
                      </a:moveTo>
                      <a:cubicBezTo>
                        <a:pt x="148812" y="231267"/>
                        <a:pt x="198257" y="209168"/>
                        <a:pt x="215126" y="165040"/>
                      </a:cubicBezTo>
                      <a:cubicBezTo>
                        <a:pt x="231996" y="120912"/>
                        <a:pt x="209897" y="71467"/>
                        <a:pt x="165769" y="54598"/>
                      </a:cubicBezTo>
                      <a:cubicBezTo>
                        <a:pt x="121641" y="37728"/>
                        <a:pt x="72196" y="59826"/>
                        <a:pt x="55326" y="103955"/>
                      </a:cubicBezTo>
                      <a:cubicBezTo>
                        <a:pt x="38457" y="148083"/>
                        <a:pt x="60555" y="197528"/>
                        <a:pt x="104684" y="214397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43" name="Freeform 1342">
                  <a:extLst>
                    <a:ext uri="{FF2B5EF4-FFF2-40B4-BE49-F238E27FC236}">
                      <a16:creationId xmlns:a16="http://schemas.microsoft.com/office/drawing/2014/main" id="{48E78EF6-A2D4-F8EF-0E75-DB9CD4DF515D}"/>
                    </a:ext>
                  </a:extLst>
                </p:cNvPr>
                <p:cNvSpPr/>
                <p:nvPr/>
              </p:nvSpPr>
              <p:spPr>
                <a:xfrm>
                  <a:off x="12331775" y="2973404"/>
                  <a:ext cx="69943" cy="56769"/>
                </a:xfrm>
                <a:custGeom>
                  <a:avLst/>
                  <a:gdLst>
                    <a:gd name="connsiteX0" fmla="*/ 45284 w 69943"/>
                    <a:gd name="connsiteY0" fmla="*/ 56768 h 56769"/>
                    <a:gd name="connsiteX1" fmla="*/ 36732 w 69943"/>
                    <a:gd name="connsiteY1" fmla="*/ 55302 h 56769"/>
                    <a:gd name="connsiteX2" fmla="*/ 15963 w 69943"/>
                    <a:gd name="connsiteY2" fmla="*/ 47483 h 56769"/>
                    <a:gd name="connsiteX3" fmla="*/ 1547 w 69943"/>
                    <a:gd name="connsiteY3" fmla="*/ 15963 h 56769"/>
                    <a:gd name="connsiteX4" fmla="*/ 33067 w 69943"/>
                    <a:gd name="connsiteY4" fmla="*/ 1547 h 56769"/>
                    <a:gd name="connsiteX5" fmla="*/ 53836 w 69943"/>
                    <a:gd name="connsiteY5" fmla="*/ 9366 h 56769"/>
                    <a:gd name="connsiteX6" fmla="*/ 68472 w 69943"/>
                    <a:gd name="connsiteY6" fmla="*/ 40669 h 56769"/>
                    <a:gd name="connsiteX7" fmla="*/ 45284 w 69943"/>
                    <a:gd name="connsiteY7" fmla="*/ 56768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943" h="56769">
                      <a:moveTo>
                        <a:pt x="45284" y="56768"/>
                      </a:moveTo>
                      <a:cubicBezTo>
                        <a:pt x="42369" y="56793"/>
                        <a:pt x="39474" y="56297"/>
                        <a:pt x="36732" y="55302"/>
                      </a:cubicBezTo>
                      <a:lnTo>
                        <a:pt x="15963" y="47483"/>
                      </a:lnTo>
                      <a:cubicBezTo>
                        <a:pt x="3279" y="42760"/>
                        <a:pt x="-3176" y="28647"/>
                        <a:pt x="1547" y="15963"/>
                      </a:cubicBezTo>
                      <a:cubicBezTo>
                        <a:pt x="6270" y="3279"/>
                        <a:pt x="20383" y="-3176"/>
                        <a:pt x="33067" y="1547"/>
                      </a:cubicBezTo>
                      <a:lnTo>
                        <a:pt x="53836" y="9366"/>
                      </a:lnTo>
                      <a:cubicBezTo>
                        <a:pt x="66522" y="13969"/>
                        <a:pt x="73073" y="27982"/>
                        <a:pt x="68472" y="40669"/>
                      </a:cubicBezTo>
                      <a:cubicBezTo>
                        <a:pt x="64937" y="50408"/>
                        <a:pt x="55644" y="56861"/>
                        <a:pt x="45284" y="56768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</p:grpSp>
          <p:grpSp>
            <p:nvGrpSpPr>
              <p:cNvPr id="1319" name="Group 1318">
                <a:extLst>
                  <a:ext uri="{FF2B5EF4-FFF2-40B4-BE49-F238E27FC236}">
                    <a16:creationId xmlns:a16="http://schemas.microsoft.com/office/drawing/2014/main" id="{C7B66B2F-BA02-A735-A79B-84B11860FF98}"/>
                  </a:ext>
                </a:extLst>
              </p:cNvPr>
              <p:cNvGrpSpPr/>
              <p:nvPr/>
            </p:nvGrpSpPr>
            <p:grpSpPr>
              <a:xfrm>
                <a:off x="12064896" y="2882631"/>
                <a:ext cx="162357" cy="152595"/>
                <a:chOff x="13622452" y="3033354"/>
                <a:chExt cx="162357" cy="152595"/>
              </a:xfrm>
            </p:grpSpPr>
            <p:cxnSp>
              <p:nvCxnSpPr>
                <p:cNvPr id="1320" name="Straight Connector 1319">
                  <a:extLst>
                    <a:ext uri="{FF2B5EF4-FFF2-40B4-BE49-F238E27FC236}">
                      <a16:creationId xmlns:a16="http://schemas.microsoft.com/office/drawing/2014/main" id="{5C034E60-D583-228A-6E59-2654E118D922}"/>
                    </a:ext>
                  </a:extLst>
                </p:cNvPr>
                <p:cNvCxnSpPr/>
                <p:nvPr/>
              </p:nvCxnSpPr>
              <p:spPr>
                <a:xfrm>
                  <a:off x="13622452" y="3033354"/>
                  <a:ext cx="157942" cy="145656"/>
                </a:xfrm>
                <a:prstGeom prst="line">
                  <a:avLst/>
                </a:prstGeom>
                <a:ln w="635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1" name="Straight Connector 1320">
                  <a:extLst>
                    <a:ext uri="{FF2B5EF4-FFF2-40B4-BE49-F238E27FC236}">
                      <a16:creationId xmlns:a16="http://schemas.microsoft.com/office/drawing/2014/main" id="{0C537106-D8F0-4D4C-6AA1-AF9E55BA54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632409" y="3033354"/>
                  <a:ext cx="152400" cy="152595"/>
                </a:xfrm>
                <a:prstGeom prst="line">
                  <a:avLst/>
                </a:prstGeom>
                <a:ln w="635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44" name="Group 1343">
              <a:extLst>
                <a:ext uri="{FF2B5EF4-FFF2-40B4-BE49-F238E27FC236}">
                  <a16:creationId xmlns:a16="http://schemas.microsoft.com/office/drawing/2014/main" id="{481B4C1C-44E2-26E1-6EBD-77B3A7C13789}"/>
                </a:ext>
              </a:extLst>
            </p:cNvPr>
            <p:cNvGrpSpPr/>
            <p:nvPr/>
          </p:nvGrpSpPr>
          <p:grpSpPr>
            <a:xfrm>
              <a:off x="13256619" y="8838612"/>
              <a:ext cx="849474" cy="851346"/>
              <a:chOff x="11498429" y="2342582"/>
              <a:chExt cx="1365565" cy="1368575"/>
            </a:xfrm>
          </p:grpSpPr>
          <p:grpSp>
            <p:nvGrpSpPr>
              <p:cNvPr id="1345" name="Graphic 9">
                <a:extLst>
                  <a:ext uri="{FF2B5EF4-FFF2-40B4-BE49-F238E27FC236}">
                    <a16:creationId xmlns:a16="http://schemas.microsoft.com/office/drawing/2014/main" id="{C921BABD-343C-ACF3-3113-77EFD67DBA76}"/>
                  </a:ext>
                </a:extLst>
              </p:cNvPr>
              <p:cNvGrpSpPr/>
              <p:nvPr/>
            </p:nvGrpSpPr>
            <p:grpSpPr>
              <a:xfrm>
                <a:off x="11498429" y="2342582"/>
                <a:ext cx="1365565" cy="1368575"/>
                <a:chOff x="11498429" y="2342582"/>
                <a:chExt cx="1365565" cy="1368575"/>
              </a:xfrm>
            </p:grpSpPr>
            <p:sp>
              <p:nvSpPr>
                <p:cNvPr id="1349" name="Freeform 1348">
                  <a:extLst>
                    <a:ext uri="{FF2B5EF4-FFF2-40B4-BE49-F238E27FC236}">
                      <a16:creationId xmlns:a16="http://schemas.microsoft.com/office/drawing/2014/main" id="{A8537384-536E-8E3C-0B53-4F9F85C05BBE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0" name="Freeform 1349">
                  <a:extLst>
                    <a:ext uri="{FF2B5EF4-FFF2-40B4-BE49-F238E27FC236}">
                      <a16:creationId xmlns:a16="http://schemas.microsoft.com/office/drawing/2014/main" id="{1AE8F3E1-1C4F-D5C8-4149-50790375A35F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1" name="Freeform 1350">
                  <a:extLst>
                    <a:ext uri="{FF2B5EF4-FFF2-40B4-BE49-F238E27FC236}">
                      <a16:creationId xmlns:a16="http://schemas.microsoft.com/office/drawing/2014/main" id="{43C7F5F9-E08F-B329-AADB-62835B24BD88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2" name="Freeform 1351">
                  <a:extLst>
                    <a:ext uri="{FF2B5EF4-FFF2-40B4-BE49-F238E27FC236}">
                      <a16:creationId xmlns:a16="http://schemas.microsoft.com/office/drawing/2014/main" id="{B02CA93A-3588-0586-E8D7-1708E72C242E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3" name="Freeform 1352">
                  <a:extLst>
                    <a:ext uri="{FF2B5EF4-FFF2-40B4-BE49-F238E27FC236}">
                      <a16:creationId xmlns:a16="http://schemas.microsoft.com/office/drawing/2014/main" id="{4B8660BE-AF17-AA44-A274-73012F0B279C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4" name="Freeform 1353">
                  <a:extLst>
                    <a:ext uri="{FF2B5EF4-FFF2-40B4-BE49-F238E27FC236}">
                      <a16:creationId xmlns:a16="http://schemas.microsoft.com/office/drawing/2014/main" id="{8F4F00C9-DED4-E747-8401-4762BCCD426A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5" name="Freeform 1354">
                  <a:extLst>
                    <a:ext uri="{FF2B5EF4-FFF2-40B4-BE49-F238E27FC236}">
                      <a16:creationId xmlns:a16="http://schemas.microsoft.com/office/drawing/2014/main" id="{68620848-FCA3-CAAE-1139-1BEAE3E2B246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6" name="Freeform 1355">
                  <a:extLst>
                    <a:ext uri="{FF2B5EF4-FFF2-40B4-BE49-F238E27FC236}">
                      <a16:creationId xmlns:a16="http://schemas.microsoft.com/office/drawing/2014/main" id="{748824AA-B8EC-5DF2-1F29-0FE9B019A88B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7" name="Freeform 1356">
                  <a:extLst>
                    <a:ext uri="{FF2B5EF4-FFF2-40B4-BE49-F238E27FC236}">
                      <a16:creationId xmlns:a16="http://schemas.microsoft.com/office/drawing/2014/main" id="{1529A08E-51C7-AD72-07DA-21C5155D9317}"/>
                    </a:ext>
                  </a:extLst>
                </p:cNvPr>
                <p:cNvSpPr/>
                <p:nvPr/>
              </p:nvSpPr>
              <p:spPr>
                <a:xfrm>
                  <a:off x="12085804" y="3085952"/>
                  <a:ext cx="716393" cy="625205"/>
                </a:xfrm>
                <a:custGeom>
                  <a:avLst/>
                  <a:gdLst>
                    <a:gd name="connsiteX0" fmla="*/ 349654 w 716393"/>
                    <a:gd name="connsiteY0" fmla="*/ 625202 h 625205"/>
                    <a:gd name="connsiteX1" fmla="*/ 977 w 716393"/>
                    <a:gd name="connsiteY1" fmla="*/ 363267 h 625205"/>
                    <a:gd name="connsiteX2" fmla="*/ 4887 w 716393"/>
                    <a:gd name="connsiteY2" fmla="*/ 341765 h 625205"/>
                    <a:gd name="connsiteX3" fmla="*/ 24434 w 716393"/>
                    <a:gd name="connsiteY3" fmla="*/ 331991 h 625205"/>
                    <a:gd name="connsiteX4" fmla="*/ 140741 w 716393"/>
                    <a:gd name="connsiteY4" fmla="*/ 331991 h 625205"/>
                    <a:gd name="connsiteX5" fmla="*/ 162976 w 716393"/>
                    <a:gd name="connsiteY5" fmla="*/ 346163 h 625205"/>
                    <a:gd name="connsiteX6" fmla="*/ 289301 w 716393"/>
                    <a:gd name="connsiteY6" fmla="*/ 458316 h 625205"/>
                    <a:gd name="connsiteX7" fmla="*/ 548392 w 716393"/>
                    <a:gd name="connsiteY7" fmla="*/ 320693 h 625205"/>
                    <a:gd name="connsiteX8" fmla="*/ 497725 w 716393"/>
                    <a:gd name="connsiteY8" fmla="*/ 114283 h 625205"/>
                    <a:gd name="connsiteX9" fmla="*/ 498580 w 716393"/>
                    <a:gd name="connsiteY9" fmla="*/ 79220 h 625205"/>
                    <a:gd name="connsiteX10" fmla="*/ 533643 w 716393"/>
                    <a:gd name="connsiteY10" fmla="*/ 80075 h 625205"/>
                    <a:gd name="connsiteX11" fmla="*/ 530906 w 716393"/>
                    <a:gd name="connsiteY11" fmla="*/ 442549 h 625205"/>
                    <a:gd name="connsiteX12" fmla="*/ 275862 w 716393"/>
                    <a:gd name="connsiteY12" fmla="*/ 504986 h 625205"/>
                    <a:gd name="connsiteX13" fmla="*/ 125348 w 716393"/>
                    <a:gd name="connsiteY13" fmla="*/ 380860 h 625205"/>
                    <a:gd name="connsiteX14" fmla="*/ 58886 w 716393"/>
                    <a:gd name="connsiteY14" fmla="*/ 380860 h 625205"/>
                    <a:gd name="connsiteX15" fmla="*/ 242876 w 716393"/>
                    <a:gd name="connsiteY15" fmla="*/ 557519 h 625205"/>
                    <a:gd name="connsiteX16" fmla="*/ 647054 w 716393"/>
                    <a:gd name="connsiteY16" fmla="*/ 361469 h 625205"/>
                    <a:gd name="connsiteX17" fmla="*/ 580801 w 716393"/>
                    <a:gd name="connsiteY17" fmla="*/ 42446 h 625205"/>
                    <a:gd name="connsiteX18" fmla="*/ 579301 w 716393"/>
                    <a:gd name="connsiteY18" fmla="*/ 7923 h 625205"/>
                    <a:gd name="connsiteX19" fmla="*/ 613821 w 716393"/>
                    <a:gd name="connsiteY19" fmla="*/ 6423 h 625205"/>
                    <a:gd name="connsiteX20" fmla="*/ 616231 w 716393"/>
                    <a:gd name="connsiteY20" fmla="*/ 8971 h 625205"/>
                    <a:gd name="connsiteX21" fmla="*/ 602533 w 716393"/>
                    <a:gd name="connsiteY21" fmla="*/ 525044 h 625205"/>
                    <a:gd name="connsiteX22" fmla="*/ 349654 w 716393"/>
                    <a:gd name="connsiteY22" fmla="*/ 625202 h 625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16393" h="625205">
                      <a:moveTo>
                        <a:pt x="349654" y="625202"/>
                      </a:moveTo>
                      <a:cubicBezTo>
                        <a:pt x="188153" y="625021"/>
                        <a:pt x="46129" y="518329"/>
                        <a:pt x="977" y="363267"/>
                      </a:cubicBezTo>
                      <a:cubicBezTo>
                        <a:pt x="-1175" y="355883"/>
                        <a:pt x="271" y="347918"/>
                        <a:pt x="4887" y="341765"/>
                      </a:cubicBezTo>
                      <a:cubicBezTo>
                        <a:pt x="9503" y="335613"/>
                        <a:pt x="16742" y="331991"/>
                        <a:pt x="24434" y="331991"/>
                      </a:cubicBezTo>
                      <a:lnTo>
                        <a:pt x="140741" y="331991"/>
                      </a:lnTo>
                      <a:cubicBezTo>
                        <a:pt x="150285" y="331967"/>
                        <a:pt x="158969" y="337501"/>
                        <a:pt x="162976" y="346163"/>
                      </a:cubicBezTo>
                      <a:cubicBezTo>
                        <a:pt x="187010" y="399965"/>
                        <a:pt x="233032" y="440824"/>
                        <a:pt x="289301" y="458316"/>
                      </a:cubicBezTo>
                      <a:cubicBezTo>
                        <a:pt x="398849" y="491860"/>
                        <a:pt x="514848" y="430244"/>
                        <a:pt x="548392" y="320693"/>
                      </a:cubicBezTo>
                      <a:cubicBezTo>
                        <a:pt x="570710" y="247806"/>
                        <a:pt x="551255" y="168551"/>
                        <a:pt x="497725" y="114283"/>
                      </a:cubicBezTo>
                      <a:cubicBezTo>
                        <a:pt x="488278" y="104365"/>
                        <a:pt x="488662" y="88666"/>
                        <a:pt x="498580" y="79220"/>
                      </a:cubicBezTo>
                      <a:cubicBezTo>
                        <a:pt x="508498" y="69773"/>
                        <a:pt x="524197" y="70157"/>
                        <a:pt x="533643" y="80075"/>
                      </a:cubicBezTo>
                      <a:cubicBezTo>
                        <a:pt x="632980" y="180925"/>
                        <a:pt x="631756" y="343209"/>
                        <a:pt x="530906" y="442549"/>
                      </a:cubicBezTo>
                      <a:cubicBezTo>
                        <a:pt x="463815" y="508631"/>
                        <a:pt x="365893" y="532606"/>
                        <a:pt x="275862" y="504986"/>
                      </a:cubicBezTo>
                      <a:cubicBezTo>
                        <a:pt x="211109" y="485407"/>
                        <a:pt x="156897" y="440702"/>
                        <a:pt x="125348" y="380860"/>
                      </a:cubicBezTo>
                      <a:lnTo>
                        <a:pt x="58886" y="380860"/>
                      </a:lnTo>
                      <a:cubicBezTo>
                        <a:pt x="92432" y="463144"/>
                        <a:pt x="159296" y="527345"/>
                        <a:pt x="242876" y="557519"/>
                      </a:cubicBezTo>
                      <a:cubicBezTo>
                        <a:pt x="408625" y="614991"/>
                        <a:pt x="589583" y="527216"/>
                        <a:pt x="647054" y="361469"/>
                      </a:cubicBezTo>
                      <a:cubicBezTo>
                        <a:pt x="685345" y="251036"/>
                        <a:pt x="659897" y="128498"/>
                        <a:pt x="580801" y="42446"/>
                      </a:cubicBezTo>
                      <a:cubicBezTo>
                        <a:pt x="570854" y="33327"/>
                        <a:pt x="570182" y="17870"/>
                        <a:pt x="579301" y="7923"/>
                      </a:cubicBezTo>
                      <a:cubicBezTo>
                        <a:pt x="588417" y="-2024"/>
                        <a:pt x="603874" y="-2696"/>
                        <a:pt x="613821" y="6423"/>
                      </a:cubicBezTo>
                      <a:cubicBezTo>
                        <a:pt x="614684" y="7212"/>
                        <a:pt x="615490" y="8065"/>
                        <a:pt x="616231" y="8971"/>
                      </a:cubicBezTo>
                      <a:cubicBezTo>
                        <a:pt x="754958" y="155264"/>
                        <a:pt x="748825" y="386316"/>
                        <a:pt x="602533" y="525044"/>
                      </a:cubicBezTo>
                      <a:cubicBezTo>
                        <a:pt x="534288" y="589758"/>
                        <a:pt x="443701" y="625637"/>
                        <a:pt x="349654" y="6252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8" name="Freeform 1357">
                  <a:extLst>
                    <a:ext uri="{FF2B5EF4-FFF2-40B4-BE49-F238E27FC236}">
                      <a16:creationId xmlns:a16="http://schemas.microsoft.com/office/drawing/2014/main" id="{8E6552F0-82C5-7A8A-5B3C-CA0F2527686D}"/>
                    </a:ext>
                  </a:extLst>
                </p:cNvPr>
                <p:cNvSpPr/>
                <p:nvPr/>
              </p:nvSpPr>
              <p:spPr>
                <a:xfrm>
                  <a:off x="12033026" y="3417943"/>
                  <a:ext cx="366513" cy="48868"/>
                </a:xfrm>
                <a:custGeom>
                  <a:avLst/>
                  <a:gdLst>
                    <a:gd name="connsiteX0" fmla="*/ 342079 w 366513"/>
                    <a:gd name="connsiteY0" fmla="*/ 48868 h 48868"/>
                    <a:gd name="connsiteX1" fmla="*/ 24434 w 366513"/>
                    <a:gd name="connsiteY1" fmla="*/ 48868 h 48868"/>
                    <a:gd name="connsiteX2" fmla="*/ 0 w 366513"/>
                    <a:gd name="connsiteY2" fmla="*/ 24434 h 48868"/>
                    <a:gd name="connsiteX3" fmla="*/ 24434 w 366513"/>
                    <a:gd name="connsiteY3" fmla="*/ 0 h 48868"/>
                    <a:gd name="connsiteX4" fmla="*/ 342079 w 366513"/>
                    <a:gd name="connsiteY4" fmla="*/ 0 h 48868"/>
                    <a:gd name="connsiteX5" fmla="*/ 366513 w 366513"/>
                    <a:gd name="connsiteY5" fmla="*/ 24434 h 48868"/>
                    <a:gd name="connsiteX6" fmla="*/ 342079 w 366513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513" h="48868">
                      <a:moveTo>
                        <a:pt x="342079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342079" y="0"/>
                      </a:lnTo>
                      <a:cubicBezTo>
                        <a:pt x="355574" y="0"/>
                        <a:pt x="366513" y="10939"/>
                        <a:pt x="366513" y="24434"/>
                      </a:cubicBezTo>
                      <a:cubicBezTo>
                        <a:pt x="366513" y="37929"/>
                        <a:pt x="355574" y="48868"/>
                        <a:pt x="342079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59" name="Freeform 1358">
                  <a:extLst>
                    <a:ext uri="{FF2B5EF4-FFF2-40B4-BE49-F238E27FC236}">
                      <a16:creationId xmlns:a16="http://schemas.microsoft.com/office/drawing/2014/main" id="{5C790F90-8F0C-3AD6-2FD0-94CB7DA25C89}"/>
                    </a:ext>
                  </a:extLst>
                </p:cNvPr>
                <p:cNvSpPr/>
                <p:nvPr/>
              </p:nvSpPr>
              <p:spPr>
                <a:xfrm>
                  <a:off x="12533927" y="3026996"/>
                  <a:ext cx="146605" cy="146605"/>
                </a:xfrm>
                <a:custGeom>
                  <a:avLst/>
                  <a:gdLst>
                    <a:gd name="connsiteX0" fmla="*/ 73303 w 146605"/>
                    <a:gd name="connsiteY0" fmla="*/ 146605 h 146605"/>
                    <a:gd name="connsiteX1" fmla="*/ 0 w 146605"/>
                    <a:gd name="connsiteY1" fmla="*/ 73303 h 146605"/>
                    <a:gd name="connsiteX2" fmla="*/ 73303 w 146605"/>
                    <a:gd name="connsiteY2" fmla="*/ 0 h 146605"/>
                    <a:gd name="connsiteX3" fmla="*/ 146605 w 146605"/>
                    <a:gd name="connsiteY3" fmla="*/ 73303 h 146605"/>
                    <a:gd name="connsiteX4" fmla="*/ 73303 w 146605"/>
                    <a:gd name="connsiteY4" fmla="*/ 146605 h 146605"/>
                    <a:gd name="connsiteX5" fmla="*/ 73303 w 146605"/>
                    <a:gd name="connsiteY5" fmla="*/ 48868 h 146605"/>
                    <a:gd name="connsiteX6" fmla="*/ 48868 w 146605"/>
                    <a:gd name="connsiteY6" fmla="*/ 73303 h 146605"/>
                    <a:gd name="connsiteX7" fmla="*/ 73303 w 146605"/>
                    <a:gd name="connsiteY7" fmla="*/ 97737 h 146605"/>
                    <a:gd name="connsiteX8" fmla="*/ 97737 w 146605"/>
                    <a:gd name="connsiteY8" fmla="*/ 73303 h 146605"/>
                    <a:gd name="connsiteX9" fmla="*/ 73303 w 146605"/>
                    <a:gd name="connsiteY9" fmla="*/ 48868 h 14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605" h="146605">
                      <a:moveTo>
                        <a:pt x="73303" y="146605"/>
                      </a:moveTo>
                      <a:cubicBezTo>
                        <a:pt x="32818" y="146605"/>
                        <a:pt x="0" y="113788"/>
                        <a:pt x="0" y="73303"/>
                      </a:cubicBezTo>
                      <a:cubicBezTo>
                        <a:pt x="0" y="32818"/>
                        <a:pt x="32818" y="0"/>
                        <a:pt x="73303" y="0"/>
                      </a:cubicBezTo>
                      <a:cubicBezTo>
                        <a:pt x="113788" y="0"/>
                        <a:pt x="146605" y="32818"/>
                        <a:pt x="146605" y="73303"/>
                      </a:cubicBezTo>
                      <a:cubicBezTo>
                        <a:pt x="146605" y="113788"/>
                        <a:pt x="113788" y="146605"/>
                        <a:pt x="73303" y="146605"/>
                      </a:cubicBezTo>
                      <a:close/>
                      <a:moveTo>
                        <a:pt x="73303" y="48868"/>
                      </a:moveTo>
                      <a:cubicBezTo>
                        <a:pt x="59808" y="48868"/>
                        <a:pt x="48868" y="59808"/>
                        <a:pt x="48868" y="73303"/>
                      </a:cubicBezTo>
                      <a:cubicBezTo>
                        <a:pt x="48868" y="86798"/>
                        <a:pt x="59808" y="97737"/>
                        <a:pt x="73303" y="97737"/>
                      </a:cubicBezTo>
                      <a:cubicBezTo>
                        <a:pt x="86798" y="97737"/>
                        <a:pt x="97737" y="86798"/>
                        <a:pt x="97737" y="73303"/>
                      </a:cubicBezTo>
                      <a:cubicBezTo>
                        <a:pt x="97737" y="59808"/>
                        <a:pt x="86798" y="48868"/>
                        <a:pt x="7330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0" name="Freeform 1359">
                  <a:extLst>
                    <a:ext uri="{FF2B5EF4-FFF2-40B4-BE49-F238E27FC236}">
                      <a16:creationId xmlns:a16="http://schemas.microsoft.com/office/drawing/2014/main" id="{B2CB7167-C7DA-8432-B822-E823C313F081}"/>
                    </a:ext>
                  </a:extLst>
                </p:cNvPr>
                <p:cNvSpPr/>
                <p:nvPr/>
              </p:nvSpPr>
              <p:spPr>
                <a:xfrm>
                  <a:off x="12594871" y="2929160"/>
                  <a:ext cx="73543" cy="73402"/>
                </a:xfrm>
                <a:custGeom>
                  <a:avLst/>
                  <a:gdLst>
                    <a:gd name="connsiteX0" fmla="*/ 24576 w 73543"/>
                    <a:gd name="connsiteY0" fmla="*/ 73402 h 73402"/>
                    <a:gd name="connsiteX1" fmla="*/ 7227 w 73543"/>
                    <a:gd name="connsiteY1" fmla="*/ 66316 h 73402"/>
                    <a:gd name="connsiteX2" fmla="*/ 7085 w 73543"/>
                    <a:gd name="connsiteY2" fmla="*/ 31761 h 73402"/>
                    <a:gd name="connsiteX3" fmla="*/ 7227 w 73543"/>
                    <a:gd name="connsiteY3" fmla="*/ 31620 h 73402"/>
                    <a:gd name="connsiteX4" fmla="*/ 31661 w 73543"/>
                    <a:gd name="connsiteY4" fmla="*/ 7186 h 73402"/>
                    <a:gd name="connsiteX5" fmla="*/ 66358 w 73543"/>
                    <a:gd name="connsiteY5" fmla="*/ 7186 h 73402"/>
                    <a:gd name="connsiteX6" fmla="*/ 66358 w 73543"/>
                    <a:gd name="connsiteY6" fmla="*/ 41882 h 73402"/>
                    <a:gd name="connsiteX7" fmla="*/ 41924 w 73543"/>
                    <a:gd name="connsiteY7" fmla="*/ 66316 h 73402"/>
                    <a:gd name="connsiteX8" fmla="*/ 24576 w 73543"/>
                    <a:gd name="connsiteY8" fmla="*/ 73402 h 7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43" h="73402">
                      <a:moveTo>
                        <a:pt x="24576" y="73402"/>
                      </a:moveTo>
                      <a:cubicBezTo>
                        <a:pt x="18081" y="73439"/>
                        <a:pt x="11838" y="70890"/>
                        <a:pt x="7227" y="66316"/>
                      </a:cubicBezTo>
                      <a:cubicBezTo>
                        <a:pt x="-2353" y="56814"/>
                        <a:pt x="-2417" y="41342"/>
                        <a:pt x="7085" y="31761"/>
                      </a:cubicBezTo>
                      <a:cubicBezTo>
                        <a:pt x="7132" y="31715"/>
                        <a:pt x="7181" y="31666"/>
                        <a:pt x="7227" y="31620"/>
                      </a:cubicBezTo>
                      <a:lnTo>
                        <a:pt x="31661" y="7186"/>
                      </a:lnTo>
                      <a:cubicBezTo>
                        <a:pt x="41242" y="-2395"/>
                        <a:pt x="56777" y="-2395"/>
                        <a:pt x="66358" y="7186"/>
                      </a:cubicBezTo>
                      <a:cubicBezTo>
                        <a:pt x="75939" y="16766"/>
                        <a:pt x="75939" y="32301"/>
                        <a:pt x="66358" y="41882"/>
                      </a:cubicBezTo>
                      <a:lnTo>
                        <a:pt x="41924" y="66316"/>
                      </a:lnTo>
                      <a:cubicBezTo>
                        <a:pt x="37313" y="70890"/>
                        <a:pt x="31070" y="73439"/>
                        <a:pt x="24576" y="734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1" name="Freeform 1360">
                  <a:extLst>
                    <a:ext uri="{FF2B5EF4-FFF2-40B4-BE49-F238E27FC236}">
                      <a16:creationId xmlns:a16="http://schemas.microsoft.com/office/drawing/2014/main" id="{DC1438BD-BF39-6C1B-4B2A-2C739241FBD7}"/>
                    </a:ext>
                  </a:extLst>
                </p:cNvPr>
                <p:cNvSpPr/>
                <p:nvPr/>
              </p:nvSpPr>
              <p:spPr>
                <a:xfrm>
                  <a:off x="12350529" y="3197936"/>
                  <a:ext cx="73543" cy="73402"/>
                </a:xfrm>
                <a:custGeom>
                  <a:avLst/>
                  <a:gdLst>
                    <a:gd name="connsiteX0" fmla="*/ 24576 w 73543"/>
                    <a:gd name="connsiteY0" fmla="*/ 73402 h 73402"/>
                    <a:gd name="connsiteX1" fmla="*/ 7227 w 73543"/>
                    <a:gd name="connsiteY1" fmla="*/ 66316 h 73402"/>
                    <a:gd name="connsiteX2" fmla="*/ 7085 w 73543"/>
                    <a:gd name="connsiteY2" fmla="*/ 31761 h 73402"/>
                    <a:gd name="connsiteX3" fmla="*/ 7227 w 73543"/>
                    <a:gd name="connsiteY3" fmla="*/ 31620 h 73402"/>
                    <a:gd name="connsiteX4" fmla="*/ 31661 w 73543"/>
                    <a:gd name="connsiteY4" fmla="*/ 7186 h 73402"/>
                    <a:gd name="connsiteX5" fmla="*/ 66358 w 73543"/>
                    <a:gd name="connsiteY5" fmla="*/ 7186 h 73402"/>
                    <a:gd name="connsiteX6" fmla="*/ 66358 w 73543"/>
                    <a:gd name="connsiteY6" fmla="*/ 41882 h 73402"/>
                    <a:gd name="connsiteX7" fmla="*/ 41924 w 73543"/>
                    <a:gd name="connsiteY7" fmla="*/ 66316 h 73402"/>
                    <a:gd name="connsiteX8" fmla="*/ 24576 w 73543"/>
                    <a:gd name="connsiteY8" fmla="*/ 73402 h 7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43" h="73402">
                      <a:moveTo>
                        <a:pt x="24576" y="73402"/>
                      </a:moveTo>
                      <a:cubicBezTo>
                        <a:pt x="18081" y="73439"/>
                        <a:pt x="11838" y="70890"/>
                        <a:pt x="7227" y="66316"/>
                      </a:cubicBezTo>
                      <a:cubicBezTo>
                        <a:pt x="-2353" y="56814"/>
                        <a:pt x="-2417" y="41342"/>
                        <a:pt x="7085" y="31761"/>
                      </a:cubicBezTo>
                      <a:cubicBezTo>
                        <a:pt x="7132" y="31715"/>
                        <a:pt x="7181" y="31666"/>
                        <a:pt x="7227" y="31620"/>
                      </a:cubicBezTo>
                      <a:lnTo>
                        <a:pt x="31661" y="7186"/>
                      </a:lnTo>
                      <a:cubicBezTo>
                        <a:pt x="41242" y="-2395"/>
                        <a:pt x="56777" y="-2395"/>
                        <a:pt x="66358" y="7186"/>
                      </a:cubicBezTo>
                      <a:cubicBezTo>
                        <a:pt x="75939" y="16766"/>
                        <a:pt x="75939" y="32301"/>
                        <a:pt x="66358" y="41882"/>
                      </a:cubicBezTo>
                      <a:lnTo>
                        <a:pt x="41924" y="66316"/>
                      </a:lnTo>
                      <a:cubicBezTo>
                        <a:pt x="37313" y="70890"/>
                        <a:pt x="31070" y="73439"/>
                        <a:pt x="24576" y="734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2" name="Freeform 1361">
                  <a:extLst>
                    <a:ext uri="{FF2B5EF4-FFF2-40B4-BE49-F238E27FC236}">
                      <a16:creationId xmlns:a16="http://schemas.microsoft.com/office/drawing/2014/main" id="{8BF6B5C4-8B2D-D209-37D1-3C3A19025916}"/>
                    </a:ext>
                  </a:extLst>
                </p:cNvPr>
                <p:cNvSpPr/>
                <p:nvPr/>
              </p:nvSpPr>
              <p:spPr>
                <a:xfrm>
                  <a:off x="11498429" y="2436503"/>
                  <a:ext cx="628165" cy="1154923"/>
                </a:xfrm>
                <a:custGeom>
                  <a:avLst/>
                  <a:gdLst>
                    <a:gd name="connsiteX0" fmla="*/ 431485 w 628165"/>
                    <a:gd name="connsiteY0" fmla="*/ 1154923 h 1154923"/>
                    <a:gd name="connsiteX1" fmla="*/ 319820 w 628165"/>
                    <a:gd name="connsiteY1" fmla="*/ 1081620 h 1154923"/>
                    <a:gd name="connsiteX2" fmla="*/ 10728 w 628165"/>
                    <a:gd name="connsiteY2" fmla="*/ 391110 h 1154923"/>
                    <a:gd name="connsiteX3" fmla="*/ 72207 w 628165"/>
                    <a:gd name="connsiteY3" fmla="*/ 229641 h 1154923"/>
                    <a:gd name="connsiteX4" fmla="*/ 72302 w 628165"/>
                    <a:gd name="connsiteY4" fmla="*/ 229600 h 1154923"/>
                    <a:gd name="connsiteX5" fmla="*/ 583465 w 628165"/>
                    <a:gd name="connsiteY5" fmla="*/ 1629 h 1154923"/>
                    <a:gd name="connsiteX6" fmla="*/ 615032 w 628165"/>
                    <a:gd name="connsiteY6" fmla="*/ 15687 h 1154923"/>
                    <a:gd name="connsiteX7" fmla="*/ 615230 w 628165"/>
                    <a:gd name="connsiteY7" fmla="*/ 32660 h 1154923"/>
                    <a:gd name="connsiteX8" fmla="*/ 356472 w 628165"/>
                    <a:gd name="connsiteY8" fmla="*/ 709976 h 1154923"/>
                    <a:gd name="connsiteX9" fmla="*/ 353784 w 628165"/>
                    <a:gd name="connsiteY9" fmla="*/ 718773 h 1154923"/>
                    <a:gd name="connsiteX10" fmla="*/ 353784 w 628165"/>
                    <a:gd name="connsiteY10" fmla="*/ 720727 h 1154923"/>
                    <a:gd name="connsiteX11" fmla="*/ 398987 w 628165"/>
                    <a:gd name="connsiteY11" fmla="*/ 804537 h 1154923"/>
                    <a:gd name="connsiteX12" fmla="*/ 610832 w 628165"/>
                    <a:gd name="connsiteY12" fmla="*/ 885414 h 1154923"/>
                    <a:gd name="connsiteX13" fmla="*/ 627103 w 628165"/>
                    <a:gd name="connsiteY13" fmla="*/ 915898 h 1154923"/>
                    <a:gd name="connsiteX14" fmla="*/ 596618 w 628165"/>
                    <a:gd name="connsiteY14" fmla="*/ 932169 h 1154923"/>
                    <a:gd name="connsiteX15" fmla="*/ 593239 w 628165"/>
                    <a:gd name="connsiteY15" fmla="*/ 930861 h 1154923"/>
                    <a:gd name="connsiteX16" fmla="*/ 381395 w 628165"/>
                    <a:gd name="connsiteY16" fmla="*/ 849984 h 1154923"/>
                    <a:gd name="connsiteX17" fmla="*/ 305404 w 628165"/>
                    <a:gd name="connsiteY17" fmla="*/ 712664 h 1154923"/>
                    <a:gd name="connsiteX18" fmla="*/ 305404 w 628165"/>
                    <a:gd name="connsiteY18" fmla="*/ 710465 h 1154923"/>
                    <a:gd name="connsiteX19" fmla="*/ 310535 w 628165"/>
                    <a:gd name="connsiteY19" fmla="*/ 693117 h 1154923"/>
                    <a:gd name="connsiteX20" fmla="*/ 548525 w 628165"/>
                    <a:gd name="connsiteY20" fmla="*/ 70777 h 1154923"/>
                    <a:gd name="connsiteX21" fmla="*/ 92338 w 628165"/>
                    <a:gd name="connsiteY21" fmla="*/ 274070 h 1154923"/>
                    <a:gd name="connsiteX22" fmla="*/ 54680 w 628165"/>
                    <a:gd name="connsiteY22" fmla="*/ 370654 h 1154923"/>
                    <a:gd name="connsiteX23" fmla="*/ 55198 w 628165"/>
                    <a:gd name="connsiteY23" fmla="*/ 371807 h 1154923"/>
                    <a:gd name="connsiteX24" fmla="*/ 363558 w 628165"/>
                    <a:gd name="connsiteY24" fmla="*/ 1062562 h 1154923"/>
                    <a:gd name="connsiteX25" fmla="*/ 460141 w 628165"/>
                    <a:gd name="connsiteY25" fmla="*/ 1100220 h 1154923"/>
                    <a:gd name="connsiteX26" fmla="*/ 461294 w 628165"/>
                    <a:gd name="connsiteY26" fmla="*/ 1099702 h 1154923"/>
                    <a:gd name="connsiteX27" fmla="*/ 529955 w 628165"/>
                    <a:gd name="connsiteY27" fmla="*/ 1068915 h 1154923"/>
                    <a:gd name="connsiteX28" fmla="*/ 562963 w 628165"/>
                    <a:gd name="connsiteY28" fmla="*/ 1079140 h 1154923"/>
                    <a:gd name="connsiteX29" fmla="*/ 552737 w 628165"/>
                    <a:gd name="connsiteY29" fmla="*/ 1112149 h 1154923"/>
                    <a:gd name="connsiteX30" fmla="*/ 549991 w 628165"/>
                    <a:gd name="connsiteY30" fmla="*/ 1113385 h 1154923"/>
                    <a:gd name="connsiteX31" fmla="*/ 481330 w 628165"/>
                    <a:gd name="connsiteY31" fmla="*/ 1144172 h 1154923"/>
                    <a:gd name="connsiteX32" fmla="*/ 431485 w 628165"/>
                    <a:gd name="connsiteY32" fmla="*/ 1154923 h 115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628165" h="1154923">
                      <a:moveTo>
                        <a:pt x="431485" y="1154923"/>
                      </a:moveTo>
                      <a:cubicBezTo>
                        <a:pt x="383019" y="1154801"/>
                        <a:pt x="339207" y="1126042"/>
                        <a:pt x="319820" y="1081620"/>
                      </a:cubicBezTo>
                      <a:lnTo>
                        <a:pt x="10728" y="391110"/>
                      </a:lnTo>
                      <a:cubicBezTo>
                        <a:pt x="-16883" y="329545"/>
                        <a:pt x="10642" y="257254"/>
                        <a:pt x="72207" y="229641"/>
                      </a:cubicBezTo>
                      <a:cubicBezTo>
                        <a:pt x="72239" y="229629"/>
                        <a:pt x="72270" y="229614"/>
                        <a:pt x="72302" y="229600"/>
                      </a:cubicBezTo>
                      <a:lnTo>
                        <a:pt x="583465" y="1629"/>
                      </a:lnTo>
                      <a:cubicBezTo>
                        <a:pt x="596064" y="-3206"/>
                        <a:pt x="610196" y="3088"/>
                        <a:pt x="615032" y="15687"/>
                      </a:cubicBezTo>
                      <a:cubicBezTo>
                        <a:pt x="617124" y="21139"/>
                        <a:pt x="617194" y="27160"/>
                        <a:pt x="615230" y="32660"/>
                      </a:cubicBezTo>
                      <a:lnTo>
                        <a:pt x="356472" y="709976"/>
                      </a:lnTo>
                      <a:cubicBezTo>
                        <a:pt x="356472" y="712664"/>
                        <a:pt x="354517" y="715840"/>
                        <a:pt x="353784" y="718773"/>
                      </a:cubicBezTo>
                      <a:cubicBezTo>
                        <a:pt x="353051" y="721705"/>
                        <a:pt x="353784" y="720239"/>
                        <a:pt x="353784" y="720727"/>
                      </a:cubicBezTo>
                      <a:cubicBezTo>
                        <a:pt x="346185" y="755979"/>
                        <a:pt x="365356" y="791523"/>
                        <a:pt x="398987" y="804537"/>
                      </a:cubicBezTo>
                      <a:lnTo>
                        <a:pt x="610832" y="885414"/>
                      </a:lnTo>
                      <a:cubicBezTo>
                        <a:pt x="623743" y="889338"/>
                        <a:pt x="631029" y="902987"/>
                        <a:pt x="627103" y="915898"/>
                      </a:cubicBezTo>
                      <a:cubicBezTo>
                        <a:pt x="623178" y="928809"/>
                        <a:pt x="609529" y="936095"/>
                        <a:pt x="596618" y="932169"/>
                      </a:cubicBezTo>
                      <a:cubicBezTo>
                        <a:pt x="595463" y="931817"/>
                        <a:pt x="594331" y="931379"/>
                        <a:pt x="593239" y="930861"/>
                      </a:cubicBezTo>
                      <a:lnTo>
                        <a:pt x="381395" y="849984"/>
                      </a:lnTo>
                      <a:cubicBezTo>
                        <a:pt x="326124" y="828685"/>
                        <a:pt x="294096" y="770805"/>
                        <a:pt x="305404" y="712664"/>
                      </a:cubicBezTo>
                      <a:cubicBezTo>
                        <a:pt x="305404" y="712664"/>
                        <a:pt x="305404" y="711198"/>
                        <a:pt x="305404" y="710465"/>
                      </a:cubicBezTo>
                      <a:cubicBezTo>
                        <a:pt x="306697" y="704566"/>
                        <a:pt x="308412" y="698768"/>
                        <a:pt x="310535" y="693117"/>
                      </a:cubicBezTo>
                      <a:lnTo>
                        <a:pt x="548525" y="70777"/>
                      </a:lnTo>
                      <a:lnTo>
                        <a:pt x="92338" y="274070"/>
                      </a:lnTo>
                      <a:cubicBezTo>
                        <a:pt x="55268" y="290341"/>
                        <a:pt x="38408" y="333584"/>
                        <a:pt x="54680" y="370654"/>
                      </a:cubicBezTo>
                      <a:cubicBezTo>
                        <a:pt x="54849" y="371040"/>
                        <a:pt x="55022" y="371423"/>
                        <a:pt x="55198" y="371807"/>
                      </a:cubicBezTo>
                      <a:lnTo>
                        <a:pt x="363558" y="1062562"/>
                      </a:lnTo>
                      <a:cubicBezTo>
                        <a:pt x="379828" y="1099631"/>
                        <a:pt x="423072" y="1116491"/>
                        <a:pt x="460141" y="1100220"/>
                      </a:cubicBezTo>
                      <a:cubicBezTo>
                        <a:pt x="460527" y="1100051"/>
                        <a:pt x="460911" y="1099878"/>
                        <a:pt x="461294" y="1099702"/>
                      </a:cubicBezTo>
                      <a:lnTo>
                        <a:pt x="529955" y="1068915"/>
                      </a:lnTo>
                      <a:cubicBezTo>
                        <a:pt x="541893" y="1062623"/>
                        <a:pt x="556671" y="1067202"/>
                        <a:pt x="562963" y="1079140"/>
                      </a:cubicBezTo>
                      <a:cubicBezTo>
                        <a:pt x="569255" y="1091079"/>
                        <a:pt x="564676" y="1105857"/>
                        <a:pt x="552737" y="1112149"/>
                      </a:cubicBezTo>
                      <a:cubicBezTo>
                        <a:pt x="551848" y="1112615"/>
                        <a:pt x="550931" y="1113028"/>
                        <a:pt x="549991" y="1113385"/>
                      </a:cubicBezTo>
                      <a:lnTo>
                        <a:pt x="481330" y="1144172"/>
                      </a:lnTo>
                      <a:cubicBezTo>
                        <a:pt x="465683" y="1151302"/>
                        <a:pt x="448679" y="1154967"/>
                        <a:pt x="431485" y="1154923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3" name="Freeform 1362">
                  <a:extLst>
                    <a:ext uri="{FF2B5EF4-FFF2-40B4-BE49-F238E27FC236}">
                      <a16:creationId xmlns:a16="http://schemas.microsoft.com/office/drawing/2014/main" id="{B012224B-45C9-D741-8E37-9E55AAA8C512}"/>
                    </a:ext>
                  </a:extLst>
                </p:cNvPr>
                <p:cNvSpPr/>
                <p:nvPr/>
              </p:nvSpPr>
              <p:spPr>
                <a:xfrm>
                  <a:off x="11672891" y="2730534"/>
                  <a:ext cx="275174" cy="272028"/>
                </a:xfrm>
                <a:custGeom>
                  <a:avLst/>
                  <a:gdLst>
                    <a:gd name="connsiteX0" fmla="*/ 135340 w 275174"/>
                    <a:gd name="connsiteY0" fmla="*/ 272028 h 272028"/>
                    <a:gd name="connsiteX1" fmla="*/ 86471 w 275174"/>
                    <a:gd name="connsiteY1" fmla="*/ 262987 h 272028"/>
                    <a:gd name="connsiteX2" fmla="*/ 8883 w 275174"/>
                    <a:gd name="connsiteY2" fmla="*/ 89492 h 272028"/>
                    <a:gd name="connsiteX3" fmla="*/ 79630 w 275174"/>
                    <a:gd name="connsiteY3" fmla="*/ 14736 h 272028"/>
                    <a:gd name="connsiteX4" fmla="*/ 260438 w 275174"/>
                    <a:gd name="connsiteY4" fmla="*/ 73290 h 272028"/>
                    <a:gd name="connsiteX5" fmla="*/ 201886 w 275174"/>
                    <a:gd name="connsiteY5" fmla="*/ 254098 h 272028"/>
                    <a:gd name="connsiteX6" fmla="*/ 189095 w 275174"/>
                    <a:gd name="connsiteY6" fmla="*/ 259811 h 272028"/>
                    <a:gd name="connsiteX7" fmla="*/ 135340 w 275174"/>
                    <a:gd name="connsiteY7" fmla="*/ 272028 h 272028"/>
                    <a:gd name="connsiteX8" fmla="*/ 135340 w 275174"/>
                    <a:gd name="connsiteY8" fmla="*/ 52120 h 272028"/>
                    <a:gd name="connsiteX9" fmla="*/ 100643 w 275174"/>
                    <a:gd name="connsiteY9" fmla="*/ 59695 h 272028"/>
                    <a:gd name="connsiteX10" fmla="*/ 57028 w 275174"/>
                    <a:gd name="connsiteY10" fmla="*/ 171758 h 272028"/>
                    <a:gd name="connsiteX11" fmla="*/ 57395 w 275174"/>
                    <a:gd name="connsiteY11" fmla="*/ 172581 h 272028"/>
                    <a:gd name="connsiteX12" fmla="*/ 104797 w 275174"/>
                    <a:gd name="connsiteY12" fmla="*/ 217540 h 272028"/>
                    <a:gd name="connsiteX13" fmla="*/ 170281 w 275174"/>
                    <a:gd name="connsiteY13" fmla="*/ 215830 h 272028"/>
                    <a:gd name="connsiteX14" fmla="*/ 170281 w 275174"/>
                    <a:gd name="connsiteY14" fmla="*/ 215830 h 272028"/>
                    <a:gd name="connsiteX15" fmla="*/ 213835 w 275174"/>
                    <a:gd name="connsiteY15" fmla="*/ 103000 h 272028"/>
                    <a:gd name="connsiteX16" fmla="*/ 135096 w 275174"/>
                    <a:gd name="connsiteY16" fmla="*/ 52120 h 272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75174" h="272028">
                      <a:moveTo>
                        <a:pt x="135340" y="272028"/>
                      </a:moveTo>
                      <a:cubicBezTo>
                        <a:pt x="118634" y="272028"/>
                        <a:pt x="102070" y="268964"/>
                        <a:pt x="86471" y="262987"/>
                      </a:cubicBezTo>
                      <a:cubicBezTo>
                        <a:pt x="17137" y="236503"/>
                        <a:pt x="-17601" y="158827"/>
                        <a:pt x="8883" y="89492"/>
                      </a:cubicBezTo>
                      <a:cubicBezTo>
                        <a:pt x="21611" y="56174"/>
                        <a:pt x="47062" y="29279"/>
                        <a:pt x="79630" y="14736"/>
                      </a:cubicBezTo>
                      <a:cubicBezTo>
                        <a:pt x="145727" y="-19025"/>
                        <a:pt x="226680" y="7191"/>
                        <a:pt x="260438" y="73290"/>
                      </a:cubicBezTo>
                      <a:cubicBezTo>
                        <a:pt x="294199" y="139387"/>
                        <a:pt x="267983" y="220338"/>
                        <a:pt x="201886" y="254098"/>
                      </a:cubicBezTo>
                      <a:cubicBezTo>
                        <a:pt x="197725" y="256224"/>
                        <a:pt x="193454" y="258130"/>
                        <a:pt x="189095" y="259811"/>
                      </a:cubicBezTo>
                      <a:cubicBezTo>
                        <a:pt x="172245" y="267652"/>
                        <a:pt x="153922" y="271816"/>
                        <a:pt x="135340" y="272028"/>
                      </a:cubicBezTo>
                      <a:close/>
                      <a:moveTo>
                        <a:pt x="135340" y="52120"/>
                      </a:moveTo>
                      <a:cubicBezTo>
                        <a:pt x="123365" y="52115"/>
                        <a:pt x="111529" y="54698"/>
                        <a:pt x="100643" y="59695"/>
                      </a:cubicBezTo>
                      <a:cubicBezTo>
                        <a:pt x="57654" y="78597"/>
                        <a:pt x="38126" y="128768"/>
                        <a:pt x="57028" y="171758"/>
                      </a:cubicBezTo>
                      <a:cubicBezTo>
                        <a:pt x="57148" y="172034"/>
                        <a:pt x="57270" y="172307"/>
                        <a:pt x="57395" y="172581"/>
                      </a:cubicBezTo>
                      <a:cubicBezTo>
                        <a:pt x="66487" y="193345"/>
                        <a:pt x="83581" y="209560"/>
                        <a:pt x="104797" y="217540"/>
                      </a:cubicBezTo>
                      <a:cubicBezTo>
                        <a:pt x="125986" y="225684"/>
                        <a:pt x="149546" y="225068"/>
                        <a:pt x="170281" y="215830"/>
                      </a:cubicBezTo>
                      <a:lnTo>
                        <a:pt x="170281" y="215830"/>
                      </a:lnTo>
                      <a:cubicBezTo>
                        <a:pt x="213466" y="196700"/>
                        <a:pt x="232964" y="146185"/>
                        <a:pt x="213835" y="103000"/>
                      </a:cubicBezTo>
                      <a:cubicBezTo>
                        <a:pt x="200051" y="71885"/>
                        <a:pt x="169127" y="51903"/>
                        <a:pt x="135096" y="5212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4" name="Freeform 1363">
                  <a:extLst>
                    <a:ext uri="{FF2B5EF4-FFF2-40B4-BE49-F238E27FC236}">
                      <a16:creationId xmlns:a16="http://schemas.microsoft.com/office/drawing/2014/main" id="{358D61AB-F48D-3E79-7B90-2A2685A0136A}"/>
                    </a:ext>
                  </a:extLst>
                </p:cNvPr>
                <p:cNvSpPr/>
                <p:nvPr/>
              </p:nvSpPr>
              <p:spPr>
                <a:xfrm>
                  <a:off x="12066420" y="2342582"/>
                  <a:ext cx="797574" cy="661202"/>
                </a:xfrm>
                <a:custGeom>
                  <a:avLst/>
                  <a:gdLst>
                    <a:gd name="connsiteX0" fmla="*/ 663470 w 797574"/>
                    <a:gd name="connsiteY0" fmla="*/ 661201 h 661202"/>
                    <a:gd name="connsiteX1" fmla="*/ 654673 w 797574"/>
                    <a:gd name="connsiteY1" fmla="*/ 659491 h 661202"/>
                    <a:gd name="connsiteX2" fmla="*/ 640499 w 797574"/>
                    <a:gd name="connsiteY2" fmla="*/ 627976 h 661202"/>
                    <a:gd name="connsiteX3" fmla="*/ 640501 w 797574"/>
                    <a:gd name="connsiteY3" fmla="*/ 627971 h 661202"/>
                    <a:gd name="connsiteX4" fmla="*/ 743858 w 797574"/>
                    <a:gd name="connsiteY4" fmla="*/ 359195 h 661202"/>
                    <a:gd name="connsiteX5" fmla="*/ 701655 w 797574"/>
                    <a:gd name="connsiteY5" fmla="*/ 264510 h 661202"/>
                    <a:gd name="connsiteX6" fmla="*/ 701343 w 797574"/>
                    <a:gd name="connsiteY6" fmla="*/ 264390 h 661202"/>
                    <a:gd name="connsiteX7" fmla="*/ 153528 w 797574"/>
                    <a:gd name="connsiteY7" fmla="*/ 53767 h 661202"/>
                    <a:gd name="connsiteX8" fmla="*/ 58843 w 797574"/>
                    <a:gd name="connsiteY8" fmla="*/ 95971 h 661202"/>
                    <a:gd name="connsiteX9" fmla="*/ 58723 w 797574"/>
                    <a:gd name="connsiteY9" fmla="*/ 96283 h 661202"/>
                    <a:gd name="connsiteX10" fmla="*/ 47483 w 797574"/>
                    <a:gd name="connsiteY10" fmla="*/ 126337 h 661202"/>
                    <a:gd name="connsiteX11" fmla="*/ 15963 w 797574"/>
                    <a:gd name="connsiteY11" fmla="*/ 140753 h 661202"/>
                    <a:gd name="connsiteX12" fmla="*/ 1547 w 797574"/>
                    <a:gd name="connsiteY12" fmla="*/ 109233 h 661202"/>
                    <a:gd name="connsiteX13" fmla="*/ 13031 w 797574"/>
                    <a:gd name="connsiteY13" fmla="*/ 78934 h 661202"/>
                    <a:gd name="connsiteX14" fmla="*/ 170554 w 797574"/>
                    <a:gd name="connsiteY14" fmla="*/ 7952 h 661202"/>
                    <a:gd name="connsiteX15" fmla="*/ 170876 w 797574"/>
                    <a:gd name="connsiteY15" fmla="*/ 8075 h 661202"/>
                    <a:gd name="connsiteX16" fmla="*/ 718935 w 797574"/>
                    <a:gd name="connsiteY16" fmla="*/ 217721 h 661202"/>
                    <a:gd name="connsiteX17" fmla="*/ 789550 w 797574"/>
                    <a:gd name="connsiteY17" fmla="*/ 375321 h 661202"/>
                    <a:gd name="connsiteX18" fmla="*/ 686193 w 797574"/>
                    <a:gd name="connsiteY18" fmla="*/ 645564 h 661202"/>
                    <a:gd name="connsiteX19" fmla="*/ 663470 w 797574"/>
                    <a:gd name="connsiteY19" fmla="*/ 661201 h 661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97574" h="661202">
                      <a:moveTo>
                        <a:pt x="663470" y="661201"/>
                      </a:moveTo>
                      <a:cubicBezTo>
                        <a:pt x="660452" y="661228"/>
                        <a:pt x="657461" y="660647"/>
                        <a:pt x="654673" y="659491"/>
                      </a:cubicBezTo>
                      <a:cubicBezTo>
                        <a:pt x="642058" y="654702"/>
                        <a:pt x="635710" y="640594"/>
                        <a:pt x="640499" y="627976"/>
                      </a:cubicBezTo>
                      <a:cubicBezTo>
                        <a:pt x="640499" y="627976"/>
                        <a:pt x="640501" y="627973"/>
                        <a:pt x="640501" y="627971"/>
                      </a:cubicBezTo>
                      <a:lnTo>
                        <a:pt x="743858" y="359195"/>
                      </a:lnTo>
                      <a:cubicBezTo>
                        <a:pt x="758350" y="321395"/>
                        <a:pt x="739455" y="279002"/>
                        <a:pt x="701655" y="264510"/>
                      </a:cubicBezTo>
                      <a:cubicBezTo>
                        <a:pt x="701550" y="264468"/>
                        <a:pt x="701448" y="264429"/>
                        <a:pt x="701343" y="264390"/>
                      </a:cubicBezTo>
                      <a:lnTo>
                        <a:pt x="153528" y="53767"/>
                      </a:lnTo>
                      <a:cubicBezTo>
                        <a:pt x="115728" y="39274"/>
                        <a:pt x="73335" y="58170"/>
                        <a:pt x="58843" y="95971"/>
                      </a:cubicBezTo>
                      <a:cubicBezTo>
                        <a:pt x="58801" y="96074"/>
                        <a:pt x="58762" y="96179"/>
                        <a:pt x="58723" y="96283"/>
                      </a:cubicBezTo>
                      <a:lnTo>
                        <a:pt x="47483" y="126337"/>
                      </a:lnTo>
                      <a:cubicBezTo>
                        <a:pt x="42760" y="139022"/>
                        <a:pt x="28647" y="145476"/>
                        <a:pt x="15963" y="140753"/>
                      </a:cubicBezTo>
                      <a:cubicBezTo>
                        <a:pt x="3279" y="136030"/>
                        <a:pt x="-3176" y="121918"/>
                        <a:pt x="1547" y="109233"/>
                      </a:cubicBezTo>
                      <a:lnTo>
                        <a:pt x="13031" y="78934"/>
                      </a:lnTo>
                      <a:cubicBezTo>
                        <a:pt x="36928" y="15835"/>
                        <a:pt x="107452" y="-15945"/>
                        <a:pt x="170554" y="7952"/>
                      </a:cubicBezTo>
                      <a:cubicBezTo>
                        <a:pt x="170661" y="7993"/>
                        <a:pt x="170768" y="8034"/>
                        <a:pt x="170876" y="8075"/>
                      </a:cubicBezTo>
                      <a:lnTo>
                        <a:pt x="718935" y="217721"/>
                      </a:lnTo>
                      <a:cubicBezTo>
                        <a:pt x="781931" y="241766"/>
                        <a:pt x="813537" y="312303"/>
                        <a:pt x="789550" y="375321"/>
                      </a:cubicBezTo>
                      <a:lnTo>
                        <a:pt x="686193" y="645564"/>
                      </a:lnTo>
                      <a:cubicBezTo>
                        <a:pt x="682567" y="654963"/>
                        <a:pt x="673544" y="661172"/>
                        <a:pt x="663470" y="66120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5" name="Freeform 1364">
                  <a:extLst>
                    <a:ext uri="{FF2B5EF4-FFF2-40B4-BE49-F238E27FC236}">
                      <a16:creationId xmlns:a16="http://schemas.microsoft.com/office/drawing/2014/main" id="{5CF138DE-4CAE-A816-20ED-18FD8608F2D0}"/>
                    </a:ext>
                  </a:extLst>
                </p:cNvPr>
                <p:cNvSpPr/>
                <p:nvPr/>
              </p:nvSpPr>
              <p:spPr>
                <a:xfrm>
                  <a:off x="12128938" y="2527527"/>
                  <a:ext cx="268354" cy="268321"/>
                </a:xfrm>
                <a:custGeom>
                  <a:avLst/>
                  <a:gdLst>
                    <a:gd name="connsiteX0" fmla="*/ 133769 w 268354"/>
                    <a:gd name="connsiteY0" fmla="*/ 268321 h 268321"/>
                    <a:gd name="connsiteX1" fmla="*/ 11598 w 268354"/>
                    <a:gd name="connsiteY1" fmla="*/ 188666 h 268321"/>
                    <a:gd name="connsiteX2" fmla="*/ 79689 w 268354"/>
                    <a:gd name="connsiteY2" fmla="*/ 11598 h 268321"/>
                    <a:gd name="connsiteX3" fmla="*/ 256756 w 268354"/>
                    <a:gd name="connsiteY3" fmla="*/ 79691 h 268321"/>
                    <a:gd name="connsiteX4" fmla="*/ 188666 w 268354"/>
                    <a:gd name="connsiteY4" fmla="*/ 256756 h 268321"/>
                    <a:gd name="connsiteX5" fmla="*/ 133769 w 268354"/>
                    <a:gd name="connsiteY5" fmla="*/ 268321 h 268321"/>
                    <a:gd name="connsiteX6" fmla="*/ 133769 w 268354"/>
                    <a:gd name="connsiteY6" fmla="*/ 48413 h 268321"/>
                    <a:gd name="connsiteX7" fmla="*/ 53869 w 268354"/>
                    <a:gd name="connsiteY7" fmla="*/ 103390 h 268321"/>
                    <a:gd name="connsiteX8" fmla="*/ 55580 w 268354"/>
                    <a:gd name="connsiteY8" fmla="*/ 168629 h 268321"/>
                    <a:gd name="connsiteX9" fmla="*/ 103227 w 268354"/>
                    <a:gd name="connsiteY9" fmla="*/ 213833 h 268321"/>
                    <a:gd name="connsiteX10" fmla="*/ 103227 w 268354"/>
                    <a:gd name="connsiteY10" fmla="*/ 213833 h 268321"/>
                    <a:gd name="connsiteX11" fmla="*/ 213574 w 268354"/>
                    <a:gd name="connsiteY11" fmla="*/ 164327 h 268321"/>
                    <a:gd name="connsiteX12" fmla="*/ 211714 w 268354"/>
                    <a:gd name="connsiteY12" fmla="*/ 98992 h 268321"/>
                    <a:gd name="connsiteX13" fmla="*/ 133769 w 268354"/>
                    <a:gd name="connsiteY13" fmla="*/ 48413 h 26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354" h="268321">
                      <a:moveTo>
                        <a:pt x="133769" y="268321"/>
                      </a:moveTo>
                      <a:cubicBezTo>
                        <a:pt x="80964" y="267974"/>
                        <a:pt x="33218" y="236845"/>
                        <a:pt x="11598" y="188666"/>
                      </a:cubicBezTo>
                      <a:cubicBezTo>
                        <a:pt x="-18495" y="120968"/>
                        <a:pt x="11992" y="41691"/>
                        <a:pt x="79689" y="11598"/>
                      </a:cubicBezTo>
                      <a:cubicBezTo>
                        <a:pt x="147389" y="-18495"/>
                        <a:pt x="226663" y="11992"/>
                        <a:pt x="256756" y="79691"/>
                      </a:cubicBezTo>
                      <a:cubicBezTo>
                        <a:pt x="286850" y="147389"/>
                        <a:pt x="256363" y="226663"/>
                        <a:pt x="188666" y="256756"/>
                      </a:cubicBezTo>
                      <a:cubicBezTo>
                        <a:pt x="171386" y="264438"/>
                        <a:pt x="152679" y="268380"/>
                        <a:pt x="133769" y="268321"/>
                      </a:cubicBezTo>
                      <a:close/>
                      <a:moveTo>
                        <a:pt x="133769" y="48413"/>
                      </a:moveTo>
                      <a:cubicBezTo>
                        <a:pt x="98293" y="48335"/>
                        <a:pt x="66475" y="70228"/>
                        <a:pt x="53869" y="103390"/>
                      </a:cubicBezTo>
                      <a:cubicBezTo>
                        <a:pt x="45630" y="124479"/>
                        <a:pt x="46246" y="148002"/>
                        <a:pt x="55580" y="168629"/>
                      </a:cubicBezTo>
                      <a:cubicBezTo>
                        <a:pt x="64745" y="189487"/>
                        <a:pt x="81917" y="205779"/>
                        <a:pt x="103227" y="213833"/>
                      </a:cubicBezTo>
                      <a:lnTo>
                        <a:pt x="103227" y="213833"/>
                      </a:lnTo>
                      <a:cubicBezTo>
                        <a:pt x="147369" y="230634"/>
                        <a:pt x="196773" y="208469"/>
                        <a:pt x="213574" y="164327"/>
                      </a:cubicBezTo>
                      <a:cubicBezTo>
                        <a:pt x="221627" y="143162"/>
                        <a:pt x="220960" y="119666"/>
                        <a:pt x="211714" y="98992"/>
                      </a:cubicBezTo>
                      <a:cubicBezTo>
                        <a:pt x="198007" y="68215"/>
                        <a:pt x="167462" y="48394"/>
                        <a:pt x="133769" y="48413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6" name="Freeform 1365">
                  <a:extLst>
                    <a:ext uri="{FF2B5EF4-FFF2-40B4-BE49-F238E27FC236}">
                      <a16:creationId xmlns:a16="http://schemas.microsoft.com/office/drawing/2014/main" id="{6D9D671B-DA39-CAFA-FB4B-85CB22127B59}"/>
                    </a:ext>
                  </a:extLst>
                </p:cNvPr>
                <p:cNvSpPr/>
                <p:nvPr/>
              </p:nvSpPr>
              <p:spPr>
                <a:xfrm>
                  <a:off x="12443172" y="2676018"/>
                  <a:ext cx="233920" cy="119587"/>
                </a:xfrm>
                <a:custGeom>
                  <a:avLst/>
                  <a:gdLst>
                    <a:gd name="connsiteX0" fmla="*/ 209261 w 233920"/>
                    <a:gd name="connsiteY0" fmla="*/ 119586 h 119587"/>
                    <a:gd name="connsiteX1" fmla="*/ 200465 w 233920"/>
                    <a:gd name="connsiteY1" fmla="*/ 117876 h 119587"/>
                    <a:gd name="connsiteX2" fmla="*/ 17941 w 233920"/>
                    <a:gd name="connsiteY2" fmla="*/ 47994 h 119587"/>
                    <a:gd name="connsiteX3" fmla="*/ 886 w 233920"/>
                    <a:gd name="connsiteY3" fmla="*/ 17940 h 119587"/>
                    <a:gd name="connsiteX4" fmla="*/ 30940 w 233920"/>
                    <a:gd name="connsiteY4" fmla="*/ 887 h 119587"/>
                    <a:gd name="connsiteX5" fmla="*/ 35290 w 233920"/>
                    <a:gd name="connsiteY5" fmla="*/ 2546 h 119587"/>
                    <a:gd name="connsiteX6" fmla="*/ 217813 w 233920"/>
                    <a:gd name="connsiteY6" fmla="*/ 72184 h 119587"/>
                    <a:gd name="connsiteX7" fmla="*/ 232449 w 233920"/>
                    <a:gd name="connsiteY7" fmla="*/ 103487 h 119587"/>
                    <a:gd name="connsiteX8" fmla="*/ 209261 w 233920"/>
                    <a:gd name="connsiteY8" fmla="*/ 119586 h 11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3920" h="119587">
                      <a:moveTo>
                        <a:pt x="209261" y="119586"/>
                      </a:moveTo>
                      <a:cubicBezTo>
                        <a:pt x="206244" y="119613"/>
                        <a:pt x="203253" y="119032"/>
                        <a:pt x="200465" y="117876"/>
                      </a:cubicBezTo>
                      <a:lnTo>
                        <a:pt x="17941" y="47994"/>
                      </a:lnTo>
                      <a:cubicBezTo>
                        <a:pt x="4933" y="44405"/>
                        <a:pt x="-2703" y="30949"/>
                        <a:pt x="886" y="17940"/>
                      </a:cubicBezTo>
                      <a:cubicBezTo>
                        <a:pt x="4476" y="4931"/>
                        <a:pt x="17932" y="-2704"/>
                        <a:pt x="30940" y="887"/>
                      </a:cubicBezTo>
                      <a:cubicBezTo>
                        <a:pt x="32441" y="1300"/>
                        <a:pt x="33897" y="1855"/>
                        <a:pt x="35290" y="2546"/>
                      </a:cubicBezTo>
                      <a:lnTo>
                        <a:pt x="217813" y="72184"/>
                      </a:lnTo>
                      <a:cubicBezTo>
                        <a:pt x="230500" y="76787"/>
                        <a:pt x="237050" y="90800"/>
                        <a:pt x="232449" y="103487"/>
                      </a:cubicBezTo>
                      <a:cubicBezTo>
                        <a:pt x="228916" y="113226"/>
                        <a:pt x="219621" y="119679"/>
                        <a:pt x="209261" y="119586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7" name="Freeform 1366">
                  <a:extLst>
                    <a:ext uri="{FF2B5EF4-FFF2-40B4-BE49-F238E27FC236}">
                      <a16:creationId xmlns:a16="http://schemas.microsoft.com/office/drawing/2014/main" id="{BD134930-5E30-9896-8855-39FC6266C03A}"/>
                    </a:ext>
                  </a:extLst>
                </p:cNvPr>
                <p:cNvSpPr/>
                <p:nvPr/>
              </p:nvSpPr>
              <p:spPr>
                <a:xfrm>
                  <a:off x="12396230" y="2736585"/>
                  <a:ext cx="277695" cy="136235"/>
                </a:xfrm>
                <a:custGeom>
                  <a:avLst/>
                  <a:gdLst>
                    <a:gd name="connsiteX0" fmla="*/ 252782 w 277695"/>
                    <a:gd name="connsiteY0" fmla="*/ 136231 h 136235"/>
                    <a:gd name="connsiteX1" fmla="*/ 243986 w 277695"/>
                    <a:gd name="connsiteY1" fmla="*/ 134520 h 136235"/>
                    <a:gd name="connsiteX2" fmla="*/ 15770 w 277695"/>
                    <a:gd name="connsiteY2" fmla="*/ 47290 h 136235"/>
                    <a:gd name="connsiteX3" fmla="*/ 1598 w 277695"/>
                    <a:gd name="connsiteY3" fmla="*/ 15770 h 136235"/>
                    <a:gd name="connsiteX4" fmla="*/ 33118 w 277695"/>
                    <a:gd name="connsiteY4" fmla="*/ 1598 h 136235"/>
                    <a:gd name="connsiteX5" fmla="*/ 261578 w 277695"/>
                    <a:gd name="connsiteY5" fmla="*/ 88828 h 136235"/>
                    <a:gd name="connsiteX6" fmla="*/ 276227 w 277695"/>
                    <a:gd name="connsiteY6" fmla="*/ 120124 h 136235"/>
                    <a:gd name="connsiteX7" fmla="*/ 252782 w 277695"/>
                    <a:gd name="connsiteY7" fmla="*/ 136231 h 13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695" h="136235">
                      <a:moveTo>
                        <a:pt x="252782" y="136231"/>
                      </a:moveTo>
                      <a:cubicBezTo>
                        <a:pt x="249764" y="136258"/>
                        <a:pt x="246774" y="135676"/>
                        <a:pt x="243986" y="134520"/>
                      </a:cubicBezTo>
                      <a:lnTo>
                        <a:pt x="15770" y="47290"/>
                      </a:lnTo>
                      <a:cubicBezTo>
                        <a:pt x="3152" y="42499"/>
                        <a:pt x="-3193" y="28388"/>
                        <a:pt x="1598" y="15770"/>
                      </a:cubicBezTo>
                      <a:cubicBezTo>
                        <a:pt x="6390" y="3152"/>
                        <a:pt x="20501" y="-3193"/>
                        <a:pt x="33118" y="1598"/>
                      </a:cubicBezTo>
                      <a:lnTo>
                        <a:pt x="261578" y="88828"/>
                      </a:lnTo>
                      <a:cubicBezTo>
                        <a:pt x="274267" y="93425"/>
                        <a:pt x="280825" y="107438"/>
                        <a:pt x="276227" y="120124"/>
                      </a:cubicBezTo>
                      <a:cubicBezTo>
                        <a:pt x="272664" y="129959"/>
                        <a:pt x="263240" y="136434"/>
                        <a:pt x="252782" y="13623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8" name="Freeform 1367">
                  <a:extLst>
                    <a:ext uri="{FF2B5EF4-FFF2-40B4-BE49-F238E27FC236}">
                      <a16:creationId xmlns:a16="http://schemas.microsoft.com/office/drawing/2014/main" id="{E26D11E9-68D4-B03C-7F95-2712F1C09757}"/>
                    </a:ext>
                  </a:extLst>
                </p:cNvPr>
                <p:cNvSpPr/>
                <p:nvPr/>
              </p:nvSpPr>
              <p:spPr>
                <a:xfrm>
                  <a:off x="12284672" y="3034000"/>
                  <a:ext cx="62156" cy="54082"/>
                </a:xfrm>
                <a:custGeom>
                  <a:avLst/>
                  <a:gdLst>
                    <a:gd name="connsiteX0" fmla="*/ 37899 w 62156"/>
                    <a:gd name="connsiteY0" fmla="*/ 54082 h 54082"/>
                    <a:gd name="connsiteX1" fmla="*/ 29103 w 62156"/>
                    <a:gd name="connsiteY1" fmla="*/ 52372 h 54082"/>
                    <a:gd name="connsiteX2" fmla="*/ 13954 w 62156"/>
                    <a:gd name="connsiteY2" fmla="*/ 46507 h 54082"/>
                    <a:gd name="connsiteX3" fmla="*/ 2370 w 62156"/>
                    <a:gd name="connsiteY3" fmla="*/ 13951 h 54082"/>
                    <a:gd name="connsiteX4" fmla="*/ 31547 w 62156"/>
                    <a:gd name="connsiteY4" fmla="*/ 1060 h 54082"/>
                    <a:gd name="connsiteX5" fmla="*/ 46696 w 62156"/>
                    <a:gd name="connsiteY5" fmla="*/ 6924 h 54082"/>
                    <a:gd name="connsiteX6" fmla="*/ 60440 w 62156"/>
                    <a:gd name="connsiteY6" fmla="*/ 38627 h 54082"/>
                    <a:gd name="connsiteX7" fmla="*/ 37899 w 62156"/>
                    <a:gd name="connsiteY7" fmla="*/ 54082 h 54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56" h="54082">
                      <a:moveTo>
                        <a:pt x="37899" y="54082"/>
                      </a:moveTo>
                      <a:cubicBezTo>
                        <a:pt x="34882" y="54109"/>
                        <a:pt x="31891" y="53527"/>
                        <a:pt x="29103" y="52372"/>
                      </a:cubicBezTo>
                      <a:lnTo>
                        <a:pt x="13954" y="46507"/>
                      </a:lnTo>
                      <a:cubicBezTo>
                        <a:pt x="1766" y="40716"/>
                        <a:pt x="-3421" y="26139"/>
                        <a:pt x="2370" y="13951"/>
                      </a:cubicBezTo>
                      <a:cubicBezTo>
                        <a:pt x="7562" y="3024"/>
                        <a:pt x="19970" y="-2459"/>
                        <a:pt x="31547" y="1060"/>
                      </a:cubicBezTo>
                      <a:lnTo>
                        <a:pt x="46696" y="6924"/>
                      </a:lnTo>
                      <a:cubicBezTo>
                        <a:pt x="59245" y="11884"/>
                        <a:pt x="65400" y="26078"/>
                        <a:pt x="60440" y="38627"/>
                      </a:cubicBezTo>
                      <a:cubicBezTo>
                        <a:pt x="56780" y="47893"/>
                        <a:pt x="47861" y="54006"/>
                        <a:pt x="37899" y="54082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69" name="Freeform 1368">
                  <a:extLst>
                    <a:ext uri="{FF2B5EF4-FFF2-40B4-BE49-F238E27FC236}">
                      <a16:creationId xmlns:a16="http://schemas.microsoft.com/office/drawing/2014/main" id="{E6C8E447-1422-68CF-8A3A-EE78EC298A18}"/>
                    </a:ext>
                  </a:extLst>
                </p:cNvPr>
                <p:cNvSpPr/>
                <p:nvPr/>
              </p:nvSpPr>
              <p:spPr>
                <a:xfrm>
                  <a:off x="12013862" y="2823594"/>
                  <a:ext cx="268890" cy="268886"/>
                </a:xfrm>
                <a:custGeom>
                  <a:avLst/>
                  <a:gdLst>
                    <a:gd name="connsiteX0" fmla="*/ 135226 w 268890"/>
                    <a:gd name="connsiteY0" fmla="*/ 268886 h 268886"/>
                    <a:gd name="connsiteX1" fmla="*/ 86358 w 268890"/>
                    <a:gd name="connsiteY1" fmla="*/ 260089 h 268886"/>
                    <a:gd name="connsiteX2" fmla="*/ 86358 w 268890"/>
                    <a:gd name="connsiteY2" fmla="*/ 260089 h 268886"/>
                    <a:gd name="connsiteX3" fmla="*/ 11589 w 268890"/>
                    <a:gd name="connsiteY3" fmla="*/ 189230 h 268886"/>
                    <a:gd name="connsiteX4" fmla="*/ 79516 w 268890"/>
                    <a:gd name="connsiteY4" fmla="*/ 11838 h 268886"/>
                    <a:gd name="connsiteX5" fmla="*/ 256879 w 268890"/>
                    <a:gd name="connsiteY5" fmla="*/ 79154 h 268886"/>
                    <a:gd name="connsiteX6" fmla="*/ 257153 w 268890"/>
                    <a:gd name="connsiteY6" fmla="*/ 79765 h 268886"/>
                    <a:gd name="connsiteX7" fmla="*/ 259841 w 268890"/>
                    <a:gd name="connsiteY7" fmla="*/ 182388 h 268886"/>
                    <a:gd name="connsiteX8" fmla="*/ 135226 w 268890"/>
                    <a:gd name="connsiteY8" fmla="*/ 268886 h 268886"/>
                    <a:gd name="connsiteX9" fmla="*/ 104684 w 268890"/>
                    <a:gd name="connsiteY9" fmla="*/ 214397 h 268886"/>
                    <a:gd name="connsiteX10" fmla="*/ 215126 w 268890"/>
                    <a:gd name="connsiteY10" fmla="*/ 165040 h 268886"/>
                    <a:gd name="connsiteX11" fmla="*/ 165769 w 268890"/>
                    <a:gd name="connsiteY11" fmla="*/ 54598 h 268886"/>
                    <a:gd name="connsiteX12" fmla="*/ 55326 w 268890"/>
                    <a:gd name="connsiteY12" fmla="*/ 103955 h 268886"/>
                    <a:gd name="connsiteX13" fmla="*/ 104684 w 268890"/>
                    <a:gd name="connsiteY13" fmla="*/ 214397 h 268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890" h="268886">
                      <a:moveTo>
                        <a:pt x="135226" y="268886"/>
                      </a:moveTo>
                      <a:cubicBezTo>
                        <a:pt x="118540" y="268932"/>
                        <a:pt x="101981" y="265951"/>
                        <a:pt x="86358" y="260089"/>
                      </a:cubicBezTo>
                      <a:lnTo>
                        <a:pt x="86358" y="260089"/>
                      </a:lnTo>
                      <a:cubicBezTo>
                        <a:pt x="53027" y="247315"/>
                        <a:pt x="26133" y="221828"/>
                        <a:pt x="11589" y="189230"/>
                      </a:cubicBezTo>
                      <a:cubicBezTo>
                        <a:pt x="-18450" y="121481"/>
                        <a:pt x="11909" y="42195"/>
                        <a:pt x="79516" y="11838"/>
                      </a:cubicBezTo>
                      <a:cubicBezTo>
                        <a:pt x="147082" y="-18551"/>
                        <a:pt x="226491" y="11586"/>
                        <a:pt x="256879" y="79154"/>
                      </a:cubicBezTo>
                      <a:cubicBezTo>
                        <a:pt x="256972" y="79357"/>
                        <a:pt x="257063" y="79560"/>
                        <a:pt x="257153" y="79765"/>
                      </a:cubicBezTo>
                      <a:cubicBezTo>
                        <a:pt x="271811" y="112221"/>
                        <a:pt x="272779" y="149212"/>
                        <a:pt x="259841" y="182388"/>
                      </a:cubicBezTo>
                      <a:cubicBezTo>
                        <a:pt x="240100" y="234150"/>
                        <a:pt x="190621" y="268492"/>
                        <a:pt x="135226" y="268886"/>
                      </a:cubicBezTo>
                      <a:close/>
                      <a:moveTo>
                        <a:pt x="104684" y="214397"/>
                      </a:moveTo>
                      <a:cubicBezTo>
                        <a:pt x="148812" y="231267"/>
                        <a:pt x="198257" y="209168"/>
                        <a:pt x="215126" y="165040"/>
                      </a:cubicBezTo>
                      <a:cubicBezTo>
                        <a:pt x="231996" y="120912"/>
                        <a:pt x="209897" y="71467"/>
                        <a:pt x="165769" y="54598"/>
                      </a:cubicBezTo>
                      <a:cubicBezTo>
                        <a:pt x="121641" y="37728"/>
                        <a:pt x="72196" y="59826"/>
                        <a:pt x="55326" y="103955"/>
                      </a:cubicBezTo>
                      <a:cubicBezTo>
                        <a:pt x="38457" y="148083"/>
                        <a:pt x="60555" y="197528"/>
                        <a:pt x="104684" y="214397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70" name="Freeform 1369">
                  <a:extLst>
                    <a:ext uri="{FF2B5EF4-FFF2-40B4-BE49-F238E27FC236}">
                      <a16:creationId xmlns:a16="http://schemas.microsoft.com/office/drawing/2014/main" id="{364A77F4-7469-857B-01C7-E1A53F1CAB18}"/>
                    </a:ext>
                  </a:extLst>
                </p:cNvPr>
                <p:cNvSpPr/>
                <p:nvPr/>
              </p:nvSpPr>
              <p:spPr>
                <a:xfrm>
                  <a:off x="12331775" y="2973404"/>
                  <a:ext cx="69943" cy="56769"/>
                </a:xfrm>
                <a:custGeom>
                  <a:avLst/>
                  <a:gdLst>
                    <a:gd name="connsiteX0" fmla="*/ 45284 w 69943"/>
                    <a:gd name="connsiteY0" fmla="*/ 56768 h 56769"/>
                    <a:gd name="connsiteX1" fmla="*/ 36732 w 69943"/>
                    <a:gd name="connsiteY1" fmla="*/ 55302 h 56769"/>
                    <a:gd name="connsiteX2" fmla="*/ 15963 w 69943"/>
                    <a:gd name="connsiteY2" fmla="*/ 47483 h 56769"/>
                    <a:gd name="connsiteX3" fmla="*/ 1547 w 69943"/>
                    <a:gd name="connsiteY3" fmla="*/ 15963 h 56769"/>
                    <a:gd name="connsiteX4" fmla="*/ 33067 w 69943"/>
                    <a:gd name="connsiteY4" fmla="*/ 1547 h 56769"/>
                    <a:gd name="connsiteX5" fmla="*/ 53836 w 69943"/>
                    <a:gd name="connsiteY5" fmla="*/ 9366 h 56769"/>
                    <a:gd name="connsiteX6" fmla="*/ 68472 w 69943"/>
                    <a:gd name="connsiteY6" fmla="*/ 40669 h 56769"/>
                    <a:gd name="connsiteX7" fmla="*/ 45284 w 69943"/>
                    <a:gd name="connsiteY7" fmla="*/ 56768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943" h="56769">
                      <a:moveTo>
                        <a:pt x="45284" y="56768"/>
                      </a:moveTo>
                      <a:cubicBezTo>
                        <a:pt x="42369" y="56793"/>
                        <a:pt x="39474" y="56297"/>
                        <a:pt x="36732" y="55302"/>
                      </a:cubicBezTo>
                      <a:lnTo>
                        <a:pt x="15963" y="47483"/>
                      </a:lnTo>
                      <a:cubicBezTo>
                        <a:pt x="3279" y="42760"/>
                        <a:pt x="-3176" y="28647"/>
                        <a:pt x="1547" y="15963"/>
                      </a:cubicBezTo>
                      <a:cubicBezTo>
                        <a:pt x="6270" y="3279"/>
                        <a:pt x="20383" y="-3176"/>
                        <a:pt x="33067" y="1547"/>
                      </a:cubicBezTo>
                      <a:lnTo>
                        <a:pt x="53836" y="9366"/>
                      </a:lnTo>
                      <a:cubicBezTo>
                        <a:pt x="66522" y="13969"/>
                        <a:pt x="73073" y="27982"/>
                        <a:pt x="68472" y="40669"/>
                      </a:cubicBezTo>
                      <a:cubicBezTo>
                        <a:pt x="64937" y="50408"/>
                        <a:pt x="55644" y="56861"/>
                        <a:pt x="45284" y="56768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</p:grpSp>
          <p:grpSp>
            <p:nvGrpSpPr>
              <p:cNvPr id="1346" name="Group 1345">
                <a:extLst>
                  <a:ext uri="{FF2B5EF4-FFF2-40B4-BE49-F238E27FC236}">
                    <a16:creationId xmlns:a16="http://schemas.microsoft.com/office/drawing/2014/main" id="{EFC3D9F4-C15D-10DB-7A05-8C09009A77A3}"/>
                  </a:ext>
                </a:extLst>
              </p:cNvPr>
              <p:cNvGrpSpPr/>
              <p:nvPr/>
            </p:nvGrpSpPr>
            <p:grpSpPr>
              <a:xfrm>
                <a:off x="12064896" y="2882631"/>
                <a:ext cx="162357" cy="152595"/>
                <a:chOff x="13622452" y="3033354"/>
                <a:chExt cx="162357" cy="152595"/>
              </a:xfrm>
            </p:grpSpPr>
            <p:cxnSp>
              <p:nvCxnSpPr>
                <p:cNvPr id="1347" name="Straight Connector 1346">
                  <a:extLst>
                    <a:ext uri="{FF2B5EF4-FFF2-40B4-BE49-F238E27FC236}">
                      <a16:creationId xmlns:a16="http://schemas.microsoft.com/office/drawing/2014/main" id="{81C1116B-AA6C-E4FA-B7C6-A38A28BE0F98}"/>
                    </a:ext>
                  </a:extLst>
                </p:cNvPr>
                <p:cNvCxnSpPr/>
                <p:nvPr/>
              </p:nvCxnSpPr>
              <p:spPr>
                <a:xfrm>
                  <a:off x="13622452" y="3033354"/>
                  <a:ext cx="157942" cy="145656"/>
                </a:xfrm>
                <a:prstGeom prst="line">
                  <a:avLst/>
                </a:prstGeom>
                <a:ln w="635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8" name="Straight Connector 1347">
                  <a:extLst>
                    <a:ext uri="{FF2B5EF4-FFF2-40B4-BE49-F238E27FC236}">
                      <a16:creationId xmlns:a16="http://schemas.microsoft.com/office/drawing/2014/main" id="{DF01C197-92F5-9A54-B954-19872BD4D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632409" y="3033354"/>
                  <a:ext cx="152400" cy="152595"/>
                </a:xfrm>
                <a:prstGeom prst="line">
                  <a:avLst/>
                </a:prstGeom>
                <a:ln w="635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71" name="Group 1370">
              <a:extLst>
                <a:ext uri="{FF2B5EF4-FFF2-40B4-BE49-F238E27FC236}">
                  <a16:creationId xmlns:a16="http://schemas.microsoft.com/office/drawing/2014/main" id="{3F5DFDD6-D17A-6D95-9E6B-A49051AF99E7}"/>
                </a:ext>
              </a:extLst>
            </p:cNvPr>
            <p:cNvGrpSpPr/>
            <p:nvPr/>
          </p:nvGrpSpPr>
          <p:grpSpPr>
            <a:xfrm>
              <a:off x="14227183" y="8822200"/>
              <a:ext cx="849474" cy="851346"/>
              <a:chOff x="11498429" y="2342582"/>
              <a:chExt cx="1365565" cy="1368575"/>
            </a:xfrm>
          </p:grpSpPr>
          <p:grpSp>
            <p:nvGrpSpPr>
              <p:cNvPr id="1372" name="Graphic 9">
                <a:extLst>
                  <a:ext uri="{FF2B5EF4-FFF2-40B4-BE49-F238E27FC236}">
                    <a16:creationId xmlns:a16="http://schemas.microsoft.com/office/drawing/2014/main" id="{AAB94F0C-2F46-38AF-1ABE-FC11A97EF60A}"/>
                  </a:ext>
                </a:extLst>
              </p:cNvPr>
              <p:cNvGrpSpPr/>
              <p:nvPr/>
            </p:nvGrpSpPr>
            <p:grpSpPr>
              <a:xfrm>
                <a:off x="11498429" y="2342582"/>
                <a:ext cx="1365565" cy="1368575"/>
                <a:chOff x="11498429" y="2342582"/>
                <a:chExt cx="1365565" cy="1368575"/>
              </a:xfrm>
            </p:grpSpPr>
            <p:sp>
              <p:nvSpPr>
                <p:cNvPr id="1376" name="Freeform 1375">
                  <a:extLst>
                    <a:ext uri="{FF2B5EF4-FFF2-40B4-BE49-F238E27FC236}">
                      <a16:creationId xmlns:a16="http://schemas.microsoft.com/office/drawing/2014/main" id="{0FE5C2AD-3B22-8DBA-1A50-6A59FD041940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77" name="Freeform 1376">
                  <a:extLst>
                    <a:ext uri="{FF2B5EF4-FFF2-40B4-BE49-F238E27FC236}">
                      <a16:creationId xmlns:a16="http://schemas.microsoft.com/office/drawing/2014/main" id="{95F2BF2A-D151-0317-E7BC-BD5096DF740A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78" name="Freeform 1377">
                  <a:extLst>
                    <a:ext uri="{FF2B5EF4-FFF2-40B4-BE49-F238E27FC236}">
                      <a16:creationId xmlns:a16="http://schemas.microsoft.com/office/drawing/2014/main" id="{59155F93-DDCE-6D47-1F00-8EE650D939D8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79" name="Freeform 1378">
                  <a:extLst>
                    <a:ext uri="{FF2B5EF4-FFF2-40B4-BE49-F238E27FC236}">
                      <a16:creationId xmlns:a16="http://schemas.microsoft.com/office/drawing/2014/main" id="{EFDC43AE-ECF0-C8B0-D45E-5FEFC7078245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0" name="Freeform 1379">
                  <a:extLst>
                    <a:ext uri="{FF2B5EF4-FFF2-40B4-BE49-F238E27FC236}">
                      <a16:creationId xmlns:a16="http://schemas.microsoft.com/office/drawing/2014/main" id="{99B50D2C-2BA1-DC2C-4C16-63CDC5E0FD0B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1" name="Freeform 1380">
                  <a:extLst>
                    <a:ext uri="{FF2B5EF4-FFF2-40B4-BE49-F238E27FC236}">
                      <a16:creationId xmlns:a16="http://schemas.microsoft.com/office/drawing/2014/main" id="{DA00AFD5-6707-9CD3-5F53-17964F73E2E5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2" name="Freeform 1381">
                  <a:extLst>
                    <a:ext uri="{FF2B5EF4-FFF2-40B4-BE49-F238E27FC236}">
                      <a16:creationId xmlns:a16="http://schemas.microsoft.com/office/drawing/2014/main" id="{EDF982EA-B857-1502-428F-0F044B022793}"/>
                    </a:ext>
                  </a:extLst>
                </p:cNvPr>
                <p:cNvSpPr/>
                <p:nvPr/>
              </p:nvSpPr>
              <p:spPr>
                <a:xfrm>
                  <a:off x="12339045" y="2929729"/>
                  <a:ext cx="329533" cy="337210"/>
                </a:xfrm>
                <a:custGeom>
                  <a:avLst/>
                  <a:gdLst>
                    <a:gd name="connsiteX0" fmla="*/ 107896 w 329533"/>
                    <a:gd name="connsiteY0" fmla="*/ 336722 h 337210"/>
                    <a:gd name="connsiteX1" fmla="*/ 91037 w 329533"/>
                    <a:gd name="connsiteY1" fmla="*/ 330125 h 337210"/>
                    <a:gd name="connsiteX2" fmla="*/ 7227 w 329533"/>
                    <a:gd name="connsiteY2" fmla="*/ 251203 h 337210"/>
                    <a:gd name="connsiteX3" fmla="*/ 7086 w 329533"/>
                    <a:gd name="connsiteY3" fmla="*/ 216648 h 337210"/>
                    <a:gd name="connsiteX4" fmla="*/ 7227 w 329533"/>
                    <a:gd name="connsiteY4" fmla="*/ 216506 h 337210"/>
                    <a:gd name="connsiteX5" fmla="*/ 204167 w 329533"/>
                    <a:gd name="connsiteY5" fmla="*/ 7105 h 337210"/>
                    <a:gd name="connsiteX6" fmla="*/ 238619 w 329533"/>
                    <a:gd name="connsiteY6" fmla="*/ 7105 h 337210"/>
                    <a:gd name="connsiteX7" fmla="*/ 322429 w 329533"/>
                    <a:gd name="connsiteY7" fmla="*/ 85783 h 337210"/>
                    <a:gd name="connsiteX8" fmla="*/ 322429 w 329533"/>
                    <a:gd name="connsiteY8" fmla="*/ 120235 h 337210"/>
                    <a:gd name="connsiteX9" fmla="*/ 301904 w 329533"/>
                    <a:gd name="connsiteY9" fmla="*/ 142226 h 337210"/>
                    <a:gd name="connsiteX10" fmla="*/ 267535 w 329533"/>
                    <a:gd name="connsiteY10" fmla="*/ 145815 h 337210"/>
                    <a:gd name="connsiteX11" fmla="*/ 263945 w 329533"/>
                    <a:gd name="connsiteY11" fmla="*/ 111446 h 337210"/>
                    <a:gd name="connsiteX12" fmla="*/ 266230 w 329533"/>
                    <a:gd name="connsiteY12" fmla="*/ 108995 h 337210"/>
                    <a:gd name="connsiteX13" fmla="*/ 270139 w 329533"/>
                    <a:gd name="connsiteY13" fmla="*/ 104842 h 337210"/>
                    <a:gd name="connsiteX14" fmla="*/ 221271 w 329533"/>
                    <a:gd name="connsiteY14" fmla="*/ 59394 h 337210"/>
                    <a:gd name="connsiteX15" fmla="*/ 57806 w 329533"/>
                    <a:gd name="connsiteY15" fmla="*/ 233366 h 337210"/>
                    <a:gd name="connsiteX16" fmla="*/ 106674 w 329533"/>
                    <a:gd name="connsiteY16" fmla="*/ 278813 h 337210"/>
                    <a:gd name="connsiteX17" fmla="*/ 204411 w 329533"/>
                    <a:gd name="connsiteY17" fmla="*/ 173746 h 337210"/>
                    <a:gd name="connsiteX18" fmla="*/ 238986 w 329533"/>
                    <a:gd name="connsiteY18" fmla="*/ 172647 h 337210"/>
                    <a:gd name="connsiteX19" fmla="*/ 240085 w 329533"/>
                    <a:gd name="connsiteY19" fmla="*/ 207221 h 337210"/>
                    <a:gd name="connsiteX20" fmla="*/ 124756 w 329533"/>
                    <a:gd name="connsiteY20" fmla="*/ 329392 h 337210"/>
                    <a:gd name="connsiteX21" fmla="*/ 107652 w 329533"/>
                    <a:gd name="connsiteY21" fmla="*/ 337211 h 33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533" h="337210">
                      <a:moveTo>
                        <a:pt x="107896" y="336722"/>
                      </a:moveTo>
                      <a:cubicBezTo>
                        <a:pt x="101639" y="336764"/>
                        <a:pt x="95603" y="334401"/>
                        <a:pt x="91037" y="330125"/>
                      </a:cubicBezTo>
                      <a:lnTo>
                        <a:pt x="7227" y="251203"/>
                      </a:lnTo>
                      <a:cubicBezTo>
                        <a:pt x="-2353" y="241700"/>
                        <a:pt x="-2417" y="226228"/>
                        <a:pt x="7086" y="216648"/>
                      </a:cubicBezTo>
                      <a:cubicBezTo>
                        <a:pt x="7132" y="216601"/>
                        <a:pt x="7181" y="216552"/>
                        <a:pt x="7227" y="216506"/>
                      </a:cubicBezTo>
                      <a:lnTo>
                        <a:pt x="204167" y="7105"/>
                      </a:lnTo>
                      <a:cubicBezTo>
                        <a:pt x="213696" y="-2368"/>
                        <a:pt x="229090" y="-2368"/>
                        <a:pt x="238619" y="7105"/>
                      </a:cubicBezTo>
                      <a:lnTo>
                        <a:pt x="322429" y="85783"/>
                      </a:lnTo>
                      <a:cubicBezTo>
                        <a:pt x="331902" y="95312"/>
                        <a:pt x="331902" y="110706"/>
                        <a:pt x="322429" y="120235"/>
                      </a:cubicBezTo>
                      <a:lnTo>
                        <a:pt x="301904" y="142226"/>
                      </a:lnTo>
                      <a:cubicBezTo>
                        <a:pt x="293406" y="152708"/>
                        <a:pt x="278017" y="154314"/>
                        <a:pt x="267535" y="145815"/>
                      </a:cubicBezTo>
                      <a:cubicBezTo>
                        <a:pt x="257055" y="137315"/>
                        <a:pt x="255447" y="121929"/>
                        <a:pt x="263945" y="111446"/>
                      </a:cubicBezTo>
                      <a:cubicBezTo>
                        <a:pt x="264651" y="110579"/>
                        <a:pt x="265414" y="109760"/>
                        <a:pt x="266230" y="108995"/>
                      </a:cubicBezTo>
                      <a:lnTo>
                        <a:pt x="270139" y="104842"/>
                      </a:lnTo>
                      <a:lnTo>
                        <a:pt x="221271" y="59394"/>
                      </a:lnTo>
                      <a:lnTo>
                        <a:pt x="57806" y="233366"/>
                      </a:lnTo>
                      <a:lnTo>
                        <a:pt x="106674" y="278813"/>
                      </a:lnTo>
                      <a:lnTo>
                        <a:pt x="204411" y="173746"/>
                      </a:lnTo>
                      <a:cubicBezTo>
                        <a:pt x="213655" y="163894"/>
                        <a:pt x="229134" y="163403"/>
                        <a:pt x="238986" y="172647"/>
                      </a:cubicBezTo>
                      <a:cubicBezTo>
                        <a:pt x="248837" y="181890"/>
                        <a:pt x="249329" y="197369"/>
                        <a:pt x="240085" y="207221"/>
                      </a:cubicBezTo>
                      <a:lnTo>
                        <a:pt x="124756" y="329392"/>
                      </a:lnTo>
                      <a:cubicBezTo>
                        <a:pt x="120326" y="334176"/>
                        <a:pt x="114168" y="336991"/>
                        <a:pt x="107652" y="337211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3" name="Freeform 1382">
                  <a:extLst>
                    <a:ext uri="{FF2B5EF4-FFF2-40B4-BE49-F238E27FC236}">
                      <a16:creationId xmlns:a16="http://schemas.microsoft.com/office/drawing/2014/main" id="{AB10A0B5-5AE2-405B-43E4-7E49D944A1E9}"/>
                    </a:ext>
                  </a:extLst>
                </p:cNvPr>
                <p:cNvSpPr/>
                <p:nvPr/>
              </p:nvSpPr>
              <p:spPr>
                <a:xfrm>
                  <a:off x="12119034" y="3662285"/>
                  <a:ext cx="649216" cy="48868"/>
                </a:xfrm>
                <a:custGeom>
                  <a:avLst/>
                  <a:gdLst>
                    <a:gd name="connsiteX0" fmla="*/ 624783 w 649216"/>
                    <a:gd name="connsiteY0" fmla="*/ 48868 h 48868"/>
                    <a:gd name="connsiteX1" fmla="*/ 24434 w 649216"/>
                    <a:gd name="connsiteY1" fmla="*/ 48868 h 48868"/>
                    <a:gd name="connsiteX2" fmla="*/ 0 w 649216"/>
                    <a:gd name="connsiteY2" fmla="*/ 24434 h 48868"/>
                    <a:gd name="connsiteX3" fmla="*/ 24434 w 649216"/>
                    <a:gd name="connsiteY3" fmla="*/ 0 h 48868"/>
                    <a:gd name="connsiteX4" fmla="*/ 624783 w 649216"/>
                    <a:gd name="connsiteY4" fmla="*/ 0 h 48868"/>
                    <a:gd name="connsiteX5" fmla="*/ 649217 w 649216"/>
                    <a:gd name="connsiteY5" fmla="*/ 24434 h 48868"/>
                    <a:gd name="connsiteX6" fmla="*/ 624783 w 649216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9216" h="48868">
                      <a:moveTo>
                        <a:pt x="624783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624783" y="0"/>
                      </a:lnTo>
                      <a:cubicBezTo>
                        <a:pt x="638278" y="0"/>
                        <a:pt x="649217" y="10939"/>
                        <a:pt x="649217" y="24434"/>
                      </a:cubicBezTo>
                      <a:cubicBezTo>
                        <a:pt x="649217" y="37929"/>
                        <a:pt x="638278" y="48868"/>
                        <a:pt x="62478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4" name="Freeform 1383">
                  <a:extLst>
                    <a:ext uri="{FF2B5EF4-FFF2-40B4-BE49-F238E27FC236}">
                      <a16:creationId xmlns:a16="http://schemas.microsoft.com/office/drawing/2014/main" id="{2272DB1C-1D33-6A61-1866-C2182ED42DBB}"/>
                    </a:ext>
                  </a:extLst>
                </p:cNvPr>
                <p:cNvSpPr/>
                <p:nvPr/>
              </p:nvSpPr>
              <p:spPr>
                <a:xfrm>
                  <a:off x="12085804" y="3085952"/>
                  <a:ext cx="716393" cy="625205"/>
                </a:xfrm>
                <a:custGeom>
                  <a:avLst/>
                  <a:gdLst>
                    <a:gd name="connsiteX0" fmla="*/ 349654 w 716393"/>
                    <a:gd name="connsiteY0" fmla="*/ 625202 h 625205"/>
                    <a:gd name="connsiteX1" fmla="*/ 977 w 716393"/>
                    <a:gd name="connsiteY1" fmla="*/ 363267 h 625205"/>
                    <a:gd name="connsiteX2" fmla="*/ 4887 w 716393"/>
                    <a:gd name="connsiteY2" fmla="*/ 341765 h 625205"/>
                    <a:gd name="connsiteX3" fmla="*/ 24434 w 716393"/>
                    <a:gd name="connsiteY3" fmla="*/ 331991 h 625205"/>
                    <a:gd name="connsiteX4" fmla="*/ 140741 w 716393"/>
                    <a:gd name="connsiteY4" fmla="*/ 331991 h 625205"/>
                    <a:gd name="connsiteX5" fmla="*/ 162976 w 716393"/>
                    <a:gd name="connsiteY5" fmla="*/ 346163 h 625205"/>
                    <a:gd name="connsiteX6" fmla="*/ 289301 w 716393"/>
                    <a:gd name="connsiteY6" fmla="*/ 458316 h 625205"/>
                    <a:gd name="connsiteX7" fmla="*/ 548392 w 716393"/>
                    <a:gd name="connsiteY7" fmla="*/ 320693 h 625205"/>
                    <a:gd name="connsiteX8" fmla="*/ 497725 w 716393"/>
                    <a:gd name="connsiteY8" fmla="*/ 114283 h 625205"/>
                    <a:gd name="connsiteX9" fmla="*/ 498580 w 716393"/>
                    <a:gd name="connsiteY9" fmla="*/ 79220 h 625205"/>
                    <a:gd name="connsiteX10" fmla="*/ 533643 w 716393"/>
                    <a:gd name="connsiteY10" fmla="*/ 80075 h 625205"/>
                    <a:gd name="connsiteX11" fmla="*/ 530906 w 716393"/>
                    <a:gd name="connsiteY11" fmla="*/ 442549 h 625205"/>
                    <a:gd name="connsiteX12" fmla="*/ 275862 w 716393"/>
                    <a:gd name="connsiteY12" fmla="*/ 504986 h 625205"/>
                    <a:gd name="connsiteX13" fmla="*/ 125348 w 716393"/>
                    <a:gd name="connsiteY13" fmla="*/ 380860 h 625205"/>
                    <a:gd name="connsiteX14" fmla="*/ 58886 w 716393"/>
                    <a:gd name="connsiteY14" fmla="*/ 380860 h 625205"/>
                    <a:gd name="connsiteX15" fmla="*/ 242876 w 716393"/>
                    <a:gd name="connsiteY15" fmla="*/ 557519 h 625205"/>
                    <a:gd name="connsiteX16" fmla="*/ 647054 w 716393"/>
                    <a:gd name="connsiteY16" fmla="*/ 361469 h 625205"/>
                    <a:gd name="connsiteX17" fmla="*/ 580801 w 716393"/>
                    <a:gd name="connsiteY17" fmla="*/ 42446 h 625205"/>
                    <a:gd name="connsiteX18" fmla="*/ 579301 w 716393"/>
                    <a:gd name="connsiteY18" fmla="*/ 7923 h 625205"/>
                    <a:gd name="connsiteX19" fmla="*/ 613821 w 716393"/>
                    <a:gd name="connsiteY19" fmla="*/ 6423 h 625205"/>
                    <a:gd name="connsiteX20" fmla="*/ 616231 w 716393"/>
                    <a:gd name="connsiteY20" fmla="*/ 8971 h 625205"/>
                    <a:gd name="connsiteX21" fmla="*/ 602533 w 716393"/>
                    <a:gd name="connsiteY21" fmla="*/ 525044 h 625205"/>
                    <a:gd name="connsiteX22" fmla="*/ 349654 w 716393"/>
                    <a:gd name="connsiteY22" fmla="*/ 625202 h 625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16393" h="625205">
                      <a:moveTo>
                        <a:pt x="349654" y="625202"/>
                      </a:moveTo>
                      <a:cubicBezTo>
                        <a:pt x="188153" y="625021"/>
                        <a:pt x="46129" y="518329"/>
                        <a:pt x="977" y="363267"/>
                      </a:cubicBezTo>
                      <a:cubicBezTo>
                        <a:pt x="-1175" y="355883"/>
                        <a:pt x="271" y="347918"/>
                        <a:pt x="4887" y="341765"/>
                      </a:cubicBezTo>
                      <a:cubicBezTo>
                        <a:pt x="9503" y="335613"/>
                        <a:pt x="16742" y="331991"/>
                        <a:pt x="24434" y="331991"/>
                      </a:cubicBezTo>
                      <a:lnTo>
                        <a:pt x="140741" y="331991"/>
                      </a:lnTo>
                      <a:cubicBezTo>
                        <a:pt x="150285" y="331967"/>
                        <a:pt x="158969" y="337501"/>
                        <a:pt x="162976" y="346163"/>
                      </a:cubicBezTo>
                      <a:cubicBezTo>
                        <a:pt x="187010" y="399965"/>
                        <a:pt x="233032" y="440824"/>
                        <a:pt x="289301" y="458316"/>
                      </a:cubicBezTo>
                      <a:cubicBezTo>
                        <a:pt x="398849" y="491860"/>
                        <a:pt x="514848" y="430244"/>
                        <a:pt x="548392" y="320693"/>
                      </a:cubicBezTo>
                      <a:cubicBezTo>
                        <a:pt x="570710" y="247806"/>
                        <a:pt x="551255" y="168551"/>
                        <a:pt x="497725" y="114283"/>
                      </a:cubicBezTo>
                      <a:cubicBezTo>
                        <a:pt x="488278" y="104365"/>
                        <a:pt x="488662" y="88666"/>
                        <a:pt x="498580" y="79220"/>
                      </a:cubicBezTo>
                      <a:cubicBezTo>
                        <a:pt x="508498" y="69773"/>
                        <a:pt x="524197" y="70157"/>
                        <a:pt x="533643" y="80075"/>
                      </a:cubicBezTo>
                      <a:cubicBezTo>
                        <a:pt x="632980" y="180925"/>
                        <a:pt x="631756" y="343209"/>
                        <a:pt x="530906" y="442549"/>
                      </a:cubicBezTo>
                      <a:cubicBezTo>
                        <a:pt x="463815" y="508631"/>
                        <a:pt x="365893" y="532606"/>
                        <a:pt x="275862" y="504986"/>
                      </a:cubicBezTo>
                      <a:cubicBezTo>
                        <a:pt x="211109" y="485407"/>
                        <a:pt x="156897" y="440702"/>
                        <a:pt x="125348" y="380860"/>
                      </a:cubicBezTo>
                      <a:lnTo>
                        <a:pt x="58886" y="380860"/>
                      </a:lnTo>
                      <a:cubicBezTo>
                        <a:pt x="92432" y="463144"/>
                        <a:pt x="159296" y="527345"/>
                        <a:pt x="242876" y="557519"/>
                      </a:cubicBezTo>
                      <a:cubicBezTo>
                        <a:pt x="408625" y="614991"/>
                        <a:pt x="589583" y="527216"/>
                        <a:pt x="647054" y="361469"/>
                      </a:cubicBezTo>
                      <a:cubicBezTo>
                        <a:pt x="685345" y="251036"/>
                        <a:pt x="659897" y="128498"/>
                        <a:pt x="580801" y="42446"/>
                      </a:cubicBezTo>
                      <a:cubicBezTo>
                        <a:pt x="570854" y="33327"/>
                        <a:pt x="570182" y="17870"/>
                        <a:pt x="579301" y="7923"/>
                      </a:cubicBezTo>
                      <a:cubicBezTo>
                        <a:pt x="588417" y="-2024"/>
                        <a:pt x="603874" y="-2696"/>
                        <a:pt x="613821" y="6423"/>
                      </a:cubicBezTo>
                      <a:cubicBezTo>
                        <a:pt x="614684" y="7212"/>
                        <a:pt x="615490" y="8065"/>
                        <a:pt x="616231" y="8971"/>
                      </a:cubicBezTo>
                      <a:cubicBezTo>
                        <a:pt x="754958" y="155264"/>
                        <a:pt x="748825" y="386316"/>
                        <a:pt x="602533" y="525044"/>
                      </a:cubicBezTo>
                      <a:cubicBezTo>
                        <a:pt x="534288" y="589758"/>
                        <a:pt x="443701" y="625637"/>
                        <a:pt x="349654" y="6252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5" name="Freeform 1384">
                  <a:extLst>
                    <a:ext uri="{FF2B5EF4-FFF2-40B4-BE49-F238E27FC236}">
                      <a16:creationId xmlns:a16="http://schemas.microsoft.com/office/drawing/2014/main" id="{24DC9CD3-F1D9-63E9-94AE-04F91B33BAB8}"/>
                    </a:ext>
                  </a:extLst>
                </p:cNvPr>
                <p:cNvSpPr/>
                <p:nvPr/>
              </p:nvSpPr>
              <p:spPr>
                <a:xfrm>
                  <a:off x="12033026" y="3417943"/>
                  <a:ext cx="366513" cy="48868"/>
                </a:xfrm>
                <a:custGeom>
                  <a:avLst/>
                  <a:gdLst>
                    <a:gd name="connsiteX0" fmla="*/ 342079 w 366513"/>
                    <a:gd name="connsiteY0" fmla="*/ 48868 h 48868"/>
                    <a:gd name="connsiteX1" fmla="*/ 24434 w 366513"/>
                    <a:gd name="connsiteY1" fmla="*/ 48868 h 48868"/>
                    <a:gd name="connsiteX2" fmla="*/ 0 w 366513"/>
                    <a:gd name="connsiteY2" fmla="*/ 24434 h 48868"/>
                    <a:gd name="connsiteX3" fmla="*/ 24434 w 366513"/>
                    <a:gd name="connsiteY3" fmla="*/ 0 h 48868"/>
                    <a:gd name="connsiteX4" fmla="*/ 342079 w 366513"/>
                    <a:gd name="connsiteY4" fmla="*/ 0 h 48868"/>
                    <a:gd name="connsiteX5" fmla="*/ 366513 w 366513"/>
                    <a:gd name="connsiteY5" fmla="*/ 24434 h 48868"/>
                    <a:gd name="connsiteX6" fmla="*/ 342079 w 366513"/>
                    <a:gd name="connsiteY6" fmla="*/ 48868 h 4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513" h="48868">
                      <a:moveTo>
                        <a:pt x="342079" y="48868"/>
                      </a:moveTo>
                      <a:lnTo>
                        <a:pt x="24434" y="48868"/>
                      </a:lnTo>
                      <a:cubicBezTo>
                        <a:pt x="10939" y="48868"/>
                        <a:pt x="0" y="37929"/>
                        <a:pt x="0" y="24434"/>
                      </a:cubicBezTo>
                      <a:cubicBezTo>
                        <a:pt x="0" y="10939"/>
                        <a:pt x="10939" y="0"/>
                        <a:pt x="24434" y="0"/>
                      </a:cubicBezTo>
                      <a:lnTo>
                        <a:pt x="342079" y="0"/>
                      </a:lnTo>
                      <a:cubicBezTo>
                        <a:pt x="355574" y="0"/>
                        <a:pt x="366513" y="10939"/>
                        <a:pt x="366513" y="24434"/>
                      </a:cubicBezTo>
                      <a:cubicBezTo>
                        <a:pt x="366513" y="37929"/>
                        <a:pt x="355574" y="48868"/>
                        <a:pt x="342079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6" name="Freeform 1385">
                  <a:extLst>
                    <a:ext uri="{FF2B5EF4-FFF2-40B4-BE49-F238E27FC236}">
                      <a16:creationId xmlns:a16="http://schemas.microsoft.com/office/drawing/2014/main" id="{C6BFFB0B-E742-8F6F-85C9-3249612F710F}"/>
                    </a:ext>
                  </a:extLst>
                </p:cNvPr>
                <p:cNvSpPr/>
                <p:nvPr/>
              </p:nvSpPr>
              <p:spPr>
                <a:xfrm>
                  <a:off x="12533927" y="3026996"/>
                  <a:ext cx="146605" cy="146605"/>
                </a:xfrm>
                <a:custGeom>
                  <a:avLst/>
                  <a:gdLst>
                    <a:gd name="connsiteX0" fmla="*/ 73303 w 146605"/>
                    <a:gd name="connsiteY0" fmla="*/ 146605 h 146605"/>
                    <a:gd name="connsiteX1" fmla="*/ 0 w 146605"/>
                    <a:gd name="connsiteY1" fmla="*/ 73303 h 146605"/>
                    <a:gd name="connsiteX2" fmla="*/ 73303 w 146605"/>
                    <a:gd name="connsiteY2" fmla="*/ 0 h 146605"/>
                    <a:gd name="connsiteX3" fmla="*/ 146605 w 146605"/>
                    <a:gd name="connsiteY3" fmla="*/ 73303 h 146605"/>
                    <a:gd name="connsiteX4" fmla="*/ 73303 w 146605"/>
                    <a:gd name="connsiteY4" fmla="*/ 146605 h 146605"/>
                    <a:gd name="connsiteX5" fmla="*/ 73303 w 146605"/>
                    <a:gd name="connsiteY5" fmla="*/ 48868 h 146605"/>
                    <a:gd name="connsiteX6" fmla="*/ 48868 w 146605"/>
                    <a:gd name="connsiteY6" fmla="*/ 73303 h 146605"/>
                    <a:gd name="connsiteX7" fmla="*/ 73303 w 146605"/>
                    <a:gd name="connsiteY7" fmla="*/ 97737 h 146605"/>
                    <a:gd name="connsiteX8" fmla="*/ 97737 w 146605"/>
                    <a:gd name="connsiteY8" fmla="*/ 73303 h 146605"/>
                    <a:gd name="connsiteX9" fmla="*/ 73303 w 146605"/>
                    <a:gd name="connsiteY9" fmla="*/ 48868 h 14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605" h="146605">
                      <a:moveTo>
                        <a:pt x="73303" y="146605"/>
                      </a:moveTo>
                      <a:cubicBezTo>
                        <a:pt x="32818" y="146605"/>
                        <a:pt x="0" y="113788"/>
                        <a:pt x="0" y="73303"/>
                      </a:cubicBezTo>
                      <a:cubicBezTo>
                        <a:pt x="0" y="32818"/>
                        <a:pt x="32818" y="0"/>
                        <a:pt x="73303" y="0"/>
                      </a:cubicBezTo>
                      <a:cubicBezTo>
                        <a:pt x="113788" y="0"/>
                        <a:pt x="146605" y="32818"/>
                        <a:pt x="146605" y="73303"/>
                      </a:cubicBezTo>
                      <a:cubicBezTo>
                        <a:pt x="146605" y="113788"/>
                        <a:pt x="113788" y="146605"/>
                        <a:pt x="73303" y="146605"/>
                      </a:cubicBezTo>
                      <a:close/>
                      <a:moveTo>
                        <a:pt x="73303" y="48868"/>
                      </a:moveTo>
                      <a:cubicBezTo>
                        <a:pt x="59808" y="48868"/>
                        <a:pt x="48868" y="59808"/>
                        <a:pt x="48868" y="73303"/>
                      </a:cubicBezTo>
                      <a:cubicBezTo>
                        <a:pt x="48868" y="86798"/>
                        <a:pt x="59808" y="97737"/>
                        <a:pt x="73303" y="97737"/>
                      </a:cubicBezTo>
                      <a:cubicBezTo>
                        <a:pt x="86798" y="97737"/>
                        <a:pt x="97737" y="86798"/>
                        <a:pt x="97737" y="73303"/>
                      </a:cubicBezTo>
                      <a:cubicBezTo>
                        <a:pt x="97737" y="59808"/>
                        <a:pt x="86798" y="48868"/>
                        <a:pt x="73303" y="48868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7" name="Freeform 1386">
                  <a:extLst>
                    <a:ext uri="{FF2B5EF4-FFF2-40B4-BE49-F238E27FC236}">
                      <a16:creationId xmlns:a16="http://schemas.microsoft.com/office/drawing/2014/main" id="{22B1FAC8-492F-635B-0EBA-383B3BD0BEF0}"/>
                    </a:ext>
                  </a:extLst>
                </p:cNvPr>
                <p:cNvSpPr/>
                <p:nvPr/>
              </p:nvSpPr>
              <p:spPr>
                <a:xfrm>
                  <a:off x="12594871" y="2929160"/>
                  <a:ext cx="73543" cy="73402"/>
                </a:xfrm>
                <a:custGeom>
                  <a:avLst/>
                  <a:gdLst>
                    <a:gd name="connsiteX0" fmla="*/ 24576 w 73543"/>
                    <a:gd name="connsiteY0" fmla="*/ 73402 h 73402"/>
                    <a:gd name="connsiteX1" fmla="*/ 7227 w 73543"/>
                    <a:gd name="connsiteY1" fmla="*/ 66316 h 73402"/>
                    <a:gd name="connsiteX2" fmla="*/ 7085 w 73543"/>
                    <a:gd name="connsiteY2" fmla="*/ 31761 h 73402"/>
                    <a:gd name="connsiteX3" fmla="*/ 7227 w 73543"/>
                    <a:gd name="connsiteY3" fmla="*/ 31620 h 73402"/>
                    <a:gd name="connsiteX4" fmla="*/ 31661 w 73543"/>
                    <a:gd name="connsiteY4" fmla="*/ 7186 h 73402"/>
                    <a:gd name="connsiteX5" fmla="*/ 66358 w 73543"/>
                    <a:gd name="connsiteY5" fmla="*/ 7186 h 73402"/>
                    <a:gd name="connsiteX6" fmla="*/ 66358 w 73543"/>
                    <a:gd name="connsiteY6" fmla="*/ 41882 h 73402"/>
                    <a:gd name="connsiteX7" fmla="*/ 41924 w 73543"/>
                    <a:gd name="connsiteY7" fmla="*/ 66316 h 73402"/>
                    <a:gd name="connsiteX8" fmla="*/ 24576 w 73543"/>
                    <a:gd name="connsiteY8" fmla="*/ 73402 h 7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43" h="73402">
                      <a:moveTo>
                        <a:pt x="24576" y="73402"/>
                      </a:moveTo>
                      <a:cubicBezTo>
                        <a:pt x="18081" y="73439"/>
                        <a:pt x="11838" y="70890"/>
                        <a:pt x="7227" y="66316"/>
                      </a:cubicBezTo>
                      <a:cubicBezTo>
                        <a:pt x="-2353" y="56814"/>
                        <a:pt x="-2417" y="41342"/>
                        <a:pt x="7085" y="31761"/>
                      </a:cubicBezTo>
                      <a:cubicBezTo>
                        <a:pt x="7132" y="31715"/>
                        <a:pt x="7181" y="31666"/>
                        <a:pt x="7227" y="31620"/>
                      </a:cubicBezTo>
                      <a:lnTo>
                        <a:pt x="31661" y="7186"/>
                      </a:lnTo>
                      <a:cubicBezTo>
                        <a:pt x="41242" y="-2395"/>
                        <a:pt x="56777" y="-2395"/>
                        <a:pt x="66358" y="7186"/>
                      </a:cubicBezTo>
                      <a:cubicBezTo>
                        <a:pt x="75939" y="16766"/>
                        <a:pt x="75939" y="32301"/>
                        <a:pt x="66358" y="41882"/>
                      </a:cubicBezTo>
                      <a:lnTo>
                        <a:pt x="41924" y="66316"/>
                      </a:lnTo>
                      <a:cubicBezTo>
                        <a:pt x="37313" y="70890"/>
                        <a:pt x="31070" y="73439"/>
                        <a:pt x="24576" y="734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8" name="Freeform 1387">
                  <a:extLst>
                    <a:ext uri="{FF2B5EF4-FFF2-40B4-BE49-F238E27FC236}">
                      <a16:creationId xmlns:a16="http://schemas.microsoft.com/office/drawing/2014/main" id="{B6A37DD6-098B-F161-464A-1963E62113C6}"/>
                    </a:ext>
                  </a:extLst>
                </p:cNvPr>
                <p:cNvSpPr/>
                <p:nvPr/>
              </p:nvSpPr>
              <p:spPr>
                <a:xfrm>
                  <a:off x="12350529" y="3197936"/>
                  <a:ext cx="73543" cy="73402"/>
                </a:xfrm>
                <a:custGeom>
                  <a:avLst/>
                  <a:gdLst>
                    <a:gd name="connsiteX0" fmla="*/ 24576 w 73543"/>
                    <a:gd name="connsiteY0" fmla="*/ 73402 h 73402"/>
                    <a:gd name="connsiteX1" fmla="*/ 7227 w 73543"/>
                    <a:gd name="connsiteY1" fmla="*/ 66316 h 73402"/>
                    <a:gd name="connsiteX2" fmla="*/ 7085 w 73543"/>
                    <a:gd name="connsiteY2" fmla="*/ 31761 h 73402"/>
                    <a:gd name="connsiteX3" fmla="*/ 7227 w 73543"/>
                    <a:gd name="connsiteY3" fmla="*/ 31620 h 73402"/>
                    <a:gd name="connsiteX4" fmla="*/ 31661 w 73543"/>
                    <a:gd name="connsiteY4" fmla="*/ 7186 h 73402"/>
                    <a:gd name="connsiteX5" fmla="*/ 66358 w 73543"/>
                    <a:gd name="connsiteY5" fmla="*/ 7186 h 73402"/>
                    <a:gd name="connsiteX6" fmla="*/ 66358 w 73543"/>
                    <a:gd name="connsiteY6" fmla="*/ 41882 h 73402"/>
                    <a:gd name="connsiteX7" fmla="*/ 41924 w 73543"/>
                    <a:gd name="connsiteY7" fmla="*/ 66316 h 73402"/>
                    <a:gd name="connsiteX8" fmla="*/ 24576 w 73543"/>
                    <a:gd name="connsiteY8" fmla="*/ 73402 h 7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43" h="73402">
                      <a:moveTo>
                        <a:pt x="24576" y="73402"/>
                      </a:moveTo>
                      <a:cubicBezTo>
                        <a:pt x="18081" y="73439"/>
                        <a:pt x="11838" y="70890"/>
                        <a:pt x="7227" y="66316"/>
                      </a:cubicBezTo>
                      <a:cubicBezTo>
                        <a:pt x="-2353" y="56814"/>
                        <a:pt x="-2417" y="41342"/>
                        <a:pt x="7085" y="31761"/>
                      </a:cubicBezTo>
                      <a:cubicBezTo>
                        <a:pt x="7132" y="31715"/>
                        <a:pt x="7181" y="31666"/>
                        <a:pt x="7227" y="31620"/>
                      </a:cubicBezTo>
                      <a:lnTo>
                        <a:pt x="31661" y="7186"/>
                      </a:lnTo>
                      <a:cubicBezTo>
                        <a:pt x="41242" y="-2395"/>
                        <a:pt x="56777" y="-2395"/>
                        <a:pt x="66358" y="7186"/>
                      </a:cubicBezTo>
                      <a:cubicBezTo>
                        <a:pt x="75939" y="16766"/>
                        <a:pt x="75939" y="32301"/>
                        <a:pt x="66358" y="41882"/>
                      </a:cubicBezTo>
                      <a:lnTo>
                        <a:pt x="41924" y="66316"/>
                      </a:lnTo>
                      <a:cubicBezTo>
                        <a:pt x="37313" y="70890"/>
                        <a:pt x="31070" y="73439"/>
                        <a:pt x="24576" y="73402"/>
                      </a:cubicBezTo>
                      <a:close/>
                    </a:path>
                  </a:pathLst>
                </a:custGeom>
                <a:solidFill>
                  <a:srgbClr val="F57C00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89" name="Freeform 1388">
                  <a:extLst>
                    <a:ext uri="{FF2B5EF4-FFF2-40B4-BE49-F238E27FC236}">
                      <a16:creationId xmlns:a16="http://schemas.microsoft.com/office/drawing/2014/main" id="{52E99758-5CE5-E05C-757A-2E22743B7676}"/>
                    </a:ext>
                  </a:extLst>
                </p:cNvPr>
                <p:cNvSpPr/>
                <p:nvPr/>
              </p:nvSpPr>
              <p:spPr>
                <a:xfrm>
                  <a:off x="11498429" y="2436503"/>
                  <a:ext cx="628165" cy="1154923"/>
                </a:xfrm>
                <a:custGeom>
                  <a:avLst/>
                  <a:gdLst>
                    <a:gd name="connsiteX0" fmla="*/ 431485 w 628165"/>
                    <a:gd name="connsiteY0" fmla="*/ 1154923 h 1154923"/>
                    <a:gd name="connsiteX1" fmla="*/ 319820 w 628165"/>
                    <a:gd name="connsiteY1" fmla="*/ 1081620 h 1154923"/>
                    <a:gd name="connsiteX2" fmla="*/ 10728 w 628165"/>
                    <a:gd name="connsiteY2" fmla="*/ 391110 h 1154923"/>
                    <a:gd name="connsiteX3" fmla="*/ 72207 w 628165"/>
                    <a:gd name="connsiteY3" fmla="*/ 229641 h 1154923"/>
                    <a:gd name="connsiteX4" fmla="*/ 72302 w 628165"/>
                    <a:gd name="connsiteY4" fmla="*/ 229600 h 1154923"/>
                    <a:gd name="connsiteX5" fmla="*/ 583465 w 628165"/>
                    <a:gd name="connsiteY5" fmla="*/ 1629 h 1154923"/>
                    <a:gd name="connsiteX6" fmla="*/ 615032 w 628165"/>
                    <a:gd name="connsiteY6" fmla="*/ 15687 h 1154923"/>
                    <a:gd name="connsiteX7" fmla="*/ 615230 w 628165"/>
                    <a:gd name="connsiteY7" fmla="*/ 32660 h 1154923"/>
                    <a:gd name="connsiteX8" fmla="*/ 356472 w 628165"/>
                    <a:gd name="connsiteY8" fmla="*/ 709976 h 1154923"/>
                    <a:gd name="connsiteX9" fmla="*/ 353784 w 628165"/>
                    <a:gd name="connsiteY9" fmla="*/ 718773 h 1154923"/>
                    <a:gd name="connsiteX10" fmla="*/ 353784 w 628165"/>
                    <a:gd name="connsiteY10" fmla="*/ 720727 h 1154923"/>
                    <a:gd name="connsiteX11" fmla="*/ 398987 w 628165"/>
                    <a:gd name="connsiteY11" fmla="*/ 804537 h 1154923"/>
                    <a:gd name="connsiteX12" fmla="*/ 610832 w 628165"/>
                    <a:gd name="connsiteY12" fmla="*/ 885414 h 1154923"/>
                    <a:gd name="connsiteX13" fmla="*/ 627103 w 628165"/>
                    <a:gd name="connsiteY13" fmla="*/ 915898 h 1154923"/>
                    <a:gd name="connsiteX14" fmla="*/ 596618 w 628165"/>
                    <a:gd name="connsiteY14" fmla="*/ 932169 h 1154923"/>
                    <a:gd name="connsiteX15" fmla="*/ 593239 w 628165"/>
                    <a:gd name="connsiteY15" fmla="*/ 930861 h 1154923"/>
                    <a:gd name="connsiteX16" fmla="*/ 381395 w 628165"/>
                    <a:gd name="connsiteY16" fmla="*/ 849984 h 1154923"/>
                    <a:gd name="connsiteX17" fmla="*/ 305404 w 628165"/>
                    <a:gd name="connsiteY17" fmla="*/ 712664 h 1154923"/>
                    <a:gd name="connsiteX18" fmla="*/ 305404 w 628165"/>
                    <a:gd name="connsiteY18" fmla="*/ 710465 h 1154923"/>
                    <a:gd name="connsiteX19" fmla="*/ 310535 w 628165"/>
                    <a:gd name="connsiteY19" fmla="*/ 693117 h 1154923"/>
                    <a:gd name="connsiteX20" fmla="*/ 548525 w 628165"/>
                    <a:gd name="connsiteY20" fmla="*/ 70777 h 1154923"/>
                    <a:gd name="connsiteX21" fmla="*/ 92338 w 628165"/>
                    <a:gd name="connsiteY21" fmla="*/ 274070 h 1154923"/>
                    <a:gd name="connsiteX22" fmla="*/ 54680 w 628165"/>
                    <a:gd name="connsiteY22" fmla="*/ 370654 h 1154923"/>
                    <a:gd name="connsiteX23" fmla="*/ 55198 w 628165"/>
                    <a:gd name="connsiteY23" fmla="*/ 371807 h 1154923"/>
                    <a:gd name="connsiteX24" fmla="*/ 363558 w 628165"/>
                    <a:gd name="connsiteY24" fmla="*/ 1062562 h 1154923"/>
                    <a:gd name="connsiteX25" fmla="*/ 460141 w 628165"/>
                    <a:gd name="connsiteY25" fmla="*/ 1100220 h 1154923"/>
                    <a:gd name="connsiteX26" fmla="*/ 461294 w 628165"/>
                    <a:gd name="connsiteY26" fmla="*/ 1099702 h 1154923"/>
                    <a:gd name="connsiteX27" fmla="*/ 529955 w 628165"/>
                    <a:gd name="connsiteY27" fmla="*/ 1068915 h 1154923"/>
                    <a:gd name="connsiteX28" fmla="*/ 562963 w 628165"/>
                    <a:gd name="connsiteY28" fmla="*/ 1079140 h 1154923"/>
                    <a:gd name="connsiteX29" fmla="*/ 552737 w 628165"/>
                    <a:gd name="connsiteY29" fmla="*/ 1112149 h 1154923"/>
                    <a:gd name="connsiteX30" fmla="*/ 549991 w 628165"/>
                    <a:gd name="connsiteY30" fmla="*/ 1113385 h 1154923"/>
                    <a:gd name="connsiteX31" fmla="*/ 481330 w 628165"/>
                    <a:gd name="connsiteY31" fmla="*/ 1144172 h 1154923"/>
                    <a:gd name="connsiteX32" fmla="*/ 431485 w 628165"/>
                    <a:gd name="connsiteY32" fmla="*/ 1154923 h 115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628165" h="1154923">
                      <a:moveTo>
                        <a:pt x="431485" y="1154923"/>
                      </a:moveTo>
                      <a:cubicBezTo>
                        <a:pt x="383019" y="1154801"/>
                        <a:pt x="339207" y="1126042"/>
                        <a:pt x="319820" y="1081620"/>
                      </a:cubicBezTo>
                      <a:lnTo>
                        <a:pt x="10728" y="391110"/>
                      </a:lnTo>
                      <a:cubicBezTo>
                        <a:pt x="-16883" y="329545"/>
                        <a:pt x="10642" y="257254"/>
                        <a:pt x="72207" y="229641"/>
                      </a:cubicBezTo>
                      <a:cubicBezTo>
                        <a:pt x="72239" y="229629"/>
                        <a:pt x="72270" y="229614"/>
                        <a:pt x="72302" y="229600"/>
                      </a:cubicBezTo>
                      <a:lnTo>
                        <a:pt x="583465" y="1629"/>
                      </a:lnTo>
                      <a:cubicBezTo>
                        <a:pt x="596064" y="-3206"/>
                        <a:pt x="610196" y="3088"/>
                        <a:pt x="615032" y="15687"/>
                      </a:cubicBezTo>
                      <a:cubicBezTo>
                        <a:pt x="617124" y="21139"/>
                        <a:pt x="617194" y="27160"/>
                        <a:pt x="615230" y="32660"/>
                      </a:cubicBezTo>
                      <a:lnTo>
                        <a:pt x="356472" y="709976"/>
                      </a:lnTo>
                      <a:cubicBezTo>
                        <a:pt x="356472" y="712664"/>
                        <a:pt x="354517" y="715840"/>
                        <a:pt x="353784" y="718773"/>
                      </a:cubicBezTo>
                      <a:cubicBezTo>
                        <a:pt x="353051" y="721705"/>
                        <a:pt x="353784" y="720239"/>
                        <a:pt x="353784" y="720727"/>
                      </a:cubicBezTo>
                      <a:cubicBezTo>
                        <a:pt x="346185" y="755979"/>
                        <a:pt x="365356" y="791523"/>
                        <a:pt x="398987" y="804537"/>
                      </a:cubicBezTo>
                      <a:lnTo>
                        <a:pt x="610832" y="885414"/>
                      </a:lnTo>
                      <a:cubicBezTo>
                        <a:pt x="623743" y="889338"/>
                        <a:pt x="631029" y="902987"/>
                        <a:pt x="627103" y="915898"/>
                      </a:cubicBezTo>
                      <a:cubicBezTo>
                        <a:pt x="623178" y="928809"/>
                        <a:pt x="609529" y="936095"/>
                        <a:pt x="596618" y="932169"/>
                      </a:cubicBezTo>
                      <a:cubicBezTo>
                        <a:pt x="595463" y="931817"/>
                        <a:pt x="594331" y="931379"/>
                        <a:pt x="593239" y="930861"/>
                      </a:cubicBezTo>
                      <a:lnTo>
                        <a:pt x="381395" y="849984"/>
                      </a:lnTo>
                      <a:cubicBezTo>
                        <a:pt x="326124" y="828685"/>
                        <a:pt x="294096" y="770805"/>
                        <a:pt x="305404" y="712664"/>
                      </a:cubicBezTo>
                      <a:cubicBezTo>
                        <a:pt x="305404" y="712664"/>
                        <a:pt x="305404" y="711198"/>
                        <a:pt x="305404" y="710465"/>
                      </a:cubicBezTo>
                      <a:cubicBezTo>
                        <a:pt x="306697" y="704566"/>
                        <a:pt x="308412" y="698768"/>
                        <a:pt x="310535" y="693117"/>
                      </a:cubicBezTo>
                      <a:lnTo>
                        <a:pt x="548525" y="70777"/>
                      </a:lnTo>
                      <a:lnTo>
                        <a:pt x="92338" y="274070"/>
                      </a:lnTo>
                      <a:cubicBezTo>
                        <a:pt x="55268" y="290341"/>
                        <a:pt x="38408" y="333584"/>
                        <a:pt x="54680" y="370654"/>
                      </a:cubicBezTo>
                      <a:cubicBezTo>
                        <a:pt x="54849" y="371040"/>
                        <a:pt x="55022" y="371423"/>
                        <a:pt x="55198" y="371807"/>
                      </a:cubicBezTo>
                      <a:lnTo>
                        <a:pt x="363558" y="1062562"/>
                      </a:lnTo>
                      <a:cubicBezTo>
                        <a:pt x="379828" y="1099631"/>
                        <a:pt x="423072" y="1116491"/>
                        <a:pt x="460141" y="1100220"/>
                      </a:cubicBezTo>
                      <a:cubicBezTo>
                        <a:pt x="460527" y="1100051"/>
                        <a:pt x="460911" y="1099878"/>
                        <a:pt x="461294" y="1099702"/>
                      </a:cubicBezTo>
                      <a:lnTo>
                        <a:pt x="529955" y="1068915"/>
                      </a:lnTo>
                      <a:cubicBezTo>
                        <a:pt x="541893" y="1062623"/>
                        <a:pt x="556671" y="1067202"/>
                        <a:pt x="562963" y="1079140"/>
                      </a:cubicBezTo>
                      <a:cubicBezTo>
                        <a:pt x="569255" y="1091079"/>
                        <a:pt x="564676" y="1105857"/>
                        <a:pt x="552737" y="1112149"/>
                      </a:cubicBezTo>
                      <a:cubicBezTo>
                        <a:pt x="551848" y="1112615"/>
                        <a:pt x="550931" y="1113028"/>
                        <a:pt x="549991" y="1113385"/>
                      </a:cubicBezTo>
                      <a:lnTo>
                        <a:pt x="481330" y="1144172"/>
                      </a:lnTo>
                      <a:cubicBezTo>
                        <a:pt x="465683" y="1151302"/>
                        <a:pt x="448679" y="1154967"/>
                        <a:pt x="431485" y="1154923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90" name="Freeform 1389">
                  <a:extLst>
                    <a:ext uri="{FF2B5EF4-FFF2-40B4-BE49-F238E27FC236}">
                      <a16:creationId xmlns:a16="http://schemas.microsoft.com/office/drawing/2014/main" id="{404C0253-A507-E09F-9EC5-25810FB0FB94}"/>
                    </a:ext>
                  </a:extLst>
                </p:cNvPr>
                <p:cNvSpPr/>
                <p:nvPr/>
              </p:nvSpPr>
              <p:spPr>
                <a:xfrm>
                  <a:off x="11672891" y="2730534"/>
                  <a:ext cx="275174" cy="272028"/>
                </a:xfrm>
                <a:custGeom>
                  <a:avLst/>
                  <a:gdLst>
                    <a:gd name="connsiteX0" fmla="*/ 135340 w 275174"/>
                    <a:gd name="connsiteY0" fmla="*/ 272028 h 272028"/>
                    <a:gd name="connsiteX1" fmla="*/ 86471 w 275174"/>
                    <a:gd name="connsiteY1" fmla="*/ 262987 h 272028"/>
                    <a:gd name="connsiteX2" fmla="*/ 8883 w 275174"/>
                    <a:gd name="connsiteY2" fmla="*/ 89492 h 272028"/>
                    <a:gd name="connsiteX3" fmla="*/ 79630 w 275174"/>
                    <a:gd name="connsiteY3" fmla="*/ 14736 h 272028"/>
                    <a:gd name="connsiteX4" fmla="*/ 260438 w 275174"/>
                    <a:gd name="connsiteY4" fmla="*/ 73290 h 272028"/>
                    <a:gd name="connsiteX5" fmla="*/ 201886 w 275174"/>
                    <a:gd name="connsiteY5" fmla="*/ 254098 h 272028"/>
                    <a:gd name="connsiteX6" fmla="*/ 189095 w 275174"/>
                    <a:gd name="connsiteY6" fmla="*/ 259811 h 272028"/>
                    <a:gd name="connsiteX7" fmla="*/ 135340 w 275174"/>
                    <a:gd name="connsiteY7" fmla="*/ 272028 h 272028"/>
                    <a:gd name="connsiteX8" fmla="*/ 135340 w 275174"/>
                    <a:gd name="connsiteY8" fmla="*/ 52120 h 272028"/>
                    <a:gd name="connsiteX9" fmla="*/ 100643 w 275174"/>
                    <a:gd name="connsiteY9" fmla="*/ 59695 h 272028"/>
                    <a:gd name="connsiteX10" fmla="*/ 57028 w 275174"/>
                    <a:gd name="connsiteY10" fmla="*/ 171758 h 272028"/>
                    <a:gd name="connsiteX11" fmla="*/ 57395 w 275174"/>
                    <a:gd name="connsiteY11" fmla="*/ 172581 h 272028"/>
                    <a:gd name="connsiteX12" fmla="*/ 104797 w 275174"/>
                    <a:gd name="connsiteY12" fmla="*/ 217540 h 272028"/>
                    <a:gd name="connsiteX13" fmla="*/ 170281 w 275174"/>
                    <a:gd name="connsiteY13" fmla="*/ 215830 h 272028"/>
                    <a:gd name="connsiteX14" fmla="*/ 170281 w 275174"/>
                    <a:gd name="connsiteY14" fmla="*/ 215830 h 272028"/>
                    <a:gd name="connsiteX15" fmla="*/ 213835 w 275174"/>
                    <a:gd name="connsiteY15" fmla="*/ 103000 h 272028"/>
                    <a:gd name="connsiteX16" fmla="*/ 135096 w 275174"/>
                    <a:gd name="connsiteY16" fmla="*/ 52120 h 272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75174" h="272028">
                      <a:moveTo>
                        <a:pt x="135340" y="272028"/>
                      </a:moveTo>
                      <a:cubicBezTo>
                        <a:pt x="118634" y="272028"/>
                        <a:pt x="102070" y="268964"/>
                        <a:pt x="86471" y="262987"/>
                      </a:cubicBezTo>
                      <a:cubicBezTo>
                        <a:pt x="17137" y="236503"/>
                        <a:pt x="-17601" y="158827"/>
                        <a:pt x="8883" y="89492"/>
                      </a:cubicBezTo>
                      <a:cubicBezTo>
                        <a:pt x="21611" y="56174"/>
                        <a:pt x="47062" y="29279"/>
                        <a:pt x="79630" y="14736"/>
                      </a:cubicBezTo>
                      <a:cubicBezTo>
                        <a:pt x="145727" y="-19025"/>
                        <a:pt x="226680" y="7191"/>
                        <a:pt x="260438" y="73290"/>
                      </a:cubicBezTo>
                      <a:cubicBezTo>
                        <a:pt x="294199" y="139387"/>
                        <a:pt x="267983" y="220338"/>
                        <a:pt x="201886" y="254098"/>
                      </a:cubicBezTo>
                      <a:cubicBezTo>
                        <a:pt x="197725" y="256224"/>
                        <a:pt x="193454" y="258130"/>
                        <a:pt x="189095" y="259811"/>
                      </a:cubicBezTo>
                      <a:cubicBezTo>
                        <a:pt x="172245" y="267652"/>
                        <a:pt x="153922" y="271816"/>
                        <a:pt x="135340" y="272028"/>
                      </a:cubicBezTo>
                      <a:close/>
                      <a:moveTo>
                        <a:pt x="135340" y="52120"/>
                      </a:moveTo>
                      <a:cubicBezTo>
                        <a:pt x="123365" y="52115"/>
                        <a:pt x="111529" y="54698"/>
                        <a:pt x="100643" y="59695"/>
                      </a:cubicBezTo>
                      <a:cubicBezTo>
                        <a:pt x="57654" y="78597"/>
                        <a:pt x="38126" y="128768"/>
                        <a:pt x="57028" y="171758"/>
                      </a:cubicBezTo>
                      <a:cubicBezTo>
                        <a:pt x="57148" y="172034"/>
                        <a:pt x="57270" y="172307"/>
                        <a:pt x="57395" y="172581"/>
                      </a:cubicBezTo>
                      <a:cubicBezTo>
                        <a:pt x="66487" y="193345"/>
                        <a:pt x="83581" y="209560"/>
                        <a:pt x="104797" y="217540"/>
                      </a:cubicBezTo>
                      <a:cubicBezTo>
                        <a:pt x="125986" y="225684"/>
                        <a:pt x="149546" y="225068"/>
                        <a:pt x="170281" y="215830"/>
                      </a:cubicBezTo>
                      <a:lnTo>
                        <a:pt x="170281" y="215830"/>
                      </a:lnTo>
                      <a:cubicBezTo>
                        <a:pt x="213466" y="196700"/>
                        <a:pt x="232964" y="146185"/>
                        <a:pt x="213835" y="103000"/>
                      </a:cubicBezTo>
                      <a:cubicBezTo>
                        <a:pt x="200051" y="71885"/>
                        <a:pt x="169127" y="51903"/>
                        <a:pt x="135096" y="5212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91" name="Freeform 1390">
                  <a:extLst>
                    <a:ext uri="{FF2B5EF4-FFF2-40B4-BE49-F238E27FC236}">
                      <a16:creationId xmlns:a16="http://schemas.microsoft.com/office/drawing/2014/main" id="{E4AD4757-EF21-D9DB-39FE-F9626C6C59B7}"/>
                    </a:ext>
                  </a:extLst>
                </p:cNvPr>
                <p:cNvSpPr/>
                <p:nvPr/>
              </p:nvSpPr>
              <p:spPr>
                <a:xfrm>
                  <a:off x="12066420" y="2342582"/>
                  <a:ext cx="797574" cy="661202"/>
                </a:xfrm>
                <a:custGeom>
                  <a:avLst/>
                  <a:gdLst>
                    <a:gd name="connsiteX0" fmla="*/ 663470 w 797574"/>
                    <a:gd name="connsiteY0" fmla="*/ 661201 h 661202"/>
                    <a:gd name="connsiteX1" fmla="*/ 654673 w 797574"/>
                    <a:gd name="connsiteY1" fmla="*/ 659491 h 661202"/>
                    <a:gd name="connsiteX2" fmla="*/ 640499 w 797574"/>
                    <a:gd name="connsiteY2" fmla="*/ 627976 h 661202"/>
                    <a:gd name="connsiteX3" fmla="*/ 640501 w 797574"/>
                    <a:gd name="connsiteY3" fmla="*/ 627971 h 661202"/>
                    <a:gd name="connsiteX4" fmla="*/ 743858 w 797574"/>
                    <a:gd name="connsiteY4" fmla="*/ 359195 h 661202"/>
                    <a:gd name="connsiteX5" fmla="*/ 701655 w 797574"/>
                    <a:gd name="connsiteY5" fmla="*/ 264510 h 661202"/>
                    <a:gd name="connsiteX6" fmla="*/ 701343 w 797574"/>
                    <a:gd name="connsiteY6" fmla="*/ 264390 h 661202"/>
                    <a:gd name="connsiteX7" fmla="*/ 153528 w 797574"/>
                    <a:gd name="connsiteY7" fmla="*/ 53767 h 661202"/>
                    <a:gd name="connsiteX8" fmla="*/ 58843 w 797574"/>
                    <a:gd name="connsiteY8" fmla="*/ 95971 h 661202"/>
                    <a:gd name="connsiteX9" fmla="*/ 58723 w 797574"/>
                    <a:gd name="connsiteY9" fmla="*/ 96283 h 661202"/>
                    <a:gd name="connsiteX10" fmla="*/ 47483 w 797574"/>
                    <a:gd name="connsiteY10" fmla="*/ 126337 h 661202"/>
                    <a:gd name="connsiteX11" fmla="*/ 15963 w 797574"/>
                    <a:gd name="connsiteY11" fmla="*/ 140753 h 661202"/>
                    <a:gd name="connsiteX12" fmla="*/ 1547 w 797574"/>
                    <a:gd name="connsiteY12" fmla="*/ 109233 h 661202"/>
                    <a:gd name="connsiteX13" fmla="*/ 13031 w 797574"/>
                    <a:gd name="connsiteY13" fmla="*/ 78934 h 661202"/>
                    <a:gd name="connsiteX14" fmla="*/ 170554 w 797574"/>
                    <a:gd name="connsiteY14" fmla="*/ 7952 h 661202"/>
                    <a:gd name="connsiteX15" fmla="*/ 170876 w 797574"/>
                    <a:gd name="connsiteY15" fmla="*/ 8075 h 661202"/>
                    <a:gd name="connsiteX16" fmla="*/ 718935 w 797574"/>
                    <a:gd name="connsiteY16" fmla="*/ 217721 h 661202"/>
                    <a:gd name="connsiteX17" fmla="*/ 789550 w 797574"/>
                    <a:gd name="connsiteY17" fmla="*/ 375321 h 661202"/>
                    <a:gd name="connsiteX18" fmla="*/ 686193 w 797574"/>
                    <a:gd name="connsiteY18" fmla="*/ 645564 h 661202"/>
                    <a:gd name="connsiteX19" fmla="*/ 663470 w 797574"/>
                    <a:gd name="connsiteY19" fmla="*/ 661201 h 661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97574" h="661202">
                      <a:moveTo>
                        <a:pt x="663470" y="661201"/>
                      </a:moveTo>
                      <a:cubicBezTo>
                        <a:pt x="660452" y="661228"/>
                        <a:pt x="657461" y="660647"/>
                        <a:pt x="654673" y="659491"/>
                      </a:cubicBezTo>
                      <a:cubicBezTo>
                        <a:pt x="642058" y="654702"/>
                        <a:pt x="635710" y="640594"/>
                        <a:pt x="640499" y="627976"/>
                      </a:cubicBezTo>
                      <a:cubicBezTo>
                        <a:pt x="640499" y="627976"/>
                        <a:pt x="640501" y="627973"/>
                        <a:pt x="640501" y="627971"/>
                      </a:cubicBezTo>
                      <a:lnTo>
                        <a:pt x="743858" y="359195"/>
                      </a:lnTo>
                      <a:cubicBezTo>
                        <a:pt x="758350" y="321395"/>
                        <a:pt x="739455" y="279002"/>
                        <a:pt x="701655" y="264510"/>
                      </a:cubicBezTo>
                      <a:cubicBezTo>
                        <a:pt x="701550" y="264468"/>
                        <a:pt x="701448" y="264429"/>
                        <a:pt x="701343" y="264390"/>
                      </a:cubicBezTo>
                      <a:lnTo>
                        <a:pt x="153528" y="53767"/>
                      </a:lnTo>
                      <a:cubicBezTo>
                        <a:pt x="115728" y="39274"/>
                        <a:pt x="73335" y="58170"/>
                        <a:pt x="58843" y="95971"/>
                      </a:cubicBezTo>
                      <a:cubicBezTo>
                        <a:pt x="58801" y="96074"/>
                        <a:pt x="58762" y="96179"/>
                        <a:pt x="58723" y="96283"/>
                      </a:cubicBezTo>
                      <a:lnTo>
                        <a:pt x="47483" y="126337"/>
                      </a:lnTo>
                      <a:cubicBezTo>
                        <a:pt x="42760" y="139022"/>
                        <a:pt x="28647" y="145476"/>
                        <a:pt x="15963" y="140753"/>
                      </a:cubicBezTo>
                      <a:cubicBezTo>
                        <a:pt x="3279" y="136030"/>
                        <a:pt x="-3176" y="121918"/>
                        <a:pt x="1547" y="109233"/>
                      </a:cubicBezTo>
                      <a:lnTo>
                        <a:pt x="13031" y="78934"/>
                      </a:lnTo>
                      <a:cubicBezTo>
                        <a:pt x="36928" y="15835"/>
                        <a:pt x="107452" y="-15945"/>
                        <a:pt x="170554" y="7952"/>
                      </a:cubicBezTo>
                      <a:cubicBezTo>
                        <a:pt x="170661" y="7993"/>
                        <a:pt x="170768" y="8034"/>
                        <a:pt x="170876" y="8075"/>
                      </a:cubicBezTo>
                      <a:lnTo>
                        <a:pt x="718935" y="217721"/>
                      </a:lnTo>
                      <a:cubicBezTo>
                        <a:pt x="781931" y="241766"/>
                        <a:pt x="813537" y="312303"/>
                        <a:pt x="789550" y="375321"/>
                      </a:cubicBezTo>
                      <a:lnTo>
                        <a:pt x="686193" y="645564"/>
                      </a:lnTo>
                      <a:cubicBezTo>
                        <a:pt x="682567" y="654963"/>
                        <a:pt x="673544" y="661172"/>
                        <a:pt x="663470" y="66120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92" name="Freeform 1391">
                  <a:extLst>
                    <a:ext uri="{FF2B5EF4-FFF2-40B4-BE49-F238E27FC236}">
                      <a16:creationId xmlns:a16="http://schemas.microsoft.com/office/drawing/2014/main" id="{DB1BFE0A-21CB-ADA0-D219-C1963B8D3764}"/>
                    </a:ext>
                  </a:extLst>
                </p:cNvPr>
                <p:cNvSpPr/>
                <p:nvPr/>
              </p:nvSpPr>
              <p:spPr>
                <a:xfrm>
                  <a:off x="12128938" y="2527527"/>
                  <a:ext cx="268354" cy="268321"/>
                </a:xfrm>
                <a:custGeom>
                  <a:avLst/>
                  <a:gdLst>
                    <a:gd name="connsiteX0" fmla="*/ 133769 w 268354"/>
                    <a:gd name="connsiteY0" fmla="*/ 268321 h 268321"/>
                    <a:gd name="connsiteX1" fmla="*/ 11598 w 268354"/>
                    <a:gd name="connsiteY1" fmla="*/ 188666 h 268321"/>
                    <a:gd name="connsiteX2" fmla="*/ 79689 w 268354"/>
                    <a:gd name="connsiteY2" fmla="*/ 11598 h 268321"/>
                    <a:gd name="connsiteX3" fmla="*/ 256756 w 268354"/>
                    <a:gd name="connsiteY3" fmla="*/ 79691 h 268321"/>
                    <a:gd name="connsiteX4" fmla="*/ 188666 w 268354"/>
                    <a:gd name="connsiteY4" fmla="*/ 256756 h 268321"/>
                    <a:gd name="connsiteX5" fmla="*/ 133769 w 268354"/>
                    <a:gd name="connsiteY5" fmla="*/ 268321 h 268321"/>
                    <a:gd name="connsiteX6" fmla="*/ 133769 w 268354"/>
                    <a:gd name="connsiteY6" fmla="*/ 48413 h 268321"/>
                    <a:gd name="connsiteX7" fmla="*/ 53869 w 268354"/>
                    <a:gd name="connsiteY7" fmla="*/ 103390 h 268321"/>
                    <a:gd name="connsiteX8" fmla="*/ 55580 w 268354"/>
                    <a:gd name="connsiteY8" fmla="*/ 168629 h 268321"/>
                    <a:gd name="connsiteX9" fmla="*/ 103227 w 268354"/>
                    <a:gd name="connsiteY9" fmla="*/ 213833 h 268321"/>
                    <a:gd name="connsiteX10" fmla="*/ 103227 w 268354"/>
                    <a:gd name="connsiteY10" fmla="*/ 213833 h 268321"/>
                    <a:gd name="connsiteX11" fmla="*/ 213574 w 268354"/>
                    <a:gd name="connsiteY11" fmla="*/ 164327 h 268321"/>
                    <a:gd name="connsiteX12" fmla="*/ 211714 w 268354"/>
                    <a:gd name="connsiteY12" fmla="*/ 98992 h 268321"/>
                    <a:gd name="connsiteX13" fmla="*/ 133769 w 268354"/>
                    <a:gd name="connsiteY13" fmla="*/ 48413 h 26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354" h="268321">
                      <a:moveTo>
                        <a:pt x="133769" y="268321"/>
                      </a:moveTo>
                      <a:cubicBezTo>
                        <a:pt x="80964" y="267974"/>
                        <a:pt x="33218" y="236845"/>
                        <a:pt x="11598" y="188666"/>
                      </a:cubicBezTo>
                      <a:cubicBezTo>
                        <a:pt x="-18495" y="120968"/>
                        <a:pt x="11992" y="41691"/>
                        <a:pt x="79689" y="11598"/>
                      </a:cubicBezTo>
                      <a:cubicBezTo>
                        <a:pt x="147389" y="-18495"/>
                        <a:pt x="226663" y="11992"/>
                        <a:pt x="256756" y="79691"/>
                      </a:cubicBezTo>
                      <a:cubicBezTo>
                        <a:pt x="286850" y="147389"/>
                        <a:pt x="256363" y="226663"/>
                        <a:pt x="188666" y="256756"/>
                      </a:cubicBezTo>
                      <a:cubicBezTo>
                        <a:pt x="171386" y="264438"/>
                        <a:pt x="152679" y="268380"/>
                        <a:pt x="133769" y="268321"/>
                      </a:cubicBezTo>
                      <a:close/>
                      <a:moveTo>
                        <a:pt x="133769" y="48413"/>
                      </a:moveTo>
                      <a:cubicBezTo>
                        <a:pt x="98293" y="48335"/>
                        <a:pt x="66475" y="70228"/>
                        <a:pt x="53869" y="103390"/>
                      </a:cubicBezTo>
                      <a:cubicBezTo>
                        <a:pt x="45630" y="124479"/>
                        <a:pt x="46246" y="148002"/>
                        <a:pt x="55580" y="168629"/>
                      </a:cubicBezTo>
                      <a:cubicBezTo>
                        <a:pt x="64745" y="189487"/>
                        <a:pt x="81917" y="205779"/>
                        <a:pt x="103227" y="213833"/>
                      </a:cubicBezTo>
                      <a:lnTo>
                        <a:pt x="103227" y="213833"/>
                      </a:lnTo>
                      <a:cubicBezTo>
                        <a:pt x="147369" y="230634"/>
                        <a:pt x="196773" y="208469"/>
                        <a:pt x="213574" y="164327"/>
                      </a:cubicBezTo>
                      <a:cubicBezTo>
                        <a:pt x="221627" y="143162"/>
                        <a:pt x="220960" y="119666"/>
                        <a:pt x="211714" y="98992"/>
                      </a:cubicBezTo>
                      <a:cubicBezTo>
                        <a:pt x="198007" y="68215"/>
                        <a:pt x="167462" y="48394"/>
                        <a:pt x="133769" y="48413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93" name="Freeform 1392">
                  <a:extLst>
                    <a:ext uri="{FF2B5EF4-FFF2-40B4-BE49-F238E27FC236}">
                      <a16:creationId xmlns:a16="http://schemas.microsoft.com/office/drawing/2014/main" id="{4650EB42-874F-4354-DEB3-BCEF28A613B1}"/>
                    </a:ext>
                  </a:extLst>
                </p:cNvPr>
                <p:cNvSpPr/>
                <p:nvPr/>
              </p:nvSpPr>
              <p:spPr>
                <a:xfrm>
                  <a:off x="12443172" y="2676018"/>
                  <a:ext cx="233920" cy="119587"/>
                </a:xfrm>
                <a:custGeom>
                  <a:avLst/>
                  <a:gdLst>
                    <a:gd name="connsiteX0" fmla="*/ 209261 w 233920"/>
                    <a:gd name="connsiteY0" fmla="*/ 119586 h 119587"/>
                    <a:gd name="connsiteX1" fmla="*/ 200465 w 233920"/>
                    <a:gd name="connsiteY1" fmla="*/ 117876 h 119587"/>
                    <a:gd name="connsiteX2" fmla="*/ 17941 w 233920"/>
                    <a:gd name="connsiteY2" fmla="*/ 47994 h 119587"/>
                    <a:gd name="connsiteX3" fmla="*/ 886 w 233920"/>
                    <a:gd name="connsiteY3" fmla="*/ 17940 h 119587"/>
                    <a:gd name="connsiteX4" fmla="*/ 30940 w 233920"/>
                    <a:gd name="connsiteY4" fmla="*/ 887 h 119587"/>
                    <a:gd name="connsiteX5" fmla="*/ 35290 w 233920"/>
                    <a:gd name="connsiteY5" fmla="*/ 2546 h 119587"/>
                    <a:gd name="connsiteX6" fmla="*/ 217813 w 233920"/>
                    <a:gd name="connsiteY6" fmla="*/ 72184 h 119587"/>
                    <a:gd name="connsiteX7" fmla="*/ 232449 w 233920"/>
                    <a:gd name="connsiteY7" fmla="*/ 103487 h 119587"/>
                    <a:gd name="connsiteX8" fmla="*/ 209261 w 233920"/>
                    <a:gd name="connsiteY8" fmla="*/ 119586 h 11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3920" h="119587">
                      <a:moveTo>
                        <a:pt x="209261" y="119586"/>
                      </a:moveTo>
                      <a:cubicBezTo>
                        <a:pt x="206244" y="119613"/>
                        <a:pt x="203253" y="119032"/>
                        <a:pt x="200465" y="117876"/>
                      </a:cubicBezTo>
                      <a:lnTo>
                        <a:pt x="17941" y="47994"/>
                      </a:lnTo>
                      <a:cubicBezTo>
                        <a:pt x="4933" y="44405"/>
                        <a:pt x="-2703" y="30949"/>
                        <a:pt x="886" y="17940"/>
                      </a:cubicBezTo>
                      <a:cubicBezTo>
                        <a:pt x="4476" y="4931"/>
                        <a:pt x="17932" y="-2704"/>
                        <a:pt x="30940" y="887"/>
                      </a:cubicBezTo>
                      <a:cubicBezTo>
                        <a:pt x="32441" y="1300"/>
                        <a:pt x="33897" y="1855"/>
                        <a:pt x="35290" y="2546"/>
                      </a:cubicBezTo>
                      <a:lnTo>
                        <a:pt x="217813" y="72184"/>
                      </a:lnTo>
                      <a:cubicBezTo>
                        <a:pt x="230500" y="76787"/>
                        <a:pt x="237050" y="90800"/>
                        <a:pt x="232449" y="103487"/>
                      </a:cubicBezTo>
                      <a:cubicBezTo>
                        <a:pt x="228916" y="113226"/>
                        <a:pt x="219621" y="119679"/>
                        <a:pt x="209261" y="119586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94" name="Freeform 1393">
                  <a:extLst>
                    <a:ext uri="{FF2B5EF4-FFF2-40B4-BE49-F238E27FC236}">
                      <a16:creationId xmlns:a16="http://schemas.microsoft.com/office/drawing/2014/main" id="{A1619B75-723D-0992-A6EE-EDE5B91FE9E3}"/>
                    </a:ext>
                  </a:extLst>
                </p:cNvPr>
                <p:cNvSpPr/>
                <p:nvPr/>
              </p:nvSpPr>
              <p:spPr>
                <a:xfrm>
                  <a:off x="12396230" y="2736585"/>
                  <a:ext cx="277695" cy="136235"/>
                </a:xfrm>
                <a:custGeom>
                  <a:avLst/>
                  <a:gdLst>
                    <a:gd name="connsiteX0" fmla="*/ 252782 w 277695"/>
                    <a:gd name="connsiteY0" fmla="*/ 136231 h 136235"/>
                    <a:gd name="connsiteX1" fmla="*/ 243986 w 277695"/>
                    <a:gd name="connsiteY1" fmla="*/ 134520 h 136235"/>
                    <a:gd name="connsiteX2" fmla="*/ 15770 w 277695"/>
                    <a:gd name="connsiteY2" fmla="*/ 47290 h 136235"/>
                    <a:gd name="connsiteX3" fmla="*/ 1598 w 277695"/>
                    <a:gd name="connsiteY3" fmla="*/ 15770 h 136235"/>
                    <a:gd name="connsiteX4" fmla="*/ 33118 w 277695"/>
                    <a:gd name="connsiteY4" fmla="*/ 1598 h 136235"/>
                    <a:gd name="connsiteX5" fmla="*/ 261578 w 277695"/>
                    <a:gd name="connsiteY5" fmla="*/ 88828 h 136235"/>
                    <a:gd name="connsiteX6" fmla="*/ 276227 w 277695"/>
                    <a:gd name="connsiteY6" fmla="*/ 120124 h 136235"/>
                    <a:gd name="connsiteX7" fmla="*/ 252782 w 277695"/>
                    <a:gd name="connsiteY7" fmla="*/ 136231 h 13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695" h="136235">
                      <a:moveTo>
                        <a:pt x="252782" y="136231"/>
                      </a:moveTo>
                      <a:cubicBezTo>
                        <a:pt x="249764" y="136258"/>
                        <a:pt x="246774" y="135676"/>
                        <a:pt x="243986" y="134520"/>
                      </a:cubicBezTo>
                      <a:lnTo>
                        <a:pt x="15770" y="47290"/>
                      </a:lnTo>
                      <a:cubicBezTo>
                        <a:pt x="3152" y="42499"/>
                        <a:pt x="-3193" y="28388"/>
                        <a:pt x="1598" y="15770"/>
                      </a:cubicBezTo>
                      <a:cubicBezTo>
                        <a:pt x="6390" y="3152"/>
                        <a:pt x="20501" y="-3193"/>
                        <a:pt x="33118" y="1598"/>
                      </a:cubicBezTo>
                      <a:lnTo>
                        <a:pt x="261578" y="88828"/>
                      </a:lnTo>
                      <a:cubicBezTo>
                        <a:pt x="274267" y="93425"/>
                        <a:pt x="280825" y="107438"/>
                        <a:pt x="276227" y="120124"/>
                      </a:cubicBezTo>
                      <a:cubicBezTo>
                        <a:pt x="272664" y="129959"/>
                        <a:pt x="263240" y="136434"/>
                        <a:pt x="252782" y="13623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95" name="Freeform 1394">
                  <a:extLst>
                    <a:ext uri="{FF2B5EF4-FFF2-40B4-BE49-F238E27FC236}">
                      <a16:creationId xmlns:a16="http://schemas.microsoft.com/office/drawing/2014/main" id="{B4395490-011C-CA42-7FE3-BAEF9FB6DF22}"/>
                    </a:ext>
                  </a:extLst>
                </p:cNvPr>
                <p:cNvSpPr/>
                <p:nvPr/>
              </p:nvSpPr>
              <p:spPr>
                <a:xfrm>
                  <a:off x="12284672" y="3034000"/>
                  <a:ext cx="62156" cy="54082"/>
                </a:xfrm>
                <a:custGeom>
                  <a:avLst/>
                  <a:gdLst>
                    <a:gd name="connsiteX0" fmla="*/ 37899 w 62156"/>
                    <a:gd name="connsiteY0" fmla="*/ 54082 h 54082"/>
                    <a:gd name="connsiteX1" fmla="*/ 29103 w 62156"/>
                    <a:gd name="connsiteY1" fmla="*/ 52372 h 54082"/>
                    <a:gd name="connsiteX2" fmla="*/ 13954 w 62156"/>
                    <a:gd name="connsiteY2" fmla="*/ 46507 h 54082"/>
                    <a:gd name="connsiteX3" fmla="*/ 2370 w 62156"/>
                    <a:gd name="connsiteY3" fmla="*/ 13951 h 54082"/>
                    <a:gd name="connsiteX4" fmla="*/ 31547 w 62156"/>
                    <a:gd name="connsiteY4" fmla="*/ 1060 h 54082"/>
                    <a:gd name="connsiteX5" fmla="*/ 46696 w 62156"/>
                    <a:gd name="connsiteY5" fmla="*/ 6924 h 54082"/>
                    <a:gd name="connsiteX6" fmla="*/ 60440 w 62156"/>
                    <a:gd name="connsiteY6" fmla="*/ 38627 h 54082"/>
                    <a:gd name="connsiteX7" fmla="*/ 37899 w 62156"/>
                    <a:gd name="connsiteY7" fmla="*/ 54082 h 54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56" h="54082">
                      <a:moveTo>
                        <a:pt x="37899" y="54082"/>
                      </a:moveTo>
                      <a:cubicBezTo>
                        <a:pt x="34882" y="54109"/>
                        <a:pt x="31891" y="53527"/>
                        <a:pt x="29103" y="52372"/>
                      </a:cubicBezTo>
                      <a:lnTo>
                        <a:pt x="13954" y="46507"/>
                      </a:lnTo>
                      <a:cubicBezTo>
                        <a:pt x="1766" y="40716"/>
                        <a:pt x="-3421" y="26139"/>
                        <a:pt x="2370" y="13951"/>
                      </a:cubicBezTo>
                      <a:cubicBezTo>
                        <a:pt x="7562" y="3024"/>
                        <a:pt x="19970" y="-2459"/>
                        <a:pt x="31547" y="1060"/>
                      </a:cubicBezTo>
                      <a:lnTo>
                        <a:pt x="46696" y="6924"/>
                      </a:lnTo>
                      <a:cubicBezTo>
                        <a:pt x="59245" y="11884"/>
                        <a:pt x="65400" y="26078"/>
                        <a:pt x="60440" y="38627"/>
                      </a:cubicBezTo>
                      <a:cubicBezTo>
                        <a:pt x="56780" y="47893"/>
                        <a:pt x="47861" y="54006"/>
                        <a:pt x="37899" y="54082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96" name="Freeform 1395">
                  <a:extLst>
                    <a:ext uri="{FF2B5EF4-FFF2-40B4-BE49-F238E27FC236}">
                      <a16:creationId xmlns:a16="http://schemas.microsoft.com/office/drawing/2014/main" id="{CD56D1F5-C12F-7713-763A-9370B57F430C}"/>
                    </a:ext>
                  </a:extLst>
                </p:cNvPr>
                <p:cNvSpPr/>
                <p:nvPr/>
              </p:nvSpPr>
              <p:spPr>
                <a:xfrm>
                  <a:off x="12013862" y="2823594"/>
                  <a:ext cx="268890" cy="268886"/>
                </a:xfrm>
                <a:custGeom>
                  <a:avLst/>
                  <a:gdLst>
                    <a:gd name="connsiteX0" fmla="*/ 135226 w 268890"/>
                    <a:gd name="connsiteY0" fmla="*/ 268886 h 268886"/>
                    <a:gd name="connsiteX1" fmla="*/ 86358 w 268890"/>
                    <a:gd name="connsiteY1" fmla="*/ 260089 h 268886"/>
                    <a:gd name="connsiteX2" fmla="*/ 86358 w 268890"/>
                    <a:gd name="connsiteY2" fmla="*/ 260089 h 268886"/>
                    <a:gd name="connsiteX3" fmla="*/ 11589 w 268890"/>
                    <a:gd name="connsiteY3" fmla="*/ 189230 h 268886"/>
                    <a:gd name="connsiteX4" fmla="*/ 79516 w 268890"/>
                    <a:gd name="connsiteY4" fmla="*/ 11838 h 268886"/>
                    <a:gd name="connsiteX5" fmla="*/ 256879 w 268890"/>
                    <a:gd name="connsiteY5" fmla="*/ 79154 h 268886"/>
                    <a:gd name="connsiteX6" fmla="*/ 257153 w 268890"/>
                    <a:gd name="connsiteY6" fmla="*/ 79765 h 268886"/>
                    <a:gd name="connsiteX7" fmla="*/ 259841 w 268890"/>
                    <a:gd name="connsiteY7" fmla="*/ 182388 h 268886"/>
                    <a:gd name="connsiteX8" fmla="*/ 135226 w 268890"/>
                    <a:gd name="connsiteY8" fmla="*/ 268886 h 268886"/>
                    <a:gd name="connsiteX9" fmla="*/ 104684 w 268890"/>
                    <a:gd name="connsiteY9" fmla="*/ 214397 h 268886"/>
                    <a:gd name="connsiteX10" fmla="*/ 215126 w 268890"/>
                    <a:gd name="connsiteY10" fmla="*/ 165040 h 268886"/>
                    <a:gd name="connsiteX11" fmla="*/ 165769 w 268890"/>
                    <a:gd name="connsiteY11" fmla="*/ 54598 h 268886"/>
                    <a:gd name="connsiteX12" fmla="*/ 55326 w 268890"/>
                    <a:gd name="connsiteY12" fmla="*/ 103955 h 268886"/>
                    <a:gd name="connsiteX13" fmla="*/ 104684 w 268890"/>
                    <a:gd name="connsiteY13" fmla="*/ 214397 h 268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890" h="268886">
                      <a:moveTo>
                        <a:pt x="135226" y="268886"/>
                      </a:moveTo>
                      <a:cubicBezTo>
                        <a:pt x="118540" y="268932"/>
                        <a:pt x="101981" y="265951"/>
                        <a:pt x="86358" y="260089"/>
                      </a:cubicBezTo>
                      <a:lnTo>
                        <a:pt x="86358" y="260089"/>
                      </a:lnTo>
                      <a:cubicBezTo>
                        <a:pt x="53027" y="247315"/>
                        <a:pt x="26133" y="221828"/>
                        <a:pt x="11589" y="189230"/>
                      </a:cubicBezTo>
                      <a:cubicBezTo>
                        <a:pt x="-18450" y="121481"/>
                        <a:pt x="11909" y="42195"/>
                        <a:pt x="79516" y="11838"/>
                      </a:cubicBezTo>
                      <a:cubicBezTo>
                        <a:pt x="147082" y="-18551"/>
                        <a:pt x="226491" y="11586"/>
                        <a:pt x="256879" y="79154"/>
                      </a:cubicBezTo>
                      <a:cubicBezTo>
                        <a:pt x="256972" y="79357"/>
                        <a:pt x="257063" y="79560"/>
                        <a:pt x="257153" y="79765"/>
                      </a:cubicBezTo>
                      <a:cubicBezTo>
                        <a:pt x="271811" y="112221"/>
                        <a:pt x="272779" y="149212"/>
                        <a:pt x="259841" y="182388"/>
                      </a:cubicBezTo>
                      <a:cubicBezTo>
                        <a:pt x="240100" y="234150"/>
                        <a:pt x="190621" y="268492"/>
                        <a:pt x="135226" y="268886"/>
                      </a:cubicBezTo>
                      <a:close/>
                      <a:moveTo>
                        <a:pt x="104684" y="214397"/>
                      </a:moveTo>
                      <a:cubicBezTo>
                        <a:pt x="148812" y="231267"/>
                        <a:pt x="198257" y="209168"/>
                        <a:pt x="215126" y="165040"/>
                      </a:cubicBezTo>
                      <a:cubicBezTo>
                        <a:pt x="231996" y="120912"/>
                        <a:pt x="209897" y="71467"/>
                        <a:pt x="165769" y="54598"/>
                      </a:cubicBezTo>
                      <a:cubicBezTo>
                        <a:pt x="121641" y="37728"/>
                        <a:pt x="72196" y="59826"/>
                        <a:pt x="55326" y="103955"/>
                      </a:cubicBezTo>
                      <a:cubicBezTo>
                        <a:pt x="38457" y="148083"/>
                        <a:pt x="60555" y="197528"/>
                        <a:pt x="104684" y="214397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397" name="Freeform 1396">
                  <a:extLst>
                    <a:ext uri="{FF2B5EF4-FFF2-40B4-BE49-F238E27FC236}">
                      <a16:creationId xmlns:a16="http://schemas.microsoft.com/office/drawing/2014/main" id="{E4B83553-38CA-52FE-A044-50774EADD8C8}"/>
                    </a:ext>
                  </a:extLst>
                </p:cNvPr>
                <p:cNvSpPr/>
                <p:nvPr/>
              </p:nvSpPr>
              <p:spPr>
                <a:xfrm>
                  <a:off x="12331775" y="2973404"/>
                  <a:ext cx="69943" cy="56769"/>
                </a:xfrm>
                <a:custGeom>
                  <a:avLst/>
                  <a:gdLst>
                    <a:gd name="connsiteX0" fmla="*/ 45284 w 69943"/>
                    <a:gd name="connsiteY0" fmla="*/ 56768 h 56769"/>
                    <a:gd name="connsiteX1" fmla="*/ 36732 w 69943"/>
                    <a:gd name="connsiteY1" fmla="*/ 55302 h 56769"/>
                    <a:gd name="connsiteX2" fmla="*/ 15963 w 69943"/>
                    <a:gd name="connsiteY2" fmla="*/ 47483 h 56769"/>
                    <a:gd name="connsiteX3" fmla="*/ 1547 w 69943"/>
                    <a:gd name="connsiteY3" fmla="*/ 15963 h 56769"/>
                    <a:gd name="connsiteX4" fmla="*/ 33067 w 69943"/>
                    <a:gd name="connsiteY4" fmla="*/ 1547 h 56769"/>
                    <a:gd name="connsiteX5" fmla="*/ 53836 w 69943"/>
                    <a:gd name="connsiteY5" fmla="*/ 9366 h 56769"/>
                    <a:gd name="connsiteX6" fmla="*/ 68472 w 69943"/>
                    <a:gd name="connsiteY6" fmla="*/ 40669 h 56769"/>
                    <a:gd name="connsiteX7" fmla="*/ 45284 w 69943"/>
                    <a:gd name="connsiteY7" fmla="*/ 56768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943" h="56769">
                      <a:moveTo>
                        <a:pt x="45284" y="56768"/>
                      </a:moveTo>
                      <a:cubicBezTo>
                        <a:pt x="42369" y="56793"/>
                        <a:pt x="39474" y="56297"/>
                        <a:pt x="36732" y="55302"/>
                      </a:cubicBezTo>
                      <a:lnTo>
                        <a:pt x="15963" y="47483"/>
                      </a:lnTo>
                      <a:cubicBezTo>
                        <a:pt x="3279" y="42760"/>
                        <a:pt x="-3176" y="28647"/>
                        <a:pt x="1547" y="15963"/>
                      </a:cubicBezTo>
                      <a:cubicBezTo>
                        <a:pt x="6270" y="3279"/>
                        <a:pt x="20383" y="-3176"/>
                        <a:pt x="33067" y="1547"/>
                      </a:cubicBezTo>
                      <a:lnTo>
                        <a:pt x="53836" y="9366"/>
                      </a:lnTo>
                      <a:cubicBezTo>
                        <a:pt x="66522" y="13969"/>
                        <a:pt x="73073" y="27982"/>
                        <a:pt x="68472" y="40669"/>
                      </a:cubicBezTo>
                      <a:cubicBezTo>
                        <a:pt x="64937" y="50408"/>
                        <a:pt x="55644" y="56861"/>
                        <a:pt x="45284" y="56768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</p:grpSp>
          <p:grpSp>
            <p:nvGrpSpPr>
              <p:cNvPr id="1373" name="Group 1372">
                <a:extLst>
                  <a:ext uri="{FF2B5EF4-FFF2-40B4-BE49-F238E27FC236}">
                    <a16:creationId xmlns:a16="http://schemas.microsoft.com/office/drawing/2014/main" id="{047E926A-D945-C34D-80C0-1566E681058F}"/>
                  </a:ext>
                </a:extLst>
              </p:cNvPr>
              <p:cNvGrpSpPr/>
              <p:nvPr/>
            </p:nvGrpSpPr>
            <p:grpSpPr>
              <a:xfrm>
                <a:off x="12064896" y="2882631"/>
                <a:ext cx="162357" cy="152595"/>
                <a:chOff x="13622452" y="3033354"/>
                <a:chExt cx="162357" cy="152595"/>
              </a:xfrm>
            </p:grpSpPr>
            <p:cxnSp>
              <p:nvCxnSpPr>
                <p:cNvPr id="1374" name="Straight Connector 1373">
                  <a:extLst>
                    <a:ext uri="{FF2B5EF4-FFF2-40B4-BE49-F238E27FC236}">
                      <a16:creationId xmlns:a16="http://schemas.microsoft.com/office/drawing/2014/main" id="{0F0D38A4-844C-AC4A-CD33-5299B788169D}"/>
                    </a:ext>
                  </a:extLst>
                </p:cNvPr>
                <p:cNvCxnSpPr/>
                <p:nvPr/>
              </p:nvCxnSpPr>
              <p:spPr>
                <a:xfrm>
                  <a:off x="13622452" y="3033354"/>
                  <a:ext cx="157942" cy="145656"/>
                </a:xfrm>
                <a:prstGeom prst="line">
                  <a:avLst/>
                </a:prstGeom>
                <a:ln w="635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>
                  <a:extLst>
                    <a:ext uri="{FF2B5EF4-FFF2-40B4-BE49-F238E27FC236}">
                      <a16:creationId xmlns:a16="http://schemas.microsoft.com/office/drawing/2014/main" id="{B245600B-5B8F-1FE4-0A26-1839104BC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632409" y="3033354"/>
                  <a:ext cx="152400" cy="152595"/>
                </a:xfrm>
                <a:prstGeom prst="line">
                  <a:avLst/>
                </a:prstGeom>
                <a:ln w="635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8" name="Graphic 11">
              <a:extLst>
                <a:ext uri="{FF2B5EF4-FFF2-40B4-BE49-F238E27FC236}">
                  <a16:creationId xmlns:a16="http://schemas.microsoft.com/office/drawing/2014/main" id="{F5753AF7-DC16-DB92-0C6E-F92F0F52619C}"/>
                </a:ext>
              </a:extLst>
            </p:cNvPr>
            <p:cNvGrpSpPr/>
            <p:nvPr/>
          </p:nvGrpSpPr>
          <p:grpSpPr>
            <a:xfrm>
              <a:off x="15189032" y="8759078"/>
              <a:ext cx="970754" cy="972893"/>
              <a:chOff x="16359505" y="3168697"/>
              <a:chExt cx="1365565" cy="1368575"/>
            </a:xfrm>
          </p:grpSpPr>
          <p:sp>
            <p:nvSpPr>
              <p:cNvPr id="1399" name="Freeform 1398">
                <a:extLst>
                  <a:ext uri="{FF2B5EF4-FFF2-40B4-BE49-F238E27FC236}">
                    <a16:creationId xmlns:a16="http://schemas.microsoft.com/office/drawing/2014/main" id="{1E931E06-82BB-EA10-C3B2-D7540FC0B81F}"/>
                  </a:ext>
                </a:extLst>
              </p:cNvPr>
              <p:cNvSpPr/>
              <p:nvPr/>
            </p:nvSpPr>
            <p:spPr>
              <a:xfrm>
                <a:off x="17200121" y="3755844"/>
                <a:ext cx="329533" cy="337210"/>
              </a:xfrm>
              <a:custGeom>
                <a:avLst/>
                <a:gdLst>
                  <a:gd name="connsiteX0" fmla="*/ 107896 w 329533"/>
                  <a:gd name="connsiteY0" fmla="*/ 336722 h 337210"/>
                  <a:gd name="connsiteX1" fmla="*/ 91037 w 329533"/>
                  <a:gd name="connsiteY1" fmla="*/ 330125 h 337210"/>
                  <a:gd name="connsiteX2" fmla="*/ 7227 w 329533"/>
                  <a:gd name="connsiteY2" fmla="*/ 251203 h 337210"/>
                  <a:gd name="connsiteX3" fmla="*/ 7086 w 329533"/>
                  <a:gd name="connsiteY3" fmla="*/ 216648 h 337210"/>
                  <a:gd name="connsiteX4" fmla="*/ 7227 w 329533"/>
                  <a:gd name="connsiteY4" fmla="*/ 216506 h 337210"/>
                  <a:gd name="connsiteX5" fmla="*/ 204167 w 329533"/>
                  <a:gd name="connsiteY5" fmla="*/ 7105 h 337210"/>
                  <a:gd name="connsiteX6" fmla="*/ 238619 w 329533"/>
                  <a:gd name="connsiteY6" fmla="*/ 7105 h 337210"/>
                  <a:gd name="connsiteX7" fmla="*/ 322429 w 329533"/>
                  <a:gd name="connsiteY7" fmla="*/ 85783 h 337210"/>
                  <a:gd name="connsiteX8" fmla="*/ 322429 w 329533"/>
                  <a:gd name="connsiteY8" fmla="*/ 120235 h 337210"/>
                  <a:gd name="connsiteX9" fmla="*/ 301904 w 329533"/>
                  <a:gd name="connsiteY9" fmla="*/ 142226 h 337210"/>
                  <a:gd name="connsiteX10" fmla="*/ 267535 w 329533"/>
                  <a:gd name="connsiteY10" fmla="*/ 145815 h 337210"/>
                  <a:gd name="connsiteX11" fmla="*/ 263945 w 329533"/>
                  <a:gd name="connsiteY11" fmla="*/ 111446 h 337210"/>
                  <a:gd name="connsiteX12" fmla="*/ 266230 w 329533"/>
                  <a:gd name="connsiteY12" fmla="*/ 108995 h 337210"/>
                  <a:gd name="connsiteX13" fmla="*/ 270139 w 329533"/>
                  <a:gd name="connsiteY13" fmla="*/ 104842 h 337210"/>
                  <a:gd name="connsiteX14" fmla="*/ 221271 w 329533"/>
                  <a:gd name="connsiteY14" fmla="*/ 59394 h 337210"/>
                  <a:gd name="connsiteX15" fmla="*/ 57806 w 329533"/>
                  <a:gd name="connsiteY15" fmla="*/ 233366 h 337210"/>
                  <a:gd name="connsiteX16" fmla="*/ 106674 w 329533"/>
                  <a:gd name="connsiteY16" fmla="*/ 278813 h 337210"/>
                  <a:gd name="connsiteX17" fmla="*/ 204411 w 329533"/>
                  <a:gd name="connsiteY17" fmla="*/ 173746 h 337210"/>
                  <a:gd name="connsiteX18" fmla="*/ 238986 w 329533"/>
                  <a:gd name="connsiteY18" fmla="*/ 172647 h 337210"/>
                  <a:gd name="connsiteX19" fmla="*/ 240085 w 329533"/>
                  <a:gd name="connsiteY19" fmla="*/ 207221 h 337210"/>
                  <a:gd name="connsiteX20" fmla="*/ 124756 w 329533"/>
                  <a:gd name="connsiteY20" fmla="*/ 329392 h 337210"/>
                  <a:gd name="connsiteX21" fmla="*/ 107652 w 329533"/>
                  <a:gd name="connsiteY21" fmla="*/ 337211 h 33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9533" h="337210">
                    <a:moveTo>
                      <a:pt x="107896" y="336722"/>
                    </a:moveTo>
                    <a:cubicBezTo>
                      <a:pt x="101639" y="336764"/>
                      <a:pt x="95603" y="334401"/>
                      <a:pt x="91037" y="330125"/>
                    </a:cubicBezTo>
                    <a:lnTo>
                      <a:pt x="7227" y="251203"/>
                    </a:lnTo>
                    <a:cubicBezTo>
                      <a:pt x="-2353" y="241700"/>
                      <a:pt x="-2417" y="226228"/>
                      <a:pt x="7086" y="216648"/>
                    </a:cubicBezTo>
                    <a:cubicBezTo>
                      <a:pt x="7132" y="216601"/>
                      <a:pt x="7181" y="216552"/>
                      <a:pt x="7227" y="216506"/>
                    </a:cubicBezTo>
                    <a:lnTo>
                      <a:pt x="204167" y="7105"/>
                    </a:lnTo>
                    <a:cubicBezTo>
                      <a:pt x="213696" y="-2368"/>
                      <a:pt x="229090" y="-2368"/>
                      <a:pt x="238619" y="7105"/>
                    </a:cubicBezTo>
                    <a:lnTo>
                      <a:pt x="322429" y="85783"/>
                    </a:lnTo>
                    <a:cubicBezTo>
                      <a:pt x="331902" y="95312"/>
                      <a:pt x="331902" y="110706"/>
                      <a:pt x="322429" y="120235"/>
                    </a:cubicBezTo>
                    <a:lnTo>
                      <a:pt x="301904" y="142226"/>
                    </a:lnTo>
                    <a:cubicBezTo>
                      <a:pt x="293406" y="152708"/>
                      <a:pt x="278017" y="154314"/>
                      <a:pt x="267535" y="145815"/>
                    </a:cubicBezTo>
                    <a:cubicBezTo>
                      <a:pt x="257055" y="137315"/>
                      <a:pt x="255447" y="121929"/>
                      <a:pt x="263945" y="111446"/>
                    </a:cubicBezTo>
                    <a:cubicBezTo>
                      <a:pt x="264651" y="110579"/>
                      <a:pt x="265414" y="109760"/>
                      <a:pt x="266230" y="108995"/>
                    </a:cubicBezTo>
                    <a:lnTo>
                      <a:pt x="270139" y="104842"/>
                    </a:lnTo>
                    <a:lnTo>
                      <a:pt x="221271" y="59394"/>
                    </a:lnTo>
                    <a:lnTo>
                      <a:pt x="57806" y="233366"/>
                    </a:lnTo>
                    <a:lnTo>
                      <a:pt x="106674" y="278813"/>
                    </a:lnTo>
                    <a:lnTo>
                      <a:pt x="204411" y="173746"/>
                    </a:lnTo>
                    <a:cubicBezTo>
                      <a:pt x="213655" y="163894"/>
                      <a:pt x="229134" y="163403"/>
                      <a:pt x="238986" y="172647"/>
                    </a:cubicBezTo>
                    <a:cubicBezTo>
                      <a:pt x="248837" y="181890"/>
                      <a:pt x="249329" y="197369"/>
                      <a:pt x="240085" y="207221"/>
                    </a:cubicBezTo>
                    <a:lnTo>
                      <a:pt x="124756" y="329392"/>
                    </a:lnTo>
                    <a:cubicBezTo>
                      <a:pt x="120326" y="334176"/>
                      <a:pt x="114168" y="336991"/>
                      <a:pt x="107652" y="337211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0" name="Freeform 1399">
                <a:extLst>
                  <a:ext uri="{FF2B5EF4-FFF2-40B4-BE49-F238E27FC236}">
                    <a16:creationId xmlns:a16="http://schemas.microsoft.com/office/drawing/2014/main" id="{88D4CEEC-E3A5-D337-C254-DAD0C4E86A80}"/>
                  </a:ext>
                </a:extLst>
              </p:cNvPr>
              <p:cNvSpPr/>
              <p:nvPr/>
            </p:nvSpPr>
            <p:spPr>
              <a:xfrm>
                <a:off x="16980110" y="4488400"/>
                <a:ext cx="649216" cy="48868"/>
              </a:xfrm>
              <a:custGeom>
                <a:avLst/>
                <a:gdLst>
                  <a:gd name="connsiteX0" fmla="*/ 624783 w 649216"/>
                  <a:gd name="connsiteY0" fmla="*/ 48868 h 48868"/>
                  <a:gd name="connsiteX1" fmla="*/ 24434 w 649216"/>
                  <a:gd name="connsiteY1" fmla="*/ 48868 h 48868"/>
                  <a:gd name="connsiteX2" fmla="*/ 0 w 649216"/>
                  <a:gd name="connsiteY2" fmla="*/ 24434 h 48868"/>
                  <a:gd name="connsiteX3" fmla="*/ 24434 w 649216"/>
                  <a:gd name="connsiteY3" fmla="*/ 0 h 48868"/>
                  <a:gd name="connsiteX4" fmla="*/ 624783 w 649216"/>
                  <a:gd name="connsiteY4" fmla="*/ 0 h 48868"/>
                  <a:gd name="connsiteX5" fmla="*/ 649217 w 649216"/>
                  <a:gd name="connsiteY5" fmla="*/ 24434 h 48868"/>
                  <a:gd name="connsiteX6" fmla="*/ 624783 w 649216"/>
                  <a:gd name="connsiteY6" fmla="*/ 48868 h 4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216" h="48868">
                    <a:moveTo>
                      <a:pt x="624783" y="48868"/>
                    </a:moveTo>
                    <a:lnTo>
                      <a:pt x="24434" y="48868"/>
                    </a:lnTo>
                    <a:cubicBezTo>
                      <a:pt x="10939" y="48868"/>
                      <a:pt x="0" y="37929"/>
                      <a:pt x="0" y="24434"/>
                    </a:cubicBezTo>
                    <a:cubicBezTo>
                      <a:pt x="0" y="10939"/>
                      <a:pt x="10939" y="0"/>
                      <a:pt x="24434" y="0"/>
                    </a:cubicBezTo>
                    <a:lnTo>
                      <a:pt x="624783" y="0"/>
                    </a:lnTo>
                    <a:cubicBezTo>
                      <a:pt x="638278" y="0"/>
                      <a:pt x="649217" y="10939"/>
                      <a:pt x="649217" y="24434"/>
                    </a:cubicBezTo>
                    <a:cubicBezTo>
                      <a:pt x="649217" y="37929"/>
                      <a:pt x="638278" y="48868"/>
                      <a:pt x="624783" y="48868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1" name="Freeform 1400">
                <a:extLst>
                  <a:ext uri="{FF2B5EF4-FFF2-40B4-BE49-F238E27FC236}">
                    <a16:creationId xmlns:a16="http://schemas.microsoft.com/office/drawing/2014/main" id="{43ADB807-2935-BEA9-BB8D-88E42B2974AA}"/>
                  </a:ext>
                </a:extLst>
              </p:cNvPr>
              <p:cNvSpPr/>
              <p:nvPr/>
            </p:nvSpPr>
            <p:spPr>
              <a:xfrm>
                <a:off x="17200121" y="3755844"/>
                <a:ext cx="329533" cy="337210"/>
              </a:xfrm>
              <a:custGeom>
                <a:avLst/>
                <a:gdLst>
                  <a:gd name="connsiteX0" fmla="*/ 107896 w 329533"/>
                  <a:gd name="connsiteY0" fmla="*/ 336722 h 337210"/>
                  <a:gd name="connsiteX1" fmla="*/ 91037 w 329533"/>
                  <a:gd name="connsiteY1" fmla="*/ 330125 h 337210"/>
                  <a:gd name="connsiteX2" fmla="*/ 7227 w 329533"/>
                  <a:gd name="connsiteY2" fmla="*/ 251203 h 337210"/>
                  <a:gd name="connsiteX3" fmla="*/ 7086 w 329533"/>
                  <a:gd name="connsiteY3" fmla="*/ 216648 h 337210"/>
                  <a:gd name="connsiteX4" fmla="*/ 7227 w 329533"/>
                  <a:gd name="connsiteY4" fmla="*/ 216506 h 337210"/>
                  <a:gd name="connsiteX5" fmla="*/ 204167 w 329533"/>
                  <a:gd name="connsiteY5" fmla="*/ 7105 h 337210"/>
                  <a:gd name="connsiteX6" fmla="*/ 238619 w 329533"/>
                  <a:gd name="connsiteY6" fmla="*/ 7105 h 337210"/>
                  <a:gd name="connsiteX7" fmla="*/ 322429 w 329533"/>
                  <a:gd name="connsiteY7" fmla="*/ 85783 h 337210"/>
                  <a:gd name="connsiteX8" fmla="*/ 322429 w 329533"/>
                  <a:gd name="connsiteY8" fmla="*/ 120235 h 337210"/>
                  <a:gd name="connsiteX9" fmla="*/ 301904 w 329533"/>
                  <a:gd name="connsiteY9" fmla="*/ 142226 h 337210"/>
                  <a:gd name="connsiteX10" fmla="*/ 267535 w 329533"/>
                  <a:gd name="connsiteY10" fmla="*/ 145815 h 337210"/>
                  <a:gd name="connsiteX11" fmla="*/ 263945 w 329533"/>
                  <a:gd name="connsiteY11" fmla="*/ 111446 h 337210"/>
                  <a:gd name="connsiteX12" fmla="*/ 266230 w 329533"/>
                  <a:gd name="connsiteY12" fmla="*/ 108995 h 337210"/>
                  <a:gd name="connsiteX13" fmla="*/ 270139 w 329533"/>
                  <a:gd name="connsiteY13" fmla="*/ 104842 h 337210"/>
                  <a:gd name="connsiteX14" fmla="*/ 221271 w 329533"/>
                  <a:gd name="connsiteY14" fmla="*/ 59394 h 337210"/>
                  <a:gd name="connsiteX15" fmla="*/ 57806 w 329533"/>
                  <a:gd name="connsiteY15" fmla="*/ 233366 h 337210"/>
                  <a:gd name="connsiteX16" fmla="*/ 106674 w 329533"/>
                  <a:gd name="connsiteY16" fmla="*/ 278813 h 337210"/>
                  <a:gd name="connsiteX17" fmla="*/ 204411 w 329533"/>
                  <a:gd name="connsiteY17" fmla="*/ 173746 h 337210"/>
                  <a:gd name="connsiteX18" fmla="*/ 238986 w 329533"/>
                  <a:gd name="connsiteY18" fmla="*/ 172647 h 337210"/>
                  <a:gd name="connsiteX19" fmla="*/ 240085 w 329533"/>
                  <a:gd name="connsiteY19" fmla="*/ 207221 h 337210"/>
                  <a:gd name="connsiteX20" fmla="*/ 124756 w 329533"/>
                  <a:gd name="connsiteY20" fmla="*/ 329392 h 337210"/>
                  <a:gd name="connsiteX21" fmla="*/ 107652 w 329533"/>
                  <a:gd name="connsiteY21" fmla="*/ 337211 h 33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9533" h="337210">
                    <a:moveTo>
                      <a:pt x="107896" y="336722"/>
                    </a:moveTo>
                    <a:cubicBezTo>
                      <a:pt x="101639" y="336764"/>
                      <a:pt x="95603" y="334401"/>
                      <a:pt x="91037" y="330125"/>
                    </a:cubicBezTo>
                    <a:lnTo>
                      <a:pt x="7227" y="251203"/>
                    </a:lnTo>
                    <a:cubicBezTo>
                      <a:pt x="-2353" y="241700"/>
                      <a:pt x="-2417" y="226228"/>
                      <a:pt x="7086" y="216648"/>
                    </a:cubicBezTo>
                    <a:cubicBezTo>
                      <a:pt x="7132" y="216601"/>
                      <a:pt x="7181" y="216552"/>
                      <a:pt x="7227" y="216506"/>
                    </a:cubicBezTo>
                    <a:lnTo>
                      <a:pt x="204167" y="7105"/>
                    </a:lnTo>
                    <a:cubicBezTo>
                      <a:pt x="213696" y="-2368"/>
                      <a:pt x="229090" y="-2368"/>
                      <a:pt x="238619" y="7105"/>
                    </a:cubicBezTo>
                    <a:lnTo>
                      <a:pt x="322429" y="85783"/>
                    </a:lnTo>
                    <a:cubicBezTo>
                      <a:pt x="331902" y="95312"/>
                      <a:pt x="331902" y="110706"/>
                      <a:pt x="322429" y="120235"/>
                    </a:cubicBezTo>
                    <a:lnTo>
                      <a:pt x="301904" y="142226"/>
                    </a:lnTo>
                    <a:cubicBezTo>
                      <a:pt x="293406" y="152708"/>
                      <a:pt x="278017" y="154314"/>
                      <a:pt x="267535" y="145815"/>
                    </a:cubicBezTo>
                    <a:cubicBezTo>
                      <a:pt x="257055" y="137315"/>
                      <a:pt x="255447" y="121929"/>
                      <a:pt x="263945" y="111446"/>
                    </a:cubicBezTo>
                    <a:cubicBezTo>
                      <a:pt x="264651" y="110579"/>
                      <a:pt x="265414" y="109760"/>
                      <a:pt x="266230" y="108995"/>
                    </a:cubicBezTo>
                    <a:lnTo>
                      <a:pt x="270139" y="104842"/>
                    </a:lnTo>
                    <a:lnTo>
                      <a:pt x="221271" y="59394"/>
                    </a:lnTo>
                    <a:lnTo>
                      <a:pt x="57806" y="233366"/>
                    </a:lnTo>
                    <a:lnTo>
                      <a:pt x="106674" y="278813"/>
                    </a:lnTo>
                    <a:lnTo>
                      <a:pt x="204411" y="173746"/>
                    </a:lnTo>
                    <a:cubicBezTo>
                      <a:pt x="213655" y="163894"/>
                      <a:pt x="229134" y="163403"/>
                      <a:pt x="238986" y="172647"/>
                    </a:cubicBezTo>
                    <a:cubicBezTo>
                      <a:pt x="248837" y="181890"/>
                      <a:pt x="249329" y="197369"/>
                      <a:pt x="240085" y="207221"/>
                    </a:cubicBezTo>
                    <a:lnTo>
                      <a:pt x="124756" y="329392"/>
                    </a:lnTo>
                    <a:cubicBezTo>
                      <a:pt x="120326" y="334176"/>
                      <a:pt x="114168" y="336991"/>
                      <a:pt x="107652" y="337211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2" name="Freeform 1401">
                <a:extLst>
                  <a:ext uri="{FF2B5EF4-FFF2-40B4-BE49-F238E27FC236}">
                    <a16:creationId xmlns:a16="http://schemas.microsoft.com/office/drawing/2014/main" id="{D64885D1-DAF7-91EB-DEE0-283D757F9956}"/>
                  </a:ext>
                </a:extLst>
              </p:cNvPr>
              <p:cNvSpPr/>
              <p:nvPr/>
            </p:nvSpPr>
            <p:spPr>
              <a:xfrm>
                <a:off x="16980110" y="4488400"/>
                <a:ext cx="649216" cy="48868"/>
              </a:xfrm>
              <a:custGeom>
                <a:avLst/>
                <a:gdLst>
                  <a:gd name="connsiteX0" fmla="*/ 624783 w 649216"/>
                  <a:gd name="connsiteY0" fmla="*/ 48868 h 48868"/>
                  <a:gd name="connsiteX1" fmla="*/ 24434 w 649216"/>
                  <a:gd name="connsiteY1" fmla="*/ 48868 h 48868"/>
                  <a:gd name="connsiteX2" fmla="*/ 0 w 649216"/>
                  <a:gd name="connsiteY2" fmla="*/ 24434 h 48868"/>
                  <a:gd name="connsiteX3" fmla="*/ 24434 w 649216"/>
                  <a:gd name="connsiteY3" fmla="*/ 0 h 48868"/>
                  <a:gd name="connsiteX4" fmla="*/ 624783 w 649216"/>
                  <a:gd name="connsiteY4" fmla="*/ 0 h 48868"/>
                  <a:gd name="connsiteX5" fmla="*/ 649217 w 649216"/>
                  <a:gd name="connsiteY5" fmla="*/ 24434 h 48868"/>
                  <a:gd name="connsiteX6" fmla="*/ 624783 w 649216"/>
                  <a:gd name="connsiteY6" fmla="*/ 48868 h 4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216" h="48868">
                    <a:moveTo>
                      <a:pt x="624783" y="48868"/>
                    </a:moveTo>
                    <a:lnTo>
                      <a:pt x="24434" y="48868"/>
                    </a:lnTo>
                    <a:cubicBezTo>
                      <a:pt x="10939" y="48868"/>
                      <a:pt x="0" y="37929"/>
                      <a:pt x="0" y="24434"/>
                    </a:cubicBezTo>
                    <a:cubicBezTo>
                      <a:pt x="0" y="10939"/>
                      <a:pt x="10939" y="0"/>
                      <a:pt x="24434" y="0"/>
                    </a:cubicBezTo>
                    <a:lnTo>
                      <a:pt x="624783" y="0"/>
                    </a:lnTo>
                    <a:cubicBezTo>
                      <a:pt x="638278" y="0"/>
                      <a:pt x="649217" y="10939"/>
                      <a:pt x="649217" y="24434"/>
                    </a:cubicBezTo>
                    <a:cubicBezTo>
                      <a:pt x="649217" y="37929"/>
                      <a:pt x="638278" y="48868"/>
                      <a:pt x="624783" y="48868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3" name="Freeform 1402">
                <a:extLst>
                  <a:ext uri="{FF2B5EF4-FFF2-40B4-BE49-F238E27FC236}">
                    <a16:creationId xmlns:a16="http://schemas.microsoft.com/office/drawing/2014/main" id="{29EEE4A3-BE39-D97D-3E8A-058EF0B78748}"/>
                  </a:ext>
                </a:extLst>
              </p:cNvPr>
              <p:cNvSpPr/>
              <p:nvPr/>
            </p:nvSpPr>
            <p:spPr>
              <a:xfrm>
                <a:off x="17200121" y="3755844"/>
                <a:ext cx="329533" cy="337210"/>
              </a:xfrm>
              <a:custGeom>
                <a:avLst/>
                <a:gdLst>
                  <a:gd name="connsiteX0" fmla="*/ 107896 w 329533"/>
                  <a:gd name="connsiteY0" fmla="*/ 336722 h 337210"/>
                  <a:gd name="connsiteX1" fmla="*/ 91037 w 329533"/>
                  <a:gd name="connsiteY1" fmla="*/ 330125 h 337210"/>
                  <a:gd name="connsiteX2" fmla="*/ 7227 w 329533"/>
                  <a:gd name="connsiteY2" fmla="*/ 251203 h 337210"/>
                  <a:gd name="connsiteX3" fmla="*/ 7086 w 329533"/>
                  <a:gd name="connsiteY3" fmla="*/ 216648 h 337210"/>
                  <a:gd name="connsiteX4" fmla="*/ 7227 w 329533"/>
                  <a:gd name="connsiteY4" fmla="*/ 216506 h 337210"/>
                  <a:gd name="connsiteX5" fmla="*/ 204167 w 329533"/>
                  <a:gd name="connsiteY5" fmla="*/ 7105 h 337210"/>
                  <a:gd name="connsiteX6" fmla="*/ 238619 w 329533"/>
                  <a:gd name="connsiteY6" fmla="*/ 7105 h 337210"/>
                  <a:gd name="connsiteX7" fmla="*/ 322429 w 329533"/>
                  <a:gd name="connsiteY7" fmla="*/ 85783 h 337210"/>
                  <a:gd name="connsiteX8" fmla="*/ 322429 w 329533"/>
                  <a:gd name="connsiteY8" fmla="*/ 120235 h 337210"/>
                  <a:gd name="connsiteX9" fmla="*/ 301904 w 329533"/>
                  <a:gd name="connsiteY9" fmla="*/ 142226 h 337210"/>
                  <a:gd name="connsiteX10" fmla="*/ 267535 w 329533"/>
                  <a:gd name="connsiteY10" fmla="*/ 145815 h 337210"/>
                  <a:gd name="connsiteX11" fmla="*/ 263945 w 329533"/>
                  <a:gd name="connsiteY11" fmla="*/ 111446 h 337210"/>
                  <a:gd name="connsiteX12" fmla="*/ 266230 w 329533"/>
                  <a:gd name="connsiteY12" fmla="*/ 108995 h 337210"/>
                  <a:gd name="connsiteX13" fmla="*/ 270139 w 329533"/>
                  <a:gd name="connsiteY13" fmla="*/ 104842 h 337210"/>
                  <a:gd name="connsiteX14" fmla="*/ 221271 w 329533"/>
                  <a:gd name="connsiteY14" fmla="*/ 59394 h 337210"/>
                  <a:gd name="connsiteX15" fmla="*/ 57806 w 329533"/>
                  <a:gd name="connsiteY15" fmla="*/ 233366 h 337210"/>
                  <a:gd name="connsiteX16" fmla="*/ 106674 w 329533"/>
                  <a:gd name="connsiteY16" fmla="*/ 278813 h 337210"/>
                  <a:gd name="connsiteX17" fmla="*/ 204411 w 329533"/>
                  <a:gd name="connsiteY17" fmla="*/ 173746 h 337210"/>
                  <a:gd name="connsiteX18" fmla="*/ 238986 w 329533"/>
                  <a:gd name="connsiteY18" fmla="*/ 172647 h 337210"/>
                  <a:gd name="connsiteX19" fmla="*/ 240085 w 329533"/>
                  <a:gd name="connsiteY19" fmla="*/ 207221 h 337210"/>
                  <a:gd name="connsiteX20" fmla="*/ 124756 w 329533"/>
                  <a:gd name="connsiteY20" fmla="*/ 329392 h 337210"/>
                  <a:gd name="connsiteX21" fmla="*/ 107652 w 329533"/>
                  <a:gd name="connsiteY21" fmla="*/ 337211 h 33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9533" h="337210">
                    <a:moveTo>
                      <a:pt x="107896" y="336722"/>
                    </a:moveTo>
                    <a:cubicBezTo>
                      <a:pt x="101639" y="336764"/>
                      <a:pt x="95603" y="334401"/>
                      <a:pt x="91037" y="330125"/>
                    </a:cubicBezTo>
                    <a:lnTo>
                      <a:pt x="7227" y="251203"/>
                    </a:lnTo>
                    <a:cubicBezTo>
                      <a:pt x="-2353" y="241700"/>
                      <a:pt x="-2417" y="226228"/>
                      <a:pt x="7086" y="216648"/>
                    </a:cubicBezTo>
                    <a:cubicBezTo>
                      <a:pt x="7132" y="216601"/>
                      <a:pt x="7181" y="216552"/>
                      <a:pt x="7227" y="216506"/>
                    </a:cubicBezTo>
                    <a:lnTo>
                      <a:pt x="204167" y="7105"/>
                    </a:lnTo>
                    <a:cubicBezTo>
                      <a:pt x="213696" y="-2368"/>
                      <a:pt x="229090" y="-2368"/>
                      <a:pt x="238619" y="7105"/>
                    </a:cubicBezTo>
                    <a:lnTo>
                      <a:pt x="322429" y="85783"/>
                    </a:lnTo>
                    <a:cubicBezTo>
                      <a:pt x="331902" y="95312"/>
                      <a:pt x="331902" y="110706"/>
                      <a:pt x="322429" y="120235"/>
                    </a:cubicBezTo>
                    <a:lnTo>
                      <a:pt x="301904" y="142226"/>
                    </a:lnTo>
                    <a:cubicBezTo>
                      <a:pt x="293406" y="152708"/>
                      <a:pt x="278017" y="154314"/>
                      <a:pt x="267535" y="145815"/>
                    </a:cubicBezTo>
                    <a:cubicBezTo>
                      <a:pt x="257055" y="137315"/>
                      <a:pt x="255447" y="121929"/>
                      <a:pt x="263945" y="111446"/>
                    </a:cubicBezTo>
                    <a:cubicBezTo>
                      <a:pt x="264651" y="110579"/>
                      <a:pt x="265414" y="109760"/>
                      <a:pt x="266230" y="108995"/>
                    </a:cubicBezTo>
                    <a:lnTo>
                      <a:pt x="270139" y="104842"/>
                    </a:lnTo>
                    <a:lnTo>
                      <a:pt x="221271" y="59394"/>
                    </a:lnTo>
                    <a:lnTo>
                      <a:pt x="57806" y="233366"/>
                    </a:lnTo>
                    <a:lnTo>
                      <a:pt x="106674" y="278813"/>
                    </a:lnTo>
                    <a:lnTo>
                      <a:pt x="204411" y="173746"/>
                    </a:lnTo>
                    <a:cubicBezTo>
                      <a:pt x="213655" y="163894"/>
                      <a:pt x="229134" y="163403"/>
                      <a:pt x="238986" y="172647"/>
                    </a:cubicBezTo>
                    <a:cubicBezTo>
                      <a:pt x="248837" y="181890"/>
                      <a:pt x="249329" y="197369"/>
                      <a:pt x="240085" y="207221"/>
                    </a:cubicBezTo>
                    <a:lnTo>
                      <a:pt x="124756" y="329392"/>
                    </a:lnTo>
                    <a:cubicBezTo>
                      <a:pt x="120326" y="334176"/>
                      <a:pt x="114168" y="336991"/>
                      <a:pt x="107652" y="337211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4" name="Freeform 1403">
                <a:extLst>
                  <a:ext uri="{FF2B5EF4-FFF2-40B4-BE49-F238E27FC236}">
                    <a16:creationId xmlns:a16="http://schemas.microsoft.com/office/drawing/2014/main" id="{AB6E0FD2-277F-3FDC-C807-B6FC9F0B38ED}"/>
                  </a:ext>
                </a:extLst>
              </p:cNvPr>
              <p:cNvSpPr/>
              <p:nvPr/>
            </p:nvSpPr>
            <p:spPr>
              <a:xfrm>
                <a:off x="16980110" y="4488400"/>
                <a:ext cx="649216" cy="48868"/>
              </a:xfrm>
              <a:custGeom>
                <a:avLst/>
                <a:gdLst>
                  <a:gd name="connsiteX0" fmla="*/ 624783 w 649216"/>
                  <a:gd name="connsiteY0" fmla="*/ 48868 h 48868"/>
                  <a:gd name="connsiteX1" fmla="*/ 24434 w 649216"/>
                  <a:gd name="connsiteY1" fmla="*/ 48868 h 48868"/>
                  <a:gd name="connsiteX2" fmla="*/ 0 w 649216"/>
                  <a:gd name="connsiteY2" fmla="*/ 24434 h 48868"/>
                  <a:gd name="connsiteX3" fmla="*/ 24434 w 649216"/>
                  <a:gd name="connsiteY3" fmla="*/ 0 h 48868"/>
                  <a:gd name="connsiteX4" fmla="*/ 624783 w 649216"/>
                  <a:gd name="connsiteY4" fmla="*/ 0 h 48868"/>
                  <a:gd name="connsiteX5" fmla="*/ 649217 w 649216"/>
                  <a:gd name="connsiteY5" fmla="*/ 24434 h 48868"/>
                  <a:gd name="connsiteX6" fmla="*/ 624783 w 649216"/>
                  <a:gd name="connsiteY6" fmla="*/ 48868 h 4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216" h="48868">
                    <a:moveTo>
                      <a:pt x="624783" y="48868"/>
                    </a:moveTo>
                    <a:lnTo>
                      <a:pt x="24434" y="48868"/>
                    </a:lnTo>
                    <a:cubicBezTo>
                      <a:pt x="10939" y="48868"/>
                      <a:pt x="0" y="37929"/>
                      <a:pt x="0" y="24434"/>
                    </a:cubicBezTo>
                    <a:cubicBezTo>
                      <a:pt x="0" y="10939"/>
                      <a:pt x="10939" y="0"/>
                      <a:pt x="24434" y="0"/>
                    </a:cubicBezTo>
                    <a:lnTo>
                      <a:pt x="624783" y="0"/>
                    </a:lnTo>
                    <a:cubicBezTo>
                      <a:pt x="638278" y="0"/>
                      <a:pt x="649217" y="10939"/>
                      <a:pt x="649217" y="24434"/>
                    </a:cubicBezTo>
                    <a:cubicBezTo>
                      <a:pt x="649217" y="37929"/>
                      <a:pt x="638278" y="48868"/>
                      <a:pt x="624783" y="48868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5" name="Freeform 1404">
                <a:extLst>
                  <a:ext uri="{FF2B5EF4-FFF2-40B4-BE49-F238E27FC236}">
                    <a16:creationId xmlns:a16="http://schemas.microsoft.com/office/drawing/2014/main" id="{BF950B59-3CE1-FF00-F390-D96846FA3360}"/>
                  </a:ext>
                </a:extLst>
              </p:cNvPr>
              <p:cNvSpPr/>
              <p:nvPr/>
            </p:nvSpPr>
            <p:spPr>
              <a:xfrm>
                <a:off x="17200121" y="3755844"/>
                <a:ext cx="329533" cy="337210"/>
              </a:xfrm>
              <a:custGeom>
                <a:avLst/>
                <a:gdLst>
                  <a:gd name="connsiteX0" fmla="*/ 107896 w 329533"/>
                  <a:gd name="connsiteY0" fmla="*/ 336722 h 337210"/>
                  <a:gd name="connsiteX1" fmla="*/ 91037 w 329533"/>
                  <a:gd name="connsiteY1" fmla="*/ 330125 h 337210"/>
                  <a:gd name="connsiteX2" fmla="*/ 7227 w 329533"/>
                  <a:gd name="connsiteY2" fmla="*/ 251203 h 337210"/>
                  <a:gd name="connsiteX3" fmla="*/ 7086 w 329533"/>
                  <a:gd name="connsiteY3" fmla="*/ 216648 h 337210"/>
                  <a:gd name="connsiteX4" fmla="*/ 7227 w 329533"/>
                  <a:gd name="connsiteY4" fmla="*/ 216506 h 337210"/>
                  <a:gd name="connsiteX5" fmla="*/ 204167 w 329533"/>
                  <a:gd name="connsiteY5" fmla="*/ 7105 h 337210"/>
                  <a:gd name="connsiteX6" fmla="*/ 238619 w 329533"/>
                  <a:gd name="connsiteY6" fmla="*/ 7105 h 337210"/>
                  <a:gd name="connsiteX7" fmla="*/ 322429 w 329533"/>
                  <a:gd name="connsiteY7" fmla="*/ 85783 h 337210"/>
                  <a:gd name="connsiteX8" fmla="*/ 322429 w 329533"/>
                  <a:gd name="connsiteY8" fmla="*/ 120235 h 337210"/>
                  <a:gd name="connsiteX9" fmla="*/ 301904 w 329533"/>
                  <a:gd name="connsiteY9" fmla="*/ 142226 h 337210"/>
                  <a:gd name="connsiteX10" fmla="*/ 267535 w 329533"/>
                  <a:gd name="connsiteY10" fmla="*/ 145815 h 337210"/>
                  <a:gd name="connsiteX11" fmla="*/ 263945 w 329533"/>
                  <a:gd name="connsiteY11" fmla="*/ 111446 h 337210"/>
                  <a:gd name="connsiteX12" fmla="*/ 266230 w 329533"/>
                  <a:gd name="connsiteY12" fmla="*/ 108995 h 337210"/>
                  <a:gd name="connsiteX13" fmla="*/ 270139 w 329533"/>
                  <a:gd name="connsiteY13" fmla="*/ 104842 h 337210"/>
                  <a:gd name="connsiteX14" fmla="*/ 221271 w 329533"/>
                  <a:gd name="connsiteY14" fmla="*/ 59394 h 337210"/>
                  <a:gd name="connsiteX15" fmla="*/ 57806 w 329533"/>
                  <a:gd name="connsiteY15" fmla="*/ 233366 h 337210"/>
                  <a:gd name="connsiteX16" fmla="*/ 106674 w 329533"/>
                  <a:gd name="connsiteY16" fmla="*/ 278813 h 337210"/>
                  <a:gd name="connsiteX17" fmla="*/ 204411 w 329533"/>
                  <a:gd name="connsiteY17" fmla="*/ 173746 h 337210"/>
                  <a:gd name="connsiteX18" fmla="*/ 238986 w 329533"/>
                  <a:gd name="connsiteY18" fmla="*/ 172647 h 337210"/>
                  <a:gd name="connsiteX19" fmla="*/ 240085 w 329533"/>
                  <a:gd name="connsiteY19" fmla="*/ 207221 h 337210"/>
                  <a:gd name="connsiteX20" fmla="*/ 124756 w 329533"/>
                  <a:gd name="connsiteY20" fmla="*/ 329392 h 337210"/>
                  <a:gd name="connsiteX21" fmla="*/ 107652 w 329533"/>
                  <a:gd name="connsiteY21" fmla="*/ 337211 h 33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9533" h="337210">
                    <a:moveTo>
                      <a:pt x="107896" y="336722"/>
                    </a:moveTo>
                    <a:cubicBezTo>
                      <a:pt x="101639" y="336764"/>
                      <a:pt x="95603" y="334401"/>
                      <a:pt x="91037" y="330125"/>
                    </a:cubicBezTo>
                    <a:lnTo>
                      <a:pt x="7227" y="251203"/>
                    </a:lnTo>
                    <a:cubicBezTo>
                      <a:pt x="-2353" y="241700"/>
                      <a:pt x="-2417" y="226228"/>
                      <a:pt x="7086" y="216648"/>
                    </a:cubicBezTo>
                    <a:cubicBezTo>
                      <a:pt x="7132" y="216601"/>
                      <a:pt x="7181" y="216552"/>
                      <a:pt x="7227" y="216506"/>
                    </a:cubicBezTo>
                    <a:lnTo>
                      <a:pt x="204167" y="7105"/>
                    </a:lnTo>
                    <a:cubicBezTo>
                      <a:pt x="213696" y="-2368"/>
                      <a:pt x="229090" y="-2368"/>
                      <a:pt x="238619" y="7105"/>
                    </a:cubicBezTo>
                    <a:lnTo>
                      <a:pt x="322429" y="85783"/>
                    </a:lnTo>
                    <a:cubicBezTo>
                      <a:pt x="331902" y="95312"/>
                      <a:pt x="331902" y="110706"/>
                      <a:pt x="322429" y="120235"/>
                    </a:cubicBezTo>
                    <a:lnTo>
                      <a:pt x="301904" y="142226"/>
                    </a:lnTo>
                    <a:cubicBezTo>
                      <a:pt x="293406" y="152708"/>
                      <a:pt x="278017" y="154314"/>
                      <a:pt x="267535" y="145815"/>
                    </a:cubicBezTo>
                    <a:cubicBezTo>
                      <a:pt x="257055" y="137315"/>
                      <a:pt x="255447" y="121929"/>
                      <a:pt x="263945" y="111446"/>
                    </a:cubicBezTo>
                    <a:cubicBezTo>
                      <a:pt x="264651" y="110579"/>
                      <a:pt x="265414" y="109760"/>
                      <a:pt x="266230" y="108995"/>
                    </a:cubicBezTo>
                    <a:lnTo>
                      <a:pt x="270139" y="104842"/>
                    </a:lnTo>
                    <a:lnTo>
                      <a:pt x="221271" y="59394"/>
                    </a:lnTo>
                    <a:lnTo>
                      <a:pt x="57806" y="233366"/>
                    </a:lnTo>
                    <a:lnTo>
                      <a:pt x="106674" y="278813"/>
                    </a:lnTo>
                    <a:lnTo>
                      <a:pt x="204411" y="173746"/>
                    </a:lnTo>
                    <a:cubicBezTo>
                      <a:pt x="213655" y="163894"/>
                      <a:pt x="229134" y="163403"/>
                      <a:pt x="238986" y="172647"/>
                    </a:cubicBezTo>
                    <a:cubicBezTo>
                      <a:pt x="248837" y="181890"/>
                      <a:pt x="249329" y="197369"/>
                      <a:pt x="240085" y="207221"/>
                    </a:cubicBezTo>
                    <a:lnTo>
                      <a:pt x="124756" y="329392"/>
                    </a:lnTo>
                    <a:cubicBezTo>
                      <a:pt x="120326" y="334176"/>
                      <a:pt x="114168" y="336991"/>
                      <a:pt x="107652" y="337211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6" name="Freeform 1405">
                <a:extLst>
                  <a:ext uri="{FF2B5EF4-FFF2-40B4-BE49-F238E27FC236}">
                    <a16:creationId xmlns:a16="http://schemas.microsoft.com/office/drawing/2014/main" id="{B73F0CA1-EB74-2154-5618-13E20BD17408}"/>
                  </a:ext>
                </a:extLst>
              </p:cNvPr>
              <p:cNvSpPr/>
              <p:nvPr/>
            </p:nvSpPr>
            <p:spPr>
              <a:xfrm>
                <a:off x="16980110" y="4488400"/>
                <a:ext cx="649216" cy="48868"/>
              </a:xfrm>
              <a:custGeom>
                <a:avLst/>
                <a:gdLst>
                  <a:gd name="connsiteX0" fmla="*/ 624783 w 649216"/>
                  <a:gd name="connsiteY0" fmla="*/ 48868 h 48868"/>
                  <a:gd name="connsiteX1" fmla="*/ 24434 w 649216"/>
                  <a:gd name="connsiteY1" fmla="*/ 48868 h 48868"/>
                  <a:gd name="connsiteX2" fmla="*/ 0 w 649216"/>
                  <a:gd name="connsiteY2" fmla="*/ 24434 h 48868"/>
                  <a:gd name="connsiteX3" fmla="*/ 24434 w 649216"/>
                  <a:gd name="connsiteY3" fmla="*/ 0 h 48868"/>
                  <a:gd name="connsiteX4" fmla="*/ 624783 w 649216"/>
                  <a:gd name="connsiteY4" fmla="*/ 0 h 48868"/>
                  <a:gd name="connsiteX5" fmla="*/ 649217 w 649216"/>
                  <a:gd name="connsiteY5" fmla="*/ 24434 h 48868"/>
                  <a:gd name="connsiteX6" fmla="*/ 624783 w 649216"/>
                  <a:gd name="connsiteY6" fmla="*/ 48868 h 4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216" h="48868">
                    <a:moveTo>
                      <a:pt x="624783" y="48868"/>
                    </a:moveTo>
                    <a:lnTo>
                      <a:pt x="24434" y="48868"/>
                    </a:lnTo>
                    <a:cubicBezTo>
                      <a:pt x="10939" y="48868"/>
                      <a:pt x="0" y="37929"/>
                      <a:pt x="0" y="24434"/>
                    </a:cubicBezTo>
                    <a:cubicBezTo>
                      <a:pt x="0" y="10939"/>
                      <a:pt x="10939" y="0"/>
                      <a:pt x="24434" y="0"/>
                    </a:cubicBezTo>
                    <a:lnTo>
                      <a:pt x="624783" y="0"/>
                    </a:lnTo>
                    <a:cubicBezTo>
                      <a:pt x="638278" y="0"/>
                      <a:pt x="649217" y="10939"/>
                      <a:pt x="649217" y="24434"/>
                    </a:cubicBezTo>
                    <a:cubicBezTo>
                      <a:pt x="649217" y="37929"/>
                      <a:pt x="638278" y="48868"/>
                      <a:pt x="624783" y="48868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7" name="Freeform 1406">
                <a:extLst>
                  <a:ext uri="{FF2B5EF4-FFF2-40B4-BE49-F238E27FC236}">
                    <a16:creationId xmlns:a16="http://schemas.microsoft.com/office/drawing/2014/main" id="{CAA262BB-CDE8-2EA0-4EE1-3CD92D972A86}"/>
                  </a:ext>
                </a:extLst>
              </p:cNvPr>
              <p:cNvSpPr/>
              <p:nvPr/>
            </p:nvSpPr>
            <p:spPr>
              <a:xfrm>
                <a:off x="16946880" y="3912067"/>
                <a:ext cx="716393" cy="625205"/>
              </a:xfrm>
              <a:custGeom>
                <a:avLst/>
                <a:gdLst>
                  <a:gd name="connsiteX0" fmla="*/ 349654 w 716393"/>
                  <a:gd name="connsiteY0" fmla="*/ 625202 h 625205"/>
                  <a:gd name="connsiteX1" fmla="*/ 977 w 716393"/>
                  <a:gd name="connsiteY1" fmla="*/ 363267 h 625205"/>
                  <a:gd name="connsiteX2" fmla="*/ 4887 w 716393"/>
                  <a:gd name="connsiteY2" fmla="*/ 341765 h 625205"/>
                  <a:gd name="connsiteX3" fmla="*/ 24434 w 716393"/>
                  <a:gd name="connsiteY3" fmla="*/ 331991 h 625205"/>
                  <a:gd name="connsiteX4" fmla="*/ 140741 w 716393"/>
                  <a:gd name="connsiteY4" fmla="*/ 331991 h 625205"/>
                  <a:gd name="connsiteX5" fmla="*/ 162976 w 716393"/>
                  <a:gd name="connsiteY5" fmla="*/ 346163 h 625205"/>
                  <a:gd name="connsiteX6" fmla="*/ 289301 w 716393"/>
                  <a:gd name="connsiteY6" fmla="*/ 458316 h 625205"/>
                  <a:gd name="connsiteX7" fmla="*/ 548392 w 716393"/>
                  <a:gd name="connsiteY7" fmla="*/ 320693 h 625205"/>
                  <a:gd name="connsiteX8" fmla="*/ 497725 w 716393"/>
                  <a:gd name="connsiteY8" fmla="*/ 114283 h 625205"/>
                  <a:gd name="connsiteX9" fmla="*/ 498580 w 716393"/>
                  <a:gd name="connsiteY9" fmla="*/ 79220 h 625205"/>
                  <a:gd name="connsiteX10" fmla="*/ 533643 w 716393"/>
                  <a:gd name="connsiteY10" fmla="*/ 80075 h 625205"/>
                  <a:gd name="connsiteX11" fmla="*/ 530906 w 716393"/>
                  <a:gd name="connsiteY11" fmla="*/ 442549 h 625205"/>
                  <a:gd name="connsiteX12" fmla="*/ 275862 w 716393"/>
                  <a:gd name="connsiteY12" fmla="*/ 504986 h 625205"/>
                  <a:gd name="connsiteX13" fmla="*/ 125348 w 716393"/>
                  <a:gd name="connsiteY13" fmla="*/ 380860 h 625205"/>
                  <a:gd name="connsiteX14" fmla="*/ 58886 w 716393"/>
                  <a:gd name="connsiteY14" fmla="*/ 380860 h 625205"/>
                  <a:gd name="connsiteX15" fmla="*/ 242876 w 716393"/>
                  <a:gd name="connsiteY15" fmla="*/ 557519 h 625205"/>
                  <a:gd name="connsiteX16" fmla="*/ 647054 w 716393"/>
                  <a:gd name="connsiteY16" fmla="*/ 361469 h 625205"/>
                  <a:gd name="connsiteX17" fmla="*/ 580801 w 716393"/>
                  <a:gd name="connsiteY17" fmla="*/ 42446 h 625205"/>
                  <a:gd name="connsiteX18" fmla="*/ 579301 w 716393"/>
                  <a:gd name="connsiteY18" fmla="*/ 7923 h 625205"/>
                  <a:gd name="connsiteX19" fmla="*/ 613821 w 716393"/>
                  <a:gd name="connsiteY19" fmla="*/ 6423 h 625205"/>
                  <a:gd name="connsiteX20" fmla="*/ 616231 w 716393"/>
                  <a:gd name="connsiteY20" fmla="*/ 8971 h 625205"/>
                  <a:gd name="connsiteX21" fmla="*/ 602533 w 716393"/>
                  <a:gd name="connsiteY21" fmla="*/ 525044 h 625205"/>
                  <a:gd name="connsiteX22" fmla="*/ 349654 w 716393"/>
                  <a:gd name="connsiteY22" fmla="*/ 625202 h 6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6393" h="625205">
                    <a:moveTo>
                      <a:pt x="349654" y="625202"/>
                    </a:moveTo>
                    <a:cubicBezTo>
                      <a:pt x="188153" y="625021"/>
                      <a:pt x="46129" y="518329"/>
                      <a:pt x="977" y="363267"/>
                    </a:cubicBezTo>
                    <a:cubicBezTo>
                      <a:pt x="-1175" y="355883"/>
                      <a:pt x="271" y="347918"/>
                      <a:pt x="4887" y="341765"/>
                    </a:cubicBezTo>
                    <a:cubicBezTo>
                      <a:pt x="9503" y="335613"/>
                      <a:pt x="16742" y="331991"/>
                      <a:pt x="24434" y="331991"/>
                    </a:cubicBezTo>
                    <a:lnTo>
                      <a:pt x="140741" y="331991"/>
                    </a:lnTo>
                    <a:cubicBezTo>
                      <a:pt x="150285" y="331967"/>
                      <a:pt x="158969" y="337501"/>
                      <a:pt x="162976" y="346163"/>
                    </a:cubicBezTo>
                    <a:cubicBezTo>
                      <a:pt x="187010" y="399965"/>
                      <a:pt x="233032" y="440824"/>
                      <a:pt x="289301" y="458316"/>
                    </a:cubicBezTo>
                    <a:cubicBezTo>
                      <a:pt x="398849" y="491860"/>
                      <a:pt x="514848" y="430244"/>
                      <a:pt x="548392" y="320693"/>
                    </a:cubicBezTo>
                    <a:cubicBezTo>
                      <a:pt x="570710" y="247806"/>
                      <a:pt x="551255" y="168551"/>
                      <a:pt x="497725" y="114283"/>
                    </a:cubicBezTo>
                    <a:cubicBezTo>
                      <a:pt x="488278" y="104365"/>
                      <a:pt x="488662" y="88666"/>
                      <a:pt x="498580" y="79220"/>
                    </a:cubicBezTo>
                    <a:cubicBezTo>
                      <a:pt x="508498" y="69773"/>
                      <a:pt x="524197" y="70157"/>
                      <a:pt x="533643" y="80075"/>
                    </a:cubicBezTo>
                    <a:cubicBezTo>
                      <a:pt x="632980" y="180925"/>
                      <a:pt x="631756" y="343209"/>
                      <a:pt x="530906" y="442549"/>
                    </a:cubicBezTo>
                    <a:cubicBezTo>
                      <a:pt x="463815" y="508631"/>
                      <a:pt x="365893" y="532606"/>
                      <a:pt x="275862" y="504986"/>
                    </a:cubicBezTo>
                    <a:cubicBezTo>
                      <a:pt x="211109" y="485407"/>
                      <a:pt x="156897" y="440702"/>
                      <a:pt x="125348" y="380860"/>
                    </a:cubicBezTo>
                    <a:lnTo>
                      <a:pt x="58886" y="380860"/>
                    </a:lnTo>
                    <a:cubicBezTo>
                      <a:pt x="92432" y="463144"/>
                      <a:pt x="159296" y="527345"/>
                      <a:pt x="242876" y="557519"/>
                    </a:cubicBezTo>
                    <a:cubicBezTo>
                      <a:pt x="408625" y="614991"/>
                      <a:pt x="589583" y="527216"/>
                      <a:pt x="647054" y="361469"/>
                    </a:cubicBezTo>
                    <a:cubicBezTo>
                      <a:pt x="685345" y="251036"/>
                      <a:pt x="659897" y="128498"/>
                      <a:pt x="580801" y="42446"/>
                    </a:cubicBezTo>
                    <a:cubicBezTo>
                      <a:pt x="570854" y="33327"/>
                      <a:pt x="570182" y="17870"/>
                      <a:pt x="579301" y="7923"/>
                    </a:cubicBezTo>
                    <a:cubicBezTo>
                      <a:pt x="588417" y="-2024"/>
                      <a:pt x="603874" y="-2696"/>
                      <a:pt x="613821" y="6423"/>
                    </a:cubicBezTo>
                    <a:cubicBezTo>
                      <a:pt x="614684" y="7212"/>
                      <a:pt x="615490" y="8065"/>
                      <a:pt x="616231" y="8971"/>
                    </a:cubicBezTo>
                    <a:cubicBezTo>
                      <a:pt x="754958" y="155264"/>
                      <a:pt x="748825" y="386316"/>
                      <a:pt x="602533" y="525044"/>
                    </a:cubicBezTo>
                    <a:cubicBezTo>
                      <a:pt x="534288" y="589758"/>
                      <a:pt x="443701" y="625637"/>
                      <a:pt x="349654" y="625202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8" name="Freeform 1407">
                <a:extLst>
                  <a:ext uri="{FF2B5EF4-FFF2-40B4-BE49-F238E27FC236}">
                    <a16:creationId xmlns:a16="http://schemas.microsoft.com/office/drawing/2014/main" id="{54B5C0AD-721A-D6C1-3C8C-4A18FA910DEC}"/>
                  </a:ext>
                </a:extLst>
              </p:cNvPr>
              <p:cNvSpPr/>
              <p:nvPr/>
            </p:nvSpPr>
            <p:spPr>
              <a:xfrm>
                <a:off x="16894102" y="4244058"/>
                <a:ext cx="366513" cy="48868"/>
              </a:xfrm>
              <a:custGeom>
                <a:avLst/>
                <a:gdLst>
                  <a:gd name="connsiteX0" fmla="*/ 342079 w 366513"/>
                  <a:gd name="connsiteY0" fmla="*/ 48868 h 48868"/>
                  <a:gd name="connsiteX1" fmla="*/ 24434 w 366513"/>
                  <a:gd name="connsiteY1" fmla="*/ 48868 h 48868"/>
                  <a:gd name="connsiteX2" fmla="*/ 0 w 366513"/>
                  <a:gd name="connsiteY2" fmla="*/ 24434 h 48868"/>
                  <a:gd name="connsiteX3" fmla="*/ 24434 w 366513"/>
                  <a:gd name="connsiteY3" fmla="*/ 0 h 48868"/>
                  <a:gd name="connsiteX4" fmla="*/ 342079 w 366513"/>
                  <a:gd name="connsiteY4" fmla="*/ 0 h 48868"/>
                  <a:gd name="connsiteX5" fmla="*/ 366513 w 366513"/>
                  <a:gd name="connsiteY5" fmla="*/ 24434 h 48868"/>
                  <a:gd name="connsiteX6" fmla="*/ 342079 w 366513"/>
                  <a:gd name="connsiteY6" fmla="*/ 48868 h 4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513" h="48868">
                    <a:moveTo>
                      <a:pt x="342079" y="48868"/>
                    </a:moveTo>
                    <a:lnTo>
                      <a:pt x="24434" y="48868"/>
                    </a:lnTo>
                    <a:cubicBezTo>
                      <a:pt x="10939" y="48868"/>
                      <a:pt x="0" y="37929"/>
                      <a:pt x="0" y="24434"/>
                    </a:cubicBezTo>
                    <a:cubicBezTo>
                      <a:pt x="0" y="10939"/>
                      <a:pt x="10939" y="0"/>
                      <a:pt x="24434" y="0"/>
                    </a:cubicBezTo>
                    <a:lnTo>
                      <a:pt x="342079" y="0"/>
                    </a:lnTo>
                    <a:cubicBezTo>
                      <a:pt x="355574" y="0"/>
                      <a:pt x="366513" y="10939"/>
                      <a:pt x="366513" y="24434"/>
                    </a:cubicBezTo>
                    <a:cubicBezTo>
                      <a:pt x="366513" y="37929"/>
                      <a:pt x="355574" y="48868"/>
                      <a:pt x="342079" y="48868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09" name="Freeform 1408">
                <a:extLst>
                  <a:ext uri="{FF2B5EF4-FFF2-40B4-BE49-F238E27FC236}">
                    <a16:creationId xmlns:a16="http://schemas.microsoft.com/office/drawing/2014/main" id="{A21452D3-6B37-DFE4-6E40-59211F5FD1E3}"/>
                  </a:ext>
                </a:extLst>
              </p:cNvPr>
              <p:cNvSpPr/>
              <p:nvPr/>
            </p:nvSpPr>
            <p:spPr>
              <a:xfrm>
                <a:off x="17395003" y="3853111"/>
                <a:ext cx="146605" cy="146605"/>
              </a:xfrm>
              <a:custGeom>
                <a:avLst/>
                <a:gdLst>
                  <a:gd name="connsiteX0" fmla="*/ 73303 w 146605"/>
                  <a:gd name="connsiteY0" fmla="*/ 146605 h 146605"/>
                  <a:gd name="connsiteX1" fmla="*/ 0 w 146605"/>
                  <a:gd name="connsiteY1" fmla="*/ 73303 h 146605"/>
                  <a:gd name="connsiteX2" fmla="*/ 73303 w 146605"/>
                  <a:gd name="connsiteY2" fmla="*/ 0 h 146605"/>
                  <a:gd name="connsiteX3" fmla="*/ 146605 w 146605"/>
                  <a:gd name="connsiteY3" fmla="*/ 73303 h 146605"/>
                  <a:gd name="connsiteX4" fmla="*/ 73303 w 146605"/>
                  <a:gd name="connsiteY4" fmla="*/ 146605 h 146605"/>
                  <a:gd name="connsiteX5" fmla="*/ 73303 w 146605"/>
                  <a:gd name="connsiteY5" fmla="*/ 48868 h 146605"/>
                  <a:gd name="connsiteX6" fmla="*/ 48868 w 146605"/>
                  <a:gd name="connsiteY6" fmla="*/ 73303 h 146605"/>
                  <a:gd name="connsiteX7" fmla="*/ 73303 w 146605"/>
                  <a:gd name="connsiteY7" fmla="*/ 97737 h 146605"/>
                  <a:gd name="connsiteX8" fmla="*/ 97737 w 146605"/>
                  <a:gd name="connsiteY8" fmla="*/ 73303 h 146605"/>
                  <a:gd name="connsiteX9" fmla="*/ 73303 w 146605"/>
                  <a:gd name="connsiteY9" fmla="*/ 48868 h 14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605" h="146605">
                    <a:moveTo>
                      <a:pt x="73303" y="146605"/>
                    </a:moveTo>
                    <a:cubicBezTo>
                      <a:pt x="32818" y="146605"/>
                      <a:pt x="0" y="113788"/>
                      <a:pt x="0" y="73303"/>
                    </a:cubicBezTo>
                    <a:cubicBezTo>
                      <a:pt x="0" y="32818"/>
                      <a:pt x="32818" y="0"/>
                      <a:pt x="73303" y="0"/>
                    </a:cubicBezTo>
                    <a:cubicBezTo>
                      <a:pt x="113788" y="0"/>
                      <a:pt x="146605" y="32818"/>
                      <a:pt x="146605" y="73303"/>
                    </a:cubicBezTo>
                    <a:cubicBezTo>
                      <a:pt x="146605" y="113788"/>
                      <a:pt x="113788" y="146605"/>
                      <a:pt x="73303" y="146605"/>
                    </a:cubicBezTo>
                    <a:close/>
                    <a:moveTo>
                      <a:pt x="73303" y="48868"/>
                    </a:moveTo>
                    <a:cubicBezTo>
                      <a:pt x="59808" y="48868"/>
                      <a:pt x="48868" y="59808"/>
                      <a:pt x="48868" y="73303"/>
                    </a:cubicBezTo>
                    <a:cubicBezTo>
                      <a:pt x="48868" y="86798"/>
                      <a:pt x="59808" y="97737"/>
                      <a:pt x="73303" y="97737"/>
                    </a:cubicBezTo>
                    <a:cubicBezTo>
                      <a:pt x="86798" y="97737"/>
                      <a:pt x="97737" y="86798"/>
                      <a:pt x="97737" y="73303"/>
                    </a:cubicBezTo>
                    <a:cubicBezTo>
                      <a:pt x="97737" y="59808"/>
                      <a:pt x="86798" y="48868"/>
                      <a:pt x="73303" y="48868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0" name="Freeform 1409">
                <a:extLst>
                  <a:ext uri="{FF2B5EF4-FFF2-40B4-BE49-F238E27FC236}">
                    <a16:creationId xmlns:a16="http://schemas.microsoft.com/office/drawing/2014/main" id="{2C6BD1D8-CCAF-968D-FC0D-7B3616716684}"/>
                  </a:ext>
                </a:extLst>
              </p:cNvPr>
              <p:cNvSpPr/>
              <p:nvPr/>
            </p:nvSpPr>
            <p:spPr>
              <a:xfrm>
                <a:off x="17455947" y="3755275"/>
                <a:ext cx="73543" cy="73402"/>
              </a:xfrm>
              <a:custGeom>
                <a:avLst/>
                <a:gdLst>
                  <a:gd name="connsiteX0" fmla="*/ 24576 w 73543"/>
                  <a:gd name="connsiteY0" fmla="*/ 73402 h 73402"/>
                  <a:gd name="connsiteX1" fmla="*/ 7227 w 73543"/>
                  <a:gd name="connsiteY1" fmla="*/ 66316 h 73402"/>
                  <a:gd name="connsiteX2" fmla="*/ 7085 w 73543"/>
                  <a:gd name="connsiteY2" fmla="*/ 31761 h 73402"/>
                  <a:gd name="connsiteX3" fmla="*/ 7227 w 73543"/>
                  <a:gd name="connsiteY3" fmla="*/ 31620 h 73402"/>
                  <a:gd name="connsiteX4" fmla="*/ 31661 w 73543"/>
                  <a:gd name="connsiteY4" fmla="*/ 7186 h 73402"/>
                  <a:gd name="connsiteX5" fmla="*/ 66358 w 73543"/>
                  <a:gd name="connsiteY5" fmla="*/ 7186 h 73402"/>
                  <a:gd name="connsiteX6" fmla="*/ 66358 w 73543"/>
                  <a:gd name="connsiteY6" fmla="*/ 41882 h 73402"/>
                  <a:gd name="connsiteX7" fmla="*/ 41924 w 73543"/>
                  <a:gd name="connsiteY7" fmla="*/ 66316 h 73402"/>
                  <a:gd name="connsiteX8" fmla="*/ 24576 w 73543"/>
                  <a:gd name="connsiteY8" fmla="*/ 73402 h 7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543" h="73402">
                    <a:moveTo>
                      <a:pt x="24576" y="73402"/>
                    </a:moveTo>
                    <a:cubicBezTo>
                      <a:pt x="18081" y="73439"/>
                      <a:pt x="11838" y="70890"/>
                      <a:pt x="7227" y="66316"/>
                    </a:cubicBezTo>
                    <a:cubicBezTo>
                      <a:pt x="-2353" y="56814"/>
                      <a:pt x="-2417" y="41342"/>
                      <a:pt x="7085" y="31761"/>
                    </a:cubicBezTo>
                    <a:cubicBezTo>
                      <a:pt x="7132" y="31715"/>
                      <a:pt x="7181" y="31666"/>
                      <a:pt x="7227" y="31620"/>
                    </a:cubicBezTo>
                    <a:lnTo>
                      <a:pt x="31661" y="7186"/>
                    </a:lnTo>
                    <a:cubicBezTo>
                      <a:pt x="41242" y="-2395"/>
                      <a:pt x="56777" y="-2395"/>
                      <a:pt x="66358" y="7186"/>
                    </a:cubicBezTo>
                    <a:cubicBezTo>
                      <a:pt x="75939" y="16766"/>
                      <a:pt x="75939" y="32301"/>
                      <a:pt x="66358" y="41882"/>
                    </a:cubicBezTo>
                    <a:lnTo>
                      <a:pt x="41924" y="66316"/>
                    </a:lnTo>
                    <a:cubicBezTo>
                      <a:pt x="37313" y="70890"/>
                      <a:pt x="31070" y="73439"/>
                      <a:pt x="24576" y="73402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1" name="Freeform 1410">
                <a:extLst>
                  <a:ext uri="{FF2B5EF4-FFF2-40B4-BE49-F238E27FC236}">
                    <a16:creationId xmlns:a16="http://schemas.microsoft.com/office/drawing/2014/main" id="{A01158EC-0ADB-3AEC-0CAB-16567634D9D2}"/>
                  </a:ext>
                </a:extLst>
              </p:cNvPr>
              <p:cNvSpPr/>
              <p:nvPr/>
            </p:nvSpPr>
            <p:spPr>
              <a:xfrm>
                <a:off x="17211605" y="4024051"/>
                <a:ext cx="73543" cy="73402"/>
              </a:xfrm>
              <a:custGeom>
                <a:avLst/>
                <a:gdLst>
                  <a:gd name="connsiteX0" fmla="*/ 24576 w 73543"/>
                  <a:gd name="connsiteY0" fmla="*/ 73402 h 73402"/>
                  <a:gd name="connsiteX1" fmla="*/ 7227 w 73543"/>
                  <a:gd name="connsiteY1" fmla="*/ 66316 h 73402"/>
                  <a:gd name="connsiteX2" fmla="*/ 7085 w 73543"/>
                  <a:gd name="connsiteY2" fmla="*/ 31761 h 73402"/>
                  <a:gd name="connsiteX3" fmla="*/ 7227 w 73543"/>
                  <a:gd name="connsiteY3" fmla="*/ 31620 h 73402"/>
                  <a:gd name="connsiteX4" fmla="*/ 31661 w 73543"/>
                  <a:gd name="connsiteY4" fmla="*/ 7186 h 73402"/>
                  <a:gd name="connsiteX5" fmla="*/ 66358 w 73543"/>
                  <a:gd name="connsiteY5" fmla="*/ 7186 h 73402"/>
                  <a:gd name="connsiteX6" fmla="*/ 66358 w 73543"/>
                  <a:gd name="connsiteY6" fmla="*/ 41882 h 73402"/>
                  <a:gd name="connsiteX7" fmla="*/ 41924 w 73543"/>
                  <a:gd name="connsiteY7" fmla="*/ 66316 h 73402"/>
                  <a:gd name="connsiteX8" fmla="*/ 24576 w 73543"/>
                  <a:gd name="connsiteY8" fmla="*/ 73402 h 7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543" h="73402">
                    <a:moveTo>
                      <a:pt x="24576" y="73402"/>
                    </a:moveTo>
                    <a:cubicBezTo>
                      <a:pt x="18081" y="73439"/>
                      <a:pt x="11838" y="70890"/>
                      <a:pt x="7227" y="66316"/>
                    </a:cubicBezTo>
                    <a:cubicBezTo>
                      <a:pt x="-2353" y="56814"/>
                      <a:pt x="-2417" y="41342"/>
                      <a:pt x="7085" y="31761"/>
                    </a:cubicBezTo>
                    <a:cubicBezTo>
                      <a:pt x="7132" y="31715"/>
                      <a:pt x="7181" y="31666"/>
                      <a:pt x="7227" y="31620"/>
                    </a:cubicBezTo>
                    <a:lnTo>
                      <a:pt x="31661" y="7186"/>
                    </a:lnTo>
                    <a:cubicBezTo>
                      <a:pt x="41242" y="-2395"/>
                      <a:pt x="56777" y="-2395"/>
                      <a:pt x="66358" y="7186"/>
                    </a:cubicBezTo>
                    <a:cubicBezTo>
                      <a:pt x="75939" y="16766"/>
                      <a:pt x="75939" y="32301"/>
                      <a:pt x="66358" y="41882"/>
                    </a:cubicBezTo>
                    <a:lnTo>
                      <a:pt x="41924" y="66316"/>
                    </a:lnTo>
                    <a:cubicBezTo>
                      <a:pt x="37313" y="70890"/>
                      <a:pt x="31070" y="73439"/>
                      <a:pt x="24576" y="73402"/>
                    </a:cubicBezTo>
                    <a:close/>
                  </a:path>
                </a:pathLst>
              </a:custGeom>
              <a:solidFill>
                <a:srgbClr val="F57C00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2" name="Freeform 1411">
                <a:extLst>
                  <a:ext uri="{FF2B5EF4-FFF2-40B4-BE49-F238E27FC236}">
                    <a16:creationId xmlns:a16="http://schemas.microsoft.com/office/drawing/2014/main" id="{188F01E1-7106-4DFA-DA26-53C8AC498C98}"/>
                  </a:ext>
                </a:extLst>
              </p:cNvPr>
              <p:cNvSpPr/>
              <p:nvPr/>
            </p:nvSpPr>
            <p:spPr>
              <a:xfrm>
                <a:off x="16359505" y="3262618"/>
                <a:ext cx="628165" cy="1154923"/>
              </a:xfrm>
              <a:custGeom>
                <a:avLst/>
                <a:gdLst>
                  <a:gd name="connsiteX0" fmla="*/ 431485 w 628165"/>
                  <a:gd name="connsiteY0" fmla="*/ 1154923 h 1154923"/>
                  <a:gd name="connsiteX1" fmla="*/ 319820 w 628165"/>
                  <a:gd name="connsiteY1" fmla="*/ 1081620 h 1154923"/>
                  <a:gd name="connsiteX2" fmla="*/ 10728 w 628165"/>
                  <a:gd name="connsiteY2" fmla="*/ 391110 h 1154923"/>
                  <a:gd name="connsiteX3" fmla="*/ 72207 w 628165"/>
                  <a:gd name="connsiteY3" fmla="*/ 229641 h 1154923"/>
                  <a:gd name="connsiteX4" fmla="*/ 72302 w 628165"/>
                  <a:gd name="connsiteY4" fmla="*/ 229600 h 1154923"/>
                  <a:gd name="connsiteX5" fmla="*/ 583465 w 628165"/>
                  <a:gd name="connsiteY5" fmla="*/ 1629 h 1154923"/>
                  <a:gd name="connsiteX6" fmla="*/ 615032 w 628165"/>
                  <a:gd name="connsiteY6" fmla="*/ 15687 h 1154923"/>
                  <a:gd name="connsiteX7" fmla="*/ 615230 w 628165"/>
                  <a:gd name="connsiteY7" fmla="*/ 32660 h 1154923"/>
                  <a:gd name="connsiteX8" fmla="*/ 356472 w 628165"/>
                  <a:gd name="connsiteY8" fmla="*/ 709976 h 1154923"/>
                  <a:gd name="connsiteX9" fmla="*/ 353784 w 628165"/>
                  <a:gd name="connsiteY9" fmla="*/ 718773 h 1154923"/>
                  <a:gd name="connsiteX10" fmla="*/ 353784 w 628165"/>
                  <a:gd name="connsiteY10" fmla="*/ 720727 h 1154923"/>
                  <a:gd name="connsiteX11" fmla="*/ 398987 w 628165"/>
                  <a:gd name="connsiteY11" fmla="*/ 804537 h 1154923"/>
                  <a:gd name="connsiteX12" fmla="*/ 610832 w 628165"/>
                  <a:gd name="connsiteY12" fmla="*/ 885414 h 1154923"/>
                  <a:gd name="connsiteX13" fmla="*/ 627103 w 628165"/>
                  <a:gd name="connsiteY13" fmla="*/ 915898 h 1154923"/>
                  <a:gd name="connsiteX14" fmla="*/ 596618 w 628165"/>
                  <a:gd name="connsiteY14" fmla="*/ 932169 h 1154923"/>
                  <a:gd name="connsiteX15" fmla="*/ 593239 w 628165"/>
                  <a:gd name="connsiteY15" fmla="*/ 930861 h 1154923"/>
                  <a:gd name="connsiteX16" fmla="*/ 381395 w 628165"/>
                  <a:gd name="connsiteY16" fmla="*/ 849984 h 1154923"/>
                  <a:gd name="connsiteX17" fmla="*/ 305404 w 628165"/>
                  <a:gd name="connsiteY17" fmla="*/ 712664 h 1154923"/>
                  <a:gd name="connsiteX18" fmla="*/ 305404 w 628165"/>
                  <a:gd name="connsiteY18" fmla="*/ 710465 h 1154923"/>
                  <a:gd name="connsiteX19" fmla="*/ 310535 w 628165"/>
                  <a:gd name="connsiteY19" fmla="*/ 693117 h 1154923"/>
                  <a:gd name="connsiteX20" fmla="*/ 548525 w 628165"/>
                  <a:gd name="connsiteY20" fmla="*/ 70777 h 1154923"/>
                  <a:gd name="connsiteX21" fmla="*/ 92338 w 628165"/>
                  <a:gd name="connsiteY21" fmla="*/ 274070 h 1154923"/>
                  <a:gd name="connsiteX22" fmla="*/ 54680 w 628165"/>
                  <a:gd name="connsiteY22" fmla="*/ 370654 h 1154923"/>
                  <a:gd name="connsiteX23" fmla="*/ 55198 w 628165"/>
                  <a:gd name="connsiteY23" fmla="*/ 371807 h 1154923"/>
                  <a:gd name="connsiteX24" fmla="*/ 363558 w 628165"/>
                  <a:gd name="connsiteY24" fmla="*/ 1062562 h 1154923"/>
                  <a:gd name="connsiteX25" fmla="*/ 460141 w 628165"/>
                  <a:gd name="connsiteY25" fmla="*/ 1100220 h 1154923"/>
                  <a:gd name="connsiteX26" fmla="*/ 461294 w 628165"/>
                  <a:gd name="connsiteY26" fmla="*/ 1099702 h 1154923"/>
                  <a:gd name="connsiteX27" fmla="*/ 529955 w 628165"/>
                  <a:gd name="connsiteY27" fmla="*/ 1068915 h 1154923"/>
                  <a:gd name="connsiteX28" fmla="*/ 562963 w 628165"/>
                  <a:gd name="connsiteY28" fmla="*/ 1079140 h 1154923"/>
                  <a:gd name="connsiteX29" fmla="*/ 552737 w 628165"/>
                  <a:gd name="connsiteY29" fmla="*/ 1112149 h 1154923"/>
                  <a:gd name="connsiteX30" fmla="*/ 549991 w 628165"/>
                  <a:gd name="connsiteY30" fmla="*/ 1113385 h 1154923"/>
                  <a:gd name="connsiteX31" fmla="*/ 481330 w 628165"/>
                  <a:gd name="connsiteY31" fmla="*/ 1144172 h 1154923"/>
                  <a:gd name="connsiteX32" fmla="*/ 431485 w 628165"/>
                  <a:gd name="connsiteY32" fmla="*/ 1154923 h 115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8165" h="1154923">
                    <a:moveTo>
                      <a:pt x="431485" y="1154923"/>
                    </a:moveTo>
                    <a:cubicBezTo>
                      <a:pt x="383019" y="1154801"/>
                      <a:pt x="339207" y="1126042"/>
                      <a:pt x="319820" y="1081620"/>
                    </a:cubicBezTo>
                    <a:lnTo>
                      <a:pt x="10728" y="391110"/>
                    </a:lnTo>
                    <a:cubicBezTo>
                      <a:pt x="-16883" y="329545"/>
                      <a:pt x="10642" y="257254"/>
                      <a:pt x="72207" y="229641"/>
                    </a:cubicBezTo>
                    <a:cubicBezTo>
                      <a:pt x="72239" y="229629"/>
                      <a:pt x="72270" y="229614"/>
                      <a:pt x="72302" y="229600"/>
                    </a:cubicBezTo>
                    <a:lnTo>
                      <a:pt x="583465" y="1629"/>
                    </a:lnTo>
                    <a:cubicBezTo>
                      <a:pt x="596064" y="-3206"/>
                      <a:pt x="610196" y="3088"/>
                      <a:pt x="615032" y="15687"/>
                    </a:cubicBezTo>
                    <a:cubicBezTo>
                      <a:pt x="617124" y="21139"/>
                      <a:pt x="617194" y="27160"/>
                      <a:pt x="615230" y="32660"/>
                    </a:cubicBezTo>
                    <a:lnTo>
                      <a:pt x="356472" y="709976"/>
                    </a:lnTo>
                    <a:cubicBezTo>
                      <a:pt x="356472" y="712664"/>
                      <a:pt x="354517" y="715840"/>
                      <a:pt x="353784" y="718773"/>
                    </a:cubicBezTo>
                    <a:cubicBezTo>
                      <a:pt x="353051" y="721705"/>
                      <a:pt x="353784" y="720239"/>
                      <a:pt x="353784" y="720727"/>
                    </a:cubicBezTo>
                    <a:cubicBezTo>
                      <a:pt x="346185" y="755979"/>
                      <a:pt x="365356" y="791523"/>
                      <a:pt x="398987" y="804537"/>
                    </a:cubicBezTo>
                    <a:lnTo>
                      <a:pt x="610832" y="885414"/>
                    </a:lnTo>
                    <a:cubicBezTo>
                      <a:pt x="623743" y="889338"/>
                      <a:pt x="631029" y="902987"/>
                      <a:pt x="627103" y="915898"/>
                    </a:cubicBezTo>
                    <a:cubicBezTo>
                      <a:pt x="623178" y="928809"/>
                      <a:pt x="609529" y="936095"/>
                      <a:pt x="596618" y="932169"/>
                    </a:cubicBezTo>
                    <a:cubicBezTo>
                      <a:pt x="595463" y="931817"/>
                      <a:pt x="594331" y="931379"/>
                      <a:pt x="593239" y="930861"/>
                    </a:cubicBezTo>
                    <a:lnTo>
                      <a:pt x="381395" y="849984"/>
                    </a:lnTo>
                    <a:cubicBezTo>
                      <a:pt x="326124" y="828685"/>
                      <a:pt x="294096" y="770805"/>
                      <a:pt x="305404" y="712664"/>
                    </a:cubicBezTo>
                    <a:cubicBezTo>
                      <a:pt x="305404" y="712664"/>
                      <a:pt x="305404" y="711198"/>
                      <a:pt x="305404" y="710465"/>
                    </a:cubicBezTo>
                    <a:cubicBezTo>
                      <a:pt x="306697" y="704566"/>
                      <a:pt x="308412" y="698768"/>
                      <a:pt x="310535" y="693117"/>
                    </a:cubicBezTo>
                    <a:lnTo>
                      <a:pt x="548525" y="70777"/>
                    </a:lnTo>
                    <a:lnTo>
                      <a:pt x="92338" y="274070"/>
                    </a:lnTo>
                    <a:cubicBezTo>
                      <a:pt x="55268" y="290341"/>
                      <a:pt x="38408" y="333584"/>
                      <a:pt x="54680" y="370654"/>
                    </a:cubicBezTo>
                    <a:cubicBezTo>
                      <a:pt x="54849" y="371040"/>
                      <a:pt x="55022" y="371423"/>
                      <a:pt x="55198" y="371807"/>
                    </a:cubicBezTo>
                    <a:lnTo>
                      <a:pt x="363558" y="1062562"/>
                    </a:lnTo>
                    <a:cubicBezTo>
                      <a:pt x="379828" y="1099631"/>
                      <a:pt x="423072" y="1116491"/>
                      <a:pt x="460141" y="1100220"/>
                    </a:cubicBezTo>
                    <a:cubicBezTo>
                      <a:pt x="460527" y="1100051"/>
                      <a:pt x="460911" y="1099878"/>
                      <a:pt x="461294" y="1099702"/>
                    </a:cubicBezTo>
                    <a:lnTo>
                      <a:pt x="529955" y="1068915"/>
                    </a:lnTo>
                    <a:cubicBezTo>
                      <a:pt x="541893" y="1062623"/>
                      <a:pt x="556671" y="1067202"/>
                      <a:pt x="562963" y="1079140"/>
                    </a:cubicBezTo>
                    <a:cubicBezTo>
                      <a:pt x="569255" y="1091079"/>
                      <a:pt x="564676" y="1105857"/>
                      <a:pt x="552737" y="1112149"/>
                    </a:cubicBezTo>
                    <a:cubicBezTo>
                      <a:pt x="551848" y="1112615"/>
                      <a:pt x="550931" y="1113028"/>
                      <a:pt x="549991" y="1113385"/>
                    </a:cubicBezTo>
                    <a:lnTo>
                      <a:pt x="481330" y="1144172"/>
                    </a:lnTo>
                    <a:cubicBezTo>
                      <a:pt x="465683" y="1151302"/>
                      <a:pt x="448679" y="1154967"/>
                      <a:pt x="431485" y="1154923"/>
                    </a:cubicBezTo>
                    <a:close/>
                  </a:path>
                </a:pathLst>
              </a:custGeom>
              <a:solidFill>
                <a:srgbClr val="999999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3" name="Freeform 1412">
                <a:extLst>
                  <a:ext uri="{FF2B5EF4-FFF2-40B4-BE49-F238E27FC236}">
                    <a16:creationId xmlns:a16="http://schemas.microsoft.com/office/drawing/2014/main" id="{E4F4A40E-4211-EC2A-1373-F6086D369B44}"/>
                  </a:ext>
                </a:extLst>
              </p:cNvPr>
              <p:cNvSpPr/>
              <p:nvPr/>
            </p:nvSpPr>
            <p:spPr>
              <a:xfrm>
                <a:off x="16533967" y="3556649"/>
                <a:ext cx="275174" cy="272028"/>
              </a:xfrm>
              <a:custGeom>
                <a:avLst/>
                <a:gdLst>
                  <a:gd name="connsiteX0" fmla="*/ 135340 w 275174"/>
                  <a:gd name="connsiteY0" fmla="*/ 272028 h 272028"/>
                  <a:gd name="connsiteX1" fmla="*/ 86471 w 275174"/>
                  <a:gd name="connsiteY1" fmla="*/ 262987 h 272028"/>
                  <a:gd name="connsiteX2" fmla="*/ 8883 w 275174"/>
                  <a:gd name="connsiteY2" fmla="*/ 89492 h 272028"/>
                  <a:gd name="connsiteX3" fmla="*/ 79630 w 275174"/>
                  <a:gd name="connsiteY3" fmla="*/ 14736 h 272028"/>
                  <a:gd name="connsiteX4" fmla="*/ 260438 w 275174"/>
                  <a:gd name="connsiteY4" fmla="*/ 73290 h 272028"/>
                  <a:gd name="connsiteX5" fmla="*/ 201886 w 275174"/>
                  <a:gd name="connsiteY5" fmla="*/ 254098 h 272028"/>
                  <a:gd name="connsiteX6" fmla="*/ 189095 w 275174"/>
                  <a:gd name="connsiteY6" fmla="*/ 259811 h 272028"/>
                  <a:gd name="connsiteX7" fmla="*/ 135340 w 275174"/>
                  <a:gd name="connsiteY7" fmla="*/ 272028 h 272028"/>
                  <a:gd name="connsiteX8" fmla="*/ 135340 w 275174"/>
                  <a:gd name="connsiteY8" fmla="*/ 52120 h 272028"/>
                  <a:gd name="connsiteX9" fmla="*/ 100643 w 275174"/>
                  <a:gd name="connsiteY9" fmla="*/ 59695 h 272028"/>
                  <a:gd name="connsiteX10" fmla="*/ 57028 w 275174"/>
                  <a:gd name="connsiteY10" fmla="*/ 171758 h 272028"/>
                  <a:gd name="connsiteX11" fmla="*/ 57395 w 275174"/>
                  <a:gd name="connsiteY11" fmla="*/ 172581 h 272028"/>
                  <a:gd name="connsiteX12" fmla="*/ 104797 w 275174"/>
                  <a:gd name="connsiteY12" fmla="*/ 217540 h 272028"/>
                  <a:gd name="connsiteX13" fmla="*/ 170281 w 275174"/>
                  <a:gd name="connsiteY13" fmla="*/ 215830 h 272028"/>
                  <a:gd name="connsiteX14" fmla="*/ 170281 w 275174"/>
                  <a:gd name="connsiteY14" fmla="*/ 215830 h 272028"/>
                  <a:gd name="connsiteX15" fmla="*/ 213835 w 275174"/>
                  <a:gd name="connsiteY15" fmla="*/ 103000 h 272028"/>
                  <a:gd name="connsiteX16" fmla="*/ 135096 w 275174"/>
                  <a:gd name="connsiteY16" fmla="*/ 52120 h 27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174" h="272028">
                    <a:moveTo>
                      <a:pt x="135340" y="272028"/>
                    </a:moveTo>
                    <a:cubicBezTo>
                      <a:pt x="118634" y="272028"/>
                      <a:pt x="102070" y="268964"/>
                      <a:pt x="86471" y="262987"/>
                    </a:cubicBezTo>
                    <a:cubicBezTo>
                      <a:pt x="17137" y="236503"/>
                      <a:pt x="-17601" y="158827"/>
                      <a:pt x="8883" y="89492"/>
                    </a:cubicBezTo>
                    <a:cubicBezTo>
                      <a:pt x="21611" y="56174"/>
                      <a:pt x="47062" y="29279"/>
                      <a:pt x="79630" y="14736"/>
                    </a:cubicBezTo>
                    <a:cubicBezTo>
                      <a:pt x="145727" y="-19025"/>
                      <a:pt x="226680" y="7191"/>
                      <a:pt x="260438" y="73290"/>
                    </a:cubicBezTo>
                    <a:cubicBezTo>
                      <a:pt x="294199" y="139387"/>
                      <a:pt x="267983" y="220338"/>
                      <a:pt x="201886" y="254098"/>
                    </a:cubicBezTo>
                    <a:cubicBezTo>
                      <a:pt x="197725" y="256224"/>
                      <a:pt x="193454" y="258130"/>
                      <a:pt x="189095" y="259811"/>
                    </a:cubicBezTo>
                    <a:cubicBezTo>
                      <a:pt x="172245" y="267652"/>
                      <a:pt x="153922" y="271816"/>
                      <a:pt x="135340" y="272028"/>
                    </a:cubicBezTo>
                    <a:close/>
                    <a:moveTo>
                      <a:pt x="135340" y="52120"/>
                    </a:moveTo>
                    <a:cubicBezTo>
                      <a:pt x="123365" y="52115"/>
                      <a:pt x="111529" y="54698"/>
                      <a:pt x="100643" y="59695"/>
                    </a:cubicBezTo>
                    <a:cubicBezTo>
                      <a:pt x="57654" y="78597"/>
                      <a:pt x="38126" y="128768"/>
                      <a:pt x="57028" y="171758"/>
                    </a:cubicBezTo>
                    <a:cubicBezTo>
                      <a:pt x="57148" y="172034"/>
                      <a:pt x="57270" y="172307"/>
                      <a:pt x="57395" y="172581"/>
                    </a:cubicBezTo>
                    <a:cubicBezTo>
                      <a:pt x="66487" y="193345"/>
                      <a:pt x="83581" y="209560"/>
                      <a:pt x="104797" y="217540"/>
                    </a:cubicBezTo>
                    <a:cubicBezTo>
                      <a:pt x="125986" y="225684"/>
                      <a:pt x="149546" y="225068"/>
                      <a:pt x="170281" y="215830"/>
                    </a:cubicBezTo>
                    <a:lnTo>
                      <a:pt x="170281" y="215830"/>
                    </a:lnTo>
                    <a:cubicBezTo>
                      <a:pt x="213466" y="196700"/>
                      <a:pt x="232964" y="146185"/>
                      <a:pt x="213835" y="103000"/>
                    </a:cubicBezTo>
                    <a:cubicBezTo>
                      <a:pt x="200051" y="71885"/>
                      <a:pt x="169127" y="51903"/>
                      <a:pt x="135096" y="52120"/>
                    </a:cubicBezTo>
                    <a:close/>
                  </a:path>
                </a:pathLst>
              </a:custGeom>
              <a:solidFill>
                <a:srgbClr val="666666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4" name="Freeform 1413">
                <a:extLst>
                  <a:ext uri="{FF2B5EF4-FFF2-40B4-BE49-F238E27FC236}">
                    <a16:creationId xmlns:a16="http://schemas.microsoft.com/office/drawing/2014/main" id="{C2C24C54-D625-5DB9-A72D-8DCF542D168F}"/>
                  </a:ext>
                </a:extLst>
              </p:cNvPr>
              <p:cNvSpPr/>
              <p:nvPr/>
            </p:nvSpPr>
            <p:spPr>
              <a:xfrm>
                <a:off x="16927496" y="3168697"/>
                <a:ext cx="797574" cy="661202"/>
              </a:xfrm>
              <a:custGeom>
                <a:avLst/>
                <a:gdLst>
                  <a:gd name="connsiteX0" fmla="*/ 663470 w 797574"/>
                  <a:gd name="connsiteY0" fmla="*/ 661201 h 661202"/>
                  <a:gd name="connsiteX1" fmla="*/ 654673 w 797574"/>
                  <a:gd name="connsiteY1" fmla="*/ 659491 h 661202"/>
                  <a:gd name="connsiteX2" fmla="*/ 640499 w 797574"/>
                  <a:gd name="connsiteY2" fmla="*/ 627976 h 661202"/>
                  <a:gd name="connsiteX3" fmla="*/ 640501 w 797574"/>
                  <a:gd name="connsiteY3" fmla="*/ 627971 h 661202"/>
                  <a:gd name="connsiteX4" fmla="*/ 743858 w 797574"/>
                  <a:gd name="connsiteY4" fmla="*/ 359195 h 661202"/>
                  <a:gd name="connsiteX5" fmla="*/ 701655 w 797574"/>
                  <a:gd name="connsiteY5" fmla="*/ 264510 h 661202"/>
                  <a:gd name="connsiteX6" fmla="*/ 701343 w 797574"/>
                  <a:gd name="connsiteY6" fmla="*/ 264390 h 661202"/>
                  <a:gd name="connsiteX7" fmla="*/ 153528 w 797574"/>
                  <a:gd name="connsiteY7" fmla="*/ 53767 h 661202"/>
                  <a:gd name="connsiteX8" fmla="*/ 58843 w 797574"/>
                  <a:gd name="connsiteY8" fmla="*/ 95971 h 661202"/>
                  <a:gd name="connsiteX9" fmla="*/ 58723 w 797574"/>
                  <a:gd name="connsiteY9" fmla="*/ 96283 h 661202"/>
                  <a:gd name="connsiteX10" fmla="*/ 47483 w 797574"/>
                  <a:gd name="connsiteY10" fmla="*/ 126337 h 661202"/>
                  <a:gd name="connsiteX11" fmla="*/ 15963 w 797574"/>
                  <a:gd name="connsiteY11" fmla="*/ 140753 h 661202"/>
                  <a:gd name="connsiteX12" fmla="*/ 1547 w 797574"/>
                  <a:gd name="connsiteY12" fmla="*/ 109233 h 661202"/>
                  <a:gd name="connsiteX13" fmla="*/ 13031 w 797574"/>
                  <a:gd name="connsiteY13" fmla="*/ 78934 h 661202"/>
                  <a:gd name="connsiteX14" fmla="*/ 170554 w 797574"/>
                  <a:gd name="connsiteY14" fmla="*/ 7952 h 661202"/>
                  <a:gd name="connsiteX15" fmla="*/ 170876 w 797574"/>
                  <a:gd name="connsiteY15" fmla="*/ 8075 h 661202"/>
                  <a:gd name="connsiteX16" fmla="*/ 718935 w 797574"/>
                  <a:gd name="connsiteY16" fmla="*/ 217721 h 661202"/>
                  <a:gd name="connsiteX17" fmla="*/ 789550 w 797574"/>
                  <a:gd name="connsiteY17" fmla="*/ 375321 h 661202"/>
                  <a:gd name="connsiteX18" fmla="*/ 686193 w 797574"/>
                  <a:gd name="connsiteY18" fmla="*/ 645564 h 661202"/>
                  <a:gd name="connsiteX19" fmla="*/ 663470 w 797574"/>
                  <a:gd name="connsiteY19" fmla="*/ 661201 h 66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7574" h="661202">
                    <a:moveTo>
                      <a:pt x="663470" y="661201"/>
                    </a:moveTo>
                    <a:cubicBezTo>
                      <a:pt x="660452" y="661228"/>
                      <a:pt x="657461" y="660647"/>
                      <a:pt x="654673" y="659491"/>
                    </a:cubicBezTo>
                    <a:cubicBezTo>
                      <a:pt x="642058" y="654702"/>
                      <a:pt x="635710" y="640594"/>
                      <a:pt x="640499" y="627976"/>
                    </a:cubicBezTo>
                    <a:cubicBezTo>
                      <a:pt x="640499" y="627976"/>
                      <a:pt x="640501" y="627973"/>
                      <a:pt x="640501" y="627971"/>
                    </a:cubicBezTo>
                    <a:lnTo>
                      <a:pt x="743858" y="359195"/>
                    </a:lnTo>
                    <a:cubicBezTo>
                      <a:pt x="758350" y="321395"/>
                      <a:pt x="739455" y="279002"/>
                      <a:pt x="701655" y="264510"/>
                    </a:cubicBezTo>
                    <a:cubicBezTo>
                      <a:pt x="701550" y="264468"/>
                      <a:pt x="701448" y="264429"/>
                      <a:pt x="701343" y="264390"/>
                    </a:cubicBezTo>
                    <a:lnTo>
                      <a:pt x="153528" y="53767"/>
                    </a:lnTo>
                    <a:cubicBezTo>
                      <a:pt x="115728" y="39274"/>
                      <a:pt x="73335" y="58170"/>
                      <a:pt x="58843" y="95971"/>
                    </a:cubicBezTo>
                    <a:cubicBezTo>
                      <a:pt x="58801" y="96074"/>
                      <a:pt x="58762" y="96179"/>
                      <a:pt x="58723" y="96283"/>
                    </a:cubicBezTo>
                    <a:lnTo>
                      <a:pt x="47483" y="126337"/>
                    </a:lnTo>
                    <a:cubicBezTo>
                      <a:pt x="42760" y="139022"/>
                      <a:pt x="28647" y="145476"/>
                      <a:pt x="15963" y="140753"/>
                    </a:cubicBezTo>
                    <a:cubicBezTo>
                      <a:pt x="3279" y="136030"/>
                      <a:pt x="-3176" y="121918"/>
                      <a:pt x="1547" y="109233"/>
                    </a:cubicBezTo>
                    <a:lnTo>
                      <a:pt x="13031" y="78934"/>
                    </a:lnTo>
                    <a:cubicBezTo>
                      <a:pt x="36928" y="15835"/>
                      <a:pt x="107452" y="-15945"/>
                      <a:pt x="170554" y="7952"/>
                    </a:cubicBezTo>
                    <a:cubicBezTo>
                      <a:pt x="170661" y="7993"/>
                      <a:pt x="170768" y="8034"/>
                      <a:pt x="170876" y="8075"/>
                    </a:cubicBezTo>
                    <a:lnTo>
                      <a:pt x="718935" y="217721"/>
                    </a:lnTo>
                    <a:cubicBezTo>
                      <a:pt x="781931" y="241766"/>
                      <a:pt x="813537" y="312303"/>
                      <a:pt x="789550" y="375321"/>
                    </a:cubicBezTo>
                    <a:lnTo>
                      <a:pt x="686193" y="645564"/>
                    </a:lnTo>
                    <a:cubicBezTo>
                      <a:pt x="682567" y="654963"/>
                      <a:pt x="673544" y="661172"/>
                      <a:pt x="663470" y="661201"/>
                    </a:cubicBezTo>
                    <a:close/>
                  </a:path>
                </a:pathLst>
              </a:custGeom>
              <a:solidFill>
                <a:srgbClr val="999999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5" name="Freeform 1414">
                <a:extLst>
                  <a:ext uri="{FF2B5EF4-FFF2-40B4-BE49-F238E27FC236}">
                    <a16:creationId xmlns:a16="http://schemas.microsoft.com/office/drawing/2014/main" id="{8F9B6C0E-BA58-6867-D576-D3074579A76C}"/>
                  </a:ext>
                </a:extLst>
              </p:cNvPr>
              <p:cNvSpPr/>
              <p:nvPr/>
            </p:nvSpPr>
            <p:spPr>
              <a:xfrm>
                <a:off x="16990014" y="3353642"/>
                <a:ext cx="268354" cy="268321"/>
              </a:xfrm>
              <a:custGeom>
                <a:avLst/>
                <a:gdLst>
                  <a:gd name="connsiteX0" fmla="*/ 133769 w 268354"/>
                  <a:gd name="connsiteY0" fmla="*/ 268321 h 268321"/>
                  <a:gd name="connsiteX1" fmla="*/ 11598 w 268354"/>
                  <a:gd name="connsiteY1" fmla="*/ 188666 h 268321"/>
                  <a:gd name="connsiteX2" fmla="*/ 79689 w 268354"/>
                  <a:gd name="connsiteY2" fmla="*/ 11598 h 268321"/>
                  <a:gd name="connsiteX3" fmla="*/ 256756 w 268354"/>
                  <a:gd name="connsiteY3" fmla="*/ 79691 h 268321"/>
                  <a:gd name="connsiteX4" fmla="*/ 188666 w 268354"/>
                  <a:gd name="connsiteY4" fmla="*/ 256756 h 268321"/>
                  <a:gd name="connsiteX5" fmla="*/ 133769 w 268354"/>
                  <a:gd name="connsiteY5" fmla="*/ 268321 h 268321"/>
                  <a:gd name="connsiteX6" fmla="*/ 133769 w 268354"/>
                  <a:gd name="connsiteY6" fmla="*/ 48413 h 268321"/>
                  <a:gd name="connsiteX7" fmla="*/ 53869 w 268354"/>
                  <a:gd name="connsiteY7" fmla="*/ 103390 h 268321"/>
                  <a:gd name="connsiteX8" fmla="*/ 55580 w 268354"/>
                  <a:gd name="connsiteY8" fmla="*/ 168629 h 268321"/>
                  <a:gd name="connsiteX9" fmla="*/ 103227 w 268354"/>
                  <a:gd name="connsiteY9" fmla="*/ 213833 h 268321"/>
                  <a:gd name="connsiteX10" fmla="*/ 103227 w 268354"/>
                  <a:gd name="connsiteY10" fmla="*/ 213833 h 268321"/>
                  <a:gd name="connsiteX11" fmla="*/ 213574 w 268354"/>
                  <a:gd name="connsiteY11" fmla="*/ 164327 h 268321"/>
                  <a:gd name="connsiteX12" fmla="*/ 211714 w 268354"/>
                  <a:gd name="connsiteY12" fmla="*/ 98992 h 268321"/>
                  <a:gd name="connsiteX13" fmla="*/ 133769 w 268354"/>
                  <a:gd name="connsiteY13" fmla="*/ 48413 h 26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354" h="268321">
                    <a:moveTo>
                      <a:pt x="133769" y="268321"/>
                    </a:moveTo>
                    <a:cubicBezTo>
                      <a:pt x="80964" y="267974"/>
                      <a:pt x="33218" y="236845"/>
                      <a:pt x="11598" y="188666"/>
                    </a:cubicBezTo>
                    <a:cubicBezTo>
                      <a:pt x="-18495" y="120968"/>
                      <a:pt x="11992" y="41691"/>
                      <a:pt x="79689" y="11598"/>
                    </a:cubicBezTo>
                    <a:cubicBezTo>
                      <a:pt x="147389" y="-18495"/>
                      <a:pt x="226663" y="11992"/>
                      <a:pt x="256756" y="79691"/>
                    </a:cubicBezTo>
                    <a:cubicBezTo>
                      <a:pt x="286850" y="147389"/>
                      <a:pt x="256363" y="226663"/>
                      <a:pt x="188666" y="256756"/>
                    </a:cubicBezTo>
                    <a:cubicBezTo>
                      <a:pt x="171386" y="264438"/>
                      <a:pt x="152679" y="268380"/>
                      <a:pt x="133769" y="268321"/>
                    </a:cubicBezTo>
                    <a:close/>
                    <a:moveTo>
                      <a:pt x="133769" y="48413"/>
                    </a:moveTo>
                    <a:cubicBezTo>
                      <a:pt x="98293" y="48335"/>
                      <a:pt x="66475" y="70228"/>
                      <a:pt x="53869" y="103390"/>
                    </a:cubicBezTo>
                    <a:cubicBezTo>
                      <a:pt x="45630" y="124479"/>
                      <a:pt x="46246" y="148002"/>
                      <a:pt x="55580" y="168629"/>
                    </a:cubicBezTo>
                    <a:cubicBezTo>
                      <a:pt x="64745" y="189487"/>
                      <a:pt x="81917" y="205779"/>
                      <a:pt x="103227" y="213833"/>
                    </a:cubicBezTo>
                    <a:lnTo>
                      <a:pt x="103227" y="213833"/>
                    </a:lnTo>
                    <a:cubicBezTo>
                      <a:pt x="147369" y="230634"/>
                      <a:pt x="196773" y="208469"/>
                      <a:pt x="213574" y="164327"/>
                    </a:cubicBezTo>
                    <a:cubicBezTo>
                      <a:pt x="221627" y="143162"/>
                      <a:pt x="220960" y="119666"/>
                      <a:pt x="211714" y="98992"/>
                    </a:cubicBezTo>
                    <a:cubicBezTo>
                      <a:pt x="198007" y="68215"/>
                      <a:pt x="167462" y="48394"/>
                      <a:pt x="133769" y="48413"/>
                    </a:cubicBezTo>
                    <a:close/>
                  </a:path>
                </a:pathLst>
              </a:custGeom>
              <a:solidFill>
                <a:srgbClr val="666666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6" name="Freeform 1415">
                <a:extLst>
                  <a:ext uri="{FF2B5EF4-FFF2-40B4-BE49-F238E27FC236}">
                    <a16:creationId xmlns:a16="http://schemas.microsoft.com/office/drawing/2014/main" id="{147F05B6-FD9A-1240-AD5F-E692542B03E8}"/>
                  </a:ext>
                </a:extLst>
              </p:cNvPr>
              <p:cNvSpPr/>
              <p:nvPr/>
            </p:nvSpPr>
            <p:spPr>
              <a:xfrm>
                <a:off x="17304248" y="3502133"/>
                <a:ext cx="233920" cy="119587"/>
              </a:xfrm>
              <a:custGeom>
                <a:avLst/>
                <a:gdLst>
                  <a:gd name="connsiteX0" fmla="*/ 209261 w 233920"/>
                  <a:gd name="connsiteY0" fmla="*/ 119586 h 119587"/>
                  <a:gd name="connsiteX1" fmla="*/ 200465 w 233920"/>
                  <a:gd name="connsiteY1" fmla="*/ 117876 h 119587"/>
                  <a:gd name="connsiteX2" fmla="*/ 17941 w 233920"/>
                  <a:gd name="connsiteY2" fmla="*/ 47994 h 119587"/>
                  <a:gd name="connsiteX3" fmla="*/ 886 w 233920"/>
                  <a:gd name="connsiteY3" fmla="*/ 17940 h 119587"/>
                  <a:gd name="connsiteX4" fmla="*/ 30940 w 233920"/>
                  <a:gd name="connsiteY4" fmla="*/ 887 h 119587"/>
                  <a:gd name="connsiteX5" fmla="*/ 35290 w 233920"/>
                  <a:gd name="connsiteY5" fmla="*/ 2546 h 119587"/>
                  <a:gd name="connsiteX6" fmla="*/ 217813 w 233920"/>
                  <a:gd name="connsiteY6" fmla="*/ 72184 h 119587"/>
                  <a:gd name="connsiteX7" fmla="*/ 232449 w 233920"/>
                  <a:gd name="connsiteY7" fmla="*/ 103487 h 119587"/>
                  <a:gd name="connsiteX8" fmla="*/ 209261 w 233920"/>
                  <a:gd name="connsiteY8" fmla="*/ 119586 h 11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920" h="119587">
                    <a:moveTo>
                      <a:pt x="209261" y="119586"/>
                    </a:moveTo>
                    <a:cubicBezTo>
                      <a:pt x="206244" y="119613"/>
                      <a:pt x="203253" y="119032"/>
                      <a:pt x="200465" y="117876"/>
                    </a:cubicBezTo>
                    <a:lnTo>
                      <a:pt x="17941" y="47994"/>
                    </a:lnTo>
                    <a:cubicBezTo>
                      <a:pt x="4933" y="44405"/>
                      <a:pt x="-2703" y="30949"/>
                      <a:pt x="886" y="17940"/>
                    </a:cubicBezTo>
                    <a:cubicBezTo>
                      <a:pt x="4476" y="4931"/>
                      <a:pt x="17932" y="-2704"/>
                      <a:pt x="30940" y="887"/>
                    </a:cubicBezTo>
                    <a:cubicBezTo>
                      <a:pt x="32441" y="1300"/>
                      <a:pt x="33897" y="1855"/>
                      <a:pt x="35290" y="2546"/>
                    </a:cubicBezTo>
                    <a:lnTo>
                      <a:pt x="217813" y="72184"/>
                    </a:lnTo>
                    <a:cubicBezTo>
                      <a:pt x="230500" y="76787"/>
                      <a:pt x="237050" y="90800"/>
                      <a:pt x="232449" y="103487"/>
                    </a:cubicBezTo>
                    <a:cubicBezTo>
                      <a:pt x="228916" y="113226"/>
                      <a:pt x="219621" y="119679"/>
                      <a:pt x="209261" y="119586"/>
                    </a:cubicBezTo>
                    <a:close/>
                  </a:path>
                </a:pathLst>
              </a:custGeom>
              <a:solidFill>
                <a:srgbClr val="666666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7" name="Freeform 1416">
                <a:extLst>
                  <a:ext uri="{FF2B5EF4-FFF2-40B4-BE49-F238E27FC236}">
                    <a16:creationId xmlns:a16="http://schemas.microsoft.com/office/drawing/2014/main" id="{D769B88B-51C3-BB02-7070-7DBE817D59D6}"/>
                  </a:ext>
                </a:extLst>
              </p:cNvPr>
              <p:cNvSpPr/>
              <p:nvPr/>
            </p:nvSpPr>
            <p:spPr>
              <a:xfrm>
                <a:off x="17257306" y="3562700"/>
                <a:ext cx="277695" cy="136235"/>
              </a:xfrm>
              <a:custGeom>
                <a:avLst/>
                <a:gdLst>
                  <a:gd name="connsiteX0" fmla="*/ 252782 w 277695"/>
                  <a:gd name="connsiteY0" fmla="*/ 136231 h 136235"/>
                  <a:gd name="connsiteX1" fmla="*/ 243986 w 277695"/>
                  <a:gd name="connsiteY1" fmla="*/ 134520 h 136235"/>
                  <a:gd name="connsiteX2" fmla="*/ 15770 w 277695"/>
                  <a:gd name="connsiteY2" fmla="*/ 47290 h 136235"/>
                  <a:gd name="connsiteX3" fmla="*/ 1598 w 277695"/>
                  <a:gd name="connsiteY3" fmla="*/ 15770 h 136235"/>
                  <a:gd name="connsiteX4" fmla="*/ 33118 w 277695"/>
                  <a:gd name="connsiteY4" fmla="*/ 1598 h 136235"/>
                  <a:gd name="connsiteX5" fmla="*/ 261578 w 277695"/>
                  <a:gd name="connsiteY5" fmla="*/ 88828 h 136235"/>
                  <a:gd name="connsiteX6" fmla="*/ 276227 w 277695"/>
                  <a:gd name="connsiteY6" fmla="*/ 120124 h 136235"/>
                  <a:gd name="connsiteX7" fmla="*/ 252782 w 277695"/>
                  <a:gd name="connsiteY7" fmla="*/ 136231 h 13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695" h="136235">
                    <a:moveTo>
                      <a:pt x="252782" y="136231"/>
                    </a:moveTo>
                    <a:cubicBezTo>
                      <a:pt x="249764" y="136258"/>
                      <a:pt x="246774" y="135676"/>
                      <a:pt x="243986" y="134520"/>
                    </a:cubicBezTo>
                    <a:lnTo>
                      <a:pt x="15770" y="47290"/>
                    </a:lnTo>
                    <a:cubicBezTo>
                      <a:pt x="3152" y="42499"/>
                      <a:pt x="-3193" y="28388"/>
                      <a:pt x="1598" y="15770"/>
                    </a:cubicBezTo>
                    <a:cubicBezTo>
                      <a:pt x="6390" y="3152"/>
                      <a:pt x="20501" y="-3193"/>
                      <a:pt x="33118" y="1598"/>
                    </a:cubicBezTo>
                    <a:lnTo>
                      <a:pt x="261578" y="88828"/>
                    </a:lnTo>
                    <a:cubicBezTo>
                      <a:pt x="274267" y="93425"/>
                      <a:pt x="280825" y="107438"/>
                      <a:pt x="276227" y="120124"/>
                    </a:cubicBezTo>
                    <a:cubicBezTo>
                      <a:pt x="272664" y="129959"/>
                      <a:pt x="263240" y="136434"/>
                      <a:pt x="252782" y="136231"/>
                    </a:cubicBezTo>
                    <a:close/>
                  </a:path>
                </a:pathLst>
              </a:custGeom>
              <a:solidFill>
                <a:srgbClr val="666666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8" name="Freeform 1417">
                <a:extLst>
                  <a:ext uri="{FF2B5EF4-FFF2-40B4-BE49-F238E27FC236}">
                    <a16:creationId xmlns:a16="http://schemas.microsoft.com/office/drawing/2014/main" id="{EDCA6A2F-7C32-B557-2B3F-7C78D8F27D9F}"/>
                  </a:ext>
                </a:extLst>
              </p:cNvPr>
              <p:cNvSpPr/>
              <p:nvPr/>
            </p:nvSpPr>
            <p:spPr>
              <a:xfrm>
                <a:off x="17145748" y="3860115"/>
                <a:ext cx="62156" cy="54082"/>
              </a:xfrm>
              <a:custGeom>
                <a:avLst/>
                <a:gdLst>
                  <a:gd name="connsiteX0" fmla="*/ 37899 w 62156"/>
                  <a:gd name="connsiteY0" fmla="*/ 54082 h 54082"/>
                  <a:gd name="connsiteX1" fmla="*/ 29103 w 62156"/>
                  <a:gd name="connsiteY1" fmla="*/ 52372 h 54082"/>
                  <a:gd name="connsiteX2" fmla="*/ 13954 w 62156"/>
                  <a:gd name="connsiteY2" fmla="*/ 46507 h 54082"/>
                  <a:gd name="connsiteX3" fmla="*/ 2370 w 62156"/>
                  <a:gd name="connsiteY3" fmla="*/ 13951 h 54082"/>
                  <a:gd name="connsiteX4" fmla="*/ 31547 w 62156"/>
                  <a:gd name="connsiteY4" fmla="*/ 1060 h 54082"/>
                  <a:gd name="connsiteX5" fmla="*/ 46696 w 62156"/>
                  <a:gd name="connsiteY5" fmla="*/ 6924 h 54082"/>
                  <a:gd name="connsiteX6" fmla="*/ 60440 w 62156"/>
                  <a:gd name="connsiteY6" fmla="*/ 38627 h 54082"/>
                  <a:gd name="connsiteX7" fmla="*/ 37899 w 62156"/>
                  <a:gd name="connsiteY7" fmla="*/ 54082 h 5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56" h="54082">
                    <a:moveTo>
                      <a:pt x="37899" y="54082"/>
                    </a:moveTo>
                    <a:cubicBezTo>
                      <a:pt x="34882" y="54109"/>
                      <a:pt x="31891" y="53527"/>
                      <a:pt x="29103" y="52372"/>
                    </a:cubicBezTo>
                    <a:lnTo>
                      <a:pt x="13954" y="46507"/>
                    </a:lnTo>
                    <a:cubicBezTo>
                      <a:pt x="1766" y="40716"/>
                      <a:pt x="-3421" y="26139"/>
                      <a:pt x="2370" y="13951"/>
                    </a:cubicBezTo>
                    <a:cubicBezTo>
                      <a:pt x="7562" y="3024"/>
                      <a:pt x="19970" y="-2459"/>
                      <a:pt x="31547" y="1060"/>
                    </a:cubicBezTo>
                    <a:lnTo>
                      <a:pt x="46696" y="6924"/>
                    </a:lnTo>
                    <a:cubicBezTo>
                      <a:pt x="59245" y="11884"/>
                      <a:pt x="65400" y="26078"/>
                      <a:pt x="60440" y="38627"/>
                    </a:cubicBezTo>
                    <a:cubicBezTo>
                      <a:pt x="56780" y="47893"/>
                      <a:pt x="47861" y="54006"/>
                      <a:pt x="37899" y="54082"/>
                    </a:cubicBezTo>
                    <a:close/>
                  </a:path>
                </a:pathLst>
              </a:custGeom>
              <a:solidFill>
                <a:srgbClr val="666666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19" name="Freeform 1418">
                <a:extLst>
                  <a:ext uri="{FF2B5EF4-FFF2-40B4-BE49-F238E27FC236}">
                    <a16:creationId xmlns:a16="http://schemas.microsoft.com/office/drawing/2014/main" id="{00712D9B-CDE6-E9D9-3D07-CF510F90DF47}"/>
                  </a:ext>
                </a:extLst>
              </p:cNvPr>
              <p:cNvSpPr/>
              <p:nvPr/>
            </p:nvSpPr>
            <p:spPr>
              <a:xfrm>
                <a:off x="16874938" y="3649709"/>
                <a:ext cx="268890" cy="268886"/>
              </a:xfrm>
              <a:custGeom>
                <a:avLst/>
                <a:gdLst>
                  <a:gd name="connsiteX0" fmla="*/ 135226 w 268890"/>
                  <a:gd name="connsiteY0" fmla="*/ 268886 h 268886"/>
                  <a:gd name="connsiteX1" fmla="*/ 86358 w 268890"/>
                  <a:gd name="connsiteY1" fmla="*/ 260089 h 268886"/>
                  <a:gd name="connsiteX2" fmla="*/ 86358 w 268890"/>
                  <a:gd name="connsiteY2" fmla="*/ 260089 h 268886"/>
                  <a:gd name="connsiteX3" fmla="*/ 11589 w 268890"/>
                  <a:gd name="connsiteY3" fmla="*/ 189230 h 268886"/>
                  <a:gd name="connsiteX4" fmla="*/ 79516 w 268890"/>
                  <a:gd name="connsiteY4" fmla="*/ 11838 h 268886"/>
                  <a:gd name="connsiteX5" fmla="*/ 256879 w 268890"/>
                  <a:gd name="connsiteY5" fmla="*/ 79154 h 268886"/>
                  <a:gd name="connsiteX6" fmla="*/ 257153 w 268890"/>
                  <a:gd name="connsiteY6" fmla="*/ 79765 h 268886"/>
                  <a:gd name="connsiteX7" fmla="*/ 259841 w 268890"/>
                  <a:gd name="connsiteY7" fmla="*/ 182388 h 268886"/>
                  <a:gd name="connsiteX8" fmla="*/ 135226 w 268890"/>
                  <a:gd name="connsiteY8" fmla="*/ 268886 h 268886"/>
                  <a:gd name="connsiteX9" fmla="*/ 104684 w 268890"/>
                  <a:gd name="connsiteY9" fmla="*/ 214397 h 268886"/>
                  <a:gd name="connsiteX10" fmla="*/ 215126 w 268890"/>
                  <a:gd name="connsiteY10" fmla="*/ 165040 h 268886"/>
                  <a:gd name="connsiteX11" fmla="*/ 165769 w 268890"/>
                  <a:gd name="connsiteY11" fmla="*/ 54598 h 268886"/>
                  <a:gd name="connsiteX12" fmla="*/ 55326 w 268890"/>
                  <a:gd name="connsiteY12" fmla="*/ 103955 h 268886"/>
                  <a:gd name="connsiteX13" fmla="*/ 104684 w 268890"/>
                  <a:gd name="connsiteY13" fmla="*/ 214397 h 26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890" h="268886">
                    <a:moveTo>
                      <a:pt x="135226" y="268886"/>
                    </a:moveTo>
                    <a:cubicBezTo>
                      <a:pt x="118540" y="268932"/>
                      <a:pt x="101981" y="265951"/>
                      <a:pt x="86358" y="260089"/>
                    </a:cubicBezTo>
                    <a:lnTo>
                      <a:pt x="86358" y="260089"/>
                    </a:lnTo>
                    <a:cubicBezTo>
                      <a:pt x="53027" y="247315"/>
                      <a:pt x="26133" y="221828"/>
                      <a:pt x="11589" y="189230"/>
                    </a:cubicBezTo>
                    <a:cubicBezTo>
                      <a:pt x="-18450" y="121481"/>
                      <a:pt x="11909" y="42195"/>
                      <a:pt x="79516" y="11838"/>
                    </a:cubicBezTo>
                    <a:cubicBezTo>
                      <a:pt x="147082" y="-18551"/>
                      <a:pt x="226491" y="11586"/>
                      <a:pt x="256879" y="79154"/>
                    </a:cubicBezTo>
                    <a:cubicBezTo>
                      <a:pt x="256972" y="79357"/>
                      <a:pt x="257063" y="79560"/>
                      <a:pt x="257153" y="79765"/>
                    </a:cubicBezTo>
                    <a:cubicBezTo>
                      <a:pt x="271811" y="112221"/>
                      <a:pt x="272779" y="149212"/>
                      <a:pt x="259841" y="182388"/>
                    </a:cubicBezTo>
                    <a:cubicBezTo>
                      <a:pt x="240100" y="234150"/>
                      <a:pt x="190621" y="268492"/>
                      <a:pt x="135226" y="268886"/>
                    </a:cubicBezTo>
                    <a:close/>
                    <a:moveTo>
                      <a:pt x="104684" y="214397"/>
                    </a:moveTo>
                    <a:cubicBezTo>
                      <a:pt x="148812" y="231267"/>
                      <a:pt x="198257" y="209168"/>
                      <a:pt x="215126" y="165040"/>
                    </a:cubicBezTo>
                    <a:cubicBezTo>
                      <a:pt x="231996" y="120912"/>
                      <a:pt x="209897" y="71467"/>
                      <a:pt x="165769" y="54598"/>
                    </a:cubicBezTo>
                    <a:cubicBezTo>
                      <a:pt x="121641" y="37728"/>
                      <a:pt x="72196" y="59826"/>
                      <a:pt x="55326" y="103955"/>
                    </a:cubicBezTo>
                    <a:cubicBezTo>
                      <a:pt x="38457" y="148083"/>
                      <a:pt x="60555" y="197528"/>
                      <a:pt x="104684" y="214397"/>
                    </a:cubicBezTo>
                    <a:close/>
                  </a:path>
                </a:pathLst>
              </a:custGeom>
              <a:solidFill>
                <a:srgbClr val="666666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20" name="Freeform 1419">
                <a:extLst>
                  <a:ext uri="{FF2B5EF4-FFF2-40B4-BE49-F238E27FC236}">
                    <a16:creationId xmlns:a16="http://schemas.microsoft.com/office/drawing/2014/main" id="{37A9EA58-B723-8BBA-15FB-1F90FAB5615D}"/>
                  </a:ext>
                </a:extLst>
              </p:cNvPr>
              <p:cNvSpPr/>
              <p:nvPr/>
            </p:nvSpPr>
            <p:spPr>
              <a:xfrm>
                <a:off x="17192851" y="3799519"/>
                <a:ext cx="69943" cy="56769"/>
              </a:xfrm>
              <a:custGeom>
                <a:avLst/>
                <a:gdLst>
                  <a:gd name="connsiteX0" fmla="*/ 45284 w 69943"/>
                  <a:gd name="connsiteY0" fmla="*/ 56768 h 56769"/>
                  <a:gd name="connsiteX1" fmla="*/ 36732 w 69943"/>
                  <a:gd name="connsiteY1" fmla="*/ 55302 h 56769"/>
                  <a:gd name="connsiteX2" fmla="*/ 15963 w 69943"/>
                  <a:gd name="connsiteY2" fmla="*/ 47483 h 56769"/>
                  <a:gd name="connsiteX3" fmla="*/ 1547 w 69943"/>
                  <a:gd name="connsiteY3" fmla="*/ 15963 h 56769"/>
                  <a:gd name="connsiteX4" fmla="*/ 33067 w 69943"/>
                  <a:gd name="connsiteY4" fmla="*/ 1547 h 56769"/>
                  <a:gd name="connsiteX5" fmla="*/ 53836 w 69943"/>
                  <a:gd name="connsiteY5" fmla="*/ 9366 h 56769"/>
                  <a:gd name="connsiteX6" fmla="*/ 68472 w 69943"/>
                  <a:gd name="connsiteY6" fmla="*/ 40669 h 56769"/>
                  <a:gd name="connsiteX7" fmla="*/ 45284 w 69943"/>
                  <a:gd name="connsiteY7" fmla="*/ 56768 h 5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943" h="56769">
                    <a:moveTo>
                      <a:pt x="45284" y="56768"/>
                    </a:moveTo>
                    <a:cubicBezTo>
                      <a:pt x="42369" y="56793"/>
                      <a:pt x="39474" y="56297"/>
                      <a:pt x="36732" y="55302"/>
                    </a:cubicBezTo>
                    <a:lnTo>
                      <a:pt x="15963" y="47483"/>
                    </a:lnTo>
                    <a:cubicBezTo>
                      <a:pt x="3279" y="42760"/>
                      <a:pt x="-3176" y="28647"/>
                      <a:pt x="1547" y="15963"/>
                    </a:cubicBezTo>
                    <a:cubicBezTo>
                      <a:pt x="6270" y="3279"/>
                      <a:pt x="20383" y="-3176"/>
                      <a:pt x="33067" y="1547"/>
                    </a:cubicBezTo>
                    <a:lnTo>
                      <a:pt x="53836" y="9366"/>
                    </a:lnTo>
                    <a:cubicBezTo>
                      <a:pt x="66522" y="13969"/>
                      <a:pt x="73073" y="27982"/>
                      <a:pt x="68472" y="40669"/>
                    </a:cubicBezTo>
                    <a:cubicBezTo>
                      <a:pt x="64937" y="50408"/>
                      <a:pt x="55644" y="56861"/>
                      <a:pt x="45284" y="56768"/>
                    </a:cubicBezTo>
                    <a:close/>
                  </a:path>
                </a:pathLst>
              </a:custGeom>
              <a:solidFill>
                <a:srgbClr val="666666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21" name="Freeform 1420">
                <a:extLst>
                  <a:ext uri="{FF2B5EF4-FFF2-40B4-BE49-F238E27FC236}">
                    <a16:creationId xmlns:a16="http://schemas.microsoft.com/office/drawing/2014/main" id="{DFBBCEB0-F88A-3475-3BE2-3E5D1B87FAAA}"/>
                  </a:ext>
                </a:extLst>
              </p:cNvPr>
              <p:cNvSpPr/>
              <p:nvPr/>
            </p:nvSpPr>
            <p:spPr>
              <a:xfrm>
                <a:off x="16956016" y="3704952"/>
                <a:ext cx="243601" cy="142295"/>
              </a:xfrm>
              <a:custGeom>
                <a:avLst/>
                <a:gdLst>
                  <a:gd name="connsiteX0" fmla="*/ 52682 w 243601"/>
                  <a:gd name="connsiteY0" fmla="*/ 142295 h 142295"/>
                  <a:gd name="connsiteX1" fmla="*/ 44863 w 243601"/>
                  <a:gd name="connsiteY1" fmla="*/ 141073 h 142295"/>
                  <a:gd name="connsiteX2" fmla="*/ 30203 w 243601"/>
                  <a:gd name="connsiteY2" fmla="*/ 127879 h 142295"/>
                  <a:gd name="connsiteX3" fmla="*/ 2104 w 243601"/>
                  <a:gd name="connsiteY3" fmla="*/ 64594 h 142295"/>
                  <a:gd name="connsiteX4" fmla="*/ 14538 w 243601"/>
                  <a:gd name="connsiteY4" fmla="*/ 32353 h 142295"/>
                  <a:gd name="connsiteX5" fmla="*/ 14565 w 243601"/>
                  <a:gd name="connsiteY5" fmla="*/ 32341 h 142295"/>
                  <a:gd name="connsiteX6" fmla="*/ 46806 w 243601"/>
                  <a:gd name="connsiteY6" fmla="*/ 44776 h 142295"/>
                  <a:gd name="connsiteX7" fmla="*/ 46818 w 243601"/>
                  <a:gd name="connsiteY7" fmla="*/ 44803 h 142295"/>
                  <a:gd name="connsiteX8" fmla="*/ 63922 w 243601"/>
                  <a:gd name="connsiteY8" fmla="*/ 83409 h 142295"/>
                  <a:gd name="connsiteX9" fmla="*/ 206862 w 243601"/>
                  <a:gd name="connsiteY9" fmla="*/ 3264 h 142295"/>
                  <a:gd name="connsiteX10" fmla="*/ 240337 w 243601"/>
                  <a:gd name="connsiteY10" fmla="*/ 12305 h 142295"/>
                  <a:gd name="connsiteX11" fmla="*/ 231296 w 243601"/>
                  <a:gd name="connsiteY11" fmla="*/ 45780 h 142295"/>
                  <a:gd name="connsiteX12" fmla="*/ 64899 w 243601"/>
                  <a:gd name="connsiteY12" fmla="*/ 139119 h 142295"/>
                  <a:gd name="connsiteX13" fmla="*/ 52682 w 243601"/>
                  <a:gd name="connsiteY13" fmla="*/ 142295 h 14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601" h="142295">
                    <a:moveTo>
                      <a:pt x="52682" y="142295"/>
                    </a:moveTo>
                    <a:cubicBezTo>
                      <a:pt x="50034" y="142246"/>
                      <a:pt x="47402" y="141836"/>
                      <a:pt x="44863" y="141073"/>
                    </a:cubicBezTo>
                    <a:cubicBezTo>
                      <a:pt x="38427" y="138781"/>
                      <a:pt x="33159" y="134039"/>
                      <a:pt x="30203" y="127879"/>
                    </a:cubicBezTo>
                    <a:lnTo>
                      <a:pt x="2104" y="64594"/>
                    </a:lnTo>
                    <a:cubicBezTo>
                      <a:pt x="-3367" y="52257"/>
                      <a:pt x="2201" y="37824"/>
                      <a:pt x="14538" y="32353"/>
                    </a:cubicBezTo>
                    <a:cubicBezTo>
                      <a:pt x="14545" y="32348"/>
                      <a:pt x="14555" y="32346"/>
                      <a:pt x="14565" y="32341"/>
                    </a:cubicBezTo>
                    <a:cubicBezTo>
                      <a:pt x="26902" y="26870"/>
                      <a:pt x="41335" y="32439"/>
                      <a:pt x="46806" y="44776"/>
                    </a:cubicBezTo>
                    <a:cubicBezTo>
                      <a:pt x="46811" y="44783"/>
                      <a:pt x="46813" y="44793"/>
                      <a:pt x="46818" y="44803"/>
                    </a:cubicBezTo>
                    <a:lnTo>
                      <a:pt x="63922" y="83409"/>
                    </a:lnTo>
                    <a:lnTo>
                      <a:pt x="206862" y="3264"/>
                    </a:lnTo>
                    <a:cubicBezTo>
                      <a:pt x="218603" y="-3482"/>
                      <a:pt x="233591" y="564"/>
                      <a:pt x="240337" y="12305"/>
                    </a:cubicBezTo>
                    <a:cubicBezTo>
                      <a:pt x="247083" y="24046"/>
                      <a:pt x="243037" y="39034"/>
                      <a:pt x="231296" y="45780"/>
                    </a:cubicBezTo>
                    <a:lnTo>
                      <a:pt x="64899" y="139119"/>
                    </a:lnTo>
                    <a:cubicBezTo>
                      <a:pt x="61176" y="141230"/>
                      <a:pt x="56963" y="142324"/>
                      <a:pt x="52682" y="142295"/>
                    </a:cubicBezTo>
                    <a:close/>
                  </a:path>
                </a:pathLst>
              </a:custGeom>
              <a:solidFill>
                <a:schemeClr val="tx2"/>
              </a:solidFill>
              <a:ln w="2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</p:grpSp>
        <p:pic>
          <p:nvPicPr>
            <p:cNvPr id="1422" name="Graphic 1421">
              <a:extLst>
                <a:ext uri="{FF2B5EF4-FFF2-40B4-BE49-F238E27FC236}">
                  <a16:creationId xmlns:a16="http://schemas.microsoft.com/office/drawing/2014/main" id="{15FF7E73-3EE0-1FB7-8B3D-854620161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51589" y="8631091"/>
              <a:ext cx="1237666" cy="1237666"/>
            </a:xfrm>
            <a:prstGeom prst="rect">
              <a:avLst/>
            </a:prstGeom>
          </p:spPr>
        </p:pic>
        <p:pic>
          <p:nvPicPr>
            <p:cNvPr id="1423" name="Graphic 1422">
              <a:extLst>
                <a:ext uri="{FF2B5EF4-FFF2-40B4-BE49-F238E27FC236}">
                  <a16:creationId xmlns:a16="http://schemas.microsoft.com/office/drawing/2014/main" id="{F2F464A9-4D57-DD13-5F18-C1ABC8F37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62876" y="8662353"/>
              <a:ext cx="1237666" cy="1237666"/>
            </a:xfrm>
            <a:prstGeom prst="rect">
              <a:avLst/>
            </a:prstGeom>
          </p:spPr>
        </p:pic>
        <p:pic>
          <p:nvPicPr>
            <p:cNvPr id="1424" name="Graphic 1423">
              <a:extLst>
                <a:ext uri="{FF2B5EF4-FFF2-40B4-BE49-F238E27FC236}">
                  <a16:creationId xmlns:a16="http://schemas.microsoft.com/office/drawing/2014/main" id="{B8D380B3-45A2-4A1F-B29D-D9AB99E6E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34648" y="8645531"/>
              <a:ext cx="1237666" cy="1237666"/>
            </a:xfrm>
            <a:prstGeom prst="rect">
              <a:avLst/>
            </a:prstGeom>
          </p:spPr>
        </p:pic>
        <p:pic>
          <p:nvPicPr>
            <p:cNvPr id="1425" name="Graphic 1424">
              <a:extLst>
                <a:ext uri="{FF2B5EF4-FFF2-40B4-BE49-F238E27FC236}">
                  <a16:creationId xmlns:a16="http://schemas.microsoft.com/office/drawing/2014/main" id="{94C1B222-A152-DBC4-D0F5-E53EFB1B0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18072" y="8654246"/>
              <a:ext cx="1237666" cy="1237666"/>
            </a:xfrm>
            <a:prstGeom prst="rect">
              <a:avLst/>
            </a:prstGeom>
          </p:spPr>
        </p:pic>
        <p:pic>
          <p:nvPicPr>
            <p:cNvPr id="1426" name="Graphic 1425">
              <a:extLst>
                <a:ext uri="{FF2B5EF4-FFF2-40B4-BE49-F238E27FC236}">
                  <a16:creationId xmlns:a16="http://schemas.microsoft.com/office/drawing/2014/main" id="{36B4CFEE-2A68-659F-6830-17810142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393364" y="8517287"/>
              <a:ext cx="1542800" cy="1542800"/>
            </a:xfrm>
            <a:prstGeom prst="rect">
              <a:avLst/>
            </a:prstGeom>
          </p:spPr>
        </p:pic>
        <p:grpSp>
          <p:nvGrpSpPr>
            <p:cNvPr id="1427" name="Group 1426">
              <a:extLst>
                <a:ext uri="{FF2B5EF4-FFF2-40B4-BE49-F238E27FC236}">
                  <a16:creationId xmlns:a16="http://schemas.microsoft.com/office/drawing/2014/main" id="{9E861DDC-971F-271A-E815-F074AE2F2F2F}"/>
                </a:ext>
              </a:extLst>
            </p:cNvPr>
            <p:cNvGrpSpPr/>
            <p:nvPr/>
          </p:nvGrpSpPr>
          <p:grpSpPr>
            <a:xfrm>
              <a:off x="706176" y="2872754"/>
              <a:ext cx="2595463" cy="1790869"/>
              <a:chOff x="706176" y="2872754"/>
              <a:chExt cx="2595463" cy="1790869"/>
            </a:xfrm>
          </p:grpSpPr>
          <p:sp>
            <p:nvSpPr>
              <p:cNvPr id="1428" name="Freeform 1427">
                <a:extLst>
                  <a:ext uri="{FF2B5EF4-FFF2-40B4-BE49-F238E27FC236}">
                    <a16:creationId xmlns:a16="http://schemas.microsoft.com/office/drawing/2014/main" id="{965CF266-E787-C38E-E963-0FF869B74FE2}"/>
                  </a:ext>
                </a:extLst>
              </p:cNvPr>
              <p:cNvSpPr/>
              <p:nvPr/>
            </p:nvSpPr>
            <p:spPr>
              <a:xfrm>
                <a:off x="706176" y="2872754"/>
                <a:ext cx="2595463" cy="1790869"/>
              </a:xfrm>
              <a:custGeom>
                <a:avLst/>
                <a:gdLst>
                  <a:gd name="connsiteX0" fmla="*/ 2361871 w 2595463"/>
                  <a:gd name="connsiteY0" fmla="*/ 1609187 h 1790869"/>
                  <a:gd name="connsiteX1" fmla="*/ 2361871 w 2595463"/>
                  <a:gd name="connsiteY1" fmla="*/ 129773 h 1790869"/>
                  <a:gd name="connsiteX2" fmla="*/ 2232098 w 2595463"/>
                  <a:gd name="connsiteY2" fmla="*/ 0 h 1790869"/>
                  <a:gd name="connsiteX3" fmla="*/ 363365 w 2595463"/>
                  <a:gd name="connsiteY3" fmla="*/ 0 h 1790869"/>
                  <a:gd name="connsiteX4" fmla="*/ 233592 w 2595463"/>
                  <a:gd name="connsiteY4" fmla="*/ 129773 h 1790869"/>
                  <a:gd name="connsiteX5" fmla="*/ 233592 w 2595463"/>
                  <a:gd name="connsiteY5" fmla="*/ 1609187 h 1790869"/>
                  <a:gd name="connsiteX6" fmla="*/ 0 w 2595463"/>
                  <a:gd name="connsiteY6" fmla="*/ 1609187 h 1790869"/>
                  <a:gd name="connsiteX7" fmla="*/ 0 w 2595463"/>
                  <a:gd name="connsiteY7" fmla="*/ 1687051 h 1790869"/>
                  <a:gd name="connsiteX8" fmla="*/ 103819 w 2595463"/>
                  <a:gd name="connsiteY8" fmla="*/ 1790870 h 1790869"/>
                  <a:gd name="connsiteX9" fmla="*/ 2491645 w 2595463"/>
                  <a:gd name="connsiteY9" fmla="*/ 1790870 h 1790869"/>
                  <a:gd name="connsiteX10" fmla="*/ 2595463 w 2595463"/>
                  <a:gd name="connsiteY10" fmla="*/ 1687051 h 1790869"/>
                  <a:gd name="connsiteX11" fmla="*/ 2595463 w 2595463"/>
                  <a:gd name="connsiteY11" fmla="*/ 1609187 h 1790869"/>
                  <a:gd name="connsiteX12" fmla="*/ 2361871 w 2595463"/>
                  <a:gd name="connsiteY12" fmla="*/ 1609187 h 179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95463" h="1790869">
                    <a:moveTo>
                      <a:pt x="2361871" y="1609187"/>
                    </a:moveTo>
                    <a:lnTo>
                      <a:pt x="2361871" y="129773"/>
                    </a:lnTo>
                    <a:cubicBezTo>
                      <a:pt x="2361871" y="58102"/>
                      <a:pt x="2303769" y="0"/>
                      <a:pt x="2232098" y="0"/>
                    </a:cubicBezTo>
                    <a:lnTo>
                      <a:pt x="363365" y="0"/>
                    </a:lnTo>
                    <a:cubicBezTo>
                      <a:pt x="291694" y="0"/>
                      <a:pt x="233592" y="58102"/>
                      <a:pt x="233592" y="129773"/>
                    </a:cubicBezTo>
                    <a:lnTo>
                      <a:pt x="233592" y="1609187"/>
                    </a:lnTo>
                    <a:lnTo>
                      <a:pt x="0" y="1609187"/>
                    </a:lnTo>
                    <a:lnTo>
                      <a:pt x="0" y="1687051"/>
                    </a:lnTo>
                    <a:cubicBezTo>
                      <a:pt x="0" y="1744387"/>
                      <a:pt x="46481" y="1790870"/>
                      <a:pt x="103819" y="1790870"/>
                    </a:cubicBezTo>
                    <a:lnTo>
                      <a:pt x="2491645" y="1790870"/>
                    </a:lnTo>
                    <a:cubicBezTo>
                      <a:pt x="2548981" y="1790870"/>
                      <a:pt x="2595463" y="1744387"/>
                      <a:pt x="2595463" y="1687051"/>
                    </a:cubicBezTo>
                    <a:lnTo>
                      <a:pt x="2595463" y="1609187"/>
                    </a:lnTo>
                    <a:lnTo>
                      <a:pt x="2361871" y="1609187"/>
                    </a:lnTo>
                    <a:close/>
                  </a:path>
                </a:pathLst>
              </a:custGeom>
              <a:solidFill>
                <a:srgbClr val="23475F"/>
              </a:solidFill>
              <a:ln w="25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29" name="Freeform 1428">
                <a:extLst>
                  <a:ext uri="{FF2B5EF4-FFF2-40B4-BE49-F238E27FC236}">
                    <a16:creationId xmlns:a16="http://schemas.microsoft.com/office/drawing/2014/main" id="{20D2DB23-CB1E-0359-DA56-2DF48FD81314}"/>
                  </a:ext>
                </a:extLst>
              </p:cNvPr>
              <p:cNvSpPr/>
              <p:nvPr/>
            </p:nvSpPr>
            <p:spPr>
              <a:xfrm>
                <a:off x="1069540" y="3002527"/>
                <a:ext cx="1868733" cy="1323686"/>
              </a:xfrm>
              <a:custGeom>
                <a:avLst/>
                <a:gdLst>
                  <a:gd name="connsiteX0" fmla="*/ 0 w 1868733"/>
                  <a:gd name="connsiteY0" fmla="*/ 0 h 1323686"/>
                  <a:gd name="connsiteX1" fmla="*/ 1868733 w 1868733"/>
                  <a:gd name="connsiteY1" fmla="*/ 0 h 1323686"/>
                  <a:gd name="connsiteX2" fmla="*/ 1868733 w 1868733"/>
                  <a:gd name="connsiteY2" fmla="*/ 1323686 h 1323686"/>
                  <a:gd name="connsiteX3" fmla="*/ 0 w 1868733"/>
                  <a:gd name="connsiteY3" fmla="*/ 1323686 h 1323686"/>
                  <a:gd name="connsiteX4" fmla="*/ 0 w 1868733"/>
                  <a:gd name="connsiteY4" fmla="*/ 0 h 132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733" h="1323686">
                    <a:moveTo>
                      <a:pt x="0" y="0"/>
                    </a:moveTo>
                    <a:lnTo>
                      <a:pt x="1868733" y="0"/>
                    </a:lnTo>
                    <a:lnTo>
                      <a:pt x="1868733" y="1323686"/>
                    </a:lnTo>
                    <a:lnTo>
                      <a:pt x="0" y="13236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98DB"/>
              </a:solidFill>
              <a:ln w="25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30" name="Freeform 1429">
                <a:extLst>
                  <a:ext uri="{FF2B5EF4-FFF2-40B4-BE49-F238E27FC236}">
                    <a16:creationId xmlns:a16="http://schemas.microsoft.com/office/drawing/2014/main" id="{BBB6C29A-E8CC-1B9D-B531-CA1CD06EEE6D}"/>
                  </a:ext>
                </a:extLst>
              </p:cNvPr>
              <p:cNvSpPr/>
              <p:nvPr/>
            </p:nvSpPr>
            <p:spPr>
              <a:xfrm>
                <a:off x="1562678" y="3365891"/>
                <a:ext cx="908412" cy="596982"/>
              </a:xfrm>
              <a:custGeom>
                <a:avLst/>
                <a:gdLst>
                  <a:gd name="connsiteX0" fmla="*/ 648866 w 908412"/>
                  <a:gd name="connsiteY0" fmla="*/ 0 h 596982"/>
                  <a:gd name="connsiteX1" fmla="*/ 259546 w 908412"/>
                  <a:gd name="connsiteY1" fmla="*/ 0 h 596982"/>
                  <a:gd name="connsiteX2" fmla="*/ 259546 w 908412"/>
                  <a:gd name="connsiteY2" fmla="*/ 103819 h 596982"/>
                  <a:gd name="connsiteX3" fmla="*/ 648866 w 908412"/>
                  <a:gd name="connsiteY3" fmla="*/ 103819 h 596982"/>
                  <a:gd name="connsiteX4" fmla="*/ 648866 w 908412"/>
                  <a:gd name="connsiteY4" fmla="*/ 0 h 596982"/>
                  <a:gd name="connsiteX5" fmla="*/ 0 w 908412"/>
                  <a:gd name="connsiteY5" fmla="*/ 207637 h 596982"/>
                  <a:gd name="connsiteX6" fmla="*/ 0 w 908412"/>
                  <a:gd name="connsiteY6" fmla="*/ 259546 h 596982"/>
                  <a:gd name="connsiteX7" fmla="*/ 908412 w 908412"/>
                  <a:gd name="connsiteY7" fmla="*/ 259546 h 596982"/>
                  <a:gd name="connsiteX8" fmla="*/ 908412 w 908412"/>
                  <a:gd name="connsiteY8" fmla="*/ 207637 h 596982"/>
                  <a:gd name="connsiteX9" fmla="*/ 0 w 908412"/>
                  <a:gd name="connsiteY9" fmla="*/ 207637 h 596982"/>
                  <a:gd name="connsiteX10" fmla="*/ 0 w 908412"/>
                  <a:gd name="connsiteY10" fmla="*/ 363365 h 596982"/>
                  <a:gd name="connsiteX11" fmla="*/ 908412 w 908412"/>
                  <a:gd name="connsiteY11" fmla="*/ 363365 h 596982"/>
                  <a:gd name="connsiteX12" fmla="*/ 908412 w 908412"/>
                  <a:gd name="connsiteY12" fmla="*/ 311456 h 596982"/>
                  <a:gd name="connsiteX13" fmla="*/ 0 w 908412"/>
                  <a:gd name="connsiteY13" fmla="*/ 311456 h 596982"/>
                  <a:gd name="connsiteX14" fmla="*/ 0 w 908412"/>
                  <a:gd name="connsiteY14" fmla="*/ 363365 h 596982"/>
                  <a:gd name="connsiteX15" fmla="*/ 0 w 908412"/>
                  <a:gd name="connsiteY15" fmla="*/ 467183 h 596982"/>
                  <a:gd name="connsiteX16" fmla="*/ 908412 w 908412"/>
                  <a:gd name="connsiteY16" fmla="*/ 467183 h 596982"/>
                  <a:gd name="connsiteX17" fmla="*/ 908412 w 908412"/>
                  <a:gd name="connsiteY17" fmla="*/ 415274 h 596982"/>
                  <a:gd name="connsiteX18" fmla="*/ 0 w 908412"/>
                  <a:gd name="connsiteY18" fmla="*/ 415274 h 596982"/>
                  <a:gd name="connsiteX19" fmla="*/ 0 w 908412"/>
                  <a:gd name="connsiteY19" fmla="*/ 467183 h 596982"/>
                  <a:gd name="connsiteX20" fmla="*/ 129773 w 908412"/>
                  <a:gd name="connsiteY20" fmla="*/ 596982 h 596982"/>
                  <a:gd name="connsiteX21" fmla="*/ 778639 w 908412"/>
                  <a:gd name="connsiteY21" fmla="*/ 596982 h 596982"/>
                  <a:gd name="connsiteX22" fmla="*/ 778639 w 908412"/>
                  <a:gd name="connsiteY22" fmla="*/ 545047 h 596982"/>
                  <a:gd name="connsiteX23" fmla="*/ 129773 w 908412"/>
                  <a:gd name="connsiteY23" fmla="*/ 545047 h 596982"/>
                  <a:gd name="connsiteX24" fmla="*/ 129773 w 908412"/>
                  <a:gd name="connsiteY24" fmla="*/ 596982 h 59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08412" h="596982">
                    <a:moveTo>
                      <a:pt x="648866" y="0"/>
                    </a:moveTo>
                    <a:lnTo>
                      <a:pt x="259546" y="0"/>
                    </a:lnTo>
                    <a:lnTo>
                      <a:pt x="259546" y="103819"/>
                    </a:lnTo>
                    <a:lnTo>
                      <a:pt x="648866" y="103819"/>
                    </a:lnTo>
                    <a:lnTo>
                      <a:pt x="648866" y="0"/>
                    </a:lnTo>
                    <a:close/>
                    <a:moveTo>
                      <a:pt x="0" y="207637"/>
                    </a:moveTo>
                    <a:lnTo>
                      <a:pt x="0" y="259546"/>
                    </a:lnTo>
                    <a:lnTo>
                      <a:pt x="908412" y="259546"/>
                    </a:lnTo>
                    <a:lnTo>
                      <a:pt x="908412" y="207637"/>
                    </a:lnTo>
                    <a:lnTo>
                      <a:pt x="0" y="207637"/>
                    </a:lnTo>
                    <a:close/>
                    <a:moveTo>
                      <a:pt x="0" y="363365"/>
                    </a:moveTo>
                    <a:lnTo>
                      <a:pt x="908412" y="363365"/>
                    </a:lnTo>
                    <a:lnTo>
                      <a:pt x="908412" y="311456"/>
                    </a:lnTo>
                    <a:lnTo>
                      <a:pt x="0" y="311456"/>
                    </a:lnTo>
                    <a:lnTo>
                      <a:pt x="0" y="363365"/>
                    </a:lnTo>
                    <a:close/>
                    <a:moveTo>
                      <a:pt x="0" y="467183"/>
                    </a:moveTo>
                    <a:lnTo>
                      <a:pt x="908412" y="467183"/>
                    </a:lnTo>
                    <a:lnTo>
                      <a:pt x="908412" y="415274"/>
                    </a:lnTo>
                    <a:lnTo>
                      <a:pt x="0" y="415274"/>
                    </a:lnTo>
                    <a:lnTo>
                      <a:pt x="0" y="467183"/>
                    </a:lnTo>
                    <a:close/>
                    <a:moveTo>
                      <a:pt x="129773" y="596982"/>
                    </a:moveTo>
                    <a:lnTo>
                      <a:pt x="778639" y="596982"/>
                    </a:lnTo>
                    <a:lnTo>
                      <a:pt x="778639" y="545047"/>
                    </a:lnTo>
                    <a:lnTo>
                      <a:pt x="129773" y="545047"/>
                    </a:lnTo>
                    <a:lnTo>
                      <a:pt x="129773" y="596982"/>
                    </a:lnTo>
                    <a:close/>
                  </a:path>
                </a:pathLst>
              </a:custGeom>
              <a:solidFill>
                <a:srgbClr val="9ACCED"/>
              </a:solidFill>
              <a:ln w="25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31" name="Freeform 1430">
                <a:extLst>
                  <a:ext uri="{FF2B5EF4-FFF2-40B4-BE49-F238E27FC236}">
                    <a16:creationId xmlns:a16="http://schemas.microsoft.com/office/drawing/2014/main" id="{7E34D89F-8882-723E-2E79-361DC21707AE}"/>
                  </a:ext>
                </a:extLst>
              </p:cNvPr>
              <p:cNvSpPr/>
              <p:nvPr/>
            </p:nvSpPr>
            <p:spPr>
              <a:xfrm>
                <a:off x="939767" y="4430031"/>
                <a:ext cx="2128279" cy="51909"/>
              </a:xfrm>
              <a:custGeom>
                <a:avLst/>
                <a:gdLst>
                  <a:gd name="connsiteX0" fmla="*/ 0 w 2128279"/>
                  <a:gd name="connsiteY0" fmla="*/ 0 h 51909"/>
                  <a:gd name="connsiteX1" fmla="*/ 2128280 w 2128279"/>
                  <a:gd name="connsiteY1" fmla="*/ 0 h 51909"/>
                  <a:gd name="connsiteX2" fmla="*/ 2128280 w 2128279"/>
                  <a:gd name="connsiteY2" fmla="*/ 51909 h 51909"/>
                  <a:gd name="connsiteX3" fmla="*/ 0 w 2128279"/>
                  <a:gd name="connsiteY3" fmla="*/ 51909 h 51909"/>
                  <a:gd name="connsiteX4" fmla="*/ 0 w 2128279"/>
                  <a:gd name="connsiteY4" fmla="*/ 0 h 5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8279" h="51909">
                    <a:moveTo>
                      <a:pt x="0" y="0"/>
                    </a:moveTo>
                    <a:lnTo>
                      <a:pt x="2128280" y="0"/>
                    </a:lnTo>
                    <a:lnTo>
                      <a:pt x="2128280" y="51909"/>
                    </a:lnTo>
                    <a:lnTo>
                      <a:pt x="0" y="519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94C"/>
              </a:solidFill>
              <a:ln w="25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  <p:sp>
            <p:nvSpPr>
              <p:cNvPr id="1432" name="Freeform 1431">
                <a:extLst>
                  <a:ext uri="{FF2B5EF4-FFF2-40B4-BE49-F238E27FC236}">
                    <a16:creationId xmlns:a16="http://schemas.microsoft.com/office/drawing/2014/main" id="{9F6283FB-D559-7991-9DF8-F3F7AEFB0444}"/>
                  </a:ext>
                </a:extLst>
              </p:cNvPr>
              <p:cNvSpPr/>
              <p:nvPr/>
            </p:nvSpPr>
            <p:spPr>
              <a:xfrm>
                <a:off x="2600863" y="4533850"/>
                <a:ext cx="337436" cy="77889"/>
              </a:xfrm>
              <a:custGeom>
                <a:avLst/>
                <a:gdLst>
                  <a:gd name="connsiteX0" fmla="*/ 38932 w 337436"/>
                  <a:gd name="connsiteY0" fmla="*/ 0 h 77889"/>
                  <a:gd name="connsiteX1" fmla="*/ 0 w 337436"/>
                  <a:gd name="connsiteY1" fmla="*/ 38958 h 77889"/>
                  <a:gd name="connsiteX2" fmla="*/ 38958 w 337436"/>
                  <a:gd name="connsiteY2" fmla="*/ 77890 h 77889"/>
                  <a:gd name="connsiteX3" fmla="*/ 77890 w 337436"/>
                  <a:gd name="connsiteY3" fmla="*/ 38932 h 77889"/>
                  <a:gd name="connsiteX4" fmla="*/ 38932 w 337436"/>
                  <a:gd name="connsiteY4" fmla="*/ 0 h 77889"/>
                  <a:gd name="connsiteX5" fmla="*/ 168705 w 337436"/>
                  <a:gd name="connsiteY5" fmla="*/ 0 h 77889"/>
                  <a:gd name="connsiteX6" fmla="*/ 129773 w 337436"/>
                  <a:gd name="connsiteY6" fmla="*/ 38958 h 77889"/>
                  <a:gd name="connsiteX7" fmla="*/ 168731 w 337436"/>
                  <a:gd name="connsiteY7" fmla="*/ 77890 h 77889"/>
                  <a:gd name="connsiteX8" fmla="*/ 207663 w 337436"/>
                  <a:gd name="connsiteY8" fmla="*/ 38932 h 77889"/>
                  <a:gd name="connsiteX9" fmla="*/ 168705 w 337436"/>
                  <a:gd name="connsiteY9" fmla="*/ 0 h 77889"/>
                  <a:gd name="connsiteX10" fmla="*/ 298478 w 337436"/>
                  <a:gd name="connsiteY10" fmla="*/ 0 h 77889"/>
                  <a:gd name="connsiteX11" fmla="*/ 259546 w 337436"/>
                  <a:gd name="connsiteY11" fmla="*/ 38958 h 77889"/>
                  <a:gd name="connsiteX12" fmla="*/ 298504 w 337436"/>
                  <a:gd name="connsiteY12" fmla="*/ 77890 h 77889"/>
                  <a:gd name="connsiteX13" fmla="*/ 337436 w 337436"/>
                  <a:gd name="connsiteY13" fmla="*/ 38932 h 77889"/>
                  <a:gd name="connsiteX14" fmla="*/ 298478 w 337436"/>
                  <a:gd name="connsiteY14" fmla="*/ 0 h 7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7436" h="77889">
                    <a:moveTo>
                      <a:pt x="38932" y="0"/>
                    </a:moveTo>
                    <a:cubicBezTo>
                      <a:pt x="17423" y="8"/>
                      <a:pt x="-8" y="17449"/>
                      <a:pt x="0" y="38958"/>
                    </a:cubicBezTo>
                    <a:cubicBezTo>
                      <a:pt x="8" y="60466"/>
                      <a:pt x="17449" y="77898"/>
                      <a:pt x="38958" y="77890"/>
                    </a:cubicBezTo>
                    <a:cubicBezTo>
                      <a:pt x="60466" y="77882"/>
                      <a:pt x="77898" y="60440"/>
                      <a:pt x="77890" y="38932"/>
                    </a:cubicBezTo>
                    <a:cubicBezTo>
                      <a:pt x="77882" y="17423"/>
                      <a:pt x="60440" y="-8"/>
                      <a:pt x="38932" y="0"/>
                    </a:cubicBezTo>
                    <a:close/>
                    <a:moveTo>
                      <a:pt x="168705" y="0"/>
                    </a:moveTo>
                    <a:cubicBezTo>
                      <a:pt x="147197" y="8"/>
                      <a:pt x="129765" y="17449"/>
                      <a:pt x="129773" y="38958"/>
                    </a:cubicBezTo>
                    <a:cubicBezTo>
                      <a:pt x="129781" y="60466"/>
                      <a:pt x="147223" y="77898"/>
                      <a:pt x="168731" y="77890"/>
                    </a:cubicBezTo>
                    <a:cubicBezTo>
                      <a:pt x="190240" y="77882"/>
                      <a:pt x="207671" y="60440"/>
                      <a:pt x="207663" y="38932"/>
                    </a:cubicBezTo>
                    <a:cubicBezTo>
                      <a:pt x="207655" y="17423"/>
                      <a:pt x="190214" y="-8"/>
                      <a:pt x="168705" y="0"/>
                    </a:cubicBezTo>
                    <a:close/>
                    <a:moveTo>
                      <a:pt x="298478" y="0"/>
                    </a:moveTo>
                    <a:cubicBezTo>
                      <a:pt x="276970" y="8"/>
                      <a:pt x="259539" y="17449"/>
                      <a:pt x="259546" y="38958"/>
                    </a:cubicBezTo>
                    <a:cubicBezTo>
                      <a:pt x="259554" y="60466"/>
                      <a:pt x="276996" y="77898"/>
                      <a:pt x="298504" y="77890"/>
                    </a:cubicBezTo>
                    <a:cubicBezTo>
                      <a:pt x="320013" y="77882"/>
                      <a:pt x="337444" y="60440"/>
                      <a:pt x="337436" y="38932"/>
                    </a:cubicBezTo>
                    <a:cubicBezTo>
                      <a:pt x="337428" y="17423"/>
                      <a:pt x="319987" y="-8"/>
                      <a:pt x="298478" y="0"/>
                    </a:cubicBezTo>
                    <a:close/>
                  </a:path>
                </a:pathLst>
              </a:custGeom>
              <a:solidFill>
                <a:srgbClr val="BCC4C8"/>
              </a:solidFill>
              <a:ln w="25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T"/>
              </a:p>
            </p:txBody>
          </p:sp>
        </p:grpSp>
        <p:grpSp>
          <p:nvGrpSpPr>
            <p:cNvPr id="1433" name="Group 1432">
              <a:extLst>
                <a:ext uri="{FF2B5EF4-FFF2-40B4-BE49-F238E27FC236}">
                  <a16:creationId xmlns:a16="http://schemas.microsoft.com/office/drawing/2014/main" id="{D032DB0B-64BE-63D4-F434-601AFC2FC6D4}"/>
                </a:ext>
              </a:extLst>
            </p:cNvPr>
            <p:cNvGrpSpPr/>
            <p:nvPr/>
          </p:nvGrpSpPr>
          <p:grpSpPr>
            <a:xfrm>
              <a:off x="15414701" y="6321223"/>
              <a:ext cx="1886253" cy="1886253"/>
              <a:chOff x="15414701" y="6321223"/>
              <a:chExt cx="1886253" cy="1886253"/>
            </a:xfrm>
          </p:grpSpPr>
          <p:grpSp>
            <p:nvGrpSpPr>
              <p:cNvPr id="1434" name="Group 1433">
                <a:extLst>
                  <a:ext uri="{FF2B5EF4-FFF2-40B4-BE49-F238E27FC236}">
                    <a16:creationId xmlns:a16="http://schemas.microsoft.com/office/drawing/2014/main" id="{31EC7E72-D9B3-F42A-6F5A-D1BB86D12B55}"/>
                  </a:ext>
                </a:extLst>
              </p:cNvPr>
              <p:cNvGrpSpPr/>
              <p:nvPr/>
            </p:nvGrpSpPr>
            <p:grpSpPr>
              <a:xfrm>
                <a:off x="15636445" y="6524240"/>
                <a:ext cx="1338328" cy="1301681"/>
                <a:chOff x="15372272" y="6523582"/>
                <a:chExt cx="1868733" cy="1323686"/>
              </a:xfrm>
            </p:grpSpPr>
            <p:sp>
              <p:nvSpPr>
                <p:cNvPr id="1436" name="Freeform 1435">
                  <a:extLst>
                    <a:ext uri="{FF2B5EF4-FFF2-40B4-BE49-F238E27FC236}">
                      <a16:creationId xmlns:a16="http://schemas.microsoft.com/office/drawing/2014/main" id="{C5E003BE-76CF-91C5-80FE-39176F726AFB}"/>
                    </a:ext>
                  </a:extLst>
                </p:cNvPr>
                <p:cNvSpPr/>
                <p:nvPr/>
              </p:nvSpPr>
              <p:spPr>
                <a:xfrm>
                  <a:off x="15372272" y="6523582"/>
                  <a:ext cx="1868733" cy="1323686"/>
                </a:xfrm>
                <a:custGeom>
                  <a:avLst/>
                  <a:gdLst>
                    <a:gd name="connsiteX0" fmla="*/ 0 w 1868733"/>
                    <a:gd name="connsiteY0" fmla="*/ 0 h 1323686"/>
                    <a:gd name="connsiteX1" fmla="*/ 1868733 w 1868733"/>
                    <a:gd name="connsiteY1" fmla="*/ 0 h 1323686"/>
                    <a:gd name="connsiteX2" fmla="*/ 1868733 w 1868733"/>
                    <a:gd name="connsiteY2" fmla="*/ 1323686 h 1323686"/>
                    <a:gd name="connsiteX3" fmla="*/ 0 w 1868733"/>
                    <a:gd name="connsiteY3" fmla="*/ 1323686 h 1323686"/>
                    <a:gd name="connsiteX4" fmla="*/ 0 w 1868733"/>
                    <a:gd name="connsiteY4" fmla="*/ 0 h 1323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8733" h="1323686">
                      <a:moveTo>
                        <a:pt x="0" y="0"/>
                      </a:moveTo>
                      <a:lnTo>
                        <a:pt x="1868733" y="0"/>
                      </a:lnTo>
                      <a:lnTo>
                        <a:pt x="1868733" y="1323686"/>
                      </a:lnTo>
                      <a:lnTo>
                        <a:pt x="0" y="13236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 w="259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  <p:sp>
              <p:nvSpPr>
                <p:cNvPr id="1437" name="Freeform 1436">
                  <a:extLst>
                    <a:ext uri="{FF2B5EF4-FFF2-40B4-BE49-F238E27FC236}">
                      <a16:creationId xmlns:a16="http://schemas.microsoft.com/office/drawing/2014/main" id="{A84D45B0-61A6-A9C8-6177-3370DD149851}"/>
                    </a:ext>
                  </a:extLst>
                </p:cNvPr>
                <p:cNvSpPr/>
                <p:nvPr/>
              </p:nvSpPr>
              <p:spPr>
                <a:xfrm>
                  <a:off x="15865410" y="6886946"/>
                  <a:ext cx="908412" cy="596982"/>
                </a:xfrm>
                <a:custGeom>
                  <a:avLst/>
                  <a:gdLst>
                    <a:gd name="connsiteX0" fmla="*/ 648866 w 908412"/>
                    <a:gd name="connsiteY0" fmla="*/ 0 h 596982"/>
                    <a:gd name="connsiteX1" fmla="*/ 259546 w 908412"/>
                    <a:gd name="connsiteY1" fmla="*/ 0 h 596982"/>
                    <a:gd name="connsiteX2" fmla="*/ 259546 w 908412"/>
                    <a:gd name="connsiteY2" fmla="*/ 103819 h 596982"/>
                    <a:gd name="connsiteX3" fmla="*/ 648866 w 908412"/>
                    <a:gd name="connsiteY3" fmla="*/ 103819 h 596982"/>
                    <a:gd name="connsiteX4" fmla="*/ 648866 w 908412"/>
                    <a:gd name="connsiteY4" fmla="*/ 0 h 596982"/>
                    <a:gd name="connsiteX5" fmla="*/ 0 w 908412"/>
                    <a:gd name="connsiteY5" fmla="*/ 207637 h 596982"/>
                    <a:gd name="connsiteX6" fmla="*/ 0 w 908412"/>
                    <a:gd name="connsiteY6" fmla="*/ 259546 h 596982"/>
                    <a:gd name="connsiteX7" fmla="*/ 908412 w 908412"/>
                    <a:gd name="connsiteY7" fmla="*/ 259546 h 596982"/>
                    <a:gd name="connsiteX8" fmla="*/ 908412 w 908412"/>
                    <a:gd name="connsiteY8" fmla="*/ 207637 h 596982"/>
                    <a:gd name="connsiteX9" fmla="*/ 0 w 908412"/>
                    <a:gd name="connsiteY9" fmla="*/ 207637 h 596982"/>
                    <a:gd name="connsiteX10" fmla="*/ 0 w 908412"/>
                    <a:gd name="connsiteY10" fmla="*/ 363365 h 596982"/>
                    <a:gd name="connsiteX11" fmla="*/ 908412 w 908412"/>
                    <a:gd name="connsiteY11" fmla="*/ 363365 h 596982"/>
                    <a:gd name="connsiteX12" fmla="*/ 908412 w 908412"/>
                    <a:gd name="connsiteY12" fmla="*/ 311456 h 596982"/>
                    <a:gd name="connsiteX13" fmla="*/ 0 w 908412"/>
                    <a:gd name="connsiteY13" fmla="*/ 311456 h 596982"/>
                    <a:gd name="connsiteX14" fmla="*/ 0 w 908412"/>
                    <a:gd name="connsiteY14" fmla="*/ 363365 h 596982"/>
                    <a:gd name="connsiteX15" fmla="*/ 0 w 908412"/>
                    <a:gd name="connsiteY15" fmla="*/ 467183 h 596982"/>
                    <a:gd name="connsiteX16" fmla="*/ 908412 w 908412"/>
                    <a:gd name="connsiteY16" fmla="*/ 467183 h 596982"/>
                    <a:gd name="connsiteX17" fmla="*/ 908412 w 908412"/>
                    <a:gd name="connsiteY17" fmla="*/ 415274 h 596982"/>
                    <a:gd name="connsiteX18" fmla="*/ 0 w 908412"/>
                    <a:gd name="connsiteY18" fmla="*/ 415274 h 596982"/>
                    <a:gd name="connsiteX19" fmla="*/ 0 w 908412"/>
                    <a:gd name="connsiteY19" fmla="*/ 467183 h 596982"/>
                    <a:gd name="connsiteX20" fmla="*/ 129773 w 908412"/>
                    <a:gd name="connsiteY20" fmla="*/ 596982 h 596982"/>
                    <a:gd name="connsiteX21" fmla="*/ 778639 w 908412"/>
                    <a:gd name="connsiteY21" fmla="*/ 596982 h 596982"/>
                    <a:gd name="connsiteX22" fmla="*/ 778639 w 908412"/>
                    <a:gd name="connsiteY22" fmla="*/ 545047 h 596982"/>
                    <a:gd name="connsiteX23" fmla="*/ 129773 w 908412"/>
                    <a:gd name="connsiteY23" fmla="*/ 545047 h 596982"/>
                    <a:gd name="connsiteX24" fmla="*/ 129773 w 908412"/>
                    <a:gd name="connsiteY24" fmla="*/ 596982 h 596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08412" h="596982">
                      <a:moveTo>
                        <a:pt x="648866" y="0"/>
                      </a:moveTo>
                      <a:lnTo>
                        <a:pt x="259546" y="0"/>
                      </a:lnTo>
                      <a:lnTo>
                        <a:pt x="259546" y="103819"/>
                      </a:lnTo>
                      <a:lnTo>
                        <a:pt x="648866" y="103819"/>
                      </a:lnTo>
                      <a:lnTo>
                        <a:pt x="648866" y="0"/>
                      </a:lnTo>
                      <a:close/>
                      <a:moveTo>
                        <a:pt x="0" y="207637"/>
                      </a:moveTo>
                      <a:lnTo>
                        <a:pt x="0" y="259546"/>
                      </a:lnTo>
                      <a:lnTo>
                        <a:pt x="908412" y="259546"/>
                      </a:lnTo>
                      <a:lnTo>
                        <a:pt x="908412" y="207637"/>
                      </a:lnTo>
                      <a:lnTo>
                        <a:pt x="0" y="207637"/>
                      </a:lnTo>
                      <a:close/>
                      <a:moveTo>
                        <a:pt x="0" y="363365"/>
                      </a:moveTo>
                      <a:lnTo>
                        <a:pt x="908412" y="363365"/>
                      </a:lnTo>
                      <a:lnTo>
                        <a:pt x="908412" y="311456"/>
                      </a:lnTo>
                      <a:lnTo>
                        <a:pt x="0" y="311456"/>
                      </a:lnTo>
                      <a:lnTo>
                        <a:pt x="0" y="363365"/>
                      </a:lnTo>
                      <a:close/>
                      <a:moveTo>
                        <a:pt x="0" y="467183"/>
                      </a:moveTo>
                      <a:lnTo>
                        <a:pt x="908412" y="467183"/>
                      </a:lnTo>
                      <a:lnTo>
                        <a:pt x="908412" y="415274"/>
                      </a:lnTo>
                      <a:lnTo>
                        <a:pt x="0" y="415274"/>
                      </a:lnTo>
                      <a:lnTo>
                        <a:pt x="0" y="467183"/>
                      </a:lnTo>
                      <a:close/>
                      <a:moveTo>
                        <a:pt x="129773" y="596982"/>
                      </a:moveTo>
                      <a:lnTo>
                        <a:pt x="778639" y="596982"/>
                      </a:lnTo>
                      <a:lnTo>
                        <a:pt x="778639" y="545047"/>
                      </a:lnTo>
                      <a:lnTo>
                        <a:pt x="129773" y="545047"/>
                      </a:lnTo>
                      <a:lnTo>
                        <a:pt x="129773" y="596982"/>
                      </a:lnTo>
                      <a:close/>
                    </a:path>
                  </a:pathLst>
                </a:custGeom>
                <a:solidFill>
                  <a:srgbClr val="9ACCED"/>
                </a:solidFill>
                <a:ln w="259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T"/>
                </a:p>
              </p:txBody>
            </p:sp>
          </p:grpSp>
          <p:pic>
            <p:nvPicPr>
              <p:cNvPr id="1435" name="Graphic 1434">
                <a:extLst>
                  <a:ext uri="{FF2B5EF4-FFF2-40B4-BE49-F238E27FC236}">
                    <a16:creationId xmlns:a16="http://schemas.microsoft.com/office/drawing/2014/main" id="{AF352EF1-1AC2-6311-4223-9A615F84C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5414701" y="6321223"/>
                <a:ext cx="1886253" cy="1886253"/>
              </a:xfrm>
              <a:prstGeom prst="rect">
                <a:avLst/>
              </a:prstGeom>
            </p:spPr>
          </p:pic>
        </p:grpSp>
        <p:pic>
          <p:nvPicPr>
            <p:cNvPr id="1438" name="Graphic 1437">
              <a:extLst>
                <a:ext uri="{FF2B5EF4-FFF2-40B4-BE49-F238E27FC236}">
                  <a16:creationId xmlns:a16="http://schemas.microsoft.com/office/drawing/2014/main" id="{A3C34928-48BA-9423-F527-DCA8B981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856603" y="8825845"/>
              <a:ext cx="906309" cy="906309"/>
            </a:xfrm>
            <a:prstGeom prst="rect">
              <a:avLst/>
            </a:prstGeom>
          </p:spPr>
        </p:pic>
        <p:pic>
          <p:nvPicPr>
            <p:cNvPr id="1439" name="Graphic 1438">
              <a:extLst>
                <a:ext uri="{FF2B5EF4-FFF2-40B4-BE49-F238E27FC236}">
                  <a16:creationId xmlns:a16="http://schemas.microsoft.com/office/drawing/2014/main" id="{624ABC83-E4E8-0280-3E83-AC6F299A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696373" y="8799649"/>
              <a:ext cx="906309" cy="906309"/>
            </a:xfrm>
            <a:prstGeom prst="rect">
              <a:avLst/>
            </a:prstGeom>
          </p:spPr>
        </p:pic>
        <p:pic>
          <p:nvPicPr>
            <p:cNvPr id="1440" name="Graphic 1439">
              <a:extLst>
                <a:ext uri="{FF2B5EF4-FFF2-40B4-BE49-F238E27FC236}">
                  <a16:creationId xmlns:a16="http://schemas.microsoft.com/office/drawing/2014/main" id="{81823280-E41E-75B6-D705-7C9F2699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515512" y="8818570"/>
              <a:ext cx="906309" cy="906309"/>
            </a:xfrm>
            <a:prstGeom prst="rect">
              <a:avLst/>
            </a:prstGeom>
          </p:spPr>
        </p:pic>
        <p:pic>
          <p:nvPicPr>
            <p:cNvPr id="1441" name="Graphic 1440">
              <a:extLst>
                <a:ext uri="{FF2B5EF4-FFF2-40B4-BE49-F238E27FC236}">
                  <a16:creationId xmlns:a16="http://schemas.microsoft.com/office/drawing/2014/main" id="{054C179E-CE8B-8CA1-C13F-16AB7AEE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384779" y="7317312"/>
              <a:ext cx="909468" cy="909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5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2" y="129385"/>
            <a:ext cx="1964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CHI SONO?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12082-BA5A-F951-F170-FB2758B21532}"/>
              </a:ext>
            </a:extLst>
          </p:cNvPr>
          <p:cNvSpPr txBox="1"/>
          <p:nvPr/>
        </p:nvSpPr>
        <p:spPr>
          <a:xfrm>
            <a:off x="296562" y="1739868"/>
            <a:ext cx="2415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1800" dirty="0"/>
              <a:t>Marco Prenassi, PhD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64BC9-A9DB-CC1D-E684-0D84F67B4252}"/>
              </a:ext>
            </a:extLst>
          </p:cNvPr>
          <p:cNvSpPr txBox="1"/>
          <p:nvPr/>
        </p:nvSpPr>
        <p:spPr>
          <a:xfrm>
            <a:off x="383059" y="2976246"/>
            <a:ext cx="79741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/>
              <a:t>INFORMATICA SANITARIA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Webapp integrate per marketing </a:t>
            </a:r>
            <a:r>
              <a:rPr lang="en-US" dirty="0" err="1"/>
              <a:t>ambulatori</a:t>
            </a:r>
            <a:r>
              <a:rPr lang="en-US" dirty="0"/>
              <a:t>/Farmacia (CGM | </a:t>
            </a:r>
            <a:r>
              <a:rPr lang="en-US" dirty="0" err="1"/>
              <a:t>Fablab</a:t>
            </a:r>
            <a:r>
              <a:rPr lang="en-US" dirty="0"/>
              <a:t>)</a:t>
            </a:r>
            <a:endParaRPr lang="en-US" sz="1800" dirty="0"/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dirty="0" err="1"/>
              <a:t>Sistemi</a:t>
            </a:r>
            <a:r>
              <a:rPr lang="en-US" sz="1800" dirty="0"/>
              <a:t> </a:t>
            </a:r>
            <a:r>
              <a:rPr lang="en-US" sz="1800" dirty="0" err="1"/>
              <a:t>distribuiti</a:t>
            </a:r>
            <a:r>
              <a:rPr lang="en-US" sz="1800" dirty="0"/>
              <a:t> di </a:t>
            </a:r>
            <a:r>
              <a:rPr lang="en-US" sz="1800" dirty="0" err="1"/>
              <a:t>ricerca</a:t>
            </a:r>
            <a:endParaRPr lang="en-US" sz="1800" dirty="0"/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dirty="0"/>
              <a:t>Mobile</a:t>
            </a:r>
            <a:r>
              <a:rPr lang="en-US" sz="1800" baseline="0" dirty="0"/>
              <a:t> Health e </a:t>
            </a:r>
            <a:r>
              <a:rPr lang="en-US" sz="1800" baseline="0" dirty="0" err="1"/>
              <a:t>dispositivi</a:t>
            </a:r>
            <a:r>
              <a:rPr lang="en-US" sz="1800" baseline="0" dirty="0"/>
              <a:t> </a:t>
            </a:r>
            <a:r>
              <a:rPr lang="en-US" sz="1800" baseline="0" dirty="0" err="1"/>
              <a:t>indossabili</a:t>
            </a:r>
            <a:endParaRPr lang="en-US" sz="1800" baseline="0" dirty="0"/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dirty="0"/>
              <a:t>Integrated care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dirty="0"/>
              <a:t>Signal processing and Machine Learning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800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aseline="0" dirty="0"/>
              <a:t>NEUROMODULAZIONE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aseline="0" dirty="0" err="1"/>
              <a:t>Neurofisiologia</a:t>
            </a:r>
            <a:r>
              <a:rPr lang="en-US" sz="1800" baseline="0" dirty="0"/>
              <a:t> </a:t>
            </a:r>
            <a:r>
              <a:rPr lang="en-US" sz="1800" baseline="0" dirty="0" err="1"/>
              <a:t>dei</a:t>
            </a:r>
            <a:r>
              <a:rPr lang="en-US" sz="1800" baseline="0" dirty="0"/>
              <a:t> </a:t>
            </a:r>
            <a:r>
              <a:rPr lang="en-US" sz="1800" baseline="0" dirty="0" err="1"/>
              <a:t>gangli</a:t>
            </a:r>
            <a:r>
              <a:rPr lang="en-US" sz="1800" baseline="0" dirty="0"/>
              <a:t> </a:t>
            </a:r>
            <a:r>
              <a:rPr lang="en-US" sz="1800" baseline="0" dirty="0" err="1"/>
              <a:t>della</a:t>
            </a:r>
            <a:r>
              <a:rPr lang="en-US" sz="1800" baseline="0" dirty="0"/>
              <a:t> base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dirty="0" err="1"/>
              <a:t>Dispositivi</a:t>
            </a:r>
            <a:r>
              <a:rPr lang="en-US" dirty="0"/>
              <a:t> di </a:t>
            </a:r>
            <a:r>
              <a:rPr lang="en-US" dirty="0" err="1"/>
              <a:t>neuromodulazione</a:t>
            </a:r>
            <a:r>
              <a:rPr lang="en-US" dirty="0"/>
              <a:t> </a:t>
            </a:r>
            <a:r>
              <a:rPr lang="en-US" dirty="0" err="1"/>
              <a:t>invasiva</a:t>
            </a:r>
            <a:r>
              <a:rPr lang="en-US" dirty="0"/>
              <a:t> e non </a:t>
            </a:r>
            <a:r>
              <a:rPr lang="en-US" dirty="0" err="1"/>
              <a:t>invasiva</a:t>
            </a:r>
            <a:endParaRPr lang="en-US" dirty="0"/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aseline="0" dirty="0" err="1"/>
              <a:t>Scienze</a:t>
            </a:r>
            <a:r>
              <a:rPr lang="en-US" sz="1800" baseline="0" dirty="0"/>
              <a:t> cognitive e </a:t>
            </a:r>
            <a:r>
              <a:rPr lang="en-US" sz="1800" baseline="0" dirty="0" err="1"/>
              <a:t>dello</a:t>
            </a:r>
            <a:r>
              <a:rPr lang="en-US" sz="1800" baseline="0" dirty="0"/>
              <a:t> sport (</a:t>
            </a:r>
            <a:r>
              <a:rPr lang="en-US" sz="1800" baseline="0" dirty="0" err="1"/>
              <a:t>sensoristica</a:t>
            </a:r>
            <a:r>
              <a:rPr lang="en-US" sz="1800" baseline="0" dirty="0"/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486B2-0CCB-84B5-9966-9419350E6EF4}"/>
              </a:ext>
            </a:extLst>
          </p:cNvPr>
          <p:cNvSpPr txBox="1"/>
          <p:nvPr/>
        </p:nvSpPr>
        <p:spPr>
          <a:xfrm>
            <a:off x="383059" y="2109200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E-Mail 	</a:t>
            </a:r>
            <a:r>
              <a:rPr lang="it-IT" sz="1800" b="1" dirty="0">
                <a:solidFill>
                  <a:schemeClr val="tx1"/>
                </a:solidFill>
                <a:latin typeface="+mn-lt"/>
                <a:hlinkClick r:id="rId3"/>
              </a:rPr>
              <a:t>m.prenassi@gmail.com</a:t>
            </a:r>
            <a:endParaRPr lang="it-IT" sz="1800" b="1" dirty="0">
              <a:solidFill>
                <a:schemeClr val="tx1"/>
              </a:solidFill>
              <a:latin typeface="+mn-lt"/>
            </a:endParaRPr>
          </a:p>
          <a:p>
            <a:r>
              <a:rPr lang="it-IT" sz="18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it-IT" sz="1800" b="1" dirty="0" err="1">
                <a:solidFill>
                  <a:schemeClr val="tx1"/>
                </a:solidFill>
                <a:latin typeface="+mn-lt"/>
              </a:rPr>
              <a:t>marco.prenassi@units.it</a:t>
            </a:r>
            <a:endParaRPr lang="it-IT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1884FE-7F1A-535D-DA23-C2A346DC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059" y="1470454"/>
            <a:ext cx="4311460" cy="43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6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E3FF0-E62B-DEB7-3457-B2FB7BC24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978C26-8982-D204-0D76-57FA881F2F9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FEA4F-EBA3-68BE-995F-5F4D61A70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601048EE-89D6-133E-A5E6-70D6D26B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EE6E8B-0DE2-E08E-E9E1-C0E16FE8F0CB}"/>
              </a:ext>
            </a:extLst>
          </p:cNvPr>
          <p:cNvSpPr txBox="1"/>
          <p:nvPr/>
        </p:nvSpPr>
        <p:spPr>
          <a:xfrm>
            <a:off x="4695569" y="129385"/>
            <a:ext cx="596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WEARABLE SENSING AND PLATFORMS</a:t>
            </a:r>
          </a:p>
        </p:txBody>
      </p:sp>
      <p:pic>
        <p:nvPicPr>
          <p:cNvPr id="3" name="Picture 2" descr="Figure 1.">
            <a:extLst>
              <a:ext uri="{FF2B5EF4-FFF2-40B4-BE49-F238E27FC236}">
                <a16:creationId xmlns:a16="http://schemas.microsoft.com/office/drawing/2014/main" id="{3334CCBE-7463-9D8B-D71D-33D34144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649268"/>
            <a:ext cx="79375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5FB2E-E870-EE52-5186-38CD890DF978}"/>
              </a:ext>
            </a:extLst>
          </p:cNvPr>
          <p:cNvSpPr txBox="1"/>
          <p:nvPr/>
        </p:nvSpPr>
        <p:spPr>
          <a:xfrm>
            <a:off x="241891" y="636869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https://pmc.ncbi.nlm.nih.gov/articles/PMC5977649/</a:t>
            </a:r>
          </a:p>
        </p:txBody>
      </p:sp>
    </p:spTree>
    <p:extLst>
      <p:ext uri="{BB962C8B-B14F-4D97-AF65-F5344CB8AC3E}">
        <p14:creationId xmlns:p14="http://schemas.microsoft.com/office/powerpoint/2010/main" val="137306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D2BA7-05CF-C65E-7979-1F47FD7E6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599CFA-4A1C-0044-73EC-4F312A36BC52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CF751-2569-A417-22F6-F0E3A3F3C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A0A22F24-8D69-4E8C-A1BE-CE577CCE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01A3A-A98B-D17A-554F-BE986A19BE12}"/>
              </a:ext>
            </a:extLst>
          </p:cNvPr>
          <p:cNvSpPr txBox="1"/>
          <p:nvPr/>
        </p:nvSpPr>
        <p:spPr>
          <a:xfrm>
            <a:off x="4695569" y="129385"/>
            <a:ext cx="596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WEB APP AND PLATFORMS</a:t>
            </a:r>
          </a:p>
        </p:txBody>
      </p:sp>
      <p:pic>
        <p:nvPicPr>
          <p:cNvPr id="1112" name="Picture 11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D9E16C-DA25-2F4D-8FFB-AFB749682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8" y="973653"/>
            <a:ext cx="8405367" cy="3782568"/>
          </a:xfrm>
          <a:prstGeom prst="rect">
            <a:avLst/>
          </a:prstGeom>
        </p:spPr>
      </p:pic>
      <p:pic>
        <p:nvPicPr>
          <p:cNvPr id="1114" name="Picture 11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40BDCD-E81C-C5E5-8ADC-3D27546AA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004" y="3075432"/>
            <a:ext cx="7772400" cy="378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442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FAIR and DATA CURATION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A0998E6-AF92-6F63-815E-41FC15E046FB}"/>
              </a:ext>
            </a:extLst>
          </p:cNvPr>
          <p:cNvSpPr txBox="1">
            <a:spLocks/>
          </p:cNvSpPr>
          <p:nvPr/>
        </p:nvSpPr>
        <p:spPr>
          <a:xfrm>
            <a:off x="4683211" y="1494843"/>
            <a:ext cx="7154562" cy="435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7400" lvl="1" indent="-318407" algn="l">
              <a:spcBef>
                <a:spcPts val="3200"/>
              </a:spcBef>
              <a:buSzPct val="145000"/>
              <a:buFontTx/>
              <a:buChar char="•"/>
            </a:pPr>
            <a:r>
              <a:rPr lang="en" sz="1800" b="1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Findable</a:t>
            </a:r>
            <a:b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Is it easy to find out what the other labs have done (or are doing)? Is it easy to know which datasets the other labs have created (or are creating)? </a:t>
            </a:r>
          </a:p>
          <a:p>
            <a:pPr marL="787400" lvl="1" indent="-318407" algn="l">
              <a:spcBef>
                <a:spcPts val="3200"/>
              </a:spcBef>
              <a:buSzPct val="145000"/>
              <a:buFontTx/>
              <a:buChar char="•"/>
            </a:pPr>
            <a:r>
              <a:rPr lang="en" sz="1800" b="1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Accessible</a:t>
            </a:r>
            <a:b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Is it easy for one lab to access the (finalized) data of other labs?</a:t>
            </a:r>
          </a:p>
          <a:p>
            <a:pPr marL="787400" lvl="1" indent="-318407" algn="l">
              <a:spcBef>
                <a:spcPts val="3200"/>
              </a:spcBef>
              <a:buSzPct val="145000"/>
              <a:buFontTx/>
              <a:buChar char="•"/>
            </a:pPr>
            <a:r>
              <a:rPr lang="en" sz="1800" b="1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Interoperable</a:t>
            </a:r>
            <a:b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Is it easy to work with the data of other labs?</a:t>
            </a:r>
            <a:b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Will it fits without too much hassle into my pipelines?</a:t>
            </a:r>
          </a:p>
          <a:p>
            <a:pPr marL="787400" lvl="1" indent="-318407" algn="l">
              <a:spcBef>
                <a:spcPts val="3200"/>
              </a:spcBef>
              <a:buSzPct val="145000"/>
              <a:buFontTx/>
              <a:buChar char="•"/>
            </a:pPr>
            <a:r>
              <a:rPr lang="en" sz="1800" b="1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Reusable</a:t>
            </a:r>
            <a:b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Is </a:t>
            </a:r>
            <a:r>
              <a:rPr lang="en-GB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easy to reuse the data for other projects?</a:t>
            </a:r>
            <a:br>
              <a:rPr lang="en-GB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Is it easy to access usable old data for new projects?</a:t>
            </a:r>
            <a:br>
              <a:rPr lang="en-GB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rgbClr val="3D3D3D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pic>
        <p:nvPicPr>
          <p:cNvPr id="6146" name="Picture 2" descr="RDA">
            <a:extLst>
              <a:ext uri="{FF2B5EF4-FFF2-40B4-BE49-F238E27FC236}">
                <a16:creationId xmlns:a16="http://schemas.microsoft.com/office/drawing/2014/main" id="{E86F50B2-37B0-F23C-78F1-583BD914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226" y="4890411"/>
            <a:ext cx="2633208" cy="14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B5086F2-C4EF-9436-34A3-00A4794C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37" y="1242384"/>
            <a:ext cx="1643450" cy="16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OSC Portal">
            <a:extLst>
              <a:ext uri="{FF2B5EF4-FFF2-40B4-BE49-F238E27FC236}">
                <a16:creationId xmlns:a16="http://schemas.microsoft.com/office/drawing/2014/main" id="{2AFEF87A-EC42-A34F-0DCC-76503244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00" y="3461693"/>
            <a:ext cx="3684287" cy="13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Elixir Europe logo - DiSSCo">
            <a:extLst>
              <a:ext uri="{FF2B5EF4-FFF2-40B4-BE49-F238E27FC236}">
                <a16:creationId xmlns:a16="http://schemas.microsoft.com/office/drawing/2014/main" id="{94866CA9-1B1C-DBE6-ACAA-993D8674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449" y="1418286"/>
            <a:ext cx="2709146" cy="20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9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7501F4DA-0B30-B934-EAA0-3214EE00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376" y="2125362"/>
            <a:ext cx="4686018" cy="42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PROGETTO MALATTIE RARE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BFF9D-65CA-D2CF-AE93-743B0E622713}"/>
              </a:ext>
            </a:extLst>
          </p:cNvPr>
          <p:cNvSpPr txBox="1"/>
          <p:nvPr/>
        </p:nvSpPr>
        <p:spPr>
          <a:xfrm>
            <a:off x="589685" y="6451616"/>
            <a:ext cx="112597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200" dirty="0"/>
              <a:t>https://www.raiplaysound.it/audio/2023/12/Alla-ricerca-del-05122023-intelligenza-artificiale---dati-sintetici-0e3d348a-556b-43d1-abd2-deaec102bdc4.html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0798E-D4CD-3C44-DDBF-26F3B1615D1E}"/>
              </a:ext>
            </a:extLst>
          </p:cNvPr>
          <p:cNvSpPr txBox="1"/>
          <p:nvPr/>
        </p:nvSpPr>
        <p:spPr>
          <a:xfrm>
            <a:off x="271500" y="2125362"/>
            <a:ext cx="673443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200" dirty="0"/>
              <a:t>10000032:  </a:t>
            </a:r>
          </a:p>
          <a:p>
            <a:r>
              <a:rPr lang="en-IT" sz="1200" dirty="0"/>
              <a:t>2180-05-06 22:23:00 2180-05-07 17:15:00 22595853 </a:t>
            </a:r>
          </a:p>
          <a:p>
            <a:r>
              <a:rPr lang="en-IT" sz="1200" dirty="0"/>
              <a:t>	|| diagnoses:  5723  78959  5715  07070  496  29680  30981  V1582 </a:t>
            </a:r>
          </a:p>
          <a:p>
            <a:r>
              <a:rPr lang="en-IT" sz="1200" dirty="0"/>
              <a:t>	|| procedures:  5491 </a:t>
            </a:r>
          </a:p>
          <a:p>
            <a:r>
              <a:rPr lang="en-IT" sz="1200" dirty="0"/>
              <a:t>	|| prescriptions:  APAP500:500mg Tablet  NACLFLUSH:10 mL Syringe  			FURO40:40mg Tablet  RALT400:400 mg Tablet HEPA5I:5000 Units / mL- 1mL Vial  		ALBU17H:8 g Inhaler  MICROK10:10mEq ER Tablet  TRUV200/300:200-300mg 		Tablet NICO14P:14mg/24Hr Patch  SPIR25:25mg Tablet  INFL0.5LF:0.5 mL Syringe  		IPRA2H:2.5mL Vial  SPIR25:25mg Tablet FURO20:20mg Tablet  </a:t>
            </a:r>
          </a:p>
          <a:p>
            <a:r>
              <a:rPr lang="en-IT" sz="1200" dirty="0"/>
              <a:t>2180-06-26 18:27:00 2180-06-27 18:49:00 22841357 </a:t>
            </a:r>
          </a:p>
          <a:p>
            <a:r>
              <a:rPr lang="en-IT" sz="1200" dirty="0"/>
              <a:t>	|| diagnoses:  07071  78959  2875  2761  496  5715  V08  3051</a:t>
            </a:r>
          </a:p>
          <a:p>
            <a:r>
              <a:rPr lang="en-IT" sz="1200" dirty="0"/>
              <a:t>	|| procedures:  5491 </a:t>
            </a:r>
          </a:p>
          <a:p>
            <a:r>
              <a:rPr lang="en-IT" sz="1200" dirty="0"/>
              <a:t>	|| prescriptions:  RIFA550:550mg Tablet  LACT30L:20g/30mL Cup  			CAL1250:1250mg Tablet  FURO40:40mg Tablet APAP500:500mg Tablet  		INFL0.5LF:0.5 mL Syringe  TRUV200/300:200-300mg Tablet  FURO20:20mg Tablet 		NACLFLUSH:10 mL Syringe  ALBU17H:8 g Inhaler  RALT400:400 mg Tablet  		BACTDS:DS Tablet  HEPA5I:5000 Units / mL-1mL Vial TIOT:18mcg Capsule-		Inhalation Device  ALBU25:50 mL Bag  </a:t>
            </a:r>
          </a:p>
          <a:p>
            <a:r>
              <a:rPr lang="en-IT" sz="1200" dirty="0"/>
              <a:t>	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04F3D-0D07-8363-2218-B0F374608A82}"/>
              </a:ext>
            </a:extLst>
          </p:cNvPr>
          <p:cNvSpPr txBox="1"/>
          <p:nvPr/>
        </p:nvSpPr>
        <p:spPr>
          <a:xfrm>
            <a:off x="41442" y="5624935"/>
            <a:ext cx="210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mimic_IV dataset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D7C4D-A953-2A9C-7A06-5DF088AF6118}"/>
              </a:ext>
            </a:extLst>
          </p:cNvPr>
          <p:cNvSpPr txBox="1"/>
          <p:nvPr/>
        </p:nvSpPr>
        <p:spPr>
          <a:xfrm>
            <a:off x="7116833" y="5822764"/>
            <a:ext cx="2357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Transformer models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DE5F27-63A6-86F8-70DA-6CF0C56D8199}"/>
              </a:ext>
            </a:extLst>
          </p:cNvPr>
          <p:cNvSpPr txBox="1"/>
          <p:nvPr/>
        </p:nvSpPr>
        <p:spPr>
          <a:xfrm>
            <a:off x="271500" y="1756030"/>
            <a:ext cx="4987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AI and Large Language Models for Rare Diseases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F1AF5-8948-3491-6E8E-F3E578F9D99D}"/>
              </a:ext>
            </a:extLst>
          </p:cNvPr>
          <p:cNvSpPr txBox="1"/>
          <p:nvPr/>
        </p:nvSpPr>
        <p:spPr>
          <a:xfrm>
            <a:off x="191307" y="971200"/>
            <a:ext cx="10134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 err="1">
                <a:effectLst/>
                <a:latin typeface="Aptos Display" panose="020B0004020202020204" pitchFamily="34" charset="0"/>
              </a:rPr>
              <a:t>Azienda</a:t>
            </a:r>
            <a:r>
              <a:rPr lang="en-GB" i="1" dirty="0">
                <a:effectLst/>
                <a:latin typeface="Aptos Display" panose="020B0004020202020204" pitchFamily="34" charset="0"/>
              </a:rPr>
              <a:t> Sanitaria </a:t>
            </a:r>
            <a:r>
              <a:rPr lang="en-GB" i="1" dirty="0" err="1">
                <a:effectLst/>
                <a:latin typeface="Aptos Display" panose="020B0004020202020204" pitchFamily="34" charset="0"/>
              </a:rPr>
              <a:t>Universitaria</a:t>
            </a:r>
            <a:r>
              <a:rPr lang="en-GB" i="1" dirty="0">
                <a:effectLst/>
                <a:latin typeface="Aptos Display" panose="020B0004020202020204" pitchFamily="34" charset="0"/>
              </a:rPr>
              <a:t> Friuli Centrale (ASUFC) in </a:t>
            </a:r>
            <a:r>
              <a:rPr lang="en-GB" i="1" dirty="0" err="1">
                <a:effectLst/>
                <a:latin typeface="Aptos Display" panose="020B0004020202020204" pitchFamily="34" charset="0"/>
              </a:rPr>
              <a:t>collaborazione</a:t>
            </a:r>
            <a:r>
              <a:rPr lang="en-GB" i="1" dirty="0">
                <a:effectLst/>
                <a:latin typeface="Aptos Display" panose="020B0004020202020204" pitchFamily="34" charset="0"/>
              </a:rPr>
              <a:t> con </a:t>
            </a:r>
            <a:r>
              <a:rPr lang="en-GB" i="1" dirty="0" err="1">
                <a:effectLst/>
                <a:latin typeface="Aptos Display" panose="020B0004020202020204" pitchFamily="34" charset="0"/>
              </a:rPr>
              <a:t>Università</a:t>
            </a:r>
            <a:r>
              <a:rPr lang="en-GB" i="1" dirty="0">
                <a:effectLst/>
                <a:latin typeface="Aptos Display" panose="020B0004020202020204" pitchFamily="34" charset="0"/>
              </a:rPr>
              <a:t> di Udine, SISSA e Area Science Park (LADE).</a:t>
            </a:r>
            <a:endParaRPr lang="en-IT" i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5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APPLICATIVI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F707CE-DA87-2E48-938D-5F926CC59BA7}"/>
              </a:ext>
            </a:extLst>
          </p:cNvPr>
          <p:cNvSpPr txBox="1"/>
          <p:nvPr/>
        </p:nvSpPr>
        <p:spPr>
          <a:xfrm>
            <a:off x="2597648" y="2136338"/>
            <a:ext cx="69967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latin typeface="Aptos" panose="020B0004020202020204" pitchFamily="34" charset="0"/>
              </a:rPr>
              <a:t>Applicativi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utilizzati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durante</a:t>
            </a:r>
            <a:r>
              <a:rPr lang="en-GB" b="1" dirty="0">
                <a:latin typeface="Aptos" panose="020B0004020202020204" pitchFamily="34" charset="0"/>
              </a:rPr>
              <a:t> il Corso: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 err="1">
                <a:latin typeface="Aptos" panose="020B0004020202020204" pitchFamily="34" charset="0"/>
              </a:rPr>
              <a:t>Modellazione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dei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processi</a:t>
            </a:r>
            <a:r>
              <a:rPr lang="en-GB" dirty="0">
                <a:latin typeface="Aptos" panose="020B0004020202020204" pitchFamily="34" charset="0"/>
              </a:rPr>
              <a:t>: STARUML –https://</a:t>
            </a:r>
            <a:r>
              <a:rPr lang="en-GB" dirty="0" err="1">
                <a:latin typeface="Aptos" panose="020B0004020202020204" pitchFamily="34" charset="0"/>
              </a:rPr>
              <a:t>staruml.io</a:t>
            </a:r>
            <a:r>
              <a:rPr lang="en-GB" dirty="0">
                <a:latin typeface="Aptos" panose="020B0004020202020204" pitchFamily="34" charset="0"/>
              </a:rPr>
              <a:t>/download</a:t>
            </a:r>
          </a:p>
          <a:p>
            <a:r>
              <a:rPr lang="en-GB" dirty="0" err="1">
                <a:latin typeface="Aptos" panose="020B0004020202020204" pitchFamily="34" charset="0"/>
              </a:rPr>
              <a:t>oppure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Draw.io</a:t>
            </a:r>
            <a:r>
              <a:rPr lang="en-GB" dirty="0">
                <a:latin typeface="Aptos" panose="020B0004020202020204" pitchFamily="34" charset="0"/>
              </a:rPr>
              <a:t>: </a:t>
            </a:r>
            <a:r>
              <a:rPr lang="en-GB" dirty="0">
                <a:latin typeface="Aptos" panose="020B0004020202020204" pitchFamily="34" charset="0"/>
                <a:hlinkClick r:id="rId3"/>
              </a:rPr>
              <a:t>https://app.diagrams.net/</a:t>
            </a:r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Git e </a:t>
            </a:r>
            <a:r>
              <a:rPr lang="en-GB" dirty="0" err="1">
                <a:latin typeface="Aptos" panose="020B0004020202020204" pitchFamily="34" charset="0"/>
              </a:rPr>
              <a:t>Github</a:t>
            </a:r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 err="1">
                <a:latin typeface="Aptos" panose="020B0004020202020204" pitchFamily="34" charset="0"/>
              </a:rPr>
              <a:t>Programmazione</a:t>
            </a:r>
            <a:r>
              <a:rPr lang="en-GB" dirty="0">
                <a:latin typeface="Aptos" panose="020B0004020202020204" pitchFamily="34" charset="0"/>
              </a:rPr>
              <a:t> mobile: Flutter *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* </a:t>
            </a:r>
            <a:r>
              <a:rPr lang="en-GB" dirty="0" err="1">
                <a:latin typeface="Aptos" panose="020B0004020202020204" pitchFamily="34" charset="0"/>
              </a:rPr>
              <a:t>Ulteriori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istruzioni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seguiranno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nelle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prossime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lezioni</a:t>
            </a:r>
            <a:r>
              <a:rPr lang="en-GB" dirty="0">
                <a:latin typeface="Aptos" panose="020B0004020202020204" pitchFamily="34" charset="0"/>
              </a:rPr>
              <a:t> dedicate.</a:t>
            </a:r>
            <a:endParaRPr lang="en-IT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81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SLIDE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F707CE-DA87-2E48-938D-5F926CC59BA7}"/>
              </a:ext>
            </a:extLst>
          </p:cNvPr>
          <p:cNvSpPr txBox="1"/>
          <p:nvPr/>
        </p:nvSpPr>
        <p:spPr>
          <a:xfrm>
            <a:off x="627106" y="2320469"/>
            <a:ext cx="11074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Le slide delle lezioni saranno caricate sulla piattaforma </a:t>
            </a:r>
            <a:r>
              <a:rPr lang="it-IT" dirty="0" err="1">
                <a:latin typeface="Aptos" panose="020B0004020202020204" pitchFamily="34" charset="0"/>
              </a:rPr>
              <a:t>Moodle</a:t>
            </a:r>
            <a:r>
              <a:rPr lang="it-IT" dirty="0">
                <a:latin typeface="Aptos" panose="020B0004020202020204" pitchFamily="34" charset="0"/>
              </a:rPr>
              <a:t> prima della lezione stessa</a:t>
            </a:r>
          </a:p>
          <a:p>
            <a:r>
              <a:rPr lang="it-IT" dirty="0">
                <a:latin typeface="Aptos" panose="020B0004020202020204" pitchFamily="34" charset="0"/>
              </a:rPr>
              <a:t>Altro materiale didattico integrativo sarà inserito sulla piattaforma </a:t>
            </a:r>
            <a:r>
              <a:rPr lang="it-IT" dirty="0" err="1">
                <a:latin typeface="Aptos" panose="020B0004020202020204" pitchFamily="34" charset="0"/>
              </a:rPr>
              <a:t>Moodle</a:t>
            </a:r>
            <a:r>
              <a:rPr lang="it-IT" dirty="0">
                <a:latin typeface="Aptos" panose="020B0004020202020204" pitchFamily="34" charset="0"/>
              </a:rPr>
              <a:t> in corrispondenza dell’argomento trattato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NB: è NECESSARIO ISCRIVERSI all’insegnamento su </a:t>
            </a:r>
            <a:r>
              <a:rPr lang="it-IT" dirty="0" err="1">
                <a:latin typeface="Aptos" panose="020B0004020202020204" pitchFamily="34" charset="0"/>
              </a:rPr>
              <a:t>Moodle</a:t>
            </a:r>
            <a:r>
              <a:rPr lang="it-IT" dirty="0">
                <a:latin typeface="Aptos" panose="020B0004020202020204" pitchFamily="34" charset="0"/>
              </a:rPr>
              <a:t> per poter accedere al materiale ad uso ristretto e per caricare gli esercizi.</a:t>
            </a:r>
          </a:p>
        </p:txBody>
      </p:sp>
    </p:spTree>
    <p:extLst>
      <p:ext uri="{BB962C8B-B14F-4D97-AF65-F5344CB8AC3E}">
        <p14:creationId xmlns:p14="http://schemas.microsoft.com/office/powerpoint/2010/main" val="718521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ESAME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F707CE-DA87-2E48-938D-5F926CC59BA7}"/>
              </a:ext>
            </a:extLst>
          </p:cNvPr>
          <p:cNvSpPr txBox="1"/>
          <p:nvPr/>
        </p:nvSpPr>
        <p:spPr>
          <a:xfrm>
            <a:off x="627106" y="2320469"/>
            <a:ext cx="110744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L’esame è relativo al Corso Integrato registrazione dell’esame avviene per tutti i 15 CFU (annualità) 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Il voto del C.I. è così composto: </a:t>
            </a:r>
          </a:p>
          <a:p>
            <a:r>
              <a:rPr lang="it-IT" dirty="0">
                <a:latin typeface="Aptos" panose="020B0004020202020204" pitchFamily="34" charset="0"/>
              </a:rPr>
              <a:t>	Consegna di esercizi: </a:t>
            </a:r>
          </a:p>
          <a:p>
            <a:r>
              <a:rPr lang="it-IT" dirty="0">
                <a:latin typeface="Aptos" panose="020B0004020202020204" pitchFamily="34" charset="0"/>
              </a:rPr>
              <a:t>		4 esercizi = 11 punti per la parte di Fondamenti di Informatica Medica (9CFU)</a:t>
            </a:r>
          </a:p>
          <a:p>
            <a:r>
              <a:rPr lang="it-IT" dirty="0">
                <a:latin typeface="Aptos" panose="020B0004020202020204" pitchFamily="34" charset="0"/>
              </a:rPr>
              <a:t>	 	3 esercizi = 9 punti per la parte di Complementi di Informatica Medica (6CFU) 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	Esame orale: </a:t>
            </a:r>
          </a:p>
          <a:p>
            <a:r>
              <a:rPr lang="it-IT" dirty="0">
                <a:latin typeface="Aptos" panose="020B0004020202020204" pitchFamily="34" charset="0"/>
              </a:rPr>
              <a:t>		3 domande di cui una a scelta sull’intero Corso Integrato (13 punti)</a:t>
            </a:r>
          </a:p>
        </p:txBody>
      </p:sp>
    </p:spTree>
    <p:extLst>
      <p:ext uri="{BB962C8B-B14F-4D97-AF65-F5344CB8AC3E}">
        <p14:creationId xmlns:p14="http://schemas.microsoft.com/office/powerpoint/2010/main" val="3730141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ESAME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F707CE-DA87-2E48-938D-5F926CC59BA7}"/>
              </a:ext>
            </a:extLst>
          </p:cNvPr>
          <p:cNvSpPr txBox="1"/>
          <p:nvPr/>
        </p:nvSpPr>
        <p:spPr>
          <a:xfrm>
            <a:off x="627106" y="1665559"/>
            <a:ext cx="110744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L’esame è relativo al </a:t>
            </a:r>
            <a:r>
              <a:rPr lang="it-IT" b="1" dirty="0">
                <a:latin typeface="Aptos" panose="020B0004020202020204" pitchFamily="34" charset="0"/>
              </a:rPr>
              <a:t>Corso Integrato </a:t>
            </a:r>
            <a:r>
              <a:rPr lang="it-IT" dirty="0">
                <a:latin typeface="Aptos" panose="020B0004020202020204" pitchFamily="34" charset="0"/>
              </a:rPr>
              <a:t>registrazione dell’esame avviene per tutti i 15 CFU (annualità) 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Il voto del C.I. è così composto: </a:t>
            </a:r>
          </a:p>
          <a:p>
            <a:r>
              <a:rPr lang="it-IT" dirty="0">
                <a:latin typeface="Aptos" panose="020B0004020202020204" pitchFamily="34" charset="0"/>
              </a:rPr>
              <a:t>	Consegna di esercizi: </a:t>
            </a:r>
          </a:p>
          <a:p>
            <a:r>
              <a:rPr lang="it-IT" dirty="0">
                <a:latin typeface="Aptos" panose="020B0004020202020204" pitchFamily="34" charset="0"/>
              </a:rPr>
              <a:t>		4 esercizi = 11 punti per la parte di Fondamenti di Informatica Medica (9CFU)</a:t>
            </a:r>
          </a:p>
          <a:p>
            <a:r>
              <a:rPr lang="it-IT" dirty="0">
                <a:latin typeface="Aptos" panose="020B0004020202020204" pitchFamily="34" charset="0"/>
              </a:rPr>
              <a:t>	 	3 esercizi = 9 punti per la parte di Complementi di Informatica Medica (6CFU)</a:t>
            </a:r>
          </a:p>
          <a:p>
            <a:r>
              <a:rPr lang="it-IT" dirty="0">
                <a:latin typeface="Aptos" panose="020B0004020202020204" pitchFamily="34" charset="0"/>
              </a:rPr>
              <a:t>			oppure: progetto da discutere con il docente.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	Esame orale: </a:t>
            </a:r>
          </a:p>
          <a:p>
            <a:r>
              <a:rPr lang="it-IT" dirty="0">
                <a:latin typeface="Aptos" panose="020B0004020202020204" pitchFamily="34" charset="0"/>
              </a:rPr>
              <a:t>		3 domande di cui una a scelta sull’intero Corso Integrato (13 punti)</a:t>
            </a:r>
          </a:p>
        </p:txBody>
      </p:sp>
    </p:spTree>
    <p:extLst>
      <p:ext uri="{BB962C8B-B14F-4D97-AF65-F5344CB8AC3E}">
        <p14:creationId xmlns:p14="http://schemas.microsoft.com/office/powerpoint/2010/main" val="416395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APPELLI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F707CE-DA87-2E48-938D-5F926CC59BA7}"/>
              </a:ext>
            </a:extLst>
          </p:cNvPr>
          <p:cNvSpPr txBox="1"/>
          <p:nvPr/>
        </p:nvSpPr>
        <p:spPr>
          <a:xfrm>
            <a:off x="262890" y="2219557"/>
            <a:ext cx="11438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Posso</a:t>
            </a:r>
            <a:r>
              <a:rPr lang="en-GB" b="1" dirty="0"/>
              <a:t> </a:t>
            </a:r>
            <a:r>
              <a:rPr lang="en-GB" b="1" dirty="0" err="1"/>
              <a:t>seguire</a:t>
            </a:r>
            <a:r>
              <a:rPr lang="en-GB" b="1" dirty="0"/>
              <a:t> il </a:t>
            </a:r>
            <a:r>
              <a:rPr lang="en-GB" b="1" dirty="0" err="1"/>
              <a:t>corso</a:t>
            </a:r>
            <a:r>
              <a:rPr lang="en-GB" b="1" dirty="0"/>
              <a:t> da </a:t>
            </a:r>
            <a:r>
              <a:rPr lang="en-GB" b="1" dirty="0" err="1"/>
              <a:t>remoto</a:t>
            </a:r>
            <a:r>
              <a:rPr lang="en-GB" b="1" dirty="0"/>
              <a:t>?</a:t>
            </a:r>
          </a:p>
          <a:p>
            <a:r>
              <a:rPr lang="en-GB" dirty="0"/>
              <a:t>	In </a:t>
            </a:r>
            <a:r>
              <a:rPr lang="en-GB" dirty="0" err="1"/>
              <a:t>generale</a:t>
            </a:r>
            <a:r>
              <a:rPr lang="en-GB" dirty="0"/>
              <a:t>, il </a:t>
            </a:r>
            <a:r>
              <a:rPr lang="en-GB" dirty="0" err="1"/>
              <a:t>corso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svolge</a:t>
            </a:r>
            <a:r>
              <a:rPr lang="en-GB" dirty="0"/>
              <a:t> in </a:t>
            </a:r>
            <a:r>
              <a:rPr lang="en-GB" dirty="0" err="1"/>
              <a:t>presenza</a:t>
            </a:r>
            <a:r>
              <a:rPr lang="en-GB" dirty="0"/>
              <a:t>. </a:t>
            </a:r>
          </a:p>
          <a:p>
            <a:r>
              <a:rPr lang="en-GB" dirty="0"/>
              <a:t>	La </a:t>
            </a:r>
            <a:r>
              <a:rPr lang="en-GB" dirty="0" err="1"/>
              <a:t>lezione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comunque</a:t>
            </a:r>
            <a:r>
              <a:rPr lang="en-GB" dirty="0"/>
              <a:t> </a:t>
            </a:r>
            <a:r>
              <a:rPr lang="en-GB" dirty="0" err="1"/>
              <a:t>registrata</a:t>
            </a:r>
            <a:r>
              <a:rPr lang="en-GB" dirty="0"/>
              <a:t> </a:t>
            </a:r>
            <a:r>
              <a:rPr lang="en-GB" dirty="0" err="1"/>
              <a:t>tramite</a:t>
            </a:r>
            <a:r>
              <a:rPr lang="en-GB" dirty="0"/>
              <a:t> un meeting di Teams, a cui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comunque</a:t>
            </a:r>
            <a:r>
              <a:rPr lang="en-GB" dirty="0"/>
              <a:t> 		</a:t>
            </a:r>
            <a:r>
              <a:rPr lang="en-GB" dirty="0" err="1"/>
              <a:t>collegarsi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iscritti</a:t>
            </a:r>
            <a:r>
              <a:rPr lang="en-GB" dirty="0"/>
              <a:t> al Team </a:t>
            </a:r>
            <a:r>
              <a:rPr lang="en-GB" dirty="0" err="1"/>
              <a:t>stesso</a:t>
            </a:r>
            <a:r>
              <a:rPr lang="en-GB" dirty="0"/>
              <a:t>, in </a:t>
            </a:r>
            <a:r>
              <a:rPr lang="en-GB" dirty="0" err="1"/>
              <a:t>caso</a:t>
            </a:r>
            <a:r>
              <a:rPr lang="en-GB" dirty="0"/>
              <a:t> di </a:t>
            </a:r>
            <a:r>
              <a:rPr lang="en-GB" dirty="0" err="1"/>
              <a:t>necessità</a:t>
            </a:r>
            <a:r>
              <a:rPr lang="en-GB" dirty="0"/>
              <a:t> o in </a:t>
            </a:r>
            <a:r>
              <a:rPr lang="en-GB" dirty="0" err="1"/>
              <a:t>caso</a:t>
            </a:r>
            <a:r>
              <a:rPr lang="en-GB" dirty="0"/>
              <a:t> la </a:t>
            </a:r>
            <a:r>
              <a:rPr lang="en-GB" dirty="0" err="1"/>
              <a:t>capienza</a:t>
            </a:r>
            <a:r>
              <a:rPr lang="en-GB" dirty="0"/>
              <a:t> </a:t>
            </a:r>
            <a:r>
              <a:rPr lang="en-GB" dirty="0" err="1"/>
              <a:t>dell’aula</a:t>
            </a:r>
            <a:r>
              <a:rPr lang="en-GB" dirty="0"/>
              <a:t> non </a:t>
            </a:r>
            <a:r>
              <a:rPr lang="en-GB" dirty="0" err="1"/>
              <a:t>sia</a:t>
            </a:r>
            <a:r>
              <a:rPr lang="en-GB" dirty="0"/>
              <a:t> </a:t>
            </a:r>
            <a:r>
              <a:rPr lang="en-GB" dirty="0" err="1"/>
              <a:t>sufficiente</a:t>
            </a:r>
            <a:r>
              <a:rPr lang="en-GB" dirty="0"/>
              <a:t>.</a:t>
            </a:r>
          </a:p>
          <a:p>
            <a:r>
              <a:rPr lang="en-GB" dirty="0"/>
              <a:t> </a:t>
            </a:r>
          </a:p>
          <a:p>
            <a:r>
              <a:rPr lang="en-GB" b="1" dirty="0" err="1"/>
              <a:t>Quando</a:t>
            </a:r>
            <a:r>
              <a:rPr lang="en-GB" b="1" dirty="0"/>
              <a:t> </a:t>
            </a:r>
            <a:r>
              <a:rPr lang="en-GB" b="1" dirty="0" err="1"/>
              <a:t>devono</a:t>
            </a:r>
            <a:r>
              <a:rPr lang="en-GB" b="1" dirty="0"/>
              <a:t> </a:t>
            </a:r>
            <a:r>
              <a:rPr lang="en-GB" b="1" dirty="0" err="1"/>
              <a:t>essere</a:t>
            </a:r>
            <a:r>
              <a:rPr lang="en-GB" b="1" dirty="0"/>
              <a:t> </a:t>
            </a:r>
            <a:r>
              <a:rPr lang="en-GB" b="1" dirty="0" err="1"/>
              <a:t>presentati</a:t>
            </a:r>
            <a:r>
              <a:rPr lang="en-GB" b="1" dirty="0"/>
              <a:t> </a:t>
            </a:r>
            <a:r>
              <a:rPr lang="en-GB" b="1" dirty="0" err="1"/>
              <a:t>gli</a:t>
            </a:r>
            <a:r>
              <a:rPr lang="en-GB" b="1" dirty="0"/>
              <a:t> </a:t>
            </a:r>
            <a:r>
              <a:rPr lang="en-GB" b="1" dirty="0" err="1"/>
              <a:t>esercizi</a:t>
            </a:r>
            <a:r>
              <a:rPr lang="en-GB" b="1" dirty="0"/>
              <a:t>?</a:t>
            </a:r>
          </a:p>
          <a:p>
            <a:r>
              <a:rPr lang="en-GB" dirty="0"/>
              <a:t>	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esercizi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presentati</a:t>
            </a:r>
            <a:r>
              <a:rPr lang="en-GB" dirty="0"/>
              <a:t> </a:t>
            </a:r>
            <a:r>
              <a:rPr lang="en-GB" dirty="0" err="1"/>
              <a:t>entro</a:t>
            </a:r>
            <a:r>
              <a:rPr lang="en-GB" dirty="0"/>
              <a:t> 24 ore prima </a:t>
            </a:r>
            <a:r>
              <a:rPr lang="en-GB" dirty="0" err="1"/>
              <a:t>dell’esame</a:t>
            </a:r>
            <a:r>
              <a:rPr lang="en-GB" dirty="0"/>
              <a:t>.</a:t>
            </a:r>
          </a:p>
          <a:p>
            <a:r>
              <a:rPr lang="en-GB" b="1" dirty="0" err="1"/>
              <a:t>Devono</a:t>
            </a:r>
            <a:r>
              <a:rPr lang="en-GB" b="1" dirty="0"/>
              <a:t> </a:t>
            </a:r>
            <a:r>
              <a:rPr lang="en-GB" b="1" dirty="0" err="1"/>
              <a:t>essere</a:t>
            </a:r>
            <a:r>
              <a:rPr lang="en-GB" b="1" dirty="0"/>
              <a:t> </a:t>
            </a:r>
            <a:r>
              <a:rPr lang="en-GB" b="1" dirty="0" err="1"/>
              <a:t>consegnati</a:t>
            </a:r>
            <a:r>
              <a:rPr lang="en-GB" b="1" dirty="0"/>
              <a:t> tutti </a:t>
            </a:r>
            <a:r>
              <a:rPr lang="en-GB" b="1" dirty="0" err="1"/>
              <a:t>gli</a:t>
            </a:r>
            <a:r>
              <a:rPr lang="en-GB" b="1" dirty="0"/>
              <a:t> </a:t>
            </a:r>
            <a:r>
              <a:rPr lang="en-GB" b="1" dirty="0" err="1"/>
              <a:t>esercizi</a:t>
            </a:r>
            <a:r>
              <a:rPr lang="en-GB" b="1" dirty="0"/>
              <a:t>?</a:t>
            </a:r>
          </a:p>
          <a:p>
            <a:r>
              <a:rPr lang="en-GB" dirty="0"/>
              <a:t>	Si, per </a:t>
            </a:r>
            <a:r>
              <a:rPr lang="en-GB" dirty="0" err="1"/>
              <a:t>poter</a:t>
            </a:r>
            <a:r>
              <a:rPr lang="en-GB" dirty="0"/>
              <a:t> </a:t>
            </a:r>
            <a:r>
              <a:rPr lang="en-GB" dirty="0" err="1"/>
              <a:t>accedere</a:t>
            </a:r>
            <a:r>
              <a:rPr lang="en-GB" dirty="0"/>
              <a:t> </a:t>
            </a:r>
            <a:r>
              <a:rPr lang="en-GB" dirty="0" err="1"/>
              <a:t>all’esame</a:t>
            </a:r>
            <a:r>
              <a:rPr lang="en-GB" dirty="0"/>
              <a:t> </a:t>
            </a:r>
            <a:r>
              <a:rPr lang="en-GB" dirty="0" err="1"/>
              <a:t>orale</a:t>
            </a:r>
            <a:r>
              <a:rPr lang="en-GB" dirty="0"/>
              <a:t>,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consegnati</a:t>
            </a:r>
            <a:r>
              <a:rPr lang="en-GB" dirty="0"/>
              <a:t> tutti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esercizi</a:t>
            </a:r>
            <a:endParaRPr lang="en-GB" dirty="0"/>
          </a:p>
          <a:p>
            <a:r>
              <a:rPr lang="en-GB" b="1" dirty="0" err="1"/>
              <a:t>Gli</a:t>
            </a:r>
            <a:r>
              <a:rPr lang="en-GB" b="1" dirty="0"/>
              <a:t> </a:t>
            </a:r>
            <a:r>
              <a:rPr lang="en-GB" b="1" dirty="0" err="1"/>
              <a:t>esercizi</a:t>
            </a:r>
            <a:r>
              <a:rPr lang="en-GB" b="1" dirty="0"/>
              <a:t> </a:t>
            </a:r>
            <a:r>
              <a:rPr lang="en-GB" b="1" dirty="0" err="1"/>
              <a:t>essere</a:t>
            </a:r>
            <a:r>
              <a:rPr lang="en-GB" b="1" dirty="0"/>
              <a:t> </a:t>
            </a:r>
            <a:r>
              <a:rPr lang="en-GB" b="1" dirty="0" err="1"/>
              <a:t>ripresentati</a:t>
            </a:r>
            <a:r>
              <a:rPr lang="en-GB" b="1" dirty="0"/>
              <a:t> se non </a:t>
            </a:r>
            <a:r>
              <a:rPr lang="en-GB" b="1" dirty="0" err="1"/>
              <a:t>sono</a:t>
            </a:r>
            <a:r>
              <a:rPr lang="en-GB" b="1" dirty="0"/>
              <a:t> </a:t>
            </a:r>
            <a:r>
              <a:rPr lang="en-GB" b="1" dirty="0" err="1"/>
              <a:t>soddisfacenti</a:t>
            </a:r>
            <a:r>
              <a:rPr lang="en-GB" b="1" dirty="0"/>
              <a:t>?</a:t>
            </a:r>
          </a:p>
          <a:p>
            <a:r>
              <a:rPr lang="en-GB" dirty="0"/>
              <a:t>	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esercizi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la base </a:t>
            </a:r>
            <a:r>
              <a:rPr lang="en-GB" dirty="0" err="1"/>
              <a:t>dell’orale</a:t>
            </a:r>
            <a:r>
              <a:rPr lang="en-GB" dirty="0"/>
              <a:t>, il </a:t>
            </a:r>
            <a:r>
              <a:rPr lang="en-GB" dirty="0" err="1"/>
              <a:t>voto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deciso</a:t>
            </a:r>
            <a:r>
              <a:rPr lang="en-GB" dirty="0"/>
              <a:t> </a:t>
            </a:r>
            <a:r>
              <a:rPr lang="en-GB" dirty="0" err="1"/>
              <a:t>all’orale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base di </a:t>
            </a:r>
            <a:r>
              <a:rPr lang="en-GB" dirty="0" err="1"/>
              <a:t>domande</a:t>
            </a:r>
            <a:r>
              <a:rPr lang="en-GB" dirty="0"/>
              <a:t> relative </a:t>
            </a:r>
            <a:r>
              <a:rPr lang="en-GB" dirty="0" err="1"/>
              <a:t>agli</a:t>
            </a:r>
            <a:r>
              <a:rPr lang="en-GB" dirty="0"/>
              <a:t> 	</a:t>
            </a:r>
            <a:r>
              <a:rPr lang="en-GB" dirty="0" err="1"/>
              <a:t>esercizi</a:t>
            </a:r>
            <a:r>
              <a:rPr lang="en-GB" dirty="0"/>
              <a:t> e ad </a:t>
            </a:r>
            <a:r>
              <a:rPr lang="en-GB" dirty="0" err="1"/>
              <a:t>argomenti</a:t>
            </a:r>
            <a:r>
              <a:rPr lang="en-GB" dirty="0"/>
              <a:t> del Corso (in generale </a:t>
            </a:r>
            <a:r>
              <a:rPr lang="en-GB" dirty="0" err="1"/>
              <a:t>collegate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</a:t>
            </a:r>
            <a:r>
              <a:rPr lang="en-GB" dirty="0" err="1"/>
              <a:t>esercizi</a:t>
            </a:r>
            <a:r>
              <a:rPr lang="en-GB" dirty="0"/>
              <a:t> </a:t>
            </a:r>
            <a:r>
              <a:rPr lang="en-GB" dirty="0" err="1"/>
              <a:t>proposti</a:t>
            </a:r>
            <a:r>
              <a:rPr lang="en-GB" dirty="0"/>
              <a:t>).</a:t>
            </a:r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30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LEZIONI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4B568-6D81-2D3E-90BF-52F56352B635}"/>
              </a:ext>
            </a:extLst>
          </p:cNvPr>
          <p:cNvSpPr txBox="1"/>
          <p:nvPr/>
        </p:nvSpPr>
        <p:spPr>
          <a:xfrm>
            <a:off x="3047048" y="2912055"/>
            <a:ext cx="60979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b="1" dirty="0">
                <a:solidFill>
                  <a:srgbClr val="000000"/>
                </a:solidFill>
                <a:latin typeface="Arial" panose="020B0604020202020204" pitchFamily="34" charset="0"/>
              </a:rPr>
              <a:t>Mercoledì e Giovedì: </a:t>
            </a:r>
          </a:p>
          <a:p>
            <a:pPr algn="ctr"/>
            <a:r>
              <a:rPr lang="en-GB" dirty="0">
                <a:hlinkClick r:id="rId3" tooltip="Apri un'altra TAB del browser per consultare l'orario di: Aula Aula 4A"/>
              </a:rPr>
              <a:t>Aula 4A</a:t>
            </a:r>
            <a:br>
              <a:rPr lang="en-GB" dirty="0"/>
            </a:br>
            <a:r>
              <a:rPr lang="en-GB" b="1" dirty="0" err="1"/>
              <a:t>Sede</a:t>
            </a:r>
            <a:r>
              <a:rPr lang="en-GB" b="1" dirty="0"/>
              <a:t>: </a:t>
            </a:r>
            <a:r>
              <a:rPr lang="en-GB" dirty="0">
                <a:hlinkClick r:id="rId4" tooltip="Apri un'altra TAB del browser per consultare l'orario di: Edificio H2bis"/>
              </a:rPr>
              <a:t>Edificio H2bis</a:t>
            </a:r>
            <a:r>
              <a:rPr lang="en-GB" dirty="0"/>
              <a:t> [Via Alfonso Valerio, 12/1]</a:t>
            </a:r>
          </a:p>
          <a:p>
            <a:pPr algn="ct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Dalle ore 17 alle 19</a:t>
            </a:r>
          </a:p>
          <a:p>
            <a:pPr algn="ctr"/>
            <a:endParaRPr lang="en-IT" dirty="0"/>
          </a:p>
          <a:p>
            <a:pPr algn="ctr"/>
            <a:endParaRPr lang="en-IT" dirty="0"/>
          </a:p>
          <a:p>
            <a:pPr algn="ctr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0654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95569" y="129385"/>
            <a:ext cx="4917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FIRMWARE – APP INTERFACES</a:t>
            </a:r>
          </a:p>
        </p:txBody>
      </p:sp>
      <p:pic>
        <p:nvPicPr>
          <p:cNvPr id="12" name="Picture 11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619F0906-97C2-55E5-7FA0-6EAE5EC0C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81" y="1081268"/>
            <a:ext cx="11127438" cy="56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47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COMPLEMENTI DI INFORMATICA MEDICA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F707CE-DA87-2E48-938D-5F926CC59BA7}"/>
              </a:ext>
            </a:extLst>
          </p:cNvPr>
          <p:cNvSpPr txBox="1"/>
          <p:nvPr/>
        </p:nvSpPr>
        <p:spPr>
          <a:xfrm>
            <a:off x="4975860" y="3059668"/>
            <a:ext cx="224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Di cosa parleremo?</a:t>
            </a:r>
          </a:p>
        </p:txBody>
      </p:sp>
    </p:spTree>
    <p:extLst>
      <p:ext uri="{BB962C8B-B14F-4D97-AF65-F5344CB8AC3E}">
        <p14:creationId xmlns:p14="http://schemas.microsoft.com/office/powerpoint/2010/main" val="1404120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COMPLEMENTI DI INFORMATICA MEDICA</a:t>
            </a:r>
          </a:p>
        </p:txBody>
      </p:sp>
      <p:pic>
        <p:nvPicPr>
          <p:cNvPr id="8" name="Picture 7" descr="A diagram of a diagram of data&#10;&#10;Description automatically generated">
            <a:extLst>
              <a:ext uri="{FF2B5EF4-FFF2-40B4-BE49-F238E27FC236}">
                <a16:creationId xmlns:a16="http://schemas.microsoft.com/office/drawing/2014/main" id="{99551459-7296-130B-8A92-D67D23C8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15" y="785128"/>
            <a:ext cx="10333570" cy="6008179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6925777B-9477-7F11-B591-47B9A91889C2}"/>
              </a:ext>
            </a:extLst>
          </p:cNvPr>
          <p:cNvSpPr/>
          <p:nvPr/>
        </p:nvSpPr>
        <p:spPr>
          <a:xfrm>
            <a:off x="7525265" y="2187146"/>
            <a:ext cx="234778" cy="247135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0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COME SI STRUTTURA IL CORSO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18111-1B62-0A95-1D2C-3B19DF98AD34}"/>
              </a:ext>
            </a:extLst>
          </p:cNvPr>
          <p:cNvSpPr txBox="1"/>
          <p:nvPr/>
        </p:nvSpPr>
        <p:spPr>
          <a:xfrm>
            <a:off x="3879770" y="1388561"/>
            <a:ext cx="443245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b="1" i="0" dirty="0" err="1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Modellazione</a:t>
            </a:r>
            <a:r>
              <a:rPr lang="en-GB" b="1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b="1" i="0" dirty="0" err="1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dei</a:t>
            </a:r>
            <a:r>
              <a:rPr lang="en-GB" b="1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b="1" i="0" dirty="0" err="1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processi</a:t>
            </a:r>
            <a:endParaRPr lang="en-GB" b="1" i="0" dirty="0">
              <a:solidFill>
                <a:srgbClr val="373A3C"/>
              </a:solidFill>
              <a:effectLst/>
              <a:latin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 err="1">
                <a:solidFill>
                  <a:srgbClr val="373A3C"/>
                </a:solidFill>
                <a:latin typeface="Aptos" panose="020B0004020202020204" pitchFamily="34" charset="0"/>
              </a:rPr>
              <a:t>Cenni</a:t>
            </a:r>
            <a:r>
              <a:rPr lang="en-GB" dirty="0">
                <a:solidFill>
                  <a:srgbClr val="373A3C"/>
                </a:solidFill>
                <a:latin typeface="Aptos" panose="020B0004020202020204" pitchFamily="34" charset="0"/>
              </a:rPr>
              <a:t> di </a:t>
            </a:r>
            <a:r>
              <a:rPr lang="en-GB" dirty="0" err="1">
                <a:solidFill>
                  <a:srgbClr val="373A3C"/>
                </a:solidFill>
                <a:latin typeface="Aptos" panose="020B0004020202020204" pitchFamily="34" charset="0"/>
              </a:rPr>
              <a:t>ingegneria</a:t>
            </a:r>
            <a:r>
              <a:rPr lang="en-GB" dirty="0">
                <a:solidFill>
                  <a:srgbClr val="373A3C"/>
                </a:solidFill>
                <a:latin typeface="Aptos" panose="020B0004020202020204" pitchFamily="34" charset="0"/>
              </a:rPr>
              <a:t> del software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0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UML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err="1">
                <a:solidFill>
                  <a:srgbClr val="373A3C"/>
                </a:solidFill>
                <a:latin typeface="Aptos" panose="020B0004020202020204" pitchFamily="34" charset="0"/>
              </a:rPr>
              <a:t>Cenni</a:t>
            </a:r>
            <a:r>
              <a:rPr lang="en-GB" dirty="0">
                <a:solidFill>
                  <a:srgbClr val="373A3C"/>
                </a:solidFill>
                <a:latin typeface="Aptos" panose="020B0004020202020204" pitchFamily="34" charset="0"/>
              </a:rPr>
              <a:t> di AGILE</a:t>
            </a:r>
          </a:p>
          <a:p>
            <a:pPr marL="342900" indent="-342900" algn="l">
              <a:buFont typeface="+mj-lt"/>
              <a:buAutoNum type="arabicPeriod"/>
            </a:pPr>
            <a:endParaRPr lang="en-GB" b="0" i="0" dirty="0">
              <a:solidFill>
                <a:srgbClr val="373A3C"/>
              </a:solidFill>
              <a:effectLst/>
              <a:latin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Data protection e cybersecurity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0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Dataflow and STRIDE</a:t>
            </a:r>
          </a:p>
          <a:p>
            <a:pPr marL="342900" indent="-342900">
              <a:buFont typeface="+mj-lt"/>
              <a:buAutoNum type="arabicPeriod"/>
            </a:pPr>
            <a:endParaRPr lang="en-GB" b="0" i="0" dirty="0">
              <a:solidFill>
                <a:srgbClr val="373A3C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mHealth e IoT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err="1">
                <a:solidFill>
                  <a:srgbClr val="373A3C"/>
                </a:solidFill>
                <a:latin typeface="Aptos" panose="020B0004020202020204" pitchFamily="34" charset="0"/>
              </a:rPr>
              <a:t>Concetti</a:t>
            </a:r>
            <a:r>
              <a:rPr lang="en-GB" dirty="0">
                <a:solidFill>
                  <a:srgbClr val="373A3C"/>
                </a:solidFill>
                <a:latin typeface="Aptos" panose="020B0004020202020204" pitchFamily="34" charset="0"/>
              </a:rPr>
              <a:t> di IoT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373A3C"/>
                </a:solidFill>
                <a:latin typeface="Aptos" panose="020B0004020202020204" pitchFamily="34" charset="0"/>
              </a:rPr>
              <a:t>Code versioning e GIT</a:t>
            </a:r>
            <a:endParaRPr lang="en-GB" i="0" dirty="0">
              <a:solidFill>
                <a:srgbClr val="373A3C"/>
              </a:solidFill>
              <a:effectLst/>
              <a:latin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b="0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App development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err="1">
                <a:solidFill>
                  <a:srgbClr val="373A3C"/>
                </a:solidFill>
                <a:latin typeface="Aptos" panose="020B0004020202020204" pitchFamily="34" charset="0"/>
              </a:rPr>
              <a:t>Cenni</a:t>
            </a:r>
            <a:r>
              <a:rPr lang="en-GB" dirty="0">
                <a:solidFill>
                  <a:srgbClr val="373A3C"/>
                </a:solidFill>
                <a:latin typeface="Aptos" panose="020B0004020202020204" pitchFamily="34" charset="0"/>
              </a:rPr>
              <a:t> di </a:t>
            </a:r>
            <a:r>
              <a:rPr lang="en-GB" dirty="0" err="1">
                <a:solidFill>
                  <a:srgbClr val="373A3C"/>
                </a:solidFill>
                <a:latin typeface="Aptos" panose="020B0004020202020204" pitchFamily="34" charset="0"/>
              </a:rPr>
              <a:t>programmazione</a:t>
            </a:r>
            <a:r>
              <a:rPr lang="en-GB" dirty="0">
                <a:solidFill>
                  <a:srgbClr val="373A3C"/>
                </a:solidFill>
                <a:latin typeface="Aptos" panose="020B0004020202020204" pitchFamily="34" charset="0"/>
              </a:rPr>
              <a:t> con </a:t>
            </a:r>
            <a:r>
              <a:rPr lang="en-GB" dirty="0" err="1">
                <a:solidFill>
                  <a:srgbClr val="373A3C"/>
                </a:solidFill>
                <a:latin typeface="Aptos" panose="020B0004020202020204" pitchFamily="34" charset="0"/>
              </a:rPr>
              <a:t>agenti</a:t>
            </a:r>
            <a:endParaRPr lang="en-GB" b="0" i="0" dirty="0">
              <a:solidFill>
                <a:srgbClr val="373A3C"/>
              </a:solidFill>
              <a:effectLst/>
              <a:latin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GB" b="0" i="0" dirty="0">
              <a:solidFill>
                <a:srgbClr val="373A3C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solidFill>
                  <a:srgbClr val="373A3C"/>
                </a:solidFill>
                <a:latin typeface="Aptos" panose="020B0004020202020204" pitchFamily="34" charset="0"/>
              </a:rPr>
              <a:t>Datasets </a:t>
            </a:r>
            <a:r>
              <a:rPr lang="en-GB" b="1" dirty="0" err="1">
                <a:solidFill>
                  <a:srgbClr val="373A3C"/>
                </a:solidFill>
                <a:latin typeface="Aptos" panose="020B0004020202020204" pitchFamily="34" charset="0"/>
              </a:rPr>
              <a:t>pubblici</a:t>
            </a:r>
            <a:r>
              <a:rPr lang="en-GB" b="1" dirty="0">
                <a:solidFill>
                  <a:srgbClr val="373A3C"/>
                </a:solidFill>
                <a:latin typeface="Aptos" panose="020B0004020202020204" pitchFamily="34" charset="0"/>
              </a:rPr>
              <a:t> e LLM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0" i="0" dirty="0" err="1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Banche</a:t>
            </a:r>
            <a:r>
              <a:rPr lang="en-GB" b="0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b="0" i="0" dirty="0" err="1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bibliografiche</a:t>
            </a:r>
            <a:endParaRPr lang="en-GB" b="0" i="0" dirty="0">
              <a:solidFill>
                <a:srgbClr val="373A3C"/>
              </a:solidFill>
              <a:effectLst/>
              <a:latin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b="0" i="0" dirty="0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Dataset </a:t>
            </a:r>
            <a:r>
              <a:rPr lang="en-GB" b="0" i="0" dirty="0" err="1">
                <a:solidFill>
                  <a:srgbClr val="373A3C"/>
                </a:solidFill>
                <a:effectLst/>
                <a:latin typeface="Aptos" panose="020B0004020202020204" pitchFamily="34" charset="0"/>
              </a:rPr>
              <a:t>pubblici</a:t>
            </a:r>
            <a:endParaRPr lang="en-GB" b="0" i="0" dirty="0">
              <a:solidFill>
                <a:srgbClr val="373A3C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1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95569" y="129385"/>
            <a:ext cx="596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WEARABLES + ECOLOGICAL SENSING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2D1E384-A69B-CDA7-5090-9FE4BA4C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94" y="963827"/>
            <a:ext cx="9380796" cy="37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5121C4B-F93E-8224-7339-2D0D1A6B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458" y="2841818"/>
            <a:ext cx="8815536" cy="48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0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95569" y="129385"/>
            <a:ext cx="596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WEARABLES + ECOLOGICAL SENSING</a:t>
            </a:r>
          </a:p>
        </p:txBody>
      </p:sp>
      <p:pic>
        <p:nvPicPr>
          <p:cNvPr id="8" name="Picture 7" descr="A close-up of a smart watch&#10;&#10;Description automatically generated">
            <a:extLst>
              <a:ext uri="{FF2B5EF4-FFF2-40B4-BE49-F238E27FC236}">
                <a16:creationId xmlns:a16="http://schemas.microsoft.com/office/drawing/2014/main" id="{FCCB981F-43BB-AE42-033A-26DB145F6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00" y="1208889"/>
            <a:ext cx="10895469" cy="51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1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CB0AF-F176-2B13-3F01-EFE10CCF412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SIDE PROJECTS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50351F-29CE-4B03-8D05-20DE4D7C4F59}"/>
              </a:ext>
            </a:extLst>
          </p:cNvPr>
          <p:cNvSpPr txBox="1"/>
          <p:nvPr/>
        </p:nvSpPr>
        <p:spPr>
          <a:xfrm>
            <a:off x="627106" y="129799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>
                <a:latin typeface="Aptos" panose="020B0004020202020204" pitchFamily="34" charset="0"/>
              </a:rPr>
              <a:t>Cognitive Sciences, Stimolazioni uditive e Sinestesia: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B7A899-CDC4-8AE2-36BA-479208CB2824}"/>
              </a:ext>
            </a:extLst>
          </p:cNvPr>
          <p:cNvSpPr txBox="1"/>
          <p:nvPr/>
        </p:nvSpPr>
        <p:spPr>
          <a:xfrm>
            <a:off x="1063459" y="1667330"/>
            <a:ext cx="10181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Parovel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G., Prenassi, M., Coppola, W.,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Cattaruzza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S., &amp; Agostini, T. (2022). Synaesthetic Interactions between Sounds and Colour Afterimages: Revisiting Werner and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Zietz’s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Approach.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Gestalt Theory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44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(1-2), 161-174.</a:t>
            </a:r>
            <a:endParaRPr lang="en-IT" sz="1400" dirty="0">
              <a:latin typeface="Aptos" panose="020B00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14E7D2-8618-C6A0-DFEA-2C0E439F7A62}"/>
              </a:ext>
            </a:extLst>
          </p:cNvPr>
          <p:cNvSpPr txBox="1"/>
          <p:nvPr/>
        </p:nvSpPr>
        <p:spPr>
          <a:xfrm>
            <a:off x="627106" y="3228010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>
                <a:latin typeface="Aptos" panose="020B0004020202020204" pitchFamily="34" charset="0"/>
              </a:rPr>
              <a:t>Scienze dello sport:</a:t>
            </a:r>
          </a:p>
          <a:p>
            <a:endParaRPr lang="en-IT" dirty="0">
              <a:latin typeface="Aptos" panose="020B00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955044-B381-4C88-B5B0-38EE803EDDDB}"/>
              </a:ext>
            </a:extLst>
          </p:cNvPr>
          <p:cNvSpPr txBox="1"/>
          <p:nvPr/>
        </p:nvSpPr>
        <p:spPr>
          <a:xfrm>
            <a:off x="1063459" y="3611844"/>
            <a:ext cx="101811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Frontani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F., Prenassi, M.,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Paolini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V.,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Formicola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G.,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Marceglia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S., &amp;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Policastro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F. (2022). Dominant and nondominant leg kinematics during kicking in young soccer players: a cross-sectional study.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Motor Control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27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(2), 327-337</a:t>
            </a:r>
          </a:p>
          <a:p>
            <a:endParaRPr lang="en-GB" sz="1400" b="0" i="0" dirty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Frontani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F., Prenassi, M.,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Paolini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V.,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Luciani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P.,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Marceglia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S., &amp;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Policastro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F. (2022). Knee kinematic during the golf swing: a cross-sectional analysis between groups of different handicap.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Journal of Physical Education and Sport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22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(1), 250-255</a:t>
            </a:r>
            <a:endParaRPr lang="en-IT" sz="1400" dirty="0">
              <a:latin typeface="Aptos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D2DD59-4658-EDDB-F136-3407D67FB4AE}"/>
              </a:ext>
            </a:extLst>
          </p:cNvPr>
          <p:cNvSpPr txBox="1"/>
          <p:nvPr/>
        </p:nvSpPr>
        <p:spPr>
          <a:xfrm>
            <a:off x="2056244" y="5043005"/>
            <a:ext cx="7507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>
                <a:latin typeface="Aptos" panose="020B0004020202020204" pitchFamily="34" charset="0"/>
              </a:rPr>
              <a:t>Calcio, Footbal Americano, Rugby, Boxe, Sollevamento pesi, Basket.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7061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terina Petrillo al vertice di Area Science Park">
            <a:extLst>
              <a:ext uri="{FF2B5EF4-FFF2-40B4-BE49-F238E27FC236}">
                <a16:creationId xmlns:a16="http://schemas.microsoft.com/office/drawing/2014/main" id="{C270685C-3390-3CCB-3D15-07E613659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2488" y="808143"/>
            <a:ext cx="7589029" cy="38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701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AREA SCIENCE PARK 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29781-27D1-945E-BAB6-96145CBC792C}"/>
              </a:ext>
            </a:extLst>
          </p:cNvPr>
          <p:cNvSpPr txBox="1"/>
          <p:nvPr/>
        </p:nvSpPr>
        <p:spPr>
          <a:xfrm>
            <a:off x="309356" y="1177934"/>
            <a:ext cx="49315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 err="1">
                <a:effectLst/>
                <a:latin typeface="Aptos" panose="020B0004020202020204" pitchFamily="34" charset="0"/>
              </a:rPr>
              <a:t>Istituto</a:t>
            </a:r>
            <a:r>
              <a:rPr lang="en-GB" b="1" i="0" dirty="0">
                <a:effectLst/>
                <a:latin typeface="Aptos" panose="020B0004020202020204" pitchFamily="34" charset="0"/>
              </a:rPr>
              <a:t> </a:t>
            </a:r>
            <a:r>
              <a:rPr lang="en-GB" b="1" i="0" dirty="0" err="1">
                <a:effectLst/>
                <a:latin typeface="Aptos" panose="020B0004020202020204" pitchFamily="34" charset="0"/>
              </a:rPr>
              <a:t>Ricerca</a:t>
            </a:r>
            <a:r>
              <a:rPr lang="en-GB" b="1" i="0" dirty="0">
                <a:effectLst/>
                <a:latin typeface="Aptos" panose="020B0004020202020204" pitchFamily="34" charset="0"/>
              </a:rPr>
              <a:t> e </a:t>
            </a:r>
          </a:p>
          <a:p>
            <a:pPr algn="l"/>
            <a:r>
              <a:rPr lang="en-GB" b="1" i="0" dirty="0" err="1">
                <a:effectLst/>
                <a:latin typeface="Aptos" panose="020B0004020202020204" pitchFamily="34" charset="0"/>
              </a:rPr>
              <a:t>Innovazione</a:t>
            </a:r>
            <a:r>
              <a:rPr lang="en-GB" b="1" i="0" dirty="0">
                <a:effectLst/>
                <a:latin typeface="Aptos" panose="020B0004020202020204" pitchFamily="34" charset="0"/>
              </a:rPr>
              <a:t> </a:t>
            </a:r>
            <a:r>
              <a:rPr lang="en-GB" b="1" i="0" dirty="0" err="1">
                <a:effectLst/>
                <a:latin typeface="Aptos" panose="020B0004020202020204" pitchFamily="34" charset="0"/>
              </a:rPr>
              <a:t>Tecnologica</a:t>
            </a:r>
            <a:r>
              <a:rPr lang="en-GB" b="1" i="0" dirty="0">
                <a:effectLst/>
                <a:latin typeface="Aptos" panose="020B0004020202020204" pitchFamily="34" charset="0"/>
              </a:rPr>
              <a:t> </a:t>
            </a:r>
          </a:p>
          <a:p>
            <a:pPr algn="l"/>
            <a:r>
              <a:rPr lang="en-GB" b="1" i="0" dirty="0">
                <a:effectLst/>
                <a:latin typeface="Aptos" panose="020B0004020202020204" pitchFamily="34" charset="0"/>
              </a:rPr>
              <a:t>(RIT)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1" dirty="0">
                <a:latin typeface="Aptos" panose="020B0004020202020204" pitchFamily="34" charset="0"/>
              </a:rPr>
              <a:t>LAGE</a:t>
            </a:r>
          </a:p>
          <a:p>
            <a:pPr marL="800100" lvl="2" indent="-342900">
              <a:buFont typeface="Arial"/>
              <a:buChar char="•"/>
              <a:defRPr/>
            </a:pPr>
            <a:r>
              <a:rPr lang="en-US" dirty="0" err="1">
                <a:latin typeface="Aptos" panose="020B0004020202020204" pitchFamily="34" charset="0"/>
              </a:rPr>
              <a:t>Laboratorio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Genomica</a:t>
            </a:r>
            <a:r>
              <a:rPr lang="en-US" dirty="0">
                <a:latin typeface="Aptos" panose="020B0004020202020204" pitchFamily="34" charset="0"/>
              </a:rPr>
              <a:t> ed </a:t>
            </a:r>
            <a:r>
              <a:rPr lang="en-US" dirty="0" err="1">
                <a:latin typeface="Aptos" panose="020B0004020202020204" pitchFamily="34" charset="0"/>
              </a:rPr>
              <a:t>Epigenomica</a:t>
            </a:r>
            <a:endParaRPr lang="en-US" dirty="0">
              <a:latin typeface="Aptos" panose="020B0004020202020204" pitchFamily="34" charset="0"/>
            </a:endParaRPr>
          </a:p>
          <a:p>
            <a:pPr marL="457200" lvl="2">
              <a:defRPr/>
            </a:pPr>
            <a:endParaRPr lang="en-US" dirty="0">
              <a:latin typeface="Aptos" panose="020B0004020202020204" pitchFamily="34" charset="0"/>
            </a:endParaRPr>
          </a:p>
          <a:p>
            <a:pPr marL="457200" lvl="2">
              <a:defRPr/>
            </a:pPr>
            <a:endParaRPr lang="en-US" dirty="0">
              <a:latin typeface="Aptos" panose="020B00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1" dirty="0">
                <a:latin typeface="Aptos" panose="020B0004020202020204" pitchFamily="34" charset="0"/>
              </a:rPr>
              <a:t>LAME</a:t>
            </a:r>
          </a:p>
          <a:p>
            <a:pPr marL="800100" lvl="2" indent="-342900">
              <a:buFont typeface="Arial"/>
              <a:buChar char="•"/>
              <a:defRPr/>
            </a:pPr>
            <a:r>
              <a:rPr lang="en-US" dirty="0" err="1">
                <a:latin typeface="Aptos" panose="020B0004020202020204" pitchFamily="34" charset="0"/>
              </a:rPr>
              <a:t>Laboratorio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Microscopia</a:t>
            </a:r>
            <a:r>
              <a:rPr lang="en-US" dirty="0">
                <a:latin typeface="Aptos" panose="020B0004020202020204" pitchFamily="34" charset="0"/>
              </a:rPr>
              <a:t>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 err="1">
                <a:latin typeface="Aptos" panose="020B0004020202020204" pitchFamily="34" charset="0"/>
              </a:rPr>
              <a:t>Elettronica</a:t>
            </a:r>
            <a:endParaRPr lang="en-US" dirty="0">
              <a:latin typeface="Aptos" panose="020B0004020202020204" pitchFamily="34" charset="0"/>
            </a:endParaRPr>
          </a:p>
          <a:p>
            <a:endParaRPr lang="en-US" sz="1800" dirty="0">
              <a:latin typeface="Aptos" panose="020B0004020202020204" pitchFamily="34" charset="0"/>
            </a:endParaRPr>
          </a:p>
          <a:p>
            <a:endParaRPr lang="en-US" sz="1800" dirty="0">
              <a:latin typeface="Aptos" panose="020B00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1" dirty="0">
                <a:latin typeface="Aptos" panose="020B0004020202020204" pitchFamily="34" charset="0"/>
              </a:rPr>
              <a:t>LADE</a:t>
            </a:r>
          </a:p>
          <a:p>
            <a:pPr marL="800100" lvl="2" indent="-342900">
              <a:buFont typeface="Arial"/>
              <a:buChar char="•"/>
              <a:defRPr/>
            </a:pPr>
            <a:r>
              <a:rPr lang="en-US" dirty="0" err="1">
                <a:latin typeface="Aptos" panose="020B0004020202020204" pitchFamily="34" charset="0"/>
              </a:rPr>
              <a:t>Laboratorio</a:t>
            </a:r>
            <a:r>
              <a:rPr lang="en-US" dirty="0">
                <a:latin typeface="Aptos" panose="020B0004020202020204" pitchFamily="34" charset="0"/>
              </a:rPr>
              <a:t> di Data Engineering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65075CD7-11BF-0A38-DF9C-7B39705D4854}"/>
              </a:ext>
            </a:extLst>
          </p:cNvPr>
          <p:cNvCxnSpPr>
            <a:cxnSpLocks/>
          </p:cNvCxnSpPr>
          <p:nvPr/>
        </p:nvCxnSpPr>
        <p:spPr>
          <a:xfrm flipV="1">
            <a:off x="4399004" y="4015946"/>
            <a:ext cx="1297461" cy="1295184"/>
          </a:xfrm>
          <a:prstGeom prst="bentConnector3">
            <a:avLst>
              <a:gd name="adj1" fmla="val 99524"/>
            </a:avLst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665FD1F-443C-2C1B-30C0-962B3DEA58FA}"/>
              </a:ext>
            </a:extLst>
          </p:cNvPr>
          <p:cNvCxnSpPr>
            <a:cxnSpLocks/>
          </p:cNvCxnSpPr>
          <p:nvPr/>
        </p:nvCxnSpPr>
        <p:spPr>
          <a:xfrm>
            <a:off x="3974113" y="2520778"/>
            <a:ext cx="709098" cy="44484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6" name="Picture 4" descr="Percorsi in Provincia di Trieste">
            <a:extLst>
              <a:ext uri="{FF2B5EF4-FFF2-40B4-BE49-F238E27FC236}">
                <a16:creationId xmlns:a16="http://schemas.microsoft.com/office/drawing/2014/main" id="{9F2260E9-D632-4C44-156F-1755D5CA0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8832" y="3914629"/>
            <a:ext cx="4052686" cy="27930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35D8266-ADDA-E61F-CFC0-107C2B2FBF83}"/>
              </a:ext>
            </a:extLst>
          </p:cNvPr>
          <p:cNvCxnSpPr>
            <a:cxnSpLocks/>
          </p:cNvCxnSpPr>
          <p:nvPr/>
        </p:nvCxnSpPr>
        <p:spPr>
          <a:xfrm>
            <a:off x="5021277" y="5311130"/>
            <a:ext cx="3455856" cy="129590"/>
          </a:xfrm>
          <a:prstGeom prst="bentConnector3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11D6C1D0-4553-1FEC-2B72-4E6C5401C088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3935001" y="3301593"/>
            <a:ext cx="1305894" cy="562029"/>
          </a:xfrm>
          <a:prstGeom prst="bentConnector3">
            <a:avLst>
              <a:gd name="adj1" fmla="val 70194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E53CF19-354A-96D3-BFB5-FA56411E13C7}"/>
              </a:ext>
            </a:extLst>
          </p:cNvPr>
          <p:cNvSpPr txBox="1"/>
          <p:nvPr/>
        </p:nvSpPr>
        <p:spPr>
          <a:xfrm>
            <a:off x="4822183" y="4696824"/>
            <a:ext cx="925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ORFEO</a:t>
            </a:r>
            <a:endParaRPr lang="en-IT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F83070-7F42-8A6C-E958-E46F77CF6641}"/>
              </a:ext>
            </a:extLst>
          </p:cNvPr>
          <p:cNvSpPr txBox="1"/>
          <p:nvPr/>
        </p:nvSpPr>
        <p:spPr>
          <a:xfrm>
            <a:off x="6985707" y="5066156"/>
            <a:ext cx="925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LAB</a:t>
            </a:r>
            <a:endParaRPr lang="en-IT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A6C814-7DC4-ED30-9610-522F23E9E08B}"/>
              </a:ext>
            </a:extLst>
          </p:cNvPr>
          <p:cNvSpPr txBox="1"/>
          <p:nvPr/>
        </p:nvSpPr>
        <p:spPr>
          <a:xfrm>
            <a:off x="4189721" y="1390948"/>
            <a:ext cx="3428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AREA BASOVIZZA</a:t>
            </a:r>
            <a:endParaRPr lang="en-IT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7D201F-13BA-471E-BE7C-76F241EF0433}"/>
              </a:ext>
            </a:extLst>
          </p:cNvPr>
          <p:cNvSpPr txBox="1"/>
          <p:nvPr/>
        </p:nvSpPr>
        <p:spPr>
          <a:xfrm>
            <a:off x="9442973" y="4015946"/>
            <a:ext cx="3428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AREA PADRICIANO</a:t>
            </a:r>
            <a:endParaRPr lang="en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9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7">
            <a:extLst>
              <a:ext uri="{FF2B5EF4-FFF2-40B4-BE49-F238E27FC236}">
                <a16:creationId xmlns:a16="http://schemas.microsoft.com/office/drawing/2014/main" id="{E37AB01B-6186-9620-D7D2-416745200B8B}"/>
              </a:ext>
            </a:extLst>
          </p:cNvPr>
          <p:cNvSpPr txBox="1"/>
          <p:nvPr/>
        </p:nvSpPr>
        <p:spPr>
          <a:xfrm>
            <a:off x="1606721" y="1382341"/>
            <a:ext cx="8978557" cy="4813754"/>
          </a:xfrm>
          <a:prstGeom prst="rect">
            <a:avLst/>
          </a:prstGeom>
          <a:noFill/>
        </p:spPr>
        <p:txBody>
          <a:bodyPr wrap="square" lIns="121920" tIns="60960" rIns="121920" bIns="60960" rtlCol="0" anchor="ctr">
            <a:spAutoFit/>
          </a:bodyPr>
          <a:lstStyle/>
          <a:p>
            <a:pPr algn="ctr">
              <a:lnSpc>
                <a:spcPct val="110000"/>
              </a:lnSpc>
              <a:buClrTx/>
              <a:buFontTx/>
              <a:buNone/>
            </a:pPr>
            <a:endParaRPr lang="en-US" sz="3200" b="1" spc="400" dirty="0">
              <a:solidFill>
                <a:schemeClr val="accent1"/>
              </a:solidFill>
              <a:latin typeface="Calibri"/>
              <a:cs typeface="Arial Narrow"/>
            </a:endParaRPr>
          </a:p>
          <a:p>
            <a:pPr algn="ctr">
              <a:lnSpc>
                <a:spcPct val="110000"/>
              </a:lnSpc>
              <a:buClrTx/>
              <a:buFontTx/>
              <a:buNone/>
            </a:pPr>
            <a:r>
              <a:rPr lang="en-US" sz="3200" b="1" spc="400" dirty="0">
                <a:solidFill>
                  <a:schemeClr val="accent1"/>
                </a:solidFill>
                <a:latin typeface="Calibri"/>
                <a:cs typeface="Arial Narrow"/>
              </a:rPr>
              <a:t>PRP@CERIC</a:t>
            </a:r>
          </a:p>
          <a:p>
            <a:pPr algn="ctr">
              <a:lnSpc>
                <a:spcPct val="110000"/>
              </a:lnSpc>
              <a:buClrTx/>
              <a:buFontTx/>
              <a:buNone/>
            </a:pPr>
            <a:r>
              <a:rPr lang="en-US" sz="3200" b="1" spc="400" dirty="0">
                <a:solidFill>
                  <a:schemeClr val="accent1"/>
                </a:solidFill>
                <a:latin typeface="Calibri"/>
                <a:cs typeface="Arial Narrow"/>
              </a:rPr>
              <a:t>PATHOGEN READINESS PLATFORM</a:t>
            </a:r>
          </a:p>
          <a:p>
            <a:pPr algn="ctr">
              <a:lnSpc>
                <a:spcPct val="110000"/>
              </a:lnSpc>
              <a:buClrTx/>
              <a:buFontTx/>
              <a:buNone/>
            </a:pPr>
            <a:r>
              <a:rPr lang="en-US" sz="3200" b="1" spc="400" dirty="0">
                <a:solidFill>
                  <a:schemeClr val="accent1"/>
                </a:solidFill>
                <a:latin typeface="Calibri"/>
                <a:cs typeface="Arial Narrow"/>
              </a:rPr>
              <a:t>AT</a:t>
            </a:r>
          </a:p>
          <a:p>
            <a:pPr algn="ctr">
              <a:lnSpc>
                <a:spcPct val="110000"/>
              </a:lnSpc>
              <a:buClrTx/>
              <a:buFontTx/>
              <a:buNone/>
            </a:pPr>
            <a:r>
              <a:rPr lang="en-US" sz="3200" b="1" spc="400" dirty="0">
                <a:solidFill>
                  <a:schemeClr val="accent1"/>
                </a:solidFill>
                <a:latin typeface="Calibri"/>
                <a:cs typeface="Arial Narrow"/>
              </a:rPr>
              <a:t>CENTRAL EUROPEAN RESEARCH INFRASTRUCTURE CONSORTIUM</a:t>
            </a:r>
          </a:p>
          <a:p>
            <a:pPr algn="ctr">
              <a:lnSpc>
                <a:spcPct val="110000"/>
              </a:lnSpc>
              <a:buClrTx/>
              <a:buFontTx/>
              <a:buNone/>
            </a:pPr>
            <a:endParaRPr lang="en-US" sz="3200" b="1" spc="400" dirty="0">
              <a:solidFill>
                <a:schemeClr val="accent1"/>
              </a:solidFill>
              <a:latin typeface="Calibri"/>
              <a:cs typeface="Arial Narrow"/>
            </a:endParaRPr>
          </a:p>
          <a:p>
            <a:pPr algn="ctr">
              <a:lnSpc>
                <a:spcPct val="110000"/>
              </a:lnSpc>
              <a:buClrTx/>
              <a:buFontTx/>
              <a:buNone/>
            </a:pPr>
            <a:r>
              <a:rPr lang="en-US" spc="400" dirty="0">
                <a:solidFill>
                  <a:schemeClr val="accent1"/>
                </a:solidFill>
                <a:latin typeface="Calibri"/>
                <a:cs typeface="Arial Narrow"/>
              </a:rPr>
              <a:t>Unlocking pathogen research frontiers: cutting-edge technologies and multidisciplinary expertise </a:t>
            </a:r>
          </a:p>
          <a:p>
            <a:pPr algn="ctr">
              <a:lnSpc>
                <a:spcPct val="110000"/>
              </a:lnSpc>
              <a:buClrTx/>
              <a:buFontTx/>
              <a:buNone/>
            </a:pPr>
            <a:r>
              <a:rPr lang="en-US" spc="400" dirty="0">
                <a:solidFill>
                  <a:schemeClr val="accent1"/>
                </a:solidFill>
                <a:latin typeface="Calibri"/>
                <a:cs typeface="Arial Narrow"/>
              </a:rPr>
              <a:t>in a unique Research Infrastructure.</a:t>
            </a:r>
          </a:p>
        </p:txBody>
      </p:sp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C72CA-0DC8-9639-5C67-1B1208D9D3B2}"/>
              </a:ext>
            </a:extLst>
          </p:cNvPr>
          <p:cNvSpPr txBox="1"/>
          <p:nvPr/>
        </p:nvSpPr>
        <p:spPr>
          <a:xfrm>
            <a:off x="7536249" y="648866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>
                <a:solidFill>
                  <a:schemeClr val="tx2"/>
                </a:solidFill>
              </a:rPr>
              <a:t>https://www.pathogen-ri.eu/</a:t>
            </a:r>
          </a:p>
        </p:txBody>
      </p:sp>
    </p:spTree>
    <p:extLst>
      <p:ext uri="{BB962C8B-B14F-4D97-AF65-F5344CB8AC3E}">
        <p14:creationId xmlns:p14="http://schemas.microsoft.com/office/powerpoint/2010/main" val="125689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49A96F53-40F5-0E73-BD83-7F7FF1433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13" y="41560"/>
            <a:ext cx="1825819" cy="637315"/>
          </a:xfrm>
          <a:prstGeom prst="rect">
            <a:avLst/>
          </a:prstGeom>
        </p:spPr>
      </p:pic>
      <p:sp>
        <p:nvSpPr>
          <p:cNvPr id="3" name="Titolo 8">
            <a:extLst>
              <a:ext uri="{FF2B5EF4-FFF2-40B4-BE49-F238E27FC236}">
                <a16:creationId xmlns:a16="http://schemas.microsoft.com/office/drawing/2014/main" id="{7D39181B-A9F1-9305-F2C2-04FB4F0FF3B0}"/>
              </a:ext>
            </a:extLst>
          </p:cNvPr>
          <p:cNvSpPr txBox="1">
            <a:spLocks/>
          </p:cNvSpPr>
          <p:nvPr/>
        </p:nvSpPr>
        <p:spPr>
          <a:xfrm>
            <a:off x="335360" y="1624295"/>
            <a:ext cx="11521280" cy="772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Aptos" panose="020B0004020202020204" pitchFamily="34" charset="0"/>
              </a:rPr>
              <a:t>PRP@CERIC in Numbers</a:t>
            </a:r>
            <a:endParaRPr lang="it-IT" sz="36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422FC434-45E6-DD79-BA97-F153F4A08D28}"/>
              </a:ext>
            </a:extLst>
          </p:cNvPr>
          <p:cNvSpPr txBox="1"/>
          <p:nvPr/>
        </p:nvSpPr>
        <p:spPr>
          <a:xfrm>
            <a:off x="3031577" y="2803011"/>
            <a:ext cx="8360323" cy="32470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>
              <a:spcBef>
                <a:spcPts val="600"/>
              </a:spcBef>
            </a:pPr>
            <a:r>
              <a:rPr lang="en-US" sz="25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41 Million € total funding</a:t>
            </a:r>
          </a:p>
          <a:p>
            <a:pPr algn="just" rtl="0" fontAlgn="base">
              <a:spcBef>
                <a:spcPts val="600"/>
              </a:spcBef>
            </a:pPr>
            <a:endParaRPr lang="en-US" sz="25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algn="just" rtl="0" fontAlgn="base">
              <a:spcBef>
                <a:spcPts val="600"/>
              </a:spcBef>
            </a:pPr>
            <a:r>
              <a:rPr lang="en-US" sz="25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104 people involved (35 newly employed)</a:t>
            </a:r>
          </a:p>
          <a:p>
            <a:pPr algn="just" rtl="0" fontAlgn="base">
              <a:spcBef>
                <a:spcPts val="600"/>
              </a:spcBef>
            </a:pPr>
            <a:endParaRPr lang="en-US" sz="2500" b="1" i="0" dirty="0">
              <a:solidFill>
                <a:schemeClr val="accent1"/>
              </a:solidFill>
              <a:effectLst/>
              <a:latin typeface="Aptos" panose="020B0004020202020204" pitchFamily="34" charset="0"/>
            </a:endParaRPr>
          </a:p>
          <a:p>
            <a:pPr algn="just" rtl="0" fontAlgn="base">
              <a:spcBef>
                <a:spcPts val="600"/>
              </a:spcBef>
            </a:pPr>
            <a:r>
              <a:rPr lang="en-US" sz="25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8 partners</a:t>
            </a:r>
          </a:p>
          <a:p>
            <a:pPr algn="just" rtl="0" fontAlgn="base">
              <a:spcBef>
                <a:spcPts val="600"/>
              </a:spcBef>
            </a:pPr>
            <a:endParaRPr lang="en-US" sz="2500" b="1" i="0" dirty="0">
              <a:solidFill>
                <a:schemeClr val="accent1"/>
              </a:solidFill>
              <a:effectLst/>
              <a:latin typeface="Aptos" panose="020B0004020202020204" pitchFamily="34" charset="0"/>
            </a:endParaRPr>
          </a:p>
          <a:p>
            <a:pPr algn="just" rtl="0" fontAlgn="base">
              <a:spcBef>
                <a:spcPts val="600"/>
              </a:spcBef>
            </a:pPr>
            <a:r>
              <a:rPr lang="en-US" sz="2500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cs typeface="Calibri"/>
              </a:rPr>
              <a:t>7 research platforms</a:t>
            </a: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238CFD64-CDDA-703F-7B3B-E10FD6F74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66" y="5415211"/>
            <a:ext cx="657447" cy="657447"/>
          </a:xfrm>
          <a:prstGeom prst="rect">
            <a:avLst/>
          </a:prstGeom>
        </p:spPr>
      </p:pic>
      <p:pic>
        <p:nvPicPr>
          <p:cNvPr id="8" name="Immagine 18">
            <a:extLst>
              <a:ext uri="{FF2B5EF4-FFF2-40B4-BE49-F238E27FC236}">
                <a16:creationId xmlns:a16="http://schemas.microsoft.com/office/drawing/2014/main" id="{4E20544A-F796-C1C0-1015-89A7BD3EA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844" y="3589514"/>
            <a:ext cx="689344" cy="689344"/>
          </a:xfrm>
          <a:prstGeom prst="rect">
            <a:avLst/>
          </a:prstGeom>
        </p:spPr>
      </p:pic>
      <p:pic>
        <p:nvPicPr>
          <p:cNvPr id="9" name="Immagine 22">
            <a:extLst>
              <a:ext uri="{FF2B5EF4-FFF2-40B4-BE49-F238E27FC236}">
                <a16:creationId xmlns:a16="http://schemas.microsoft.com/office/drawing/2014/main" id="{D3CEDAD9-98F7-B1A2-2806-8024FF73F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827" y="2700258"/>
            <a:ext cx="689344" cy="689344"/>
          </a:xfrm>
          <a:prstGeom prst="rect">
            <a:avLst/>
          </a:prstGeom>
        </p:spPr>
      </p:pic>
      <p:pic>
        <p:nvPicPr>
          <p:cNvPr id="10" name="Immagine 24">
            <a:extLst>
              <a:ext uri="{FF2B5EF4-FFF2-40B4-BE49-F238E27FC236}">
                <a16:creationId xmlns:a16="http://schemas.microsoft.com/office/drawing/2014/main" id="{67B77544-7559-BA53-5A68-198C4432A4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66" y="4525955"/>
            <a:ext cx="753300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1471</Words>
  <Application>Microsoft Macintosh PowerPoint</Application>
  <PresentationFormat>Widescreen</PresentationFormat>
  <Paragraphs>204</Paragraphs>
  <Slides>32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PRENASSI MARCO</dc:creator>
  <cp:lastModifiedBy>PRENASSI MARCO</cp:lastModifiedBy>
  <cp:revision>23</cp:revision>
  <dcterms:created xsi:type="dcterms:W3CDTF">2024-03-03T12:53:22Z</dcterms:created>
  <dcterms:modified xsi:type="dcterms:W3CDTF">2026-02-25T13:23:55Z</dcterms:modified>
</cp:coreProperties>
</file>