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7" r:id="rId7"/>
    <p:sldId id="363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9" r:id="rId41"/>
    <p:sldId id="300" r:id="rId42"/>
    <p:sldId id="301" r:id="rId43"/>
    <p:sldId id="352" r:id="rId44"/>
    <p:sldId id="353" r:id="rId45"/>
    <p:sldId id="354" r:id="rId46"/>
    <p:sldId id="355" r:id="rId47"/>
    <p:sldId id="356" r:id="rId48"/>
    <p:sldId id="342" r:id="rId49"/>
    <p:sldId id="357" r:id="rId50"/>
    <p:sldId id="359" r:id="rId51"/>
    <p:sldId id="360" r:id="rId52"/>
    <p:sldId id="361" r:id="rId53"/>
    <p:sldId id="362" r:id="rId54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32"/>
    <p:restoredTop sz="96197"/>
  </p:normalViewPr>
  <p:slideViewPr>
    <p:cSldViewPr snapToGrid="0">
      <p:cViewPr varScale="1">
        <p:scale>
          <a:sx n="120" d="100"/>
          <a:sy n="120" d="100"/>
        </p:scale>
        <p:origin x="18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95B9B-C598-0C49-BD98-05C6CD095D83}" type="doc">
      <dgm:prSet loTypeId="urn:microsoft.com/office/officeart/2005/8/layout/radial4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BB7DC6F-08CC-3745-81DF-991C637B8DAA}">
      <dgm:prSet/>
      <dgm:spPr/>
      <dgm:t>
        <a:bodyPr/>
        <a:lstStyle/>
        <a:p>
          <a:pPr rtl="0"/>
          <a:r>
            <a:rPr lang="it-IT">
              <a:latin typeface="Aptos" panose="020B0004020202020204" pitchFamily="34" charset="0"/>
              <a:cs typeface="Verdana"/>
            </a:rPr>
            <a:t>Informatica teorica</a:t>
          </a:r>
          <a:endParaRPr lang="it-IT" dirty="0">
            <a:latin typeface="Aptos" panose="020B0004020202020204" pitchFamily="34" charset="0"/>
            <a:cs typeface="Verdana"/>
          </a:endParaRPr>
        </a:p>
      </dgm:t>
    </dgm:pt>
    <dgm:pt modelId="{625BCB0C-E377-1247-8BF2-5979D171D937}" type="parTrans" cxnId="{CDFCFE48-3508-1146-8D6F-DA1B79350084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3676D37D-2EF4-8548-805F-5E64D9188D5F}" type="sibTrans" cxnId="{CDFCFE48-3508-1146-8D6F-DA1B79350084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B1133D54-337D-F946-8A0D-EE57B35EC76C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Macchine a stati finiti</a:t>
          </a:r>
        </a:p>
      </dgm:t>
    </dgm:pt>
    <dgm:pt modelId="{3C35905A-1454-9441-AC45-02ED6E85895D}" type="parTrans" cxnId="{CC16D68E-14E5-5747-94FA-808ABC816D92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BC98F63A-FC03-954D-A7AA-959BFD93A2EE}" type="sibTrans" cxnId="{CC16D68E-14E5-5747-94FA-808ABC816D92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ABE38231-FB8E-554C-8C46-86BD66EB39E5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Automi a pila</a:t>
          </a:r>
        </a:p>
      </dgm:t>
    </dgm:pt>
    <dgm:pt modelId="{F21C4081-E503-C24B-867F-8037512E72DF}" type="parTrans" cxnId="{5BD658EC-B1F6-1B4C-A094-0157900FB807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AB34538E-E7C8-1D4B-B153-346C3075163D}" type="sibTrans" cxnId="{5BD658EC-B1F6-1B4C-A094-0157900FB807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43FFF7FC-A795-584C-A5E1-316A7FABA09A}">
      <dgm:prSet/>
      <dgm:spPr/>
      <dgm:t>
        <a:bodyPr/>
        <a:lstStyle/>
        <a:p>
          <a:pPr rtl="0"/>
          <a:r>
            <a:rPr lang="it-IT">
              <a:latin typeface="Aptos" panose="020B0004020202020204" pitchFamily="34" charset="0"/>
              <a:cs typeface="Verdana"/>
            </a:rPr>
            <a:t>Intelligenza artificiale</a:t>
          </a:r>
          <a:endParaRPr lang="it-IT" dirty="0">
            <a:latin typeface="Aptos" panose="020B0004020202020204" pitchFamily="34" charset="0"/>
            <a:cs typeface="Verdana"/>
          </a:endParaRPr>
        </a:p>
      </dgm:t>
    </dgm:pt>
    <dgm:pt modelId="{1A6644A4-CC9A-504F-890D-69A1CE622729}" type="parTrans" cxnId="{6B8F50A9-0D2F-0B4B-9673-5B5D73646559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A716AF86-E3CE-7D43-B054-B60C711FEDB2}" type="sibTrans" cxnId="{6B8F50A9-0D2F-0B4B-9673-5B5D73646559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CF64258B-F99E-7440-8F2C-995A6C8A6570}">
      <dgm:prSet/>
      <dgm:spPr/>
      <dgm:t>
        <a:bodyPr/>
        <a:lstStyle/>
        <a:p>
          <a:pPr rtl="0"/>
          <a:r>
            <a:rPr lang="it-IT">
              <a:latin typeface="Aptos" panose="020B0004020202020204" pitchFamily="34" charset="0"/>
              <a:cs typeface="Verdana"/>
            </a:rPr>
            <a:t>Sistemi complessi</a:t>
          </a:r>
          <a:endParaRPr lang="it-IT" dirty="0">
            <a:latin typeface="Aptos" panose="020B0004020202020204" pitchFamily="34" charset="0"/>
            <a:cs typeface="Verdana"/>
          </a:endParaRPr>
        </a:p>
      </dgm:t>
    </dgm:pt>
    <dgm:pt modelId="{D00CFC53-4F29-AF40-9EC3-57486B121F55}" type="parTrans" cxnId="{41E69C80-ABF4-7E40-9352-607AFDBC970A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EFC998E2-C46B-0447-9111-94980AD44F51}" type="sibTrans" cxnId="{41E69C80-ABF4-7E40-9352-607AFDBC970A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3341EC5F-4361-364B-A15E-251D0149BFE4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Gestione incertezza</a:t>
          </a:r>
        </a:p>
      </dgm:t>
    </dgm:pt>
    <dgm:pt modelId="{ADB1898F-242F-1C42-B837-35C39FA5D6E6}" type="parTrans" cxnId="{067403B3-1BEB-E448-A8B3-E08E5E611C01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D1B36210-4BAB-1C45-A655-7DE03E806CCC}" type="sibTrans" cxnId="{067403B3-1BEB-E448-A8B3-E08E5E611C01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A8E50846-EE2F-3C40-8CB3-09C1324777B7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Concetto di dati manipolati tramite regole</a:t>
          </a:r>
        </a:p>
      </dgm:t>
    </dgm:pt>
    <dgm:pt modelId="{797556C1-25AA-674B-A3FA-F1C1466F9761}" type="parTrans" cxnId="{9CE80E71-3CF2-C043-A21B-3A12725F0682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56785665-A2AB-6545-8D66-86C8237C2295}" type="sibTrans" cxnId="{9CE80E71-3CF2-C043-A21B-3A12725F0682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163DBD72-F05B-F445-B981-E7E125C3F13D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Linguaggio naturale e assistenti di programmazione</a:t>
          </a:r>
        </a:p>
      </dgm:t>
    </dgm:pt>
    <dgm:pt modelId="{7A78BD56-2CF3-A24B-B0CF-C6BF4B70C616}" type="parTrans" cxnId="{BA422159-F780-0841-BAC9-8325971526D1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52830236-15C2-D946-9DF9-EE6ED1CE34CA}" type="sibTrans" cxnId="{BA422159-F780-0841-BAC9-8325971526D1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6530D483-9D29-B44B-8710-5FA0EACB1C78}">
      <dgm:prSet/>
      <dgm:spPr/>
      <dgm:t>
        <a:bodyPr/>
        <a:lstStyle/>
        <a:p>
          <a:pPr rtl="0"/>
          <a:r>
            <a:rPr lang="it-IT">
              <a:latin typeface="Aptos" panose="020B0004020202020204" pitchFamily="34" charset="0"/>
              <a:cs typeface="Verdana"/>
            </a:rPr>
            <a:t>Basi di dati</a:t>
          </a:r>
          <a:endParaRPr lang="it-IT" dirty="0">
            <a:latin typeface="Aptos" panose="020B0004020202020204" pitchFamily="34" charset="0"/>
            <a:cs typeface="Verdana"/>
          </a:endParaRPr>
        </a:p>
      </dgm:t>
    </dgm:pt>
    <dgm:pt modelId="{00D38DE9-F4AD-7447-A2CB-D654E958BBD7}" type="parTrans" cxnId="{E9A82567-3002-8244-AF5F-AB3FC9DFDA2D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0CDD2E20-A9BA-9F4E-9B8F-ABA537342013}" type="sibTrans" cxnId="{E9A82567-3002-8244-AF5F-AB3FC9DFDA2D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E2339A05-67C0-5E4F-A9B9-96138267F15D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Concetto di indipendenza del dato</a:t>
          </a:r>
        </a:p>
      </dgm:t>
    </dgm:pt>
    <dgm:pt modelId="{6D2A0F87-0372-E942-B0A9-5B43D68D816A}" type="parTrans" cxnId="{3300A085-49E9-0A4E-9DCC-53AE6F9318B0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DD829E18-F439-EE4D-B084-76DC7533BE2A}" type="sibTrans" cxnId="{3300A085-49E9-0A4E-9DCC-53AE6F9318B0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923A560A-B0CD-0A43-BA20-3D40F96EBAF9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DBMS sono componenti di sistemi complessi</a:t>
          </a:r>
        </a:p>
      </dgm:t>
    </dgm:pt>
    <dgm:pt modelId="{20FC85BD-986F-0C49-B168-994589FDC877}" type="parTrans" cxnId="{ACD8828C-9D2B-784B-9583-D0CDFA3641E0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C92E16F7-45CE-5542-8D9F-BAAC4B511977}" type="sibTrans" cxnId="{ACD8828C-9D2B-784B-9583-D0CDFA3641E0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B0837661-596D-A143-BA2D-3CE499B2D814}">
      <dgm:prSet/>
      <dgm:spPr/>
      <dgm:t>
        <a:bodyPr/>
        <a:lstStyle/>
        <a:p>
          <a:pPr rtl="0"/>
          <a:r>
            <a:rPr lang="it-IT">
              <a:latin typeface="Aptos" panose="020B0004020202020204" pitchFamily="34" charset="0"/>
              <a:cs typeface="Verdana"/>
            </a:rPr>
            <a:t>Sistemi operativi</a:t>
          </a:r>
          <a:endParaRPr lang="it-IT" dirty="0">
            <a:latin typeface="Aptos" panose="020B0004020202020204" pitchFamily="34" charset="0"/>
            <a:cs typeface="Verdana"/>
          </a:endParaRPr>
        </a:p>
      </dgm:t>
    </dgm:pt>
    <dgm:pt modelId="{60272E11-EC78-AF4E-B068-15D6DA0A4696}" type="parTrans" cxnId="{E11E0AA6-6B25-1C49-BD34-C0DC556ECA68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087210BB-0C4D-AB44-A7E4-4DCDE4234685}" type="sibTrans" cxnId="{E11E0AA6-6B25-1C49-BD34-C0DC556ECA68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AEB15050-B0AB-BF45-8D08-96A0D675885D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Primi sistemi che hanno richiesto ingegneria del software</a:t>
          </a:r>
        </a:p>
      </dgm:t>
    </dgm:pt>
    <dgm:pt modelId="{AADEFC3B-61F6-D741-B456-7BB6DC5815B4}" type="parTrans" cxnId="{94B58256-6F4F-5944-8673-91C13E020379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EE6827A8-927F-DD46-8228-B18F15C30D39}" type="sibTrans" cxnId="{94B58256-6F4F-5944-8673-91C13E020379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6032B083-8A08-1247-AE8C-E61C564BE242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Concetti di macchina virtuale, livello di astrazione</a:t>
          </a:r>
        </a:p>
      </dgm:t>
    </dgm:pt>
    <dgm:pt modelId="{E6A46EBA-E89D-3C48-AB66-C374AE8BAF08}" type="parTrans" cxnId="{6678BDCF-B4AE-BD4D-A6CC-C3BE1C4D8FA0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7924F140-C7D2-7947-A4B5-E0059412F7DA}" type="sibTrans" cxnId="{6678BDCF-B4AE-BD4D-A6CC-C3BE1C4D8FA0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FDB64176-EEB9-AC46-B43B-95704043FCC1}">
      <dgm:prSet/>
      <dgm:spPr/>
      <dgm:t>
        <a:bodyPr/>
        <a:lstStyle/>
        <a:p>
          <a:pPr rtl="0"/>
          <a:r>
            <a:rPr lang="it-IT">
              <a:latin typeface="Aptos" panose="020B0004020202020204" pitchFamily="34" charset="0"/>
              <a:cs typeface="Verdana"/>
            </a:rPr>
            <a:t>Programmazione</a:t>
          </a:r>
          <a:endParaRPr lang="it-IT" dirty="0">
            <a:latin typeface="Aptos" panose="020B0004020202020204" pitchFamily="34" charset="0"/>
            <a:cs typeface="Verdana"/>
          </a:endParaRPr>
        </a:p>
      </dgm:t>
    </dgm:pt>
    <dgm:pt modelId="{4900D5BA-3BEB-7646-B58D-3B8D70AD48FF}" type="parTrans" cxnId="{33286426-F57F-0644-B00B-F0EE7EE2563F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7F0F26D4-50A6-6C47-9278-146038EC7572}" type="sibTrans" cxnId="{33286426-F57F-0644-B00B-F0EE7EE2563F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64A5AEAC-9CC3-2E45-8037-92ED2AE9AAF9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Programmazione modulare</a:t>
          </a:r>
        </a:p>
      </dgm:t>
    </dgm:pt>
    <dgm:pt modelId="{D305A098-4CBA-4B47-84D1-F8A318ACD774}" type="parTrans" cxnId="{01EF2210-7F4E-CA41-B371-5C81BB4FB3C7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06239A8B-CB6B-5F47-8D33-9209A25610B4}" type="sibTrans" cxnId="{01EF2210-7F4E-CA41-B371-5C81BB4FB3C7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DE0A5C8C-F7D6-6A4A-BFDA-CEDBF5CAA418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Ingegneria del software</a:t>
          </a:r>
          <a:endParaRPr lang="it-IT" dirty="0">
            <a:latin typeface="Verdana"/>
            <a:cs typeface="Verdana"/>
          </a:endParaRPr>
        </a:p>
      </dgm:t>
    </dgm:pt>
    <dgm:pt modelId="{3D2295C3-1920-A94D-AF32-FD41175B1E9D}" type="parTrans" cxnId="{DB320B69-DDA8-2D45-A272-BDD0701C3DC0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B1CDAB5A-827D-C042-93ED-922CB809D5FD}" type="sibTrans" cxnId="{DB320B69-DDA8-2D45-A272-BDD0701C3DC0}">
      <dgm:prSet/>
      <dgm:spPr/>
      <dgm:t>
        <a:bodyPr/>
        <a:lstStyle/>
        <a:p>
          <a:endParaRPr lang="it-IT">
            <a:solidFill>
              <a:srgbClr val="1F497D"/>
            </a:solidFill>
            <a:latin typeface="Verdana"/>
            <a:cs typeface="Verdana"/>
          </a:endParaRPr>
        </a:p>
      </dgm:t>
    </dgm:pt>
    <dgm:pt modelId="{E89BCAC6-14C1-124D-8EA0-91C9A3ED594C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Pattern</a:t>
          </a:r>
        </a:p>
      </dgm:t>
    </dgm:pt>
    <dgm:pt modelId="{C8BE80CB-FA30-8D49-B18C-16FD8103F0B3}" type="parTrans" cxnId="{0B500714-BABA-5E4F-8895-AA0F9044AED4}">
      <dgm:prSet/>
      <dgm:spPr/>
      <dgm:t>
        <a:bodyPr/>
        <a:lstStyle/>
        <a:p>
          <a:endParaRPr lang="en-GB"/>
        </a:p>
      </dgm:t>
    </dgm:pt>
    <dgm:pt modelId="{1CFB8105-513B-C44A-9C9B-00629E198368}" type="sibTrans" cxnId="{0B500714-BABA-5E4F-8895-AA0F9044AED4}">
      <dgm:prSet/>
      <dgm:spPr/>
      <dgm:t>
        <a:bodyPr/>
        <a:lstStyle/>
        <a:p>
          <a:endParaRPr lang="en-GB"/>
        </a:p>
      </dgm:t>
    </dgm:pt>
    <dgm:pt modelId="{05AC5EDD-3D6C-AD47-8D61-AA8D3F3873CA}">
      <dgm:prSet/>
      <dgm:spPr/>
      <dgm:t>
        <a:bodyPr/>
        <a:lstStyle/>
        <a:p>
          <a:pPr rtl="0"/>
          <a:endParaRPr lang="it-IT" dirty="0">
            <a:latin typeface="Aptos" panose="020B0004020202020204" pitchFamily="34" charset="0"/>
            <a:cs typeface="Verdana"/>
          </a:endParaRPr>
        </a:p>
      </dgm:t>
    </dgm:pt>
    <dgm:pt modelId="{A88FCFFA-A8A9-2C4D-85E0-13309CC00DA2}" type="parTrans" cxnId="{12EEBFB0-FB59-2541-B2B8-C522CE15C4F2}">
      <dgm:prSet/>
      <dgm:spPr/>
      <dgm:t>
        <a:bodyPr/>
        <a:lstStyle/>
        <a:p>
          <a:endParaRPr lang="en-GB"/>
        </a:p>
      </dgm:t>
    </dgm:pt>
    <dgm:pt modelId="{754E5A4A-F80F-DF4D-9C69-A63C8300068B}" type="sibTrans" cxnId="{12EEBFB0-FB59-2541-B2B8-C522CE15C4F2}">
      <dgm:prSet/>
      <dgm:spPr/>
      <dgm:t>
        <a:bodyPr/>
        <a:lstStyle/>
        <a:p>
          <a:endParaRPr lang="en-GB"/>
        </a:p>
      </dgm:t>
    </dgm:pt>
    <dgm:pt modelId="{2AE34527-E1F4-054A-98D7-97ACE9163B1B}" type="pres">
      <dgm:prSet presAssocID="{32C95B9B-C598-0C49-BD98-05C6CD095D8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470940C-F4C0-A046-B7B7-32FB64D66B5D}" type="pres">
      <dgm:prSet presAssocID="{DE0A5C8C-F7D6-6A4A-BFDA-CEDBF5CAA418}" presName="centerShape" presStyleLbl="node0" presStyleIdx="0" presStyleCnt="1"/>
      <dgm:spPr/>
    </dgm:pt>
    <dgm:pt modelId="{A7B947D7-2F59-9C4F-BEB5-CC9794DD9968}" type="pres">
      <dgm:prSet presAssocID="{625BCB0C-E377-1247-8BF2-5979D171D937}" presName="parTrans" presStyleLbl="bgSibTrans2D1" presStyleIdx="0" presStyleCnt="5"/>
      <dgm:spPr/>
    </dgm:pt>
    <dgm:pt modelId="{DB349E91-6440-F34A-896C-BCBF72E6F6A9}" type="pres">
      <dgm:prSet presAssocID="{0BB7DC6F-08CC-3745-81DF-991C637B8DAA}" presName="node" presStyleLbl="node1" presStyleIdx="0" presStyleCnt="5">
        <dgm:presLayoutVars>
          <dgm:bulletEnabled val="1"/>
        </dgm:presLayoutVars>
      </dgm:prSet>
      <dgm:spPr/>
    </dgm:pt>
    <dgm:pt modelId="{E552C539-F84C-8F42-8426-260379F85171}" type="pres">
      <dgm:prSet presAssocID="{1A6644A4-CC9A-504F-890D-69A1CE622729}" presName="parTrans" presStyleLbl="bgSibTrans2D1" presStyleIdx="1" presStyleCnt="5"/>
      <dgm:spPr/>
    </dgm:pt>
    <dgm:pt modelId="{D7B4AAA1-5192-7243-B47C-CF77050BCC99}" type="pres">
      <dgm:prSet presAssocID="{43FFF7FC-A795-584C-A5E1-316A7FABA09A}" presName="node" presStyleLbl="node1" presStyleIdx="1" presStyleCnt="5">
        <dgm:presLayoutVars>
          <dgm:bulletEnabled val="1"/>
        </dgm:presLayoutVars>
      </dgm:prSet>
      <dgm:spPr/>
    </dgm:pt>
    <dgm:pt modelId="{F593C5D3-14E4-834A-8F5E-EB2801439CB0}" type="pres">
      <dgm:prSet presAssocID="{00D38DE9-F4AD-7447-A2CB-D654E958BBD7}" presName="parTrans" presStyleLbl="bgSibTrans2D1" presStyleIdx="2" presStyleCnt="5"/>
      <dgm:spPr/>
    </dgm:pt>
    <dgm:pt modelId="{7C6653BA-F286-EC4F-AE60-B0B9F7208083}" type="pres">
      <dgm:prSet presAssocID="{6530D483-9D29-B44B-8710-5FA0EACB1C78}" presName="node" presStyleLbl="node1" presStyleIdx="2" presStyleCnt="5">
        <dgm:presLayoutVars>
          <dgm:bulletEnabled val="1"/>
        </dgm:presLayoutVars>
      </dgm:prSet>
      <dgm:spPr/>
    </dgm:pt>
    <dgm:pt modelId="{86E87B7B-DBF1-0D47-80F3-119A568D69FF}" type="pres">
      <dgm:prSet presAssocID="{60272E11-EC78-AF4E-B068-15D6DA0A4696}" presName="parTrans" presStyleLbl="bgSibTrans2D1" presStyleIdx="3" presStyleCnt="5"/>
      <dgm:spPr/>
    </dgm:pt>
    <dgm:pt modelId="{69087FDC-519D-1342-ADD4-4E884AEE7A7D}" type="pres">
      <dgm:prSet presAssocID="{B0837661-596D-A143-BA2D-3CE499B2D814}" presName="node" presStyleLbl="node1" presStyleIdx="3" presStyleCnt="5">
        <dgm:presLayoutVars>
          <dgm:bulletEnabled val="1"/>
        </dgm:presLayoutVars>
      </dgm:prSet>
      <dgm:spPr/>
    </dgm:pt>
    <dgm:pt modelId="{0B100A60-9165-194C-BDAA-C566AECF3C18}" type="pres">
      <dgm:prSet presAssocID="{4900D5BA-3BEB-7646-B58D-3B8D70AD48FF}" presName="parTrans" presStyleLbl="bgSibTrans2D1" presStyleIdx="4" presStyleCnt="5"/>
      <dgm:spPr/>
    </dgm:pt>
    <dgm:pt modelId="{D96A9273-E993-6244-BDF1-F1D2121AE662}" type="pres">
      <dgm:prSet presAssocID="{FDB64176-EEB9-AC46-B43B-95704043FCC1}" presName="node" presStyleLbl="node1" presStyleIdx="4" presStyleCnt="5">
        <dgm:presLayoutVars>
          <dgm:bulletEnabled val="1"/>
        </dgm:presLayoutVars>
      </dgm:prSet>
      <dgm:spPr/>
    </dgm:pt>
  </dgm:ptLst>
  <dgm:cxnLst>
    <dgm:cxn modelId="{B4049C02-AEB7-3D45-90B0-9FCCA059E25A}" type="presOf" srcId="{6032B083-8A08-1247-AE8C-E61C564BE242}" destId="{69087FDC-519D-1342-ADD4-4E884AEE7A7D}" srcOrd="0" destOrd="2" presId="urn:microsoft.com/office/officeart/2005/8/layout/radial4"/>
    <dgm:cxn modelId="{DE9DE50E-4704-5241-AAC7-9AEBD2BFEA63}" type="presOf" srcId="{FDB64176-EEB9-AC46-B43B-95704043FCC1}" destId="{D96A9273-E993-6244-BDF1-F1D2121AE662}" srcOrd="0" destOrd="0" presId="urn:microsoft.com/office/officeart/2005/8/layout/radial4"/>
    <dgm:cxn modelId="{01EF2210-7F4E-CA41-B371-5C81BB4FB3C7}" srcId="{FDB64176-EEB9-AC46-B43B-95704043FCC1}" destId="{64A5AEAC-9CC3-2E45-8037-92ED2AE9AAF9}" srcOrd="0" destOrd="0" parTransId="{D305A098-4CBA-4B47-84D1-F8A318ACD774}" sibTransId="{06239A8B-CB6B-5F47-8D33-9209A25610B4}"/>
    <dgm:cxn modelId="{F2368D13-5AD4-0B47-B58B-F2F9178EFD1E}" type="presOf" srcId="{05AC5EDD-3D6C-AD47-8D61-AA8D3F3873CA}" destId="{D96A9273-E993-6244-BDF1-F1D2121AE662}" srcOrd="0" destOrd="3" presId="urn:microsoft.com/office/officeart/2005/8/layout/radial4"/>
    <dgm:cxn modelId="{0B500714-BABA-5E4F-8895-AA0F9044AED4}" srcId="{FDB64176-EEB9-AC46-B43B-95704043FCC1}" destId="{E89BCAC6-14C1-124D-8EA0-91C9A3ED594C}" srcOrd="1" destOrd="0" parTransId="{C8BE80CB-FA30-8D49-B18C-16FD8103F0B3}" sibTransId="{1CFB8105-513B-C44A-9C9B-00629E198368}"/>
    <dgm:cxn modelId="{80915517-F038-C64A-AEC3-33E4B36849DA}" type="presOf" srcId="{00D38DE9-F4AD-7447-A2CB-D654E958BBD7}" destId="{F593C5D3-14E4-834A-8F5E-EB2801439CB0}" srcOrd="0" destOrd="0" presId="urn:microsoft.com/office/officeart/2005/8/layout/radial4"/>
    <dgm:cxn modelId="{33286426-F57F-0644-B00B-F0EE7EE2563F}" srcId="{DE0A5C8C-F7D6-6A4A-BFDA-CEDBF5CAA418}" destId="{FDB64176-EEB9-AC46-B43B-95704043FCC1}" srcOrd="4" destOrd="0" parTransId="{4900D5BA-3BEB-7646-B58D-3B8D70AD48FF}" sibTransId="{7F0F26D4-50A6-6C47-9278-146038EC7572}"/>
    <dgm:cxn modelId="{41889032-157F-9943-9407-C0C3D7069346}" type="presOf" srcId="{B1133D54-337D-F946-8A0D-EE57B35EC76C}" destId="{DB349E91-6440-F34A-896C-BCBF72E6F6A9}" srcOrd="0" destOrd="1" presId="urn:microsoft.com/office/officeart/2005/8/layout/radial4"/>
    <dgm:cxn modelId="{4CA9F036-17BB-2B4B-A261-74117F01C490}" type="presOf" srcId="{A8E50846-EE2F-3C40-8CB3-09C1324777B7}" destId="{D7B4AAA1-5192-7243-B47C-CF77050BCC99}" srcOrd="0" destOrd="3" presId="urn:microsoft.com/office/officeart/2005/8/layout/radial4"/>
    <dgm:cxn modelId="{25B5F444-8861-7643-B8B2-3FC555DE49E7}" type="presOf" srcId="{6530D483-9D29-B44B-8710-5FA0EACB1C78}" destId="{7C6653BA-F286-EC4F-AE60-B0B9F7208083}" srcOrd="0" destOrd="0" presId="urn:microsoft.com/office/officeart/2005/8/layout/radial4"/>
    <dgm:cxn modelId="{ECB6F348-E13E-8542-A22D-95601C305259}" type="presOf" srcId="{AEB15050-B0AB-BF45-8D08-96A0D675885D}" destId="{69087FDC-519D-1342-ADD4-4E884AEE7A7D}" srcOrd="0" destOrd="1" presId="urn:microsoft.com/office/officeart/2005/8/layout/radial4"/>
    <dgm:cxn modelId="{CDFCFE48-3508-1146-8D6F-DA1B79350084}" srcId="{DE0A5C8C-F7D6-6A4A-BFDA-CEDBF5CAA418}" destId="{0BB7DC6F-08CC-3745-81DF-991C637B8DAA}" srcOrd="0" destOrd="0" parTransId="{625BCB0C-E377-1247-8BF2-5979D171D937}" sibTransId="{3676D37D-2EF4-8548-805F-5E64D9188D5F}"/>
    <dgm:cxn modelId="{94B58256-6F4F-5944-8673-91C13E020379}" srcId="{B0837661-596D-A143-BA2D-3CE499B2D814}" destId="{AEB15050-B0AB-BF45-8D08-96A0D675885D}" srcOrd="0" destOrd="0" parTransId="{AADEFC3B-61F6-D741-B456-7BB6DC5815B4}" sibTransId="{EE6827A8-927F-DD46-8228-B18F15C30D39}"/>
    <dgm:cxn modelId="{BA422159-F780-0841-BAC9-8325971526D1}" srcId="{43FFF7FC-A795-584C-A5E1-316A7FABA09A}" destId="{163DBD72-F05B-F445-B981-E7E125C3F13D}" srcOrd="3" destOrd="0" parTransId="{7A78BD56-2CF3-A24B-B0CF-C6BF4B70C616}" sibTransId="{52830236-15C2-D946-9DF9-EE6ED1CE34CA}"/>
    <dgm:cxn modelId="{E9A82567-3002-8244-AF5F-AB3FC9DFDA2D}" srcId="{DE0A5C8C-F7D6-6A4A-BFDA-CEDBF5CAA418}" destId="{6530D483-9D29-B44B-8710-5FA0EACB1C78}" srcOrd="2" destOrd="0" parTransId="{00D38DE9-F4AD-7447-A2CB-D654E958BBD7}" sibTransId="{0CDD2E20-A9BA-9F4E-9B8F-ABA537342013}"/>
    <dgm:cxn modelId="{A894D167-D574-1145-B436-5C8912951DD3}" type="presOf" srcId="{CF64258B-F99E-7440-8F2C-995A6C8A6570}" destId="{D7B4AAA1-5192-7243-B47C-CF77050BCC99}" srcOrd="0" destOrd="1" presId="urn:microsoft.com/office/officeart/2005/8/layout/radial4"/>
    <dgm:cxn modelId="{DB320B69-DDA8-2D45-A272-BDD0701C3DC0}" srcId="{32C95B9B-C598-0C49-BD98-05C6CD095D83}" destId="{DE0A5C8C-F7D6-6A4A-BFDA-CEDBF5CAA418}" srcOrd="0" destOrd="0" parTransId="{3D2295C3-1920-A94D-AF32-FD41175B1E9D}" sibTransId="{B1CDAB5A-827D-C042-93ED-922CB809D5FD}"/>
    <dgm:cxn modelId="{9BE6076D-7B5E-B645-AFBC-097F00D61F42}" type="presOf" srcId="{60272E11-EC78-AF4E-B068-15D6DA0A4696}" destId="{86E87B7B-DBF1-0D47-80F3-119A568D69FF}" srcOrd="0" destOrd="0" presId="urn:microsoft.com/office/officeart/2005/8/layout/radial4"/>
    <dgm:cxn modelId="{80B9F16F-289B-2F4E-A3C5-5BC689E97114}" type="presOf" srcId="{ABE38231-FB8E-554C-8C46-86BD66EB39E5}" destId="{DB349E91-6440-F34A-896C-BCBF72E6F6A9}" srcOrd="0" destOrd="2" presId="urn:microsoft.com/office/officeart/2005/8/layout/radial4"/>
    <dgm:cxn modelId="{25A9A870-2542-A446-ACA5-5B4AF63A1BE0}" type="presOf" srcId="{32C95B9B-C598-0C49-BD98-05C6CD095D83}" destId="{2AE34527-E1F4-054A-98D7-97ACE9163B1B}" srcOrd="0" destOrd="0" presId="urn:microsoft.com/office/officeart/2005/8/layout/radial4"/>
    <dgm:cxn modelId="{9CE80E71-3CF2-C043-A21B-3A12725F0682}" srcId="{43FFF7FC-A795-584C-A5E1-316A7FABA09A}" destId="{A8E50846-EE2F-3C40-8CB3-09C1324777B7}" srcOrd="2" destOrd="0" parTransId="{797556C1-25AA-674B-A3FA-F1C1466F9761}" sibTransId="{56785665-A2AB-6545-8D66-86C8237C2295}"/>
    <dgm:cxn modelId="{E561C771-50F7-D54D-BBA0-3AA1A95F5705}" type="presOf" srcId="{625BCB0C-E377-1247-8BF2-5979D171D937}" destId="{A7B947D7-2F59-9C4F-BEB5-CC9794DD9968}" srcOrd="0" destOrd="0" presId="urn:microsoft.com/office/officeart/2005/8/layout/radial4"/>
    <dgm:cxn modelId="{1C90FC7C-2713-6A43-956A-5B4590D8B667}" type="presOf" srcId="{0BB7DC6F-08CC-3745-81DF-991C637B8DAA}" destId="{DB349E91-6440-F34A-896C-BCBF72E6F6A9}" srcOrd="0" destOrd="0" presId="urn:microsoft.com/office/officeart/2005/8/layout/radial4"/>
    <dgm:cxn modelId="{41E69C80-ABF4-7E40-9352-607AFDBC970A}" srcId="{43FFF7FC-A795-584C-A5E1-316A7FABA09A}" destId="{CF64258B-F99E-7440-8F2C-995A6C8A6570}" srcOrd="0" destOrd="0" parTransId="{D00CFC53-4F29-AF40-9EC3-57486B121F55}" sibTransId="{EFC998E2-C46B-0447-9111-94980AD44F51}"/>
    <dgm:cxn modelId="{3300A085-49E9-0A4E-9DCC-53AE6F9318B0}" srcId="{6530D483-9D29-B44B-8710-5FA0EACB1C78}" destId="{E2339A05-67C0-5E4F-A9B9-96138267F15D}" srcOrd="0" destOrd="0" parTransId="{6D2A0F87-0372-E942-B0A9-5B43D68D816A}" sibTransId="{DD829E18-F439-EE4D-B084-76DC7533BE2A}"/>
    <dgm:cxn modelId="{928F188B-C4B6-8244-8380-E14BED5443C2}" type="presOf" srcId="{43FFF7FC-A795-584C-A5E1-316A7FABA09A}" destId="{D7B4AAA1-5192-7243-B47C-CF77050BCC99}" srcOrd="0" destOrd="0" presId="urn:microsoft.com/office/officeart/2005/8/layout/radial4"/>
    <dgm:cxn modelId="{ACD8828C-9D2B-784B-9583-D0CDFA3641E0}" srcId="{6530D483-9D29-B44B-8710-5FA0EACB1C78}" destId="{923A560A-B0CD-0A43-BA20-3D40F96EBAF9}" srcOrd="1" destOrd="0" parTransId="{20FC85BD-986F-0C49-B168-994589FDC877}" sibTransId="{C92E16F7-45CE-5542-8D9F-BAAC4B511977}"/>
    <dgm:cxn modelId="{CC16D68E-14E5-5747-94FA-808ABC816D92}" srcId="{0BB7DC6F-08CC-3745-81DF-991C637B8DAA}" destId="{B1133D54-337D-F946-8A0D-EE57B35EC76C}" srcOrd="0" destOrd="0" parTransId="{3C35905A-1454-9441-AC45-02ED6E85895D}" sibTransId="{BC98F63A-FC03-954D-A7AA-959BFD93A2EE}"/>
    <dgm:cxn modelId="{2C036D91-A024-7042-9DA1-43ED5DCABAC1}" type="presOf" srcId="{1A6644A4-CC9A-504F-890D-69A1CE622729}" destId="{E552C539-F84C-8F42-8426-260379F85171}" srcOrd="0" destOrd="0" presId="urn:microsoft.com/office/officeart/2005/8/layout/radial4"/>
    <dgm:cxn modelId="{70A57B91-883C-DB48-8A37-71E19B175D87}" type="presOf" srcId="{E89BCAC6-14C1-124D-8EA0-91C9A3ED594C}" destId="{D96A9273-E993-6244-BDF1-F1D2121AE662}" srcOrd="0" destOrd="2" presId="urn:microsoft.com/office/officeart/2005/8/layout/radial4"/>
    <dgm:cxn modelId="{E11E0AA6-6B25-1C49-BD34-C0DC556ECA68}" srcId="{DE0A5C8C-F7D6-6A4A-BFDA-CEDBF5CAA418}" destId="{B0837661-596D-A143-BA2D-3CE499B2D814}" srcOrd="3" destOrd="0" parTransId="{60272E11-EC78-AF4E-B068-15D6DA0A4696}" sibTransId="{087210BB-0C4D-AB44-A7E4-4DCDE4234685}"/>
    <dgm:cxn modelId="{6B8F50A9-0D2F-0B4B-9673-5B5D73646559}" srcId="{DE0A5C8C-F7D6-6A4A-BFDA-CEDBF5CAA418}" destId="{43FFF7FC-A795-584C-A5E1-316A7FABA09A}" srcOrd="1" destOrd="0" parTransId="{1A6644A4-CC9A-504F-890D-69A1CE622729}" sibTransId="{A716AF86-E3CE-7D43-B054-B60C711FEDB2}"/>
    <dgm:cxn modelId="{4B64A4A9-8FF5-3646-8791-0F69730B1A31}" type="presOf" srcId="{923A560A-B0CD-0A43-BA20-3D40F96EBAF9}" destId="{7C6653BA-F286-EC4F-AE60-B0B9F7208083}" srcOrd="0" destOrd="2" presId="urn:microsoft.com/office/officeart/2005/8/layout/radial4"/>
    <dgm:cxn modelId="{12EEBFB0-FB59-2541-B2B8-C522CE15C4F2}" srcId="{FDB64176-EEB9-AC46-B43B-95704043FCC1}" destId="{05AC5EDD-3D6C-AD47-8D61-AA8D3F3873CA}" srcOrd="2" destOrd="0" parTransId="{A88FCFFA-A8A9-2C4D-85E0-13309CC00DA2}" sibTransId="{754E5A4A-F80F-DF4D-9C69-A63C8300068B}"/>
    <dgm:cxn modelId="{067403B3-1BEB-E448-A8B3-E08E5E611C01}" srcId="{43FFF7FC-A795-584C-A5E1-316A7FABA09A}" destId="{3341EC5F-4361-364B-A15E-251D0149BFE4}" srcOrd="1" destOrd="0" parTransId="{ADB1898F-242F-1C42-B837-35C39FA5D6E6}" sibTransId="{D1B36210-4BAB-1C45-A655-7DE03E806CCC}"/>
    <dgm:cxn modelId="{43E64BB8-F70F-C442-BC9B-CA5B2B903AD8}" type="presOf" srcId="{B0837661-596D-A143-BA2D-3CE499B2D814}" destId="{69087FDC-519D-1342-ADD4-4E884AEE7A7D}" srcOrd="0" destOrd="0" presId="urn:microsoft.com/office/officeart/2005/8/layout/radial4"/>
    <dgm:cxn modelId="{63E00EBD-D18F-284C-92D1-34427D1DD853}" type="presOf" srcId="{3341EC5F-4361-364B-A15E-251D0149BFE4}" destId="{D7B4AAA1-5192-7243-B47C-CF77050BCC99}" srcOrd="0" destOrd="2" presId="urn:microsoft.com/office/officeart/2005/8/layout/radial4"/>
    <dgm:cxn modelId="{E5DAE5C8-C831-D94E-A216-FEB5E5BABC85}" type="presOf" srcId="{64A5AEAC-9CC3-2E45-8037-92ED2AE9AAF9}" destId="{D96A9273-E993-6244-BDF1-F1D2121AE662}" srcOrd="0" destOrd="1" presId="urn:microsoft.com/office/officeart/2005/8/layout/radial4"/>
    <dgm:cxn modelId="{6678BDCF-B4AE-BD4D-A6CC-C3BE1C4D8FA0}" srcId="{B0837661-596D-A143-BA2D-3CE499B2D814}" destId="{6032B083-8A08-1247-AE8C-E61C564BE242}" srcOrd="1" destOrd="0" parTransId="{E6A46EBA-E89D-3C48-AB66-C374AE8BAF08}" sibTransId="{7924F140-C7D2-7947-A4B5-E0059412F7DA}"/>
    <dgm:cxn modelId="{EA4E3AD7-FF70-E748-8810-F939550F4D09}" type="presOf" srcId="{163DBD72-F05B-F445-B981-E7E125C3F13D}" destId="{D7B4AAA1-5192-7243-B47C-CF77050BCC99}" srcOrd="0" destOrd="4" presId="urn:microsoft.com/office/officeart/2005/8/layout/radial4"/>
    <dgm:cxn modelId="{6BBD2CEA-006A-7B47-9F95-724CB9EBFE4E}" type="presOf" srcId="{DE0A5C8C-F7D6-6A4A-BFDA-CEDBF5CAA418}" destId="{6470940C-F4C0-A046-B7B7-32FB64D66B5D}" srcOrd="0" destOrd="0" presId="urn:microsoft.com/office/officeart/2005/8/layout/radial4"/>
    <dgm:cxn modelId="{5BD658EC-B1F6-1B4C-A094-0157900FB807}" srcId="{0BB7DC6F-08CC-3745-81DF-991C637B8DAA}" destId="{ABE38231-FB8E-554C-8C46-86BD66EB39E5}" srcOrd="1" destOrd="0" parTransId="{F21C4081-E503-C24B-867F-8037512E72DF}" sibTransId="{AB34538E-E7C8-1D4B-B153-346C3075163D}"/>
    <dgm:cxn modelId="{9FD301F2-2332-A142-ABB1-BF6512247135}" type="presOf" srcId="{E2339A05-67C0-5E4F-A9B9-96138267F15D}" destId="{7C6653BA-F286-EC4F-AE60-B0B9F7208083}" srcOrd="0" destOrd="1" presId="urn:microsoft.com/office/officeart/2005/8/layout/radial4"/>
    <dgm:cxn modelId="{712B7AF5-D68D-B242-AC6B-9A7FC98B1F23}" type="presOf" srcId="{4900D5BA-3BEB-7646-B58D-3B8D70AD48FF}" destId="{0B100A60-9165-194C-BDAA-C566AECF3C18}" srcOrd="0" destOrd="0" presId="urn:microsoft.com/office/officeart/2005/8/layout/radial4"/>
    <dgm:cxn modelId="{A95201F6-50E8-624D-9305-EEA5A0EC8CD6}" type="presParOf" srcId="{2AE34527-E1F4-054A-98D7-97ACE9163B1B}" destId="{6470940C-F4C0-A046-B7B7-32FB64D66B5D}" srcOrd="0" destOrd="0" presId="urn:microsoft.com/office/officeart/2005/8/layout/radial4"/>
    <dgm:cxn modelId="{61A7E3C1-3F0D-FA41-A517-A9C385BFA450}" type="presParOf" srcId="{2AE34527-E1F4-054A-98D7-97ACE9163B1B}" destId="{A7B947D7-2F59-9C4F-BEB5-CC9794DD9968}" srcOrd="1" destOrd="0" presId="urn:microsoft.com/office/officeart/2005/8/layout/radial4"/>
    <dgm:cxn modelId="{845C3753-BDC0-AC49-9C45-9922D324AC79}" type="presParOf" srcId="{2AE34527-E1F4-054A-98D7-97ACE9163B1B}" destId="{DB349E91-6440-F34A-896C-BCBF72E6F6A9}" srcOrd="2" destOrd="0" presId="urn:microsoft.com/office/officeart/2005/8/layout/radial4"/>
    <dgm:cxn modelId="{67A16A11-6BB7-534D-A6C8-F3E7AA6B597D}" type="presParOf" srcId="{2AE34527-E1F4-054A-98D7-97ACE9163B1B}" destId="{E552C539-F84C-8F42-8426-260379F85171}" srcOrd="3" destOrd="0" presId="urn:microsoft.com/office/officeart/2005/8/layout/radial4"/>
    <dgm:cxn modelId="{E5649D40-2041-6543-B051-776D1BF626D9}" type="presParOf" srcId="{2AE34527-E1F4-054A-98D7-97ACE9163B1B}" destId="{D7B4AAA1-5192-7243-B47C-CF77050BCC99}" srcOrd="4" destOrd="0" presId="urn:microsoft.com/office/officeart/2005/8/layout/radial4"/>
    <dgm:cxn modelId="{DC39CF51-BF36-6946-9C85-104ED0839645}" type="presParOf" srcId="{2AE34527-E1F4-054A-98D7-97ACE9163B1B}" destId="{F593C5D3-14E4-834A-8F5E-EB2801439CB0}" srcOrd="5" destOrd="0" presId="urn:microsoft.com/office/officeart/2005/8/layout/radial4"/>
    <dgm:cxn modelId="{33DC7599-A1E9-C149-95A3-4813868894CD}" type="presParOf" srcId="{2AE34527-E1F4-054A-98D7-97ACE9163B1B}" destId="{7C6653BA-F286-EC4F-AE60-B0B9F7208083}" srcOrd="6" destOrd="0" presId="urn:microsoft.com/office/officeart/2005/8/layout/radial4"/>
    <dgm:cxn modelId="{E21BC53A-0216-2D4D-BBC9-8FF79AC6E7DA}" type="presParOf" srcId="{2AE34527-E1F4-054A-98D7-97ACE9163B1B}" destId="{86E87B7B-DBF1-0D47-80F3-119A568D69FF}" srcOrd="7" destOrd="0" presId="urn:microsoft.com/office/officeart/2005/8/layout/radial4"/>
    <dgm:cxn modelId="{D2B31EC4-4054-8641-8648-25983E97B645}" type="presParOf" srcId="{2AE34527-E1F4-054A-98D7-97ACE9163B1B}" destId="{69087FDC-519D-1342-ADD4-4E884AEE7A7D}" srcOrd="8" destOrd="0" presId="urn:microsoft.com/office/officeart/2005/8/layout/radial4"/>
    <dgm:cxn modelId="{7FD617CA-0694-6A42-967D-BC58DEEB03E3}" type="presParOf" srcId="{2AE34527-E1F4-054A-98D7-97ACE9163B1B}" destId="{0B100A60-9165-194C-BDAA-C566AECF3C18}" srcOrd="9" destOrd="0" presId="urn:microsoft.com/office/officeart/2005/8/layout/radial4"/>
    <dgm:cxn modelId="{918427C0-05B4-6C45-8D70-BFF168CD6429}" type="presParOf" srcId="{2AE34527-E1F4-054A-98D7-97ACE9163B1B}" destId="{D96A9273-E993-6244-BDF1-F1D2121AE662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1C2B5C-7C87-7447-9BE9-3AC46E266A84}" type="doc">
      <dgm:prSet loTypeId="urn:microsoft.com/office/officeart/2005/8/layout/vList2" loCatId="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it-IT"/>
        </a:p>
      </dgm:t>
    </dgm:pt>
    <dgm:pt modelId="{3251DF89-CC29-554C-AACD-25B21581F0CD}">
      <dgm:prSet/>
      <dgm:spPr/>
      <dgm:t>
        <a:bodyPr/>
        <a:lstStyle/>
        <a:p>
          <a:pPr rtl="0"/>
          <a:r>
            <a:rPr lang="it-IT" b="1">
              <a:latin typeface="Verdana"/>
              <a:cs typeface="Verdana"/>
            </a:rPr>
            <a:t>Studio di fattibilità</a:t>
          </a:r>
        </a:p>
      </dgm:t>
    </dgm:pt>
    <dgm:pt modelId="{9917A982-AF3C-C24E-AB4C-7052402B758D}" type="parTrans" cxnId="{CF78E7FB-4B6B-8F47-A5DF-108CCEF719B9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5B7E3ACD-E2FA-C745-9AB4-241A6A1C7121}" type="sibTrans" cxnId="{CF78E7FB-4B6B-8F47-A5DF-108CCEF719B9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CF169D58-941F-6F42-B73B-01D2B1DA0B48}">
      <dgm:prSet/>
      <dgm:spPr/>
      <dgm:t>
        <a:bodyPr/>
        <a:lstStyle/>
        <a:p>
          <a:pPr rtl="0"/>
          <a:r>
            <a:rPr lang="it-IT" b="1">
              <a:latin typeface="Verdana"/>
              <a:cs typeface="Verdana"/>
            </a:rPr>
            <a:t>Acquisizione, analisi e specifica dei requisiti</a:t>
          </a:r>
          <a:endParaRPr lang="it-IT" b="1" dirty="0">
            <a:latin typeface="Verdana"/>
            <a:cs typeface="Verdana"/>
          </a:endParaRPr>
        </a:p>
      </dgm:t>
    </dgm:pt>
    <dgm:pt modelId="{81BDC4E0-0E76-BB41-B5EC-1344C150C6E4}" type="parTrans" cxnId="{F8F60318-3B7F-D643-BD34-6FFD836E88B0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6BF27B46-1792-5144-B634-BE4A9C6895B4}" type="sibTrans" cxnId="{F8F60318-3B7F-D643-BD34-6FFD836E88B0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421CA58E-BFB8-6745-A308-5BED2F8178CF}">
      <dgm:prSet/>
      <dgm:spPr/>
      <dgm:t>
        <a:bodyPr/>
        <a:lstStyle/>
        <a:p>
          <a:pPr rtl="0"/>
          <a:r>
            <a:rPr lang="it-IT" b="1">
              <a:latin typeface="Verdana"/>
              <a:cs typeface="Verdana"/>
            </a:rPr>
            <a:t>Progettazione dell’architettura</a:t>
          </a:r>
        </a:p>
      </dgm:t>
    </dgm:pt>
    <dgm:pt modelId="{34467CFD-E2DE-BD46-B88D-5971127DD7FE}" type="parTrans" cxnId="{4F90CB6C-E7E2-E745-B493-A25084B1D590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CF0AEFC3-AC58-F44B-B92F-33A5205CB298}" type="sibTrans" cxnId="{4F90CB6C-E7E2-E745-B493-A25084B1D590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6A052A65-D7DE-B44E-8C86-08DE39D3AB36}">
      <dgm:prSet/>
      <dgm:spPr/>
      <dgm:t>
        <a:bodyPr/>
        <a:lstStyle/>
        <a:p>
          <a:pPr rtl="0"/>
          <a:r>
            <a:rPr lang="it-IT" b="1">
              <a:latin typeface="Verdana"/>
              <a:cs typeface="Verdana"/>
            </a:rPr>
            <a:t>Codifica e test dei moduli</a:t>
          </a:r>
        </a:p>
      </dgm:t>
    </dgm:pt>
    <dgm:pt modelId="{E5F2472F-42BB-1C4A-8BC2-A2A7A6110380}" type="parTrans" cxnId="{BD4CDC98-0B9A-334B-B205-1D40FAA2770F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CE9C6AA6-7002-844F-BA08-29496B19CA3D}" type="sibTrans" cxnId="{BD4CDC98-0B9A-334B-B205-1D40FAA2770F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046F9918-57E5-DE4C-A4D3-370F28FC04D2}">
      <dgm:prSet/>
      <dgm:spPr/>
      <dgm:t>
        <a:bodyPr/>
        <a:lstStyle/>
        <a:p>
          <a:pPr rtl="0"/>
          <a:r>
            <a:rPr lang="it-IT" b="1">
              <a:latin typeface="Verdana"/>
              <a:cs typeface="Verdana"/>
            </a:rPr>
            <a:t>Integrazione e test del sistema</a:t>
          </a:r>
        </a:p>
      </dgm:t>
    </dgm:pt>
    <dgm:pt modelId="{5FF59B9A-0035-EB40-9F8E-61BF4250B994}" type="parTrans" cxnId="{43AD9CE9-A935-5143-9C8E-A1B5E0747976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1BE6328E-33CE-7142-BBA8-069EC99C2A22}" type="sibTrans" cxnId="{43AD9CE9-A935-5143-9C8E-A1B5E0747976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27794D69-2DE2-C24B-94A5-EDAB50BEFE09}">
      <dgm:prSet/>
      <dgm:spPr/>
      <dgm:t>
        <a:bodyPr/>
        <a:lstStyle/>
        <a:p>
          <a:pPr rtl="0"/>
          <a:r>
            <a:rPr lang="it-IT" b="1">
              <a:latin typeface="Verdana"/>
              <a:cs typeface="Verdana"/>
            </a:rPr>
            <a:t>Rilascio, installazione e manutenzione</a:t>
          </a:r>
        </a:p>
      </dgm:t>
    </dgm:pt>
    <dgm:pt modelId="{1902B3C3-E6CC-6A47-AB32-4DA57495FE41}" type="parTrans" cxnId="{B7D875BF-E363-9646-A1B2-DA08ABE35AC7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3BA56A57-5426-4E41-93B3-70BE5088A596}" type="sibTrans" cxnId="{B7D875BF-E363-9646-A1B2-DA08ABE35AC7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1D15515A-E3C0-D848-BCE8-E45E5107221A}">
      <dgm:prSet/>
      <dgm:spPr/>
      <dgm:t>
        <a:bodyPr/>
        <a:lstStyle/>
        <a:p>
          <a:pPr rtl="0"/>
          <a:r>
            <a:rPr lang="it-IT" b="1">
              <a:latin typeface="Verdana"/>
              <a:cs typeface="Verdana"/>
            </a:rPr>
            <a:t>Attività di supporto</a:t>
          </a:r>
        </a:p>
      </dgm:t>
    </dgm:pt>
    <dgm:pt modelId="{48428C10-E661-144B-BA7C-A007BDAFDDDA}" type="parTrans" cxnId="{0E4078C5-1001-0D4D-8B48-313787A1AACC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467E530F-9B53-2A42-B340-B2CDCE0055A1}" type="sibTrans" cxnId="{0E4078C5-1001-0D4D-8B48-313787A1AACC}">
      <dgm:prSet/>
      <dgm:spPr/>
      <dgm:t>
        <a:bodyPr/>
        <a:lstStyle/>
        <a:p>
          <a:endParaRPr lang="it-IT" b="1">
            <a:solidFill>
              <a:srgbClr val="1F497D"/>
            </a:solidFill>
            <a:latin typeface="Verdana"/>
            <a:cs typeface="Verdana"/>
          </a:endParaRPr>
        </a:p>
      </dgm:t>
    </dgm:pt>
    <dgm:pt modelId="{CC9E4FA1-7DD6-F84B-B3CC-6BC9E685F095}" type="pres">
      <dgm:prSet presAssocID="{661C2B5C-7C87-7447-9BE9-3AC46E266A84}" presName="linear" presStyleCnt="0">
        <dgm:presLayoutVars>
          <dgm:animLvl val="lvl"/>
          <dgm:resizeHandles val="exact"/>
        </dgm:presLayoutVars>
      </dgm:prSet>
      <dgm:spPr/>
    </dgm:pt>
    <dgm:pt modelId="{47B9BA0E-8C5D-F74B-AB90-396FBEEBDDCC}" type="pres">
      <dgm:prSet presAssocID="{3251DF89-CC29-554C-AACD-25B21581F0C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BDB4274-0B16-0D40-A953-E48BFD9036BB}" type="pres">
      <dgm:prSet presAssocID="{5B7E3ACD-E2FA-C745-9AB4-241A6A1C7121}" presName="spacer" presStyleCnt="0"/>
      <dgm:spPr/>
    </dgm:pt>
    <dgm:pt modelId="{DA6BAAEB-44C4-164A-88CE-4CF72171CB27}" type="pres">
      <dgm:prSet presAssocID="{CF169D58-941F-6F42-B73B-01D2B1DA0B4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B594DCD-B4C8-4E41-B2F5-AD6AE94FE25F}" type="pres">
      <dgm:prSet presAssocID="{6BF27B46-1792-5144-B634-BE4A9C6895B4}" presName="spacer" presStyleCnt="0"/>
      <dgm:spPr/>
    </dgm:pt>
    <dgm:pt modelId="{CCBD000C-8DFC-2D4D-B8FA-C07108FE4E2B}" type="pres">
      <dgm:prSet presAssocID="{421CA58E-BFB8-6745-A308-5BED2F8178C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8B68AB5-B60E-FA4A-B40B-4C8AE07F260D}" type="pres">
      <dgm:prSet presAssocID="{CF0AEFC3-AC58-F44B-B92F-33A5205CB298}" presName="spacer" presStyleCnt="0"/>
      <dgm:spPr/>
    </dgm:pt>
    <dgm:pt modelId="{E68105DA-09E7-8140-90C0-9446F0FF0961}" type="pres">
      <dgm:prSet presAssocID="{6A052A65-D7DE-B44E-8C86-08DE39D3AB3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4179D51-3D31-4642-99B5-8F659AA62602}" type="pres">
      <dgm:prSet presAssocID="{CE9C6AA6-7002-844F-BA08-29496B19CA3D}" presName="spacer" presStyleCnt="0"/>
      <dgm:spPr/>
    </dgm:pt>
    <dgm:pt modelId="{1C4647B6-CA1E-604D-9ADB-D36CE995F158}" type="pres">
      <dgm:prSet presAssocID="{046F9918-57E5-DE4C-A4D3-370F28FC04D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907DB90-5FD0-6046-9CD5-F4C4F0B7D57E}" type="pres">
      <dgm:prSet presAssocID="{1BE6328E-33CE-7142-BBA8-069EC99C2A22}" presName="spacer" presStyleCnt="0"/>
      <dgm:spPr/>
    </dgm:pt>
    <dgm:pt modelId="{A0551F26-F535-3846-8C63-E6B04B63F202}" type="pres">
      <dgm:prSet presAssocID="{27794D69-2DE2-C24B-94A5-EDAB50BEFE0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3E69416-8B91-884C-9E39-DA721F880EA8}" type="pres">
      <dgm:prSet presAssocID="{3BA56A57-5426-4E41-93B3-70BE5088A596}" presName="spacer" presStyleCnt="0"/>
      <dgm:spPr/>
    </dgm:pt>
    <dgm:pt modelId="{A5783240-75CE-E546-BEE4-76E1FA24E121}" type="pres">
      <dgm:prSet presAssocID="{1D15515A-E3C0-D848-BCE8-E45E5107221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C37AF0C-956A-AE47-84B9-BE3937CD58A2}" type="presOf" srcId="{1D15515A-E3C0-D848-BCE8-E45E5107221A}" destId="{A5783240-75CE-E546-BEE4-76E1FA24E121}" srcOrd="0" destOrd="0" presId="urn:microsoft.com/office/officeart/2005/8/layout/vList2"/>
    <dgm:cxn modelId="{F8F60318-3B7F-D643-BD34-6FFD836E88B0}" srcId="{661C2B5C-7C87-7447-9BE9-3AC46E266A84}" destId="{CF169D58-941F-6F42-B73B-01D2B1DA0B48}" srcOrd="1" destOrd="0" parTransId="{81BDC4E0-0E76-BB41-B5EC-1344C150C6E4}" sibTransId="{6BF27B46-1792-5144-B634-BE4A9C6895B4}"/>
    <dgm:cxn modelId="{1D493F26-7CB1-F54F-B5FC-8E4DA8A313D3}" type="presOf" srcId="{CF169D58-941F-6F42-B73B-01D2B1DA0B48}" destId="{DA6BAAEB-44C4-164A-88CE-4CF72171CB27}" srcOrd="0" destOrd="0" presId="urn:microsoft.com/office/officeart/2005/8/layout/vList2"/>
    <dgm:cxn modelId="{1817CE2E-7C2A-024E-8223-6E577D7F756E}" type="presOf" srcId="{3251DF89-CC29-554C-AACD-25B21581F0CD}" destId="{47B9BA0E-8C5D-F74B-AB90-396FBEEBDDCC}" srcOrd="0" destOrd="0" presId="urn:microsoft.com/office/officeart/2005/8/layout/vList2"/>
    <dgm:cxn modelId="{B1ECBC34-F75A-CB45-8AD5-38588D68D0DB}" type="presOf" srcId="{046F9918-57E5-DE4C-A4D3-370F28FC04D2}" destId="{1C4647B6-CA1E-604D-9ADB-D36CE995F158}" srcOrd="0" destOrd="0" presId="urn:microsoft.com/office/officeart/2005/8/layout/vList2"/>
    <dgm:cxn modelId="{86220D46-74BE-004D-8870-BE0CE2328031}" type="presOf" srcId="{661C2B5C-7C87-7447-9BE9-3AC46E266A84}" destId="{CC9E4FA1-7DD6-F84B-B3CC-6BC9E685F095}" srcOrd="0" destOrd="0" presId="urn:microsoft.com/office/officeart/2005/8/layout/vList2"/>
    <dgm:cxn modelId="{4F90CB6C-E7E2-E745-B493-A25084B1D590}" srcId="{661C2B5C-7C87-7447-9BE9-3AC46E266A84}" destId="{421CA58E-BFB8-6745-A308-5BED2F8178CF}" srcOrd="2" destOrd="0" parTransId="{34467CFD-E2DE-BD46-B88D-5971127DD7FE}" sibTransId="{CF0AEFC3-AC58-F44B-B92F-33A5205CB298}"/>
    <dgm:cxn modelId="{9946777B-A585-D44E-80D3-978C2161FF6B}" type="presOf" srcId="{6A052A65-D7DE-B44E-8C86-08DE39D3AB36}" destId="{E68105DA-09E7-8140-90C0-9446F0FF0961}" srcOrd="0" destOrd="0" presId="urn:microsoft.com/office/officeart/2005/8/layout/vList2"/>
    <dgm:cxn modelId="{4EB1F180-4A34-374F-9D43-0250E4E64DEB}" type="presOf" srcId="{421CA58E-BFB8-6745-A308-5BED2F8178CF}" destId="{CCBD000C-8DFC-2D4D-B8FA-C07108FE4E2B}" srcOrd="0" destOrd="0" presId="urn:microsoft.com/office/officeart/2005/8/layout/vList2"/>
    <dgm:cxn modelId="{BD4CDC98-0B9A-334B-B205-1D40FAA2770F}" srcId="{661C2B5C-7C87-7447-9BE9-3AC46E266A84}" destId="{6A052A65-D7DE-B44E-8C86-08DE39D3AB36}" srcOrd="3" destOrd="0" parTransId="{E5F2472F-42BB-1C4A-8BC2-A2A7A6110380}" sibTransId="{CE9C6AA6-7002-844F-BA08-29496B19CA3D}"/>
    <dgm:cxn modelId="{B7D875BF-E363-9646-A1B2-DA08ABE35AC7}" srcId="{661C2B5C-7C87-7447-9BE9-3AC46E266A84}" destId="{27794D69-2DE2-C24B-94A5-EDAB50BEFE09}" srcOrd="5" destOrd="0" parTransId="{1902B3C3-E6CC-6A47-AB32-4DA57495FE41}" sibTransId="{3BA56A57-5426-4E41-93B3-70BE5088A596}"/>
    <dgm:cxn modelId="{0E4078C5-1001-0D4D-8B48-313787A1AACC}" srcId="{661C2B5C-7C87-7447-9BE9-3AC46E266A84}" destId="{1D15515A-E3C0-D848-BCE8-E45E5107221A}" srcOrd="6" destOrd="0" parTransId="{48428C10-E661-144B-BA7C-A007BDAFDDDA}" sibTransId="{467E530F-9B53-2A42-B340-B2CDCE0055A1}"/>
    <dgm:cxn modelId="{43AD9CE9-A935-5143-9C8E-A1B5E0747976}" srcId="{661C2B5C-7C87-7447-9BE9-3AC46E266A84}" destId="{046F9918-57E5-DE4C-A4D3-370F28FC04D2}" srcOrd="4" destOrd="0" parTransId="{5FF59B9A-0035-EB40-9F8E-61BF4250B994}" sibTransId="{1BE6328E-33CE-7142-BBA8-069EC99C2A22}"/>
    <dgm:cxn modelId="{5EAF36F5-3AB2-434A-95F3-38121267EB72}" type="presOf" srcId="{27794D69-2DE2-C24B-94A5-EDAB50BEFE09}" destId="{A0551F26-F535-3846-8C63-E6B04B63F202}" srcOrd="0" destOrd="0" presId="urn:microsoft.com/office/officeart/2005/8/layout/vList2"/>
    <dgm:cxn modelId="{CF78E7FB-4B6B-8F47-A5DF-108CCEF719B9}" srcId="{661C2B5C-7C87-7447-9BE9-3AC46E266A84}" destId="{3251DF89-CC29-554C-AACD-25B21581F0CD}" srcOrd="0" destOrd="0" parTransId="{9917A982-AF3C-C24E-AB4C-7052402B758D}" sibTransId="{5B7E3ACD-E2FA-C745-9AB4-241A6A1C7121}"/>
    <dgm:cxn modelId="{5754C5F0-5AB6-A945-B6F5-61C29EE0C0F8}" type="presParOf" srcId="{CC9E4FA1-7DD6-F84B-B3CC-6BC9E685F095}" destId="{47B9BA0E-8C5D-F74B-AB90-396FBEEBDDCC}" srcOrd="0" destOrd="0" presId="urn:microsoft.com/office/officeart/2005/8/layout/vList2"/>
    <dgm:cxn modelId="{43EF6764-5610-B647-8476-DD44109C569F}" type="presParOf" srcId="{CC9E4FA1-7DD6-F84B-B3CC-6BC9E685F095}" destId="{7BDB4274-0B16-0D40-A953-E48BFD9036BB}" srcOrd="1" destOrd="0" presId="urn:microsoft.com/office/officeart/2005/8/layout/vList2"/>
    <dgm:cxn modelId="{5DA68A25-BD3A-FA47-8679-3DAD95D5F39B}" type="presParOf" srcId="{CC9E4FA1-7DD6-F84B-B3CC-6BC9E685F095}" destId="{DA6BAAEB-44C4-164A-88CE-4CF72171CB27}" srcOrd="2" destOrd="0" presId="urn:microsoft.com/office/officeart/2005/8/layout/vList2"/>
    <dgm:cxn modelId="{D0B7641B-6BB3-D44C-A3F1-5211FB172E6B}" type="presParOf" srcId="{CC9E4FA1-7DD6-F84B-B3CC-6BC9E685F095}" destId="{6B594DCD-B4C8-4E41-B2F5-AD6AE94FE25F}" srcOrd="3" destOrd="0" presId="urn:microsoft.com/office/officeart/2005/8/layout/vList2"/>
    <dgm:cxn modelId="{043A80FF-BF77-5E4B-A83C-4639E4713CE8}" type="presParOf" srcId="{CC9E4FA1-7DD6-F84B-B3CC-6BC9E685F095}" destId="{CCBD000C-8DFC-2D4D-B8FA-C07108FE4E2B}" srcOrd="4" destOrd="0" presId="urn:microsoft.com/office/officeart/2005/8/layout/vList2"/>
    <dgm:cxn modelId="{7DE52D10-01BD-6248-9630-F7073F2824B7}" type="presParOf" srcId="{CC9E4FA1-7DD6-F84B-B3CC-6BC9E685F095}" destId="{F8B68AB5-B60E-FA4A-B40B-4C8AE07F260D}" srcOrd="5" destOrd="0" presId="urn:microsoft.com/office/officeart/2005/8/layout/vList2"/>
    <dgm:cxn modelId="{0D973C03-FBF6-0542-83A1-C89F00A38168}" type="presParOf" srcId="{CC9E4FA1-7DD6-F84B-B3CC-6BC9E685F095}" destId="{E68105DA-09E7-8140-90C0-9446F0FF0961}" srcOrd="6" destOrd="0" presId="urn:microsoft.com/office/officeart/2005/8/layout/vList2"/>
    <dgm:cxn modelId="{05EDD6CC-F705-934F-AA1F-97364AE82EE4}" type="presParOf" srcId="{CC9E4FA1-7DD6-F84B-B3CC-6BC9E685F095}" destId="{34179D51-3D31-4642-99B5-8F659AA62602}" srcOrd="7" destOrd="0" presId="urn:microsoft.com/office/officeart/2005/8/layout/vList2"/>
    <dgm:cxn modelId="{515B51BF-A075-184B-8623-B019CCDA652E}" type="presParOf" srcId="{CC9E4FA1-7DD6-F84B-B3CC-6BC9E685F095}" destId="{1C4647B6-CA1E-604D-9ADB-D36CE995F158}" srcOrd="8" destOrd="0" presId="urn:microsoft.com/office/officeart/2005/8/layout/vList2"/>
    <dgm:cxn modelId="{1D47CC42-DEBC-B248-B4E9-4E3A0E6D1A17}" type="presParOf" srcId="{CC9E4FA1-7DD6-F84B-B3CC-6BC9E685F095}" destId="{F907DB90-5FD0-6046-9CD5-F4C4F0B7D57E}" srcOrd="9" destOrd="0" presId="urn:microsoft.com/office/officeart/2005/8/layout/vList2"/>
    <dgm:cxn modelId="{F024292B-BBCE-E64A-8D3B-567C1213865A}" type="presParOf" srcId="{CC9E4FA1-7DD6-F84B-B3CC-6BC9E685F095}" destId="{A0551F26-F535-3846-8C63-E6B04B63F202}" srcOrd="10" destOrd="0" presId="urn:microsoft.com/office/officeart/2005/8/layout/vList2"/>
    <dgm:cxn modelId="{CFF31B74-67EB-204D-AF05-26D7C1AD9133}" type="presParOf" srcId="{CC9E4FA1-7DD6-F84B-B3CC-6BC9E685F095}" destId="{83E69416-8B91-884C-9E39-DA721F880EA8}" srcOrd="11" destOrd="0" presId="urn:microsoft.com/office/officeart/2005/8/layout/vList2"/>
    <dgm:cxn modelId="{F703A96A-A425-FD4D-89F8-782DB6C64BA6}" type="presParOf" srcId="{CC9E4FA1-7DD6-F84B-B3CC-6BC9E685F095}" destId="{A5783240-75CE-E546-BEE4-76E1FA24E12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A18658-F196-FB4F-B428-FA384CBBACDC}" type="doc">
      <dgm:prSet loTypeId="urn:microsoft.com/office/officeart/2005/8/layout/vList2" loCatId="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it-IT"/>
        </a:p>
      </dgm:t>
    </dgm:pt>
    <dgm:pt modelId="{FB8BA103-B372-E143-A439-11672EE46693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Requisiti dell’utente: descrizione del dominio applicativo e obiettivi dell’implementazione</a:t>
          </a:r>
        </a:p>
      </dgm:t>
    </dgm:pt>
    <dgm:pt modelId="{1705AD82-B53B-BE49-82DF-12D6AE097F5D}" type="parTrans" cxnId="{795DD0D7-6879-9D41-924E-67549CD174F7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3E209C34-50D3-C94F-ABD0-A1C17B1F799B}" type="sibTrans" cxnId="{795DD0D7-6879-9D41-924E-67549CD174F7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FAB9FA4D-EC09-774F-8A94-182E6C7213DF}">
      <dgm:prSet/>
      <dgm:spPr/>
      <dgm:t>
        <a:bodyPr/>
        <a:lstStyle/>
        <a:p>
          <a:pPr rtl="0"/>
          <a:r>
            <a:rPr lang="it-IT">
              <a:latin typeface="Aptos" panose="020B0004020202020204" pitchFamily="34" charset="0"/>
              <a:cs typeface="Verdana"/>
            </a:rPr>
            <a:t>Quali utenti?</a:t>
          </a:r>
        </a:p>
      </dgm:t>
    </dgm:pt>
    <dgm:pt modelId="{0F3E9324-AB12-7F46-8C80-C5D9C35E22E2}" type="parTrans" cxnId="{30C11F91-16A3-F84C-BE61-7B2E5F5E5D1A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ADB20DE5-3014-B242-BC03-F81993EF9280}" type="sibTrans" cxnId="{30C11F91-16A3-F84C-BE61-7B2E5F5E5D1A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67C8CB38-B60E-FC4E-B5AE-D9D110FA846A}">
      <dgm:prSet/>
      <dgm:spPr/>
      <dgm:t>
        <a:bodyPr/>
        <a:lstStyle/>
        <a:p>
          <a:pPr rtl="0"/>
          <a:r>
            <a:rPr lang="it-IT">
              <a:latin typeface="Aptos" panose="020B0004020202020204" pitchFamily="34" charset="0"/>
              <a:cs typeface="Verdana"/>
            </a:rPr>
            <a:t>Quali aspettative?</a:t>
          </a:r>
        </a:p>
      </dgm:t>
    </dgm:pt>
    <dgm:pt modelId="{9E755DC4-54A0-A94F-AB2A-A56505D13C83}" type="parTrans" cxnId="{CFCBEF4C-84BE-9A49-9714-FC191FC8C0F7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E162ADAD-07A5-D948-BD29-44312D15C304}" type="sibTrans" cxnId="{CFCBEF4C-84BE-9A49-9714-FC191FC8C0F7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C1756470-314D-E842-ABF4-A8A509FCC30E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Quali entità? Quali relazioni? (dati e relazioni tra i dati)</a:t>
          </a:r>
        </a:p>
      </dgm:t>
    </dgm:pt>
    <dgm:pt modelId="{93D1B5F5-BE94-1A4F-8F32-F5ED705C045C}" type="parTrans" cxnId="{36488ABB-B52A-514C-B303-31AFAF1FE956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E0470CA9-6AC8-EE45-B15C-68B2BAB2958E}" type="sibTrans" cxnId="{36488ABB-B52A-514C-B303-31AFAF1FE956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70EA17E5-4040-8741-A60C-8DD0C03395D5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Come interagiscono i dati col sistema? (controllo)</a:t>
          </a:r>
        </a:p>
      </dgm:t>
    </dgm:pt>
    <dgm:pt modelId="{7AC1CCA0-6B22-A04E-81AB-8909C473E58D}" type="parTrans" cxnId="{AA403CB9-BFC2-EF4A-B80D-5B864548F64F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ED60E858-586A-564E-985B-F09DE8ADF933}" type="sibTrans" cxnId="{AA403CB9-BFC2-EF4A-B80D-5B864548F64F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3843EC4A-9F66-6641-ADF4-954D87CDB32A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Requisiti funzionali</a:t>
          </a:r>
        </a:p>
      </dgm:t>
    </dgm:pt>
    <dgm:pt modelId="{E768F3B1-B809-2849-BCE0-830E0F4781F3}" type="parTrans" cxnId="{060661CE-7647-A348-97A0-402063E13B2B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DEDCF14A-DFDC-4546-AED1-5C7CE3CBF66C}" type="sibTrans" cxnId="{060661CE-7647-A348-97A0-402063E13B2B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20B6F344-D799-EB4A-9D58-ED2260911420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Cosa farà il sistema?</a:t>
          </a:r>
        </a:p>
      </dgm:t>
    </dgm:pt>
    <dgm:pt modelId="{6849DD26-B002-9A4E-8638-7CBB74A90B12}" type="parTrans" cxnId="{652F81AA-D094-2649-97E9-859873C85CDC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1F36AEF1-C416-F540-940C-2170797369C7}" type="sibTrans" cxnId="{652F81AA-D094-2649-97E9-859873C85CDC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047B70CA-94BB-FA4A-9F65-7B5B89A8845C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Requisiti non funzionali</a:t>
          </a:r>
        </a:p>
      </dgm:t>
    </dgm:pt>
    <dgm:pt modelId="{E597279C-B629-294B-9A8F-1AD35CDC93BC}" type="parTrans" cxnId="{11CC1991-B08E-D64F-8A4D-B650C898986B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1D1BBB41-7908-C244-8037-D22E220FAAF5}" type="sibTrans" cxnId="{11CC1991-B08E-D64F-8A4D-B650C898986B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F7F62A42-4472-FA4E-B608-50FFE9BAB990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Attributi di qualità (efficienza, scalabilità, </a:t>
          </a:r>
          <a:r>
            <a:rPr lang="it-IT" dirty="0" err="1">
              <a:latin typeface="Aptos" panose="020B0004020202020204" pitchFamily="34" charset="0"/>
              <a:cs typeface="Verdana"/>
            </a:rPr>
            <a:t>etc</a:t>
          </a:r>
          <a:r>
            <a:rPr lang="it-IT" dirty="0">
              <a:latin typeface="Aptos" panose="020B0004020202020204" pitchFamily="34" charset="0"/>
              <a:cs typeface="Verdana"/>
            </a:rPr>
            <a:t>)</a:t>
          </a:r>
        </a:p>
      </dgm:t>
    </dgm:pt>
    <dgm:pt modelId="{971E5B1A-784F-C843-8284-97B0DD1304A0}" type="parTrans" cxnId="{DE33D953-9840-A641-82D8-126949DE6B59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28F7AE57-E831-DF4B-94BB-83C612CC0DFB}" type="sibTrans" cxnId="{DE33D953-9840-A641-82D8-126949DE6B59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DFD4E4C8-7CA3-A14D-93FE-C187159E08CC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Requisiti del processo di sviluppo e manutenzione</a:t>
          </a:r>
          <a:endParaRPr lang="it-IT" dirty="0">
            <a:latin typeface="Verdana"/>
            <a:cs typeface="Verdana"/>
          </a:endParaRPr>
        </a:p>
      </dgm:t>
    </dgm:pt>
    <dgm:pt modelId="{EBDB1DDD-0901-554B-BDA8-C8CEA2EECDD2}" type="parTrans" cxnId="{74090111-A641-8E43-ACB4-47F7BC0D22E9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85C3FF91-313C-EA40-91AA-690F60CF90E0}" type="sibTrans" cxnId="{74090111-A641-8E43-ACB4-47F7BC0D22E9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12888D20-3A46-C743-86F4-7CEEDB606FAD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Procedure di test e e verifica</a:t>
          </a:r>
        </a:p>
      </dgm:t>
    </dgm:pt>
    <dgm:pt modelId="{D1662A63-6971-764C-8954-25F44C9CA4E3}" type="parTrans" cxnId="{2B5B9001-75FC-9C41-90BE-FD35C7D3D7C2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FB1FE1B3-556D-FC4E-ABE0-1F72BCD0BF6F}" type="sibTrans" cxnId="{2B5B9001-75FC-9C41-90BE-FD35C7D3D7C2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81514EF1-9802-EA45-9461-D166AFABD659}">
      <dgm:prSet/>
      <dgm:spPr/>
      <dgm:t>
        <a:bodyPr/>
        <a:lstStyle/>
        <a:p>
          <a:pPr rtl="0"/>
          <a:r>
            <a:rPr lang="it-IT">
              <a:latin typeface="Aptos" panose="020B0004020202020204" pitchFamily="34" charset="0"/>
              <a:cs typeface="Verdana"/>
            </a:rPr>
            <a:t>Priorità di sviluppo delle funzioni richieste</a:t>
          </a:r>
        </a:p>
      </dgm:t>
    </dgm:pt>
    <dgm:pt modelId="{B2957C89-9954-6845-921E-784F6FD56B49}" type="parTrans" cxnId="{C897E269-FC5E-2E4F-B733-0E4B85B65B26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7DCDDE8B-4269-F341-8BAD-6B5619C089D1}" type="sibTrans" cxnId="{C897E269-FC5E-2E4F-B733-0E4B85B65B26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C424A30A-7128-BD40-B871-78D1E905C48F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Possibili cambiamenti che il sistema subirà</a:t>
          </a:r>
        </a:p>
      </dgm:t>
    </dgm:pt>
    <dgm:pt modelId="{EE967697-A5F2-124B-B199-5B8D70D021CA}" type="parTrans" cxnId="{A0AD24CD-BC95-784C-86DA-80A14DEAFC04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0BD5E9E9-1C03-6D4B-82D0-E7D1018892B9}" type="sibTrans" cxnId="{A0AD24CD-BC95-784C-86DA-80A14DEAFC04}">
      <dgm:prSet/>
      <dgm:spPr/>
      <dgm:t>
        <a:bodyPr/>
        <a:lstStyle/>
        <a:p>
          <a:endParaRPr lang="it-IT">
            <a:solidFill>
              <a:schemeClr val="tx1"/>
            </a:solidFill>
            <a:latin typeface="Verdana"/>
            <a:cs typeface="Verdana"/>
          </a:endParaRPr>
        </a:p>
      </dgm:t>
    </dgm:pt>
    <dgm:pt modelId="{E7ADF4F3-44E1-644D-A760-E9E5393AD38A}" type="pres">
      <dgm:prSet presAssocID="{43A18658-F196-FB4F-B428-FA384CBBACDC}" presName="linear" presStyleCnt="0">
        <dgm:presLayoutVars>
          <dgm:animLvl val="lvl"/>
          <dgm:resizeHandles val="exact"/>
        </dgm:presLayoutVars>
      </dgm:prSet>
      <dgm:spPr/>
    </dgm:pt>
    <dgm:pt modelId="{28F5BBB6-CC39-CE46-B9C2-CAFCDA80E551}" type="pres">
      <dgm:prSet presAssocID="{FB8BA103-B372-E143-A439-11672EE4669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D6CE3F-014F-ED4B-AC52-8398E14611E5}" type="pres">
      <dgm:prSet presAssocID="{FB8BA103-B372-E143-A439-11672EE46693}" presName="childText" presStyleLbl="revTx" presStyleIdx="0" presStyleCnt="4">
        <dgm:presLayoutVars>
          <dgm:bulletEnabled val="1"/>
        </dgm:presLayoutVars>
      </dgm:prSet>
      <dgm:spPr/>
    </dgm:pt>
    <dgm:pt modelId="{C620FCF9-2C1F-064C-A43F-D73F8D6BC462}" type="pres">
      <dgm:prSet presAssocID="{3843EC4A-9F66-6641-ADF4-954D87CDB32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15687EB-4D5A-594B-B58F-049225FD2824}" type="pres">
      <dgm:prSet presAssocID="{3843EC4A-9F66-6641-ADF4-954D87CDB32A}" presName="childText" presStyleLbl="revTx" presStyleIdx="1" presStyleCnt="4">
        <dgm:presLayoutVars>
          <dgm:bulletEnabled val="1"/>
        </dgm:presLayoutVars>
      </dgm:prSet>
      <dgm:spPr/>
    </dgm:pt>
    <dgm:pt modelId="{9D5999A0-FA0D-AE48-937E-2B27527498C3}" type="pres">
      <dgm:prSet presAssocID="{047B70CA-94BB-FA4A-9F65-7B5B89A8845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2F09BF9-BDE2-254C-ADD4-8D401532696B}" type="pres">
      <dgm:prSet presAssocID="{047B70CA-94BB-FA4A-9F65-7B5B89A8845C}" presName="childText" presStyleLbl="revTx" presStyleIdx="2" presStyleCnt="4">
        <dgm:presLayoutVars>
          <dgm:bulletEnabled val="1"/>
        </dgm:presLayoutVars>
      </dgm:prSet>
      <dgm:spPr/>
    </dgm:pt>
    <dgm:pt modelId="{EEB12D9A-01DF-774D-A49E-F5F5E610A1C3}" type="pres">
      <dgm:prSet presAssocID="{DFD4E4C8-7CA3-A14D-93FE-C187159E08C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439D5D3-F18C-0846-9778-4CFE5931B8F9}" type="pres">
      <dgm:prSet presAssocID="{DFD4E4C8-7CA3-A14D-93FE-C187159E08CC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B5B9001-75FC-9C41-90BE-FD35C7D3D7C2}" srcId="{DFD4E4C8-7CA3-A14D-93FE-C187159E08CC}" destId="{12888D20-3A46-C743-86F4-7CEEDB606FAD}" srcOrd="0" destOrd="0" parTransId="{D1662A63-6971-764C-8954-25F44C9CA4E3}" sibTransId="{FB1FE1B3-556D-FC4E-ABE0-1F72BCD0BF6F}"/>
    <dgm:cxn modelId="{B79BF401-6429-2F40-9770-950E03FBAB32}" type="presOf" srcId="{FAB9FA4D-EC09-774F-8A94-182E6C7213DF}" destId="{33D6CE3F-014F-ED4B-AC52-8398E14611E5}" srcOrd="0" destOrd="0" presId="urn:microsoft.com/office/officeart/2005/8/layout/vList2"/>
    <dgm:cxn modelId="{74090111-A641-8E43-ACB4-47F7BC0D22E9}" srcId="{43A18658-F196-FB4F-B428-FA384CBBACDC}" destId="{DFD4E4C8-7CA3-A14D-93FE-C187159E08CC}" srcOrd="3" destOrd="0" parTransId="{EBDB1DDD-0901-554B-BDA8-C8CEA2EECDD2}" sibTransId="{85C3FF91-313C-EA40-91AA-690F60CF90E0}"/>
    <dgm:cxn modelId="{0EB23E12-C68A-ED43-8882-91E27E52ACD5}" type="presOf" srcId="{DFD4E4C8-7CA3-A14D-93FE-C187159E08CC}" destId="{EEB12D9A-01DF-774D-A49E-F5F5E610A1C3}" srcOrd="0" destOrd="0" presId="urn:microsoft.com/office/officeart/2005/8/layout/vList2"/>
    <dgm:cxn modelId="{1EDDFD13-B3F3-2141-B57D-675F59EFADDF}" type="presOf" srcId="{C424A30A-7128-BD40-B871-78D1E905C48F}" destId="{4439D5D3-F18C-0846-9778-4CFE5931B8F9}" srcOrd="0" destOrd="2" presId="urn:microsoft.com/office/officeart/2005/8/layout/vList2"/>
    <dgm:cxn modelId="{07AFB629-55C6-CC40-AAC3-C8CB1B09879F}" type="presOf" srcId="{67C8CB38-B60E-FC4E-B5AE-D9D110FA846A}" destId="{33D6CE3F-014F-ED4B-AC52-8398E14611E5}" srcOrd="0" destOrd="1" presId="urn:microsoft.com/office/officeart/2005/8/layout/vList2"/>
    <dgm:cxn modelId="{1FDEB235-7E65-334E-9684-1652301A145B}" type="presOf" srcId="{3843EC4A-9F66-6641-ADF4-954D87CDB32A}" destId="{C620FCF9-2C1F-064C-A43F-D73F8D6BC462}" srcOrd="0" destOrd="0" presId="urn:microsoft.com/office/officeart/2005/8/layout/vList2"/>
    <dgm:cxn modelId="{CAB1ED49-E83B-9D4A-97FF-4A587FA0B063}" type="presOf" srcId="{70EA17E5-4040-8741-A60C-8DD0C03395D5}" destId="{33D6CE3F-014F-ED4B-AC52-8398E14611E5}" srcOrd="0" destOrd="3" presId="urn:microsoft.com/office/officeart/2005/8/layout/vList2"/>
    <dgm:cxn modelId="{CFCBEF4C-84BE-9A49-9714-FC191FC8C0F7}" srcId="{FB8BA103-B372-E143-A439-11672EE46693}" destId="{67C8CB38-B60E-FC4E-B5AE-D9D110FA846A}" srcOrd="1" destOrd="0" parTransId="{9E755DC4-54A0-A94F-AB2A-A56505D13C83}" sibTransId="{E162ADAD-07A5-D948-BD29-44312D15C304}"/>
    <dgm:cxn modelId="{DE33D953-9840-A641-82D8-126949DE6B59}" srcId="{047B70CA-94BB-FA4A-9F65-7B5B89A8845C}" destId="{F7F62A42-4472-FA4E-B608-50FFE9BAB990}" srcOrd="0" destOrd="0" parTransId="{971E5B1A-784F-C843-8284-97B0DD1304A0}" sibTransId="{28F7AE57-E831-DF4B-94BB-83C612CC0DFB}"/>
    <dgm:cxn modelId="{93FC6B5A-9CF1-244D-BAD8-01B6A366D1DF}" type="presOf" srcId="{20B6F344-D799-EB4A-9D58-ED2260911420}" destId="{D15687EB-4D5A-594B-B58F-049225FD2824}" srcOrd="0" destOrd="0" presId="urn:microsoft.com/office/officeart/2005/8/layout/vList2"/>
    <dgm:cxn modelId="{C897E269-FC5E-2E4F-B733-0E4B85B65B26}" srcId="{DFD4E4C8-7CA3-A14D-93FE-C187159E08CC}" destId="{81514EF1-9802-EA45-9461-D166AFABD659}" srcOrd="1" destOrd="0" parTransId="{B2957C89-9954-6845-921E-784F6FD56B49}" sibTransId="{7DCDDE8B-4269-F341-8BAD-6B5619C089D1}"/>
    <dgm:cxn modelId="{189DF687-9138-894F-9A0B-CB3A897A672B}" type="presOf" srcId="{FB8BA103-B372-E143-A439-11672EE46693}" destId="{28F5BBB6-CC39-CE46-B9C2-CAFCDA80E551}" srcOrd="0" destOrd="0" presId="urn:microsoft.com/office/officeart/2005/8/layout/vList2"/>
    <dgm:cxn modelId="{5FD9C88F-B4E2-1346-8BCE-2A865B0F54BF}" type="presOf" srcId="{43A18658-F196-FB4F-B428-FA384CBBACDC}" destId="{E7ADF4F3-44E1-644D-A760-E9E5393AD38A}" srcOrd="0" destOrd="0" presId="urn:microsoft.com/office/officeart/2005/8/layout/vList2"/>
    <dgm:cxn modelId="{11CC1991-B08E-D64F-8A4D-B650C898986B}" srcId="{43A18658-F196-FB4F-B428-FA384CBBACDC}" destId="{047B70CA-94BB-FA4A-9F65-7B5B89A8845C}" srcOrd="2" destOrd="0" parTransId="{E597279C-B629-294B-9A8F-1AD35CDC93BC}" sibTransId="{1D1BBB41-7908-C244-8037-D22E220FAAF5}"/>
    <dgm:cxn modelId="{30C11F91-16A3-F84C-BE61-7B2E5F5E5D1A}" srcId="{FB8BA103-B372-E143-A439-11672EE46693}" destId="{FAB9FA4D-EC09-774F-8A94-182E6C7213DF}" srcOrd="0" destOrd="0" parTransId="{0F3E9324-AB12-7F46-8C80-C5D9C35E22E2}" sibTransId="{ADB20DE5-3014-B242-BC03-F81993EF9280}"/>
    <dgm:cxn modelId="{878E509D-5466-824A-8CEF-666AE9971E5F}" type="presOf" srcId="{F7F62A42-4472-FA4E-B608-50FFE9BAB990}" destId="{C2F09BF9-BDE2-254C-ADD4-8D401532696B}" srcOrd="0" destOrd="0" presId="urn:microsoft.com/office/officeart/2005/8/layout/vList2"/>
    <dgm:cxn modelId="{652F81AA-D094-2649-97E9-859873C85CDC}" srcId="{3843EC4A-9F66-6641-ADF4-954D87CDB32A}" destId="{20B6F344-D799-EB4A-9D58-ED2260911420}" srcOrd="0" destOrd="0" parTransId="{6849DD26-B002-9A4E-8638-7CBB74A90B12}" sibTransId="{1F36AEF1-C416-F540-940C-2170797369C7}"/>
    <dgm:cxn modelId="{C713E0B7-163B-004D-AB8A-13B33039E8CA}" type="presOf" srcId="{047B70CA-94BB-FA4A-9F65-7B5B89A8845C}" destId="{9D5999A0-FA0D-AE48-937E-2B27527498C3}" srcOrd="0" destOrd="0" presId="urn:microsoft.com/office/officeart/2005/8/layout/vList2"/>
    <dgm:cxn modelId="{AA403CB9-BFC2-EF4A-B80D-5B864548F64F}" srcId="{FB8BA103-B372-E143-A439-11672EE46693}" destId="{70EA17E5-4040-8741-A60C-8DD0C03395D5}" srcOrd="3" destOrd="0" parTransId="{7AC1CCA0-6B22-A04E-81AB-8909C473E58D}" sibTransId="{ED60E858-586A-564E-985B-F09DE8ADF933}"/>
    <dgm:cxn modelId="{36488ABB-B52A-514C-B303-31AFAF1FE956}" srcId="{FB8BA103-B372-E143-A439-11672EE46693}" destId="{C1756470-314D-E842-ABF4-A8A509FCC30E}" srcOrd="2" destOrd="0" parTransId="{93D1B5F5-BE94-1A4F-8F32-F5ED705C045C}" sibTransId="{E0470CA9-6AC8-EE45-B15C-68B2BAB2958E}"/>
    <dgm:cxn modelId="{F67414BD-93F1-444F-9EEF-4D57ACFFA935}" type="presOf" srcId="{C1756470-314D-E842-ABF4-A8A509FCC30E}" destId="{33D6CE3F-014F-ED4B-AC52-8398E14611E5}" srcOrd="0" destOrd="2" presId="urn:microsoft.com/office/officeart/2005/8/layout/vList2"/>
    <dgm:cxn modelId="{A0AD24CD-BC95-784C-86DA-80A14DEAFC04}" srcId="{DFD4E4C8-7CA3-A14D-93FE-C187159E08CC}" destId="{C424A30A-7128-BD40-B871-78D1E905C48F}" srcOrd="2" destOrd="0" parTransId="{EE967697-A5F2-124B-B199-5B8D70D021CA}" sibTransId="{0BD5E9E9-1C03-6D4B-82D0-E7D1018892B9}"/>
    <dgm:cxn modelId="{060661CE-7647-A348-97A0-402063E13B2B}" srcId="{43A18658-F196-FB4F-B428-FA384CBBACDC}" destId="{3843EC4A-9F66-6641-ADF4-954D87CDB32A}" srcOrd="1" destOrd="0" parTransId="{E768F3B1-B809-2849-BCE0-830E0F4781F3}" sibTransId="{DEDCF14A-DFDC-4546-AED1-5C7CE3CBF66C}"/>
    <dgm:cxn modelId="{795DD0D7-6879-9D41-924E-67549CD174F7}" srcId="{43A18658-F196-FB4F-B428-FA384CBBACDC}" destId="{FB8BA103-B372-E143-A439-11672EE46693}" srcOrd="0" destOrd="0" parTransId="{1705AD82-B53B-BE49-82DF-12D6AE097F5D}" sibTransId="{3E209C34-50D3-C94F-ABD0-A1C17B1F799B}"/>
    <dgm:cxn modelId="{E8441BE2-C594-8549-B377-92D96B951A4C}" type="presOf" srcId="{81514EF1-9802-EA45-9461-D166AFABD659}" destId="{4439D5D3-F18C-0846-9778-4CFE5931B8F9}" srcOrd="0" destOrd="1" presId="urn:microsoft.com/office/officeart/2005/8/layout/vList2"/>
    <dgm:cxn modelId="{DEBEB9EF-2613-AB4B-9DC7-DC213EE3D3EB}" type="presOf" srcId="{12888D20-3A46-C743-86F4-7CEEDB606FAD}" destId="{4439D5D3-F18C-0846-9778-4CFE5931B8F9}" srcOrd="0" destOrd="0" presId="urn:microsoft.com/office/officeart/2005/8/layout/vList2"/>
    <dgm:cxn modelId="{154F9F87-17A8-CD49-93C4-52C4AE38B167}" type="presParOf" srcId="{E7ADF4F3-44E1-644D-A760-E9E5393AD38A}" destId="{28F5BBB6-CC39-CE46-B9C2-CAFCDA80E551}" srcOrd="0" destOrd="0" presId="urn:microsoft.com/office/officeart/2005/8/layout/vList2"/>
    <dgm:cxn modelId="{6AAEDCB3-F22B-7347-A77B-7E3C8DEFFCB3}" type="presParOf" srcId="{E7ADF4F3-44E1-644D-A760-E9E5393AD38A}" destId="{33D6CE3F-014F-ED4B-AC52-8398E14611E5}" srcOrd="1" destOrd="0" presId="urn:microsoft.com/office/officeart/2005/8/layout/vList2"/>
    <dgm:cxn modelId="{52820258-8E2E-FF4C-8857-937D6730AA67}" type="presParOf" srcId="{E7ADF4F3-44E1-644D-A760-E9E5393AD38A}" destId="{C620FCF9-2C1F-064C-A43F-D73F8D6BC462}" srcOrd="2" destOrd="0" presId="urn:microsoft.com/office/officeart/2005/8/layout/vList2"/>
    <dgm:cxn modelId="{23E11020-FDC2-3F45-BD66-AB037CD09C73}" type="presParOf" srcId="{E7ADF4F3-44E1-644D-A760-E9E5393AD38A}" destId="{D15687EB-4D5A-594B-B58F-049225FD2824}" srcOrd="3" destOrd="0" presId="urn:microsoft.com/office/officeart/2005/8/layout/vList2"/>
    <dgm:cxn modelId="{66889606-3456-AC49-B57F-E35F89AE6D76}" type="presParOf" srcId="{E7ADF4F3-44E1-644D-A760-E9E5393AD38A}" destId="{9D5999A0-FA0D-AE48-937E-2B27527498C3}" srcOrd="4" destOrd="0" presId="urn:microsoft.com/office/officeart/2005/8/layout/vList2"/>
    <dgm:cxn modelId="{5210FFBC-3C4A-AA46-BBA9-6BB0810C9F4C}" type="presParOf" srcId="{E7ADF4F3-44E1-644D-A760-E9E5393AD38A}" destId="{C2F09BF9-BDE2-254C-ADD4-8D401532696B}" srcOrd="5" destOrd="0" presId="urn:microsoft.com/office/officeart/2005/8/layout/vList2"/>
    <dgm:cxn modelId="{21FF11C2-CD7E-C84E-AF7A-4DFB3FAC23DC}" type="presParOf" srcId="{E7ADF4F3-44E1-644D-A760-E9E5393AD38A}" destId="{EEB12D9A-01DF-774D-A49E-F5F5E610A1C3}" srcOrd="6" destOrd="0" presId="urn:microsoft.com/office/officeart/2005/8/layout/vList2"/>
    <dgm:cxn modelId="{6DD95EB5-F3E9-2348-A714-0337B8AA9530}" type="presParOf" srcId="{E7ADF4F3-44E1-644D-A760-E9E5393AD38A}" destId="{4439D5D3-F18C-0846-9778-4CFE5931B8F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45093F-6E17-0342-B549-FE2992299A1B}" type="doc">
      <dgm:prSet loTypeId="urn:microsoft.com/office/officeart/2005/8/layout/vList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E04BFEFD-167D-7F42-92AC-ED34C6D15D10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Documentazione</a:t>
          </a:r>
        </a:p>
      </dgm:t>
    </dgm:pt>
    <dgm:pt modelId="{BFE23EBD-40EE-C74F-ACC2-C0D9ADDAC5BA}" type="parTrans" cxnId="{34AF825D-ADFB-DE47-8877-2E6C96C27681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4A5AF165-87D4-6B42-8E06-0540C0F790A8}" type="sibTrans" cxnId="{34AF825D-ADFB-DE47-8877-2E6C96C27681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5F568806-D6CC-FC4E-9B23-23E1E4E54F14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Per garantire la trasparenza</a:t>
          </a:r>
        </a:p>
      </dgm:t>
    </dgm:pt>
    <dgm:pt modelId="{A3F5B663-95C0-EA47-8006-8B9DEA06CF0A}" type="parTrans" cxnId="{C8F27652-A22D-CD4C-BA6F-A3992F3465B7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271215A4-AC5F-644B-AD94-01BB93588448}" type="sibTrans" cxnId="{C8F27652-A22D-CD4C-BA6F-A3992F3465B7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8A4495C4-8852-6545-9A3B-A15B52EA8312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Verifica</a:t>
          </a:r>
        </a:p>
      </dgm:t>
    </dgm:pt>
    <dgm:pt modelId="{D8D69128-1CD9-EE4E-BC05-68F37E881FB7}" type="parTrans" cxnId="{554FBD82-80D5-9644-97CB-71E11A7D6091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F871CAD5-9F82-2943-847E-93F01C32F0D7}" type="sibTrans" cxnId="{554FBD82-80D5-9644-97CB-71E11A7D6091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317D1609-9FE5-234F-A8DD-BFEA743D78E0}">
      <dgm:prSet/>
      <dgm:spPr/>
      <dgm:t>
        <a:bodyPr/>
        <a:lstStyle/>
        <a:p>
          <a:pPr rtl="0"/>
          <a:r>
            <a:rPr lang="it-IT" b="1">
              <a:latin typeface="Aptos" panose="020B0004020202020204" pitchFamily="34" charset="0"/>
              <a:cs typeface="Verdana"/>
            </a:rPr>
            <a:t>Validazione (o convalida) </a:t>
          </a:r>
          <a:r>
            <a:rPr lang="it-IT">
              <a:latin typeface="Aptos" panose="020B0004020202020204" pitchFamily="34" charset="0"/>
              <a:cs typeface="Verdana"/>
              <a:sym typeface="Wingdings"/>
            </a:rPr>
            <a:t></a:t>
          </a:r>
          <a:r>
            <a:rPr lang="it-IT">
              <a:latin typeface="Aptos" panose="020B0004020202020204" pitchFamily="34" charset="0"/>
              <a:cs typeface="Verdana"/>
            </a:rPr>
            <a:t> valutazione della rispondenza (correttezza e qualità) del prodotto rispetto ai requisiti (informali)</a:t>
          </a:r>
          <a:endParaRPr lang="it-IT" dirty="0">
            <a:latin typeface="Aptos" panose="020B0004020202020204" pitchFamily="34" charset="0"/>
            <a:cs typeface="Verdana"/>
          </a:endParaRPr>
        </a:p>
      </dgm:t>
    </dgm:pt>
    <dgm:pt modelId="{741EF48F-74A2-AD43-BC8F-6D5AD83849B3}" type="parTrans" cxnId="{FEEF4818-5C4D-FC4C-BD6A-C462F2BAD19C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BACF1A39-0972-8344-A132-A52B95EC4B6C}" type="sibTrans" cxnId="{FEEF4818-5C4D-FC4C-BD6A-C462F2BAD19C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3C697E2C-FB60-344B-8549-7B2D260CCEF3}">
      <dgm:prSet/>
      <dgm:spPr/>
      <dgm:t>
        <a:bodyPr/>
        <a:lstStyle/>
        <a:p>
          <a:pPr rtl="0"/>
          <a:r>
            <a:rPr lang="it-IT" b="1" dirty="0">
              <a:latin typeface="Aptos" panose="020B0004020202020204" pitchFamily="34" charset="0"/>
              <a:cs typeface="Verdana"/>
            </a:rPr>
            <a:t>Verifica</a:t>
          </a:r>
          <a:r>
            <a:rPr lang="it-IT" dirty="0">
              <a:latin typeface="Aptos" panose="020B0004020202020204" pitchFamily="34" charset="0"/>
              <a:cs typeface="Verdana"/>
            </a:rPr>
            <a:t> </a:t>
          </a:r>
          <a:r>
            <a:rPr lang="it-IT" dirty="0">
              <a:latin typeface="Aptos" panose="020B0004020202020204" pitchFamily="34" charset="0"/>
              <a:cs typeface="Verdana"/>
              <a:sym typeface="Wingdings"/>
            </a:rPr>
            <a:t></a:t>
          </a:r>
          <a:r>
            <a:rPr lang="it-IT" dirty="0">
              <a:latin typeface="Aptos" panose="020B0004020202020204" pitchFamily="34" charset="0"/>
              <a:cs typeface="Verdana"/>
            </a:rPr>
            <a:t> valutazione della rispondenza alle specifiche (formali)</a:t>
          </a:r>
        </a:p>
      </dgm:t>
    </dgm:pt>
    <dgm:pt modelId="{9E4CBB1B-EAB3-F041-99ED-B5159438A017}" type="parTrans" cxnId="{ECA3620B-7063-E840-AFF6-6AF1C2B07C0D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369D61DC-27F2-434B-BD2A-ED5C77B4AE8D}" type="sibTrans" cxnId="{ECA3620B-7063-E840-AFF6-6AF1C2B07C0D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E6E2D6FE-BB43-6745-A01A-EBEE37C5155A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Applicabile a tutte le attività che costituiscono il processo di sviluppo</a:t>
          </a:r>
        </a:p>
      </dgm:t>
    </dgm:pt>
    <dgm:pt modelId="{6263C732-9F31-C54F-8234-DC3A1D9DF250}" type="parTrans" cxnId="{887FFAE2-A5BB-CA4E-8CB8-250312CE8071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B87493C0-0C4F-594C-91EC-8D112F838983}" type="sibTrans" cxnId="{887FFAE2-A5BB-CA4E-8CB8-250312CE8071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BC6441D2-32B2-1143-9B55-908FF04D5E16}">
      <dgm:prSet/>
      <dgm:spPr/>
      <dgm:t>
        <a:bodyPr/>
        <a:lstStyle/>
        <a:p>
          <a:pPr rtl="0"/>
          <a:r>
            <a:rPr lang="it-IT" dirty="0">
              <a:latin typeface="Aptos" panose="020B0004020202020204" pitchFamily="34" charset="0"/>
              <a:cs typeface="Verdana"/>
            </a:rPr>
            <a:t>Gestione </a:t>
          </a:r>
        </a:p>
      </dgm:t>
    </dgm:pt>
    <dgm:pt modelId="{C4682AB4-B32E-A849-AFF0-74A812E404C3}" type="parTrans" cxnId="{943FC37F-CECE-B84D-8155-185D12196331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100E865D-24BD-2243-ACB2-C3200038596A}" type="sibTrans" cxnId="{943FC37F-CECE-B84D-8155-185D12196331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547DA871-AF66-5E47-B311-F85585279A6D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Delle attività</a:t>
          </a:r>
        </a:p>
      </dgm:t>
    </dgm:pt>
    <dgm:pt modelId="{C043901F-7225-794E-A212-2E7902459943}" type="parTrans" cxnId="{275E92DE-43BD-864F-A89C-86CD966A0D56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E51269AE-B17F-844D-875C-9B12277009F9}" type="sibTrans" cxnId="{275E92DE-43BD-864F-A89C-86CD966A0D56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D706C15A-348A-9143-8D92-D1AFAE90BB03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Delle responsabilità e delle risorse umane</a:t>
          </a:r>
        </a:p>
      </dgm:t>
    </dgm:pt>
    <dgm:pt modelId="{AE453B5C-87D3-CD49-95B2-E2DF62CA44BE}" type="parTrans" cxnId="{763E7199-88D4-164B-84FB-5877220EC566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59EF0F8B-2924-DE46-808C-9286AFE165BA}" type="sibTrans" cxnId="{763E7199-88D4-164B-84FB-5877220EC566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A4F7E398-1368-7C41-9213-D21DF057FBE0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Del prodotto (nuove versioni, rilascio, etc)</a:t>
          </a:r>
        </a:p>
      </dgm:t>
    </dgm:pt>
    <dgm:pt modelId="{DA56AD1A-D3EE-7744-87CE-CD274C32DF59}" type="parTrans" cxnId="{0BA893A9-9C96-8B4B-9A3F-F9AFC423B60B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E7AE9102-A6C9-AD40-9E06-1D43CF8DAD4D}" type="sibTrans" cxnId="{0BA893A9-9C96-8B4B-9A3F-F9AFC423B60B}">
      <dgm:prSet/>
      <dgm:spPr/>
      <dgm:t>
        <a:bodyPr/>
        <a:lstStyle/>
        <a:p>
          <a:endParaRPr lang="it-IT">
            <a:solidFill>
              <a:srgbClr val="000000"/>
            </a:solidFill>
            <a:latin typeface="Verdana"/>
            <a:cs typeface="Verdana"/>
          </a:endParaRPr>
        </a:p>
      </dgm:t>
    </dgm:pt>
    <dgm:pt modelId="{C9F7E13A-C9BA-DA48-A5B4-3B35BD3D74D9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Di tutte le attività effettuate</a:t>
          </a:r>
        </a:p>
      </dgm:t>
    </dgm:pt>
    <dgm:pt modelId="{DC022613-542C-B04F-9784-46347E49343A}" type="parTrans" cxnId="{A2908D3C-5384-F943-9F98-5BEC709C6FFC}">
      <dgm:prSet/>
      <dgm:spPr/>
      <dgm:t>
        <a:bodyPr/>
        <a:lstStyle/>
        <a:p>
          <a:endParaRPr lang="en-GB"/>
        </a:p>
      </dgm:t>
    </dgm:pt>
    <dgm:pt modelId="{06D7C703-741A-6644-833B-97B5CBBAE427}" type="sibTrans" cxnId="{A2908D3C-5384-F943-9F98-5BEC709C6FFC}">
      <dgm:prSet/>
      <dgm:spPr/>
      <dgm:t>
        <a:bodyPr/>
        <a:lstStyle/>
        <a:p>
          <a:endParaRPr lang="en-GB"/>
        </a:p>
      </dgm:t>
    </dgm:pt>
    <dgm:pt modelId="{30E16BD3-16A3-3C42-90C9-C4CFBA84777F}" type="pres">
      <dgm:prSet presAssocID="{BE45093F-6E17-0342-B549-FE2992299A1B}" presName="linear" presStyleCnt="0">
        <dgm:presLayoutVars>
          <dgm:animLvl val="lvl"/>
          <dgm:resizeHandles val="exact"/>
        </dgm:presLayoutVars>
      </dgm:prSet>
      <dgm:spPr/>
    </dgm:pt>
    <dgm:pt modelId="{3919806A-7EAC-4348-A7FE-52A575E7388A}" type="pres">
      <dgm:prSet presAssocID="{E04BFEFD-167D-7F42-92AC-ED34C6D15D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4ABF04-DED7-4340-85C4-AD0AA469CE10}" type="pres">
      <dgm:prSet presAssocID="{E04BFEFD-167D-7F42-92AC-ED34C6D15D10}" presName="childText" presStyleLbl="revTx" presStyleIdx="0" presStyleCnt="3">
        <dgm:presLayoutVars>
          <dgm:bulletEnabled val="1"/>
        </dgm:presLayoutVars>
      </dgm:prSet>
      <dgm:spPr/>
    </dgm:pt>
    <dgm:pt modelId="{5C5B0CF7-6522-B84D-BFC5-A5E44101CA57}" type="pres">
      <dgm:prSet presAssocID="{8A4495C4-8852-6545-9A3B-A15B52EA831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D39CB1-CA9E-CD4F-B083-7978B4D66CB7}" type="pres">
      <dgm:prSet presAssocID="{8A4495C4-8852-6545-9A3B-A15B52EA8312}" presName="childText" presStyleLbl="revTx" presStyleIdx="1" presStyleCnt="3">
        <dgm:presLayoutVars>
          <dgm:bulletEnabled val="1"/>
        </dgm:presLayoutVars>
      </dgm:prSet>
      <dgm:spPr/>
    </dgm:pt>
    <dgm:pt modelId="{124AB924-33FE-D146-9122-D132EE1EAD51}" type="pres">
      <dgm:prSet presAssocID="{BC6441D2-32B2-1143-9B55-908FF04D5E1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BF50F4A-E49B-3342-B33D-A6AFE050E326}" type="pres">
      <dgm:prSet presAssocID="{BC6441D2-32B2-1143-9B55-908FF04D5E1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CB81500-7837-D44F-B471-3AD3D46ACA33}" type="presOf" srcId="{8A4495C4-8852-6545-9A3B-A15B52EA8312}" destId="{5C5B0CF7-6522-B84D-BFC5-A5E44101CA57}" srcOrd="0" destOrd="0" presId="urn:microsoft.com/office/officeart/2005/8/layout/vList2"/>
    <dgm:cxn modelId="{ECA3620B-7063-E840-AFF6-6AF1C2B07C0D}" srcId="{8A4495C4-8852-6545-9A3B-A15B52EA8312}" destId="{3C697E2C-FB60-344B-8549-7B2D260CCEF3}" srcOrd="1" destOrd="0" parTransId="{9E4CBB1B-EAB3-F041-99ED-B5159438A017}" sibTransId="{369D61DC-27F2-434B-BD2A-ED5C77B4AE8D}"/>
    <dgm:cxn modelId="{FEEF4818-5C4D-FC4C-BD6A-C462F2BAD19C}" srcId="{8A4495C4-8852-6545-9A3B-A15B52EA8312}" destId="{317D1609-9FE5-234F-A8DD-BFEA743D78E0}" srcOrd="0" destOrd="0" parTransId="{741EF48F-74A2-AD43-BC8F-6D5AD83849B3}" sibTransId="{BACF1A39-0972-8344-A132-A52B95EC4B6C}"/>
    <dgm:cxn modelId="{0196E119-3B3B-7040-BB14-0577A7571482}" type="presOf" srcId="{A4F7E398-1368-7C41-9213-D21DF057FBE0}" destId="{2BF50F4A-E49B-3342-B33D-A6AFE050E326}" srcOrd="0" destOrd="2" presId="urn:microsoft.com/office/officeart/2005/8/layout/vList2"/>
    <dgm:cxn modelId="{D7A78020-D4FB-8B45-B424-272AE1FFFFDE}" type="presOf" srcId="{BE45093F-6E17-0342-B549-FE2992299A1B}" destId="{30E16BD3-16A3-3C42-90C9-C4CFBA84777F}" srcOrd="0" destOrd="0" presId="urn:microsoft.com/office/officeart/2005/8/layout/vList2"/>
    <dgm:cxn modelId="{A2908D3C-5384-F943-9F98-5BEC709C6FFC}" srcId="{E04BFEFD-167D-7F42-92AC-ED34C6D15D10}" destId="{C9F7E13A-C9BA-DA48-A5B4-3B35BD3D74D9}" srcOrd="0" destOrd="0" parTransId="{DC022613-542C-B04F-9784-46347E49343A}" sibTransId="{06D7C703-741A-6644-833B-97B5CBBAE427}"/>
    <dgm:cxn modelId="{C8F27652-A22D-CD4C-BA6F-A3992F3465B7}" srcId="{E04BFEFD-167D-7F42-92AC-ED34C6D15D10}" destId="{5F568806-D6CC-FC4E-9B23-23E1E4E54F14}" srcOrd="1" destOrd="0" parTransId="{A3F5B663-95C0-EA47-8006-8B9DEA06CF0A}" sibTransId="{271215A4-AC5F-644B-AD94-01BB93588448}"/>
    <dgm:cxn modelId="{7620EB53-B770-214F-AD2B-AF26155D33C5}" type="presOf" srcId="{317D1609-9FE5-234F-A8DD-BFEA743D78E0}" destId="{E5D39CB1-CA9E-CD4F-B083-7978B4D66CB7}" srcOrd="0" destOrd="0" presId="urn:microsoft.com/office/officeart/2005/8/layout/vList2"/>
    <dgm:cxn modelId="{34AF825D-ADFB-DE47-8877-2E6C96C27681}" srcId="{BE45093F-6E17-0342-B549-FE2992299A1B}" destId="{E04BFEFD-167D-7F42-92AC-ED34C6D15D10}" srcOrd="0" destOrd="0" parTransId="{BFE23EBD-40EE-C74F-ACC2-C0D9ADDAC5BA}" sibTransId="{4A5AF165-87D4-6B42-8E06-0540C0F790A8}"/>
    <dgm:cxn modelId="{9B84DD62-4D90-764C-B14E-354724A46DA4}" type="presOf" srcId="{C9F7E13A-C9BA-DA48-A5B4-3B35BD3D74D9}" destId="{E24ABF04-DED7-4340-85C4-AD0AA469CE10}" srcOrd="0" destOrd="0" presId="urn:microsoft.com/office/officeart/2005/8/layout/vList2"/>
    <dgm:cxn modelId="{943FC37F-CECE-B84D-8155-185D12196331}" srcId="{BE45093F-6E17-0342-B549-FE2992299A1B}" destId="{BC6441D2-32B2-1143-9B55-908FF04D5E16}" srcOrd="2" destOrd="0" parTransId="{C4682AB4-B32E-A849-AFF0-74A812E404C3}" sibTransId="{100E865D-24BD-2243-ACB2-C3200038596A}"/>
    <dgm:cxn modelId="{232A5381-53D8-174C-AF7C-87FF9D2D1F03}" type="presOf" srcId="{E6E2D6FE-BB43-6745-A01A-EBEE37C5155A}" destId="{E5D39CB1-CA9E-CD4F-B083-7978B4D66CB7}" srcOrd="0" destOrd="2" presId="urn:microsoft.com/office/officeart/2005/8/layout/vList2"/>
    <dgm:cxn modelId="{554FBD82-80D5-9644-97CB-71E11A7D6091}" srcId="{BE45093F-6E17-0342-B549-FE2992299A1B}" destId="{8A4495C4-8852-6545-9A3B-A15B52EA8312}" srcOrd="1" destOrd="0" parTransId="{D8D69128-1CD9-EE4E-BC05-68F37E881FB7}" sibTransId="{F871CAD5-9F82-2943-847E-93F01C32F0D7}"/>
    <dgm:cxn modelId="{763E7199-88D4-164B-84FB-5877220EC566}" srcId="{BC6441D2-32B2-1143-9B55-908FF04D5E16}" destId="{D706C15A-348A-9143-8D92-D1AFAE90BB03}" srcOrd="1" destOrd="0" parTransId="{AE453B5C-87D3-CD49-95B2-E2DF62CA44BE}" sibTransId="{59EF0F8B-2924-DE46-808C-9286AFE165BA}"/>
    <dgm:cxn modelId="{A5EB8EA8-24C8-0449-9A05-4624F15E60EE}" type="presOf" srcId="{D706C15A-348A-9143-8D92-D1AFAE90BB03}" destId="{2BF50F4A-E49B-3342-B33D-A6AFE050E326}" srcOrd="0" destOrd="1" presId="urn:microsoft.com/office/officeart/2005/8/layout/vList2"/>
    <dgm:cxn modelId="{0BA893A9-9C96-8B4B-9A3F-F9AFC423B60B}" srcId="{BC6441D2-32B2-1143-9B55-908FF04D5E16}" destId="{A4F7E398-1368-7C41-9213-D21DF057FBE0}" srcOrd="2" destOrd="0" parTransId="{DA56AD1A-D3EE-7744-87CE-CD274C32DF59}" sibTransId="{E7AE9102-A6C9-AD40-9E06-1D43CF8DAD4D}"/>
    <dgm:cxn modelId="{96148DAA-E7F8-764E-A2D2-0F5ECADB626E}" type="presOf" srcId="{5F568806-D6CC-FC4E-9B23-23E1E4E54F14}" destId="{E24ABF04-DED7-4340-85C4-AD0AA469CE10}" srcOrd="0" destOrd="1" presId="urn:microsoft.com/office/officeart/2005/8/layout/vList2"/>
    <dgm:cxn modelId="{F840E7D2-70CB-3549-90AC-9C7B48DC7FDD}" type="presOf" srcId="{547DA871-AF66-5E47-B311-F85585279A6D}" destId="{2BF50F4A-E49B-3342-B33D-A6AFE050E326}" srcOrd="0" destOrd="0" presId="urn:microsoft.com/office/officeart/2005/8/layout/vList2"/>
    <dgm:cxn modelId="{1C7EE8D2-2CC9-DD45-B919-5687A6CFB975}" type="presOf" srcId="{3C697E2C-FB60-344B-8549-7B2D260CCEF3}" destId="{E5D39CB1-CA9E-CD4F-B083-7978B4D66CB7}" srcOrd="0" destOrd="1" presId="urn:microsoft.com/office/officeart/2005/8/layout/vList2"/>
    <dgm:cxn modelId="{275E92DE-43BD-864F-A89C-86CD966A0D56}" srcId="{BC6441D2-32B2-1143-9B55-908FF04D5E16}" destId="{547DA871-AF66-5E47-B311-F85585279A6D}" srcOrd="0" destOrd="0" parTransId="{C043901F-7225-794E-A212-2E7902459943}" sibTransId="{E51269AE-B17F-844D-875C-9B12277009F9}"/>
    <dgm:cxn modelId="{887FFAE2-A5BB-CA4E-8CB8-250312CE8071}" srcId="{8A4495C4-8852-6545-9A3B-A15B52EA8312}" destId="{E6E2D6FE-BB43-6745-A01A-EBEE37C5155A}" srcOrd="2" destOrd="0" parTransId="{6263C732-9F31-C54F-8234-DC3A1D9DF250}" sibTransId="{B87493C0-0C4F-594C-91EC-8D112F838983}"/>
    <dgm:cxn modelId="{843ADCEF-E520-544B-9499-D57F98FE0F6D}" type="presOf" srcId="{E04BFEFD-167D-7F42-92AC-ED34C6D15D10}" destId="{3919806A-7EAC-4348-A7FE-52A575E7388A}" srcOrd="0" destOrd="0" presId="urn:microsoft.com/office/officeart/2005/8/layout/vList2"/>
    <dgm:cxn modelId="{FCC1E6F6-12BF-124E-8CC8-FE115FB583A1}" type="presOf" srcId="{BC6441D2-32B2-1143-9B55-908FF04D5E16}" destId="{124AB924-33FE-D146-9122-D132EE1EAD51}" srcOrd="0" destOrd="0" presId="urn:microsoft.com/office/officeart/2005/8/layout/vList2"/>
    <dgm:cxn modelId="{9691B05C-7161-5346-B19E-152A9D091BE4}" type="presParOf" srcId="{30E16BD3-16A3-3C42-90C9-C4CFBA84777F}" destId="{3919806A-7EAC-4348-A7FE-52A575E7388A}" srcOrd="0" destOrd="0" presId="urn:microsoft.com/office/officeart/2005/8/layout/vList2"/>
    <dgm:cxn modelId="{FD3F1548-6712-DF48-A946-F3F9C494A06C}" type="presParOf" srcId="{30E16BD3-16A3-3C42-90C9-C4CFBA84777F}" destId="{E24ABF04-DED7-4340-85C4-AD0AA469CE10}" srcOrd="1" destOrd="0" presId="urn:microsoft.com/office/officeart/2005/8/layout/vList2"/>
    <dgm:cxn modelId="{92258266-4A01-9F44-8F66-38448450F0EF}" type="presParOf" srcId="{30E16BD3-16A3-3C42-90C9-C4CFBA84777F}" destId="{5C5B0CF7-6522-B84D-BFC5-A5E44101CA57}" srcOrd="2" destOrd="0" presId="urn:microsoft.com/office/officeart/2005/8/layout/vList2"/>
    <dgm:cxn modelId="{B260B773-601C-2849-B357-91CFAABA6F57}" type="presParOf" srcId="{30E16BD3-16A3-3C42-90C9-C4CFBA84777F}" destId="{E5D39CB1-CA9E-CD4F-B083-7978B4D66CB7}" srcOrd="3" destOrd="0" presId="urn:microsoft.com/office/officeart/2005/8/layout/vList2"/>
    <dgm:cxn modelId="{698FA9D8-22DD-A34E-8C2C-86B36CF95343}" type="presParOf" srcId="{30E16BD3-16A3-3C42-90C9-C4CFBA84777F}" destId="{124AB924-33FE-D146-9122-D132EE1EAD51}" srcOrd="4" destOrd="0" presId="urn:microsoft.com/office/officeart/2005/8/layout/vList2"/>
    <dgm:cxn modelId="{CBB29093-65BE-C947-95E4-603CA4DDF572}" type="presParOf" srcId="{30E16BD3-16A3-3C42-90C9-C4CFBA84777F}" destId="{2BF50F4A-E49B-3342-B33D-A6AFE050E32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7F51C-6A5C-CA46-9C82-914B1FDFB404}" type="doc">
      <dgm:prSet loTypeId="urn:microsoft.com/office/officeart/2005/8/layout/radial4" loCatId="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26F21E35-25A3-F44F-B652-12873E55E0CB}">
      <dgm:prSet/>
      <dgm:spPr/>
      <dgm:t>
        <a:bodyPr/>
        <a:lstStyle/>
        <a:p>
          <a:pPr rtl="0"/>
          <a:r>
            <a:rPr lang="it-IT"/>
            <a:t>INGEGNERIA DEL SOFTWARE</a:t>
          </a:r>
        </a:p>
      </dgm:t>
    </dgm:pt>
    <dgm:pt modelId="{3AFE7393-2B0C-F442-892F-0D281EF5D3AC}" type="parTrans" cxnId="{5940F4EF-7C75-A140-A174-53E0C5A51546}">
      <dgm:prSet/>
      <dgm:spPr/>
      <dgm:t>
        <a:bodyPr/>
        <a:lstStyle/>
        <a:p>
          <a:endParaRPr lang="it-IT"/>
        </a:p>
      </dgm:t>
    </dgm:pt>
    <dgm:pt modelId="{F148F6C1-4A12-9B40-930B-C29BAAF7F011}" type="sibTrans" cxnId="{5940F4EF-7C75-A140-A174-53E0C5A51546}">
      <dgm:prSet/>
      <dgm:spPr/>
      <dgm:t>
        <a:bodyPr/>
        <a:lstStyle/>
        <a:p>
          <a:endParaRPr lang="it-IT"/>
        </a:p>
      </dgm:t>
    </dgm:pt>
    <dgm:pt modelId="{8D7C6537-B52C-1C45-B018-763249281DEA}">
      <dgm:prSet/>
      <dgm:spPr/>
      <dgm:t>
        <a:bodyPr/>
        <a:lstStyle/>
        <a:p>
          <a:pPr rtl="0"/>
          <a:r>
            <a:rPr lang="it-IT" dirty="0"/>
            <a:t>Ingegneria dei sistemi</a:t>
          </a:r>
        </a:p>
      </dgm:t>
    </dgm:pt>
    <dgm:pt modelId="{E0A7B601-FE1E-3943-987F-66B7398CEC16}" type="parTrans" cxnId="{804A7317-64BC-9A4F-8F6A-7BA5969D4FA4}">
      <dgm:prSet/>
      <dgm:spPr/>
      <dgm:t>
        <a:bodyPr/>
        <a:lstStyle/>
        <a:p>
          <a:endParaRPr lang="it-IT"/>
        </a:p>
      </dgm:t>
    </dgm:pt>
    <dgm:pt modelId="{7F696C84-6791-6C4A-946E-C4EADBF852D7}" type="sibTrans" cxnId="{804A7317-64BC-9A4F-8F6A-7BA5969D4FA4}">
      <dgm:prSet/>
      <dgm:spPr/>
      <dgm:t>
        <a:bodyPr/>
        <a:lstStyle/>
        <a:p>
          <a:endParaRPr lang="it-IT"/>
        </a:p>
      </dgm:t>
    </dgm:pt>
    <dgm:pt modelId="{D56392B9-CAC2-044A-95AF-81116EE730B4}">
      <dgm:prSet/>
      <dgm:spPr/>
      <dgm:t>
        <a:bodyPr/>
        <a:lstStyle/>
        <a:p>
          <a:pPr rtl="0"/>
          <a:r>
            <a:rPr lang="it-IT"/>
            <a:t>Studio dei sistemi complessi</a:t>
          </a:r>
        </a:p>
      </dgm:t>
    </dgm:pt>
    <dgm:pt modelId="{10BED747-9D9D-4541-8546-49F980504EF0}" type="parTrans" cxnId="{757FD634-2A03-1147-80A6-12537EBDC268}">
      <dgm:prSet/>
      <dgm:spPr/>
      <dgm:t>
        <a:bodyPr/>
        <a:lstStyle/>
        <a:p>
          <a:endParaRPr lang="it-IT"/>
        </a:p>
      </dgm:t>
    </dgm:pt>
    <dgm:pt modelId="{495BC444-26FC-5D48-91BC-EC32CE9E025B}" type="sibTrans" cxnId="{757FD634-2A03-1147-80A6-12537EBDC268}">
      <dgm:prSet/>
      <dgm:spPr/>
      <dgm:t>
        <a:bodyPr/>
        <a:lstStyle/>
        <a:p>
          <a:endParaRPr lang="it-IT"/>
        </a:p>
      </dgm:t>
    </dgm:pt>
    <dgm:pt modelId="{5EE3AD51-E35B-C240-8B97-1560FDD01DBD}">
      <dgm:prSet/>
      <dgm:spPr/>
      <dgm:t>
        <a:bodyPr/>
        <a:lstStyle/>
        <a:p>
          <a:pPr rtl="0"/>
          <a:r>
            <a:rPr lang="it-IT"/>
            <a:t>Definizione dei modelli</a:t>
          </a:r>
        </a:p>
      </dgm:t>
    </dgm:pt>
    <dgm:pt modelId="{16B2CF92-1D5A-0A40-BF21-66CC80868D6E}" type="parTrans" cxnId="{E4D3F231-FFD0-984D-AEB5-45BF54C94D4B}">
      <dgm:prSet/>
      <dgm:spPr/>
      <dgm:t>
        <a:bodyPr/>
        <a:lstStyle/>
        <a:p>
          <a:endParaRPr lang="it-IT"/>
        </a:p>
      </dgm:t>
    </dgm:pt>
    <dgm:pt modelId="{BCCFD2DA-0F3D-0D4E-B6C5-26915F2782D0}" type="sibTrans" cxnId="{E4D3F231-FFD0-984D-AEB5-45BF54C94D4B}">
      <dgm:prSet/>
      <dgm:spPr/>
      <dgm:t>
        <a:bodyPr/>
        <a:lstStyle/>
        <a:p>
          <a:endParaRPr lang="it-IT"/>
        </a:p>
      </dgm:t>
    </dgm:pt>
    <dgm:pt modelId="{E04DDA28-D6C9-A848-ADC9-12222DE2C9A5}">
      <dgm:prSet/>
      <dgm:spPr/>
      <dgm:t>
        <a:bodyPr/>
        <a:lstStyle/>
        <a:p>
          <a:pPr rtl="0"/>
          <a:r>
            <a:rPr lang="it-IT"/>
            <a:t>Ingegneria gestionale</a:t>
          </a:r>
        </a:p>
      </dgm:t>
    </dgm:pt>
    <dgm:pt modelId="{B924A563-5352-704C-9245-733E426C7799}" type="parTrans" cxnId="{1391B5D9-7A61-2249-BB45-2340ED4510A6}">
      <dgm:prSet/>
      <dgm:spPr/>
      <dgm:t>
        <a:bodyPr/>
        <a:lstStyle/>
        <a:p>
          <a:endParaRPr lang="it-IT"/>
        </a:p>
      </dgm:t>
    </dgm:pt>
    <dgm:pt modelId="{A76294A6-B4D9-4D42-A9CD-55E8A80EED41}" type="sibTrans" cxnId="{1391B5D9-7A61-2249-BB45-2340ED4510A6}">
      <dgm:prSet/>
      <dgm:spPr/>
      <dgm:t>
        <a:bodyPr/>
        <a:lstStyle/>
        <a:p>
          <a:endParaRPr lang="it-IT"/>
        </a:p>
      </dgm:t>
    </dgm:pt>
    <dgm:pt modelId="{2D6F4903-AC5E-BE4A-BC67-B0C60FB059B5}">
      <dgm:prSet/>
      <dgm:spPr/>
      <dgm:t>
        <a:bodyPr/>
        <a:lstStyle/>
        <a:p>
          <a:pPr rtl="0"/>
          <a:r>
            <a:rPr lang="it-IT"/>
            <a:t>Scienze organizzative</a:t>
          </a:r>
        </a:p>
      </dgm:t>
    </dgm:pt>
    <dgm:pt modelId="{6073F255-F57A-3540-8BC7-782784CD81DE}" type="parTrans" cxnId="{B9BE0A02-E9D4-7548-BBDA-7046227C96F7}">
      <dgm:prSet/>
      <dgm:spPr/>
      <dgm:t>
        <a:bodyPr/>
        <a:lstStyle/>
        <a:p>
          <a:endParaRPr lang="it-IT"/>
        </a:p>
      </dgm:t>
    </dgm:pt>
    <dgm:pt modelId="{7CF514C7-E126-724C-BD74-D1E5A13BD644}" type="sibTrans" cxnId="{B9BE0A02-E9D4-7548-BBDA-7046227C96F7}">
      <dgm:prSet/>
      <dgm:spPr/>
      <dgm:t>
        <a:bodyPr/>
        <a:lstStyle/>
        <a:p>
          <a:endParaRPr lang="it-IT"/>
        </a:p>
      </dgm:t>
    </dgm:pt>
    <dgm:pt modelId="{F915A563-F6E6-5B46-806E-46FFB7D189C7}">
      <dgm:prSet/>
      <dgm:spPr/>
      <dgm:t>
        <a:bodyPr/>
        <a:lstStyle/>
        <a:p>
          <a:pPr rtl="0"/>
          <a:r>
            <a:rPr lang="it-IT"/>
            <a:t>Approcci di verifica e valutazione della qualità</a:t>
          </a:r>
        </a:p>
      </dgm:t>
    </dgm:pt>
    <dgm:pt modelId="{548D927D-E6FE-3048-8909-1C3E89F4845D}" type="parTrans" cxnId="{8C4C908A-E8A1-F041-AD93-74753944395E}">
      <dgm:prSet/>
      <dgm:spPr/>
      <dgm:t>
        <a:bodyPr/>
        <a:lstStyle/>
        <a:p>
          <a:endParaRPr lang="it-IT"/>
        </a:p>
      </dgm:t>
    </dgm:pt>
    <dgm:pt modelId="{150C21FC-7859-A946-B3FC-30871DC1235C}" type="sibTrans" cxnId="{8C4C908A-E8A1-F041-AD93-74753944395E}">
      <dgm:prSet/>
      <dgm:spPr/>
      <dgm:t>
        <a:bodyPr/>
        <a:lstStyle/>
        <a:p>
          <a:endParaRPr lang="it-IT"/>
        </a:p>
      </dgm:t>
    </dgm:pt>
    <dgm:pt modelId="{FD99C68F-A8AF-4A4B-B426-3933EAB9E0A5}" type="pres">
      <dgm:prSet presAssocID="{76F7F51C-6A5C-CA46-9C82-914B1FDFB40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A5C4A35-5CB4-AE4D-95CB-9FE0FA94BAE2}" type="pres">
      <dgm:prSet presAssocID="{26F21E35-25A3-F44F-B652-12873E55E0CB}" presName="centerShape" presStyleLbl="node0" presStyleIdx="0" presStyleCnt="1"/>
      <dgm:spPr/>
    </dgm:pt>
    <dgm:pt modelId="{08470850-15CB-9C40-9188-CFE7AF86CB36}" type="pres">
      <dgm:prSet presAssocID="{E0A7B601-FE1E-3943-987F-66B7398CEC16}" presName="parTrans" presStyleLbl="bgSibTrans2D1" presStyleIdx="0" presStyleCnt="2"/>
      <dgm:spPr/>
    </dgm:pt>
    <dgm:pt modelId="{8B256C01-504C-B443-9E96-0B78AA9CAC7B}" type="pres">
      <dgm:prSet presAssocID="{8D7C6537-B52C-1C45-B018-763249281DEA}" presName="node" presStyleLbl="node1" presStyleIdx="0" presStyleCnt="2">
        <dgm:presLayoutVars>
          <dgm:bulletEnabled val="1"/>
        </dgm:presLayoutVars>
      </dgm:prSet>
      <dgm:spPr/>
    </dgm:pt>
    <dgm:pt modelId="{4D860950-8E28-924B-A08B-4F29B90891CB}" type="pres">
      <dgm:prSet presAssocID="{B924A563-5352-704C-9245-733E426C7799}" presName="parTrans" presStyleLbl="bgSibTrans2D1" presStyleIdx="1" presStyleCnt="2"/>
      <dgm:spPr/>
    </dgm:pt>
    <dgm:pt modelId="{4565478F-ED3B-8449-8002-ED05CDF22E4E}" type="pres">
      <dgm:prSet presAssocID="{E04DDA28-D6C9-A848-ADC9-12222DE2C9A5}" presName="node" presStyleLbl="node1" presStyleIdx="1" presStyleCnt="2">
        <dgm:presLayoutVars>
          <dgm:bulletEnabled val="1"/>
        </dgm:presLayoutVars>
      </dgm:prSet>
      <dgm:spPr/>
    </dgm:pt>
  </dgm:ptLst>
  <dgm:cxnLst>
    <dgm:cxn modelId="{B9BE0A02-E9D4-7548-BBDA-7046227C96F7}" srcId="{E04DDA28-D6C9-A848-ADC9-12222DE2C9A5}" destId="{2D6F4903-AC5E-BE4A-BC67-B0C60FB059B5}" srcOrd="0" destOrd="0" parTransId="{6073F255-F57A-3540-8BC7-782784CD81DE}" sibTransId="{7CF514C7-E126-724C-BD74-D1E5A13BD644}"/>
    <dgm:cxn modelId="{F130B202-01AB-FB49-A1D5-1A15513AE6CC}" type="presOf" srcId="{8D7C6537-B52C-1C45-B018-763249281DEA}" destId="{8B256C01-504C-B443-9E96-0B78AA9CAC7B}" srcOrd="0" destOrd="0" presId="urn:microsoft.com/office/officeart/2005/8/layout/radial4"/>
    <dgm:cxn modelId="{91C61A0B-71A8-D34C-AD5D-3D6034082B4C}" type="presOf" srcId="{5EE3AD51-E35B-C240-8B97-1560FDD01DBD}" destId="{8B256C01-504C-B443-9E96-0B78AA9CAC7B}" srcOrd="0" destOrd="2" presId="urn:microsoft.com/office/officeart/2005/8/layout/radial4"/>
    <dgm:cxn modelId="{804A7317-64BC-9A4F-8F6A-7BA5969D4FA4}" srcId="{26F21E35-25A3-F44F-B652-12873E55E0CB}" destId="{8D7C6537-B52C-1C45-B018-763249281DEA}" srcOrd="0" destOrd="0" parTransId="{E0A7B601-FE1E-3943-987F-66B7398CEC16}" sibTransId="{7F696C84-6791-6C4A-946E-C4EADBF852D7}"/>
    <dgm:cxn modelId="{E4D3F231-FFD0-984D-AEB5-45BF54C94D4B}" srcId="{8D7C6537-B52C-1C45-B018-763249281DEA}" destId="{5EE3AD51-E35B-C240-8B97-1560FDD01DBD}" srcOrd="1" destOrd="0" parTransId="{16B2CF92-1D5A-0A40-BF21-66CC80868D6E}" sibTransId="{BCCFD2DA-0F3D-0D4E-B6C5-26915F2782D0}"/>
    <dgm:cxn modelId="{757FD634-2A03-1147-80A6-12537EBDC268}" srcId="{8D7C6537-B52C-1C45-B018-763249281DEA}" destId="{D56392B9-CAC2-044A-95AF-81116EE730B4}" srcOrd="0" destOrd="0" parTransId="{10BED747-9D9D-4541-8546-49F980504EF0}" sibTransId="{495BC444-26FC-5D48-91BC-EC32CE9E025B}"/>
    <dgm:cxn modelId="{B72D3C53-5D7A-3843-BD59-54528A32BB11}" type="presOf" srcId="{26F21E35-25A3-F44F-B652-12873E55E0CB}" destId="{6A5C4A35-5CB4-AE4D-95CB-9FE0FA94BAE2}" srcOrd="0" destOrd="0" presId="urn:microsoft.com/office/officeart/2005/8/layout/radial4"/>
    <dgm:cxn modelId="{726A4080-9F48-7848-BBC7-6AF2C9C5F088}" type="presOf" srcId="{B924A563-5352-704C-9245-733E426C7799}" destId="{4D860950-8E28-924B-A08B-4F29B90891CB}" srcOrd="0" destOrd="0" presId="urn:microsoft.com/office/officeart/2005/8/layout/radial4"/>
    <dgm:cxn modelId="{8C4C908A-E8A1-F041-AD93-74753944395E}" srcId="{E04DDA28-D6C9-A848-ADC9-12222DE2C9A5}" destId="{F915A563-F6E6-5B46-806E-46FFB7D189C7}" srcOrd="1" destOrd="0" parTransId="{548D927D-E6FE-3048-8909-1C3E89F4845D}" sibTransId="{150C21FC-7859-A946-B3FC-30871DC1235C}"/>
    <dgm:cxn modelId="{63B07190-09B0-0043-9565-EA8F38D82A20}" type="presOf" srcId="{E0A7B601-FE1E-3943-987F-66B7398CEC16}" destId="{08470850-15CB-9C40-9188-CFE7AF86CB36}" srcOrd="0" destOrd="0" presId="urn:microsoft.com/office/officeart/2005/8/layout/radial4"/>
    <dgm:cxn modelId="{1C4EB1A3-3086-B544-9688-B983DE56A21B}" type="presOf" srcId="{E04DDA28-D6C9-A848-ADC9-12222DE2C9A5}" destId="{4565478F-ED3B-8449-8002-ED05CDF22E4E}" srcOrd="0" destOrd="0" presId="urn:microsoft.com/office/officeart/2005/8/layout/radial4"/>
    <dgm:cxn modelId="{97D4E2AF-A12E-C547-8D03-72A18E0841BF}" type="presOf" srcId="{76F7F51C-6A5C-CA46-9C82-914B1FDFB404}" destId="{FD99C68F-A8AF-4A4B-B426-3933EAB9E0A5}" srcOrd="0" destOrd="0" presId="urn:microsoft.com/office/officeart/2005/8/layout/radial4"/>
    <dgm:cxn modelId="{3D6190CE-6C1B-0A46-A655-290B06D8B48C}" type="presOf" srcId="{D56392B9-CAC2-044A-95AF-81116EE730B4}" destId="{8B256C01-504C-B443-9E96-0B78AA9CAC7B}" srcOrd="0" destOrd="1" presId="urn:microsoft.com/office/officeart/2005/8/layout/radial4"/>
    <dgm:cxn modelId="{1391B5D9-7A61-2249-BB45-2340ED4510A6}" srcId="{26F21E35-25A3-F44F-B652-12873E55E0CB}" destId="{E04DDA28-D6C9-A848-ADC9-12222DE2C9A5}" srcOrd="1" destOrd="0" parTransId="{B924A563-5352-704C-9245-733E426C7799}" sibTransId="{A76294A6-B4D9-4D42-A9CD-55E8A80EED41}"/>
    <dgm:cxn modelId="{76727FDD-D9ED-984E-9EBE-CD8ADB521CF0}" type="presOf" srcId="{F915A563-F6E6-5B46-806E-46FFB7D189C7}" destId="{4565478F-ED3B-8449-8002-ED05CDF22E4E}" srcOrd="0" destOrd="2" presId="urn:microsoft.com/office/officeart/2005/8/layout/radial4"/>
    <dgm:cxn modelId="{5940F4EF-7C75-A140-A174-53E0C5A51546}" srcId="{76F7F51C-6A5C-CA46-9C82-914B1FDFB404}" destId="{26F21E35-25A3-F44F-B652-12873E55E0CB}" srcOrd="0" destOrd="0" parTransId="{3AFE7393-2B0C-F442-892F-0D281EF5D3AC}" sibTransId="{F148F6C1-4A12-9B40-930B-C29BAAF7F011}"/>
    <dgm:cxn modelId="{5A4EE8FA-CD93-2C47-8925-41816E993EC5}" type="presOf" srcId="{2D6F4903-AC5E-BE4A-BC67-B0C60FB059B5}" destId="{4565478F-ED3B-8449-8002-ED05CDF22E4E}" srcOrd="0" destOrd="1" presId="urn:microsoft.com/office/officeart/2005/8/layout/radial4"/>
    <dgm:cxn modelId="{62B420FB-3701-714C-AEDC-9A8360B2C78C}" type="presParOf" srcId="{FD99C68F-A8AF-4A4B-B426-3933EAB9E0A5}" destId="{6A5C4A35-5CB4-AE4D-95CB-9FE0FA94BAE2}" srcOrd="0" destOrd="0" presId="urn:microsoft.com/office/officeart/2005/8/layout/radial4"/>
    <dgm:cxn modelId="{5CB864D1-FD3D-FE4E-94AE-5756B3CF833C}" type="presParOf" srcId="{FD99C68F-A8AF-4A4B-B426-3933EAB9E0A5}" destId="{08470850-15CB-9C40-9188-CFE7AF86CB36}" srcOrd="1" destOrd="0" presId="urn:microsoft.com/office/officeart/2005/8/layout/radial4"/>
    <dgm:cxn modelId="{5E90D030-16B6-7746-8B68-F3B4DC759133}" type="presParOf" srcId="{FD99C68F-A8AF-4A4B-B426-3933EAB9E0A5}" destId="{8B256C01-504C-B443-9E96-0B78AA9CAC7B}" srcOrd="2" destOrd="0" presId="urn:microsoft.com/office/officeart/2005/8/layout/radial4"/>
    <dgm:cxn modelId="{EDC34518-BC96-DC4E-B784-12C264A42129}" type="presParOf" srcId="{FD99C68F-A8AF-4A4B-B426-3933EAB9E0A5}" destId="{4D860950-8E28-924B-A08B-4F29B90891CB}" srcOrd="3" destOrd="0" presId="urn:microsoft.com/office/officeart/2005/8/layout/radial4"/>
    <dgm:cxn modelId="{B1EFBC5C-CC7A-1049-9945-D90A608ADDD5}" type="presParOf" srcId="{FD99C68F-A8AF-4A4B-B426-3933EAB9E0A5}" destId="{4565478F-ED3B-8449-8002-ED05CDF22E4E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26F014-06D4-2648-A8B2-94E258A5BE3E}" type="doc">
      <dgm:prSet loTypeId="urn:microsoft.com/office/officeart/2005/8/layout/hList1" loCatId="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837BA163-5586-EA40-A367-5E5627A65BE7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QUALITÀ INTERNE</a:t>
          </a:r>
        </a:p>
      </dgm:t>
    </dgm:pt>
    <dgm:pt modelId="{B1E224EC-DAB9-9143-B588-D343948B7D80}" type="parTrans" cxnId="{188F1B64-1460-DF4C-819A-5A52452A36D1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DCE9C474-5BB5-1E4B-BF88-22A08EE28CE2}" type="sibTrans" cxnId="{188F1B64-1460-DF4C-819A-5A52452A36D1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BECD6527-DF1D-B34F-B327-0E57B911C51E}">
      <dgm:prSet/>
      <dgm:spPr/>
      <dgm:t>
        <a:bodyPr/>
        <a:lstStyle/>
        <a:p>
          <a:pPr rtl="0"/>
          <a:r>
            <a:rPr lang="it-IT">
              <a:latin typeface="+mj-lt"/>
              <a:cs typeface="Verdana"/>
            </a:rPr>
            <a:t>Relative alla stesura del codice</a:t>
          </a:r>
        </a:p>
      </dgm:t>
    </dgm:pt>
    <dgm:pt modelId="{082A8CB9-399B-8245-901C-1007BF6981BE}" type="parTrans" cxnId="{2F5C1E34-EB73-C64E-9794-878DF21BA92E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12667C90-4276-2D44-B8F9-322B95C0C1BC}" type="sibTrans" cxnId="{2F5C1E34-EB73-C64E-9794-878DF21BA92E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3497EEC3-FE9C-2743-B150-D45B0542D349}">
      <dgm:prSet/>
      <dgm:spPr/>
      <dgm:t>
        <a:bodyPr/>
        <a:lstStyle/>
        <a:p>
          <a:pPr rtl="0"/>
          <a:r>
            <a:rPr lang="it-IT" dirty="0">
              <a:latin typeface="+mj-lt"/>
              <a:cs typeface="Verdana"/>
            </a:rPr>
            <a:t>Percepibili dagli esperti di programmazione (sviluppatori)</a:t>
          </a:r>
        </a:p>
      </dgm:t>
    </dgm:pt>
    <dgm:pt modelId="{A90E86FA-916B-9E45-9E52-2BB628340934}" type="parTrans" cxnId="{888EED5B-6A3F-F048-A920-C5202B565E5C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98E6271B-09B4-EF43-979B-823C1D526B2F}" type="sibTrans" cxnId="{888EED5B-6A3F-F048-A920-C5202B565E5C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380519E8-09BC-E246-B48D-A0EC3A48E922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QUALITÀ ESTERNE</a:t>
          </a:r>
        </a:p>
      </dgm:t>
    </dgm:pt>
    <dgm:pt modelId="{D948E0AC-30A1-F446-A091-44BFE724C57F}" type="parTrans" cxnId="{ACC6B565-D878-DA4A-9464-6FB283830A5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5B0B0C88-D3DC-C340-B32C-2D8FEB42183E}" type="sibTrans" cxnId="{ACC6B565-D878-DA4A-9464-6FB283830A5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941A5A28-91B6-654F-AFE5-5011C9B0FC31}">
      <dgm:prSet/>
      <dgm:spPr/>
      <dgm:t>
        <a:bodyPr/>
        <a:lstStyle/>
        <a:p>
          <a:pPr rtl="0"/>
          <a:r>
            <a:rPr lang="it-IT" dirty="0">
              <a:latin typeface="+mj-lt"/>
              <a:cs typeface="Verdana"/>
            </a:rPr>
            <a:t>Relative al prodotto finale (interfaccia esterna)</a:t>
          </a:r>
        </a:p>
      </dgm:t>
    </dgm:pt>
    <dgm:pt modelId="{9DDF7EEF-9B58-7341-9E30-1116FE40B455}" type="parTrans" cxnId="{A3EB7825-3D86-7C44-8B62-EA1F56E31C2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062D32B1-AD0F-7648-9ADC-8935B0A2BA17}" type="sibTrans" cxnId="{A3EB7825-3D86-7C44-8B62-EA1F56E31C2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DAF897E7-7D62-454B-A5D8-46D37D5DBA71}">
      <dgm:prSet/>
      <dgm:spPr/>
      <dgm:t>
        <a:bodyPr/>
        <a:lstStyle/>
        <a:p>
          <a:pPr rtl="0"/>
          <a:r>
            <a:rPr lang="it-IT" dirty="0">
              <a:latin typeface="+mj-lt"/>
              <a:cs typeface="Verdana"/>
            </a:rPr>
            <a:t>Percepibili dagli utenti</a:t>
          </a:r>
        </a:p>
      </dgm:t>
    </dgm:pt>
    <dgm:pt modelId="{25D90A84-4CE7-4A44-818B-BCB06ED16279}" type="parTrans" cxnId="{23C20CDB-C5A0-1640-A83B-9AC2A4B3DC5D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0301C441-221C-D040-A937-705DAFF255CD}" type="sibTrans" cxnId="{23C20CDB-C5A0-1640-A83B-9AC2A4B3DC5D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955BC0DD-19EB-504C-86F9-0CB6E0A39FCA}" type="pres">
      <dgm:prSet presAssocID="{3C26F014-06D4-2648-A8B2-94E258A5BE3E}" presName="Name0" presStyleCnt="0">
        <dgm:presLayoutVars>
          <dgm:dir/>
          <dgm:animLvl val="lvl"/>
          <dgm:resizeHandles val="exact"/>
        </dgm:presLayoutVars>
      </dgm:prSet>
      <dgm:spPr/>
    </dgm:pt>
    <dgm:pt modelId="{4A73211F-D94C-6744-9794-7A3D73F05281}" type="pres">
      <dgm:prSet presAssocID="{837BA163-5586-EA40-A367-5E5627A65BE7}" presName="composite" presStyleCnt="0"/>
      <dgm:spPr/>
    </dgm:pt>
    <dgm:pt modelId="{BF78D292-0A96-F547-BAA9-75D88DEA15E7}" type="pres">
      <dgm:prSet presAssocID="{837BA163-5586-EA40-A367-5E5627A65BE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057BEAB-1A78-2546-B32F-59D219A323C6}" type="pres">
      <dgm:prSet presAssocID="{837BA163-5586-EA40-A367-5E5627A65BE7}" presName="desTx" presStyleLbl="alignAccFollowNode1" presStyleIdx="0" presStyleCnt="2">
        <dgm:presLayoutVars>
          <dgm:bulletEnabled val="1"/>
        </dgm:presLayoutVars>
      </dgm:prSet>
      <dgm:spPr/>
    </dgm:pt>
    <dgm:pt modelId="{A6C2FB42-A1D6-934B-BEDC-CA8E5E114BFA}" type="pres">
      <dgm:prSet presAssocID="{DCE9C474-5BB5-1E4B-BF88-22A08EE28CE2}" presName="space" presStyleCnt="0"/>
      <dgm:spPr/>
    </dgm:pt>
    <dgm:pt modelId="{3A09652B-F0B4-CE4D-B9F6-7DCE066FB671}" type="pres">
      <dgm:prSet presAssocID="{380519E8-09BC-E246-B48D-A0EC3A48E922}" presName="composite" presStyleCnt="0"/>
      <dgm:spPr/>
    </dgm:pt>
    <dgm:pt modelId="{86835B29-BBFA-B74A-9C81-3077D2977C6A}" type="pres">
      <dgm:prSet presAssocID="{380519E8-09BC-E246-B48D-A0EC3A48E92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6FF452D-76CF-374C-9CA7-DF6B3075E80E}" type="pres">
      <dgm:prSet presAssocID="{380519E8-09BC-E246-B48D-A0EC3A48E92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3EB7825-3D86-7C44-8B62-EA1F56E31C25}" srcId="{380519E8-09BC-E246-B48D-A0EC3A48E922}" destId="{941A5A28-91B6-654F-AFE5-5011C9B0FC31}" srcOrd="0" destOrd="0" parTransId="{9DDF7EEF-9B58-7341-9E30-1116FE40B455}" sibTransId="{062D32B1-AD0F-7648-9ADC-8935B0A2BA17}"/>
    <dgm:cxn modelId="{2F5C1E34-EB73-C64E-9794-878DF21BA92E}" srcId="{837BA163-5586-EA40-A367-5E5627A65BE7}" destId="{BECD6527-DF1D-B34F-B327-0E57B911C51E}" srcOrd="0" destOrd="0" parTransId="{082A8CB9-399B-8245-901C-1007BF6981BE}" sibTransId="{12667C90-4276-2D44-B8F9-322B95C0C1BC}"/>
    <dgm:cxn modelId="{C3932C44-CF1C-CC47-9427-DAA6215ED790}" type="presOf" srcId="{380519E8-09BC-E246-B48D-A0EC3A48E922}" destId="{86835B29-BBFA-B74A-9C81-3077D2977C6A}" srcOrd="0" destOrd="0" presId="urn:microsoft.com/office/officeart/2005/8/layout/hList1"/>
    <dgm:cxn modelId="{ACD10B52-9B3D-8248-A9AF-DE2B1E77DB98}" type="presOf" srcId="{3497EEC3-FE9C-2743-B150-D45B0542D349}" destId="{2057BEAB-1A78-2546-B32F-59D219A323C6}" srcOrd="0" destOrd="1" presId="urn:microsoft.com/office/officeart/2005/8/layout/hList1"/>
    <dgm:cxn modelId="{888EED5B-6A3F-F048-A920-C5202B565E5C}" srcId="{837BA163-5586-EA40-A367-5E5627A65BE7}" destId="{3497EEC3-FE9C-2743-B150-D45B0542D349}" srcOrd="1" destOrd="0" parTransId="{A90E86FA-916B-9E45-9E52-2BB628340934}" sibTransId="{98E6271B-09B4-EF43-979B-823C1D526B2F}"/>
    <dgm:cxn modelId="{188F1B64-1460-DF4C-819A-5A52452A36D1}" srcId="{3C26F014-06D4-2648-A8B2-94E258A5BE3E}" destId="{837BA163-5586-EA40-A367-5E5627A65BE7}" srcOrd="0" destOrd="0" parTransId="{B1E224EC-DAB9-9143-B588-D343948B7D80}" sibTransId="{DCE9C474-5BB5-1E4B-BF88-22A08EE28CE2}"/>
    <dgm:cxn modelId="{ACC6B565-D878-DA4A-9464-6FB283830A55}" srcId="{3C26F014-06D4-2648-A8B2-94E258A5BE3E}" destId="{380519E8-09BC-E246-B48D-A0EC3A48E922}" srcOrd="1" destOrd="0" parTransId="{D948E0AC-30A1-F446-A091-44BFE724C57F}" sibTransId="{5B0B0C88-D3DC-C340-B32C-2D8FEB42183E}"/>
    <dgm:cxn modelId="{3B837F7D-64AD-8043-B719-A1A35D859FAF}" type="presOf" srcId="{DAF897E7-7D62-454B-A5D8-46D37D5DBA71}" destId="{06FF452D-76CF-374C-9CA7-DF6B3075E80E}" srcOrd="0" destOrd="1" presId="urn:microsoft.com/office/officeart/2005/8/layout/hList1"/>
    <dgm:cxn modelId="{FBF7E180-C3D8-CC46-98A0-6CDA7A2490CA}" type="presOf" srcId="{BECD6527-DF1D-B34F-B327-0E57B911C51E}" destId="{2057BEAB-1A78-2546-B32F-59D219A323C6}" srcOrd="0" destOrd="0" presId="urn:microsoft.com/office/officeart/2005/8/layout/hList1"/>
    <dgm:cxn modelId="{88B6429F-9944-2848-8870-619120F6C1F6}" type="presOf" srcId="{941A5A28-91B6-654F-AFE5-5011C9B0FC31}" destId="{06FF452D-76CF-374C-9CA7-DF6B3075E80E}" srcOrd="0" destOrd="0" presId="urn:microsoft.com/office/officeart/2005/8/layout/hList1"/>
    <dgm:cxn modelId="{D641DFAF-5912-6642-AACE-AF647742D823}" type="presOf" srcId="{837BA163-5586-EA40-A367-5E5627A65BE7}" destId="{BF78D292-0A96-F547-BAA9-75D88DEA15E7}" srcOrd="0" destOrd="0" presId="urn:microsoft.com/office/officeart/2005/8/layout/hList1"/>
    <dgm:cxn modelId="{13DFEBB4-61B0-F74A-B0A2-925ED6EC6726}" type="presOf" srcId="{3C26F014-06D4-2648-A8B2-94E258A5BE3E}" destId="{955BC0DD-19EB-504C-86F9-0CB6E0A39FCA}" srcOrd="0" destOrd="0" presId="urn:microsoft.com/office/officeart/2005/8/layout/hList1"/>
    <dgm:cxn modelId="{23C20CDB-C5A0-1640-A83B-9AC2A4B3DC5D}" srcId="{380519E8-09BC-E246-B48D-A0EC3A48E922}" destId="{DAF897E7-7D62-454B-A5D8-46D37D5DBA71}" srcOrd="1" destOrd="0" parTransId="{25D90A84-4CE7-4A44-818B-BCB06ED16279}" sibTransId="{0301C441-221C-D040-A937-705DAFF255CD}"/>
    <dgm:cxn modelId="{00053AAF-F77D-3B48-9D27-618935689D05}" type="presParOf" srcId="{955BC0DD-19EB-504C-86F9-0CB6E0A39FCA}" destId="{4A73211F-D94C-6744-9794-7A3D73F05281}" srcOrd="0" destOrd="0" presId="urn:microsoft.com/office/officeart/2005/8/layout/hList1"/>
    <dgm:cxn modelId="{AFCE043B-55D0-7B41-AC32-005688009B38}" type="presParOf" srcId="{4A73211F-D94C-6744-9794-7A3D73F05281}" destId="{BF78D292-0A96-F547-BAA9-75D88DEA15E7}" srcOrd="0" destOrd="0" presId="urn:microsoft.com/office/officeart/2005/8/layout/hList1"/>
    <dgm:cxn modelId="{24625145-83D5-5E40-ACFD-7726A56F2754}" type="presParOf" srcId="{4A73211F-D94C-6744-9794-7A3D73F05281}" destId="{2057BEAB-1A78-2546-B32F-59D219A323C6}" srcOrd="1" destOrd="0" presId="urn:microsoft.com/office/officeart/2005/8/layout/hList1"/>
    <dgm:cxn modelId="{4E5F8B2D-E2B6-8E4C-AA1E-3C99F6754811}" type="presParOf" srcId="{955BC0DD-19EB-504C-86F9-0CB6E0A39FCA}" destId="{A6C2FB42-A1D6-934B-BEDC-CA8E5E114BFA}" srcOrd="1" destOrd="0" presId="urn:microsoft.com/office/officeart/2005/8/layout/hList1"/>
    <dgm:cxn modelId="{C1683233-9E03-D84A-ADAF-D1BA8F055CB0}" type="presParOf" srcId="{955BC0DD-19EB-504C-86F9-0CB6E0A39FCA}" destId="{3A09652B-F0B4-CE4D-B9F6-7DCE066FB671}" srcOrd="2" destOrd="0" presId="urn:microsoft.com/office/officeart/2005/8/layout/hList1"/>
    <dgm:cxn modelId="{712373F7-CD4A-8A49-8E71-66A220756701}" type="presParOf" srcId="{3A09652B-F0B4-CE4D-B9F6-7DCE066FB671}" destId="{86835B29-BBFA-B74A-9C81-3077D2977C6A}" srcOrd="0" destOrd="0" presId="urn:microsoft.com/office/officeart/2005/8/layout/hList1"/>
    <dgm:cxn modelId="{E906408A-9E33-F54C-9AA8-2D498C44B771}" type="presParOf" srcId="{3A09652B-F0B4-CE4D-B9F6-7DCE066FB671}" destId="{06FF452D-76CF-374C-9CA7-DF6B3075E8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26F014-06D4-2648-A8B2-94E258A5BE3E}" type="doc">
      <dgm:prSet loTypeId="urn:microsoft.com/office/officeart/2005/8/layout/hList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7BA163-5586-EA40-A367-5E5627A65BE7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QUALITÀ DI PROCESSO</a:t>
          </a:r>
        </a:p>
      </dgm:t>
    </dgm:pt>
    <dgm:pt modelId="{B1E224EC-DAB9-9143-B588-D343948B7D80}" type="parTrans" cxnId="{188F1B64-1460-DF4C-819A-5A52452A36D1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DCE9C474-5BB5-1E4B-BF88-22A08EE28CE2}" type="sibTrans" cxnId="{188F1B64-1460-DF4C-819A-5A52452A36D1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3497EEC3-FE9C-2743-B150-D45B0542D349}">
      <dgm:prSet/>
      <dgm:spPr/>
      <dgm:t>
        <a:bodyPr/>
        <a:lstStyle/>
        <a:p>
          <a:pPr rtl="0"/>
          <a:r>
            <a:rPr lang="it-IT" dirty="0">
              <a:latin typeface="+mj-lt"/>
              <a:cs typeface="Verdana"/>
            </a:rPr>
            <a:t>Percepibili dagli esperti di ingegneria del software</a:t>
          </a:r>
        </a:p>
      </dgm:t>
    </dgm:pt>
    <dgm:pt modelId="{A90E86FA-916B-9E45-9E52-2BB628340934}" type="parTrans" cxnId="{888EED5B-6A3F-F048-A920-C5202B565E5C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98E6271B-09B4-EF43-979B-823C1D526B2F}" type="sibTrans" cxnId="{888EED5B-6A3F-F048-A920-C5202B565E5C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380519E8-09BC-E246-B48D-A0EC3A48E922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QUALITÀ DI PRODOTTO</a:t>
          </a:r>
        </a:p>
      </dgm:t>
    </dgm:pt>
    <dgm:pt modelId="{D948E0AC-30A1-F446-A091-44BFE724C57F}" type="parTrans" cxnId="{ACC6B565-D878-DA4A-9464-6FB283830A5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5B0B0C88-D3DC-C340-B32C-2D8FEB42183E}" type="sibTrans" cxnId="{ACC6B565-D878-DA4A-9464-6FB283830A5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DAF897E7-7D62-454B-A5D8-46D37D5DBA71}">
      <dgm:prSet/>
      <dgm:spPr/>
      <dgm:t>
        <a:bodyPr/>
        <a:lstStyle/>
        <a:p>
          <a:pPr rtl="0"/>
          <a:r>
            <a:rPr lang="it-IT" dirty="0">
              <a:latin typeface="+mj-lt"/>
              <a:cs typeface="Verdana"/>
            </a:rPr>
            <a:t>Percepibili dal committente</a:t>
          </a:r>
        </a:p>
      </dgm:t>
    </dgm:pt>
    <dgm:pt modelId="{25D90A84-4CE7-4A44-818B-BCB06ED16279}" type="parTrans" cxnId="{23C20CDB-C5A0-1640-A83B-9AC2A4B3DC5D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0301C441-221C-D040-A937-705DAFF255CD}" type="sibTrans" cxnId="{23C20CDB-C5A0-1640-A83B-9AC2A4B3DC5D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B92998C9-6675-7E46-8258-CA7118226E0C}">
      <dgm:prSet/>
      <dgm:spPr/>
      <dgm:t>
        <a:bodyPr/>
        <a:lstStyle/>
        <a:p>
          <a:pPr rtl="0"/>
          <a:r>
            <a:rPr lang="it-IT" dirty="0">
              <a:latin typeface="+mj-lt"/>
              <a:cs typeface="Verdana"/>
            </a:rPr>
            <a:t>Relative al processo di sviluppo (documentazione del processo)</a:t>
          </a:r>
        </a:p>
      </dgm:t>
    </dgm:pt>
    <dgm:pt modelId="{F3FCC170-7234-F448-BFC1-08BF718AAE04}" type="parTrans" cxnId="{51B6C290-5F29-5940-AB1F-FD0CFD39D5C6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679CE059-B9CE-AD4B-AB18-FEBF0A3AE9DD}" type="sibTrans" cxnId="{51B6C290-5F29-5940-AB1F-FD0CFD39D5C6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63351035-E2D1-0E42-9782-97F1C29DAD3D}">
      <dgm:prSet/>
      <dgm:spPr/>
      <dgm:t>
        <a:bodyPr/>
        <a:lstStyle/>
        <a:p>
          <a:pPr rtl="0"/>
          <a:r>
            <a:rPr lang="it-IT" dirty="0">
              <a:latin typeface="+mj-lt"/>
              <a:cs typeface="Verdana"/>
            </a:rPr>
            <a:t>Relative all’artefatto (anche prodotto intermedio)</a:t>
          </a:r>
        </a:p>
      </dgm:t>
    </dgm:pt>
    <dgm:pt modelId="{09464435-7A04-574A-B50B-4C9C4BE62E0C}" type="parTrans" cxnId="{853B2152-8362-8549-B653-0BB90CB32D50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329D3A4D-9044-7349-84C1-FB599B14DA97}" type="sibTrans" cxnId="{853B2152-8362-8549-B653-0BB90CB32D50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955BC0DD-19EB-504C-86F9-0CB6E0A39FCA}" type="pres">
      <dgm:prSet presAssocID="{3C26F014-06D4-2648-A8B2-94E258A5BE3E}" presName="Name0" presStyleCnt="0">
        <dgm:presLayoutVars>
          <dgm:dir/>
          <dgm:animLvl val="lvl"/>
          <dgm:resizeHandles val="exact"/>
        </dgm:presLayoutVars>
      </dgm:prSet>
      <dgm:spPr/>
    </dgm:pt>
    <dgm:pt modelId="{4A73211F-D94C-6744-9794-7A3D73F05281}" type="pres">
      <dgm:prSet presAssocID="{837BA163-5586-EA40-A367-5E5627A65BE7}" presName="composite" presStyleCnt="0"/>
      <dgm:spPr/>
    </dgm:pt>
    <dgm:pt modelId="{BF78D292-0A96-F547-BAA9-75D88DEA15E7}" type="pres">
      <dgm:prSet presAssocID="{837BA163-5586-EA40-A367-5E5627A65BE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057BEAB-1A78-2546-B32F-59D219A323C6}" type="pres">
      <dgm:prSet presAssocID="{837BA163-5586-EA40-A367-5E5627A65BE7}" presName="desTx" presStyleLbl="alignAccFollowNode1" presStyleIdx="0" presStyleCnt="2">
        <dgm:presLayoutVars>
          <dgm:bulletEnabled val="1"/>
        </dgm:presLayoutVars>
      </dgm:prSet>
      <dgm:spPr/>
    </dgm:pt>
    <dgm:pt modelId="{A6C2FB42-A1D6-934B-BEDC-CA8E5E114BFA}" type="pres">
      <dgm:prSet presAssocID="{DCE9C474-5BB5-1E4B-BF88-22A08EE28CE2}" presName="space" presStyleCnt="0"/>
      <dgm:spPr/>
    </dgm:pt>
    <dgm:pt modelId="{3A09652B-F0B4-CE4D-B9F6-7DCE066FB671}" type="pres">
      <dgm:prSet presAssocID="{380519E8-09BC-E246-B48D-A0EC3A48E922}" presName="composite" presStyleCnt="0"/>
      <dgm:spPr/>
    </dgm:pt>
    <dgm:pt modelId="{86835B29-BBFA-B74A-9C81-3077D2977C6A}" type="pres">
      <dgm:prSet presAssocID="{380519E8-09BC-E246-B48D-A0EC3A48E92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6FF452D-76CF-374C-9CA7-DF6B3075E80E}" type="pres">
      <dgm:prSet presAssocID="{380519E8-09BC-E246-B48D-A0EC3A48E92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6890B18-3DCD-AD47-B7AB-B21C8AF9575E}" type="presOf" srcId="{837BA163-5586-EA40-A367-5E5627A65BE7}" destId="{BF78D292-0A96-F547-BAA9-75D88DEA15E7}" srcOrd="0" destOrd="0" presId="urn:microsoft.com/office/officeart/2005/8/layout/hList1"/>
    <dgm:cxn modelId="{0EF7921A-9397-C04C-9D6B-DFF226E7D007}" type="presOf" srcId="{B92998C9-6675-7E46-8258-CA7118226E0C}" destId="{2057BEAB-1A78-2546-B32F-59D219A323C6}" srcOrd="0" destOrd="0" presId="urn:microsoft.com/office/officeart/2005/8/layout/hList1"/>
    <dgm:cxn modelId="{853B2152-8362-8549-B653-0BB90CB32D50}" srcId="{380519E8-09BC-E246-B48D-A0EC3A48E922}" destId="{63351035-E2D1-0E42-9782-97F1C29DAD3D}" srcOrd="0" destOrd="0" parTransId="{09464435-7A04-574A-B50B-4C9C4BE62E0C}" sibTransId="{329D3A4D-9044-7349-84C1-FB599B14DA97}"/>
    <dgm:cxn modelId="{888EED5B-6A3F-F048-A920-C5202B565E5C}" srcId="{837BA163-5586-EA40-A367-5E5627A65BE7}" destId="{3497EEC3-FE9C-2743-B150-D45B0542D349}" srcOrd="1" destOrd="0" parTransId="{A90E86FA-916B-9E45-9E52-2BB628340934}" sibTransId="{98E6271B-09B4-EF43-979B-823C1D526B2F}"/>
    <dgm:cxn modelId="{7606E85F-225E-6047-88F7-0D2EA1168083}" type="presOf" srcId="{3497EEC3-FE9C-2743-B150-D45B0542D349}" destId="{2057BEAB-1A78-2546-B32F-59D219A323C6}" srcOrd="0" destOrd="1" presId="urn:microsoft.com/office/officeart/2005/8/layout/hList1"/>
    <dgm:cxn modelId="{6958C262-FEAF-6D4D-928C-4471E92248CA}" type="presOf" srcId="{380519E8-09BC-E246-B48D-A0EC3A48E922}" destId="{86835B29-BBFA-B74A-9C81-3077D2977C6A}" srcOrd="0" destOrd="0" presId="urn:microsoft.com/office/officeart/2005/8/layout/hList1"/>
    <dgm:cxn modelId="{188F1B64-1460-DF4C-819A-5A52452A36D1}" srcId="{3C26F014-06D4-2648-A8B2-94E258A5BE3E}" destId="{837BA163-5586-EA40-A367-5E5627A65BE7}" srcOrd="0" destOrd="0" parTransId="{B1E224EC-DAB9-9143-B588-D343948B7D80}" sibTransId="{DCE9C474-5BB5-1E4B-BF88-22A08EE28CE2}"/>
    <dgm:cxn modelId="{ACC6B565-D878-DA4A-9464-6FB283830A55}" srcId="{3C26F014-06D4-2648-A8B2-94E258A5BE3E}" destId="{380519E8-09BC-E246-B48D-A0EC3A48E922}" srcOrd="1" destOrd="0" parTransId="{D948E0AC-30A1-F446-A091-44BFE724C57F}" sibTransId="{5B0B0C88-D3DC-C340-B32C-2D8FEB42183E}"/>
    <dgm:cxn modelId="{51B6C290-5F29-5940-AB1F-FD0CFD39D5C6}" srcId="{837BA163-5586-EA40-A367-5E5627A65BE7}" destId="{B92998C9-6675-7E46-8258-CA7118226E0C}" srcOrd="0" destOrd="0" parTransId="{F3FCC170-7234-F448-BFC1-08BF718AAE04}" sibTransId="{679CE059-B9CE-AD4B-AB18-FEBF0A3AE9DD}"/>
    <dgm:cxn modelId="{08D3E49E-506B-5649-8498-EFCB9AF3CCBA}" type="presOf" srcId="{3C26F014-06D4-2648-A8B2-94E258A5BE3E}" destId="{955BC0DD-19EB-504C-86F9-0CB6E0A39FCA}" srcOrd="0" destOrd="0" presId="urn:microsoft.com/office/officeart/2005/8/layout/hList1"/>
    <dgm:cxn modelId="{23F7A8D4-0BCC-714D-ACF3-4793B301201B}" type="presOf" srcId="{DAF897E7-7D62-454B-A5D8-46D37D5DBA71}" destId="{06FF452D-76CF-374C-9CA7-DF6B3075E80E}" srcOrd="0" destOrd="1" presId="urn:microsoft.com/office/officeart/2005/8/layout/hList1"/>
    <dgm:cxn modelId="{23C20CDB-C5A0-1640-A83B-9AC2A4B3DC5D}" srcId="{380519E8-09BC-E246-B48D-A0EC3A48E922}" destId="{DAF897E7-7D62-454B-A5D8-46D37D5DBA71}" srcOrd="1" destOrd="0" parTransId="{25D90A84-4CE7-4A44-818B-BCB06ED16279}" sibTransId="{0301C441-221C-D040-A937-705DAFF255CD}"/>
    <dgm:cxn modelId="{AA8894FA-D871-5D4D-AC6F-AB19310D4032}" type="presOf" srcId="{63351035-E2D1-0E42-9782-97F1C29DAD3D}" destId="{06FF452D-76CF-374C-9CA7-DF6B3075E80E}" srcOrd="0" destOrd="0" presId="urn:microsoft.com/office/officeart/2005/8/layout/hList1"/>
    <dgm:cxn modelId="{1C7A459A-B44E-A144-BAF0-18146C50D91D}" type="presParOf" srcId="{955BC0DD-19EB-504C-86F9-0CB6E0A39FCA}" destId="{4A73211F-D94C-6744-9794-7A3D73F05281}" srcOrd="0" destOrd="0" presId="urn:microsoft.com/office/officeart/2005/8/layout/hList1"/>
    <dgm:cxn modelId="{1EE0A268-810C-1D40-820A-FB5FF498EAA1}" type="presParOf" srcId="{4A73211F-D94C-6744-9794-7A3D73F05281}" destId="{BF78D292-0A96-F547-BAA9-75D88DEA15E7}" srcOrd="0" destOrd="0" presId="urn:microsoft.com/office/officeart/2005/8/layout/hList1"/>
    <dgm:cxn modelId="{753A350A-C1FB-4B42-9350-4583D7DF9DD1}" type="presParOf" srcId="{4A73211F-D94C-6744-9794-7A3D73F05281}" destId="{2057BEAB-1A78-2546-B32F-59D219A323C6}" srcOrd="1" destOrd="0" presId="urn:microsoft.com/office/officeart/2005/8/layout/hList1"/>
    <dgm:cxn modelId="{0DCD024A-8CE7-164E-86B6-DFCDAE5894B2}" type="presParOf" srcId="{955BC0DD-19EB-504C-86F9-0CB6E0A39FCA}" destId="{A6C2FB42-A1D6-934B-BEDC-CA8E5E114BFA}" srcOrd="1" destOrd="0" presId="urn:microsoft.com/office/officeart/2005/8/layout/hList1"/>
    <dgm:cxn modelId="{4F5924BE-50DC-FB43-A156-1C91041BC654}" type="presParOf" srcId="{955BC0DD-19EB-504C-86F9-0CB6E0A39FCA}" destId="{3A09652B-F0B4-CE4D-B9F6-7DCE066FB671}" srcOrd="2" destOrd="0" presId="urn:microsoft.com/office/officeart/2005/8/layout/hList1"/>
    <dgm:cxn modelId="{0ACB2D0B-4F88-EE4C-90FD-6692F66F13B4}" type="presParOf" srcId="{3A09652B-F0B4-CE4D-B9F6-7DCE066FB671}" destId="{86835B29-BBFA-B74A-9C81-3077D2977C6A}" srcOrd="0" destOrd="0" presId="urn:microsoft.com/office/officeart/2005/8/layout/hList1"/>
    <dgm:cxn modelId="{47A7103C-231B-D348-AA69-69897BB2969F}" type="presParOf" srcId="{3A09652B-F0B4-CE4D-B9F6-7DCE066FB671}" destId="{06FF452D-76CF-374C-9CA7-DF6B3075E8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3E6403-011F-0746-BCDD-388BFC87EC8B}" type="doc">
      <dgm:prSet loTypeId="urn:microsoft.com/office/officeart/2005/8/layout/vProcess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6FF741D-9BF4-8345-8C14-F78EFDD5ED6C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Data in input</a:t>
          </a:r>
        </a:p>
      </dgm:t>
    </dgm:pt>
    <dgm:pt modelId="{E0571C75-E77C-0A45-8731-24782FB6F356}" type="parTrans" cxnId="{6706E7C3-0882-6749-AC8B-C36308BF21C7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1B11F955-B165-D547-8B99-6C58AC09B1E8}" type="sibTrans" cxnId="{6706E7C3-0882-6749-AC8B-C36308BF21C7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BCD97228-C90A-EB43-9D65-33205076FE56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Se il giorno non è l’ultimo del mese </a:t>
          </a:r>
          <a:r>
            <a:rPr lang="it-IT" dirty="0">
              <a:latin typeface="Verdana"/>
              <a:cs typeface="Verdana"/>
              <a:sym typeface="Wingdings"/>
            </a:rPr>
            <a:t></a:t>
          </a:r>
          <a:r>
            <a:rPr lang="it-IT" dirty="0">
              <a:latin typeface="Verdana"/>
              <a:cs typeface="Verdana"/>
            </a:rPr>
            <a:t> aggiungo un giorno e mantengo inalterato mese e anno</a:t>
          </a:r>
        </a:p>
      </dgm:t>
    </dgm:pt>
    <dgm:pt modelId="{0C5ACB86-88CA-CE4A-B8EC-FAC515AD0499}" type="parTrans" cxnId="{DD5C1216-FE89-0542-BC11-3F8573FA250F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284D40C3-9FD9-3D4A-B6A4-66F1A73FFB87}" type="sibTrans" cxnId="{DD5C1216-FE89-0542-BC11-3F8573FA250F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B5231A3D-AB1B-8242-B523-811875A81050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Se il giorno è l’ultimo del mese e il mese non è dicembre </a:t>
          </a:r>
          <a:r>
            <a:rPr lang="it-IT" dirty="0">
              <a:latin typeface="Verdana"/>
              <a:cs typeface="Verdana"/>
              <a:sym typeface="Wingdings"/>
            </a:rPr>
            <a:t></a:t>
          </a:r>
          <a:r>
            <a:rPr lang="it-IT" dirty="0">
              <a:latin typeface="Verdana"/>
              <a:cs typeface="Verdana"/>
            </a:rPr>
            <a:t> output è il primo giorno del mese successivo</a:t>
          </a:r>
        </a:p>
      </dgm:t>
    </dgm:pt>
    <dgm:pt modelId="{4B9DF04A-1052-944A-AA6C-700E258F3116}" type="parTrans" cxnId="{87B53AC8-AC73-AD47-800A-7C3BD86A9A38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9F258D20-79BF-4146-9C81-5688893CBFD3}" type="sibTrans" cxnId="{87B53AC8-AC73-AD47-800A-7C3BD86A9A38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7E8D721B-277F-6E46-8AF0-CB942262EFE1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Se il mese è dicembre </a:t>
          </a:r>
          <a:r>
            <a:rPr lang="it-IT" dirty="0">
              <a:latin typeface="Verdana"/>
              <a:cs typeface="Verdana"/>
              <a:sym typeface="Wingdings"/>
            </a:rPr>
            <a:t></a:t>
          </a:r>
          <a:r>
            <a:rPr lang="it-IT" dirty="0">
              <a:latin typeface="Verdana"/>
              <a:cs typeface="Verdana"/>
            </a:rPr>
            <a:t> il giorno successivo è il 1 gennaio dell’anno successivo</a:t>
          </a:r>
        </a:p>
      </dgm:t>
    </dgm:pt>
    <dgm:pt modelId="{18C8C3CE-4DCB-534A-A00E-F9230AD1AE93}" type="parTrans" cxnId="{68C050D7-9E5C-1941-B57A-030CF71A26BB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C6F0B22E-86E2-F34F-A1D8-7239B8085E61}" type="sibTrans" cxnId="{68C050D7-9E5C-1941-B57A-030CF71A26BB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F0C90092-C379-054E-B021-E8990A1BD2D0}" type="pres">
      <dgm:prSet presAssocID="{AF3E6403-011F-0746-BCDD-388BFC87EC8B}" presName="outerComposite" presStyleCnt="0">
        <dgm:presLayoutVars>
          <dgm:chMax val="5"/>
          <dgm:dir/>
          <dgm:resizeHandles val="exact"/>
        </dgm:presLayoutVars>
      </dgm:prSet>
      <dgm:spPr/>
    </dgm:pt>
    <dgm:pt modelId="{51F7DCA9-20A1-4644-B065-FB663F2B2CA3}" type="pres">
      <dgm:prSet presAssocID="{AF3E6403-011F-0746-BCDD-388BFC87EC8B}" presName="dummyMaxCanvas" presStyleCnt="0">
        <dgm:presLayoutVars/>
      </dgm:prSet>
      <dgm:spPr/>
    </dgm:pt>
    <dgm:pt modelId="{8D575E39-8AF8-7649-8C0D-C05074F46759}" type="pres">
      <dgm:prSet presAssocID="{AF3E6403-011F-0746-BCDD-388BFC87EC8B}" presName="FourNodes_1" presStyleLbl="node1" presStyleIdx="0" presStyleCnt="4">
        <dgm:presLayoutVars>
          <dgm:bulletEnabled val="1"/>
        </dgm:presLayoutVars>
      </dgm:prSet>
      <dgm:spPr/>
    </dgm:pt>
    <dgm:pt modelId="{7FDC5049-FAC6-A944-9EF3-A73FF37A0538}" type="pres">
      <dgm:prSet presAssocID="{AF3E6403-011F-0746-BCDD-388BFC87EC8B}" presName="FourNodes_2" presStyleLbl="node1" presStyleIdx="1" presStyleCnt="4">
        <dgm:presLayoutVars>
          <dgm:bulletEnabled val="1"/>
        </dgm:presLayoutVars>
      </dgm:prSet>
      <dgm:spPr/>
    </dgm:pt>
    <dgm:pt modelId="{E4FF075C-8CD0-054B-AC11-BC2955B497FA}" type="pres">
      <dgm:prSet presAssocID="{AF3E6403-011F-0746-BCDD-388BFC87EC8B}" presName="FourNodes_3" presStyleLbl="node1" presStyleIdx="2" presStyleCnt="4">
        <dgm:presLayoutVars>
          <dgm:bulletEnabled val="1"/>
        </dgm:presLayoutVars>
      </dgm:prSet>
      <dgm:spPr/>
    </dgm:pt>
    <dgm:pt modelId="{0EED4B23-E49F-F54A-AED0-60D1370B1504}" type="pres">
      <dgm:prSet presAssocID="{AF3E6403-011F-0746-BCDD-388BFC87EC8B}" presName="FourNodes_4" presStyleLbl="node1" presStyleIdx="3" presStyleCnt="4">
        <dgm:presLayoutVars>
          <dgm:bulletEnabled val="1"/>
        </dgm:presLayoutVars>
      </dgm:prSet>
      <dgm:spPr/>
    </dgm:pt>
    <dgm:pt modelId="{73EDF0EA-2C4D-3A4F-B060-3A568C1C9647}" type="pres">
      <dgm:prSet presAssocID="{AF3E6403-011F-0746-BCDD-388BFC87EC8B}" presName="FourConn_1-2" presStyleLbl="fgAccFollowNode1" presStyleIdx="0" presStyleCnt="3">
        <dgm:presLayoutVars>
          <dgm:bulletEnabled val="1"/>
        </dgm:presLayoutVars>
      </dgm:prSet>
      <dgm:spPr/>
    </dgm:pt>
    <dgm:pt modelId="{9DFB6DA4-59EF-5742-B930-8962761FE615}" type="pres">
      <dgm:prSet presAssocID="{AF3E6403-011F-0746-BCDD-388BFC87EC8B}" presName="FourConn_2-3" presStyleLbl="fgAccFollowNode1" presStyleIdx="1" presStyleCnt="3">
        <dgm:presLayoutVars>
          <dgm:bulletEnabled val="1"/>
        </dgm:presLayoutVars>
      </dgm:prSet>
      <dgm:spPr/>
    </dgm:pt>
    <dgm:pt modelId="{FC872949-D455-E349-BE9C-29751CB66D92}" type="pres">
      <dgm:prSet presAssocID="{AF3E6403-011F-0746-BCDD-388BFC87EC8B}" presName="FourConn_3-4" presStyleLbl="fgAccFollowNode1" presStyleIdx="2" presStyleCnt="3">
        <dgm:presLayoutVars>
          <dgm:bulletEnabled val="1"/>
        </dgm:presLayoutVars>
      </dgm:prSet>
      <dgm:spPr/>
    </dgm:pt>
    <dgm:pt modelId="{C55C3A75-7C05-8F42-8E45-DDEF51BAFF5F}" type="pres">
      <dgm:prSet presAssocID="{AF3E6403-011F-0746-BCDD-388BFC87EC8B}" presName="FourNodes_1_text" presStyleLbl="node1" presStyleIdx="3" presStyleCnt="4">
        <dgm:presLayoutVars>
          <dgm:bulletEnabled val="1"/>
        </dgm:presLayoutVars>
      </dgm:prSet>
      <dgm:spPr/>
    </dgm:pt>
    <dgm:pt modelId="{94B1515F-4364-4240-9FE0-4BD49F3C2F7C}" type="pres">
      <dgm:prSet presAssocID="{AF3E6403-011F-0746-BCDD-388BFC87EC8B}" presName="FourNodes_2_text" presStyleLbl="node1" presStyleIdx="3" presStyleCnt="4">
        <dgm:presLayoutVars>
          <dgm:bulletEnabled val="1"/>
        </dgm:presLayoutVars>
      </dgm:prSet>
      <dgm:spPr/>
    </dgm:pt>
    <dgm:pt modelId="{7DE1F31D-2305-A546-B56F-1139C2485790}" type="pres">
      <dgm:prSet presAssocID="{AF3E6403-011F-0746-BCDD-388BFC87EC8B}" presName="FourNodes_3_text" presStyleLbl="node1" presStyleIdx="3" presStyleCnt="4">
        <dgm:presLayoutVars>
          <dgm:bulletEnabled val="1"/>
        </dgm:presLayoutVars>
      </dgm:prSet>
      <dgm:spPr/>
    </dgm:pt>
    <dgm:pt modelId="{92D12C6F-0EF3-5D4C-BCA5-FD8A389AFF74}" type="pres">
      <dgm:prSet presAssocID="{AF3E6403-011F-0746-BCDD-388BFC87EC8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D873C10-20E3-214A-848E-7BF3267C04CC}" type="presOf" srcId="{BCD97228-C90A-EB43-9D65-33205076FE56}" destId="{7FDC5049-FAC6-A944-9EF3-A73FF37A0538}" srcOrd="0" destOrd="0" presId="urn:microsoft.com/office/officeart/2005/8/layout/vProcess5"/>
    <dgm:cxn modelId="{DD5C1216-FE89-0542-BC11-3F8573FA250F}" srcId="{AF3E6403-011F-0746-BCDD-388BFC87EC8B}" destId="{BCD97228-C90A-EB43-9D65-33205076FE56}" srcOrd="1" destOrd="0" parTransId="{0C5ACB86-88CA-CE4A-B8EC-FAC515AD0499}" sibTransId="{284D40C3-9FD9-3D4A-B6A4-66F1A73FFB87}"/>
    <dgm:cxn modelId="{02A01436-5572-5D43-87CC-C139D429671D}" type="presOf" srcId="{B5231A3D-AB1B-8242-B523-811875A81050}" destId="{E4FF075C-8CD0-054B-AC11-BC2955B497FA}" srcOrd="0" destOrd="0" presId="urn:microsoft.com/office/officeart/2005/8/layout/vProcess5"/>
    <dgm:cxn modelId="{596CCB36-CBB1-474A-8FCB-301E8F7BEE75}" type="presOf" srcId="{284D40C3-9FD9-3D4A-B6A4-66F1A73FFB87}" destId="{9DFB6DA4-59EF-5742-B930-8962761FE615}" srcOrd="0" destOrd="0" presId="urn:microsoft.com/office/officeart/2005/8/layout/vProcess5"/>
    <dgm:cxn modelId="{5FC24F3D-C762-A54E-AC5C-36E39971C306}" type="presOf" srcId="{76FF741D-9BF4-8345-8C14-F78EFDD5ED6C}" destId="{C55C3A75-7C05-8F42-8E45-DDEF51BAFF5F}" srcOrd="1" destOrd="0" presId="urn:microsoft.com/office/officeart/2005/8/layout/vProcess5"/>
    <dgm:cxn modelId="{36AE954A-9568-484D-B42F-AF0D67A5221B}" type="presOf" srcId="{76FF741D-9BF4-8345-8C14-F78EFDD5ED6C}" destId="{8D575E39-8AF8-7649-8C0D-C05074F46759}" srcOrd="0" destOrd="0" presId="urn:microsoft.com/office/officeart/2005/8/layout/vProcess5"/>
    <dgm:cxn modelId="{96C1CB54-4E79-5144-9536-0D6683A962AF}" type="presOf" srcId="{B5231A3D-AB1B-8242-B523-811875A81050}" destId="{7DE1F31D-2305-A546-B56F-1139C2485790}" srcOrd="1" destOrd="0" presId="urn:microsoft.com/office/officeart/2005/8/layout/vProcess5"/>
    <dgm:cxn modelId="{1A3B7F59-9B22-DC49-8BBE-8D6789FED806}" type="presOf" srcId="{9F258D20-79BF-4146-9C81-5688893CBFD3}" destId="{FC872949-D455-E349-BE9C-29751CB66D92}" srcOrd="0" destOrd="0" presId="urn:microsoft.com/office/officeart/2005/8/layout/vProcess5"/>
    <dgm:cxn modelId="{BFFADC64-C515-2741-8459-D494BCF144C0}" type="presOf" srcId="{7E8D721B-277F-6E46-8AF0-CB942262EFE1}" destId="{92D12C6F-0EF3-5D4C-BCA5-FD8A389AFF74}" srcOrd="1" destOrd="0" presId="urn:microsoft.com/office/officeart/2005/8/layout/vProcess5"/>
    <dgm:cxn modelId="{2992EB82-4233-F54F-9A07-C5ECEE16F290}" type="presOf" srcId="{BCD97228-C90A-EB43-9D65-33205076FE56}" destId="{94B1515F-4364-4240-9FE0-4BD49F3C2F7C}" srcOrd="1" destOrd="0" presId="urn:microsoft.com/office/officeart/2005/8/layout/vProcess5"/>
    <dgm:cxn modelId="{E132EE9C-27BE-924A-BF6B-FBEC6DCC17C5}" type="presOf" srcId="{1B11F955-B165-D547-8B99-6C58AC09B1E8}" destId="{73EDF0EA-2C4D-3A4F-B060-3A568C1C9647}" srcOrd="0" destOrd="0" presId="urn:microsoft.com/office/officeart/2005/8/layout/vProcess5"/>
    <dgm:cxn modelId="{6706E7C3-0882-6749-AC8B-C36308BF21C7}" srcId="{AF3E6403-011F-0746-BCDD-388BFC87EC8B}" destId="{76FF741D-9BF4-8345-8C14-F78EFDD5ED6C}" srcOrd="0" destOrd="0" parTransId="{E0571C75-E77C-0A45-8731-24782FB6F356}" sibTransId="{1B11F955-B165-D547-8B99-6C58AC09B1E8}"/>
    <dgm:cxn modelId="{87B53AC8-AC73-AD47-800A-7C3BD86A9A38}" srcId="{AF3E6403-011F-0746-BCDD-388BFC87EC8B}" destId="{B5231A3D-AB1B-8242-B523-811875A81050}" srcOrd="2" destOrd="0" parTransId="{4B9DF04A-1052-944A-AA6C-700E258F3116}" sibTransId="{9F258D20-79BF-4146-9C81-5688893CBFD3}"/>
    <dgm:cxn modelId="{68C050D7-9E5C-1941-B57A-030CF71A26BB}" srcId="{AF3E6403-011F-0746-BCDD-388BFC87EC8B}" destId="{7E8D721B-277F-6E46-8AF0-CB942262EFE1}" srcOrd="3" destOrd="0" parTransId="{18C8C3CE-4DCB-534A-A00E-F9230AD1AE93}" sibTransId="{C6F0B22E-86E2-F34F-A1D8-7239B8085E61}"/>
    <dgm:cxn modelId="{7F601EFB-F4F8-7944-B776-7EB15EA2406E}" type="presOf" srcId="{AF3E6403-011F-0746-BCDD-388BFC87EC8B}" destId="{F0C90092-C379-054E-B021-E8990A1BD2D0}" srcOrd="0" destOrd="0" presId="urn:microsoft.com/office/officeart/2005/8/layout/vProcess5"/>
    <dgm:cxn modelId="{0BD0CFFE-1382-E645-B92F-180B1DF4ED75}" type="presOf" srcId="{7E8D721B-277F-6E46-8AF0-CB942262EFE1}" destId="{0EED4B23-E49F-F54A-AED0-60D1370B1504}" srcOrd="0" destOrd="0" presId="urn:microsoft.com/office/officeart/2005/8/layout/vProcess5"/>
    <dgm:cxn modelId="{14432084-5DF6-F942-B9BB-CA1545DF5B8D}" type="presParOf" srcId="{F0C90092-C379-054E-B021-E8990A1BD2D0}" destId="{51F7DCA9-20A1-4644-B065-FB663F2B2CA3}" srcOrd="0" destOrd="0" presId="urn:microsoft.com/office/officeart/2005/8/layout/vProcess5"/>
    <dgm:cxn modelId="{9A73A36F-C03E-5F42-A76A-FC074BF3213E}" type="presParOf" srcId="{F0C90092-C379-054E-B021-E8990A1BD2D0}" destId="{8D575E39-8AF8-7649-8C0D-C05074F46759}" srcOrd="1" destOrd="0" presId="urn:microsoft.com/office/officeart/2005/8/layout/vProcess5"/>
    <dgm:cxn modelId="{C62EF569-072F-5F48-86AE-F9E49ABD7FDE}" type="presParOf" srcId="{F0C90092-C379-054E-B021-E8990A1BD2D0}" destId="{7FDC5049-FAC6-A944-9EF3-A73FF37A0538}" srcOrd="2" destOrd="0" presId="urn:microsoft.com/office/officeart/2005/8/layout/vProcess5"/>
    <dgm:cxn modelId="{CDA9F053-3B76-CC43-9FE5-7E0F0F28D735}" type="presParOf" srcId="{F0C90092-C379-054E-B021-E8990A1BD2D0}" destId="{E4FF075C-8CD0-054B-AC11-BC2955B497FA}" srcOrd="3" destOrd="0" presId="urn:microsoft.com/office/officeart/2005/8/layout/vProcess5"/>
    <dgm:cxn modelId="{1F64AEC4-2CFD-3047-AF3F-FB6BAE0B1D2A}" type="presParOf" srcId="{F0C90092-C379-054E-B021-E8990A1BD2D0}" destId="{0EED4B23-E49F-F54A-AED0-60D1370B1504}" srcOrd="4" destOrd="0" presId="urn:microsoft.com/office/officeart/2005/8/layout/vProcess5"/>
    <dgm:cxn modelId="{BFCF849F-F091-6349-B1AD-8CBAD3E94DDC}" type="presParOf" srcId="{F0C90092-C379-054E-B021-E8990A1BD2D0}" destId="{73EDF0EA-2C4D-3A4F-B060-3A568C1C9647}" srcOrd="5" destOrd="0" presId="urn:microsoft.com/office/officeart/2005/8/layout/vProcess5"/>
    <dgm:cxn modelId="{266BD9B4-A42A-8F46-BF21-BF757CCFAAC5}" type="presParOf" srcId="{F0C90092-C379-054E-B021-E8990A1BD2D0}" destId="{9DFB6DA4-59EF-5742-B930-8962761FE615}" srcOrd="6" destOrd="0" presId="urn:microsoft.com/office/officeart/2005/8/layout/vProcess5"/>
    <dgm:cxn modelId="{51AC3896-D831-B44C-BD23-DEE5534BE152}" type="presParOf" srcId="{F0C90092-C379-054E-B021-E8990A1BD2D0}" destId="{FC872949-D455-E349-BE9C-29751CB66D92}" srcOrd="7" destOrd="0" presId="urn:microsoft.com/office/officeart/2005/8/layout/vProcess5"/>
    <dgm:cxn modelId="{CDD10875-929E-804D-81E6-FB72E3312657}" type="presParOf" srcId="{F0C90092-C379-054E-B021-E8990A1BD2D0}" destId="{C55C3A75-7C05-8F42-8E45-DDEF51BAFF5F}" srcOrd="8" destOrd="0" presId="urn:microsoft.com/office/officeart/2005/8/layout/vProcess5"/>
    <dgm:cxn modelId="{EF384C20-EB4A-A242-AAF3-694B59F16343}" type="presParOf" srcId="{F0C90092-C379-054E-B021-E8990A1BD2D0}" destId="{94B1515F-4364-4240-9FE0-4BD49F3C2F7C}" srcOrd="9" destOrd="0" presId="urn:microsoft.com/office/officeart/2005/8/layout/vProcess5"/>
    <dgm:cxn modelId="{D2219BE8-D215-9B43-BFA6-09B16F13CCD3}" type="presParOf" srcId="{F0C90092-C379-054E-B021-E8990A1BD2D0}" destId="{7DE1F31D-2305-A546-B56F-1139C2485790}" srcOrd="10" destOrd="0" presId="urn:microsoft.com/office/officeart/2005/8/layout/vProcess5"/>
    <dgm:cxn modelId="{43E10499-43ED-754B-B3D6-0067349D7359}" type="presParOf" srcId="{F0C90092-C379-054E-B021-E8990A1BD2D0}" destId="{92D12C6F-0EF3-5D4C-BCA5-FD8A389AFF7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4FDAEC-A881-7747-BBCA-7CBF56A7CC51}" type="doc">
      <dgm:prSet loTypeId="urn:microsoft.com/office/officeart/2005/8/layout/vProcess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F6C061D-1656-D64C-BCA7-B6A40519A436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Data in input</a:t>
          </a:r>
        </a:p>
      </dgm:t>
    </dgm:pt>
    <dgm:pt modelId="{87C497DF-7664-6B45-A305-A84B795C5758}" type="parTrans" cxnId="{965507BB-9C36-4E4F-994A-2B2476924136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295DA96D-C9A2-6F48-BBC4-47EE777BCC8F}" type="sibTrans" cxnId="{965507BB-9C36-4E4F-994A-2B2476924136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1B8DD42B-19CA-054D-9018-9B0063F66234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it-IT" b="1" dirty="0">
              <a:solidFill>
                <a:srgbClr val="1F497D"/>
              </a:solidFill>
              <a:latin typeface="Verdana"/>
              <a:cs typeface="Verdana"/>
            </a:rPr>
            <a:t>Se la data non è valida </a:t>
          </a:r>
          <a:r>
            <a:rPr lang="it-IT" b="1" dirty="0">
              <a:solidFill>
                <a:srgbClr val="1F497D"/>
              </a:solidFill>
              <a:latin typeface="Verdana"/>
              <a:cs typeface="Verdana"/>
              <a:sym typeface="Wingdings"/>
            </a:rPr>
            <a:t></a:t>
          </a:r>
          <a:r>
            <a:rPr lang="it-IT" b="1" dirty="0">
              <a:solidFill>
                <a:srgbClr val="1F497D"/>
              </a:solidFill>
              <a:latin typeface="Verdana"/>
              <a:cs typeface="Verdana"/>
            </a:rPr>
            <a:t> blocco l’esecuzione   </a:t>
          </a:r>
        </a:p>
        <a:p>
          <a:pPr rtl="0"/>
          <a:r>
            <a:rPr lang="it-IT" b="1" dirty="0">
              <a:solidFill>
                <a:srgbClr val="1F497D"/>
              </a:solidFill>
              <a:latin typeface="Verdana"/>
              <a:cs typeface="Verdana"/>
            </a:rPr>
            <a:t> (LIVELLO 1)</a:t>
          </a:r>
        </a:p>
      </dgm:t>
    </dgm:pt>
    <dgm:pt modelId="{A3BF1226-8451-604C-AA89-BA605D9C7909}" type="parTrans" cxnId="{3E37BE5F-B015-FB49-91C7-152127E8EFB4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0C92F1BA-28F0-2744-A5CC-7355209434B2}" type="sibTrans" cxnId="{3E37BE5F-B015-FB49-91C7-152127E8EFB4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DD179A57-BDFF-1448-B8A6-4C724FC9D68C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Se il giorno non è l’ultimo del mese </a:t>
          </a:r>
          <a:r>
            <a:rPr lang="it-IT" dirty="0">
              <a:latin typeface="Verdana"/>
              <a:cs typeface="Verdana"/>
              <a:sym typeface="Wingdings"/>
            </a:rPr>
            <a:t></a:t>
          </a:r>
          <a:r>
            <a:rPr lang="it-IT" dirty="0">
              <a:latin typeface="Verdana"/>
              <a:cs typeface="Verdana"/>
            </a:rPr>
            <a:t> aggiungo un giorno e mantengo inalterato mese e anno</a:t>
          </a:r>
        </a:p>
      </dgm:t>
    </dgm:pt>
    <dgm:pt modelId="{F6A5BCFF-963E-F549-9F06-D1AA0CE49FC4}" type="parTrans" cxnId="{1594EC41-3C6F-D54E-993D-C2D2540A3E31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EA4F1334-66A4-E14B-89CA-54CB2F5E6D56}" type="sibTrans" cxnId="{1594EC41-3C6F-D54E-993D-C2D2540A3E31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D0B4B48E-4BDE-F74A-96A8-BBC4ED642871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Se il giorno è l’ultimo del mese e il mese non è dicembre </a:t>
          </a:r>
          <a:r>
            <a:rPr lang="it-IT">
              <a:latin typeface="Verdana"/>
              <a:cs typeface="Verdana"/>
              <a:sym typeface="Wingdings"/>
            </a:rPr>
            <a:t></a:t>
          </a:r>
          <a:r>
            <a:rPr lang="it-IT">
              <a:latin typeface="Verdana"/>
              <a:cs typeface="Verdana"/>
            </a:rPr>
            <a:t> output è il primo giorno del mese successivo</a:t>
          </a:r>
        </a:p>
      </dgm:t>
    </dgm:pt>
    <dgm:pt modelId="{1D84D0F8-351B-0A4D-BF55-305D78EC41C4}" type="parTrans" cxnId="{AD735A28-065F-9141-909D-D53D83671083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414F14D0-DDEE-3F45-A709-70B303DBD069}" type="sibTrans" cxnId="{AD735A28-065F-9141-909D-D53D83671083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D2F0231B-4F34-C845-ACB5-60227FB932B6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Se il mese è dicembre </a:t>
          </a:r>
          <a:r>
            <a:rPr lang="it-IT">
              <a:latin typeface="Verdana"/>
              <a:cs typeface="Verdana"/>
              <a:sym typeface="Wingdings"/>
            </a:rPr>
            <a:t></a:t>
          </a:r>
          <a:r>
            <a:rPr lang="it-IT">
              <a:latin typeface="Verdana"/>
              <a:cs typeface="Verdana"/>
            </a:rPr>
            <a:t> il giorno successivo è il 1 gennaio dell’anno successivo</a:t>
          </a:r>
        </a:p>
      </dgm:t>
    </dgm:pt>
    <dgm:pt modelId="{52BD03E0-7219-E54A-8F9C-7CC9F6CFC96E}" type="parTrans" cxnId="{70B98EBB-1CE6-704B-AABB-B35ECBAAA4F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3056B60E-B308-C74C-9946-E01084CA6AA0}" type="sibTrans" cxnId="{70B98EBB-1CE6-704B-AABB-B35ECBAAA4F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485EAA61-8A8E-B442-B05A-3668862765C6}" type="pres">
      <dgm:prSet presAssocID="{6E4FDAEC-A881-7747-BBCA-7CBF56A7CC51}" presName="outerComposite" presStyleCnt="0">
        <dgm:presLayoutVars>
          <dgm:chMax val="5"/>
          <dgm:dir/>
          <dgm:resizeHandles val="exact"/>
        </dgm:presLayoutVars>
      </dgm:prSet>
      <dgm:spPr/>
    </dgm:pt>
    <dgm:pt modelId="{E6E59BB7-5779-D244-BBD2-E6A2F4D4377D}" type="pres">
      <dgm:prSet presAssocID="{6E4FDAEC-A881-7747-BBCA-7CBF56A7CC51}" presName="dummyMaxCanvas" presStyleCnt="0">
        <dgm:presLayoutVars/>
      </dgm:prSet>
      <dgm:spPr/>
    </dgm:pt>
    <dgm:pt modelId="{364591D8-6BC7-0B4A-8059-06B3429C4225}" type="pres">
      <dgm:prSet presAssocID="{6E4FDAEC-A881-7747-BBCA-7CBF56A7CC51}" presName="FiveNodes_1" presStyleLbl="node1" presStyleIdx="0" presStyleCnt="5">
        <dgm:presLayoutVars>
          <dgm:bulletEnabled val="1"/>
        </dgm:presLayoutVars>
      </dgm:prSet>
      <dgm:spPr/>
    </dgm:pt>
    <dgm:pt modelId="{AA541CD7-E2E9-6B45-93CC-442883D0D4CC}" type="pres">
      <dgm:prSet presAssocID="{6E4FDAEC-A881-7747-BBCA-7CBF56A7CC51}" presName="FiveNodes_2" presStyleLbl="node1" presStyleIdx="1" presStyleCnt="5">
        <dgm:presLayoutVars>
          <dgm:bulletEnabled val="1"/>
        </dgm:presLayoutVars>
      </dgm:prSet>
      <dgm:spPr/>
    </dgm:pt>
    <dgm:pt modelId="{3FD69CE0-D6F0-9A49-BE20-B2872FB3F77C}" type="pres">
      <dgm:prSet presAssocID="{6E4FDAEC-A881-7747-BBCA-7CBF56A7CC51}" presName="FiveNodes_3" presStyleLbl="node1" presStyleIdx="2" presStyleCnt="5">
        <dgm:presLayoutVars>
          <dgm:bulletEnabled val="1"/>
        </dgm:presLayoutVars>
      </dgm:prSet>
      <dgm:spPr/>
    </dgm:pt>
    <dgm:pt modelId="{51EB414A-EEF3-E64F-85AA-CCC05458F6A5}" type="pres">
      <dgm:prSet presAssocID="{6E4FDAEC-A881-7747-BBCA-7CBF56A7CC51}" presName="FiveNodes_4" presStyleLbl="node1" presStyleIdx="3" presStyleCnt="5">
        <dgm:presLayoutVars>
          <dgm:bulletEnabled val="1"/>
        </dgm:presLayoutVars>
      </dgm:prSet>
      <dgm:spPr/>
    </dgm:pt>
    <dgm:pt modelId="{F1E0901F-D711-5143-B2CE-99DE49D43D82}" type="pres">
      <dgm:prSet presAssocID="{6E4FDAEC-A881-7747-BBCA-7CBF56A7CC51}" presName="FiveNodes_5" presStyleLbl="node1" presStyleIdx="4" presStyleCnt="5">
        <dgm:presLayoutVars>
          <dgm:bulletEnabled val="1"/>
        </dgm:presLayoutVars>
      </dgm:prSet>
      <dgm:spPr/>
    </dgm:pt>
    <dgm:pt modelId="{09B42010-9AC2-DE49-91D4-A3FB6C345254}" type="pres">
      <dgm:prSet presAssocID="{6E4FDAEC-A881-7747-BBCA-7CBF56A7CC51}" presName="FiveConn_1-2" presStyleLbl="fgAccFollowNode1" presStyleIdx="0" presStyleCnt="4">
        <dgm:presLayoutVars>
          <dgm:bulletEnabled val="1"/>
        </dgm:presLayoutVars>
      </dgm:prSet>
      <dgm:spPr/>
    </dgm:pt>
    <dgm:pt modelId="{4432BDE2-F68B-0E47-BDD3-3A2A062AE18A}" type="pres">
      <dgm:prSet presAssocID="{6E4FDAEC-A881-7747-BBCA-7CBF56A7CC51}" presName="FiveConn_2-3" presStyleLbl="fgAccFollowNode1" presStyleIdx="1" presStyleCnt="4">
        <dgm:presLayoutVars>
          <dgm:bulletEnabled val="1"/>
        </dgm:presLayoutVars>
      </dgm:prSet>
      <dgm:spPr/>
    </dgm:pt>
    <dgm:pt modelId="{F81DEB24-6F58-3B4F-AD7D-B2143226E993}" type="pres">
      <dgm:prSet presAssocID="{6E4FDAEC-A881-7747-BBCA-7CBF56A7CC51}" presName="FiveConn_3-4" presStyleLbl="fgAccFollowNode1" presStyleIdx="2" presStyleCnt="4">
        <dgm:presLayoutVars>
          <dgm:bulletEnabled val="1"/>
        </dgm:presLayoutVars>
      </dgm:prSet>
      <dgm:spPr/>
    </dgm:pt>
    <dgm:pt modelId="{96AC378A-A3BD-9141-AF3E-3E11674532D0}" type="pres">
      <dgm:prSet presAssocID="{6E4FDAEC-A881-7747-BBCA-7CBF56A7CC51}" presName="FiveConn_4-5" presStyleLbl="fgAccFollowNode1" presStyleIdx="3" presStyleCnt="4">
        <dgm:presLayoutVars>
          <dgm:bulletEnabled val="1"/>
        </dgm:presLayoutVars>
      </dgm:prSet>
      <dgm:spPr/>
    </dgm:pt>
    <dgm:pt modelId="{4D066C28-00A7-4A4D-9743-BEB2BAE12A63}" type="pres">
      <dgm:prSet presAssocID="{6E4FDAEC-A881-7747-BBCA-7CBF56A7CC51}" presName="FiveNodes_1_text" presStyleLbl="node1" presStyleIdx="4" presStyleCnt="5">
        <dgm:presLayoutVars>
          <dgm:bulletEnabled val="1"/>
        </dgm:presLayoutVars>
      </dgm:prSet>
      <dgm:spPr/>
    </dgm:pt>
    <dgm:pt modelId="{DEC60F58-CEE4-5D43-A852-0AD0512CD0D0}" type="pres">
      <dgm:prSet presAssocID="{6E4FDAEC-A881-7747-BBCA-7CBF56A7CC51}" presName="FiveNodes_2_text" presStyleLbl="node1" presStyleIdx="4" presStyleCnt="5">
        <dgm:presLayoutVars>
          <dgm:bulletEnabled val="1"/>
        </dgm:presLayoutVars>
      </dgm:prSet>
      <dgm:spPr/>
    </dgm:pt>
    <dgm:pt modelId="{104A0F95-AB80-B24A-8F48-181D7E02102F}" type="pres">
      <dgm:prSet presAssocID="{6E4FDAEC-A881-7747-BBCA-7CBF56A7CC51}" presName="FiveNodes_3_text" presStyleLbl="node1" presStyleIdx="4" presStyleCnt="5">
        <dgm:presLayoutVars>
          <dgm:bulletEnabled val="1"/>
        </dgm:presLayoutVars>
      </dgm:prSet>
      <dgm:spPr/>
    </dgm:pt>
    <dgm:pt modelId="{D9CF2760-479F-2F41-9DBB-DDC2BCA52154}" type="pres">
      <dgm:prSet presAssocID="{6E4FDAEC-A881-7747-BBCA-7CBF56A7CC51}" presName="FiveNodes_4_text" presStyleLbl="node1" presStyleIdx="4" presStyleCnt="5">
        <dgm:presLayoutVars>
          <dgm:bulletEnabled val="1"/>
        </dgm:presLayoutVars>
      </dgm:prSet>
      <dgm:spPr/>
    </dgm:pt>
    <dgm:pt modelId="{CA902D09-E23C-C844-9085-0712E1600387}" type="pres">
      <dgm:prSet presAssocID="{6E4FDAEC-A881-7747-BBCA-7CBF56A7CC5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330030F-E615-BD45-B85F-41DE91DD5223}" type="presOf" srcId="{D0B4B48E-4BDE-F74A-96A8-BBC4ED642871}" destId="{D9CF2760-479F-2F41-9DBB-DDC2BCA52154}" srcOrd="1" destOrd="0" presId="urn:microsoft.com/office/officeart/2005/8/layout/vProcess5"/>
    <dgm:cxn modelId="{DF0CD818-C104-7543-9B66-E921EF1D23DF}" type="presOf" srcId="{DD179A57-BDFF-1448-B8A6-4C724FC9D68C}" destId="{3FD69CE0-D6F0-9A49-BE20-B2872FB3F77C}" srcOrd="0" destOrd="0" presId="urn:microsoft.com/office/officeart/2005/8/layout/vProcess5"/>
    <dgm:cxn modelId="{95A18523-0CB3-0443-A8F5-D7C1AD75A8EA}" type="presOf" srcId="{EA4F1334-66A4-E14B-89CA-54CB2F5E6D56}" destId="{F81DEB24-6F58-3B4F-AD7D-B2143226E993}" srcOrd="0" destOrd="0" presId="urn:microsoft.com/office/officeart/2005/8/layout/vProcess5"/>
    <dgm:cxn modelId="{AD735A28-065F-9141-909D-D53D83671083}" srcId="{6E4FDAEC-A881-7747-BBCA-7CBF56A7CC51}" destId="{D0B4B48E-4BDE-F74A-96A8-BBC4ED642871}" srcOrd="3" destOrd="0" parTransId="{1D84D0F8-351B-0A4D-BF55-305D78EC41C4}" sibTransId="{414F14D0-DDEE-3F45-A709-70B303DBD069}"/>
    <dgm:cxn modelId="{634E5A35-4AB4-FC4C-A05E-4A6E06429CE3}" type="presOf" srcId="{0C92F1BA-28F0-2744-A5CC-7355209434B2}" destId="{4432BDE2-F68B-0E47-BDD3-3A2A062AE18A}" srcOrd="0" destOrd="0" presId="urn:microsoft.com/office/officeart/2005/8/layout/vProcess5"/>
    <dgm:cxn modelId="{1594EC41-3C6F-D54E-993D-C2D2540A3E31}" srcId="{6E4FDAEC-A881-7747-BBCA-7CBF56A7CC51}" destId="{DD179A57-BDFF-1448-B8A6-4C724FC9D68C}" srcOrd="2" destOrd="0" parTransId="{F6A5BCFF-963E-F549-9F06-D1AA0CE49FC4}" sibTransId="{EA4F1334-66A4-E14B-89CA-54CB2F5E6D56}"/>
    <dgm:cxn modelId="{92BD1D5F-5903-DC46-BC4F-0A2CCCA10E33}" type="presOf" srcId="{6E4FDAEC-A881-7747-BBCA-7CBF56A7CC51}" destId="{485EAA61-8A8E-B442-B05A-3668862765C6}" srcOrd="0" destOrd="0" presId="urn:microsoft.com/office/officeart/2005/8/layout/vProcess5"/>
    <dgm:cxn modelId="{3E37BE5F-B015-FB49-91C7-152127E8EFB4}" srcId="{6E4FDAEC-A881-7747-BBCA-7CBF56A7CC51}" destId="{1B8DD42B-19CA-054D-9018-9B0063F66234}" srcOrd="1" destOrd="0" parTransId="{A3BF1226-8451-604C-AA89-BA605D9C7909}" sibTransId="{0C92F1BA-28F0-2744-A5CC-7355209434B2}"/>
    <dgm:cxn modelId="{ED0AC961-C104-EC4C-AFD1-2A92F01EF27F}" type="presOf" srcId="{414F14D0-DDEE-3F45-A709-70B303DBD069}" destId="{96AC378A-A3BD-9141-AF3E-3E11674532D0}" srcOrd="0" destOrd="0" presId="urn:microsoft.com/office/officeart/2005/8/layout/vProcess5"/>
    <dgm:cxn modelId="{B9B9146C-B576-EF4F-9CED-68BF466B9E09}" type="presOf" srcId="{1F6C061D-1656-D64C-BCA7-B6A40519A436}" destId="{4D066C28-00A7-4A4D-9743-BEB2BAE12A63}" srcOrd="1" destOrd="0" presId="urn:microsoft.com/office/officeart/2005/8/layout/vProcess5"/>
    <dgm:cxn modelId="{FBE20373-4B4A-014D-9AE4-E1648F6CB17E}" type="presOf" srcId="{D2F0231B-4F34-C845-ACB5-60227FB932B6}" destId="{F1E0901F-D711-5143-B2CE-99DE49D43D82}" srcOrd="0" destOrd="0" presId="urn:microsoft.com/office/officeart/2005/8/layout/vProcess5"/>
    <dgm:cxn modelId="{AA2882BA-B23A-8F42-858F-5E3D8CD5AC80}" type="presOf" srcId="{1B8DD42B-19CA-054D-9018-9B0063F66234}" destId="{AA541CD7-E2E9-6B45-93CC-442883D0D4CC}" srcOrd="0" destOrd="0" presId="urn:microsoft.com/office/officeart/2005/8/layout/vProcess5"/>
    <dgm:cxn modelId="{965507BB-9C36-4E4F-994A-2B2476924136}" srcId="{6E4FDAEC-A881-7747-BBCA-7CBF56A7CC51}" destId="{1F6C061D-1656-D64C-BCA7-B6A40519A436}" srcOrd="0" destOrd="0" parTransId="{87C497DF-7664-6B45-A305-A84B795C5758}" sibTransId="{295DA96D-C9A2-6F48-BBC4-47EE777BCC8F}"/>
    <dgm:cxn modelId="{70B98EBB-1CE6-704B-AABB-B35ECBAAA4F5}" srcId="{6E4FDAEC-A881-7747-BBCA-7CBF56A7CC51}" destId="{D2F0231B-4F34-C845-ACB5-60227FB932B6}" srcOrd="4" destOrd="0" parTransId="{52BD03E0-7219-E54A-8F9C-7CC9F6CFC96E}" sibTransId="{3056B60E-B308-C74C-9946-E01084CA6AA0}"/>
    <dgm:cxn modelId="{0AAA9AC0-E2BE-5D47-8D9A-1233D907960E}" type="presOf" srcId="{DD179A57-BDFF-1448-B8A6-4C724FC9D68C}" destId="{104A0F95-AB80-B24A-8F48-181D7E02102F}" srcOrd="1" destOrd="0" presId="urn:microsoft.com/office/officeart/2005/8/layout/vProcess5"/>
    <dgm:cxn modelId="{CA94F5D8-5A26-E649-B64D-885AF3649E26}" type="presOf" srcId="{D2F0231B-4F34-C845-ACB5-60227FB932B6}" destId="{CA902D09-E23C-C844-9085-0712E1600387}" srcOrd="1" destOrd="0" presId="urn:microsoft.com/office/officeart/2005/8/layout/vProcess5"/>
    <dgm:cxn modelId="{CF87F7E3-0B0E-8040-BC7C-334858303E4F}" type="presOf" srcId="{D0B4B48E-4BDE-F74A-96A8-BBC4ED642871}" destId="{51EB414A-EEF3-E64F-85AA-CCC05458F6A5}" srcOrd="0" destOrd="0" presId="urn:microsoft.com/office/officeart/2005/8/layout/vProcess5"/>
    <dgm:cxn modelId="{46775BE6-EDCD-114B-91B1-10C1F6CB7DC3}" type="presOf" srcId="{1F6C061D-1656-D64C-BCA7-B6A40519A436}" destId="{364591D8-6BC7-0B4A-8059-06B3429C4225}" srcOrd="0" destOrd="0" presId="urn:microsoft.com/office/officeart/2005/8/layout/vProcess5"/>
    <dgm:cxn modelId="{748006F0-410A-4E47-8615-39306AB2151F}" type="presOf" srcId="{1B8DD42B-19CA-054D-9018-9B0063F66234}" destId="{DEC60F58-CEE4-5D43-A852-0AD0512CD0D0}" srcOrd="1" destOrd="0" presId="urn:microsoft.com/office/officeart/2005/8/layout/vProcess5"/>
    <dgm:cxn modelId="{BE9D6EF4-B8F9-0447-B9B8-FDB4CF2CC51B}" type="presOf" srcId="{295DA96D-C9A2-6F48-BBC4-47EE777BCC8F}" destId="{09B42010-9AC2-DE49-91D4-A3FB6C345254}" srcOrd="0" destOrd="0" presId="urn:microsoft.com/office/officeart/2005/8/layout/vProcess5"/>
    <dgm:cxn modelId="{22A7A2BB-834E-F44C-A87A-FA96A5069D22}" type="presParOf" srcId="{485EAA61-8A8E-B442-B05A-3668862765C6}" destId="{E6E59BB7-5779-D244-BBD2-E6A2F4D4377D}" srcOrd="0" destOrd="0" presId="urn:microsoft.com/office/officeart/2005/8/layout/vProcess5"/>
    <dgm:cxn modelId="{7C609D64-0342-BA46-AF59-72A3DFE2B374}" type="presParOf" srcId="{485EAA61-8A8E-B442-B05A-3668862765C6}" destId="{364591D8-6BC7-0B4A-8059-06B3429C4225}" srcOrd="1" destOrd="0" presId="urn:microsoft.com/office/officeart/2005/8/layout/vProcess5"/>
    <dgm:cxn modelId="{CD22E369-E18C-B64B-A8ED-F2304081E6FC}" type="presParOf" srcId="{485EAA61-8A8E-B442-B05A-3668862765C6}" destId="{AA541CD7-E2E9-6B45-93CC-442883D0D4CC}" srcOrd="2" destOrd="0" presId="urn:microsoft.com/office/officeart/2005/8/layout/vProcess5"/>
    <dgm:cxn modelId="{E6569CA3-BFB1-704E-A1FC-32BDC7B4CE74}" type="presParOf" srcId="{485EAA61-8A8E-B442-B05A-3668862765C6}" destId="{3FD69CE0-D6F0-9A49-BE20-B2872FB3F77C}" srcOrd="3" destOrd="0" presId="urn:microsoft.com/office/officeart/2005/8/layout/vProcess5"/>
    <dgm:cxn modelId="{B8991BCE-1935-3149-8DAA-72E5F3BCC2B5}" type="presParOf" srcId="{485EAA61-8A8E-B442-B05A-3668862765C6}" destId="{51EB414A-EEF3-E64F-85AA-CCC05458F6A5}" srcOrd="4" destOrd="0" presId="urn:microsoft.com/office/officeart/2005/8/layout/vProcess5"/>
    <dgm:cxn modelId="{54912891-8D12-9843-A61B-FDB1D0A983DE}" type="presParOf" srcId="{485EAA61-8A8E-B442-B05A-3668862765C6}" destId="{F1E0901F-D711-5143-B2CE-99DE49D43D82}" srcOrd="5" destOrd="0" presId="urn:microsoft.com/office/officeart/2005/8/layout/vProcess5"/>
    <dgm:cxn modelId="{555EE8CF-5490-FB40-BCF4-C8954BD7F8B9}" type="presParOf" srcId="{485EAA61-8A8E-B442-B05A-3668862765C6}" destId="{09B42010-9AC2-DE49-91D4-A3FB6C345254}" srcOrd="6" destOrd="0" presId="urn:microsoft.com/office/officeart/2005/8/layout/vProcess5"/>
    <dgm:cxn modelId="{DE56A93E-B713-724C-BF9F-E0DA1E5EC1D4}" type="presParOf" srcId="{485EAA61-8A8E-B442-B05A-3668862765C6}" destId="{4432BDE2-F68B-0E47-BDD3-3A2A062AE18A}" srcOrd="7" destOrd="0" presId="urn:microsoft.com/office/officeart/2005/8/layout/vProcess5"/>
    <dgm:cxn modelId="{1A61986A-E073-A046-A771-B9F5FFC5A18C}" type="presParOf" srcId="{485EAA61-8A8E-B442-B05A-3668862765C6}" destId="{F81DEB24-6F58-3B4F-AD7D-B2143226E993}" srcOrd="8" destOrd="0" presId="urn:microsoft.com/office/officeart/2005/8/layout/vProcess5"/>
    <dgm:cxn modelId="{3972E3C2-2BDA-0A45-B567-E477EC04B417}" type="presParOf" srcId="{485EAA61-8A8E-B442-B05A-3668862765C6}" destId="{96AC378A-A3BD-9141-AF3E-3E11674532D0}" srcOrd="9" destOrd="0" presId="urn:microsoft.com/office/officeart/2005/8/layout/vProcess5"/>
    <dgm:cxn modelId="{38CB4B88-FD2C-C949-B31D-368B91729497}" type="presParOf" srcId="{485EAA61-8A8E-B442-B05A-3668862765C6}" destId="{4D066C28-00A7-4A4D-9743-BEB2BAE12A63}" srcOrd="10" destOrd="0" presId="urn:microsoft.com/office/officeart/2005/8/layout/vProcess5"/>
    <dgm:cxn modelId="{B397559D-7C69-4444-B940-ECF6EC19A554}" type="presParOf" srcId="{485EAA61-8A8E-B442-B05A-3668862765C6}" destId="{DEC60F58-CEE4-5D43-A852-0AD0512CD0D0}" srcOrd="11" destOrd="0" presId="urn:microsoft.com/office/officeart/2005/8/layout/vProcess5"/>
    <dgm:cxn modelId="{C47AA683-1EA9-1D4A-BC4C-A42964956F9E}" type="presParOf" srcId="{485EAA61-8A8E-B442-B05A-3668862765C6}" destId="{104A0F95-AB80-B24A-8F48-181D7E02102F}" srcOrd="12" destOrd="0" presId="urn:microsoft.com/office/officeart/2005/8/layout/vProcess5"/>
    <dgm:cxn modelId="{A79DDB6F-D667-8047-A70C-7423B3C34522}" type="presParOf" srcId="{485EAA61-8A8E-B442-B05A-3668862765C6}" destId="{D9CF2760-479F-2F41-9DBB-DDC2BCA52154}" srcOrd="13" destOrd="0" presId="urn:microsoft.com/office/officeart/2005/8/layout/vProcess5"/>
    <dgm:cxn modelId="{14021CDC-078C-6349-AD21-EB42890A6BA1}" type="presParOf" srcId="{485EAA61-8A8E-B442-B05A-3668862765C6}" destId="{CA902D09-E23C-C844-9085-0712E160038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3357B1-AB23-6643-A729-CAE8D1C63016}" type="doc">
      <dgm:prSet loTypeId="urn:microsoft.com/office/officeart/2005/8/layout/vProcess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1614BBB-FD53-6042-BE1C-DCEB0E85229E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Data in input</a:t>
          </a:r>
        </a:p>
      </dgm:t>
    </dgm:pt>
    <dgm:pt modelId="{CC855C75-D35A-2E4A-9001-C318D1388DF7}" type="parTrans" cxnId="{D6C679E3-44EE-024B-8903-F7C12C4C879E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2D100205-FFF5-E746-99A8-4E516482DCAC}" type="sibTrans" cxnId="{D6C679E3-44EE-024B-8903-F7C12C4C879E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455E1BF3-8B43-0C4F-8589-5A25AA030C75}">
      <dgm:prSet/>
      <dgm:spPr>
        <a:solidFill>
          <a:srgbClr val="F79646"/>
        </a:solidFill>
      </dgm:spPr>
      <dgm:t>
        <a:bodyPr/>
        <a:lstStyle/>
        <a:p>
          <a:pPr rtl="0"/>
          <a:r>
            <a:rPr lang="it-IT" b="1" dirty="0">
              <a:solidFill>
                <a:srgbClr val="1F497D"/>
              </a:solidFill>
              <a:latin typeface="Verdana"/>
              <a:cs typeface="Verdana"/>
            </a:rPr>
            <a:t>Se la data non è valida </a:t>
          </a:r>
          <a:r>
            <a:rPr lang="it-IT" b="1" dirty="0">
              <a:solidFill>
                <a:srgbClr val="1F497D"/>
              </a:solidFill>
              <a:latin typeface="Verdana"/>
              <a:cs typeface="Verdana"/>
              <a:sym typeface="Wingdings"/>
            </a:rPr>
            <a:t></a:t>
          </a:r>
          <a:r>
            <a:rPr lang="it-IT" b="1" dirty="0">
              <a:solidFill>
                <a:srgbClr val="1F497D"/>
              </a:solidFill>
              <a:latin typeface="Verdana"/>
              <a:cs typeface="Verdana"/>
            </a:rPr>
            <a:t> invio un messaggio all’utente “Attenzione, data non valida, reinserire la data” e faccio ripartire l’esecuzione</a:t>
          </a:r>
        </a:p>
        <a:p>
          <a:pPr rtl="0"/>
          <a:r>
            <a:rPr lang="it-IT" b="1" dirty="0">
              <a:solidFill>
                <a:srgbClr val="1F497D"/>
              </a:solidFill>
              <a:latin typeface="Verdana"/>
              <a:cs typeface="Verdana"/>
            </a:rPr>
            <a:t> (LIVELLO 2)</a:t>
          </a:r>
        </a:p>
      </dgm:t>
    </dgm:pt>
    <dgm:pt modelId="{DAC1AF77-20DC-B34A-B9EE-66699BBFF50F}" type="parTrans" cxnId="{495C2867-DF3D-8745-9D0F-C6C003D2B26E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F599D2E1-5BE5-ED41-998C-40518DC3C16E}" type="sibTrans" cxnId="{495C2867-DF3D-8745-9D0F-C6C003D2B26E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49132A62-78B4-B74B-96A7-CF1D197DB9A3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Se il giorno non è l’ultimo del mese </a:t>
          </a:r>
          <a:r>
            <a:rPr lang="it-IT">
              <a:latin typeface="Verdana"/>
              <a:cs typeface="Verdana"/>
              <a:sym typeface="Wingdings"/>
            </a:rPr>
            <a:t></a:t>
          </a:r>
          <a:r>
            <a:rPr lang="it-IT">
              <a:latin typeface="Verdana"/>
              <a:cs typeface="Verdana"/>
            </a:rPr>
            <a:t> aggiungo un giorno e mantengo inalterato mese e anno</a:t>
          </a:r>
        </a:p>
      </dgm:t>
    </dgm:pt>
    <dgm:pt modelId="{8FA762F1-01BA-2F4C-8059-9F673FF59ABB}" type="parTrans" cxnId="{E4993AE5-359E-184B-AFC7-39852AAC5CDB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F344A59C-CBF0-7D4D-978A-8C54F15AD83F}" type="sibTrans" cxnId="{E4993AE5-359E-184B-AFC7-39852AAC5CDB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514B61F4-16E8-F849-A796-D9CA031D4F0D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Se il giorno è l’ultimo del mese e il mese non è dicembre </a:t>
          </a:r>
          <a:r>
            <a:rPr lang="it-IT">
              <a:latin typeface="Verdana"/>
              <a:cs typeface="Verdana"/>
              <a:sym typeface="Wingdings"/>
            </a:rPr>
            <a:t></a:t>
          </a:r>
          <a:r>
            <a:rPr lang="it-IT">
              <a:latin typeface="Verdana"/>
              <a:cs typeface="Verdana"/>
            </a:rPr>
            <a:t> output è il primo giorno del mese successivo</a:t>
          </a:r>
        </a:p>
      </dgm:t>
    </dgm:pt>
    <dgm:pt modelId="{51BCC567-F2AE-9148-9A01-D92CDFC1C9E0}" type="parTrans" cxnId="{591CF34B-8FF9-5645-BC55-D6A36D66A647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D798906D-AF23-3A4C-8BEE-60CF456A8ABF}" type="sibTrans" cxnId="{591CF34B-8FF9-5645-BC55-D6A36D66A647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74DE92C5-A15F-AB40-8D35-E1A68C471C4C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Se il mese è dicembre </a:t>
          </a:r>
          <a:r>
            <a:rPr lang="it-IT" dirty="0">
              <a:latin typeface="Verdana"/>
              <a:cs typeface="Verdana"/>
              <a:sym typeface="Wingdings"/>
            </a:rPr>
            <a:t></a:t>
          </a:r>
          <a:r>
            <a:rPr lang="it-IT" dirty="0">
              <a:latin typeface="Verdana"/>
              <a:cs typeface="Verdana"/>
            </a:rPr>
            <a:t> il giorno successivo è il 1 gennaio dell’anno successivo</a:t>
          </a:r>
        </a:p>
      </dgm:t>
    </dgm:pt>
    <dgm:pt modelId="{CB4FA817-653E-5842-94ED-D7070DB718D0}" type="parTrans" cxnId="{D56CB3A0-A0B1-3441-B248-2F456F0C208C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4E0BB932-9AC4-CD45-99AC-8052F9563307}" type="sibTrans" cxnId="{D56CB3A0-A0B1-3441-B248-2F456F0C208C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C5F0EF51-A0EE-FB4B-93C9-6B52F8B1CCA5}" type="pres">
      <dgm:prSet presAssocID="{F73357B1-AB23-6643-A729-CAE8D1C63016}" presName="outerComposite" presStyleCnt="0">
        <dgm:presLayoutVars>
          <dgm:chMax val="5"/>
          <dgm:dir/>
          <dgm:resizeHandles val="exact"/>
        </dgm:presLayoutVars>
      </dgm:prSet>
      <dgm:spPr/>
    </dgm:pt>
    <dgm:pt modelId="{20E4A567-CA91-2D4E-BFD8-4ADA09DAE6E0}" type="pres">
      <dgm:prSet presAssocID="{F73357B1-AB23-6643-A729-CAE8D1C63016}" presName="dummyMaxCanvas" presStyleCnt="0">
        <dgm:presLayoutVars/>
      </dgm:prSet>
      <dgm:spPr/>
    </dgm:pt>
    <dgm:pt modelId="{E0AC36C4-3CAD-B844-B5E6-7D45A2096F8B}" type="pres">
      <dgm:prSet presAssocID="{F73357B1-AB23-6643-A729-CAE8D1C63016}" presName="FiveNodes_1" presStyleLbl="node1" presStyleIdx="0" presStyleCnt="5">
        <dgm:presLayoutVars>
          <dgm:bulletEnabled val="1"/>
        </dgm:presLayoutVars>
      </dgm:prSet>
      <dgm:spPr/>
    </dgm:pt>
    <dgm:pt modelId="{7DAB0603-1A61-0E4A-AA96-C41FDB1B13C8}" type="pres">
      <dgm:prSet presAssocID="{F73357B1-AB23-6643-A729-CAE8D1C63016}" presName="FiveNodes_2" presStyleLbl="node1" presStyleIdx="1" presStyleCnt="5">
        <dgm:presLayoutVars>
          <dgm:bulletEnabled val="1"/>
        </dgm:presLayoutVars>
      </dgm:prSet>
      <dgm:spPr/>
    </dgm:pt>
    <dgm:pt modelId="{29595336-4379-8747-A304-A2CA0DAE5A99}" type="pres">
      <dgm:prSet presAssocID="{F73357B1-AB23-6643-A729-CAE8D1C63016}" presName="FiveNodes_3" presStyleLbl="node1" presStyleIdx="2" presStyleCnt="5">
        <dgm:presLayoutVars>
          <dgm:bulletEnabled val="1"/>
        </dgm:presLayoutVars>
      </dgm:prSet>
      <dgm:spPr/>
    </dgm:pt>
    <dgm:pt modelId="{68565B7D-2001-524F-A161-E4A4C84D959A}" type="pres">
      <dgm:prSet presAssocID="{F73357B1-AB23-6643-A729-CAE8D1C63016}" presName="FiveNodes_4" presStyleLbl="node1" presStyleIdx="3" presStyleCnt="5">
        <dgm:presLayoutVars>
          <dgm:bulletEnabled val="1"/>
        </dgm:presLayoutVars>
      </dgm:prSet>
      <dgm:spPr/>
    </dgm:pt>
    <dgm:pt modelId="{99C772B8-FAF8-5747-87F9-9306632294E8}" type="pres">
      <dgm:prSet presAssocID="{F73357B1-AB23-6643-A729-CAE8D1C63016}" presName="FiveNodes_5" presStyleLbl="node1" presStyleIdx="4" presStyleCnt="5">
        <dgm:presLayoutVars>
          <dgm:bulletEnabled val="1"/>
        </dgm:presLayoutVars>
      </dgm:prSet>
      <dgm:spPr/>
    </dgm:pt>
    <dgm:pt modelId="{102390F3-22EB-254C-88C3-64021A1750CC}" type="pres">
      <dgm:prSet presAssocID="{F73357B1-AB23-6643-A729-CAE8D1C63016}" presName="FiveConn_1-2" presStyleLbl="fgAccFollowNode1" presStyleIdx="0" presStyleCnt="4">
        <dgm:presLayoutVars>
          <dgm:bulletEnabled val="1"/>
        </dgm:presLayoutVars>
      </dgm:prSet>
      <dgm:spPr/>
    </dgm:pt>
    <dgm:pt modelId="{206D3F28-1CB2-3440-9681-A7F2A55C9B3F}" type="pres">
      <dgm:prSet presAssocID="{F73357B1-AB23-6643-A729-CAE8D1C63016}" presName="FiveConn_2-3" presStyleLbl="fgAccFollowNode1" presStyleIdx="1" presStyleCnt="4">
        <dgm:presLayoutVars>
          <dgm:bulletEnabled val="1"/>
        </dgm:presLayoutVars>
      </dgm:prSet>
      <dgm:spPr/>
    </dgm:pt>
    <dgm:pt modelId="{12695ADE-0639-5043-8E96-1ADB7A36BC39}" type="pres">
      <dgm:prSet presAssocID="{F73357B1-AB23-6643-A729-CAE8D1C63016}" presName="FiveConn_3-4" presStyleLbl="fgAccFollowNode1" presStyleIdx="2" presStyleCnt="4">
        <dgm:presLayoutVars>
          <dgm:bulletEnabled val="1"/>
        </dgm:presLayoutVars>
      </dgm:prSet>
      <dgm:spPr/>
    </dgm:pt>
    <dgm:pt modelId="{986178C0-7C89-AB48-8415-B505282CA3E7}" type="pres">
      <dgm:prSet presAssocID="{F73357B1-AB23-6643-A729-CAE8D1C63016}" presName="FiveConn_4-5" presStyleLbl="fgAccFollowNode1" presStyleIdx="3" presStyleCnt="4">
        <dgm:presLayoutVars>
          <dgm:bulletEnabled val="1"/>
        </dgm:presLayoutVars>
      </dgm:prSet>
      <dgm:spPr/>
    </dgm:pt>
    <dgm:pt modelId="{2B8D76D1-67A9-174F-85EC-375C71A0E066}" type="pres">
      <dgm:prSet presAssocID="{F73357B1-AB23-6643-A729-CAE8D1C63016}" presName="FiveNodes_1_text" presStyleLbl="node1" presStyleIdx="4" presStyleCnt="5">
        <dgm:presLayoutVars>
          <dgm:bulletEnabled val="1"/>
        </dgm:presLayoutVars>
      </dgm:prSet>
      <dgm:spPr/>
    </dgm:pt>
    <dgm:pt modelId="{C6082D17-7643-C547-8B25-CE643530FA38}" type="pres">
      <dgm:prSet presAssocID="{F73357B1-AB23-6643-A729-CAE8D1C63016}" presName="FiveNodes_2_text" presStyleLbl="node1" presStyleIdx="4" presStyleCnt="5">
        <dgm:presLayoutVars>
          <dgm:bulletEnabled val="1"/>
        </dgm:presLayoutVars>
      </dgm:prSet>
      <dgm:spPr/>
    </dgm:pt>
    <dgm:pt modelId="{B95BF092-978F-9040-8820-351E9EF57D18}" type="pres">
      <dgm:prSet presAssocID="{F73357B1-AB23-6643-A729-CAE8D1C63016}" presName="FiveNodes_3_text" presStyleLbl="node1" presStyleIdx="4" presStyleCnt="5">
        <dgm:presLayoutVars>
          <dgm:bulletEnabled val="1"/>
        </dgm:presLayoutVars>
      </dgm:prSet>
      <dgm:spPr/>
    </dgm:pt>
    <dgm:pt modelId="{90203C0B-5E68-3C4B-89D3-52CA92FC7CBD}" type="pres">
      <dgm:prSet presAssocID="{F73357B1-AB23-6643-A729-CAE8D1C63016}" presName="FiveNodes_4_text" presStyleLbl="node1" presStyleIdx="4" presStyleCnt="5">
        <dgm:presLayoutVars>
          <dgm:bulletEnabled val="1"/>
        </dgm:presLayoutVars>
      </dgm:prSet>
      <dgm:spPr/>
    </dgm:pt>
    <dgm:pt modelId="{3FD9AA6C-E5B3-BD4E-A44A-5C14CC6A2B0B}" type="pres">
      <dgm:prSet presAssocID="{F73357B1-AB23-6643-A729-CAE8D1C6301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7442426-14F2-6349-8794-77A518D1EC9B}" type="presOf" srcId="{D798906D-AF23-3A4C-8BEE-60CF456A8ABF}" destId="{986178C0-7C89-AB48-8415-B505282CA3E7}" srcOrd="0" destOrd="0" presId="urn:microsoft.com/office/officeart/2005/8/layout/vProcess5"/>
    <dgm:cxn modelId="{11BD0135-2CC2-D04B-A5AE-EC75F1209342}" type="presOf" srcId="{49132A62-78B4-B74B-96A7-CF1D197DB9A3}" destId="{29595336-4379-8747-A304-A2CA0DAE5A99}" srcOrd="0" destOrd="0" presId="urn:microsoft.com/office/officeart/2005/8/layout/vProcess5"/>
    <dgm:cxn modelId="{BC33FE3C-2453-E74D-8C97-74ACCE3EA037}" type="presOf" srcId="{F73357B1-AB23-6643-A729-CAE8D1C63016}" destId="{C5F0EF51-A0EE-FB4B-93C9-6B52F8B1CCA5}" srcOrd="0" destOrd="0" presId="urn:microsoft.com/office/officeart/2005/8/layout/vProcess5"/>
    <dgm:cxn modelId="{CEDEDE3E-3F0D-444A-8215-B6F361DE2841}" type="presOf" srcId="{74DE92C5-A15F-AB40-8D35-E1A68C471C4C}" destId="{3FD9AA6C-E5B3-BD4E-A44A-5C14CC6A2B0B}" srcOrd="1" destOrd="0" presId="urn:microsoft.com/office/officeart/2005/8/layout/vProcess5"/>
    <dgm:cxn modelId="{55279F49-D90D-BD41-88B3-D4527E4EEE30}" type="presOf" srcId="{F1614BBB-FD53-6042-BE1C-DCEB0E85229E}" destId="{E0AC36C4-3CAD-B844-B5E6-7D45A2096F8B}" srcOrd="0" destOrd="0" presId="urn:microsoft.com/office/officeart/2005/8/layout/vProcess5"/>
    <dgm:cxn modelId="{591CF34B-8FF9-5645-BC55-D6A36D66A647}" srcId="{F73357B1-AB23-6643-A729-CAE8D1C63016}" destId="{514B61F4-16E8-F849-A796-D9CA031D4F0D}" srcOrd="3" destOrd="0" parTransId="{51BCC567-F2AE-9148-9A01-D92CDFC1C9E0}" sibTransId="{D798906D-AF23-3A4C-8BEE-60CF456A8ABF}"/>
    <dgm:cxn modelId="{C1D9FE5C-A6B5-AD47-9EA7-C8280D83D344}" type="presOf" srcId="{49132A62-78B4-B74B-96A7-CF1D197DB9A3}" destId="{B95BF092-978F-9040-8820-351E9EF57D18}" srcOrd="1" destOrd="0" presId="urn:microsoft.com/office/officeart/2005/8/layout/vProcess5"/>
    <dgm:cxn modelId="{495C2867-DF3D-8745-9D0F-C6C003D2B26E}" srcId="{F73357B1-AB23-6643-A729-CAE8D1C63016}" destId="{455E1BF3-8B43-0C4F-8589-5A25AA030C75}" srcOrd="1" destOrd="0" parTransId="{DAC1AF77-20DC-B34A-B9EE-66699BBFF50F}" sibTransId="{F599D2E1-5BE5-ED41-998C-40518DC3C16E}"/>
    <dgm:cxn modelId="{1F326671-A676-1D4B-8BF4-A49956177A7E}" type="presOf" srcId="{2D100205-FFF5-E746-99A8-4E516482DCAC}" destId="{102390F3-22EB-254C-88C3-64021A1750CC}" srcOrd="0" destOrd="0" presId="urn:microsoft.com/office/officeart/2005/8/layout/vProcess5"/>
    <dgm:cxn modelId="{D93B3D78-1901-7B4E-B344-328B14505A89}" type="presOf" srcId="{455E1BF3-8B43-0C4F-8589-5A25AA030C75}" destId="{C6082D17-7643-C547-8B25-CE643530FA38}" srcOrd="1" destOrd="0" presId="urn:microsoft.com/office/officeart/2005/8/layout/vProcess5"/>
    <dgm:cxn modelId="{C644D980-B74F-CD4F-8753-7F1A2A25CD25}" type="presOf" srcId="{F599D2E1-5BE5-ED41-998C-40518DC3C16E}" destId="{206D3F28-1CB2-3440-9681-A7F2A55C9B3F}" srcOrd="0" destOrd="0" presId="urn:microsoft.com/office/officeart/2005/8/layout/vProcess5"/>
    <dgm:cxn modelId="{692FB99E-DBFB-374C-8DA2-A7D3BB944178}" type="presOf" srcId="{455E1BF3-8B43-0C4F-8589-5A25AA030C75}" destId="{7DAB0603-1A61-0E4A-AA96-C41FDB1B13C8}" srcOrd="0" destOrd="0" presId="urn:microsoft.com/office/officeart/2005/8/layout/vProcess5"/>
    <dgm:cxn modelId="{D56CB3A0-A0B1-3441-B248-2F456F0C208C}" srcId="{F73357B1-AB23-6643-A729-CAE8D1C63016}" destId="{74DE92C5-A15F-AB40-8D35-E1A68C471C4C}" srcOrd="4" destOrd="0" parTransId="{CB4FA817-653E-5842-94ED-D7070DB718D0}" sibTransId="{4E0BB932-9AC4-CD45-99AC-8052F9563307}"/>
    <dgm:cxn modelId="{DBCB42B9-4231-E747-8FBF-4DB6BE5782BF}" type="presOf" srcId="{F344A59C-CBF0-7D4D-978A-8C54F15AD83F}" destId="{12695ADE-0639-5043-8E96-1ADB7A36BC39}" srcOrd="0" destOrd="0" presId="urn:microsoft.com/office/officeart/2005/8/layout/vProcess5"/>
    <dgm:cxn modelId="{7C332ABF-5494-5247-95A6-BF4D8818BECB}" type="presOf" srcId="{74DE92C5-A15F-AB40-8D35-E1A68C471C4C}" destId="{99C772B8-FAF8-5747-87F9-9306632294E8}" srcOrd="0" destOrd="0" presId="urn:microsoft.com/office/officeart/2005/8/layout/vProcess5"/>
    <dgm:cxn modelId="{75BF0ACA-5B3C-7F4D-88A7-723E47D9CC4C}" type="presOf" srcId="{514B61F4-16E8-F849-A796-D9CA031D4F0D}" destId="{90203C0B-5E68-3C4B-89D3-52CA92FC7CBD}" srcOrd="1" destOrd="0" presId="urn:microsoft.com/office/officeart/2005/8/layout/vProcess5"/>
    <dgm:cxn modelId="{D6C679E3-44EE-024B-8903-F7C12C4C879E}" srcId="{F73357B1-AB23-6643-A729-CAE8D1C63016}" destId="{F1614BBB-FD53-6042-BE1C-DCEB0E85229E}" srcOrd="0" destOrd="0" parTransId="{CC855C75-D35A-2E4A-9001-C318D1388DF7}" sibTransId="{2D100205-FFF5-E746-99A8-4E516482DCAC}"/>
    <dgm:cxn modelId="{E4993AE5-359E-184B-AFC7-39852AAC5CDB}" srcId="{F73357B1-AB23-6643-A729-CAE8D1C63016}" destId="{49132A62-78B4-B74B-96A7-CF1D197DB9A3}" srcOrd="2" destOrd="0" parTransId="{8FA762F1-01BA-2F4C-8059-9F673FF59ABB}" sibTransId="{F344A59C-CBF0-7D4D-978A-8C54F15AD83F}"/>
    <dgm:cxn modelId="{E294F2F2-2CBD-C046-8EA3-B97C2CA9BD87}" type="presOf" srcId="{F1614BBB-FD53-6042-BE1C-DCEB0E85229E}" destId="{2B8D76D1-67A9-174F-85EC-375C71A0E066}" srcOrd="1" destOrd="0" presId="urn:microsoft.com/office/officeart/2005/8/layout/vProcess5"/>
    <dgm:cxn modelId="{867879F7-4679-C44D-B22A-2C746E7CD39B}" type="presOf" srcId="{514B61F4-16E8-F849-A796-D9CA031D4F0D}" destId="{68565B7D-2001-524F-A161-E4A4C84D959A}" srcOrd="0" destOrd="0" presId="urn:microsoft.com/office/officeart/2005/8/layout/vProcess5"/>
    <dgm:cxn modelId="{7BB18D5C-C21E-5047-817B-3258DBBA43EC}" type="presParOf" srcId="{C5F0EF51-A0EE-FB4B-93C9-6B52F8B1CCA5}" destId="{20E4A567-CA91-2D4E-BFD8-4ADA09DAE6E0}" srcOrd="0" destOrd="0" presId="urn:microsoft.com/office/officeart/2005/8/layout/vProcess5"/>
    <dgm:cxn modelId="{6B8F3868-E59F-F949-83CE-260F18E141D6}" type="presParOf" srcId="{C5F0EF51-A0EE-FB4B-93C9-6B52F8B1CCA5}" destId="{E0AC36C4-3CAD-B844-B5E6-7D45A2096F8B}" srcOrd="1" destOrd="0" presId="urn:microsoft.com/office/officeart/2005/8/layout/vProcess5"/>
    <dgm:cxn modelId="{1C804486-6F28-9042-B931-14EBD90E8457}" type="presParOf" srcId="{C5F0EF51-A0EE-FB4B-93C9-6B52F8B1CCA5}" destId="{7DAB0603-1A61-0E4A-AA96-C41FDB1B13C8}" srcOrd="2" destOrd="0" presId="urn:microsoft.com/office/officeart/2005/8/layout/vProcess5"/>
    <dgm:cxn modelId="{DB527317-7936-A24F-BEAD-77A7F41785DA}" type="presParOf" srcId="{C5F0EF51-A0EE-FB4B-93C9-6B52F8B1CCA5}" destId="{29595336-4379-8747-A304-A2CA0DAE5A99}" srcOrd="3" destOrd="0" presId="urn:microsoft.com/office/officeart/2005/8/layout/vProcess5"/>
    <dgm:cxn modelId="{970AE3EB-8AA3-0A44-8AEC-103F8AC6BB6E}" type="presParOf" srcId="{C5F0EF51-A0EE-FB4B-93C9-6B52F8B1CCA5}" destId="{68565B7D-2001-524F-A161-E4A4C84D959A}" srcOrd="4" destOrd="0" presId="urn:microsoft.com/office/officeart/2005/8/layout/vProcess5"/>
    <dgm:cxn modelId="{E192741E-F312-0447-A0B6-113353243447}" type="presParOf" srcId="{C5F0EF51-A0EE-FB4B-93C9-6B52F8B1CCA5}" destId="{99C772B8-FAF8-5747-87F9-9306632294E8}" srcOrd="5" destOrd="0" presId="urn:microsoft.com/office/officeart/2005/8/layout/vProcess5"/>
    <dgm:cxn modelId="{D3C23C55-4FA5-C94F-94A0-777165601071}" type="presParOf" srcId="{C5F0EF51-A0EE-FB4B-93C9-6B52F8B1CCA5}" destId="{102390F3-22EB-254C-88C3-64021A1750CC}" srcOrd="6" destOrd="0" presId="urn:microsoft.com/office/officeart/2005/8/layout/vProcess5"/>
    <dgm:cxn modelId="{EDBAC120-D74A-A043-867E-81AC503A9340}" type="presParOf" srcId="{C5F0EF51-A0EE-FB4B-93C9-6B52F8B1CCA5}" destId="{206D3F28-1CB2-3440-9681-A7F2A55C9B3F}" srcOrd="7" destOrd="0" presId="urn:microsoft.com/office/officeart/2005/8/layout/vProcess5"/>
    <dgm:cxn modelId="{0694A239-CE8F-9844-A616-DA19AEDF9380}" type="presParOf" srcId="{C5F0EF51-A0EE-FB4B-93C9-6B52F8B1CCA5}" destId="{12695ADE-0639-5043-8E96-1ADB7A36BC39}" srcOrd="8" destOrd="0" presId="urn:microsoft.com/office/officeart/2005/8/layout/vProcess5"/>
    <dgm:cxn modelId="{FDF30DE4-D969-C042-A66A-2806EA9308E0}" type="presParOf" srcId="{C5F0EF51-A0EE-FB4B-93C9-6B52F8B1CCA5}" destId="{986178C0-7C89-AB48-8415-B505282CA3E7}" srcOrd="9" destOrd="0" presId="urn:microsoft.com/office/officeart/2005/8/layout/vProcess5"/>
    <dgm:cxn modelId="{75A5DDCF-6137-0249-A6C3-917F29F7C2A3}" type="presParOf" srcId="{C5F0EF51-A0EE-FB4B-93C9-6B52F8B1CCA5}" destId="{2B8D76D1-67A9-174F-85EC-375C71A0E066}" srcOrd="10" destOrd="0" presId="urn:microsoft.com/office/officeart/2005/8/layout/vProcess5"/>
    <dgm:cxn modelId="{CF65B454-8FA3-F844-AA93-E1DEAEA8E510}" type="presParOf" srcId="{C5F0EF51-A0EE-FB4B-93C9-6B52F8B1CCA5}" destId="{C6082D17-7643-C547-8B25-CE643530FA38}" srcOrd="11" destOrd="0" presId="urn:microsoft.com/office/officeart/2005/8/layout/vProcess5"/>
    <dgm:cxn modelId="{9CADB5BE-D326-3747-9CCE-53A36EF53264}" type="presParOf" srcId="{C5F0EF51-A0EE-FB4B-93C9-6B52F8B1CCA5}" destId="{B95BF092-978F-9040-8820-351E9EF57D18}" srcOrd="12" destOrd="0" presId="urn:microsoft.com/office/officeart/2005/8/layout/vProcess5"/>
    <dgm:cxn modelId="{3842C694-90EC-F14D-AC86-CB0B3344A611}" type="presParOf" srcId="{C5F0EF51-A0EE-FB4B-93C9-6B52F8B1CCA5}" destId="{90203C0B-5E68-3C4B-89D3-52CA92FC7CBD}" srcOrd="13" destOrd="0" presId="urn:microsoft.com/office/officeart/2005/8/layout/vProcess5"/>
    <dgm:cxn modelId="{1AEDE38D-A2C8-5947-A90E-5874DC9BA89B}" type="presParOf" srcId="{C5F0EF51-A0EE-FB4B-93C9-6B52F8B1CCA5}" destId="{3FD9AA6C-E5B3-BD4E-A44A-5C14CC6A2B0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68F8BA-240F-BA4C-82B0-E4FA82530EF4}" type="doc">
      <dgm:prSet loTypeId="urn:microsoft.com/office/officeart/2005/8/layout/hList1" loCatId="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it-IT"/>
        </a:p>
      </dgm:t>
    </dgm:pt>
    <dgm:pt modelId="{47EB4FBB-52A7-764B-8A44-E28E023B6139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EVOLVIBILITÀ</a:t>
          </a:r>
        </a:p>
      </dgm:t>
    </dgm:pt>
    <dgm:pt modelId="{3F318F5C-FE14-D34B-B162-66669ADCF6BF}" type="parTrans" cxnId="{E1CE9AFB-2640-AE49-AE8A-6388FF2832C0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061C948B-3CDB-D040-BFEC-125CBA0FD50C}" type="sibTrans" cxnId="{E1CE9AFB-2640-AE49-AE8A-6388FF2832C0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CA140795-4EAB-B242-9A3B-5C191C9E83B2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Il software deve essere duttile</a:t>
          </a:r>
        </a:p>
      </dgm:t>
    </dgm:pt>
    <dgm:pt modelId="{D0C8BDBB-C3D2-4C47-A98E-39A1FC6EB3D9}" type="parTrans" cxnId="{BC32200B-E65D-6246-9E55-F1A418FA8E9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8414A0BA-603F-7F4A-A712-AF2BBD4D61FB}" type="sibTrans" cxnId="{BC32200B-E65D-6246-9E55-F1A418FA8E95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C5D77E0C-B85C-024D-B42E-02FA44863D76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Il software deve poter fornire nuove funzioni/modificare vecchie funzioni </a:t>
          </a:r>
          <a:r>
            <a:rPr lang="it-IT" dirty="0">
              <a:latin typeface="Verdana"/>
              <a:cs typeface="Verdana"/>
              <a:sym typeface="Wingdings"/>
            </a:rPr>
            <a:t></a:t>
          </a:r>
          <a:r>
            <a:rPr lang="it-IT" dirty="0">
              <a:latin typeface="Verdana"/>
              <a:cs typeface="Verdana"/>
            </a:rPr>
            <a:t> le modifiche vanno progettate e documentate </a:t>
          </a:r>
        </a:p>
      </dgm:t>
    </dgm:pt>
    <dgm:pt modelId="{9FE2D1F2-39F7-8F4A-AD67-B6890BBED830}" type="parTrans" cxnId="{7D4F92A2-8D8A-A943-9637-07057B527140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82FA71C4-07DC-7F4E-85B4-96FCD25AEBFB}" type="sibTrans" cxnId="{7D4F92A2-8D8A-A943-9637-07057B527140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63EC833F-20B3-1140-8615-84ADDA41748A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All’aumentare del tempo dal rilascio la capacità di evoluzione richiede interventi via via più complessi</a:t>
          </a:r>
        </a:p>
      </dgm:t>
    </dgm:pt>
    <dgm:pt modelId="{1D7F3CF0-CF1A-EC40-83D7-E0D1B219A6A9}" type="parTrans" cxnId="{87CCB4FC-D2D0-AB43-965C-5F61831ECE1A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5850A934-D4B9-2D4A-9053-4BFE170BAF98}" type="sibTrans" cxnId="{87CCB4FC-D2D0-AB43-965C-5F61831ECE1A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214F95D4-F5AA-6740-8EC8-C468561D672E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Facilitata dalla </a:t>
          </a:r>
          <a:r>
            <a:rPr lang="it-IT" dirty="0" err="1">
              <a:latin typeface="Verdana"/>
              <a:cs typeface="Verdana"/>
            </a:rPr>
            <a:t>modularizzazione</a:t>
          </a:r>
          <a:endParaRPr lang="it-IT" dirty="0">
            <a:latin typeface="Verdana"/>
            <a:cs typeface="Verdana"/>
          </a:endParaRPr>
        </a:p>
      </dgm:t>
    </dgm:pt>
    <dgm:pt modelId="{710123E3-35DC-2F42-B3A8-ECCC3507A9F0}" type="parTrans" cxnId="{A2F4141F-7F68-9C4D-AC30-160E59F8BA1C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ECED770C-DBA0-F841-B10A-05700E6C7D8A}" type="sibTrans" cxnId="{A2F4141F-7F68-9C4D-AC30-160E59F8BA1C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6E6131F7-6D0E-4C4D-AD10-BF3C858EC901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RIPARABILITÀ</a:t>
          </a:r>
        </a:p>
      </dgm:t>
    </dgm:pt>
    <dgm:pt modelId="{F127BD49-6A37-544F-AE9F-A52B12AE0860}" type="parTrans" cxnId="{D402A9DE-E281-A14E-B255-4D1EF4F9A88B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35301854-CFF5-B446-BC22-312B3BE7CD58}" type="sibTrans" cxnId="{D402A9DE-E281-A14E-B255-4D1EF4F9A88B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597B5568-1C36-DE49-B02B-95B5A97854B1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I difetti del software devono essere corretti con una quantità di lavoro ragionevole</a:t>
          </a:r>
        </a:p>
      </dgm:t>
    </dgm:pt>
    <dgm:pt modelId="{664C38F6-FB8A-CC4F-AE78-955F5158AEC4}" type="parTrans" cxnId="{8358EC44-4A77-4B49-8A34-35A2235B64F8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6727EBC0-9290-844E-A388-3A60ABD8652B}" type="sibTrans" cxnId="{8358EC44-4A77-4B49-8A34-35A2235B64F8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8A1F0E12-A27C-DD41-A6D4-0DBBFC5DD3F7}">
      <dgm:prSet/>
      <dgm:spPr/>
      <dgm:t>
        <a:bodyPr/>
        <a:lstStyle/>
        <a:p>
          <a:pPr rtl="0"/>
          <a:r>
            <a:rPr lang="it-IT" dirty="0">
              <a:latin typeface="Verdana"/>
              <a:cs typeface="Verdana"/>
            </a:rPr>
            <a:t>Le parti “soggette a usura” devono essere accessibili (RAS: </a:t>
          </a:r>
          <a:r>
            <a:rPr lang="it-IT" dirty="0" err="1">
              <a:latin typeface="Verdana"/>
              <a:cs typeface="Verdana"/>
            </a:rPr>
            <a:t>repairability</a:t>
          </a:r>
          <a:r>
            <a:rPr lang="it-IT" dirty="0">
              <a:latin typeface="Verdana"/>
              <a:cs typeface="Verdana"/>
            </a:rPr>
            <a:t>, </a:t>
          </a:r>
          <a:r>
            <a:rPr lang="it-IT" dirty="0" err="1">
              <a:latin typeface="Verdana"/>
              <a:cs typeface="Verdana"/>
            </a:rPr>
            <a:t>availability</a:t>
          </a:r>
          <a:r>
            <a:rPr lang="it-IT" dirty="0">
              <a:latin typeface="Verdana"/>
              <a:cs typeface="Verdana"/>
            </a:rPr>
            <a:t>, </a:t>
          </a:r>
          <a:r>
            <a:rPr lang="it-IT" dirty="0" err="1">
              <a:latin typeface="Verdana"/>
              <a:cs typeface="Verdana"/>
            </a:rPr>
            <a:t>serviceability</a:t>
          </a:r>
          <a:r>
            <a:rPr lang="it-IT" dirty="0">
              <a:latin typeface="Verdana"/>
              <a:cs typeface="Verdana"/>
            </a:rPr>
            <a:t>)</a:t>
          </a:r>
        </a:p>
      </dgm:t>
    </dgm:pt>
    <dgm:pt modelId="{DF085305-D001-0747-97AC-902BBCB429F0}" type="parTrans" cxnId="{F865E400-1804-4F45-98A5-7C74283F035D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446F7BE8-663F-6D47-932E-B0F0CB6E0F58}" type="sibTrans" cxnId="{F865E400-1804-4F45-98A5-7C74283F035D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16D4D763-2E3F-8F45-AEC6-AF1854F80689}">
      <dgm:prSet/>
      <dgm:spPr/>
      <dgm:t>
        <a:bodyPr/>
        <a:lstStyle/>
        <a:p>
          <a:pPr rtl="0"/>
          <a:r>
            <a:rPr lang="it-IT">
              <a:latin typeface="Verdana"/>
              <a:cs typeface="Verdana"/>
            </a:rPr>
            <a:t>È utile l’utilizzo di parti standard</a:t>
          </a:r>
        </a:p>
      </dgm:t>
    </dgm:pt>
    <dgm:pt modelId="{C67E11FC-4E05-F14E-BB21-781645737535}" type="parTrans" cxnId="{067236A5-6D19-9C43-A83D-CD9962738BBA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CA5A1917-A585-9746-8B4E-6947F54545FB}" type="sibTrans" cxnId="{067236A5-6D19-9C43-A83D-CD9962738BBA}">
      <dgm:prSet/>
      <dgm:spPr/>
      <dgm:t>
        <a:bodyPr/>
        <a:lstStyle/>
        <a:p>
          <a:endParaRPr lang="it-IT">
            <a:latin typeface="Verdana"/>
            <a:cs typeface="Verdana"/>
          </a:endParaRPr>
        </a:p>
      </dgm:t>
    </dgm:pt>
    <dgm:pt modelId="{9AE8D5B4-5D9C-0345-BC34-F644EA4AC694}" type="pres">
      <dgm:prSet presAssocID="{4F68F8BA-240F-BA4C-82B0-E4FA82530EF4}" presName="Name0" presStyleCnt="0">
        <dgm:presLayoutVars>
          <dgm:dir/>
          <dgm:animLvl val="lvl"/>
          <dgm:resizeHandles val="exact"/>
        </dgm:presLayoutVars>
      </dgm:prSet>
      <dgm:spPr/>
    </dgm:pt>
    <dgm:pt modelId="{044B3EB5-333C-884D-9A2E-E47A3AA800D0}" type="pres">
      <dgm:prSet presAssocID="{47EB4FBB-52A7-764B-8A44-E28E023B6139}" presName="composite" presStyleCnt="0"/>
      <dgm:spPr/>
    </dgm:pt>
    <dgm:pt modelId="{8D10944A-2197-E046-B4A6-11E48D0C6932}" type="pres">
      <dgm:prSet presAssocID="{47EB4FBB-52A7-764B-8A44-E28E023B613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2F82D9C-CFC3-5946-B80D-3E2DC2F308BD}" type="pres">
      <dgm:prSet presAssocID="{47EB4FBB-52A7-764B-8A44-E28E023B6139}" presName="desTx" presStyleLbl="alignAccFollowNode1" presStyleIdx="0" presStyleCnt="2">
        <dgm:presLayoutVars>
          <dgm:bulletEnabled val="1"/>
        </dgm:presLayoutVars>
      </dgm:prSet>
      <dgm:spPr/>
    </dgm:pt>
    <dgm:pt modelId="{56C49661-C6E4-CA4E-9985-5914A1FEA229}" type="pres">
      <dgm:prSet presAssocID="{061C948B-3CDB-D040-BFEC-125CBA0FD50C}" presName="space" presStyleCnt="0"/>
      <dgm:spPr/>
    </dgm:pt>
    <dgm:pt modelId="{7CD85B6B-AE33-F541-B901-87E592AE3EAA}" type="pres">
      <dgm:prSet presAssocID="{6E6131F7-6D0E-4C4D-AD10-BF3C858EC901}" presName="composite" presStyleCnt="0"/>
      <dgm:spPr/>
    </dgm:pt>
    <dgm:pt modelId="{9910ED27-1A9F-C042-A8ED-B76142C7E033}" type="pres">
      <dgm:prSet presAssocID="{6E6131F7-6D0E-4C4D-AD10-BF3C858EC90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174DACE-18E7-3147-AECA-E98D8B913A7A}" type="pres">
      <dgm:prSet presAssocID="{6E6131F7-6D0E-4C4D-AD10-BF3C858EC90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865E400-1804-4F45-98A5-7C74283F035D}" srcId="{6E6131F7-6D0E-4C4D-AD10-BF3C858EC901}" destId="{8A1F0E12-A27C-DD41-A6D4-0DBBFC5DD3F7}" srcOrd="1" destOrd="0" parTransId="{DF085305-D001-0747-97AC-902BBCB429F0}" sibTransId="{446F7BE8-663F-6D47-932E-B0F0CB6E0F58}"/>
    <dgm:cxn modelId="{BC32200B-E65D-6246-9E55-F1A418FA8E95}" srcId="{47EB4FBB-52A7-764B-8A44-E28E023B6139}" destId="{CA140795-4EAB-B242-9A3B-5C191C9E83B2}" srcOrd="0" destOrd="0" parTransId="{D0C8BDBB-C3D2-4C47-A98E-39A1FC6EB3D9}" sibTransId="{8414A0BA-603F-7F4A-A712-AF2BBD4D61FB}"/>
    <dgm:cxn modelId="{A2F4141F-7F68-9C4D-AC30-160E59F8BA1C}" srcId="{47EB4FBB-52A7-764B-8A44-E28E023B6139}" destId="{214F95D4-F5AA-6740-8EC8-C468561D672E}" srcOrd="3" destOrd="0" parTransId="{710123E3-35DC-2F42-B3A8-ECCC3507A9F0}" sibTransId="{ECED770C-DBA0-F841-B10A-05700E6C7D8A}"/>
    <dgm:cxn modelId="{F3B29136-A015-1142-9F2A-2464782C963C}" type="presOf" srcId="{C5D77E0C-B85C-024D-B42E-02FA44863D76}" destId="{52F82D9C-CFC3-5946-B80D-3E2DC2F308BD}" srcOrd="0" destOrd="1" presId="urn:microsoft.com/office/officeart/2005/8/layout/hList1"/>
    <dgm:cxn modelId="{8358EC44-4A77-4B49-8A34-35A2235B64F8}" srcId="{6E6131F7-6D0E-4C4D-AD10-BF3C858EC901}" destId="{597B5568-1C36-DE49-B02B-95B5A97854B1}" srcOrd="0" destOrd="0" parTransId="{664C38F6-FB8A-CC4F-AE78-955F5158AEC4}" sibTransId="{6727EBC0-9290-844E-A388-3A60ABD8652B}"/>
    <dgm:cxn modelId="{0F3D8A56-B51A-B64A-8171-46531D7FCA16}" type="presOf" srcId="{CA140795-4EAB-B242-9A3B-5C191C9E83B2}" destId="{52F82D9C-CFC3-5946-B80D-3E2DC2F308BD}" srcOrd="0" destOrd="0" presId="urn:microsoft.com/office/officeart/2005/8/layout/hList1"/>
    <dgm:cxn modelId="{3216027F-C689-EE46-958E-DF81003DBEF1}" type="presOf" srcId="{214F95D4-F5AA-6740-8EC8-C468561D672E}" destId="{52F82D9C-CFC3-5946-B80D-3E2DC2F308BD}" srcOrd="0" destOrd="3" presId="urn:microsoft.com/office/officeart/2005/8/layout/hList1"/>
    <dgm:cxn modelId="{31DB1C89-AC17-7547-A689-5B25FAA2EBAB}" type="presOf" srcId="{8A1F0E12-A27C-DD41-A6D4-0DBBFC5DD3F7}" destId="{4174DACE-18E7-3147-AECA-E98D8B913A7A}" srcOrd="0" destOrd="1" presId="urn:microsoft.com/office/officeart/2005/8/layout/hList1"/>
    <dgm:cxn modelId="{7D4F92A2-8D8A-A943-9637-07057B527140}" srcId="{47EB4FBB-52A7-764B-8A44-E28E023B6139}" destId="{C5D77E0C-B85C-024D-B42E-02FA44863D76}" srcOrd="1" destOrd="0" parTransId="{9FE2D1F2-39F7-8F4A-AD67-B6890BBED830}" sibTransId="{82FA71C4-07DC-7F4E-85B4-96FCD25AEBFB}"/>
    <dgm:cxn modelId="{067236A5-6D19-9C43-A83D-CD9962738BBA}" srcId="{6E6131F7-6D0E-4C4D-AD10-BF3C858EC901}" destId="{16D4D763-2E3F-8F45-AEC6-AF1854F80689}" srcOrd="2" destOrd="0" parTransId="{C67E11FC-4E05-F14E-BB21-781645737535}" sibTransId="{CA5A1917-A585-9746-8B4E-6947F54545FB}"/>
    <dgm:cxn modelId="{E41BBDC5-D98B-A54D-8D03-1D833869CD24}" type="presOf" srcId="{16D4D763-2E3F-8F45-AEC6-AF1854F80689}" destId="{4174DACE-18E7-3147-AECA-E98D8B913A7A}" srcOrd="0" destOrd="2" presId="urn:microsoft.com/office/officeart/2005/8/layout/hList1"/>
    <dgm:cxn modelId="{876099C8-7817-2B45-AFCC-30C03C302363}" type="presOf" srcId="{6E6131F7-6D0E-4C4D-AD10-BF3C858EC901}" destId="{9910ED27-1A9F-C042-A8ED-B76142C7E033}" srcOrd="0" destOrd="0" presId="urn:microsoft.com/office/officeart/2005/8/layout/hList1"/>
    <dgm:cxn modelId="{FA032DDA-6497-C847-A53A-53B353289B31}" type="presOf" srcId="{4F68F8BA-240F-BA4C-82B0-E4FA82530EF4}" destId="{9AE8D5B4-5D9C-0345-BC34-F644EA4AC694}" srcOrd="0" destOrd="0" presId="urn:microsoft.com/office/officeart/2005/8/layout/hList1"/>
    <dgm:cxn modelId="{D402A9DE-E281-A14E-B255-4D1EF4F9A88B}" srcId="{4F68F8BA-240F-BA4C-82B0-E4FA82530EF4}" destId="{6E6131F7-6D0E-4C4D-AD10-BF3C858EC901}" srcOrd="1" destOrd="0" parTransId="{F127BD49-6A37-544F-AE9F-A52B12AE0860}" sibTransId="{35301854-CFF5-B446-BC22-312B3BE7CD58}"/>
    <dgm:cxn modelId="{A0EE4DE8-1943-6743-BBDF-310468C4ED14}" type="presOf" srcId="{63EC833F-20B3-1140-8615-84ADDA41748A}" destId="{52F82D9C-CFC3-5946-B80D-3E2DC2F308BD}" srcOrd="0" destOrd="2" presId="urn:microsoft.com/office/officeart/2005/8/layout/hList1"/>
    <dgm:cxn modelId="{349105E9-9AD1-4240-95F1-B24668739157}" type="presOf" srcId="{597B5568-1C36-DE49-B02B-95B5A97854B1}" destId="{4174DACE-18E7-3147-AECA-E98D8B913A7A}" srcOrd="0" destOrd="0" presId="urn:microsoft.com/office/officeart/2005/8/layout/hList1"/>
    <dgm:cxn modelId="{5FEE9FF0-E3AC-2F4B-A4A8-8E4D344CBF39}" type="presOf" srcId="{47EB4FBB-52A7-764B-8A44-E28E023B6139}" destId="{8D10944A-2197-E046-B4A6-11E48D0C6932}" srcOrd="0" destOrd="0" presId="urn:microsoft.com/office/officeart/2005/8/layout/hList1"/>
    <dgm:cxn modelId="{E1CE9AFB-2640-AE49-AE8A-6388FF2832C0}" srcId="{4F68F8BA-240F-BA4C-82B0-E4FA82530EF4}" destId="{47EB4FBB-52A7-764B-8A44-E28E023B6139}" srcOrd="0" destOrd="0" parTransId="{3F318F5C-FE14-D34B-B162-66669ADCF6BF}" sibTransId="{061C948B-3CDB-D040-BFEC-125CBA0FD50C}"/>
    <dgm:cxn modelId="{87CCB4FC-D2D0-AB43-965C-5F61831ECE1A}" srcId="{47EB4FBB-52A7-764B-8A44-E28E023B6139}" destId="{63EC833F-20B3-1140-8615-84ADDA41748A}" srcOrd="2" destOrd="0" parTransId="{1D7F3CF0-CF1A-EC40-83D7-E0D1B219A6A9}" sibTransId="{5850A934-D4B9-2D4A-9053-4BFE170BAF98}"/>
    <dgm:cxn modelId="{96E7B5C2-0317-284D-8912-38F5BCB8F8F7}" type="presParOf" srcId="{9AE8D5B4-5D9C-0345-BC34-F644EA4AC694}" destId="{044B3EB5-333C-884D-9A2E-E47A3AA800D0}" srcOrd="0" destOrd="0" presId="urn:microsoft.com/office/officeart/2005/8/layout/hList1"/>
    <dgm:cxn modelId="{EDD69CE5-C907-7345-AD09-462A75C2354F}" type="presParOf" srcId="{044B3EB5-333C-884D-9A2E-E47A3AA800D0}" destId="{8D10944A-2197-E046-B4A6-11E48D0C6932}" srcOrd="0" destOrd="0" presId="urn:microsoft.com/office/officeart/2005/8/layout/hList1"/>
    <dgm:cxn modelId="{CFE46DB5-F37E-784D-8E46-F64BB572AA1B}" type="presParOf" srcId="{044B3EB5-333C-884D-9A2E-E47A3AA800D0}" destId="{52F82D9C-CFC3-5946-B80D-3E2DC2F308BD}" srcOrd="1" destOrd="0" presId="urn:microsoft.com/office/officeart/2005/8/layout/hList1"/>
    <dgm:cxn modelId="{A9EC746A-1233-CE47-A663-D3C48EE2D9CD}" type="presParOf" srcId="{9AE8D5B4-5D9C-0345-BC34-F644EA4AC694}" destId="{56C49661-C6E4-CA4E-9985-5914A1FEA229}" srcOrd="1" destOrd="0" presId="urn:microsoft.com/office/officeart/2005/8/layout/hList1"/>
    <dgm:cxn modelId="{457863F1-80B4-AE44-811F-ED00368555B9}" type="presParOf" srcId="{9AE8D5B4-5D9C-0345-BC34-F644EA4AC694}" destId="{7CD85B6B-AE33-F541-B901-87E592AE3EAA}" srcOrd="2" destOrd="0" presId="urn:microsoft.com/office/officeart/2005/8/layout/hList1"/>
    <dgm:cxn modelId="{A3FBA0DE-03F8-4048-8072-143CE8092E02}" type="presParOf" srcId="{7CD85B6B-AE33-F541-B901-87E592AE3EAA}" destId="{9910ED27-1A9F-C042-A8ED-B76142C7E033}" srcOrd="0" destOrd="0" presId="urn:microsoft.com/office/officeart/2005/8/layout/hList1"/>
    <dgm:cxn modelId="{1A1980D0-C94C-8849-AE56-144FF2DC8234}" type="presParOf" srcId="{7CD85B6B-AE33-F541-B901-87E592AE3EAA}" destId="{4174DACE-18E7-3147-AECA-E98D8B913A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FCDB48-21F6-3047-96F2-9A4082B1D989}" type="doc">
      <dgm:prSet loTypeId="urn:microsoft.com/office/officeart/2005/8/layout/cycle2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A5C75A94-682A-F04A-836B-769F2FDA9D35}">
      <dgm:prSet custT="1"/>
      <dgm:spPr/>
      <dgm:t>
        <a:bodyPr/>
        <a:lstStyle/>
        <a:p>
          <a:pPr rtl="0"/>
          <a:r>
            <a:rPr lang="it-IT" sz="2000" dirty="0"/>
            <a:t>Bisogno</a:t>
          </a:r>
        </a:p>
      </dgm:t>
    </dgm:pt>
    <dgm:pt modelId="{38653591-66D8-6F46-A597-A9F5FEF627A9}" type="parTrans" cxnId="{FEE6B135-A3CE-0542-98B0-5E2C326B5C57}">
      <dgm:prSet/>
      <dgm:spPr/>
      <dgm:t>
        <a:bodyPr/>
        <a:lstStyle/>
        <a:p>
          <a:endParaRPr lang="it-IT"/>
        </a:p>
      </dgm:t>
    </dgm:pt>
    <dgm:pt modelId="{5D64E51E-5506-3749-B482-725C1929EAD4}" type="sibTrans" cxnId="{FEE6B135-A3CE-0542-98B0-5E2C326B5C57}">
      <dgm:prSet/>
      <dgm:spPr/>
      <dgm:t>
        <a:bodyPr/>
        <a:lstStyle/>
        <a:p>
          <a:endParaRPr lang="it-IT"/>
        </a:p>
      </dgm:t>
    </dgm:pt>
    <dgm:pt modelId="{53CBB9BD-F420-884B-83DA-2BFD47739771}">
      <dgm:prSet custT="1"/>
      <dgm:spPr/>
      <dgm:t>
        <a:bodyPr/>
        <a:lstStyle/>
        <a:p>
          <a:pPr rtl="0"/>
          <a:r>
            <a:rPr lang="it-IT" sz="1400" dirty="0"/>
            <a:t>Progettazione </a:t>
          </a:r>
        </a:p>
      </dgm:t>
    </dgm:pt>
    <dgm:pt modelId="{1E330B65-5251-FA41-BB75-405EEC741A59}" type="parTrans" cxnId="{8A5F21CC-8E30-794E-AE7A-8FB55EC8FF37}">
      <dgm:prSet/>
      <dgm:spPr/>
      <dgm:t>
        <a:bodyPr/>
        <a:lstStyle/>
        <a:p>
          <a:endParaRPr lang="it-IT"/>
        </a:p>
      </dgm:t>
    </dgm:pt>
    <dgm:pt modelId="{338C73B7-B369-3840-8E6B-AE73DF77FDFD}" type="sibTrans" cxnId="{8A5F21CC-8E30-794E-AE7A-8FB55EC8FF37}">
      <dgm:prSet/>
      <dgm:spPr/>
      <dgm:t>
        <a:bodyPr/>
        <a:lstStyle/>
        <a:p>
          <a:endParaRPr lang="it-IT"/>
        </a:p>
      </dgm:t>
    </dgm:pt>
    <dgm:pt modelId="{E272D0E3-8721-4149-B27F-EAA479CCD8DA}">
      <dgm:prSet/>
      <dgm:spPr/>
      <dgm:t>
        <a:bodyPr/>
        <a:lstStyle/>
        <a:p>
          <a:pPr rtl="0"/>
          <a:r>
            <a:rPr lang="it-IT" dirty="0"/>
            <a:t>Realizzazione = attività di programmazione</a:t>
          </a:r>
        </a:p>
      </dgm:t>
    </dgm:pt>
    <dgm:pt modelId="{9D9A5801-1F95-BD4A-A0A9-22F838A0E140}" type="parTrans" cxnId="{3AF0E6A6-649A-534E-9123-FDAA8751C92C}">
      <dgm:prSet/>
      <dgm:spPr/>
      <dgm:t>
        <a:bodyPr/>
        <a:lstStyle/>
        <a:p>
          <a:endParaRPr lang="it-IT"/>
        </a:p>
      </dgm:t>
    </dgm:pt>
    <dgm:pt modelId="{FFA9C057-9B0F-F149-AB19-4BE889A35768}" type="sibTrans" cxnId="{3AF0E6A6-649A-534E-9123-FDAA8751C92C}">
      <dgm:prSet/>
      <dgm:spPr/>
      <dgm:t>
        <a:bodyPr/>
        <a:lstStyle/>
        <a:p>
          <a:endParaRPr lang="it-IT"/>
        </a:p>
      </dgm:t>
    </dgm:pt>
    <dgm:pt modelId="{45642006-E681-6747-9461-F9E87A237951}">
      <dgm:prSet custT="1"/>
      <dgm:spPr/>
      <dgm:t>
        <a:bodyPr/>
        <a:lstStyle/>
        <a:p>
          <a:pPr rtl="0"/>
          <a:r>
            <a:rPr lang="it-IT" sz="1300" dirty="0"/>
            <a:t>Manutenzione</a:t>
          </a:r>
        </a:p>
      </dgm:t>
    </dgm:pt>
    <dgm:pt modelId="{E70275F5-A75B-6848-92B7-246AD21E6671}" type="parTrans" cxnId="{B85FCFF5-0FA7-F643-BB9E-45985A69C9B6}">
      <dgm:prSet/>
      <dgm:spPr/>
      <dgm:t>
        <a:bodyPr/>
        <a:lstStyle/>
        <a:p>
          <a:endParaRPr lang="it-IT"/>
        </a:p>
      </dgm:t>
    </dgm:pt>
    <dgm:pt modelId="{E3FE8E16-131F-814E-AE1F-B4F3C8EBE784}" type="sibTrans" cxnId="{B85FCFF5-0FA7-F643-BB9E-45985A69C9B6}">
      <dgm:prSet/>
      <dgm:spPr/>
      <dgm:t>
        <a:bodyPr/>
        <a:lstStyle/>
        <a:p>
          <a:endParaRPr lang="it-IT"/>
        </a:p>
      </dgm:t>
    </dgm:pt>
    <dgm:pt modelId="{0E083B1F-989D-4441-8EEA-16AFDE2372D7}">
      <dgm:prSet custT="1"/>
      <dgm:spPr/>
      <dgm:t>
        <a:bodyPr/>
        <a:lstStyle/>
        <a:p>
          <a:pPr rtl="0"/>
          <a:r>
            <a:rPr lang="it-IT" sz="2000" dirty="0"/>
            <a:t>Ritiro</a:t>
          </a:r>
          <a:r>
            <a:rPr lang="it-IT" sz="1100" dirty="0"/>
            <a:t> </a:t>
          </a:r>
        </a:p>
      </dgm:t>
    </dgm:pt>
    <dgm:pt modelId="{AEB3BB9B-77DB-4045-8809-47110C13C1FC}" type="parTrans" cxnId="{D3256609-7736-0049-AD95-6D39CDC16986}">
      <dgm:prSet/>
      <dgm:spPr/>
      <dgm:t>
        <a:bodyPr/>
        <a:lstStyle/>
        <a:p>
          <a:endParaRPr lang="it-IT"/>
        </a:p>
      </dgm:t>
    </dgm:pt>
    <dgm:pt modelId="{CC771D71-9C4C-404C-9DC2-DF5D2FAA4326}" type="sibTrans" cxnId="{D3256609-7736-0049-AD95-6D39CDC16986}">
      <dgm:prSet/>
      <dgm:spPr/>
      <dgm:t>
        <a:bodyPr/>
        <a:lstStyle/>
        <a:p>
          <a:endParaRPr lang="it-IT"/>
        </a:p>
      </dgm:t>
    </dgm:pt>
    <dgm:pt modelId="{12FA5D98-FA32-D347-9D6F-AC938C90C557}" type="pres">
      <dgm:prSet presAssocID="{1DFCDB48-21F6-3047-96F2-9A4082B1D989}" presName="cycle" presStyleCnt="0">
        <dgm:presLayoutVars>
          <dgm:dir/>
          <dgm:resizeHandles val="exact"/>
        </dgm:presLayoutVars>
      </dgm:prSet>
      <dgm:spPr/>
    </dgm:pt>
    <dgm:pt modelId="{B6C20C96-C787-BD46-A3C7-4D77E3A56996}" type="pres">
      <dgm:prSet presAssocID="{A5C75A94-682A-F04A-836B-769F2FDA9D35}" presName="node" presStyleLbl="node1" presStyleIdx="0" presStyleCnt="5">
        <dgm:presLayoutVars>
          <dgm:bulletEnabled val="1"/>
        </dgm:presLayoutVars>
      </dgm:prSet>
      <dgm:spPr/>
    </dgm:pt>
    <dgm:pt modelId="{AD58FAB6-14EF-C94D-8217-B7979B208BD1}" type="pres">
      <dgm:prSet presAssocID="{5D64E51E-5506-3749-B482-725C1929EAD4}" presName="sibTrans" presStyleLbl="sibTrans2D1" presStyleIdx="0" presStyleCnt="5"/>
      <dgm:spPr/>
    </dgm:pt>
    <dgm:pt modelId="{3AEDBC83-35CC-914D-8BFC-A40EA8DEF96A}" type="pres">
      <dgm:prSet presAssocID="{5D64E51E-5506-3749-B482-725C1929EAD4}" presName="connectorText" presStyleLbl="sibTrans2D1" presStyleIdx="0" presStyleCnt="5"/>
      <dgm:spPr/>
    </dgm:pt>
    <dgm:pt modelId="{EC2B66C2-A1B6-984C-BB5F-DF88D466E50F}" type="pres">
      <dgm:prSet presAssocID="{53CBB9BD-F420-884B-83DA-2BFD47739771}" presName="node" presStyleLbl="node1" presStyleIdx="1" presStyleCnt="5">
        <dgm:presLayoutVars>
          <dgm:bulletEnabled val="1"/>
        </dgm:presLayoutVars>
      </dgm:prSet>
      <dgm:spPr/>
    </dgm:pt>
    <dgm:pt modelId="{0F1AD698-F5B0-524B-9FF2-7168CA5145F8}" type="pres">
      <dgm:prSet presAssocID="{338C73B7-B369-3840-8E6B-AE73DF77FDFD}" presName="sibTrans" presStyleLbl="sibTrans2D1" presStyleIdx="1" presStyleCnt="5"/>
      <dgm:spPr/>
    </dgm:pt>
    <dgm:pt modelId="{35B641A4-BD5E-6F4A-A75B-073EB6382E81}" type="pres">
      <dgm:prSet presAssocID="{338C73B7-B369-3840-8E6B-AE73DF77FDFD}" presName="connectorText" presStyleLbl="sibTrans2D1" presStyleIdx="1" presStyleCnt="5"/>
      <dgm:spPr/>
    </dgm:pt>
    <dgm:pt modelId="{6C7A5F58-D423-264D-9E92-CA71ED6C2F05}" type="pres">
      <dgm:prSet presAssocID="{E272D0E3-8721-4149-B27F-EAA479CCD8DA}" presName="node" presStyleLbl="node1" presStyleIdx="2" presStyleCnt="5">
        <dgm:presLayoutVars>
          <dgm:bulletEnabled val="1"/>
        </dgm:presLayoutVars>
      </dgm:prSet>
      <dgm:spPr/>
    </dgm:pt>
    <dgm:pt modelId="{EFCAED44-D11B-3C45-B297-38D945EBB299}" type="pres">
      <dgm:prSet presAssocID="{FFA9C057-9B0F-F149-AB19-4BE889A35768}" presName="sibTrans" presStyleLbl="sibTrans2D1" presStyleIdx="2" presStyleCnt="5"/>
      <dgm:spPr/>
    </dgm:pt>
    <dgm:pt modelId="{E34F96D8-EC84-554C-811F-C128FACF9D74}" type="pres">
      <dgm:prSet presAssocID="{FFA9C057-9B0F-F149-AB19-4BE889A35768}" presName="connectorText" presStyleLbl="sibTrans2D1" presStyleIdx="2" presStyleCnt="5"/>
      <dgm:spPr/>
    </dgm:pt>
    <dgm:pt modelId="{02558673-099E-5646-A249-467114C31BB4}" type="pres">
      <dgm:prSet presAssocID="{45642006-E681-6747-9461-F9E87A237951}" presName="node" presStyleLbl="node1" presStyleIdx="3" presStyleCnt="5">
        <dgm:presLayoutVars>
          <dgm:bulletEnabled val="1"/>
        </dgm:presLayoutVars>
      </dgm:prSet>
      <dgm:spPr/>
    </dgm:pt>
    <dgm:pt modelId="{D9924731-FD5B-D349-A06D-8BF7D693191C}" type="pres">
      <dgm:prSet presAssocID="{E3FE8E16-131F-814E-AE1F-B4F3C8EBE784}" presName="sibTrans" presStyleLbl="sibTrans2D1" presStyleIdx="3" presStyleCnt="5"/>
      <dgm:spPr/>
    </dgm:pt>
    <dgm:pt modelId="{1FF20966-3D0A-3348-B9B8-42D5EA9970FD}" type="pres">
      <dgm:prSet presAssocID="{E3FE8E16-131F-814E-AE1F-B4F3C8EBE784}" presName="connectorText" presStyleLbl="sibTrans2D1" presStyleIdx="3" presStyleCnt="5"/>
      <dgm:spPr/>
    </dgm:pt>
    <dgm:pt modelId="{EE0EDFE9-2C92-304F-91D6-9A78EA372F53}" type="pres">
      <dgm:prSet presAssocID="{0E083B1F-989D-4441-8EEA-16AFDE2372D7}" presName="node" presStyleLbl="node1" presStyleIdx="4" presStyleCnt="5">
        <dgm:presLayoutVars>
          <dgm:bulletEnabled val="1"/>
        </dgm:presLayoutVars>
      </dgm:prSet>
      <dgm:spPr/>
    </dgm:pt>
    <dgm:pt modelId="{7A64E1D9-6A0A-9446-8ED0-C7AFEF534627}" type="pres">
      <dgm:prSet presAssocID="{CC771D71-9C4C-404C-9DC2-DF5D2FAA4326}" presName="sibTrans" presStyleLbl="sibTrans2D1" presStyleIdx="4" presStyleCnt="5"/>
      <dgm:spPr/>
    </dgm:pt>
    <dgm:pt modelId="{FBBD5D80-AB2D-D04E-A5AD-3960050DCACC}" type="pres">
      <dgm:prSet presAssocID="{CC771D71-9C4C-404C-9DC2-DF5D2FAA4326}" presName="connectorText" presStyleLbl="sibTrans2D1" presStyleIdx="4" presStyleCnt="5"/>
      <dgm:spPr/>
    </dgm:pt>
  </dgm:ptLst>
  <dgm:cxnLst>
    <dgm:cxn modelId="{2D4FEA00-98E0-B246-A59A-31EFD04B9C31}" type="presOf" srcId="{CC771D71-9C4C-404C-9DC2-DF5D2FAA4326}" destId="{7A64E1D9-6A0A-9446-8ED0-C7AFEF534627}" srcOrd="0" destOrd="0" presId="urn:microsoft.com/office/officeart/2005/8/layout/cycle2"/>
    <dgm:cxn modelId="{F68F2F04-128F-9B4B-9E73-6EE2E98B70A8}" type="presOf" srcId="{CC771D71-9C4C-404C-9DC2-DF5D2FAA4326}" destId="{FBBD5D80-AB2D-D04E-A5AD-3960050DCACC}" srcOrd="1" destOrd="0" presId="urn:microsoft.com/office/officeart/2005/8/layout/cycle2"/>
    <dgm:cxn modelId="{D3256609-7736-0049-AD95-6D39CDC16986}" srcId="{1DFCDB48-21F6-3047-96F2-9A4082B1D989}" destId="{0E083B1F-989D-4441-8EEA-16AFDE2372D7}" srcOrd="4" destOrd="0" parTransId="{AEB3BB9B-77DB-4045-8809-47110C13C1FC}" sibTransId="{CC771D71-9C4C-404C-9DC2-DF5D2FAA4326}"/>
    <dgm:cxn modelId="{ECE44D1A-B8A2-4242-B12E-6B03417E9105}" type="presOf" srcId="{E3FE8E16-131F-814E-AE1F-B4F3C8EBE784}" destId="{D9924731-FD5B-D349-A06D-8BF7D693191C}" srcOrd="0" destOrd="0" presId="urn:microsoft.com/office/officeart/2005/8/layout/cycle2"/>
    <dgm:cxn modelId="{B43A2C2A-0FCA-3149-B36A-A4D30A6A3476}" type="presOf" srcId="{FFA9C057-9B0F-F149-AB19-4BE889A35768}" destId="{EFCAED44-D11B-3C45-B297-38D945EBB299}" srcOrd="0" destOrd="0" presId="urn:microsoft.com/office/officeart/2005/8/layout/cycle2"/>
    <dgm:cxn modelId="{FEE6B135-A3CE-0542-98B0-5E2C326B5C57}" srcId="{1DFCDB48-21F6-3047-96F2-9A4082B1D989}" destId="{A5C75A94-682A-F04A-836B-769F2FDA9D35}" srcOrd="0" destOrd="0" parTransId="{38653591-66D8-6F46-A597-A9F5FEF627A9}" sibTransId="{5D64E51E-5506-3749-B482-725C1929EAD4}"/>
    <dgm:cxn modelId="{7D710638-B73F-C844-B6FA-AC6B3B90EAEF}" type="presOf" srcId="{E3FE8E16-131F-814E-AE1F-B4F3C8EBE784}" destId="{1FF20966-3D0A-3348-B9B8-42D5EA9970FD}" srcOrd="1" destOrd="0" presId="urn:microsoft.com/office/officeart/2005/8/layout/cycle2"/>
    <dgm:cxn modelId="{E9A3DF5E-CEF5-9D4B-882E-AD99E38B938D}" type="presOf" srcId="{0E083B1F-989D-4441-8EEA-16AFDE2372D7}" destId="{EE0EDFE9-2C92-304F-91D6-9A78EA372F53}" srcOrd="0" destOrd="0" presId="urn:microsoft.com/office/officeart/2005/8/layout/cycle2"/>
    <dgm:cxn modelId="{535BFE6A-319D-D94D-B19D-94B05783B7F5}" type="presOf" srcId="{338C73B7-B369-3840-8E6B-AE73DF77FDFD}" destId="{35B641A4-BD5E-6F4A-A75B-073EB6382E81}" srcOrd="1" destOrd="0" presId="urn:microsoft.com/office/officeart/2005/8/layout/cycle2"/>
    <dgm:cxn modelId="{C4BBCB6C-75F7-4B40-A48E-C0E37183CC54}" type="presOf" srcId="{5D64E51E-5506-3749-B482-725C1929EAD4}" destId="{AD58FAB6-14EF-C94D-8217-B7979B208BD1}" srcOrd="0" destOrd="0" presId="urn:microsoft.com/office/officeart/2005/8/layout/cycle2"/>
    <dgm:cxn modelId="{A8814F6F-471A-5249-9F6F-2877A252285B}" type="presOf" srcId="{338C73B7-B369-3840-8E6B-AE73DF77FDFD}" destId="{0F1AD698-F5B0-524B-9FF2-7168CA5145F8}" srcOrd="0" destOrd="0" presId="urn:microsoft.com/office/officeart/2005/8/layout/cycle2"/>
    <dgm:cxn modelId="{82410A70-C762-F641-B04A-D023DFEE248F}" type="presOf" srcId="{5D64E51E-5506-3749-B482-725C1929EAD4}" destId="{3AEDBC83-35CC-914D-8BFC-A40EA8DEF96A}" srcOrd="1" destOrd="0" presId="urn:microsoft.com/office/officeart/2005/8/layout/cycle2"/>
    <dgm:cxn modelId="{0218E875-87C2-824B-AE02-DE0AFC432859}" type="presOf" srcId="{45642006-E681-6747-9461-F9E87A237951}" destId="{02558673-099E-5646-A249-467114C31BB4}" srcOrd="0" destOrd="0" presId="urn:microsoft.com/office/officeart/2005/8/layout/cycle2"/>
    <dgm:cxn modelId="{3AF0E6A6-649A-534E-9123-FDAA8751C92C}" srcId="{1DFCDB48-21F6-3047-96F2-9A4082B1D989}" destId="{E272D0E3-8721-4149-B27F-EAA479CCD8DA}" srcOrd="2" destOrd="0" parTransId="{9D9A5801-1F95-BD4A-A0A9-22F838A0E140}" sibTransId="{FFA9C057-9B0F-F149-AB19-4BE889A35768}"/>
    <dgm:cxn modelId="{02C925AA-7B30-9A49-B441-D723AA6FBBBE}" type="presOf" srcId="{1DFCDB48-21F6-3047-96F2-9A4082B1D989}" destId="{12FA5D98-FA32-D347-9D6F-AC938C90C557}" srcOrd="0" destOrd="0" presId="urn:microsoft.com/office/officeart/2005/8/layout/cycle2"/>
    <dgm:cxn modelId="{CA15AEB0-B3E3-0944-8F7B-16715ED7E040}" type="presOf" srcId="{FFA9C057-9B0F-F149-AB19-4BE889A35768}" destId="{E34F96D8-EC84-554C-811F-C128FACF9D74}" srcOrd="1" destOrd="0" presId="urn:microsoft.com/office/officeart/2005/8/layout/cycle2"/>
    <dgm:cxn modelId="{8A5F21CC-8E30-794E-AE7A-8FB55EC8FF37}" srcId="{1DFCDB48-21F6-3047-96F2-9A4082B1D989}" destId="{53CBB9BD-F420-884B-83DA-2BFD47739771}" srcOrd="1" destOrd="0" parTransId="{1E330B65-5251-FA41-BB75-405EEC741A59}" sibTransId="{338C73B7-B369-3840-8E6B-AE73DF77FDFD}"/>
    <dgm:cxn modelId="{57AFBAD4-FAB1-2047-870B-4ED1847B1C4F}" type="presOf" srcId="{53CBB9BD-F420-884B-83DA-2BFD47739771}" destId="{EC2B66C2-A1B6-984C-BB5F-DF88D466E50F}" srcOrd="0" destOrd="0" presId="urn:microsoft.com/office/officeart/2005/8/layout/cycle2"/>
    <dgm:cxn modelId="{106D4CE6-52E0-514D-B6F8-87B9B12A5A57}" type="presOf" srcId="{E272D0E3-8721-4149-B27F-EAA479CCD8DA}" destId="{6C7A5F58-D423-264D-9E92-CA71ED6C2F05}" srcOrd="0" destOrd="0" presId="urn:microsoft.com/office/officeart/2005/8/layout/cycle2"/>
    <dgm:cxn modelId="{B85FCFF5-0FA7-F643-BB9E-45985A69C9B6}" srcId="{1DFCDB48-21F6-3047-96F2-9A4082B1D989}" destId="{45642006-E681-6747-9461-F9E87A237951}" srcOrd="3" destOrd="0" parTransId="{E70275F5-A75B-6848-92B7-246AD21E6671}" sibTransId="{E3FE8E16-131F-814E-AE1F-B4F3C8EBE784}"/>
    <dgm:cxn modelId="{82D6EAF9-F561-D245-A6EA-B9CC14B9135E}" type="presOf" srcId="{A5C75A94-682A-F04A-836B-769F2FDA9D35}" destId="{B6C20C96-C787-BD46-A3C7-4D77E3A56996}" srcOrd="0" destOrd="0" presId="urn:microsoft.com/office/officeart/2005/8/layout/cycle2"/>
    <dgm:cxn modelId="{6683C735-2D2E-B248-AE84-BE0377EE4DC8}" type="presParOf" srcId="{12FA5D98-FA32-D347-9D6F-AC938C90C557}" destId="{B6C20C96-C787-BD46-A3C7-4D77E3A56996}" srcOrd="0" destOrd="0" presId="urn:microsoft.com/office/officeart/2005/8/layout/cycle2"/>
    <dgm:cxn modelId="{FA2161EC-C520-FF45-8828-E25441A9E221}" type="presParOf" srcId="{12FA5D98-FA32-D347-9D6F-AC938C90C557}" destId="{AD58FAB6-14EF-C94D-8217-B7979B208BD1}" srcOrd="1" destOrd="0" presId="urn:microsoft.com/office/officeart/2005/8/layout/cycle2"/>
    <dgm:cxn modelId="{9E1D3576-B0FC-8347-A140-C3F8562FAC62}" type="presParOf" srcId="{AD58FAB6-14EF-C94D-8217-B7979B208BD1}" destId="{3AEDBC83-35CC-914D-8BFC-A40EA8DEF96A}" srcOrd="0" destOrd="0" presId="urn:microsoft.com/office/officeart/2005/8/layout/cycle2"/>
    <dgm:cxn modelId="{C31B85FD-D3FD-F94B-BA23-C0E93311C898}" type="presParOf" srcId="{12FA5D98-FA32-D347-9D6F-AC938C90C557}" destId="{EC2B66C2-A1B6-984C-BB5F-DF88D466E50F}" srcOrd="2" destOrd="0" presId="urn:microsoft.com/office/officeart/2005/8/layout/cycle2"/>
    <dgm:cxn modelId="{5F062F38-1738-3B46-B727-3A1515C07203}" type="presParOf" srcId="{12FA5D98-FA32-D347-9D6F-AC938C90C557}" destId="{0F1AD698-F5B0-524B-9FF2-7168CA5145F8}" srcOrd="3" destOrd="0" presId="urn:microsoft.com/office/officeart/2005/8/layout/cycle2"/>
    <dgm:cxn modelId="{AACF7D01-26C7-B14B-BD1E-C7733B3819DB}" type="presParOf" srcId="{0F1AD698-F5B0-524B-9FF2-7168CA5145F8}" destId="{35B641A4-BD5E-6F4A-A75B-073EB6382E81}" srcOrd="0" destOrd="0" presId="urn:microsoft.com/office/officeart/2005/8/layout/cycle2"/>
    <dgm:cxn modelId="{50B0ABE5-279C-8249-A4A7-2972C297D322}" type="presParOf" srcId="{12FA5D98-FA32-D347-9D6F-AC938C90C557}" destId="{6C7A5F58-D423-264D-9E92-CA71ED6C2F05}" srcOrd="4" destOrd="0" presId="urn:microsoft.com/office/officeart/2005/8/layout/cycle2"/>
    <dgm:cxn modelId="{8021ADC0-94A7-AE45-9986-ABA4FC632513}" type="presParOf" srcId="{12FA5D98-FA32-D347-9D6F-AC938C90C557}" destId="{EFCAED44-D11B-3C45-B297-38D945EBB299}" srcOrd="5" destOrd="0" presId="urn:microsoft.com/office/officeart/2005/8/layout/cycle2"/>
    <dgm:cxn modelId="{86881760-E508-DB41-A211-FF74B1412796}" type="presParOf" srcId="{EFCAED44-D11B-3C45-B297-38D945EBB299}" destId="{E34F96D8-EC84-554C-811F-C128FACF9D74}" srcOrd="0" destOrd="0" presId="urn:microsoft.com/office/officeart/2005/8/layout/cycle2"/>
    <dgm:cxn modelId="{7C13B559-B2F5-C24E-92EE-F3E46475F5B0}" type="presParOf" srcId="{12FA5D98-FA32-D347-9D6F-AC938C90C557}" destId="{02558673-099E-5646-A249-467114C31BB4}" srcOrd="6" destOrd="0" presId="urn:microsoft.com/office/officeart/2005/8/layout/cycle2"/>
    <dgm:cxn modelId="{7605DFFA-DE93-C949-9CA0-A804560D6E5E}" type="presParOf" srcId="{12FA5D98-FA32-D347-9D6F-AC938C90C557}" destId="{D9924731-FD5B-D349-A06D-8BF7D693191C}" srcOrd="7" destOrd="0" presId="urn:microsoft.com/office/officeart/2005/8/layout/cycle2"/>
    <dgm:cxn modelId="{24ADE2E6-376B-764D-B5D6-724068421794}" type="presParOf" srcId="{D9924731-FD5B-D349-A06D-8BF7D693191C}" destId="{1FF20966-3D0A-3348-B9B8-42D5EA9970FD}" srcOrd="0" destOrd="0" presId="urn:microsoft.com/office/officeart/2005/8/layout/cycle2"/>
    <dgm:cxn modelId="{5D58C441-D62B-364E-9150-F30827845777}" type="presParOf" srcId="{12FA5D98-FA32-D347-9D6F-AC938C90C557}" destId="{EE0EDFE9-2C92-304F-91D6-9A78EA372F53}" srcOrd="8" destOrd="0" presId="urn:microsoft.com/office/officeart/2005/8/layout/cycle2"/>
    <dgm:cxn modelId="{AFDD21FD-7396-D745-B534-634FC8318BEF}" type="presParOf" srcId="{12FA5D98-FA32-D347-9D6F-AC938C90C557}" destId="{7A64E1D9-6A0A-9446-8ED0-C7AFEF534627}" srcOrd="9" destOrd="0" presId="urn:microsoft.com/office/officeart/2005/8/layout/cycle2"/>
    <dgm:cxn modelId="{6E605C0A-DA9A-9D40-9A36-3592F6DE8005}" type="presParOf" srcId="{7A64E1D9-6A0A-9446-8ED0-C7AFEF534627}" destId="{FBBD5D80-AB2D-D04E-A5AD-3960050DCAC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0940C-F4C0-A046-B7B7-32FB64D66B5D}">
      <dsp:nvSpPr>
        <dsp:cNvPr id="0" name=""/>
        <dsp:cNvSpPr/>
      </dsp:nvSpPr>
      <dsp:spPr>
        <a:xfrm>
          <a:off x="3310400" y="2786215"/>
          <a:ext cx="2065999" cy="2065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latin typeface="Verdana"/>
              <a:cs typeface="Verdana"/>
            </a:rPr>
            <a:t>Ingegneria del software</a:t>
          </a:r>
          <a:endParaRPr lang="it-IT" sz="2000" kern="1200" dirty="0">
            <a:latin typeface="Verdana"/>
            <a:cs typeface="Verdana"/>
          </a:endParaRPr>
        </a:p>
      </dsp:txBody>
      <dsp:txXfrm>
        <a:off x="3612959" y="3088774"/>
        <a:ext cx="1460881" cy="1460881"/>
      </dsp:txXfrm>
    </dsp:sp>
    <dsp:sp modelId="{A7B947D7-2F59-9C4F-BEB5-CC9794DD9968}">
      <dsp:nvSpPr>
        <dsp:cNvPr id="0" name=""/>
        <dsp:cNvSpPr/>
      </dsp:nvSpPr>
      <dsp:spPr>
        <a:xfrm rot="10800000">
          <a:off x="1310166" y="3524810"/>
          <a:ext cx="1890220" cy="5888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349E91-6440-F34A-896C-BCBF72E6F6A9}">
      <dsp:nvSpPr>
        <dsp:cNvPr id="0" name=""/>
        <dsp:cNvSpPr/>
      </dsp:nvSpPr>
      <dsp:spPr>
        <a:xfrm>
          <a:off x="328817" y="3034135"/>
          <a:ext cx="1962699" cy="157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Aptos" panose="020B0004020202020204" pitchFamily="34" charset="0"/>
              <a:cs typeface="Verdana"/>
            </a:rPr>
            <a:t>Informatica teorica</a:t>
          </a:r>
          <a:endParaRPr lang="it-IT" sz="1400" kern="1200" dirty="0">
            <a:latin typeface="Aptos" panose="020B0004020202020204" pitchFamily="34" charset="0"/>
            <a:cs typeface="Verdana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Macchine a stati finiti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Automi a pila</a:t>
          </a:r>
        </a:p>
      </dsp:txBody>
      <dsp:txXfrm>
        <a:off x="374805" y="3080123"/>
        <a:ext cx="1870723" cy="1478183"/>
      </dsp:txXfrm>
    </dsp:sp>
    <dsp:sp modelId="{E552C539-F84C-8F42-8426-260379F85171}">
      <dsp:nvSpPr>
        <dsp:cNvPr id="0" name=""/>
        <dsp:cNvSpPr/>
      </dsp:nvSpPr>
      <dsp:spPr>
        <a:xfrm rot="13500000">
          <a:off x="1921763" y="2048284"/>
          <a:ext cx="1890220" cy="5888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B4AAA1-5192-7243-B47C-CF77050BCC99}">
      <dsp:nvSpPr>
        <dsp:cNvPr id="0" name=""/>
        <dsp:cNvSpPr/>
      </dsp:nvSpPr>
      <dsp:spPr>
        <a:xfrm>
          <a:off x="1217230" y="889315"/>
          <a:ext cx="1962699" cy="157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Aptos" panose="020B0004020202020204" pitchFamily="34" charset="0"/>
              <a:cs typeface="Verdana"/>
            </a:rPr>
            <a:t>Intelligenza artificiale</a:t>
          </a:r>
          <a:endParaRPr lang="it-IT" sz="1400" kern="1200" dirty="0">
            <a:latin typeface="Aptos" panose="020B0004020202020204" pitchFamily="34" charset="0"/>
            <a:cs typeface="Verdana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>
              <a:latin typeface="Aptos" panose="020B0004020202020204" pitchFamily="34" charset="0"/>
              <a:cs typeface="Verdana"/>
            </a:rPr>
            <a:t>Sistemi complessi</a:t>
          </a:r>
          <a:endParaRPr lang="it-IT" sz="1100" kern="1200" dirty="0">
            <a:latin typeface="Aptos" panose="020B0004020202020204" pitchFamily="34" charset="0"/>
            <a:cs typeface="Verdana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Gestione incertezza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Concetto di dati manipolati tramite regole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Linguaggio naturale e assistenti di programmazione</a:t>
          </a:r>
        </a:p>
      </dsp:txBody>
      <dsp:txXfrm>
        <a:off x="1263218" y="935303"/>
        <a:ext cx="1870723" cy="1478183"/>
      </dsp:txXfrm>
    </dsp:sp>
    <dsp:sp modelId="{F593C5D3-14E4-834A-8F5E-EB2801439CB0}">
      <dsp:nvSpPr>
        <dsp:cNvPr id="0" name=""/>
        <dsp:cNvSpPr/>
      </dsp:nvSpPr>
      <dsp:spPr>
        <a:xfrm rot="16200000">
          <a:off x="3398289" y="1436687"/>
          <a:ext cx="1890220" cy="5888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6653BA-F286-EC4F-AE60-B0B9F7208083}">
      <dsp:nvSpPr>
        <dsp:cNvPr id="0" name=""/>
        <dsp:cNvSpPr/>
      </dsp:nvSpPr>
      <dsp:spPr>
        <a:xfrm>
          <a:off x="3362050" y="902"/>
          <a:ext cx="1962699" cy="157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Aptos" panose="020B0004020202020204" pitchFamily="34" charset="0"/>
              <a:cs typeface="Verdana"/>
            </a:rPr>
            <a:t>Basi di dati</a:t>
          </a:r>
          <a:endParaRPr lang="it-IT" sz="1400" kern="1200" dirty="0">
            <a:latin typeface="Aptos" panose="020B0004020202020204" pitchFamily="34" charset="0"/>
            <a:cs typeface="Verdana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Concetto di indipendenza del dato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DBMS sono componenti di sistemi complessi</a:t>
          </a:r>
        </a:p>
      </dsp:txBody>
      <dsp:txXfrm>
        <a:off x="3408038" y="46890"/>
        <a:ext cx="1870723" cy="1478183"/>
      </dsp:txXfrm>
    </dsp:sp>
    <dsp:sp modelId="{86E87B7B-DBF1-0D47-80F3-119A568D69FF}">
      <dsp:nvSpPr>
        <dsp:cNvPr id="0" name=""/>
        <dsp:cNvSpPr/>
      </dsp:nvSpPr>
      <dsp:spPr>
        <a:xfrm rot="18900000">
          <a:off x="4874815" y="2048284"/>
          <a:ext cx="1890220" cy="5888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087FDC-519D-1342-ADD4-4E884AEE7A7D}">
      <dsp:nvSpPr>
        <dsp:cNvPr id="0" name=""/>
        <dsp:cNvSpPr/>
      </dsp:nvSpPr>
      <dsp:spPr>
        <a:xfrm>
          <a:off x="5506870" y="889315"/>
          <a:ext cx="1962699" cy="157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Aptos" panose="020B0004020202020204" pitchFamily="34" charset="0"/>
              <a:cs typeface="Verdana"/>
            </a:rPr>
            <a:t>Sistemi operativi</a:t>
          </a:r>
          <a:endParaRPr lang="it-IT" sz="1400" kern="1200" dirty="0">
            <a:latin typeface="Aptos" panose="020B0004020202020204" pitchFamily="34" charset="0"/>
            <a:cs typeface="Verdana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Primi sistemi che hanno richiesto ingegneria del software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Concetti di macchina virtuale, livello di astrazione</a:t>
          </a:r>
        </a:p>
      </dsp:txBody>
      <dsp:txXfrm>
        <a:off x="5552858" y="935303"/>
        <a:ext cx="1870723" cy="1478183"/>
      </dsp:txXfrm>
    </dsp:sp>
    <dsp:sp modelId="{0B100A60-9165-194C-BDAA-C566AECF3C18}">
      <dsp:nvSpPr>
        <dsp:cNvPr id="0" name=""/>
        <dsp:cNvSpPr/>
      </dsp:nvSpPr>
      <dsp:spPr>
        <a:xfrm>
          <a:off x="5486412" y="3524810"/>
          <a:ext cx="1890220" cy="5888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6A9273-E993-6244-BDF1-F1D2121AE662}">
      <dsp:nvSpPr>
        <dsp:cNvPr id="0" name=""/>
        <dsp:cNvSpPr/>
      </dsp:nvSpPr>
      <dsp:spPr>
        <a:xfrm>
          <a:off x="6395283" y="3034135"/>
          <a:ext cx="1962699" cy="1570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latin typeface="Aptos" panose="020B0004020202020204" pitchFamily="34" charset="0"/>
              <a:cs typeface="Verdana"/>
            </a:rPr>
            <a:t>Programmazione</a:t>
          </a:r>
          <a:endParaRPr lang="it-IT" sz="1400" kern="1200" dirty="0">
            <a:latin typeface="Aptos" panose="020B0004020202020204" pitchFamily="34" charset="0"/>
            <a:cs typeface="Verdana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Programmazione modulare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100" kern="1200" dirty="0">
              <a:latin typeface="Aptos" panose="020B0004020202020204" pitchFamily="34" charset="0"/>
              <a:cs typeface="Verdana"/>
            </a:rPr>
            <a:t>Pattern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100" kern="1200" dirty="0">
            <a:latin typeface="Aptos" panose="020B0004020202020204" pitchFamily="34" charset="0"/>
            <a:cs typeface="Verdana"/>
          </a:endParaRPr>
        </a:p>
      </dsp:txBody>
      <dsp:txXfrm>
        <a:off x="6441271" y="3080123"/>
        <a:ext cx="1870723" cy="14781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9BA0E-8C5D-F74B-AB90-396FBEEBDDCC}">
      <dsp:nvSpPr>
        <dsp:cNvPr id="0" name=""/>
        <dsp:cNvSpPr/>
      </dsp:nvSpPr>
      <dsp:spPr>
        <a:xfrm>
          <a:off x="0" y="163955"/>
          <a:ext cx="8229600" cy="5996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>
              <a:latin typeface="Verdana"/>
              <a:cs typeface="Verdana"/>
            </a:rPr>
            <a:t>Studio di fattibilità</a:t>
          </a:r>
        </a:p>
      </dsp:txBody>
      <dsp:txXfrm>
        <a:off x="29271" y="193226"/>
        <a:ext cx="8171058" cy="541083"/>
      </dsp:txXfrm>
    </dsp:sp>
    <dsp:sp modelId="{DA6BAAEB-44C4-164A-88CE-4CF72171CB27}">
      <dsp:nvSpPr>
        <dsp:cNvPr id="0" name=""/>
        <dsp:cNvSpPr/>
      </dsp:nvSpPr>
      <dsp:spPr>
        <a:xfrm>
          <a:off x="0" y="835580"/>
          <a:ext cx="8229600" cy="5996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75834"/>
                <a:satOff val="1418"/>
                <a:lumOff val="45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75834"/>
                <a:satOff val="1418"/>
                <a:lumOff val="45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75834"/>
                <a:satOff val="1418"/>
                <a:lumOff val="45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>
              <a:latin typeface="Verdana"/>
              <a:cs typeface="Verdana"/>
            </a:rPr>
            <a:t>Acquisizione, analisi e specifica dei requisiti</a:t>
          </a:r>
          <a:endParaRPr lang="it-IT" sz="2500" b="1" kern="1200" dirty="0">
            <a:latin typeface="Verdana"/>
            <a:cs typeface="Verdana"/>
          </a:endParaRPr>
        </a:p>
      </dsp:txBody>
      <dsp:txXfrm>
        <a:off x="29271" y="864851"/>
        <a:ext cx="8171058" cy="541083"/>
      </dsp:txXfrm>
    </dsp:sp>
    <dsp:sp modelId="{CCBD000C-8DFC-2D4D-B8FA-C07108FE4E2B}">
      <dsp:nvSpPr>
        <dsp:cNvPr id="0" name=""/>
        <dsp:cNvSpPr/>
      </dsp:nvSpPr>
      <dsp:spPr>
        <a:xfrm>
          <a:off x="0" y="1507205"/>
          <a:ext cx="8229600" cy="5996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51668"/>
                <a:satOff val="2837"/>
                <a:lumOff val="904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151668"/>
                <a:satOff val="2837"/>
                <a:lumOff val="904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151668"/>
                <a:satOff val="2837"/>
                <a:lumOff val="904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>
              <a:latin typeface="Verdana"/>
              <a:cs typeface="Verdana"/>
            </a:rPr>
            <a:t>Progettazione dell’architettura</a:t>
          </a:r>
        </a:p>
      </dsp:txBody>
      <dsp:txXfrm>
        <a:off x="29271" y="1536476"/>
        <a:ext cx="8171058" cy="541083"/>
      </dsp:txXfrm>
    </dsp:sp>
    <dsp:sp modelId="{E68105DA-09E7-8140-90C0-9446F0FF0961}">
      <dsp:nvSpPr>
        <dsp:cNvPr id="0" name=""/>
        <dsp:cNvSpPr/>
      </dsp:nvSpPr>
      <dsp:spPr>
        <a:xfrm>
          <a:off x="0" y="2178830"/>
          <a:ext cx="8229600" cy="5996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27502"/>
                <a:satOff val="4255"/>
                <a:lumOff val="1356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227502"/>
                <a:satOff val="4255"/>
                <a:lumOff val="1356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227502"/>
                <a:satOff val="4255"/>
                <a:lumOff val="1356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>
              <a:latin typeface="Verdana"/>
              <a:cs typeface="Verdana"/>
            </a:rPr>
            <a:t>Codifica e test dei moduli</a:t>
          </a:r>
        </a:p>
      </dsp:txBody>
      <dsp:txXfrm>
        <a:off x="29271" y="2208101"/>
        <a:ext cx="8171058" cy="541083"/>
      </dsp:txXfrm>
    </dsp:sp>
    <dsp:sp modelId="{1C4647B6-CA1E-604D-9ADB-D36CE995F158}">
      <dsp:nvSpPr>
        <dsp:cNvPr id="0" name=""/>
        <dsp:cNvSpPr/>
      </dsp:nvSpPr>
      <dsp:spPr>
        <a:xfrm>
          <a:off x="0" y="2850455"/>
          <a:ext cx="8229600" cy="5996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03336"/>
                <a:satOff val="5673"/>
                <a:lumOff val="180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303336"/>
                <a:satOff val="5673"/>
                <a:lumOff val="180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303336"/>
                <a:satOff val="5673"/>
                <a:lumOff val="180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>
              <a:latin typeface="Verdana"/>
              <a:cs typeface="Verdana"/>
            </a:rPr>
            <a:t>Integrazione e test del sistema</a:t>
          </a:r>
        </a:p>
      </dsp:txBody>
      <dsp:txXfrm>
        <a:off x="29271" y="2879726"/>
        <a:ext cx="8171058" cy="541083"/>
      </dsp:txXfrm>
    </dsp:sp>
    <dsp:sp modelId="{A0551F26-F535-3846-8C63-E6B04B63F202}">
      <dsp:nvSpPr>
        <dsp:cNvPr id="0" name=""/>
        <dsp:cNvSpPr/>
      </dsp:nvSpPr>
      <dsp:spPr>
        <a:xfrm>
          <a:off x="0" y="3522080"/>
          <a:ext cx="8229600" cy="5996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79170"/>
                <a:satOff val="7092"/>
                <a:lumOff val="2260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379170"/>
                <a:satOff val="7092"/>
                <a:lumOff val="2260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379170"/>
                <a:satOff val="7092"/>
                <a:lumOff val="2260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>
              <a:latin typeface="Verdana"/>
              <a:cs typeface="Verdana"/>
            </a:rPr>
            <a:t>Rilascio, installazione e manutenzione</a:t>
          </a:r>
        </a:p>
      </dsp:txBody>
      <dsp:txXfrm>
        <a:off x="29271" y="3551351"/>
        <a:ext cx="8171058" cy="541083"/>
      </dsp:txXfrm>
    </dsp:sp>
    <dsp:sp modelId="{A5783240-75CE-E546-BEE4-76E1FA24E121}">
      <dsp:nvSpPr>
        <dsp:cNvPr id="0" name=""/>
        <dsp:cNvSpPr/>
      </dsp:nvSpPr>
      <dsp:spPr>
        <a:xfrm>
          <a:off x="0" y="4193705"/>
          <a:ext cx="8229600" cy="5996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455004"/>
                <a:satOff val="8510"/>
                <a:lumOff val="271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-455004"/>
                <a:satOff val="8510"/>
                <a:lumOff val="271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-455004"/>
                <a:satOff val="8510"/>
                <a:lumOff val="271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>
              <a:latin typeface="Verdana"/>
              <a:cs typeface="Verdana"/>
            </a:rPr>
            <a:t>Attività di supporto</a:t>
          </a:r>
        </a:p>
      </dsp:txBody>
      <dsp:txXfrm>
        <a:off x="29271" y="4222976"/>
        <a:ext cx="8171058" cy="5410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5BBB6-CC39-CE46-B9C2-CAFCDA80E551}">
      <dsp:nvSpPr>
        <dsp:cNvPr id="0" name=""/>
        <dsp:cNvSpPr/>
      </dsp:nvSpPr>
      <dsp:spPr>
        <a:xfrm>
          <a:off x="0" y="87666"/>
          <a:ext cx="8229600" cy="716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Verdana"/>
              <a:cs typeface="Verdana"/>
            </a:rPr>
            <a:t>Requisiti dell’utente: descrizione del dominio applicativo e obiettivi dell’implementazione</a:t>
          </a:r>
        </a:p>
      </dsp:txBody>
      <dsp:txXfrm>
        <a:off x="34954" y="122620"/>
        <a:ext cx="8159692" cy="646132"/>
      </dsp:txXfrm>
    </dsp:sp>
    <dsp:sp modelId="{33D6CE3F-014F-ED4B-AC52-8398E14611E5}">
      <dsp:nvSpPr>
        <dsp:cNvPr id="0" name=""/>
        <dsp:cNvSpPr/>
      </dsp:nvSpPr>
      <dsp:spPr>
        <a:xfrm>
          <a:off x="0" y="803706"/>
          <a:ext cx="822960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>
              <a:latin typeface="Aptos" panose="020B0004020202020204" pitchFamily="34" charset="0"/>
              <a:cs typeface="Verdana"/>
            </a:rPr>
            <a:t>Quali utenti?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>
              <a:latin typeface="Aptos" panose="020B0004020202020204" pitchFamily="34" charset="0"/>
              <a:cs typeface="Verdana"/>
            </a:rPr>
            <a:t>Quali aspettative?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latin typeface="Aptos" panose="020B0004020202020204" pitchFamily="34" charset="0"/>
              <a:cs typeface="Verdana"/>
            </a:rPr>
            <a:t>Quali entità? Quali relazioni? (dati e relazioni tra i dati)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latin typeface="Aptos" panose="020B0004020202020204" pitchFamily="34" charset="0"/>
              <a:cs typeface="Verdana"/>
            </a:rPr>
            <a:t>Come interagiscono i dati col sistema? (controllo)</a:t>
          </a:r>
        </a:p>
      </dsp:txBody>
      <dsp:txXfrm>
        <a:off x="0" y="803706"/>
        <a:ext cx="8229600" cy="968760"/>
      </dsp:txXfrm>
    </dsp:sp>
    <dsp:sp modelId="{C620FCF9-2C1F-064C-A43F-D73F8D6BC462}">
      <dsp:nvSpPr>
        <dsp:cNvPr id="0" name=""/>
        <dsp:cNvSpPr/>
      </dsp:nvSpPr>
      <dsp:spPr>
        <a:xfrm>
          <a:off x="0" y="1772466"/>
          <a:ext cx="8229600" cy="716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latin typeface="Verdana"/>
              <a:cs typeface="Verdana"/>
            </a:rPr>
            <a:t>Requisiti funzionali</a:t>
          </a:r>
        </a:p>
      </dsp:txBody>
      <dsp:txXfrm>
        <a:off x="34954" y="1807420"/>
        <a:ext cx="8159692" cy="646132"/>
      </dsp:txXfrm>
    </dsp:sp>
    <dsp:sp modelId="{D15687EB-4D5A-594B-B58F-049225FD2824}">
      <dsp:nvSpPr>
        <dsp:cNvPr id="0" name=""/>
        <dsp:cNvSpPr/>
      </dsp:nvSpPr>
      <dsp:spPr>
        <a:xfrm>
          <a:off x="0" y="2488506"/>
          <a:ext cx="8229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latin typeface="Aptos" panose="020B0004020202020204" pitchFamily="34" charset="0"/>
              <a:cs typeface="Verdana"/>
            </a:rPr>
            <a:t>Cosa farà il sistema?</a:t>
          </a:r>
        </a:p>
      </dsp:txBody>
      <dsp:txXfrm>
        <a:off x="0" y="2488506"/>
        <a:ext cx="8229600" cy="298080"/>
      </dsp:txXfrm>
    </dsp:sp>
    <dsp:sp modelId="{9D5999A0-FA0D-AE48-937E-2B27527498C3}">
      <dsp:nvSpPr>
        <dsp:cNvPr id="0" name=""/>
        <dsp:cNvSpPr/>
      </dsp:nvSpPr>
      <dsp:spPr>
        <a:xfrm>
          <a:off x="0" y="2786586"/>
          <a:ext cx="8229600" cy="716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latin typeface="Verdana"/>
              <a:cs typeface="Verdana"/>
            </a:rPr>
            <a:t>Requisiti non funzionali</a:t>
          </a:r>
        </a:p>
      </dsp:txBody>
      <dsp:txXfrm>
        <a:off x="34954" y="2821540"/>
        <a:ext cx="8159692" cy="646132"/>
      </dsp:txXfrm>
    </dsp:sp>
    <dsp:sp modelId="{C2F09BF9-BDE2-254C-ADD4-8D401532696B}">
      <dsp:nvSpPr>
        <dsp:cNvPr id="0" name=""/>
        <dsp:cNvSpPr/>
      </dsp:nvSpPr>
      <dsp:spPr>
        <a:xfrm>
          <a:off x="0" y="3502626"/>
          <a:ext cx="8229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latin typeface="Aptos" panose="020B0004020202020204" pitchFamily="34" charset="0"/>
              <a:cs typeface="Verdana"/>
            </a:rPr>
            <a:t>Attributi di qualità (efficienza, scalabilità, </a:t>
          </a:r>
          <a:r>
            <a:rPr lang="it-IT" sz="1400" kern="1200" dirty="0" err="1">
              <a:latin typeface="Aptos" panose="020B0004020202020204" pitchFamily="34" charset="0"/>
              <a:cs typeface="Verdana"/>
            </a:rPr>
            <a:t>etc</a:t>
          </a:r>
          <a:r>
            <a:rPr lang="it-IT" sz="1400" kern="1200" dirty="0">
              <a:latin typeface="Aptos" panose="020B0004020202020204" pitchFamily="34" charset="0"/>
              <a:cs typeface="Verdana"/>
            </a:rPr>
            <a:t>)</a:t>
          </a:r>
        </a:p>
      </dsp:txBody>
      <dsp:txXfrm>
        <a:off x="0" y="3502626"/>
        <a:ext cx="8229600" cy="298080"/>
      </dsp:txXfrm>
    </dsp:sp>
    <dsp:sp modelId="{EEB12D9A-01DF-774D-A49E-F5F5E610A1C3}">
      <dsp:nvSpPr>
        <dsp:cNvPr id="0" name=""/>
        <dsp:cNvSpPr/>
      </dsp:nvSpPr>
      <dsp:spPr>
        <a:xfrm>
          <a:off x="0" y="3800706"/>
          <a:ext cx="8229600" cy="7160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latin typeface="Verdana"/>
              <a:cs typeface="Verdana"/>
            </a:rPr>
            <a:t>Requisiti del processo di sviluppo e manutenzione</a:t>
          </a:r>
          <a:endParaRPr lang="it-IT" sz="1800" kern="1200" dirty="0">
            <a:latin typeface="Verdana"/>
            <a:cs typeface="Verdana"/>
          </a:endParaRPr>
        </a:p>
      </dsp:txBody>
      <dsp:txXfrm>
        <a:off x="34954" y="3835660"/>
        <a:ext cx="8159692" cy="646132"/>
      </dsp:txXfrm>
    </dsp:sp>
    <dsp:sp modelId="{4439D5D3-F18C-0846-9778-4CFE5931B8F9}">
      <dsp:nvSpPr>
        <dsp:cNvPr id="0" name=""/>
        <dsp:cNvSpPr/>
      </dsp:nvSpPr>
      <dsp:spPr>
        <a:xfrm>
          <a:off x="0" y="4516746"/>
          <a:ext cx="82296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latin typeface="Aptos" panose="020B0004020202020204" pitchFamily="34" charset="0"/>
              <a:cs typeface="Verdana"/>
            </a:rPr>
            <a:t>Procedure di test e e verifica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>
              <a:latin typeface="Aptos" panose="020B0004020202020204" pitchFamily="34" charset="0"/>
              <a:cs typeface="Verdana"/>
            </a:rPr>
            <a:t>Priorità di sviluppo delle funzioni richieste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400" kern="1200" dirty="0">
              <a:latin typeface="Aptos" panose="020B0004020202020204" pitchFamily="34" charset="0"/>
              <a:cs typeface="Verdana"/>
            </a:rPr>
            <a:t>Possibili cambiamenti che il sistema subirà</a:t>
          </a:r>
        </a:p>
      </dsp:txBody>
      <dsp:txXfrm>
        <a:off x="0" y="4516746"/>
        <a:ext cx="8229600" cy="7265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9806A-7EAC-4348-A7FE-52A575E7388A}">
      <dsp:nvSpPr>
        <dsp:cNvPr id="0" name=""/>
        <dsp:cNvSpPr/>
      </dsp:nvSpPr>
      <dsp:spPr>
        <a:xfrm>
          <a:off x="0" y="1769"/>
          <a:ext cx="8229600" cy="6142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Aptos" panose="020B0004020202020204" pitchFamily="34" charset="0"/>
              <a:cs typeface="Verdana"/>
            </a:rPr>
            <a:t>Documentazione</a:t>
          </a:r>
        </a:p>
      </dsp:txBody>
      <dsp:txXfrm>
        <a:off x="29985" y="31754"/>
        <a:ext cx="8169630" cy="554280"/>
      </dsp:txXfrm>
    </dsp:sp>
    <dsp:sp modelId="{E24ABF04-DED7-4340-85C4-AD0AA469CE10}">
      <dsp:nvSpPr>
        <dsp:cNvPr id="0" name=""/>
        <dsp:cNvSpPr/>
      </dsp:nvSpPr>
      <dsp:spPr>
        <a:xfrm>
          <a:off x="0" y="616019"/>
          <a:ext cx="822960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>
              <a:latin typeface="Verdana"/>
              <a:cs typeface="Verdana"/>
            </a:rPr>
            <a:t>Di tutte le attività effettuate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>
              <a:latin typeface="Verdana"/>
              <a:cs typeface="Verdana"/>
            </a:rPr>
            <a:t>Per garantire la trasparenza</a:t>
          </a:r>
        </a:p>
      </dsp:txBody>
      <dsp:txXfrm>
        <a:off x="0" y="616019"/>
        <a:ext cx="8229600" cy="685687"/>
      </dsp:txXfrm>
    </dsp:sp>
    <dsp:sp modelId="{5C5B0CF7-6522-B84D-BFC5-A5E44101CA57}">
      <dsp:nvSpPr>
        <dsp:cNvPr id="0" name=""/>
        <dsp:cNvSpPr/>
      </dsp:nvSpPr>
      <dsp:spPr>
        <a:xfrm>
          <a:off x="0" y="1301706"/>
          <a:ext cx="8229600" cy="6142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Aptos" panose="020B0004020202020204" pitchFamily="34" charset="0"/>
              <a:cs typeface="Verdana"/>
            </a:rPr>
            <a:t>Verifica</a:t>
          </a:r>
        </a:p>
      </dsp:txBody>
      <dsp:txXfrm>
        <a:off x="29985" y="1331691"/>
        <a:ext cx="8169630" cy="554280"/>
      </dsp:txXfrm>
    </dsp:sp>
    <dsp:sp modelId="{E5D39CB1-CA9E-CD4F-B083-7978B4D66CB7}">
      <dsp:nvSpPr>
        <dsp:cNvPr id="0" name=""/>
        <dsp:cNvSpPr/>
      </dsp:nvSpPr>
      <dsp:spPr>
        <a:xfrm>
          <a:off x="0" y="1915956"/>
          <a:ext cx="8229600" cy="131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b="1" kern="1200">
              <a:latin typeface="Aptos" panose="020B0004020202020204" pitchFamily="34" charset="0"/>
              <a:cs typeface="Verdana"/>
            </a:rPr>
            <a:t>Validazione (o convalida) </a:t>
          </a:r>
          <a:r>
            <a:rPr lang="it-IT" sz="2000" kern="1200">
              <a:latin typeface="Aptos" panose="020B0004020202020204" pitchFamily="34" charset="0"/>
              <a:cs typeface="Verdana"/>
              <a:sym typeface="Wingdings"/>
            </a:rPr>
            <a:t></a:t>
          </a:r>
          <a:r>
            <a:rPr lang="it-IT" sz="2000" kern="1200">
              <a:latin typeface="Aptos" panose="020B0004020202020204" pitchFamily="34" charset="0"/>
              <a:cs typeface="Verdana"/>
            </a:rPr>
            <a:t> valutazione della rispondenza (correttezza e qualità) del prodotto rispetto ai requisiti (informali)</a:t>
          </a:r>
          <a:endParaRPr lang="it-IT" sz="2000" kern="1200" dirty="0">
            <a:latin typeface="Aptos" panose="020B0004020202020204" pitchFamily="34" charset="0"/>
            <a:cs typeface="Verdana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b="1" kern="1200" dirty="0">
              <a:latin typeface="Aptos" panose="020B0004020202020204" pitchFamily="34" charset="0"/>
              <a:cs typeface="Verdana"/>
            </a:rPr>
            <a:t>Verifica</a:t>
          </a:r>
          <a:r>
            <a:rPr lang="it-IT" sz="2000" kern="1200" dirty="0">
              <a:latin typeface="Aptos" panose="020B0004020202020204" pitchFamily="34" charset="0"/>
              <a:cs typeface="Verdana"/>
            </a:rPr>
            <a:t> </a:t>
          </a:r>
          <a:r>
            <a:rPr lang="it-IT" sz="2000" kern="1200" dirty="0">
              <a:latin typeface="Aptos" panose="020B0004020202020204" pitchFamily="34" charset="0"/>
              <a:cs typeface="Verdana"/>
              <a:sym typeface="Wingdings"/>
            </a:rPr>
            <a:t></a:t>
          </a:r>
          <a:r>
            <a:rPr lang="it-IT" sz="2000" kern="1200" dirty="0">
              <a:latin typeface="Aptos" panose="020B0004020202020204" pitchFamily="34" charset="0"/>
              <a:cs typeface="Verdana"/>
            </a:rPr>
            <a:t> valutazione della rispondenza alle specifiche (formali)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 dirty="0">
              <a:latin typeface="Aptos" panose="020B0004020202020204" pitchFamily="34" charset="0"/>
              <a:cs typeface="Verdana"/>
            </a:rPr>
            <a:t>Applicabile a tutte le attività che costituiscono il processo di sviluppo</a:t>
          </a:r>
        </a:p>
      </dsp:txBody>
      <dsp:txXfrm>
        <a:off x="0" y="1915956"/>
        <a:ext cx="8229600" cy="1319625"/>
      </dsp:txXfrm>
    </dsp:sp>
    <dsp:sp modelId="{124AB924-33FE-D146-9122-D132EE1EAD51}">
      <dsp:nvSpPr>
        <dsp:cNvPr id="0" name=""/>
        <dsp:cNvSpPr/>
      </dsp:nvSpPr>
      <dsp:spPr>
        <a:xfrm>
          <a:off x="0" y="3235581"/>
          <a:ext cx="8229600" cy="6142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Aptos" panose="020B0004020202020204" pitchFamily="34" charset="0"/>
              <a:cs typeface="Verdana"/>
            </a:rPr>
            <a:t>Gestione </a:t>
          </a:r>
        </a:p>
      </dsp:txBody>
      <dsp:txXfrm>
        <a:off x="29985" y="3265566"/>
        <a:ext cx="8169630" cy="554280"/>
      </dsp:txXfrm>
    </dsp:sp>
    <dsp:sp modelId="{2BF50F4A-E49B-3342-B33D-A6AFE050E326}">
      <dsp:nvSpPr>
        <dsp:cNvPr id="0" name=""/>
        <dsp:cNvSpPr/>
      </dsp:nvSpPr>
      <dsp:spPr>
        <a:xfrm>
          <a:off x="0" y="3849831"/>
          <a:ext cx="82296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>
              <a:latin typeface="Verdana"/>
              <a:cs typeface="Verdana"/>
            </a:rPr>
            <a:t>Delle attività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>
              <a:latin typeface="Verdana"/>
              <a:cs typeface="Verdana"/>
            </a:rPr>
            <a:t>Delle responsabilità e delle risorse umane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2000" kern="1200">
              <a:latin typeface="Verdana"/>
              <a:cs typeface="Verdana"/>
            </a:rPr>
            <a:t>Del prodotto (nuove versioni, rilascio, etc)</a:t>
          </a:r>
        </a:p>
      </dsp:txBody>
      <dsp:txXfrm>
        <a:off x="0" y="3849831"/>
        <a:ext cx="8229600" cy="103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C4A35-5CB4-AE4D-95CB-9FE0FA94BAE2}">
      <dsp:nvSpPr>
        <dsp:cNvPr id="0" name=""/>
        <dsp:cNvSpPr/>
      </dsp:nvSpPr>
      <dsp:spPr>
        <a:xfrm>
          <a:off x="2816066" y="1815818"/>
          <a:ext cx="2597467" cy="2597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INGEGNERIA DEL SOFTWARE</a:t>
          </a:r>
        </a:p>
      </dsp:txBody>
      <dsp:txXfrm>
        <a:off x="3196456" y="2196208"/>
        <a:ext cx="1836687" cy="1836687"/>
      </dsp:txXfrm>
    </dsp:sp>
    <dsp:sp modelId="{08470850-15CB-9C40-9188-CFE7AF86CB36}">
      <dsp:nvSpPr>
        <dsp:cNvPr id="0" name=""/>
        <dsp:cNvSpPr/>
      </dsp:nvSpPr>
      <dsp:spPr>
        <a:xfrm rot="12900000">
          <a:off x="1048123" y="1329610"/>
          <a:ext cx="2092257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256C01-504C-B443-9E96-0B78AA9CAC7B}">
      <dsp:nvSpPr>
        <dsp:cNvPr id="0" name=""/>
        <dsp:cNvSpPr/>
      </dsp:nvSpPr>
      <dsp:spPr>
        <a:xfrm>
          <a:off x="3516" y="112676"/>
          <a:ext cx="2467594" cy="197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Ingegneria dei sistemi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/>
            <a:t>Studio dei sistemi complessi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/>
            <a:t>Definizione dei modelli</a:t>
          </a:r>
        </a:p>
      </dsp:txBody>
      <dsp:txXfrm>
        <a:off x="61335" y="170495"/>
        <a:ext cx="2351956" cy="1858437"/>
      </dsp:txXfrm>
    </dsp:sp>
    <dsp:sp modelId="{4D860950-8E28-924B-A08B-4F29B90891CB}">
      <dsp:nvSpPr>
        <dsp:cNvPr id="0" name=""/>
        <dsp:cNvSpPr/>
      </dsp:nvSpPr>
      <dsp:spPr>
        <a:xfrm rot="19500000">
          <a:off x="5089219" y="1329610"/>
          <a:ext cx="2092257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65478F-ED3B-8449-8002-ED05CDF22E4E}">
      <dsp:nvSpPr>
        <dsp:cNvPr id="0" name=""/>
        <dsp:cNvSpPr/>
      </dsp:nvSpPr>
      <dsp:spPr>
        <a:xfrm>
          <a:off x="5758489" y="112676"/>
          <a:ext cx="2467594" cy="197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Ingegneria gestionale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/>
            <a:t>Scienze organizzative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/>
            <a:t>Approcci di verifica e valutazione della qualità</a:t>
          </a:r>
        </a:p>
      </dsp:txBody>
      <dsp:txXfrm>
        <a:off x="5816308" y="170495"/>
        <a:ext cx="2351956" cy="1858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8D292-0A96-F547-BAA9-75D88DEA15E7}">
      <dsp:nvSpPr>
        <dsp:cNvPr id="0" name=""/>
        <dsp:cNvSpPr/>
      </dsp:nvSpPr>
      <dsp:spPr>
        <a:xfrm>
          <a:off x="40" y="61523"/>
          <a:ext cx="3845569" cy="1152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>
              <a:latin typeface="Verdana"/>
              <a:cs typeface="Verdana"/>
            </a:rPr>
            <a:t>QUALITÀ INTERNE</a:t>
          </a:r>
        </a:p>
      </dsp:txBody>
      <dsp:txXfrm>
        <a:off x="40" y="61523"/>
        <a:ext cx="3845569" cy="1152835"/>
      </dsp:txXfrm>
    </dsp:sp>
    <dsp:sp modelId="{2057BEAB-1A78-2546-B32F-59D219A323C6}">
      <dsp:nvSpPr>
        <dsp:cNvPr id="0" name=""/>
        <dsp:cNvSpPr/>
      </dsp:nvSpPr>
      <dsp:spPr>
        <a:xfrm>
          <a:off x="40" y="1214359"/>
          <a:ext cx="3845569" cy="3250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kern="1200">
              <a:latin typeface="+mj-lt"/>
              <a:cs typeface="Verdana"/>
            </a:rPr>
            <a:t>Relative alla stesura del codice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kern="1200" dirty="0">
              <a:latin typeface="+mj-lt"/>
              <a:cs typeface="Verdana"/>
            </a:rPr>
            <a:t>Percepibili dagli esperti di programmazione (sviluppatori)</a:t>
          </a:r>
        </a:p>
      </dsp:txBody>
      <dsp:txXfrm>
        <a:off x="40" y="1214359"/>
        <a:ext cx="3845569" cy="3250080"/>
      </dsp:txXfrm>
    </dsp:sp>
    <dsp:sp modelId="{86835B29-BBFA-B74A-9C81-3077D2977C6A}">
      <dsp:nvSpPr>
        <dsp:cNvPr id="0" name=""/>
        <dsp:cNvSpPr/>
      </dsp:nvSpPr>
      <dsp:spPr>
        <a:xfrm>
          <a:off x="4383989" y="61523"/>
          <a:ext cx="3845569" cy="1152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>
              <a:latin typeface="Verdana"/>
              <a:cs typeface="Verdana"/>
            </a:rPr>
            <a:t>QUALITÀ ESTERNE</a:t>
          </a:r>
        </a:p>
      </dsp:txBody>
      <dsp:txXfrm>
        <a:off x="4383989" y="61523"/>
        <a:ext cx="3845569" cy="1152835"/>
      </dsp:txXfrm>
    </dsp:sp>
    <dsp:sp modelId="{06FF452D-76CF-374C-9CA7-DF6B3075E80E}">
      <dsp:nvSpPr>
        <dsp:cNvPr id="0" name=""/>
        <dsp:cNvSpPr/>
      </dsp:nvSpPr>
      <dsp:spPr>
        <a:xfrm>
          <a:off x="4383989" y="1214359"/>
          <a:ext cx="3845569" cy="3250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kern="1200" dirty="0">
              <a:latin typeface="+mj-lt"/>
              <a:cs typeface="Verdana"/>
            </a:rPr>
            <a:t>Relative al prodotto finale (interfaccia esterna)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kern="1200" dirty="0">
              <a:latin typeface="+mj-lt"/>
              <a:cs typeface="Verdana"/>
            </a:rPr>
            <a:t>Percepibili dagli utenti</a:t>
          </a:r>
        </a:p>
      </dsp:txBody>
      <dsp:txXfrm>
        <a:off x="4383989" y="1214359"/>
        <a:ext cx="3845569" cy="3250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8D292-0A96-F547-BAA9-75D88DEA15E7}">
      <dsp:nvSpPr>
        <dsp:cNvPr id="0" name=""/>
        <dsp:cNvSpPr/>
      </dsp:nvSpPr>
      <dsp:spPr>
        <a:xfrm>
          <a:off x="40" y="63828"/>
          <a:ext cx="3845569" cy="1054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>
              <a:latin typeface="Verdana"/>
              <a:cs typeface="Verdana"/>
            </a:rPr>
            <a:t>QUALITÀ DI PROCESSO</a:t>
          </a:r>
        </a:p>
      </dsp:txBody>
      <dsp:txXfrm>
        <a:off x="40" y="63828"/>
        <a:ext cx="3845569" cy="1054896"/>
      </dsp:txXfrm>
    </dsp:sp>
    <dsp:sp modelId="{2057BEAB-1A78-2546-B32F-59D219A323C6}">
      <dsp:nvSpPr>
        <dsp:cNvPr id="0" name=""/>
        <dsp:cNvSpPr/>
      </dsp:nvSpPr>
      <dsp:spPr>
        <a:xfrm>
          <a:off x="40" y="1118724"/>
          <a:ext cx="3845569" cy="33434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900" kern="1200" dirty="0">
              <a:latin typeface="+mj-lt"/>
              <a:cs typeface="Verdana"/>
            </a:rPr>
            <a:t>Relative al processo di sviluppo (documentazione del processo)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900" kern="1200" dirty="0">
              <a:latin typeface="+mj-lt"/>
              <a:cs typeface="Verdana"/>
            </a:rPr>
            <a:t>Percepibili dagli esperti di ingegneria del software</a:t>
          </a:r>
        </a:p>
      </dsp:txBody>
      <dsp:txXfrm>
        <a:off x="40" y="1118724"/>
        <a:ext cx="3845569" cy="3343410"/>
      </dsp:txXfrm>
    </dsp:sp>
    <dsp:sp modelId="{86835B29-BBFA-B74A-9C81-3077D2977C6A}">
      <dsp:nvSpPr>
        <dsp:cNvPr id="0" name=""/>
        <dsp:cNvSpPr/>
      </dsp:nvSpPr>
      <dsp:spPr>
        <a:xfrm>
          <a:off x="4383989" y="63828"/>
          <a:ext cx="3845569" cy="1054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>
              <a:latin typeface="Verdana"/>
              <a:cs typeface="Verdana"/>
            </a:rPr>
            <a:t>QUALITÀ DI PRODOTTO</a:t>
          </a:r>
        </a:p>
      </dsp:txBody>
      <dsp:txXfrm>
        <a:off x="4383989" y="63828"/>
        <a:ext cx="3845569" cy="1054896"/>
      </dsp:txXfrm>
    </dsp:sp>
    <dsp:sp modelId="{06FF452D-76CF-374C-9CA7-DF6B3075E80E}">
      <dsp:nvSpPr>
        <dsp:cNvPr id="0" name=""/>
        <dsp:cNvSpPr/>
      </dsp:nvSpPr>
      <dsp:spPr>
        <a:xfrm>
          <a:off x="4383989" y="1118724"/>
          <a:ext cx="3845569" cy="33434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900" kern="1200" dirty="0">
              <a:latin typeface="+mj-lt"/>
              <a:cs typeface="Verdana"/>
            </a:rPr>
            <a:t>Relative all’artefatto (anche prodotto intermedio)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900" kern="1200" dirty="0">
              <a:latin typeface="+mj-lt"/>
              <a:cs typeface="Verdana"/>
            </a:rPr>
            <a:t>Percepibili dal committente</a:t>
          </a:r>
        </a:p>
      </dsp:txBody>
      <dsp:txXfrm>
        <a:off x="4383989" y="1118724"/>
        <a:ext cx="3845569" cy="33434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75E39-8AF8-7649-8C0D-C05074F46759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Verdana"/>
              <a:cs typeface="Verdana"/>
            </a:rPr>
            <a:t>Data in input</a:t>
          </a:r>
        </a:p>
      </dsp:txBody>
      <dsp:txXfrm>
        <a:off x="29163" y="29163"/>
        <a:ext cx="5425092" cy="937385"/>
      </dsp:txXfrm>
    </dsp:sp>
    <dsp:sp modelId="{7FDC5049-FAC6-A944-9EF3-A73FF37A0538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Verdana"/>
              <a:cs typeface="Verdana"/>
            </a:rPr>
            <a:t>Se il giorno non è l’ultimo del mese </a:t>
          </a:r>
          <a:r>
            <a:rPr lang="it-IT" sz="1900" kern="1200" dirty="0">
              <a:latin typeface="Verdana"/>
              <a:cs typeface="Verdana"/>
              <a:sym typeface="Wingdings"/>
            </a:rPr>
            <a:t></a:t>
          </a:r>
          <a:r>
            <a:rPr lang="it-IT" sz="1900" kern="1200" dirty="0">
              <a:latin typeface="Verdana"/>
              <a:cs typeface="Verdana"/>
            </a:rPr>
            <a:t> aggiungo un giorno e mantengo inalterato mese e anno</a:t>
          </a:r>
        </a:p>
      </dsp:txBody>
      <dsp:txXfrm>
        <a:off x="580546" y="1205913"/>
        <a:ext cx="5326758" cy="937385"/>
      </dsp:txXfrm>
    </dsp:sp>
    <dsp:sp modelId="{E4FF075C-8CD0-054B-AC11-BC2955B497FA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Verdana"/>
              <a:cs typeface="Verdana"/>
            </a:rPr>
            <a:t>Se il giorno è l’ultimo del mese e il mese non è dicembre </a:t>
          </a:r>
          <a:r>
            <a:rPr lang="it-IT" sz="1900" kern="1200" dirty="0">
              <a:latin typeface="Verdana"/>
              <a:cs typeface="Verdana"/>
              <a:sym typeface="Wingdings"/>
            </a:rPr>
            <a:t></a:t>
          </a:r>
          <a:r>
            <a:rPr lang="it-IT" sz="1900" kern="1200" dirty="0">
              <a:latin typeface="Verdana"/>
              <a:cs typeface="Verdana"/>
            </a:rPr>
            <a:t> output è il primo giorno del mese successivo</a:t>
          </a:r>
        </a:p>
      </dsp:txBody>
      <dsp:txXfrm>
        <a:off x="1123699" y="2382663"/>
        <a:ext cx="5334987" cy="937385"/>
      </dsp:txXfrm>
    </dsp:sp>
    <dsp:sp modelId="{0EED4B23-E49F-F54A-AED0-60D1370B1504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Verdana"/>
              <a:cs typeface="Verdana"/>
            </a:rPr>
            <a:t>Se il mese è dicembre </a:t>
          </a:r>
          <a:r>
            <a:rPr lang="it-IT" sz="1900" kern="1200" dirty="0">
              <a:latin typeface="Verdana"/>
              <a:cs typeface="Verdana"/>
              <a:sym typeface="Wingdings"/>
            </a:rPr>
            <a:t></a:t>
          </a:r>
          <a:r>
            <a:rPr lang="it-IT" sz="1900" kern="1200" dirty="0">
              <a:latin typeface="Verdana"/>
              <a:cs typeface="Verdana"/>
            </a:rPr>
            <a:t> il giorno successivo è il 1 gennaio dell’anno successivo</a:t>
          </a:r>
        </a:p>
      </dsp:txBody>
      <dsp:txXfrm>
        <a:off x="1675083" y="3559414"/>
        <a:ext cx="5326758" cy="937385"/>
      </dsp:txXfrm>
    </dsp:sp>
    <dsp:sp modelId="{73EDF0EA-2C4D-3A4F-B060-3A568C1C9647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900" kern="1200">
            <a:latin typeface="Verdana"/>
            <a:cs typeface="Verdana"/>
          </a:endParaRPr>
        </a:p>
      </dsp:txBody>
      <dsp:txXfrm>
        <a:off x="6082090" y="762624"/>
        <a:ext cx="355966" cy="487027"/>
      </dsp:txXfrm>
    </dsp:sp>
    <dsp:sp modelId="{9DFB6DA4-59EF-5742-B930-8962761FE615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900" kern="1200">
            <a:latin typeface="Verdana"/>
            <a:cs typeface="Verdana"/>
          </a:endParaRPr>
        </a:p>
      </dsp:txBody>
      <dsp:txXfrm>
        <a:off x="6633473" y="1939375"/>
        <a:ext cx="355966" cy="487027"/>
      </dsp:txXfrm>
    </dsp:sp>
    <dsp:sp modelId="{FC872949-D455-E349-BE9C-29751CB66D92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900" kern="1200">
            <a:latin typeface="Verdana"/>
            <a:cs typeface="Verdana"/>
          </a:endParaRPr>
        </a:p>
      </dsp:txBody>
      <dsp:txXfrm>
        <a:off x="7176627" y="3116125"/>
        <a:ext cx="355966" cy="4870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591D8-6BC7-0B4A-8059-06B3429C4225}">
      <dsp:nvSpPr>
        <dsp:cNvPr id="0" name=""/>
        <dsp:cNvSpPr/>
      </dsp:nvSpPr>
      <dsp:spPr>
        <a:xfrm>
          <a:off x="0" y="0"/>
          <a:ext cx="3334428" cy="101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>
              <a:latin typeface="Verdana"/>
              <a:cs typeface="Verdana"/>
            </a:rPr>
            <a:t>Data in input</a:t>
          </a:r>
        </a:p>
      </dsp:txBody>
      <dsp:txXfrm>
        <a:off x="29692" y="29692"/>
        <a:ext cx="2121890" cy="954377"/>
      </dsp:txXfrm>
    </dsp:sp>
    <dsp:sp modelId="{AA541CD7-E2E9-6B45-93CC-442883D0D4CC}">
      <dsp:nvSpPr>
        <dsp:cNvPr id="0" name=""/>
        <dsp:cNvSpPr/>
      </dsp:nvSpPr>
      <dsp:spPr>
        <a:xfrm>
          <a:off x="248999" y="1154561"/>
          <a:ext cx="3334428" cy="1013761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rgbClr val="1F497D"/>
              </a:solidFill>
              <a:latin typeface="Verdana"/>
              <a:cs typeface="Verdana"/>
            </a:rPr>
            <a:t>Se la data non è valida </a:t>
          </a:r>
          <a:r>
            <a:rPr lang="it-IT" sz="1200" b="1" kern="1200" dirty="0">
              <a:solidFill>
                <a:srgbClr val="1F497D"/>
              </a:solidFill>
              <a:latin typeface="Verdana"/>
              <a:cs typeface="Verdana"/>
              <a:sym typeface="Wingdings"/>
            </a:rPr>
            <a:t></a:t>
          </a:r>
          <a:r>
            <a:rPr lang="it-IT" sz="1200" b="1" kern="1200" dirty="0">
              <a:solidFill>
                <a:srgbClr val="1F497D"/>
              </a:solidFill>
              <a:latin typeface="Verdana"/>
              <a:cs typeface="Verdana"/>
            </a:rPr>
            <a:t> blocco l’esecuzione   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rgbClr val="1F497D"/>
              </a:solidFill>
              <a:latin typeface="Verdana"/>
              <a:cs typeface="Verdana"/>
            </a:rPr>
            <a:t> (LIVELLO 1)</a:t>
          </a:r>
        </a:p>
      </dsp:txBody>
      <dsp:txXfrm>
        <a:off x="278691" y="1184253"/>
        <a:ext cx="2367100" cy="954377"/>
      </dsp:txXfrm>
    </dsp:sp>
    <dsp:sp modelId="{3FD69CE0-D6F0-9A49-BE20-B2872FB3F77C}">
      <dsp:nvSpPr>
        <dsp:cNvPr id="0" name=""/>
        <dsp:cNvSpPr/>
      </dsp:nvSpPr>
      <dsp:spPr>
        <a:xfrm>
          <a:off x="497999" y="2309123"/>
          <a:ext cx="3334428" cy="101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Verdana"/>
              <a:cs typeface="Verdana"/>
            </a:rPr>
            <a:t>Se il giorno non è l’ultimo del mese </a:t>
          </a:r>
          <a:r>
            <a:rPr lang="it-IT" sz="1200" kern="1200" dirty="0">
              <a:latin typeface="Verdana"/>
              <a:cs typeface="Verdana"/>
              <a:sym typeface="Wingdings"/>
            </a:rPr>
            <a:t></a:t>
          </a:r>
          <a:r>
            <a:rPr lang="it-IT" sz="1200" kern="1200" dirty="0">
              <a:latin typeface="Verdana"/>
              <a:cs typeface="Verdana"/>
            </a:rPr>
            <a:t> aggiungo un giorno e mantengo inalterato mese e anno</a:t>
          </a:r>
        </a:p>
      </dsp:txBody>
      <dsp:txXfrm>
        <a:off x="527691" y="2338815"/>
        <a:ext cx="2367100" cy="954377"/>
      </dsp:txXfrm>
    </dsp:sp>
    <dsp:sp modelId="{51EB414A-EEF3-E64F-85AA-CCC05458F6A5}">
      <dsp:nvSpPr>
        <dsp:cNvPr id="0" name=""/>
        <dsp:cNvSpPr/>
      </dsp:nvSpPr>
      <dsp:spPr>
        <a:xfrm>
          <a:off x="746998" y="3463685"/>
          <a:ext cx="3334428" cy="101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>
              <a:latin typeface="Verdana"/>
              <a:cs typeface="Verdana"/>
            </a:rPr>
            <a:t>Se il giorno è l’ultimo del mese e il mese non è dicembre </a:t>
          </a:r>
          <a:r>
            <a:rPr lang="it-IT" sz="1200" kern="1200">
              <a:latin typeface="Verdana"/>
              <a:cs typeface="Verdana"/>
              <a:sym typeface="Wingdings"/>
            </a:rPr>
            <a:t></a:t>
          </a:r>
          <a:r>
            <a:rPr lang="it-IT" sz="1200" kern="1200">
              <a:latin typeface="Verdana"/>
              <a:cs typeface="Verdana"/>
            </a:rPr>
            <a:t> output è il primo giorno del mese successivo</a:t>
          </a:r>
        </a:p>
      </dsp:txBody>
      <dsp:txXfrm>
        <a:off x="776690" y="3493377"/>
        <a:ext cx="2367100" cy="954377"/>
      </dsp:txXfrm>
    </dsp:sp>
    <dsp:sp modelId="{F1E0901F-D711-5143-B2CE-99DE49D43D82}">
      <dsp:nvSpPr>
        <dsp:cNvPr id="0" name=""/>
        <dsp:cNvSpPr/>
      </dsp:nvSpPr>
      <dsp:spPr>
        <a:xfrm>
          <a:off x="995998" y="4618247"/>
          <a:ext cx="3334428" cy="101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>
              <a:latin typeface="Verdana"/>
              <a:cs typeface="Verdana"/>
            </a:rPr>
            <a:t>Se il mese è dicembre </a:t>
          </a:r>
          <a:r>
            <a:rPr lang="it-IT" sz="1200" kern="1200">
              <a:latin typeface="Verdana"/>
              <a:cs typeface="Verdana"/>
              <a:sym typeface="Wingdings"/>
            </a:rPr>
            <a:t></a:t>
          </a:r>
          <a:r>
            <a:rPr lang="it-IT" sz="1200" kern="1200">
              <a:latin typeface="Verdana"/>
              <a:cs typeface="Verdana"/>
            </a:rPr>
            <a:t> il giorno successivo è il 1 gennaio dell’anno successivo</a:t>
          </a:r>
        </a:p>
      </dsp:txBody>
      <dsp:txXfrm>
        <a:off x="1025690" y="4647939"/>
        <a:ext cx="2367100" cy="954377"/>
      </dsp:txXfrm>
    </dsp:sp>
    <dsp:sp modelId="{09B42010-9AC2-DE49-91D4-A3FB6C345254}">
      <dsp:nvSpPr>
        <dsp:cNvPr id="0" name=""/>
        <dsp:cNvSpPr/>
      </dsp:nvSpPr>
      <dsp:spPr>
        <a:xfrm>
          <a:off x="2675483" y="740609"/>
          <a:ext cx="658945" cy="658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>
            <a:latin typeface="Verdana"/>
            <a:cs typeface="Verdana"/>
          </a:endParaRPr>
        </a:p>
      </dsp:txBody>
      <dsp:txXfrm>
        <a:off x="2823746" y="740609"/>
        <a:ext cx="362419" cy="495856"/>
      </dsp:txXfrm>
    </dsp:sp>
    <dsp:sp modelId="{4432BDE2-F68B-0E47-BDD3-3A2A062AE18A}">
      <dsp:nvSpPr>
        <dsp:cNvPr id="0" name=""/>
        <dsp:cNvSpPr/>
      </dsp:nvSpPr>
      <dsp:spPr>
        <a:xfrm>
          <a:off x="2924483" y="1895171"/>
          <a:ext cx="658945" cy="658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>
            <a:latin typeface="Verdana"/>
            <a:cs typeface="Verdana"/>
          </a:endParaRPr>
        </a:p>
      </dsp:txBody>
      <dsp:txXfrm>
        <a:off x="3072746" y="1895171"/>
        <a:ext cx="362419" cy="495856"/>
      </dsp:txXfrm>
    </dsp:sp>
    <dsp:sp modelId="{F81DEB24-6F58-3B4F-AD7D-B2143226E993}">
      <dsp:nvSpPr>
        <dsp:cNvPr id="0" name=""/>
        <dsp:cNvSpPr/>
      </dsp:nvSpPr>
      <dsp:spPr>
        <a:xfrm>
          <a:off x="3173482" y="3032836"/>
          <a:ext cx="658945" cy="658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>
            <a:latin typeface="Verdana"/>
            <a:cs typeface="Verdana"/>
          </a:endParaRPr>
        </a:p>
      </dsp:txBody>
      <dsp:txXfrm>
        <a:off x="3321745" y="3032836"/>
        <a:ext cx="362419" cy="495856"/>
      </dsp:txXfrm>
    </dsp:sp>
    <dsp:sp modelId="{96AC378A-A3BD-9141-AF3E-3E11674532D0}">
      <dsp:nvSpPr>
        <dsp:cNvPr id="0" name=""/>
        <dsp:cNvSpPr/>
      </dsp:nvSpPr>
      <dsp:spPr>
        <a:xfrm>
          <a:off x="3422482" y="4198662"/>
          <a:ext cx="658945" cy="658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>
            <a:latin typeface="Verdana"/>
            <a:cs typeface="Verdana"/>
          </a:endParaRPr>
        </a:p>
      </dsp:txBody>
      <dsp:txXfrm>
        <a:off x="3570745" y="4198662"/>
        <a:ext cx="362419" cy="4958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C36C4-3CAD-B844-B5E6-7D45A2096F8B}">
      <dsp:nvSpPr>
        <dsp:cNvPr id="0" name=""/>
        <dsp:cNvSpPr/>
      </dsp:nvSpPr>
      <dsp:spPr>
        <a:xfrm>
          <a:off x="0" y="0"/>
          <a:ext cx="3545057" cy="101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>
              <a:latin typeface="Verdana"/>
              <a:cs typeface="Verdana"/>
            </a:rPr>
            <a:t>Data in input</a:t>
          </a:r>
        </a:p>
      </dsp:txBody>
      <dsp:txXfrm>
        <a:off x="29692" y="29692"/>
        <a:ext cx="2332519" cy="954377"/>
      </dsp:txXfrm>
    </dsp:sp>
    <dsp:sp modelId="{7DAB0603-1A61-0E4A-AA96-C41FDB1B13C8}">
      <dsp:nvSpPr>
        <dsp:cNvPr id="0" name=""/>
        <dsp:cNvSpPr/>
      </dsp:nvSpPr>
      <dsp:spPr>
        <a:xfrm>
          <a:off x="264728" y="1154561"/>
          <a:ext cx="3545057" cy="1013761"/>
        </a:xfrm>
        <a:prstGeom prst="roundRect">
          <a:avLst>
            <a:gd name="adj" fmla="val 10000"/>
          </a:avLst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solidFill>
                <a:srgbClr val="1F497D"/>
              </a:solidFill>
              <a:latin typeface="Verdana"/>
              <a:cs typeface="Verdana"/>
            </a:rPr>
            <a:t>Se la data non è valida </a:t>
          </a:r>
          <a:r>
            <a:rPr lang="it-IT" sz="900" b="1" kern="1200" dirty="0">
              <a:solidFill>
                <a:srgbClr val="1F497D"/>
              </a:solidFill>
              <a:latin typeface="Verdana"/>
              <a:cs typeface="Verdana"/>
              <a:sym typeface="Wingdings"/>
            </a:rPr>
            <a:t></a:t>
          </a:r>
          <a:r>
            <a:rPr lang="it-IT" sz="900" b="1" kern="1200" dirty="0">
              <a:solidFill>
                <a:srgbClr val="1F497D"/>
              </a:solidFill>
              <a:latin typeface="Verdana"/>
              <a:cs typeface="Verdana"/>
            </a:rPr>
            <a:t> invio un messaggio all’utente “Attenzione, data non valida, reinserire la data” e faccio ripartire l’esecuzione</a:t>
          </a:r>
        </a:p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solidFill>
                <a:srgbClr val="1F497D"/>
              </a:solidFill>
              <a:latin typeface="Verdana"/>
              <a:cs typeface="Verdana"/>
            </a:rPr>
            <a:t> (LIVELLO 2)</a:t>
          </a:r>
        </a:p>
      </dsp:txBody>
      <dsp:txXfrm>
        <a:off x="294420" y="1184253"/>
        <a:ext cx="2562000" cy="954377"/>
      </dsp:txXfrm>
    </dsp:sp>
    <dsp:sp modelId="{29595336-4379-8747-A304-A2CA0DAE5A99}">
      <dsp:nvSpPr>
        <dsp:cNvPr id="0" name=""/>
        <dsp:cNvSpPr/>
      </dsp:nvSpPr>
      <dsp:spPr>
        <a:xfrm>
          <a:off x="529456" y="2309123"/>
          <a:ext cx="3545057" cy="101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>
              <a:latin typeface="Verdana"/>
              <a:cs typeface="Verdana"/>
            </a:rPr>
            <a:t>Se il giorno non è l’ultimo del mese </a:t>
          </a:r>
          <a:r>
            <a:rPr lang="it-IT" sz="900" kern="1200">
              <a:latin typeface="Verdana"/>
              <a:cs typeface="Verdana"/>
              <a:sym typeface="Wingdings"/>
            </a:rPr>
            <a:t></a:t>
          </a:r>
          <a:r>
            <a:rPr lang="it-IT" sz="900" kern="1200">
              <a:latin typeface="Verdana"/>
              <a:cs typeface="Verdana"/>
            </a:rPr>
            <a:t> aggiungo un giorno e mantengo inalterato mese e anno</a:t>
          </a:r>
        </a:p>
      </dsp:txBody>
      <dsp:txXfrm>
        <a:off x="559148" y="2338815"/>
        <a:ext cx="2562000" cy="954377"/>
      </dsp:txXfrm>
    </dsp:sp>
    <dsp:sp modelId="{68565B7D-2001-524F-A161-E4A4C84D959A}">
      <dsp:nvSpPr>
        <dsp:cNvPr id="0" name=""/>
        <dsp:cNvSpPr/>
      </dsp:nvSpPr>
      <dsp:spPr>
        <a:xfrm>
          <a:off x="794184" y="3463685"/>
          <a:ext cx="3545057" cy="101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>
              <a:latin typeface="Verdana"/>
              <a:cs typeface="Verdana"/>
            </a:rPr>
            <a:t>Se il giorno è l’ultimo del mese e il mese non è dicembre </a:t>
          </a:r>
          <a:r>
            <a:rPr lang="it-IT" sz="900" kern="1200">
              <a:latin typeface="Verdana"/>
              <a:cs typeface="Verdana"/>
              <a:sym typeface="Wingdings"/>
            </a:rPr>
            <a:t></a:t>
          </a:r>
          <a:r>
            <a:rPr lang="it-IT" sz="900" kern="1200">
              <a:latin typeface="Verdana"/>
              <a:cs typeface="Verdana"/>
            </a:rPr>
            <a:t> output è il primo giorno del mese successivo</a:t>
          </a:r>
        </a:p>
      </dsp:txBody>
      <dsp:txXfrm>
        <a:off x="823876" y="3493377"/>
        <a:ext cx="2562000" cy="954377"/>
      </dsp:txXfrm>
    </dsp:sp>
    <dsp:sp modelId="{99C772B8-FAF8-5747-87F9-9306632294E8}">
      <dsp:nvSpPr>
        <dsp:cNvPr id="0" name=""/>
        <dsp:cNvSpPr/>
      </dsp:nvSpPr>
      <dsp:spPr>
        <a:xfrm>
          <a:off x="1058913" y="4618247"/>
          <a:ext cx="3545057" cy="101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>
              <a:latin typeface="Verdana"/>
              <a:cs typeface="Verdana"/>
            </a:rPr>
            <a:t>Se il mese è dicembre </a:t>
          </a:r>
          <a:r>
            <a:rPr lang="it-IT" sz="900" kern="1200" dirty="0">
              <a:latin typeface="Verdana"/>
              <a:cs typeface="Verdana"/>
              <a:sym typeface="Wingdings"/>
            </a:rPr>
            <a:t></a:t>
          </a:r>
          <a:r>
            <a:rPr lang="it-IT" sz="900" kern="1200" dirty="0">
              <a:latin typeface="Verdana"/>
              <a:cs typeface="Verdana"/>
            </a:rPr>
            <a:t> il giorno successivo è il 1 gennaio dell’anno successivo</a:t>
          </a:r>
        </a:p>
      </dsp:txBody>
      <dsp:txXfrm>
        <a:off x="1088605" y="4647939"/>
        <a:ext cx="2562000" cy="954377"/>
      </dsp:txXfrm>
    </dsp:sp>
    <dsp:sp modelId="{102390F3-22EB-254C-88C3-64021A1750CC}">
      <dsp:nvSpPr>
        <dsp:cNvPr id="0" name=""/>
        <dsp:cNvSpPr/>
      </dsp:nvSpPr>
      <dsp:spPr>
        <a:xfrm>
          <a:off x="2886112" y="740609"/>
          <a:ext cx="658945" cy="658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>
            <a:latin typeface="Verdana"/>
            <a:cs typeface="Verdana"/>
          </a:endParaRPr>
        </a:p>
      </dsp:txBody>
      <dsp:txXfrm>
        <a:off x="3034375" y="740609"/>
        <a:ext cx="362419" cy="495856"/>
      </dsp:txXfrm>
    </dsp:sp>
    <dsp:sp modelId="{206D3F28-1CB2-3440-9681-A7F2A55C9B3F}">
      <dsp:nvSpPr>
        <dsp:cNvPr id="0" name=""/>
        <dsp:cNvSpPr/>
      </dsp:nvSpPr>
      <dsp:spPr>
        <a:xfrm>
          <a:off x="3150840" y="1895171"/>
          <a:ext cx="658945" cy="658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>
            <a:latin typeface="Verdana"/>
            <a:cs typeface="Verdana"/>
          </a:endParaRPr>
        </a:p>
      </dsp:txBody>
      <dsp:txXfrm>
        <a:off x="3299103" y="1895171"/>
        <a:ext cx="362419" cy="495856"/>
      </dsp:txXfrm>
    </dsp:sp>
    <dsp:sp modelId="{12695ADE-0639-5043-8E96-1ADB7A36BC39}">
      <dsp:nvSpPr>
        <dsp:cNvPr id="0" name=""/>
        <dsp:cNvSpPr/>
      </dsp:nvSpPr>
      <dsp:spPr>
        <a:xfrm>
          <a:off x="3415569" y="3032836"/>
          <a:ext cx="658945" cy="658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>
            <a:latin typeface="Verdana"/>
            <a:cs typeface="Verdana"/>
          </a:endParaRPr>
        </a:p>
      </dsp:txBody>
      <dsp:txXfrm>
        <a:off x="3563832" y="3032836"/>
        <a:ext cx="362419" cy="495856"/>
      </dsp:txXfrm>
    </dsp:sp>
    <dsp:sp modelId="{986178C0-7C89-AB48-8415-B505282CA3E7}">
      <dsp:nvSpPr>
        <dsp:cNvPr id="0" name=""/>
        <dsp:cNvSpPr/>
      </dsp:nvSpPr>
      <dsp:spPr>
        <a:xfrm>
          <a:off x="3680297" y="4198662"/>
          <a:ext cx="658945" cy="6589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>
            <a:latin typeface="Verdana"/>
            <a:cs typeface="Verdana"/>
          </a:endParaRPr>
        </a:p>
      </dsp:txBody>
      <dsp:txXfrm>
        <a:off x="3828560" y="4198662"/>
        <a:ext cx="362419" cy="4958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0944A-2197-E046-B4A6-11E48D0C6932}">
      <dsp:nvSpPr>
        <dsp:cNvPr id="0" name=""/>
        <dsp:cNvSpPr/>
      </dsp:nvSpPr>
      <dsp:spPr>
        <a:xfrm>
          <a:off x="41" y="134046"/>
          <a:ext cx="4017999" cy="604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>
              <a:latin typeface="Verdana"/>
              <a:cs typeface="Verdana"/>
            </a:rPr>
            <a:t>EVOLVIBILITÀ</a:t>
          </a:r>
        </a:p>
      </dsp:txBody>
      <dsp:txXfrm>
        <a:off x="41" y="134046"/>
        <a:ext cx="4017999" cy="604800"/>
      </dsp:txXfrm>
    </dsp:sp>
    <dsp:sp modelId="{52F82D9C-CFC3-5946-B80D-3E2DC2F308BD}">
      <dsp:nvSpPr>
        <dsp:cNvPr id="0" name=""/>
        <dsp:cNvSpPr/>
      </dsp:nvSpPr>
      <dsp:spPr>
        <a:xfrm>
          <a:off x="41" y="738846"/>
          <a:ext cx="4017999" cy="4842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>
              <a:latin typeface="Verdana"/>
              <a:cs typeface="Verdana"/>
            </a:rPr>
            <a:t>Il software deve essere duttile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>
              <a:latin typeface="Verdana"/>
              <a:cs typeface="Verdana"/>
            </a:rPr>
            <a:t>Il software deve poter fornire nuove funzioni/modificare vecchie funzioni </a:t>
          </a:r>
          <a:r>
            <a:rPr lang="it-IT" sz="2100" kern="1200" dirty="0">
              <a:latin typeface="Verdana"/>
              <a:cs typeface="Verdana"/>
              <a:sym typeface="Wingdings"/>
            </a:rPr>
            <a:t></a:t>
          </a:r>
          <a:r>
            <a:rPr lang="it-IT" sz="2100" kern="1200" dirty="0">
              <a:latin typeface="Verdana"/>
              <a:cs typeface="Verdana"/>
            </a:rPr>
            <a:t> le modifiche vanno progettate e documentate 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>
              <a:latin typeface="Verdana"/>
              <a:cs typeface="Verdana"/>
            </a:rPr>
            <a:t>All’aumentare del tempo dal rilascio la capacità di evoluzione richiede interventi via via più complessi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>
              <a:latin typeface="Verdana"/>
              <a:cs typeface="Verdana"/>
            </a:rPr>
            <a:t>Facilitata dalla </a:t>
          </a:r>
          <a:r>
            <a:rPr lang="it-IT" sz="2100" kern="1200" dirty="0" err="1">
              <a:latin typeface="Verdana"/>
              <a:cs typeface="Verdana"/>
            </a:rPr>
            <a:t>modularizzazione</a:t>
          </a:r>
          <a:endParaRPr lang="it-IT" sz="2100" kern="1200" dirty="0">
            <a:latin typeface="Verdana"/>
            <a:cs typeface="Verdana"/>
          </a:endParaRPr>
        </a:p>
      </dsp:txBody>
      <dsp:txXfrm>
        <a:off x="41" y="738846"/>
        <a:ext cx="4017999" cy="4842180"/>
      </dsp:txXfrm>
    </dsp:sp>
    <dsp:sp modelId="{9910ED27-1A9F-C042-A8ED-B76142C7E033}">
      <dsp:nvSpPr>
        <dsp:cNvPr id="0" name=""/>
        <dsp:cNvSpPr/>
      </dsp:nvSpPr>
      <dsp:spPr>
        <a:xfrm>
          <a:off x="4580560" y="134046"/>
          <a:ext cx="4017999" cy="604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>
              <a:latin typeface="Verdana"/>
              <a:cs typeface="Verdana"/>
            </a:rPr>
            <a:t>RIPARABILITÀ</a:t>
          </a:r>
        </a:p>
      </dsp:txBody>
      <dsp:txXfrm>
        <a:off x="4580560" y="134046"/>
        <a:ext cx="4017999" cy="604800"/>
      </dsp:txXfrm>
    </dsp:sp>
    <dsp:sp modelId="{4174DACE-18E7-3147-AECA-E98D8B913A7A}">
      <dsp:nvSpPr>
        <dsp:cNvPr id="0" name=""/>
        <dsp:cNvSpPr/>
      </dsp:nvSpPr>
      <dsp:spPr>
        <a:xfrm>
          <a:off x="4580560" y="738846"/>
          <a:ext cx="4017999" cy="4842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>
              <a:latin typeface="Verdana"/>
              <a:cs typeface="Verdana"/>
            </a:rPr>
            <a:t>I difetti del software devono essere corretti con una quantità di lavoro ragionevole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>
              <a:latin typeface="Verdana"/>
              <a:cs typeface="Verdana"/>
            </a:rPr>
            <a:t>Le parti “soggette a usura” devono essere accessibili (RAS: </a:t>
          </a:r>
          <a:r>
            <a:rPr lang="it-IT" sz="2100" kern="1200" dirty="0" err="1">
              <a:latin typeface="Verdana"/>
              <a:cs typeface="Verdana"/>
            </a:rPr>
            <a:t>repairability</a:t>
          </a:r>
          <a:r>
            <a:rPr lang="it-IT" sz="2100" kern="1200" dirty="0">
              <a:latin typeface="Verdana"/>
              <a:cs typeface="Verdana"/>
            </a:rPr>
            <a:t>, </a:t>
          </a:r>
          <a:r>
            <a:rPr lang="it-IT" sz="2100" kern="1200" dirty="0" err="1">
              <a:latin typeface="Verdana"/>
              <a:cs typeface="Verdana"/>
            </a:rPr>
            <a:t>availability</a:t>
          </a:r>
          <a:r>
            <a:rPr lang="it-IT" sz="2100" kern="1200" dirty="0">
              <a:latin typeface="Verdana"/>
              <a:cs typeface="Verdana"/>
            </a:rPr>
            <a:t>, </a:t>
          </a:r>
          <a:r>
            <a:rPr lang="it-IT" sz="2100" kern="1200" dirty="0" err="1">
              <a:latin typeface="Verdana"/>
              <a:cs typeface="Verdana"/>
            </a:rPr>
            <a:t>serviceability</a:t>
          </a:r>
          <a:r>
            <a:rPr lang="it-IT" sz="2100" kern="1200" dirty="0">
              <a:latin typeface="Verdana"/>
              <a:cs typeface="Verdana"/>
            </a:rPr>
            <a:t>)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>
              <a:latin typeface="Verdana"/>
              <a:cs typeface="Verdana"/>
            </a:rPr>
            <a:t>È utile l’utilizzo di parti standard</a:t>
          </a:r>
        </a:p>
      </dsp:txBody>
      <dsp:txXfrm>
        <a:off x="4580560" y="738846"/>
        <a:ext cx="4017999" cy="48421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20C96-C787-BD46-A3C7-4D77E3A56996}">
      <dsp:nvSpPr>
        <dsp:cNvPr id="0" name=""/>
        <dsp:cNvSpPr/>
      </dsp:nvSpPr>
      <dsp:spPr>
        <a:xfrm>
          <a:off x="3386105" y="862"/>
          <a:ext cx="1590458" cy="15904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Bisogno</a:t>
          </a:r>
        </a:p>
      </dsp:txBody>
      <dsp:txXfrm>
        <a:off x="3619022" y="233779"/>
        <a:ext cx="1124624" cy="1124624"/>
      </dsp:txXfrm>
    </dsp:sp>
    <dsp:sp modelId="{AD58FAB6-14EF-C94D-8217-B7979B208BD1}">
      <dsp:nvSpPr>
        <dsp:cNvPr id="0" name=""/>
        <dsp:cNvSpPr/>
      </dsp:nvSpPr>
      <dsp:spPr>
        <a:xfrm rot="2160000">
          <a:off x="4926260" y="1222454"/>
          <a:ext cx="422638" cy="536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>
        <a:off x="4938367" y="1292547"/>
        <a:ext cx="295847" cy="322067"/>
      </dsp:txXfrm>
    </dsp:sp>
    <dsp:sp modelId="{EC2B66C2-A1B6-984C-BB5F-DF88D466E50F}">
      <dsp:nvSpPr>
        <dsp:cNvPr id="0" name=""/>
        <dsp:cNvSpPr/>
      </dsp:nvSpPr>
      <dsp:spPr>
        <a:xfrm>
          <a:off x="5317949" y="1404429"/>
          <a:ext cx="1590458" cy="1590458"/>
        </a:xfrm>
        <a:prstGeom prst="ellipse">
          <a:avLst/>
        </a:prstGeom>
        <a:solidFill>
          <a:schemeClr val="accent4">
            <a:hueOff val="1649984"/>
            <a:satOff val="-7300"/>
            <a:lumOff val="-12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Progettazione </a:t>
          </a:r>
        </a:p>
      </dsp:txBody>
      <dsp:txXfrm>
        <a:off x="5550866" y="1637346"/>
        <a:ext cx="1124624" cy="1124624"/>
      </dsp:txXfrm>
    </dsp:sp>
    <dsp:sp modelId="{0F1AD698-F5B0-524B-9FF2-7168CA5145F8}">
      <dsp:nvSpPr>
        <dsp:cNvPr id="0" name=""/>
        <dsp:cNvSpPr/>
      </dsp:nvSpPr>
      <dsp:spPr>
        <a:xfrm rot="6480000">
          <a:off x="5536606" y="3055402"/>
          <a:ext cx="422638" cy="536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649984"/>
            <a:satOff val="-7300"/>
            <a:lumOff val="-12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 rot="10800000">
        <a:off x="5619592" y="3102465"/>
        <a:ext cx="295847" cy="322067"/>
      </dsp:txXfrm>
    </dsp:sp>
    <dsp:sp modelId="{6C7A5F58-D423-264D-9E92-CA71ED6C2F05}">
      <dsp:nvSpPr>
        <dsp:cNvPr id="0" name=""/>
        <dsp:cNvSpPr/>
      </dsp:nvSpPr>
      <dsp:spPr>
        <a:xfrm>
          <a:off x="4580050" y="3675448"/>
          <a:ext cx="1590458" cy="1590458"/>
        </a:xfrm>
        <a:prstGeom prst="ellipse">
          <a:avLst/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Realizzazione = attività di programmazione</a:t>
          </a:r>
        </a:p>
      </dsp:txBody>
      <dsp:txXfrm>
        <a:off x="4812967" y="3908365"/>
        <a:ext cx="1124624" cy="1124624"/>
      </dsp:txXfrm>
    </dsp:sp>
    <dsp:sp modelId="{EFCAED44-D11B-3C45-B297-38D945EBB299}">
      <dsp:nvSpPr>
        <dsp:cNvPr id="0" name=""/>
        <dsp:cNvSpPr/>
      </dsp:nvSpPr>
      <dsp:spPr>
        <a:xfrm rot="10800000">
          <a:off x="3981977" y="4202287"/>
          <a:ext cx="422638" cy="536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 rot="10800000">
        <a:off x="4108768" y="4309643"/>
        <a:ext cx="295847" cy="322067"/>
      </dsp:txXfrm>
    </dsp:sp>
    <dsp:sp modelId="{02558673-099E-5646-A249-467114C31BB4}">
      <dsp:nvSpPr>
        <dsp:cNvPr id="0" name=""/>
        <dsp:cNvSpPr/>
      </dsp:nvSpPr>
      <dsp:spPr>
        <a:xfrm>
          <a:off x="2192160" y="3675448"/>
          <a:ext cx="1590458" cy="1590458"/>
        </a:xfrm>
        <a:prstGeom prst="ellipse">
          <a:avLst/>
        </a:prstGeom>
        <a:solidFill>
          <a:schemeClr val="accent4">
            <a:hueOff val="4949952"/>
            <a:satOff val="-21901"/>
            <a:lumOff val="-3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Manutenzione</a:t>
          </a:r>
        </a:p>
      </dsp:txBody>
      <dsp:txXfrm>
        <a:off x="2425077" y="3908365"/>
        <a:ext cx="1124624" cy="1124624"/>
      </dsp:txXfrm>
    </dsp:sp>
    <dsp:sp modelId="{D9924731-FD5B-D349-A06D-8BF7D693191C}">
      <dsp:nvSpPr>
        <dsp:cNvPr id="0" name=""/>
        <dsp:cNvSpPr/>
      </dsp:nvSpPr>
      <dsp:spPr>
        <a:xfrm rot="15120000">
          <a:off x="2410817" y="3078154"/>
          <a:ext cx="422638" cy="536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49952"/>
            <a:satOff val="-21901"/>
            <a:lumOff val="-36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 rot="10800000">
        <a:off x="2493803" y="3245803"/>
        <a:ext cx="295847" cy="322067"/>
      </dsp:txXfrm>
    </dsp:sp>
    <dsp:sp modelId="{EE0EDFE9-2C92-304F-91D6-9A78EA372F53}">
      <dsp:nvSpPr>
        <dsp:cNvPr id="0" name=""/>
        <dsp:cNvSpPr/>
      </dsp:nvSpPr>
      <dsp:spPr>
        <a:xfrm>
          <a:off x="1454261" y="1404429"/>
          <a:ext cx="1590458" cy="1590458"/>
        </a:xfrm>
        <a:prstGeom prst="ellipse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Ritiro</a:t>
          </a:r>
          <a:r>
            <a:rPr lang="it-IT" sz="1100" kern="1200" dirty="0"/>
            <a:t> </a:t>
          </a:r>
        </a:p>
      </dsp:txBody>
      <dsp:txXfrm>
        <a:off x="1687178" y="1637346"/>
        <a:ext cx="1124624" cy="1124624"/>
      </dsp:txXfrm>
    </dsp:sp>
    <dsp:sp modelId="{7A64E1D9-6A0A-9446-8ED0-C7AFEF534627}">
      <dsp:nvSpPr>
        <dsp:cNvPr id="0" name=""/>
        <dsp:cNvSpPr/>
      </dsp:nvSpPr>
      <dsp:spPr>
        <a:xfrm rot="19440000">
          <a:off x="2994416" y="1236516"/>
          <a:ext cx="422638" cy="536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/>
        </a:p>
      </dsp:txBody>
      <dsp:txXfrm>
        <a:off x="3006523" y="1381135"/>
        <a:ext cx="295847" cy="322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458B-8B9A-F0ED-2532-8E278DFBB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17501-7EEC-C4AE-4AA9-43C1BD22F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D44C1-91C1-36A4-95E4-4AE48346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04/03/26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6B7A-94AB-62C1-C187-ABD9DC21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46D87-6DA0-EB37-2BEA-13C09C8F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0255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B5EE-5F92-6F95-FD7A-A0B37F00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6C19A-847E-C878-3845-8DCEBFFC1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43C80-3743-35B4-0AE8-7D8F93CB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04/03/26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76574-2305-C684-7E35-9B30EE7E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2B9EB-9EA6-BF21-AF0F-B4279D5D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1090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52432-602C-90AF-AA3A-A7F8E4332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8FFD1-309D-9660-124A-CCFA0FDAF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1D040-4D86-9B3D-C81E-141765DF7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04/03/26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E8A33-5CD2-3EFE-D2A1-88BDAA44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F1823-8FCB-EE69-110E-109E3BEA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4605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0A3BE-DE23-FAE3-6DDB-E7923B49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604E3-759C-60E0-0D80-B7F37D9C2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3610B-FFFC-9244-047B-B33E10073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04/03/26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A336-77A2-065B-889A-F865EB359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3689A-9C85-40F0-0AFA-F8D18370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9724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0F0F-4C6D-9A83-CDDE-EDD958D5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CBC6A-8854-575A-93B3-6F558E2CC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D2ECE-6348-AB98-444C-E8863834D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04/03/26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DB20D-3162-C411-A9C5-EB64A489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D4FC4-1430-5921-125A-54C68C8AC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8864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D6BCB-E581-DEB7-47B2-39F0AEE0C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B8C8B-2718-026B-BB57-1783D5829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91312-D4DF-BA15-2C31-27F101505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3D3F3-FF56-10D9-0C84-A0BB7DCC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04/03/26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4EC96-63A2-7381-DD8D-E61CCA20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B36E5-60EF-D0B8-C477-4A35E987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7453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C8DEB-F515-654D-D331-83BA397E3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2E2AC-EB7D-FCE8-5B28-1AE661AAD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38790-09A0-8E4F-60D8-4164551E2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CDDB7-C984-AD57-51D5-1B0E89FF2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D39D3-A134-F78B-4967-80121B5C4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80166-0DBD-8F0D-C424-6B07FD11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04/03/26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9FE39-96D9-3D7A-D1BB-7E0A846E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8E4758-116F-7731-6948-5399319C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0236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9C8F-9FC7-5B2F-7B7C-F81A2950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FF1BA-BF1D-6D35-EC22-21C1C61A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04/03/26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2E336-CE82-C498-5074-65AF1E29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92E13-30B0-EB7C-8DB0-EE026CBE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504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129408-F7AE-6B40-0AD5-5E1EEBB2B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04/03/26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65A7E7-CF6F-6EF7-27E4-8305742E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F0A0F-73CE-CD25-1E58-D06234F5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4063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2597-33F2-D1DA-7281-080E32F2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35155-7D28-78ED-2504-D47F6CE7C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3C0CF-9F20-62E9-F32E-7C9DFADAA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77123-E826-FCFD-94B6-297F9CAF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04/03/26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A180C-0B4E-AD60-67C5-061BA9A4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32ED0-129F-DEC3-080B-154D0992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5165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604A-D45F-2524-53D6-DA804A39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2C8E41-F8AA-BC2B-D294-11B36D9AB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EF47D-2C17-7146-1994-1DC647CC4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2EA85-3C28-2415-BE50-7F0D3EC8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4687-348C-9B4F-A5A1-FB200EFFEEE7}" type="datetimeFigureOut">
              <a:rPr lang="en-IT" smtClean="0"/>
              <a:t>04/03/26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98E4C-B856-BDC5-6EFD-11FF2C2D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AFE9C-D641-9ECF-F356-46840E65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4993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72742-6AEA-851E-DFFD-44D537BB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236D5-AAE4-6A1B-068C-542E0B342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82707-56F7-484A-2112-BAC1070B9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524687-348C-9B4F-A5A1-FB200EFFEEE7}" type="datetimeFigureOut">
              <a:rPr lang="en-IT" smtClean="0"/>
              <a:t>04/03/26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909EB-E211-1E46-2A7A-C268A9522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58525-6F1A-4A76-04A6-32C2CB5A1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2223E8-5618-CC46-9A40-FC23654168D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5478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1" y="129385"/>
            <a:ext cx="5334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IL SOFTWARE: DEFINIZIONI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6A880-B78E-F7AF-3C34-8D204140F692}"/>
              </a:ext>
            </a:extLst>
          </p:cNvPr>
          <p:cNvSpPr txBox="1"/>
          <p:nvPr/>
        </p:nvSpPr>
        <p:spPr>
          <a:xfrm>
            <a:off x="3047144" y="2208705"/>
            <a:ext cx="609771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>
                <a:latin typeface="+mj-lt"/>
              </a:rPr>
              <a:t>L’insieme o una parte dei programmi, delle procedure, delle regole e della relativa documentazione di un </a:t>
            </a:r>
            <a:r>
              <a:rPr lang="it-IT" b="1" dirty="0">
                <a:latin typeface="+mj-lt"/>
              </a:rPr>
              <a:t>sistema di elaborazione dell’informazione. </a:t>
            </a:r>
          </a:p>
          <a:p>
            <a:pPr marL="514350" indent="-514350">
              <a:buFont typeface="+mj-lt"/>
              <a:buAutoNum type="arabicPeriod"/>
            </a:pPr>
            <a:endParaRPr lang="it-IT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latin typeface="+mj-lt"/>
              </a:rPr>
              <a:t>Programmi, procedure, ed eventuale documentazione e dati relativi all’operazione di un </a:t>
            </a:r>
            <a:r>
              <a:rPr lang="it-IT" b="1" dirty="0">
                <a:latin typeface="+mj-lt"/>
              </a:rPr>
              <a:t>sistema di calcolo</a:t>
            </a:r>
            <a:r>
              <a:rPr lang="it-IT" dirty="0">
                <a:latin typeface="+mj-lt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it-IT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latin typeface="+mj-lt"/>
              </a:rPr>
              <a:t>Programma o insieme di programmi usati per </a:t>
            </a:r>
            <a:r>
              <a:rPr lang="it-IT" b="1" dirty="0">
                <a:latin typeface="+mj-lt"/>
              </a:rPr>
              <a:t>l’operazione di un calcolatore</a:t>
            </a:r>
            <a:r>
              <a:rPr lang="it-IT" dirty="0">
                <a:latin typeface="+mj-lt"/>
              </a:rPr>
              <a:t>.</a:t>
            </a:r>
          </a:p>
          <a:p>
            <a:pPr marL="0" indent="0" algn="r">
              <a:buNone/>
            </a:pPr>
            <a:endParaRPr lang="it-IT" sz="1000" i="1" dirty="0">
              <a:latin typeface="+mj-lt"/>
            </a:endParaRPr>
          </a:p>
          <a:p>
            <a:pPr marL="0" indent="0" algn="r">
              <a:buNone/>
            </a:pPr>
            <a:endParaRPr lang="it-IT" sz="1000" i="1" dirty="0">
              <a:latin typeface="+mj-lt"/>
            </a:endParaRPr>
          </a:p>
          <a:p>
            <a:pPr marL="0" indent="0" algn="r">
              <a:buNone/>
            </a:pPr>
            <a:endParaRPr lang="it-IT" sz="1000" i="1" dirty="0">
              <a:latin typeface="+mj-lt"/>
            </a:endParaRPr>
          </a:p>
          <a:p>
            <a:pPr marL="0" indent="0" algn="r">
              <a:buNone/>
            </a:pPr>
            <a:r>
              <a:rPr lang="it-IT" sz="1000" i="1" dirty="0">
                <a:latin typeface="+mj-lt"/>
              </a:rPr>
              <a:t>Systems and software engineering – </a:t>
            </a:r>
            <a:r>
              <a:rPr lang="it-IT" sz="1000" i="1" dirty="0" err="1">
                <a:latin typeface="+mj-lt"/>
              </a:rPr>
              <a:t>Vocabulary</a:t>
            </a:r>
            <a:endParaRPr lang="it-IT" sz="1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336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PROGRAMMAZIONE vs INGEGNERIA del SOFTWARE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1EAD90-0CE1-3D15-373A-84651589F3AE}"/>
              </a:ext>
            </a:extLst>
          </p:cNvPr>
          <p:cNvGrpSpPr/>
          <p:nvPr/>
        </p:nvGrpSpPr>
        <p:grpSpPr>
          <a:xfrm>
            <a:off x="1981241" y="1516419"/>
            <a:ext cx="3845569" cy="702048"/>
            <a:chOff x="40" y="83272"/>
            <a:chExt cx="3845569" cy="7020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EE9504-2728-7E0D-C4D9-7684A6E663DF}"/>
                </a:ext>
              </a:extLst>
            </p:cNvPr>
            <p:cNvSpPr/>
            <p:nvPr/>
          </p:nvSpPr>
          <p:spPr>
            <a:xfrm>
              <a:off x="40" y="83272"/>
              <a:ext cx="3845569" cy="70204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9610BB-5FB1-054F-6222-F65DA470491C}"/>
                </a:ext>
              </a:extLst>
            </p:cNvPr>
            <p:cNvSpPr txBox="1"/>
            <p:nvPr/>
          </p:nvSpPr>
          <p:spPr>
            <a:xfrm>
              <a:off x="40" y="83272"/>
              <a:ext cx="3845569" cy="70204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>
                  <a:latin typeface="Verdana"/>
                  <a:cs typeface="Verdana"/>
                </a:rPr>
                <a:t>PROGRAMMAZIONE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7FD762-A0A4-6ECC-42C5-EEA7F994D2D2}"/>
              </a:ext>
            </a:extLst>
          </p:cNvPr>
          <p:cNvGrpSpPr/>
          <p:nvPr/>
        </p:nvGrpSpPr>
        <p:grpSpPr>
          <a:xfrm>
            <a:off x="1981241" y="2218467"/>
            <a:ext cx="3845569" cy="3657369"/>
            <a:chOff x="40" y="785320"/>
            <a:chExt cx="3845569" cy="365736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93B88B2-036C-7942-86CB-1010ABD1272B}"/>
                </a:ext>
              </a:extLst>
            </p:cNvPr>
            <p:cNvSpPr/>
            <p:nvPr/>
          </p:nvSpPr>
          <p:spPr>
            <a:xfrm>
              <a:off x="40" y="785320"/>
              <a:ext cx="3845569" cy="365736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17BAD0-F07B-AA63-9982-7BA6C38E3E18}"/>
                </a:ext>
              </a:extLst>
            </p:cNvPr>
            <p:cNvSpPr txBox="1"/>
            <p:nvPr/>
          </p:nvSpPr>
          <p:spPr>
            <a:xfrm>
              <a:off x="40" y="785320"/>
              <a:ext cx="3845569" cy="365736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Soluzione stand alone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Programma completo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 err="1">
                  <a:latin typeface="Aptos" panose="020B0004020202020204" pitchFamily="34" charset="0"/>
                  <a:cs typeface="Verdana"/>
                </a:rPr>
                <a:t>Monosviluppatore</a:t>
              </a:r>
              <a:endParaRPr lang="it-IT" sz="1900" kern="1200" dirty="0">
                <a:latin typeface="Aptos" panose="020B0004020202020204" pitchFamily="34" charset="0"/>
                <a:cs typeface="Verdana"/>
              </a:endParaRP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L’attività principale è lo sviluppo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Competenze: linguaggi e programmazione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0E8668-96E2-FF84-D6EE-26FAB08A3534}"/>
              </a:ext>
            </a:extLst>
          </p:cNvPr>
          <p:cNvGrpSpPr/>
          <p:nvPr/>
        </p:nvGrpSpPr>
        <p:grpSpPr>
          <a:xfrm>
            <a:off x="6365190" y="1516419"/>
            <a:ext cx="3845569" cy="702048"/>
            <a:chOff x="4383989" y="83272"/>
            <a:chExt cx="3845569" cy="7020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3C8A88-368F-D6E6-2B0F-816BA77AA4AD}"/>
                </a:ext>
              </a:extLst>
            </p:cNvPr>
            <p:cNvSpPr/>
            <p:nvPr/>
          </p:nvSpPr>
          <p:spPr>
            <a:xfrm>
              <a:off x="4383989" y="83272"/>
              <a:ext cx="3845569" cy="70204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EAAD60-BA98-9A6F-6157-3A74B6024AC6}"/>
                </a:ext>
              </a:extLst>
            </p:cNvPr>
            <p:cNvSpPr txBox="1"/>
            <p:nvPr/>
          </p:nvSpPr>
          <p:spPr>
            <a:xfrm>
              <a:off x="4383989" y="83272"/>
              <a:ext cx="3845569" cy="70204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>
                  <a:latin typeface="Verdana"/>
                  <a:cs typeface="Verdana"/>
                </a:rPr>
                <a:t>INGEGNERIA DEL SOFTWARE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2A84D8-0670-AA4A-3D63-0B0D6FB0A52A}"/>
              </a:ext>
            </a:extLst>
          </p:cNvPr>
          <p:cNvGrpSpPr/>
          <p:nvPr/>
        </p:nvGrpSpPr>
        <p:grpSpPr>
          <a:xfrm>
            <a:off x="6365190" y="2218467"/>
            <a:ext cx="3845569" cy="3657369"/>
            <a:chOff x="4383989" y="785320"/>
            <a:chExt cx="3845569" cy="365736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580CFC-7125-41BF-E5E9-514273CBE5C0}"/>
                </a:ext>
              </a:extLst>
            </p:cNvPr>
            <p:cNvSpPr/>
            <p:nvPr/>
          </p:nvSpPr>
          <p:spPr>
            <a:xfrm>
              <a:off x="4383989" y="785320"/>
              <a:ext cx="3845569" cy="365736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FB5A78-2BBA-CF74-25F6-86B62D0D81EC}"/>
                </a:ext>
              </a:extLst>
            </p:cNvPr>
            <p:cNvSpPr txBox="1"/>
            <p:nvPr/>
          </p:nvSpPr>
          <p:spPr>
            <a:xfrm>
              <a:off x="4383989" y="785320"/>
              <a:ext cx="3845569" cy="365736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>
                  <a:latin typeface="Aptos" panose="020B0004020202020204" pitchFamily="34" charset="0"/>
                  <a:cs typeface="Verdana"/>
                </a:rPr>
                <a:t>Sistemi complessi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>
                  <a:latin typeface="Aptos" panose="020B0004020202020204" pitchFamily="34" charset="0"/>
                  <a:cs typeface="Verdana"/>
                </a:rPr>
                <a:t>Componenti e/o moduli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>
                  <a:latin typeface="Aptos" panose="020B0004020202020204" pitchFamily="34" charset="0"/>
                  <a:cs typeface="Verdana"/>
                </a:rPr>
                <a:t>Multisviluppatore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L’attività principale è la progettazione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Competenze: approcci di progetto, gestione dei processi, definizione delle specifiche, comunicazione e interazione (con il committente/utente e con lo sviluppatore)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037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PARTICOLARITA’ DEL SOFTWARE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6834C-B8A0-096E-5ABE-2A64CD69F129}"/>
              </a:ext>
            </a:extLst>
          </p:cNvPr>
          <p:cNvSpPr txBox="1"/>
          <p:nvPr/>
        </p:nvSpPr>
        <p:spPr>
          <a:xfrm>
            <a:off x="2872483" y="1775989"/>
            <a:ext cx="71345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+mj-lt"/>
              </a:rPr>
              <a:t>Immateriale, non occupa spazio fisico (soft) </a:t>
            </a:r>
            <a:r>
              <a:rPr lang="it-IT" dirty="0">
                <a:latin typeface="+mj-lt"/>
                <a:sym typeface="Wingdings"/>
              </a:rPr>
              <a:t> </a:t>
            </a:r>
          </a:p>
          <a:p>
            <a:pPr lvl="1"/>
            <a:r>
              <a:rPr lang="it-IT" dirty="0">
                <a:latin typeface="+mj-lt"/>
                <a:sym typeface="Wingdings"/>
              </a:rPr>
              <a:t>Gli aspetti di “materiale di produzione” sono pressoché nulli</a:t>
            </a:r>
          </a:p>
          <a:p>
            <a:pPr lvl="1"/>
            <a:r>
              <a:rPr lang="it-IT" dirty="0">
                <a:latin typeface="+mj-lt"/>
                <a:sym typeface="Wingdings"/>
              </a:rPr>
              <a:t>È difficilmente rappresentabile in assenza di notazioni condivise</a:t>
            </a:r>
          </a:p>
          <a:p>
            <a:pPr lvl="1"/>
            <a:r>
              <a:rPr lang="it-IT" dirty="0">
                <a:latin typeface="+mj-lt"/>
                <a:sym typeface="Wingdings"/>
              </a:rPr>
              <a:t>È difficile definirne gli aspetti di qualità</a:t>
            </a:r>
          </a:p>
          <a:p>
            <a:pPr marL="457200" lvl="1" indent="0">
              <a:buNone/>
            </a:pPr>
            <a:endParaRPr lang="it-IT" dirty="0">
              <a:latin typeface="+mj-lt"/>
            </a:endParaRPr>
          </a:p>
          <a:p>
            <a:r>
              <a:rPr lang="it-IT" dirty="0">
                <a:latin typeface="+mj-lt"/>
              </a:rPr>
              <a:t>Human intensive </a:t>
            </a:r>
            <a:r>
              <a:rPr lang="it-IT" dirty="0">
                <a:latin typeface="+mj-lt"/>
                <a:sym typeface="Wingdings"/>
              </a:rPr>
              <a:t> per essere costruito richiede </a:t>
            </a:r>
            <a:r>
              <a:rPr lang="it-IT" u="sng" dirty="0">
                <a:latin typeface="+mj-lt"/>
                <a:sym typeface="Wingdings"/>
              </a:rPr>
              <a:t>molto lavoro </a:t>
            </a:r>
            <a:r>
              <a:rPr lang="it-IT" b="1" u="sng" dirty="0">
                <a:latin typeface="+mj-lt"/>
                <a:sym typeface="Wingdings"/>
              </a:rPr>
              <a:t>umano*</a:t>
            </a:r>
            <a:endParaRPr lang="it-IT" b="1" u="sng" dirty="0">
              <a:latin typeface="+mj-lt"/>
            </a:endParaRPr>
          </a:p>
          <a:p>
            <a:endParaRPr lang="it-IT" dirty="0">
              <a:latin typeface="+mj-lt"/>
            </a:endParaRPr>
          </a:p>
          <a:p>
            <a:r>
              <a:rPr lang="it-IT" dirty="0">
                <a:latin typeface="+mj-lt"/>
              </a:rPr>
              <a:t>Duttile </a:t>
            </a:r>
            <a:r>
              <a:rPr lang="it-IT" dirty="0">
                <a:latin typeface="+mj-lt"/>
                <a:sym typeface="Wingdings"/>
              </a:rPr>
              <a:t> modificabile “con poco sforzo”</a:t>
            </a:r>
          </a:p>
          <a:p>
            <a:endParaRPr lang="it-IT" dirty="0">
              <a:latin typeface="+mj-lt"/>
              <a:sym typeface="Wingdings"/>
            </a:endParaRPr>
          </a:p>
          <a:p>
            <a:r>
              <a:rPr lang="it-IT" dirty="0">
                <a:latin typeface="+mj-lt"/>
                <a:sym typeface="Wingdings"/>
              </a:rPr>
              <a:t>Complesso  molte istruzioni che interagiscono tra di loro</a:t>
            </a:r>
          </a:p>
          <a:p>
            <a:endParaRPr lang="it-IT" dirty="0">
              <a:latin typeface="+mj-lt"/>
              <a:sym typeface="Wingdings"/>
            </a:endParaRPr>
          </a:p>
          <a:p>
            <a:r>
              <a:rPr lang="it-IT" dirty="0">
                <a:latin typeface="+mj-lt"/>
                <a:sym typeface="Wingdings"/>
              </a:rPr>
              <a:t>Non lineare  una piccola modifica in un punto può determinare un cambiamento radicale del comportamento dell’intero sistema</a:t>
            </a:r>
            <a:endParaRPr lang="it-IT" dirty="0">
              <a:latin typeface="+mj-lt"/>
            </a:endParaRPr>
          </a:p>
          <a:p>
            <a:pPr marL="0" indent="0">
              <a:buNone/>
            </a:pPr>
            <a:endParaRPr lang="it-IT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FEF76-8C8A-0789-5C81-17B0543E49E4}"/>
              </a:ext>
            </a:extLst>
          </p:cNvPr>
          <p:cNvSpPr txBox="1"/>
          <p:nvPr/>
        </p:nvSpPr>
        <p:spPr>
          <a:xfrm>
            <a:off x="1064489" y="62688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* for now.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01014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RUOLI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C56068-5E02-B314-8E8F-6D2CC08B6070}"/>
              </a:ext>
            </a:extLst>
          </p:cNvPr>
          <p:cNvGrpSpPr/>
          <p:nvPr/>
        </p:nvGrpSpPr>
        <p:grpSpPr>
          <a:xfrm>
            <a:off x="2178627" y="1623250"/>
            <a:ext cx="8229600" cy="455715"/>
            <a:chOff x="0" y="83159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8442123-D831-3709-C631-6959D4296BC0}"/>
                </a:ext>
              </a:extLst>
            </p:cNvPr>
            <p:cNvSpPr/>
            <p:nvPr/>
          </p:nvSpPr>
          <p:spPr>
            <a:xfrm>
              <a:off x="0" y="83159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31" name="Rounded Rectangle 4">
              <a:extLst>
                <a:ext uri="{FF2B5EF4-FFF2-40B4-BE49-F238E27FC236}">
                  <a16:creationId xmlns:a16="http://schemas.microsoft.com/office/drawing/2014/main" id="{F01367E6-F000-74C5-199D-66C6A0862D1D}"/>
                </a:ext>
              </a:extLst>
            </p:cNvPr>
            <p:cNvSpPr txBox="1"/>
            <p:nvPr/>
          </p:nvSpPr>
          <p:spPr>
            <a:xfrm>
              <a:off x="22246" y="105405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>
                  <a:latin typeface="Aptos" panose="020B0004020202020204" pitchFamily="34" charset="0"/>
                  <a:cs typeface="Verdana"/>
                </a:rPr>
                <a:t>Sviluppatore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9363D4-9DDE-4B29-1510-7BCDC8302E29}"/>
              </a:ext>
            </a:extLst>
          </p:cNvPr>
          <p:cNvGrpSpPr/>
          <p:nvPr/>
        </p:nvGrpSpPr>
        <p:grpSpPr>
          <a:xfrm>
            <a:off x="2178627" y="2078965"/>
            <a:ext cx="8229600" cy="766935"/>
            <a:chOff x="0" y="538874"/>
            <a:chExt cx="8229600" cy="76693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533B4E2-0912-38A8-9BD9-E77A40393FA4}"/>
                </a:ext>
              </a:extLst>
            </p:cNvPr>
            <p:cNvSpPr/>
            <p:nvPr/>
          </p:nvSpPr>
          <p:spPr>
            <a:xfrm>
              <a:off x="0" y="538874"/>
              <a:ext cx="8229600" cy="76693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5D612B-468E-A551-D540-3246CE1A0B9E}"/>
                </a:ext>
              </a:extLst>
            </p:cNvPr>
            <p:cNvSpPr txBox="1"/>
            <p:nvPr/>
          </p:nvSpPr>
          <p:spPr>
            <a:xfrm>
              <a:off x="0" y="538874"/>
              <a:ext cx="8229600" cy="76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kern="1200">
                  <a:latin typeface="Aptos" panose="020B0004020202020204" pitchFamily="34" charset="0"/>
                  <a:cs typeface="Verdana"/>
                </a:rPr>
                <a:t>Colui che partecipa direttamente allo sviluppo del software</a:t>
              </a: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kern="1200" dirty="0">
                  <a:latin typeface="Aptos" panose="020B0004020202020204" pitchFamily="34" charset="0"/>
                  <a:cs typeface="Verdana"/>
                </a:rPr>
                <a:t>Include analisti, progettisti, programmatori, collaudatori. </a:t>
              </a: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kern="1200">
                  <a:latin typeface="Aptos" panose="020B0004020202020204" pitchFamily="34" charset="0"/>
                  <a:cs typeface="Verdana"/>
                </a:rPr>
                <a:t>Anche i manutentori sono sviluppatori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6C9879-DAB4-FE53-9E46-0A57DA86A2B7}"/>
              </a:ext>
            </a:extLst>
          </p:cNvPr>
          <p:cNvGrpSpPr/>
          <p:nvPr/>
        </p:nvGrpSpPr>
        <p:grpSpPr>
          <a:xfrm>
            <a:off x="2178627" y="2845900"/>
            <a:ext cx="8229600" cy="455715"/>
            <a:chOff x="0" y="1305809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B570F03C-55C3-8640-2911-D762756735CD}"/>
                </a:ext>
              </a:extLst>
            </p:cNvPr>
            <p:cNvSpPr/>
            <p:nvPr/>
          </p:nvSpPr>
          <p:spPr>
            <a:xfrm>
              <a:off x="0" y="1305809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7" name="Rounded Rectangle 8">
              <a:extLst>
                <a:ext uri="{FF2B5EF4-FFF2-40B4-BE49-F238E27FC236}">
                  <a16:creationId xmlns:a16="http://schemas.microsoft.com/office/drawing/2014/main" id="{E7BCADAA-C78B-23F2-9E11-FC685F9EB923}"/>
                </a:ext>
              </a:extLst>
            </p:cNvPr>
            <p:cNvSpPr txBox="1"/>
            <p:nvPr/>
          </p:nvSpPr>
          <p:spPr>
            <a:xfrm>
              <a:off x="22246" y="1328055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Produttore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FB7047-8807-6FC4-01F4-A810CF3BA448}"/>
              </a:ext>
            </a:extLst>
          </p:cNvPr>
          <p:cNvGrpSpPr/>
          <p:nvPr/>
        </p:nvGrpSpPr>
        <p:grpSpPr>
          <a:xfrm>
            <a:off x="2178627" y="3301615"/>
            <a:ext cx="8229600" cy="727605"/>
            <a:chOff x="0" y="1761524"/>
            <a:chExt cx="8229600" cy="7276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580D591-2500-9B76-A3AD-32ED14F204AA}"/>
                </a:ext>
              </a:extLst>
            </p:cNvPr>
            <p:cNvSpPr/>
            <p:nvPr/>
          </p:nvSpPr>
          <p:spPr>
            <a:xfrm>
              <a:off x="0" y="1761524"/>
              <a:ext cx="8229600" cy="72760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1D628C-8B49-A7ED-895E-1735D4A20E85}"/>
                </a:ext>
              </a:extLst>
            </p:cNvPr>
            <p:cNvSpPr txBox="1"/>
            <p:nvPr/>
          </p:nvSpPr>
          <p:spPr>
            <a:xfrm>
              <a:off x="0" y="1761524"/>
              <a:ext cx="8229600" cy="727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kern="1200">
                  <a:latin typeface="Aptos" panose="020B0004020202020204" pitchFamily="34" charset="0"/>
                  <a:cs typeface="Verdana"/>
                </a:rPr>
                <a:t>organizzazione che produce software, o una persona che la rappresenta (lo sviluppatore è di solito un dipendente)</a:t>
              </a: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kern="1200" dirty="0">
                  <a:latin typeface="Aptos" panose="020B0004020202020204" pitchFamily="34" charset="0"/>
                  <a:cs typeface="Verdana"/>
                </a:rPr>
                <a:t>Si prende la responsabilità del software stesso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30C70D-A031-4877-6BC0-3456DD6A91BC}"/>
              </a:ext>
            </a:extLst>
          </p:cNvPr>
          <p:cNvGrpSpPr/>
          <p:nvPr/>
        </p:nvGrpSpPr>
        <p:grpSpPr>
          <a:xfrm>
            <a:off x="2178627" y="4029220"/>
            <a:ext cx="8229600" cy="455715"/>
            <a:chOff x="0" y="2489129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5C450BD-2AE6-50B7-A5D2-389B367B56D4}"/>
                </a:ext>
              </a:extLst>
            </p:cNvPr>
            <p:cNvSpPr/>
            <p:nvPr/>
          </p:nvSpPr>
          <p:spPr>
            <a:xfrm>
              <a:off x="0" y="2489129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930461"/>
                <a:satOff val="-31979"/>
                <a:lumOff val="1177"/>
                <a:alphaOff val="0"/>
              </a:schemeClr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3" name="Rounded Rectangle 12">
              <a:extLst>
                <a:ext uri="{FF2B5EF4-FFF2-40B4-BE49-F238E27FC236}">
                  <a16:creationId xmlns:a16="http://schemas.microsoft.com/office/drawing/2014/main" id="{73186947-93C1-11CA-46D6-CA8B0A4FBF40}"/>
                </a:ext>
              </a:extLst>
            </p:cNvPr>
            <p:cNvSpPr txBox="1"/>
            <p:nvPr/>
          </p:nvSpPr>
          <p:spPr>
            <a:xfrm>
              <a:off x="22246" y="2511375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>
                  <a:latin typeface="Aptos" panose="020B0004020202020204" pitchFamily="34" charset="0"/>
                  <a:cs typeface="Verdana"/>
                </a:rPr>
                <a:t>Committente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590750-07C4-CADB-8E75-BACCC5927C3F}"/>
              </a:ext>
            </a:extLst>
          </p:cNvPr>
          <p:cNvGrpSpPr/>
          <p:nvPr/>
        </p:nvGrpSpPr>
        <p:grpSpPr>
          <a:xfrm>
            <a:off x="2178627" y="4484935"/>
            <a:ext cx="8229600" cy="314640"/>
            <a:chOff x="0" y="2944844"/>
            <a:chExt cx="8229600" cy="3146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71F58B-B527-8E16-4DC2-017B504E3813}"/>
                </a:ext>
              </a:extLst>
            </p:cNvPr>
            <p:cNvSpPr/>
            <p:nvPr/>
          </p:nvSpPr>
          <p:spPr>
            <a:xfrm>
              <a:off x="0" y="2944844"/>
              <a:ext cx="8229600" cy="314640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C7A82B-CEEE-5D5F-D8EB-C0B5BDFC36E2}"/>
                </a:ext>
              </a:extLst>
            </p:cNvPr>
            <p:cNvSpPr txBox="1"/>
            <p:nvPr/>
          </p:nvSpPr>
          <p:spPr>
            <a:xfrm>
              <a:off x="0" y="2944844"/>
              <a:ext cx="8229600" cy="314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kern="1200">
                  <a:latin typeface="Aptos" panose="020B0004020202020204" pitchFamily="34" charset="0"/>
                  <a:cs typeface="Verdana"/>
                </a:rPr>
                <a:t>organizzazione o persona che chiede al produttore di fornire il software.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2A5727-5177-0A5A-7697-44D1C784AC5A}"/>
              </a:ext>
            </a:extLst>
          </p:cNvPr>
          <p:cNvGrpSpPr/>
          <p:nvPr/>
        </p:nvGrpSpPr>
        <p:grpSpPr>
          <a:xfrm>
            <a:off x="2178627" y="4799574"/>
            <a:ext cx="8229600" cy="455715"/>
            <a:chOff x="0" y="3259483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6D51DFF-6C85-5385-2DC6-C8793B6474E2}"/>
                </a:ext>
              </a:extLst>
            </p:cNvPr>
            <p:cNvSpPr/>
            <p:nvPr/>
          </p:nvSpPr>
          <p:spPr>
            <a:xfrm>
              <a:off x="0" y="3259483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DC3AB658-DF5B-EDD7-8F45-8F746D6D8AB5}"/>
                </a:ext>
              </a:extLst>
            </p:cNvPr>
            <p:cNvSpPr txBox="1"/>
            <p:nvPr/>
          </p:nvSpPr>
          <p:spPr>
            <a:xfrm>
              <a:off x="22246" y="3281729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>
                  <a:latin typeface="Aptos" panose="020B0004020202020204" pitchFamily="34" charset="0"/>
                  <a:cs typeface="Verdana"/>
                </a:rPr>
                <a:t>Utente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E75253-4BAE-D83F-DB9E-3FE1ADD505F0}"/>
              </a:ext>
            </a:extLst>
          </p:cNvPr>
          <p:cNvGrpSpPr/>
          <p:nvPr/>
        </p:nvGrpSpPr>
        <p:grpSpPr>
          <a:xfrm>
            <a:off x="2178627" y="5255290"/>
            <a:ext cx="8229600" cy="727605"/>
            <a:chOff x="0" y="3715199"/>
            <a:chExt cx="8229600" cy="7276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A5A35B-7558-11F3-83CC-CF8008AE6E7A}"/>
                </a:ext>
              </a:extLst>
            </p:cNvPr>
            <p:cNvSpPr/>
            <p:nvPr/>
          </p:nvSpPr>
          <p:spPr>
            <a:xfrm>
              <a:off x="0" y="3715199"/>
              <a:ext cx="8229600" cy="72760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0BB826-26AA-2272-245E-FAFCD54B0C9E}"/>
                </a:ext>
              </a:extLst>
            </p:cNvPr>
            <p:cNvSpPr txBox="1"/>
            <p:nvPr/>
          </p:nvSpPr>
          <p:spPr>
            <a:xfrm>
              <a:off x="0" y="3715199"/>
              <a:ext cx="8229600" cy="727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kern="1200">
                  <a:latin typeface="Aptos" panose="020B0004020202020204" pitchFamily="34" charset="0"/>
                  <a:cs typeface="Verdana"/>
                </a:rPr>
                <a:t>Utilizzatore del software.</a:t>
              </a: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kern="1200">
                  <a:latin typeface="Aptos" panose="020B0004020202020204" pitchFamily="34" charset="0"/>
                  <a:cs typeface="Verdana"/>
                </a:rPr>
                <a:t>Sono di solito collegati al committente (ad es committente = Azienda Ospedaliera; utenti = medici, infermieri, etc)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32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SPECIALIZZAZIONI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C56068-5E02-B314-8E8F-6D2CC08B6070}"/>
              </a:ext>
            </a:extLst>
          </p:cNvPr>
          <p:cNvGrpSpPr/>
          <p:nvPr/>
        </p:nvGrpSpPr>
        <p:grpSpPr>
          <a:xfrm>
            <a:off x="2178627" y="1291208"/>
            <a:ext cx="8229600" cy="294872"/>
            <a:chOff x="0" y="83159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8442123-D831-3709-C631-6959D4296BC0}"/>
                </a:ext>
              </a:extLst>
            </p:cNvPr>
            <p:cNvSpPr/>
            <p:nvPr/>
          </p:nvSpPr>
          <p:spPr>
            <a:xfrm>
              <a:off x="0" y="83159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31" name="Rounded Rectangle 4">
              <a:extLst>
                <a:ext uri="{FF2B5EF4-FFF2-40B4-BE49-F238E27FC236}">
                  <a16:creationId xmlns:a16="http://schemas.microsoft.com/office/drawing/2014/main" id="{F01367E6-F000-74C5-199D-66C6A0862D1D}"/>
                </a:ext>
              </a:extLst>
            </p:cNvPr>
            <p:cNvSpPr txBox="1"/>
            <p:nvPr/>
          </p:nvSpPr>
          <p:spPr>
            <a:xfrm>
              <a:off x="22246" y="105405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dirty="0" err="1">
                  <a:latin typeface="Aptos" panose="020B0004020202020204" pitchFamily="34" charset="0"/>
                  <a:cs typeface="Verdana"/>
                </a:rPr>
                <a:t>Frontend</a:t>
              </a:r>
              <a:r>
                <a:rPr lang="it-IT" sz="1900" dirty="0">
                  <a:latin typeface="Aptos" panose="020B0004020202020204" pitchFamily="34" charset="0"/>
                  <a:cs typeface="Verdana"/>
                </a:rPr>
                <a:t> Developer</a:t>
              </a:r>
              <a:endParaRPr lang="it-IT" sz="1900" kern="1200" dirty="0">
                <a:latin typeface="Aptos" panose="020B0004020202020204" pitchFamily="34" charset="0"/>
                <a:cs typeface="Verdana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9363D4-9DDE-4B29-1510-7BCDC8302E29}"/>
              </a:ext>
            </a:extLst>
          </p:cNvPr>
          <p:cNvGrpSpPr/>
          <p:nvPr/>
        </p:nvGrpSpPr>
        <p:grpSpPr>
          <a:xfrm>
            <a:off x="2176316" y="1620950"/>
            <a:ext cx="8231911" cy="892907"/>
            <a:chOff x="-2311" y="412902"/>
            <a:chExt cx="8231911" cy="8929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533B4E2-0912-38A8-9BD9-E77A40393FA4}"/>
                </a:ext>
              </a:extLst>
            </p:cNvPr>
            <p:cNvSpPr/>
            <p:nvPr/>
          </p:nvSpPr>
          <p:spPr>
            <a:xfrm>
              <a:off x="0" y="538874"/>
              <a:ext cx="8229600" cy="76693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5D612B-468E-A551-D540-3246CE1A0B9E}"/>
                </a:ext>
              </a:extLst>
            </p:cNvPr>
            <p:cNvSpPr txBox="1"/>
            <p:nvPr/>
          </p:nvSpPr>
          <p:spPr>
            <a:xfrm>
              <a:off x="-2311" y="412902"/>
              <a:ext cx="8229600" cy="76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Si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occupa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del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lato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“client” del software.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6C9879-DAB4-FE53-9E46-0A57DA86A2B7}"/>
              </a:ext>
            </a:extLst>
          </p:cNvPr>
          <p:cNvGrpSpPr/>
          <p:nvPr/>
        </p:nvGrpSpPr>
        <p:grpSpPr>
          <a:xfrm>
            <a:off x="2176316" y="1912597"/>
            <a:ext cx="8229600" cy="294872"/>
            <a:chOff x="0" y="1305809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B570F03C-55C3-8640-2911-D762756735CD}"/>
                </a:ext>
              </a:extLst>
            </p:cNvPr>
            <p:cNvSpPr/>
            <p:nvPr/>
          </p:nvSpPr>
          <p:spPr>
            <a:xfrm>
              <a:off x="0" y="1305809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7" name="Rounded Rectangle 8">
              <a:extLst>
                <a:ext uri="{FF2B5EF4-FFF2-40B4-BE49-F238E27FC236}">
                  <a16:creationId xmlns:a16="http://schemas.microsoft.com/office/drawing/2014/main" id="{E7BCADAA-C78B-23F2-9E11-FC685F9EB923}"/>
                </a:ext>
              </a:extLst>
            </p:cNvPr>
            <p:cNvSpPr txBox="1"/>
            <p:nvPr/>
          </p:nvSpPr>
          <p:spPr>
            <a:xfrm>
              <a:off x="22246" y="1328055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 err="1">
                  <a:latin typeface="Aptos" panose="020B0004020202020204" pitchFamily="34" charset="0"/>
                  <a:cs typeface="Verdana"/>
                </a:rPr>
                <a:t>Backend</a:t>
              </a: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 Developer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FB7047-8807-6FC4-01F4-A810CF3BA448}"/>
              </a:ext>
            </a:extLst>
          </p:cNvPr>
          <p:cNvGrpSpPr/>
          <p:nvPr/>
        </p:nvGrpSpPr>
        <p:grpSpPr>
          <a:xfrm>
            <a:off x="2176316" y="2234633"/>
            <a:ext cx="8231911" cy="1029075"/>
            <a:chOff x="-2311" y="1460054"/>
            <a:chExt cx="8231911" cy="10290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580D591-2500-9B76-A3AD-32ED14F204AA}"/>
                </a:ext>
              </a:extLst>
            </p:cNvPr>
            <p:cNvSpPr/>
            <p:nvPr/>
          </p:nvSpPr>
          <p:spPr>
            <a:xfrm>
              <a:off x="0" y="1761524"/>
              <a:ext cx="8229600" cy="72760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1D628C-8B49-A7ED-895E-1735D4A20E85}"/>
                </a:ext>
              </a:extLst>
            </p:cNvPr>
            <p:cNvSpPr txBox="1"/>
            <p:nvPr/>
          </p:nvSpPr>
          <p:spPr>
            <a:xfrm>
              <a:off x="-2311" y="1460054"/>
              <a:ext cx="8229600" cy="727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dirty="0">
                  <a:latin typeface="Aptos" panose="020B0004020202020204" pitchFamily="34" charset="0"/>
                  <a:cs typeface="Verdana"/>
                </a:rPr>
                <a:t>Si occupa del lato «Server» del software.</a:t>
              </a:r>
              <a:endParaRPr lang="it-IT" sz="1500" kern="1200" dirty="0">
                <a:latin typeface="Aptos" panose="020B0004020202020204" pitchFamily="34" charset="0"/>
                <a:cs typeface="Verdana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30C70D-A031-4877-6BC0-3456DD6A91BC}"/>
              </a:ext>
            </a:extLst>
          </p:cNvPr>
          <p:cNvGrpSpPr/>
          <p:nvPr/>
        </p:nvGrpSpPr>
        <p:grpSpPr>
          <a:xfrm>
            <a:off x="2176316" y="2527404"/>
            <a:ext cx="8229600" cy="294872"/>
            <a:chOff x="0" y="2489129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5C450BD-2AE6-50B7-A5D2-389B367B56D4}"/>
                </a:ext>
              </a:extLst>
            </p:cNvPr>
            <p:cNvSpPr/>
            <p:nvPr/>
          </p:nvSpPr>
          <p:spPr>
            <a:xfrm>
              <a:off x="0" y="2489129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930461"/>
                <a:satOff val="-31979"/>
                <a:lumOff val="1177"/>
                <a:alphaOff val="0"/>
              </a:schemeClr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3" name="Rounded Rectangle 12">
              <a:extLst>
                <a:ext uri="{FF2B5EF4-FFF2-40B4-BE49-F238E27FC236}">
                  <a16:creationId xmlns:a16="http://schemas.microsoft.com/office/drawing/2014/main" id="{73186947-93C1-11CA-46D6-CA8B0A4FBF40}"/>
                </a:ext>
              </a:extLst>
            </p:cNvPr>
            <p:cNvSpPr txBox="1"/>
            <p:nvPr/>
          </p:nvSpPr>
          <p:spPr>
            <a:xfrm>
              <a:off x="22246" y="2511375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Full-Stack Developer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590750-07C4-CADB-8E75-BACCC5927C3F}"/>
              </a:ext>
            </a:extLst>
          </p:cNvPr>
          <p:cNvGrpSpPr/>
          <p:nvPr/>
        </p:nvGrpSpPr>
        <p:grpSpPr>
          <a:xfrm>
            <a:off x="2186545" y="2860450"/>
            <a:ext cx="8229600" cy="314640"/>
            <a:chOff x="0" y="2944844"/>
            <a:chExt cx="8229600" cy="3146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71F58B-B527-8E16-4DC2-017B504E3813}"/>
                </a:ext>
              </a:extLst>
            </p:cNvPr>
            <p:cNvSpPr/>
            <p:nvPr/>
          </p:nvSpPr>
          <p:spPr>
            <a:xfrm>
              <a:off x="0" y="2944844"/>
              <a:ext cx="8229600" cy="314640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C7A82B-CEEE-5D5F-D8EB-C0B5BDFC36E2}"/>
                </a:ext>
              </a:extLst>
            </p:cNvPr>
            <p:cNvSpPr txBox="1"/>
            <p:nvPr/>
          </p:nvSpPr>
          <p:spPr>
            <a:xfrm>
              <a:off x="0" y="2944844"/>
              <a:ext cx="8229600" cy="314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285750" lvl="1" indent="-28575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 typeface="Arial" panose="020B0604020202020204" pitchFamily="34" charset="0"/>
                <a:buChar char="•"/>
              </a:pPr>
              <a:r>
                <a:rPr lang="it-IT" sz="1500" kern="1200" dirty="0">
                  <a:latin typeface="Aptos" panose="020B0004020202020204" pitchFamily="34" charset="0"/>
                  <a:cs typeface="Verdana"/>
                </a:rPr>
                <a:t>Si occupa di tutto lo stack software (</a:t>
              </a:r>
              <a:r>
                <a:rPr lang="it-IT" sz="1500" kern="1200" dirty="0" err="1">
                  <a:latin typeface="Aptos" panose="020B0004020202020204" pitchFamily="34" charset="0"/>
                  <a:cs typeface="Verdana"/>
                </a:rPr>
                <a:t>backend</a:t>
              </a:r>
              <a:r>
                <a:rPr lang="it-IT" sz="1500" kern="1200" dirty="0">
                  <a:latin typeface="Aptos" panose="020B0004020202020204" pitchFamily="34" charset="0"/>
                  <a:cs typeface="Verdana"/>
                </a:rPr>
                <a:t> e </a:t>
              </a:r>
              <a:r>
                <a:rPr lang="it-IT" sz="1500" kern="1200" dirty="0" err="1">
                  <a:latin typeface="Aptos" panose="020B0004020202020204" pitchFamily="34" charset="0"/>
                  <a:cs typeface="Verdana"/>
                </a:rPr>
                <a:t>fronte</a:t>
              </a:r>
              <a:r>
                <a:rPr lang="it-IT" sz="1500" dirty="0" err="1">
                  <a:latin typeface="Aptos" panose="020B0004020202020204" pitchFamily="34" charset="0"/>
                  <a:cs typeface="Verdana"/>
                </a:rPr>
                <a:t>nd</a:t>
              </a:r>
              <a:r>
                <a:rPr lang="it-IT" sz="1500" dirty="0">
                  <a:latin typeface="Aptos" panose="020B0004020202020204" pitchFamily="34" charset="0"/>
                  <a:cs typeface="Verdana"/>
                </a:rPr>
                <a:t>, ma anche a livello più basso).</a:t>
              </a:r>
              <a:endParaRPr lang="it-IT" sz="1500" kern="1200" dirty="0">
                <a:latin typeface="Aptos" panose="020B0004020202020204" pitchFamily="34" charset="0"/>
                <a:cs typeface="Verdana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525919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0A4C8F-EC9B-CC06-9740-0CF46A5EDE89}"/>
              </a:ext>
            </a:extLst>
          </p:cNvPr>
          <p:cNvGrpSpPr/>
          <p:nvPr/>
        </p:nvGrpSpPr>
        <p:grpSpPr>
          <a:xfrm>
            <a:off x="2178627" y="3131697"/>
            <a:ext cx="8229600" cy="294872"/>
            <a:chOff x="0" y="83159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3F3157B-7E62-E72C-0F6B-DEDC656BFFC5}"/>
                </a:ext>
              </a:extLst>
            </p:cNvPr>
            <p:cNvSpPr/>
            <p:nvPr/>
          </p:nvSpPr>
          <p:spPr>
            <a:xfrm>
              <a:off x="0" y="83159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AEB2ACC1-22FD-67DD-4CE9-93A6EBE63DE1}"/>
                </a:ext>
              </a:extLst>
            </p:cNvPr>
            <p:cNvSpPr txBox="1"/>
            <p:nvPr/>
          </p:nvSpPr>
          <p:spPr>
            <a:xfrm>
              <a:off x="22246" y="105404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 err="1">
                  <a:latin typeface="Aptos" panose="020B0004020202020204" pitchFamily="34" charset="0"/>
                  <a:cs typeface="Verdana"/>
                </a:rPr>
                <a:t>DevOps</a:t>
              </a: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 </a:t>
              </a:r>
              <a:r>
                <a:rPr lang="it-IT" sz="1900" kern="1200" dirty="0" err="1">
                  <a:latin typeface="Aptos" panose="020B0004020202020204" pitchFamily="34" charset="0"/>
                  <a:cs typeface="Verdana"/>
                </a:rPr>
                <a:t>Engineer</a:t>
              </a: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/Developer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52B48B-2871-1084-9ED8-7452DAC988E5}"/>
              </a:ext>
            </a:extLst>
          </p:cNvPr>
          <p:cNvGrpSpPr/>
          <p:nvPr/>
        </p:nvGrpSpPr>
        <p:grpSpPr>
          <a:xfrm>
            <a:off x="2198562" y="3472467"/>
            <a:ext cx="8229600" cy="766935"/>
            <a:chOff x="0" y="538874"/>
            <a:chExt cx="8229600" cy="76693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83F7BA9-B890-66DA-7A49-9F0648059960}"/>
                </a:ext>
              </a:extLst>
            </p:cNvPr>
            <p:cNvSpPr/>
            <p:nvPr/>
          </p:nvSpPr>
          <p:spPr>
            <a:xfrm>
              <a:off x="0" y="538874"/>
              <a:ext cx="8229600" cy="76693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E11777A-63CE-80AE-E553-2BD545181F66}"/>
                </a:ext>
              </a:extLst>
            </p:cNvPr>
            <p:cNvSpPr txBox="1"/>
            <p:nvPr/>
          </p:nvSpPr>
          <p:spPr>
            <a:xfrm>
              <a:off x="0" y="538874"/>
              <a:ext cx="8229600" cy="766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1500" dirty="0">
                  <a:solidFill>
                    <a:schemeClr val="tx1"/>
                  </a:solidFill>
                  <a:latin typeface="Aptos" panose="020B0004020202020204" pitchFamily="34" charset="0"/>
                </a:rPr>
                <a:t>Development Operations</a:t>
              </a: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15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Cura</a:t>
              </a:r>
              <a:r>
                <a:rPr lang="en-GB" sz="1500" dirty="0">
                  <a:solidFill>
                    <a:schemeClr val="tx1"/>
                  </a:solidFill>
                  <a:latin typeface="Aptos" panose="020B0004020202020204" pitchFamily="34" charset="0"/>
                </a:rPr>
                <a:t> un </a:t>
              </a:r>
              <a:r>
                <a:rPr lang="en-GB" sz="1500" dirty="0" err="1">
                  <a:solidFill>
                    <a:schemeClr val="tx1"/>
                  </a:solidFill>
                  <a:latin typeface="Aptos" panose="020B0004020202020204" pitchFamily="34" charset="0"/>
                </a:rPr>
                <a:t>insieme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di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processi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e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tecnologie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che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permette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di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automatizzare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il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ciclo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di vita del software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dalla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fase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di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sviluppo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a </a:t>
              </a:r>
              <a:r>
                <a:rPr lang="en-GB" sz="1500" b="0" i="0" dirty="0" err="1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quella</a:t>
              </a:r>
              <a:r>
                <a:rPr lang="en-GB" sz="1500" b="0" i="0" dirty="0">
                  <a:solidFill>
                    <a:schemeClr val="tx1"/>
                  </a:solidFill>
                  <a:effectLst/>
                  <a:latin typeface="Aptos" panose="020B0004020202020204" pitchFamily="34" charset="0"/>
                </a:rPr>
                <a:t> di test e deploy (e.g., CI/CD pipeline).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70EC9A-268E-7979-52FC-BCF9D25E8B14}"/>
              </a:ext>
            </a:extLst>
          </p:cNvPr>
          <p:cNvGrpSpPr/>
          <p:nvPr/>
        </p:nvGrpSpPr>
        <p:grpSpPr>
          <a:xfrm>
            <a:off x="2198562" y="4218757"/>
            <a:ext cx="8229600" cy="294872"/>
            <a:chOff x="0" y="1305809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6DA9E3DC-77F2-1EC3-D333-5084274E7E55}"/>
                </a:ext>
              </a:extLst>
            </p:cNvPr>
            <p:cNvSpPr/>
            <p:nvPr/>
          </p:nvSpPr>
          <p:spPr>
            <a:xfrm>
              <a:off x="0" y="1305809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37" name="Rounded Rectangle 8">
              <a:extLst>
                <a:ext uri="{FF2B5EF4-FFF2-40B4-BE49-F238E27FC236}">
                  <a16:creationId xmlns:a16="http://schemas.microsoft.com/office/drawing/2014/main" id="{05EF8DC7-032D-01B7-90C6-5374BEBA9ACB}"/>
                </a:ext>
              </a:extLst>
            </p:cNvPr>
            <p:cNvSpPr txBox="1"/>
            <p:nvPr/>
          </p:nvSpPr>
          <p:spPr>
            <a:xfrm>
              <a:off x="22246" y="1328055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Data </a:t>
              </a:r>
              <a:r>
                <a:rPr lang="it-IT" sz="1900" kern="1200" dirty="0" err="1">
                  <a:latin typeface="Aptos" panose="020B0004020202020204" pitchFamily="34" charset="0"/>
                  <a:cs typeface="Verdana"/>
                </a:rPr>
                <a:t>Engineer</a:t>
              </a:r>
              <a:endParaRPr lang="it-IT" sz="1900" kern="1200" dirty="0">
                <a:latin typeface="Aptos" panose="020B0004020202020204" pitchFamily="34" charset="0"/>
                <a:cs typeface="Verdana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C7FC92A-48D9-CF9D-1662-BE5D08587253}"/>
              </a:ext>
            </a:extLst>
          </p:cNvPr>
          <p:cNvGrpSpPr/>
          <p:nvPr/>
        </p:nvGrpSpPr>
        <p:grpSpPr>
          <a:xfrm>
            <a:off x="2176316" y="4528023"/>
            <a:ext cx="8229600" cy="455715"/>
            <a:chOff x="0" y="1761524"/>
            <a:chExt cx="8229600" cy="72760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C4D19D0-1B17-778D-A0BD-FACA6F530F66}"/>
                </a:ext>
              </a:extLst>
            </p:cNvPr>
            <p:cNvSpPr/>
            <p:nvPr/>
          </p:nvSpPr>
          <p:spPr>
            <a:xfrm>
              <a:off x="0" y="1761524"/>
              <a:ext cx="8229600" cy="72760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3FDA253-8D00-8CE7-E7BC-C8ED92B43A77}"/>
                </a:ext>
              </a:extLst>
            </p:cNvPr>
            <p:cNvSpPr txBox="1"/>
            <p:nvPr/>
          </p:nvSpPr>
          <p:spPr>
            <a:xfrm>
              <a:off x="0" y="1761524"/>
              <a:ext cx="8229600" cy="727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dirty="0">
                  <a:latin typeface="Aptos" panose="020B0004020202020204" pitchFamily="34" charset="0"/>
                  <a:cs typeface="Verdana"/>
                </a:rPr>
                <a:t>Responsabile dell’architettura del sistema di acquisizione, di trattamento e di stoccaggio dei dati.</a:t>
              </a:r>
              <a:endParaRPr lang="it-IT" sz="1500" kern="1200" dirty="0">
                <a:latin typeface="Aptos" panose="020B0004020202020204" pitchFamily="34" charset="0"/>
                <a:cs typeface="Verdana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D71892-9C27-DEA1-BFB0-D240B2D1B453}"/>
              </a:ext>
            </a:extLst>
          </p:cNvPr>
          <p:cNvGrpSpPr/>
          <p:nvPr/>
        </p:nvGrpSpPr>
        <p:grpSpPr>
          <a:xfrm>
            <a:off x="2198562" y="5009710"/>
            <a:ext cx="8229600" cy="294872"/>
            <a:chOff x="0" y="2489129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92389CA-FC5B-B835-1694-C20DD54E6D10}"/>
                </a:ext>
              </a:extLst>
            </p:cNvPr>
            <p:cNvSpPr/>
            <p:nvPr/>
          </p:nvSpPr>
          <p:spPr>
            <a:xfrm>
              <a:off x="0" y="2489129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930461"/>
                <a:satOff val="-31979"/>
                <a:lumOff val="1177"/>
                <a:alphaOff val="0"/>
              </a:schemeClr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43" name="Rounded Rectangle 12">
              <a:extLst>
                <a:ext uri="{FF2B5EF4-FFF2-40B4-BE49-F238E27FC236}">
                  <a16:creationId xmlns:a16="http://schemas.microsoft.com/office/drawing/2014/main" id="{E49E4F29-3F49-8325-9189-8D523D0198DB}"/>
                </a:ext>
              </a:extLst>
            </p:cNvPr>
            <p:cNvSpPr txBox="1"/>
            <p:nvPr/>
          </p:nvSpPr>
          <p:spPr>
            <a:xfrm>
              <a:off x="22246" y="2511375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Software Architect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D934B2-3537-E3CE-3B42-D66BD3480E28}"/>
              </a:ext>
            </a:extLst>
          </p:cNvPr>
          <p:cNvGrpSpPr/>
          <p:nvPr/>
        </p:nvGrpSpPr>
        <p:grpSpPr>
          <a:xfrm>
            <a:off x="2220808" y="5368599"/>
            <a:ext cx="8229600" cy="314640"/>
            <a:chOff x="0" y="2944844"/>
            <a:chExt cx="8229600" cy="31464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890CC1E-DF65-7B9B-AA53-E3056EEBE24F}"/>
                </a:ext>
              </a:extLst>
            </p:cNvPr>
            <p:cNvSpPr/>
            <p:nvPr/>
          </p:nvSpPr>
          <p:spPr>
            <a:xfrm>
              <a:off x="0" y="2944844"/>
              <a:ext cx="8229600" cy="314640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DFA714-13EE-1050-2090-9BF10987C6CD}"/>
                </a:ext>
              </a:extLst>
            </p:cNvPr>
            <p:cNvSpPr txBox="1"/>
            <p:nvPr/>
          </p:nvSpPr>
          <p:spPr>
            <a:xfrm>
              <a:off x="0" y="2944844"/>
              <a:ext cx="8229600" cy="314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285750" lvl="1" indent="-28575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 typeface="Arial" panose="020B0604020202020204" pitchFamily="34" charset="0"/>
                <a:buChar char="•"/>
              </a:pPr>
              <a:r>
                <a:rPr lang="it-IT" sz="1500" dirty="0">
                  <a:latin typeface="Aptos" panose="020B0004020202020204" pitchFamily="34" charset="0"/>
                  <a:cs typeface="Verdana"/>
                </a:rPr>
                <a:t>Responsabile dei </a:t>
              </a:r>
              <a:r>
                <a:rPr lang="it-IT" sz="1500" dirty="0" err="1">
                  <a:latin typeface="Aptos" panose="020B0004020202020204" pitchFamily="34" charset="0"/>
                  <a:cs typeface="Verdana"/>
                </a:rPr>
                <a:t>layer</a:t>
              </a:r>
              <a:r>
                <a:rPr lang="it-IT" sz="1500" dirty="0">
                  <a:latin typeface="Aptos" panose="020B0004020202020204" pitchFamily="34" charset="0"/>
                  <a:cs typeface="Verdana"/>
                </a:rPr>
                <a:t> di alto livello di un programma o sistema (generalmente senior).</a:t>
              </a:r>
              <a:endParaRPr lang="it-IT" sz="1500" kern="1200" dirty="0">
                <a:latin typeface="Aptos" panose="020B0004020202020204" pitchFamily="34" charset="0"/>
                <a:cs typeface="Verdana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488023-E6BF-4AB3-CC24-F1572FE00AC5}"/>
              </a:ext>
            </a:extLst>
          </p:cNvPr>
          <p:cNvGrpSpPr/>
          <p:nvPr/>
        </p:nvGrpSpPr>
        <p:grpSpPr>
          <a:xfrm>
            <a:off x="2198562" y="5652336"/>
            <a:ext cx="8229600" cy="294872"/>
            <a:chOff x="0" y="3259483"/>
            <a:chExt cx="8229600" cy="45571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A0A86E7B-6497-CA1A-7EEC-C31208C8DB24}"/>
                </a:ext>
              </a:extLst>
            </p:cNvPr>
            <p:cNvSpPr/>
            <p:nvPr/>
          </p:nvSpPr>
          <p:spPr>
            <a:xfrm>
              <a:off x="0" y="3259483"/>
              <a:ext cx="8229600" cy="455715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49" name="Rounded Rectangle 16">
              <a:extLst>
                <a:ext uri="{FF2B5EF4-FFF2-40B4-BE49-F238E27FC236}">
                  <a16:creationId xmlns:a16="http://schemas.microsoft.com/office/drawing/2014/main" id="{6C7C5BF7-A9DE-4504-899F-EDA9E0630D33}"/>
                </a:ext>
              </a:extLst>
            </p:cNvPr>
            <p:cNvSpPr txBox="1"/>
            <p:nvPr/>
          </p:nvSpPr>
          <p:spPr>
            <a:xfrm>
              <a:off x="22246" y="3281729"/>
              <a:ext cx="8185108" cy="4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Software Tester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44FE624-2C47-DD2B-1BB6-DE7017373004}"/>
              </a:ext>
            </a:extLst>
          </p:cNvPr>
          <p:cNvGrpSpPr/>
          <p:nvPr/>
        </p:nvGrpSpPr>
        <p:grpSpPr>
          <a:xfrm>
            <a:off x="2186545" y="6001010"/>
            <a:ext cx="8229600" cy="727605"/>
            <a:chOff x="0" y="3715199"/>
            <a:chExt cx="8229600" cy="72760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86D88D6-EEAA-0AD4-2129-49FB2C0F0B58}"/>
                </a:ext>
              </a:extLst>
            </p:cNvPr>
            <p:cNvSpPr/>
            <p:nvPr/>
          </p:nvSpPr>
          <p:spPr>
            <a:xfrm>
              <a:off x="0" y="3715199"/>
              <a:ext cx="8229600" cy="727605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B1B451-9E13-FF65-44C5-083F87A56CAF}"/>
                </a:ext>
              </a:extLst>
            </p:cNvPr>
            <p:cNvSpPr txBox="1"/>
            <p:nvPr/>
          </p:nvSpPr>
          <p:spPr>
            <a:xfrm>
              <a:off x="0" y="3715199"/>
              <a:ext cx="8229600" cy="727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24130" rIns="135128" bIns="24130" numCol="1" spcCol="1270" anchor="t" anchorCtr="0">
              <a:noAutofit/>
            </a:bodyPr>
            <a:lstStyle/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it-IT" sz="1500" kern="1200" dirty="0">
                  <a:latin typeface="Aptos" panose="020B0004020202020204" pitchFamily="34" charset="0"/>
                  <a:cs typeface="Verdana"/>
                </a:rPr>
                <a:t>Si occupa del testing del software, può intervenire in tutte le fasi di test in tutti i possibili campi, dall’efficienza alle prestazioni, fino alla UI/UX (user </a:t>
              </a:r>
              <a:r>
                <a:rPr lang="it-IT" sz="1500" kern="1200" dirty="0" err="1">
                  <a:latin typeface="Aptos" panose="020B0004020202020204" pitchFamily="34" charset="0"/>
                  <a:cs typeface="Verdana"/>
                </a:rPr>
                <a:t>interface</a:t>
              </a:r>
              <a:r>
                <a:rPr lang="it-IT" sz="1500" kern="1200" dirty="0">
                  <a:latin typeface="Aptos" panose="020B0004020202020204" pitchFamily="34" charset="0"/>
                  <a:cs typeface="Verdana"/>
                </a:rPr>
                <a:t> / user </a:t>
              </a:r>
              <a:r>
                <a:rPr lang="it-IT" sz="1500" kern="1200" dirty="0" err="1">
                  <a:latin typeface="Aptos" panose="020B0004020202020204" pitchFamily="34" charset="0"/>
                  <a:cs typeface="Verdana"/>
                </a:rPr>
                <a:t>experience</a:t>
              </a:r>
              <a:r>
                <a:rPr lang="it-IT" sz="1500" kern="1200" dirty="0">
                  <a:latin typeface="Aptos" panose="020B0004020202020204" pitchFamily="34" charset="0"/>
                  <a:cs typeface="Verdana"/>
                </a:rPr>
                <a:t>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93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SPECIALIZZAZIONI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A55922-5009-3205-D427-5AE3CE7EAB77}"/>
              </a:ext>
            </a:extLst>
          </p:cNvPr>
          <p:cNvSpPr txBox="1"/>
          <p:nvPr/>
        </p:nvSpPr>
        <p:spPr>
          <a:xfrm>
            <a:off x="4254653" y="1552054"/>
            <a:ext cx="2872201" cy="7669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24130" rIns="135128" bIns="24130" numCol="1" spcCol="1270" anchor="t" anchorCtr="0">
            <a:noAutofit/>
          </a:bodyPr>
          <a:lstStyle/>
          <a:p>
            <a:pPr marL="0" lvl="1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Non </a:t>
            </a:r>
            <a:r>
              <a:rPr lang="en-GB" b="1" i="0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è</a:t>
            </a:r>
            <a:r>
              <a:rPr lang="en-GB" b="1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b="1" i="0" dirty="0" err="1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finita</a:t>
            </a:r>
            <a:r>
              <a:rPr lang="en-GB" b="1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qui!</a:t>
            </a:r>
          </a:p>
          <a:p>
            <a:pPr marL="0" lvl="1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b="1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0" lvl="1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b="1" i="0" dirty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Web Developer</a:t>
            </a: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Mobile Developer</a:t>
            </a: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UI Developer </a:t>
            </a: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Data Curator</a:t>
            </a: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Data Steward</a:t>
            </a: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Data Scientist</a:t>
            </a: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Data Analyst</a:t>
            </a: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 err="1">
                <a:solidFill>
                  <a:schemeClr val="tx1"/>
                </a:solidFill>
                <a:latin typeface="Aptos" panose="020B0004020202020204" pitchFamily="34" charset="0"/>
              </a:rPr>
              <a:t>MLOps</a:t>
            </a:r>
            <a:endParaRPr lang="en-GB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IT technicians</a:t>
            </a: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Support </a:t>
            </a:r>
            <a:r>
              <a:rPr lang="en-GB" dirty="0" err="1">
                <a:solidFill>
                  <a:schemeClr val="tx1"/>
                </a:solidFill>
                <a:latin typeface="Aptos" panose="020B0004020202020204" pitchFamily="34" charset="0"/>
              </a:rPr>
              <a:t>Specialisa</a:t>
            </a:r>
            <a:endParaRPr lang="en-GB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85750" lvl="1" indent="-285750" defTabSz="6667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60795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RUOLI E FUNZIONI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D1D23-EB83-6AA8-C9FF-92815AFF0204}"/>
              </a:ext>
            </a:extLst>
          </p:cNvPr>
          <p:cNvSpPr txBox="1"/>
          <p:nvPr/>
        </p:nvSpPr>
        <p:spPr>
          <a:xfrm>
            <a:off x="1018309" y="1513555"/>
            <a:ext cx="10183091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ptos" panose="020B0004020202020204" pitchFamily="34" charset="0"/>
              </a:rPr>
              <a:t>I ruoli si riferiscono alle funzioni:</a:t>
            </a:r>
          </a:p>
          <a:p>
            <a:pPr lvl="1"/>
            <a:r>
              <a:rPr lang="it-IT" sz="2600" b="1" dirty="0">
                <a:latin typeface="Aptos" panose="020B0004020202020204" pitchFamily="34" charset="0"/>
              </a:rPr>
              <a:t>Non devono essere confuse le persone con i ruoli</a:t>
            </a:r>
          </a:p>
          <a:p>
            <a:pPr lvl="1"/>
            <a:r>
              <a:rPr lang="it-IT" sz="2600" b="1" dirty="0">
                <a:latin typeface="Aptos" panose="020B0004020202020204" pitchFamily="34" charset="0"/>
              </a:rPr>
              <a:t>Una persona può ricoprire più di un ruolo </a:t>
            </a:r>
          </a:p>
          <a:p>
            <a:pPr lvl="1"/>
            <a:r>
              <a:rPr lang="it-IT" sz="2600" b="1" dirty="0">
                <a:latin typeface="Aptos" panose="020B0004020202020204" pitchFamily="34" charset="0"/>
              </a:rPr>
              <a:t>(il committente può essere utente, lo sviluppatore può essere utente)</a:t>
            </a:r>
          </a:p>
          <a:p>
            <a:endParaRPr lang="it-IT" dirty="0">
              <a:latin typeface="Aptos" panose="020B0004020202020204" pitchFamily="34" charset="0"/>
            </a:endParaRPr>
          </a:p>
          <a:p>
            <a:r>
              <a:rPr lang="it-IT" dirty="0">
                <a:latin typeface="Aptos" panose="020B0004020202020204" pitchFamily="34" charset="0"/>
              </a:rPr>
              <a:t>Il software può non essere sviluppato per un committente specifico </a:t>
            </a:r>
          </a:p>
          <a:p>
            <a:r>
              <a:rPr lang="it-IT" dirty="0">
                <a:latin typeface="Aptos" panose="020B0004020202020204" pitchFamily="34" charset="0"/>
              </a:rPr>
              <a:t>(e.g., sistema operativo, editor di testo)</a:t>
            </a:r>
          </a:p>
          <a:p>
            <a:pPr lvl="1"/>
            <a:r>
              <a:rPr lang="it-IT" dirty="0">
                <a:latin typeface="Aptos" panose="020B0004020202020204" pitchFamily="34" charset="0"/>
              </a:rPr>
              <a:t>Il software è messo in commercio dal produttore</a:t>
            </a:r>
          </a:p>
          <a:p>
            <a:pPr lvl="1"/>
            <a:r>
              <a:rPr lang="it-IT" dirty="0">
                <a:latin typeface="Aptos" panose="020B0004020202020204" pitchFamily="34" charset="0"/>
              </a:rPr>
              <a:t>L’analisi dei requisiti viene effettuata su una popolazione di utenti possibili</a:t>
            </a:r>
          </a:p>
          <a:p>
            <a:pPr lvl="1"/>
            <a:r>
              <a:rPr lang="it-IT" dirty="0">
                <a:latin typeface="Aptos" panose="020B0004020202020204" pitchFamily="34" charset="0"/>
              </a:rPr>
              <a:t>L’analisi dei rischi deve tener conto della base di utenza allargata</a:t>
            </a:r>
          </a:p>
        </p:txBody>
      </p:sp>
    </p:spTree>
    <p:extLst>
      <p:ext uri="{BB962C8B-B14F-4D97-AF65-F5344CB8AC3E}">
        <p14:creationId xmlns:p14="http://schemas.microsoft.com/office/powerpoint/2010/main" val="652350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INGEGNERIA DEL SOFTWARE E INFORMATICA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graphicFrame>
        <p:nvGraphicFramePr>
          <p:cNvPr id="3" name="Segnaposto contenuto 4">
            <a:extLst>
              <a:ext uri="{FF2B5EF4-FFF2-40B4-BE49-F238E27FC236}">
                <a16:creationId xmlns:a16="http://schemas.microsoft.com/office/drawing/2014/main" id="{2A59ED8A-0DE8-CF14-4D08-5F644F78BF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134173"/>
              </p:ext>
            </p:extLst>
          </p:nvPr>
        </p:nvGraphicFramePr>
        <p:xfrm>
          <a:off x="2056244" y="1339520"/>
          <a:ext cx="8686800" cy="4853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4221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INGEGNERIA DEL SOFTWARE SINERGIE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91C70716-F5DA-D143-E0D7-911D91C13DFF}"/>
              </a:ext>
            </a:extLst>
          </p:cNvPr>
          <p:cNvGraphicFramePr>
            <a:graphicFrameLocks/>
          </p:cNvGraphicFramePr>
          <p:nvPr/>
        </p:nvGraphicFramePr>
        <p:xfrm>
          <a:off x="1981200" y="131338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758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QUALITA’ DEL SOFTWARE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graphicFrame>
        <p:nvGraphicFramePr>
          <p:cNvPr id="3" name="Segnaposto contenuto 4">
            <a:extLst>
              <a:ext uri="{FF2B5EF4-FFF2-40B4-BE49-F238E27FC236}">
                <a16:creationId xmlns:a16="http://schemas.microsoft.com/office/drawing/2014/main" id="{8885923F-7A87-CF5F-75D4-84460FFB87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117689"/>
              </p:ext>
            </p:extLst>
          </p:nvPr>
        </p:nvGraphicFramePr>
        <p:xfrm>
          <a:off x="2104680" y="115461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Connettore 4 10">
            <a:extLst>
              <a:ext uri="{FF2B5EF4-FFF2-40B4-BE49-F238E27FC236}">
                <a16:creationId xmlns:a16="http://schemas.microsoft.com/office/drawing/2014/main" id="{AB5D361D-DBEB-1F11-CE2F-8E76FED652D5}"/>
              </a:ext>
            </a:extLst>
          </p:cNvPr>
          <p:cNvCxnSpPr/>
          <p:nvPr/>
        </p:nvCxnSpPr>
        <p:spPr>
          <a:xfrm rot="16200000" flipH="1">
            <a:off x="6115973" y="3452211"/>
            <a:ext cx="12700" cy="4562335"/>
          </a:xfrm>
          <a:prstGeom prst="bentConnector3">
            <a:avLst>
              <a:gd name="adj1" fmla="val 3189087"/>
            </a:avLst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12">
            <a:extLst>
              <a:ext uri="{FF2B5EF4-FFF2-40B4-BE49-F238E27FC236}">
                <a16:creationId xmlns:a16="http://schemas.microsoft.com/office/drawing/2014/main" id="{B2269D27-8D8C-AF8D-6A33-535F7FFEFCE3}"/>
              </a:ext>
            </a:extLst>
          </p:cNvPr>
          <p:cNvSpPr txBox="1"/>
          <p:nvPr/>
        </p:nvSpPr>
        <p:spPr>
          <a:xfrm>
            <a:off x="3534922" y="6161444"/>
            <a:ext cx="50626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dirty="0">
                <a:latin typeface="+mj-lt"/>
                <a:cs typeface="Verdana"/>
              </a:rPr>
              <a:t>Strettamente connesse tra di loro e interdipendenti</a:t>
            </a:r>
          </a:p>
        </p:txBody>
      </p:sp>
    </p:spTree>
    <p:extLst>
      <p:ext uri="{BB962C8B-B14F-4D97-AF65-F5344CB8AC3E}">
        <p14:creationId xmlns:p14="http://schemas.microsoft.com/office/powerpoint/2010/main" val="3536377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QUALITA’ DEL SOFTWARE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16FDCACB-BD78-E28C-DFD3-C9063F4A52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188818"/>
              </p:ext>
            </p:extLst>
          </p:nvPr>
        </p:nvGraphicFramePr>
        <p:xfrm>
          <a:off x="2164772" y="133416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414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1" y="129385"/>
            <a:ext cx="6217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INGEGNERIA DEL SOFTWARE: DEFINIZIONE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C8FC6-1253-0C46-65D4-A53ADF9F1035}"/>
              </a:ext>
            </a:extLst>
          </p:cNvPr>
          <p:cNvSpPr txBox="1"/>
          <p:nvPr/>
        </p:nvSpPr>
        <p:spPr>
          <a:xfrm>
            <a:off x="3048856" y="1615687"/>
            <a:ext cx="609771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+mj-lt"/>
              </a:rPr>
              <a:t>L’applicazione di conoscenze scientifiche e tecnologiche, metodi ed esperienza al progetto, l’implementazione, il collaudo e la documentazione del software. </a:t>
            </a:r>
          </a:p>
          <a:p>
            <a:pPr marL="0" indent="0" algn="r">
              <a:buNone/>
            </a:pPr>
            <a:r>
              <a:rPr lang="it-IT" sz="1100" i="1" dirty="0">
                <a:solidFill>
                  <a:prstClr val="black"/>
                </a:solidFill>
                <a:latin typeface="+mj-lt"/>
              </a:rPr>
              <a:t>Systems and software engineering – </a:t>
            </a:r>
            <a:r>
              <a:rPr lang="it-IT" sz="1100" i="1" dirty="0" err="1">
                <a:solidFill>
                  <a:prstClr val="black"/>
                </a:solidFill>
                <a:latin typeface="+mj-lt"/>
              </a:rPr>
              <a:t>Vocabulary</a:t>
            </a:r>
            <a:endParaRPr lang="it-IT" dirty="0">
              <a:latin typeface="+mj-lt"/>
            </a:endParaRPr>
          </a:p>
          <a:p>
            <a:endParaRPr lang="it-IT" dirty="0">
              <a:latin typeface="+mj-lt"/>
            </a:endParaRPr>
          </a:p>
          <a:p>
            <a:r>
              <a:rPr lang="it-IT" b="1" dirty="0">
                <a:latin typeface="+mj-lt"/>
              </a:rPr>
              <a:t>L’applicazione di un approccio sistematico, disciplinato, quantificabile, allo sviluppo, all’operazione ed alla manutenzione del software</a:t>
            </a:r>
          </a:p>
          <a:p>
            <a:pPr marL="0" indent="0" algn="r">
              <a:buNone/>
            </a:pPr>
            <a:r>
              <a:rPr lang="it-IT" sz="1050" i="1" dirty="0">
                <a:latin typeface="+mj-lt"/>
              </a:rPr>
              <a:t>IEEE Standard 610-12-1990</a:t>
            </a:r>
          </a:p>
          <a:p>
            <a:pPr marL="0" indent="0" algn="r">
              <a:buNone/>
            </a:pPr>
            <a:endParaRPr lang="it-IT" dirty="0">
              <a:latin typeface="+mj-lt"/>
            </a:endParaRPr>
          </a:p>
          <a:p>
            <a:r>
              <a:rPr lang="it-IT" dirty="0">
                <a:latin typeface="+mj-lt"/>
              </a:rPr>
              <a:t>Disciplina tecnologica e manageriale che riguarda la produzione sistematica e la manutenzione dei prodotti software, […] </a:t>
            </a:r>
            <a:r>
              <a:rPr lang="it-IT" b="1" dirty="0">
                <a:latin typeface="+mj-lt"/>
              </a:rPr>
              <a:t>sviluppati e modificati entro i tempi e i costi preventivati</a:t>
            </a:r>
          </a:p>
          <a:p>
            <a:pPr marL="0" indent="0" algn="r">
              <a:buNone/>
            </a:pPr>
            <a:r>
              <a:rPr lang="it-IT" sz="1050" i="1" dirty="0" err="1">
                <a:latin typeface="+mj-lt"/>
              </a:rPr>
              <a:t>R</a:t>
            </a:r>
            <a:r>
              <a:rPr lang="it-IT" sz="1050" i="1" dirty="0">
                <a:latin typeface="+mj-lt"/>
              </a:rPr>
              <a:t>. </a:t>
            </a:r>
            <a:r>
              <a:rPr lang="it-IT" sz="1050" i="1" dirty="0" err="1">
                <a:latin typeface="+mj-lt"/>
              </a:rPr>
              <a:t>Fairley</a:t>
            </a:r>
            <a:r>
              <a:rPr lang="it-IT" sz="1050" i="1" dirty="0">
                <a:latin typeface="+mj-lt"/>
              </a:rPr>
              <a:t>. Software Engineering Concepts. McGraw-Hill, 1985.</a:t>
            </a:r>
          </a:p>
        </p:txBody>
      </p:sp>
    </p:spTree>
    <p:extLst>
      <p:ext uri="{BB962C8B-B14F-4D97-AF65-F5344CB8AC3E}">
        <p14:creationId xmlns:p14="http://schemas.microsoft.com/office/powerpoint/2010/main" val="835367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PROPRIETA’ DEL SOFTWARE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graphicFrame>
        <p:nvGraphicFramePr>
          <p:cNvPr id="3" name="Oggetto 7">
            <a:extLst>
              <a:ext uri="{FF2B5EF4-FFF2-40B4-BE49-F238E27FC236}">
                <a16:creationId xmlns:a16="http://schemas.microsoft.com/office/drawing/2014/main" id="{73998A94-AE8D-A633-7E89-533BA8982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750096"/>
              </p:ext>
            </p:extLst>
          </p:nvPr>
        </p:nvGraphicFramePr>
        <p:xfrm>
          <a:off x="2877868" y="910390"/>
          <a:ext cx="7530359" cy="581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311141" imgH="4876436" progId="Word.Document.12">
                  <p:embed/>
                </p:oleObj>
              </mc:Choice>
              <mc:Fallback>
                <p:oleObj name="Document" r:id="rId3" imgW="6311141" imgH="4876436" progId="Word.Document.12">
                  <p:embed/>
                  <p:pic>
                    <p:nvPicPr>
                      <p:cNvPr id="8" name="Oggetto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7868" y="910390"/>
                        <a:ext cx="7530359" cy="581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42BBDFB-0E89-B22B-0BB5-EABD5CA44F59}"/>
              </a:ext>
            </a:extLst>
          </p:cNvPr>
          <p:cNvSpPr txBox="1"/>
          <p:nvPr/>
        </p:nvSpPr>
        <p:spPr>
          <a:xfrm>
            <a:off x="6486594" y="22434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4FC14B-7250-674E-2796-AB14A5A17225}"/>
              </a:ext>
            </a:extLst>
          </p:cNvPr>
          <p:cNvSpPr txBox="1"/>
          <p:nvPr/>
        </p:nvSpPr>
        <p:spPr>
          <a:xfrm>
            <a:off x="5392501" y="25674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3A890-5C2B-6B73-B2BF-578B56B91129}"/>
              </a:ext>
            </a:extLst>
          </p:cNvPr>
          <p:cNvSpPr txBox="1"/>
          <p:nvPr/>
        </p:nvSpPr>
        <p:spPr>
          <a:xfrm>
            <a:off x="5392501" y="48637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468DE-5EE4-7F00-556F-8E8D7AF3C3C3}"/>
              </a:ext>
            </a:extLst>
          </p:cNvPr>
          <p:cNvSpPr txBox="1"/>
          <p:nvPr/>
        </p:nvSpPr>
        <p:spPr>
          <a:xfrm>
            <a:off x="6486594" y="51933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82CF2B-6341-6EC1-45CE-05D0548A6B87}"/>
              </a:ext>
            </a:extLst>
          </p:cNvPr>
          <p:cNvSpPr txBox="1"/>
          <p:nvPr/>
        </p:nvSpPr>
        <p:spPr>
          <a:xfrm>
            <a:off x="5392501" y="55571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21216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CORRETTEZZA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88EE7-45C5-FC53-88AA-B4B36BB72943}"/>
              </a:ext>
            </a:extLst>
          </p:cNvPr>
          <p:cNvSpPr txBox="1"/>
          <p:nvPr/>
        </p:nvSpPr>
        <p:spPr>
          <a:xfrm>
            <a:off x="2066925" y="1955805"/>
            <a:ext cx="805815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Capacità del software di rispondere ai requisiti funzionali e non funzionali </a:t>
            </a:r>
          </a:p>
          <a:p>
            <a:r>
              <a:rPr lang="it-IT" sz="2000" dirty="0">
                <a:latin typeface="Aptos" panose="020B0004020202020204" pitchFamily="34" charset="0"/>
                <a:sym typeface="Wingdings"/>
              </a:rPr>
              <a:t>	</a:t>
            </a:r>
            <a:r>
              <a:rPr lang="it-IT" sz="2000" i="1" u="sng" dirty="0">
                <a:latin typeface="Aptos" panose="020B0004020202020204" pitchFamily="34" charset="0"/>
                <a:sym typeface="Wingdings"/>
              </a:rPr>
              <a:t>a fronte di input corretti</a:t>
            </a:r>
            <a:r>
              <a:rPr lang="it-IT" sz="2000" u="sng" dirty="0">
                <a:latin typeface="Aptos" panose="020B0004020202020204" pitchFamily="34" charset="0"/>
                <a:sym typeface="Wingdings"/>
              </a:rPr>
              <a:t>, il software produce il risultato atteso</a:t>
            </a:r>
            <a:endParaRPr lang="it-IT" sz="2000" u="sng" dirty="0">
              <a:latin typeface="Aptos" panose="020B0004020202020204" pitchFamily="34" charset="0"/>
            </a:endParaRPr>
          </a:p>
          <a:p>
            <a:endParaRPr lang="it-IT" sz="2000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Dipende dal livello di definizione delle specifiche</a:t>
            </a:r>
          </a:p>
          <a:p>
            <a:r>
              <a:rPr lang="it-IT" sz="2000" dirty="0">
                <a:latin typeface="Aptos" panose="020B0004020202020204" pitchFamily="34" charset="0"/>
              </a:rPr>
              <a:t>Le specifiche devono anche definire quando un input è corretto (</a:t>
            </a:r>
            <a:r>
              <a:rPr lang="it-IT" sz="2000" i="1" u="sng" dirty="0">
                <a:latin typeface="Aptos" panose="020B0004020202020204" pitchFamily="34" charset="0"/>
              </a:rPr>
              <a:t>precondizioni</a:t>
            </a:r>
            <a:r>
              <a:rPr lang="it-IT" sz="2000" dirty="0">
                <a:latin typeface="Aptos" panose="020B0004020202020204" pitchFamily="34" charset="0"/>
              </a:rPr>
              <a:t>)</a:t>
            </a:r>
          </a:p>
          <a:p>
            <a:r>
              <a:rPr lang="it-IT" sz="2000" dirty="0">
                <a:latin typeface="Aptos" panose="020B0004020202020204" pitchFamily="34" charset="0"/>
              </a:rPr>
              <a:t>Può essere valutata nella fase di test del prodotto </a:t>
            </a:r>
          </a:p>
          <a:p>
            <a:r>
              <a:rPr lang="it-IT" sz="2000" dirty="0">
                <a:latin typeface="Aptos" panose="020B0004020202020204" pitchFamily="34" charset="0"/>
                <a:sym typeface="Wingdings"/>
              </a:rPr>
              <a:t>	 è uno degli obiettivi fondamentali della valutazione</a:t>
            </a:r>
            <a:endParaRPr lang="it-IT" sz="2000" dirty="0">
              <a:latin typeface="Aptos" panose="020B0004020202020204" pitchFamily="34" charset="0"/>
            </a:endParaRPr>
          </a:p>
          <a:p>
            <a:endParaRPr lang="it-IT" sz="2000" dirty="0"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6804D-B607-BFC3-39F8-C8E992E93828}"/>
              </a:ext>
            </a:extLst>
          </p:cNvPr>
          <p:cNvSpPr txBox="1"/>
          <p:nvPr/>
        </p:nvSpPr>
        <p:spPr>
          <a:xfrm>
            <a:off x="2066925" y="15217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CORRETTEZZA</a:t>
            </a:r>
            <a:endParaRPr lang="en-IT" b="1" dirty="0"/>
          </a:p>
        </p:txBody>
      </p:sp>
    </p:spTree>
    <p:extLst>
      <p:ext uri="{BB962C8B-B14F-4D97-AF65-F5344CB8AC3E}">
        <p14:creationId xmlns:p14="http://schemas.microsoft.com/office/powerpoint/2010/main" val="3110135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AFFIDABILITA’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88EE7-45C5-FC53-88AA-B4B36BB72943}"/>
              </a:ext>
            </a:extLst>
          </p:cNvPr>
          <p:cNvSpPr txBox="1"/>
          <p:nvPr/>
        </p:nvSpPr>
        <p:spPr>
          <a:xfrm>
            <a:off x="2066925" y="1955805"/>
            <a:ext cx="805815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Probabilità che il software si comporti nel modo atteso in un certo intervallo di tempo</a:t>
            </a:r>
          </a:p>
          <a:p>
            <a:r>
              <a:rPr lang="it-IT" sz="2000" dirty="0">
                <a:latin typeface="Aptos" panose="020B0004020202020204" pitchFamily="34" charset="0"/>
              </a:rPr>
              <a:t>Qualità “relativa” </a:t>
            </a:r>
            <a:r>
              <a:rPr lang="it-IT" sz="2000" dirty="0">
                <a:latin typeface="Aptos" panose="020B0004020202020204" pitchFamily="34" charset="0"/>
                <a:sym typeface="Wingdings"/>
              </a:rPr>
              <a:t> se la conseguenza di un errore non è grave, anche un software non corretto può essere considerato affidabile</a:t>
            </a:r>
          </a:p>
          <a:p>
            <a:r>
              <a:rPr lang="it-IT" sz="2000" dirty="0">
                <a:latin typeface="Aptos" panose="020B0004020202020204" pitchFamily="34" charset="0"/>
                <a:sym typeface="Wingdings"/>
              </a:rPr>
              <a:t>Software corretti sono anche affidabili, non viceversa</a:t>
            </a: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r>
              <a:rPr lang="it-IT" sz="2000" dirty="0">
                <a:latin typeface="Aptos" panose="020B0004020202020204" pitchFamily="34" charset="0"/>
                <a:sym typeface="Wingdings"/>
              </a:rPr>
              <a:t>Molti software sono rilasciati con bug già noti</a:t>
            </a:r>
            <a:endParaRPr lang="it-IT" sz="2000" dirty="0"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6804D-B607-BFC3-39F8-C8E992E93828}"/>
              </a:ext>
            </a:extLst>
          </p:cNvPr>
          <p:cNvSpPr txBox="1"/>
          <p:nvPr/>
        </p:nvSpPr>
        <p:spPr>
          <a:xfrm>
            <a:off x="2066925" y="15217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AFFIDABILITA’</a:t>
            </a:r>
            <a:endParaRPr lang="en-IT" b="1" dirty="0"/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A92A20EF-73B3-0FF0-F506-0A16AA4FDF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27" t="16062" r="21615" b="12380"/>
          <a:stretch/>
        </p:blipFill>
        <p:spPr>
          <a:xfrm>
            <a:off x="5016670" y="3722282"/>
            <a:ext cx="1993291" cy="17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62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AFFIDABILITA’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A5A35B-7558-11F3-83CC-CF8008AE6E7A}"/>
              </a:ext>
            </a:extLst>
          </p:cNvPr>
          <p:cNvSpPr/>
          <p:nvPr/>
        </p:nvSpPr>
        <p:spPr>
          <a:xfrm>
            <a:off x="2178627" y="5255290"/>
            <a:ext cx="8229600" cy="72760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T"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88EE7-45C5-FC53-88AA-B4B36BB72943}"/>
              </a:ext>
            </a:extLst>
          </p:cNvPr>
          <p:cNvSpPr txBox="1"/>
          <p:nvPr/>
        </p:nvSpPr>
        <p:spPr>
          <a:xfrm>
            <a:off x="2066925" y="1955805"/>
            <a:ext cx="805815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Probabilità che il software si comporti nel modo atteso in un certo intervallo di tempo</a:t>
            </a:r>
          </a:p>
          <a:p>
            <a:r>
              <a:rPr lang="it-IT" sz="2000" dirty="0">
                <a:latin typeface="Aptos" panose="020B0004020202020204" pitchFamily="34" charset="0"/>
              </a:rPr>
              <a:t>Qualità “relativa” </a:t>
            </a:r>
            <a:r>
              <a:rPr lang="it-IT" sz="2000" dirty="0">
                <a:latin typeface="Aptos" panose="020B0004020202020204" pitchFamily="34" charset="0"/>
                <a:sym typeface="Wingdings"/>
              </a:rPr>
              <a:t> se la conseguenza di un errore non è grave, anche un software non corretto può essere considerato affidabile</a:t>
            </a:r>
          </a:p>
          <a:p>
            <a:r>
              <a:rPr lang="it-IT" sz="2000" dirty="0">
                <a:latin typeface="Aptos" panose="020B0004020202020204" pitchFamily="34" charset="0"/>
                <a:sym typeface="Wingdings"/>
              </a:rPr>
              <a:t>Software corretti sono anche affidabili, non viceversa</a:t>
            </a: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endParaRPr lang="it-IT" sz="2000" dirty="0">
              <a:latin typeface="Aptos" panose="020B0004020202020204" pitchFamily="34" charset="0"/>
              <a:sym typeface="Wingdings"/>
            </a:endParaRPr>
          </a:p>
          <a:p>
            <a:r>
              <a:rPr lang="it-IT" sz="2000" dirty="0">
                <a:latin typeface="Aptos" panose="020B0004020202020204" pitchFamily="34" charset="0"/>
                <a:sym typeface="Wingdings"/>
              </a:rPr>
              <a:t>Molti software sono rilasciati con bug già noti</a:t>
            </a:r>
            <a:endParaRPr lang="it-IT" sz="2000" dirty="0"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6804D-B607-BFC3-39F8-C8E992E93828}"/>
              </a:ext>
            </a:extLst>
          </p:cNvPr>
          <p:cNvSpPr txBox="1"/>
          <p:nvPr/>
        </p:nvSpPr>
        <p:spPr>
          <a:xfrm>
            <a:off x="2066925" y="15217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AFFIDABILITA’</a:t>
            </a:r>
            <a:endParaRPr lang="en-IT" b="1" dirty="0"/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A92A20EF-73B3-0FF0-F506-0A16AA4FDF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27" t="16062" r="21615" b="12380"/>
          <a:stretch/>
        </p:blipFill>
        <p:spPr>
          <a:xfrm>
            <a:off x="5016670" y="3722282"/>
            <a:ext cx="1993291" cy="17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88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849821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ROBUSTEZZA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889361"/>
            <a:ext cx="8229600" cy="4753013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+mj-lt"/>
              </a:rPr>
              <a:t>Capacità del software di funzionare anche in </a:t>
            </a:r>
            <a:r>
              <a:rPr lang="it-IT" sz="2000" u="sng" dirty="0">
                <a:latin typeface="+mj-lt"/>
              </a:rPr>
              <a:t>situazioni anomale non previste dai requisiti</a:t>
            </a:r>
            <a:endParaRPr lang="it-IT" sz="2000" dirty="0">
              <a:latin typeface="+mj-lt"/>
            </a:endParaRPr>
          </a:p>
          <a:p>
            <a:r>
              <a:rPr lang="it-IT" sz="2000" dirty="0">
                <a:latin typeface="+mj-lt"/>
              </a:rPr>
              <a:t>Caso classico</a:t>
            </a:r>
            <a:r>
              <a:rPr lang="it-IT" sz="2000" dirty="0">
                <a:latin typeface="+mj-lt"/>
                <a:sym typeface="Wingdings"/>
              </a:rPr>
              <a:t> errore dati in input</a:t>
            </a:r>
          </a:p>
          <a:p>
            <a:r>
              <a:rPr lang="it-IT" sz="2000" dirty="0">
                <a:latin typeface="+mj-lt"/>
                <a:sym typeface="Wingdings"/>
              </a:rPr>
              <a:t>Livelli di robustezza:</a:t>
            </a:r>
          </a:p>
          <a:p>
            <a:pPr lvl="1"/>
            <a:r>
              <a:rPr lang="it-IT" sz="2000" dirty="0">
                <a:latin typeface="+mj-lt"/>
              </a:rPr>
              <a:t> livello 0: anomalia non rilevata. Il software continua l’esecuzione e produce risultati errati/entra in cicli infiniti;</a:t>
            </a:r>
          </a:p>
          <a:p>
            <a:pPr lvl="1"/>
            <a:r>
              <a:rPr lang="it-IT" sz="2000" dirty="0">
                <a:latin typeface="+mj-lt"/>
              </a:rPr>
              <a:t> livello 1: anomalia rilevata. L’esecuzione del programma viene interrotta immediatamente;</a:t>
            </a:r>
          </a:p>
          <a:p>
            <a:pPr lvl="1"/>
            <a:r>
              <a:rPr lang="it-IT" sz="2000" dirty="0">
                <a:latin typeface="+mj-lt"/>
              </a:rPr>
              <a:t> livello 2: anomalia rilevata. Viene eseguito del codice opportuno per risolvere il problema/ presentare diagnostica.</a:t>
            </a:r>
          </a:p>
          <a:p>
            <a:r>
              <a:rPr lang="it-IT" sz="2000" dirty="0">
                <a:latin typeface="+mj-lt"/>
              </a:rPr>
              <a:t>Il livello di robustezza dipende dalla capacità di prevedere e gestire le </a:t>
            </a:r>
            <a:r>
              <a:rPr lang="it-IT" sz="2000" b="1" dirty="0">
                <a:latin typeface="+mj-lt"/>
              </a:rPr>
              <a:t>eccezioni</a:t>
            </a:r>
            <a:r>
              <a:rPr lang="it-IT" sz="2000" dirty="0">
                <a:latin typeface="+mj-lt"/>
              </a:rPr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FA756D-2551-F895-750E-5F0F20A43BD8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DE54CE95-9F43-E8E9-420B-35483AD93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A50052-D307-8BB7-FFD7-9A49C559A379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ROBUSTEZZA</a:t>
            </a:r>
          </a:p>
        </p:txBody>
      </p:sp>
    </p:spTree>
    <p:extLst>
      <p:ext uri="{BB962C8B-B14F-4D97-AF65-F5344CB8AC3E}">
        <p14:creationId xmlns:p14="http://schemas.microsoft.com/office/powerpoint/2010/main" val="2998783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0273" y="800589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ESEMPIO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1981200" y="198374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463315" y="1077085"/>
            <a:ext cx="6269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000" b="1" dirty="0">
                <a:latin typeface="Verdana"/>
                <a:cs typeface="Verdana"/>
              </a:rPr>
              <a:t>Calcolare la data successiva ad una data fornita in input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32786F-F70D-A927-6BE4-59DB0051D654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5" name="Picture 2" descr="logo centenario">
            <a:extLst>
              <a:ext uri="{FF2B5EF4-FFF2-40B4-BE49-F238E27FC236}">
                <a16:creationId xmlns:a16="http://schemas.microsoft.com/office/drawing/2014/main" id="{55FBC1A4-7788-5728-DF5F-F7887C270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185C60-C8BD-4097-035A-26F12010A50E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ROBUSTEZZA ESEMPIO</a:t>
            </a:r>
          </a:p>
        </p:txBody>
      </p:sp>
    </p:spTree>
    <p:extLst>
      <p:ext uri="{BB962C8B-B14F-4D97-AF65-F5344CB8AC3E}">
        <p14:creationId xmlns:p14="http://schemas.microsoft.com/office/powerpoint/2010/main" val="2774496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341418" y="2524269"/>
            <a:ext cx="8229600" cy="202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Aptos" panose="020B0004020202020204" pitchFamily="34" charset="0"/>
                <a:cs typeface="Verdana"/>
              </a:rPr>
              <a:t>Il software così pensato è corretto?</a:t>
            </a:r>
          </a:p>
          <a:p>
            <a:endParaRPr lang="it-IT" b="1" dirty="0">
              <a:latin typeface="Aptos" panose="020B0004020202020204" pitchFamily="34" charset="0"/>
              <a:cs typeface="Verdana"/>
            </a:endParaRPr>
          </a:p>
          <a:p>
            <a:endParaRPr lang="it-IT" b="1" dirty="0">
              <a:latin typeface="Aptos" panose="020B0004020202020204" pitchFamily="34" charset="0"/>
            </a:endParaRPr>
          </a:p>
          <a:p>
            <a:r>
              <a:rPr lang="it-IT" b="1" dirty="0">
                <a:latin typeface="Aptos" panose="020B0004020202020204" pitchFamily="34" charset="0"/>
                <a:cs typeface="Verdana"/>
              </a:rPr>
              <a:t>Il software così pensato è robusto?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462FE-0EDC-D2DB-C210-FD2E956E2D4B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8" name="Picture 2" descr="logo centenario">
            <a:extLst>
              <a:ext uri="{FF2B5EF4-FFF2-40B4-BE49-F238E27FC236}">
                <a16:creationId xmlns:a16="http://schemas.microsoft.com/office/drawing/2014/main" id="{E191FC9C-A622-B64C-F6A5-25E8EC906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548A2B-D61A-6A08-5BE5-FFA6DADAFA86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ROBUSTEZZA ESEMPIO</a:t>
            </a:r>
          </a:p>
        </p:txBody>
      </p:sp>
    </p:spTree>
    <p:extLst>
      <p:ext uri="{BB962C8B-B14F-4D97-AF65-F5344CB8AC3E}">
        <p14:creationId xmlns:p14="http://schemas.microsoft.com/office/powerpoint/2010/main" val="1003679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sz="half" idx="1"/>
          </p:nvPr>
        </p:nvGraphicFramePr>
        <p:xfrm>
          <a:off x="1981200" y="1176817"/>
          <a:ext cx="4330427" cy="5632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Segnaposto contenuto 8"/>
          <p:cNvGraphicFramePr>
            <a:graphicFrameLocks noGrp="1"/>
          </p:cNvGraphicFramePr>
          <p:nvPr>
            <p:ph sz="half" idx="2"/>
          </p:nvPr>
        </p:nvGraphicFramePr>
        <p:xfrm>
          <a:off x="5951576" y="1176817"/>
          <a:ext cx="4603971" cy="5632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>
                <a:latin typeface="Verdana"/>
                <a:cs typeface="Verdana"/>
              </a:rPr>
              <a:pPr/>
              <a:t>27</a:t>
            </a:fld>
            <a:endParaRPr lang="it-IT">
              <a:latin typeface="Verdana"/>
              <a:cs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40BBA-5718-DC2F-B1D3-71940F13D5DC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2" descr="logo centenario">
            <a:extLst>
              <a:ext uri="{FF2B5EF4-FFF2-40B4-BE49-F238E27FC236}">
                <a16:creationId xmlns:a16="http://schemas.microsoft.com/office/drawing/2014/main" id="{703EE70E-7866-748B-6F72-994B377DB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7DAAD4-C3FD-C409-20AF-CFEEA7A2CAA8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ROBUSTEZZA ESEMPIO</a:t>
            </a:r>
          </a:p>
        </p:txBody>
      </p:sp>
    </p:spTree>
    <p:extLst>
      <p:ext uri="{BB962C8B-B14F-4D97-AF65-F5344CB8AC3E}">
        <p14:creationId xmlns:p14="http://schemas.microsoft.com/office/powerpoint/2010/main" val="3258208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6400" y="1246476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PRESTAZIONE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74653" y="2572039"/>
            <a:ext cx="6506656" cy="2195728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Qualità esterna basata sui requisiti dell’utente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Quanti accessi contemporanei attesi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Quale velocità di risposta attesa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Lavoro in concomitanza di altre applicazioni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Etc.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16730D-0C40-8A22-F74F-BC5A23FE3A22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F97A5006-4ACB-7B05-17B4-984F95AE0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812426-DB3F-5E96-42B9-D525931EFB1A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PRESTAZIONI</a:t>
            </a:r>
          </a:p>
        </p:txBody>
      </p:sp>
    </p:spTree>
    <p:extLst>
      <p:ext uri="{BB962C8B-B14F-4D97-AF65-F5344CB8AC3E}">
        <p14:creationId xmlns:p14="http://schemas.microsoft.com/office/powerpoint/2010/main" val="3528612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115254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EFFICIENZA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2055812"/>
            <a:ext cx="8229600" cy="4387887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Qualità interna che valuta </a:t>
            </a:r>
            <a:r>
              <a:rPr lang="it-IT" sz="2000" u="sng" dirty="0">
                <a:latin typeface="Aptos" panose="020B0004020202020204" pitchFamily="34" charset="0"/>
              </a:rPr>
              <a:t>l’utilizzo delle risorse </a:t>
            </a:r>
            <a:r>
              <a:rPr lang="it-IT" sz="2000" dirty="0">
                <a:latin typeface="Aptos" panose="020B0004020202020204" pitchFamily="34" charset="0"/>
              </a:rPr>
              <a:t>del calcolatore (hardware e software)</a:t>
            </a:r>
          </a:p>
          <a:p>
            <a:endParaRPr lang="it-IT" sz="2000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Solitamente la risorsa più critica è il tempo di esecuzione che influisce sulle prestazioni</a:t>
            </a:r>
          </a:p>
          <a:p>
            <a:r>
              <a:rPr lang="it-IT" sz="2000" dirty="0">
                <a:latin typeface="Aptos" panose="020B0004020202020204" pitchFamily="34" charset="0"/>
              </a:rPr>
              <a:t>Metrica possibile </a:t>
            </a:r>
            <a:r>
              <a:rPr lang="it-IT" sz="2000" dirty="0">
                <a:latin typeface="Aptos" panose="020B0004020202020204" pitchFamily="34" charset="0"/>
                <a:sym typeface="Wingdings"/>
              </a:rPr>
              <a:t> numero di operazioni elementari che un software esegue  base del calcolo della </a:t>
            </a:r>
            <a:r>
              <a:rPr lang="it-IT" sz="2000" i="1" dirty="0">
                <a:latin typeface="Aptos" panose="020B0004020202020204" pitchFamily="34" charset="0"/>
                <a:sym typeface="Wingdings"/>
              </a:rPr>
              <a:t>complessità computazionale</a:t>
            </a:r>
          </a:p>
          <a:p>
            <a:r>
              <a:rPr lang="it-IT" sz="2000" dirty="0">
                <a:latin typeface="Aptos" panose="020B0004020202020204" pitchFamily="34" charset="0"/>
                <a:sym typeface="Wingdings"/>
              </a:rPr>
              <a:t>Metodi di misura: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sym typeface="Wingdings"/>
              </a:rPr>
              <a:t>Definizione del “</a:t>
            </a:r>
            <a:r>
              <a:rPr lang="it-IT" sz="2000" dirty="0" err="1">
                <a:latin typeface="Aptos" panose="020B0004020202020204" pitchFamily="34" charset="0"/>
                <a:sym typeface="Wingdings"/>
              </a:rPr>
              <a:t>worst</a:t>
            </a:r>
            <a:r>
              <a:rPr lang="it-IT" sz="2000" dirty="0">
                <a:latin typeface="Aptos" panose="020B0004020202020204" pitchFamily="34" charset="0"/>
                <a:sym typeface="Wingdings"/>
              </a:rPr>
              <a:t> case” e del “</a:t>
            </a:r>
            <a:r>
              <a:rPr lang="it-IT" sz="2000" dirty="0" err="1">
                <a:latin typeface="Aptos" panose="020B0004020202020204" pitchFamily="34" charset="0"/>
                <a:sym typeface="Wingdings"/>
              </a:rPr>
              <a:t>average</a:t>
            </a:r>
            <a:r>
              <a:rPr lang="it-IT" sz="2000" dirty="0">
                <a:latin typeface="Aptos" panose="020B0004020202020204" pitchFamily="34" charset="0"/>
                <a:sym typeface="Wingdings"/>
              </a:rPr>
              <a:t> case”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sym typeface="Wingdings"/>
              </a:rPr>
              <a:t>Utilizzo di misure di monitoraggio interne (log)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Definizione di un modello di prodotto e studio analitico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Definizione di un modello di prodotto e simulazione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6EBAF-46E0-6129-35C6-79A282E5DB9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12439008-7498-062B-BDA4-415044F41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7683B8-2BC1-2400-CAF7-5BE8ADF1DC45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EFFICIENZA</a:t>
            </a:r>
          </a:p>
        </p:txBody>
      </p:sp>
    </p:spTree>
    <p:extLst>
      <p:ext uri="{BB962C8B-B14F-4D97-AF65-F5344CB8AC3E}">
        <p14:creationId xmlns:p14="http://schemas.microsoft.com/office/powerpoint/2010/main" val="63916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1" y="129385"/>
            <a:ext cx="6217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INGEGNERIA DEL SOFTWARE: DEFINIZIONE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C8FC6-1253-0C46-65D4-A53ADF9F1035}"/>
              </a:ext>
            </a:extLst>
          </p:cNvPr>
          <p:cNvSpPr txBox="1"/>
          <p:nvPr/>
        </p:nvSpPr>
        <p:spPr>
          <a:xfrm>
            <a:off x="3048856" y="1615687"/>
            <a:ext cx="609771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+mj-lt"/>
              </a:rPr>
              <a:t>L’applicazione di conoscenze scientifiche e tecnologiche, metodi ed esperienza al progetto, l’implementazione, il collaudo e la documentazione del software. </a:t>
            </a:r>
          </a:p>
          <a:p>
            <a:pPr marL="0" indent="0" algn="r">
              <a:buNone/>
            </a:pPr>
            <a:r>
              <a:rPr lang="it-IT" sz="1100" i="1" dirty="0">
                <a:solidFill>
                  <a:prstClr val="black"/>
                </a:solidFill>
                <a:latin typeface="+mj-lt"/>
              </a:rPr>
              <a:t>Systems and software engineering – </a:t>
            </a:r>
            <a:r>
              <a:rPr lang="it-IT" sz="1100" i="1" dirty="0" err="1">
                <a:solidFill>
                  <a:prstClr val="black"/>
                </a:solidFill>
                <a:latin typeface="+mj-lt"/>
              </a:rPr>
              <a:t>Vocabulary</a:t>
            </a:r>
            <a:endParaRPr lang="it-IT" dirty="0">
              <a:latin typeface="+mj-lt"/>
            </a:endParaRPr>
          </a:p>
          <a:p>
            <a:endParaRPr lang="it-IT" dirty="0">
              <a:latin typeface="+mj-lt"/>
            </a:endParaRPr>
          </a:p>
          <a:p>
            <a:r>
              <a:rPr lang="it-IT" b="1" dirty="0">
                <a:latin typeface="+mj-lt"/>
              </a:rPr>
              <a:t>L’applicazione di un approccio sistematico, disciplinato, quantificabile, allo sviluppo, all’operazione ed alla manutenzione del software</a:t>
            </a:r>
          </a:p>
          <a:p>
            <a:pPr marL="0" indent="0" algn="r">
              <a:buNone/>
            </a:pPr>
            <a:r>
              <a:rPr lang="it-IT" sz="1050" i="1" dirty="0">
                <a:latin typeface="+mj-lt"/>
              </a:rPr>
              <a:t>IEEE Standard 610-12-1990</a:t>
            </a:r>
          </a:p>
          <a:p>
            <a:pPr marL="0" indent="0" algn="r">
              <a:buNone/>
            </a:pPr>
            <a:endParaRPr lang="it-IT" dirty="0">
              <a:latin typeface="+mj-lt"/>
            </a:endParaRPr>
          </a:p>
          <a:p>
            <a:r>
              <a:rPr lang="it-IT" dirty="0">
                <a:latin typeface="+mj-lt"/>
              </a:rPr>
              <a:t>Disciplina tecnologica e manageriale che riguarda la produzione sistematica e la manutenzione dei prodotti software, […] </a:t>
            </a:r>
            <a:r>
              <a:rPr lang="it-IT" b="1" dirty="0">
                <a:latin typeface="+mj-lt"/>
              </a:rPr>
              <a:t>sviluppati e modificati entro i tempi e i costi preventivati</a:t>
            </a:r>
          </a:p>
          <a:p>
            <a:pPr marL="0" indent="0" algn="r">
              <a:buNone/>
            </a:pPr>
            <a:r>
              <a:rPr lang="it-IT" sz="1050" i="1" dirty="0" err="1">
                <a:latin typeface="+mj-lt"/>
              </a:rPr>
              <a:t>R</a:t>
            </a:r>
            <a:r>
              <a:rPr lang="it-IT" sz="1050" i="1" dirty="0">
                <a:latin typeface="+mj-lt"/>
              </a:rPr>
              <a:t>. </a:t>
            </a:r>
            <a:r>
              <a:rPr lang="it-IT" sz="1050" i="1" dirty="0" err="1">
                <a:latin typeface="+mj-lt"/>
              </a:rPr>
              <a:t>Fairley</a:t>
            </a:r>
            <a:r>
              <a:rPr lang="it-IT" sz="1050" i="1" dirty="0">
                <a:latin typeface="+mj-lt"/>
              </a:rPr>
              <a:t>. Software Engineering Concepts. McGraw-Hill, 1985.</a:t>
            </a:r>
          </a:p>
        </p:txBody>
      </p:sp>
    </p:spTree>
    <p:extLst>
      <p:ext uri="{BB962C8B-B14F-4D97-AF65-F5344CB8AC3E}">
        <p14:creationId xmlns:p14="http://schemas.microsoft.com/office/powerpoint/2010/main" val="363582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007176"/>
            <a:ext cx="10515600" cy="720436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SCALABILITÀ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849129"/>
            <a:ext cx="10515600" cy="2150630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Capacità del software di </a:t>
            </a:r>
            <a:r>
              <a:rPr lang="it-IT" sz="2000" u="sng" dirty="0">
                <a:latin typeface="Aptos" panose="020B0004020202020204" pitchFamily="34" charset="0"/>
              </a:rPr>
              <a:t>crescere in relazione al livello di utilizzo</a:t>
            </a:r>
          </a:p>
          <a:p>
            <a:endParaRPr lang="it-IT" sz="2000" u="sng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È collegato alle prestazioni attese</a:t>
            </a:r>
          </a:p>
          <a:p>
            <a:r>
              <a:rPr lang="it-IT" sz="2000" dirty="0">
                <a:latin typeface="Aptos" panose="020B0004020202020204" pitchFamily="34" charset="0"/>
              </a:rPr>
              <a:t>Esempio: un software nasce per gestire un traffico di 10 utenti/ora ma si presenta la necessità di gestire 50 utenti/ora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63A19-F9C6-9D55-C0C8-FEBFB7A79629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C728B203-E37A-5EF0-AB8A-974587021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3961F9-E7C3-B03E-27F7-CE2AD3A2B6E7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SCALABILITA’</a:t>
            </a:r>
          </a:p>
        </p:txBody>
      </p:sp>
    </p:spTree>
    <p:extLst>
      <p:ext uri="{BB962C8B-B14F-4D97-AF65-F5344CB8AC3E}">
        <p14:creationId xmlns:p14="http://schemas.microsoft.com/office/powerpoint/2010/main" val="3390983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329209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USABILITA’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2428846"/>
            <a:ext cx="8229600" cy="3189345"/>
          </a:xfrm>
        </p:spPr>
        <p:txBody>
          <a:bodyPr>
            <a:normAutofit/>
          </a:bodyPr>
          <a:lstStyle/>
          <a:p>
            <a:r>
              <a:rPr lang="it-IT" sz="2000" u="sng" dirty="0">
                <a:latin typeface="Aptos" panose="020B0004020202020204" pitchFamily="34" charset="0"/>
              </a:rPr>
              <a:t>Facilità di utilizzo e di apprendimento da parte dell’utente</a:t>
            </a:r>
          </a:p>
          <a:p>
            <a:pPr marL="0" indent="0">
              <a:buNone/>
            </a:pPr>
            <a:endParaRPr lang="it-IT" sz="2000" u="sng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Basata sulla valutazione di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Interfaccia utente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Facilità di configurazione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Capacità di adattamento al </a:t>
            </a:r>
            <a:r>
              <a:rPr lang="it-IT" sz="2000" dirty="0" err="1">
                <a:latin typeface="Aptos" panose="020B0004020202020204" pitchFamily="34" charset="0"/>
              </a:rPr>
              <a:t>running</a:t>
            </a:r>
            <a:r>
              <a:rPr lang="it-IT" sz="2000" dirty="0">
                <a:latin typeface="Aptos" panose="020B0004020202020204" pitchFamily="34" charset="0"/>
              </a:rPr>
              <a:t> </a:t>
            </a:r>
            <a:r>
              <a:rPr lang="it-IT" sz="2000" dirty="0" err="1">
                <a:latin typeface="Aptos" panose="020B0004020202020204" pitchFamily="34" charset="0"/>
              </a:rPr>
              <a:t>environment</a:t>
            </a:r>
            <a:endParaRPr lang="it-IT" sz="2000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È una misura soggettiva</a:t>
            </a:r>
          </a:p>
          <a:p>
            <a:r>
              <a:rPr lang="it-IT" sz="2000" dirty="0">
                <a:latin typeface="Aptos" panose="020B0004020202020204" pitchFamily="34" charset="0"/>
              </a:rPr>
              <a:t>Deve essere specificato il tipo di utente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7D09B5-23D3-D5AC-0254-03707C3E80C1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A12FAB00-101B-8F57-0857-26B9FF1DB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D65D1C-7A21-7B00-29D1-D920424CEFBC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USABILITA’</a:t>
            </a:r>
          </a:p>
        </p:txBody>
      </p:sp>
    </p:spTree>
    <p:extLst>
      <p:ext uri="{BB962C8B-B14F-4D97-AF65-F5344CB8AC3E}">
        <p14:creationId xmlns:p14="http://schemas.microsoft.com/office/powerpoint/2010/main" val="2710933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122218"/>
            <a:ext cx="10515600" cy="568470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VERIFICABILITA’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Presenza di </a:t>
            </a:r>
            <a:r>
              <a:rPr lang="it-IT" sz="2000" u="sng" dirty="0">
                <a:latin typeface="Aptos" panose="020B0004020202020204" pitchFamily="34" charset="0"/>
              </a:rPr>
              <a:t>strumenti che consentono un monitoraggio del software</a:t>
            </a:r>
          </a:p>
          <a:p>
            <a:endParaRPr lang="it-IT" sz="2000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La verifica/monitoraggio può essere effettuata mediante:</a:t>
            </a:r>
          </a:p>
          <a:p>
            <a:pPr lvl="1"/>
            <a:endParaRPr lang="it-IT" sz="2000" dirty="0">
              <a:latin typeface="Aptos" panose="020B0004020202020204" pitchFamily="34" charset="0"/>
            </a:endParaRPr>
          </a:p>
          <a:p>
            <a:pPr lvl="1" algn="ctr"/>
            <a:r>
              <a:rPr lang="it-IT" sz="2000" dirty="0">
                <a:latin typeface="Aptos" panose="020B0004020202020204" pitchFamily="34" charset="0"/>
              </a:rPr>
              <a:t>Analisi formale </a:t>
            </a:r>
          </a:p>
          <a:p>
            <a:pPr lvl="1"/>
            <a:endParaRPr lang="it-IT" sz="2000" dirty="0">
              <a:latin typeface="Aptos" panose="020B0004020202020204" pitchFamily="34" charset="0"/>
            </a:endParaRPr>
          </a:p>
          <a:p>
            <a:pPr lvl="1" algn="ctr"/>
            <a:r>
              <a:rPr lang="it-IT" sz="2000" dirty="0">
                <a:latin typeface="Aptos" panose="020B0004020202020204" pitchFamily="34" charset="0"/>
              </a:rPr>
              <a:t>Analisi informale</a:t>
            </a:r>
          </a:p>
          <a:p>
            <a:pPr lvl="1"/>
            <a:endParaRPr lang="it-IT" sz="2000" dirty="0">
              <a:latin typeface="Aptos" panose="020B0004020202020204" pitchFamily="34" charset="0"/>
            </a:endParaRPr>
          </a:p>
          <a:p>
            <a:pPr lvl="1" algn="ctr"/>
            <a:r>
              <a:rPr lang="it-IT" sz="2000" dirty="0">
                <a:latin typeface="Aptos" panose="020B0004020202020204" pitchFamily="34" charset="0"/>
              </a:rPr>
              <a:t>Procedure di test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B2145C-BDAF-80DD-EC6A-8AFB62724A6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4361B8C4-714D-231D-CFBE-B6842090D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4BBB4B-5507-64A2-7DD4-C3978AE76217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VERIFICABILITA’</a:t>
            </a:r>
          </a:p>
        </p:txBody>
      </p:sp>
    </p:spTree>
    <p:extLst>
      <p:ext uri="{BB962C8B-B14F-4D97-AF65-F5344CB8AC3E}">
        <p14:creationId xmlns:p14="http://schemas.microsoft.com/office/powerpoint/2010/main" val="1170716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794773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MANUTENIBILITÀ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2055813"/>
            <a:ext cx="8229600" cy="3563418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Il software può essere corretto/migliorato </a:t>
            </a:r>
            <a:r>
              <a:rPr lang="it-IT" sz="2000" u="sng" dirty="0">
                <a:latin typeface="Aptos" panose="020B0004020202020204" pitchFamily="34" charset="0"/>
              </a:rPr>
              <a:t>dopo il rilascio </a:t>
            </a:r>
            <a:r>
              <a:rPr lang="it-IT" sz="2000" u="sng" dirty="0">
                <a:latin typeface="Aptos" panose="020B0004020202020204" pitchFamily="34" charset="0"/>
                <a:sym typeface="Wingdings"/>
              </a:rPr>
              <a:t> capacità di evoluzione e di riparazione</a:t>
            </a:r>
          </a:p>
          <a:p>
            <a:endParaRPr lang="it-IT" sz="2000" u="sng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In generale la manutenzione del software è di tipo migliorativo: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Includere caratteristiche nuove non previste inizialmente (</a:t>
            </a:r>
            <a:r>
              <a:rPr lang="it-IT" sz="2000" u="sng" dirty="0">
                <a:latin typeface="Aptos" panose="020B0004020202020204" pitchFamily="34" charset="0"/>
              </a:rPr>
              <a:t>manutenzione perfettiva</a:t>
            </a:r>
            <a:r>
              <a:rPr lang="it-IT" sz="2000" dirty="0">
                <a:latin typeface="Aptos" panose="020B0004020202020204" pitchFamily="34" charset="0"/>
              </a:rPr>
              <a:t>)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Correggere errori di specifica (</a:t>
            </a:r>
            <a:r>
              <a:rPr lang="it-IT" sz="2000" u="sng" dirty="0">
                <a:latin typeface="Aptos" panose="020B0004020202020204" pitchFamily="34" charset="0"/>
              </a:rPr>
              <a:t>manutenzione correttiva)</a:t>
            </a:r>
          </a:p>
          <a:p>
            <a:pPr lvl="1"/>
            <a:r>
              <a:rPr lang="it-IT" sz="2000" dirty="0">
                <a:latin typeface="Aptos" panose="020B0004020202020204" pitchFamily="34" charset="0"/>
              </a:rPr>
              <a:t>Rendere il software compatibile con cambiamenti/evoluzioni dell’ambiente, ad es. nuove versioni di sistema operativo (</a:t>
            </a:r>
            <a:r>
              <a:rPr lang="it-IT" sz="2000" u="sng" dirty="0">
                <a:latin typeface="Aptos" panose="020B0004020202020204" pitchFamily="34" charset="0"/>
              </a:rPr>
              <a:t>manutenzione adattiva</a:t>
            </a:r>
            <a:r>
              <a:rPr lang="it-IT" sz="2000" dirty="0">
                <a:latin typeface="Aptos" panose="020B0004020202020204" pitchFamily="34" charset="0"/>
              </a:rPr>
              <a:t>)</a:t>
            </a:r>
          </a:p>
          <a:p>
            <a:endParaRPr lang="it-IT" sz="2000" dirty="0">
              <a:latin typeface="Aptos" panose="020B00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A2BEA9-C597-C78B-B6D6-DA0D4D617C52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F4D7597E-B54E-9249-B08E-C826A0C6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A2C5C7-6481-744A-2A29-BABD25BB1965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MANUTENIBILITA’</a:t>
            </a:r>
          </a:p>
        </p:txBody>
      </p:sp>
    </p:spTree>
    <p:extLst>
      <p:ext uri="{BB962C8B-B14F-4D97-AF65-F5344CB8AC3E}">
        <p14:creationId xmlns:p14="http://schemas.microsoft.com/office/powerpoint/2010/main" val="2922984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MANUTENIBILITÀ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1998838" y="1058471"/>
          <a:ext cx="8598602" cy="5715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CDCD26-F970-D622-C0B4-4617509A934C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5" name="Picture 2" descr="logo centenario">
            <a:extLst>
              <a:ext uri="{FF2B5EF4-FFF2-40B4-BE49-F238E27FC236}">
                <a16:creationId xmlns:a16="http://schemas.microsoft.com/office/drawing/2014/main" id="{A7529389-483E-741C-494D-B270EE5B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7F31DA-BDF8-3B0A-83DB-D76979005A42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MANUTENIBILITA’</a:t>
            </a:r>
          </a:p>
        </p:txBody>
      </p:sp>
    </p:spTree>
    <p:extLst>
      <p:ext uri="{BB962C8B-B14F-4D97-AF65-F5344CB8AC3E}">
        <p14:creationId xmlns:p14="http://schemas.microsoft.com/office/powerpoint/2010/main" val="3863356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149927"/>
            <a:ext cx="10515600" cy="540761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RIUSABILITÀ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510337"/>
            <a:ext cx="10515600" cy="2746375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Capacità del software di </a:t>
            </a:r>
            <a:r>
              <a:rPr lang="it-IT" sz="2000" u="sng" dirty="0">
                <a:latin typeface="Aptos" panose="020B0004020202020204" pitchFamily="34" charset="0"/>
              </a:rPr>
              <a:t>essere riutilizzato, anche in parte, per applicazioni diverse</a:t>
            </a:r>
          </a:p>
          <a:p>
            <a:pPr marL="0" indent="0">
              <a:buNone/>
            </a:pPr>
            <a:endParaRPr lang="it-IT" sz="2000" u="sng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Ha diversi livelli di granularità</a:t>
            </a:r>
          </a:p>
          <a:p>
            <a:r>
              <a:rPr lang="it-IT" sz="2000" dirty="0">
                <a:latin typeface="Aptos" panose="020B0004020202020204" pitchFamily="34" charset="0"/>
              </a:rPr>
              <a:t>Favorita dall’approccio modulare</a:t>
            </a:r>
          </a:p>
          <a:p>
            <a:r>
              <a:rPr lang="it-IT" sz="2000" dirty="0">
                <a:latin typeface="Aptos" panose="020B0004020202020204" pitchFamily="34" charset="0"/>
              </a:rPr>
              <a:t>Applicabile anche a livello di processo (ad es. si possono riusare i requisiti e applicare nuove specifiche)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D10DA5-07CE-452F-EC7E-04341970D54E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8DD4EB94-EB22-E308-C448-10C1AD7C6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F298F-B07B-0FC6-EE40-8959CA2F5B68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RIUSABILITA’</a:t>
            </a:r>
          </a:p>
        </p:txBody>
      </p:sp>
    </p:spTree>
    <p:extLst>
      <p:ext uri="{BB962C8B-B14F-4D97-AF65-F5344CB8AC3E}">
        <p14:creationId xmlns:p14="http://schemas.microsoft.com/office/powerpoint/2010/main" val="4123142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611600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PORTABILITÀ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937163"/>
            <a:ext cx="10515600" cy="3239799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Capacità del software di essere </a:t>
            </a:r>
            <a:r>
              <a:rPr lang="it-IT" sz="2000" u="sng" dirty="0">
                <a:latin typeface="Aptos" panose="020B0004020202020204" pitchFamily="34" charset="0"/>
              </a:rPr>
              <a:t>eseguito in ambienti diversi</a:t>
            </a:r>
            <a:r>
              <a:rPr lang="it-IT" sz="2000" dirty="0">
                <a:latin typeface="Aptos" panose="020B0004020202020204" pitchFamily="34" charset="0"/>
              </a:rPr>
              <a:t> (hardware o software)</a:t>
            </a:r>
          </a:p>
          <a:p>
            <a:pPr marL="0" indent="0">
              <a:buNone/>
            </a:pPr>
            <a:endParaRPr lang="it-IT" sz="2000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Concetto di “</a:t>
            </a:r>
            <a:r>
              <a:rPr lang="it-IT" sz="2000" i="1" dirty="0" err="1">
                <a:latin typeface="Aptos" panose="020B0004020202020204" pitchFamily="34" charset="0"/>
              </a:rPr>
              <a:t>porting</a:t>
            </a:r>
            <a:r>
              <a:rPr lang="it-IT" sz="2000" dirty="0">
                <a:latin typeface="Aptos" panose="020B0004020202020204" pitchFamily="34" charset="0"/>
              </a:rPr>
              <a:t>” e software “</a:t>
            </a:r>
            <a:r>
              <a:rPr lang="it-IT" sz="2000" i="1" dirty="0" err="1">
                <a:latin typeface="Aptos" panose="020B0004020202020204" pitchFamily="34" charset="0"/>
              </a:rPr>
              <a:t>platform</a:t>
            </a:r>
            <a:r>
              <a:rPr lang="it-IT" sz="2000" i="1" dirty="0">
                <a:latin typeface="Aptos" panose="020B0004020202020204" pitchFamily="34" charset="0"/>
              </a:rPr>
              <a:t> </a:t>
            </a:r>
            <a:r>
              <a:rPr lang="it-IT" sz="2000" i="1" dirty="0" err="1">
                <a:latin typeface="Aptos" panose="020B0004020202020204" pitchFamily="34" charset="0"/>
              </a:rPr>
              <a:t>independent</a:t>
            </a:r>
            <a:r>
              <a:rPr lang="it-IT" sz="2000" dirty="0">
                <a:latin typeface="Aptos" panose="020B0004020202020204" pitchFamily="34" charset="0"/>
              </a:rPr>
              <a:t>”</a:t>
            </a:r>
          </a:p>
          <a:p>
            <a:r>
              <a:rPr lang="it-IT" sz="2000" dirty="0">
                <a:latin typeface="Aptos" panose="020B0004020202020204" pitchFamily="34" charset="0"/>
              </a:rPr>
              <a:t>Facilitato dall’uso di componenti standard (ad esempio caratteri ASCII)</a:t>
            </a:r>
          </a:p>
          <a:p>
            <a:endParaRPr lang="it-IT" sz="2000" dirty="0">
              <a:latin typeface="Aptos" panose="020B00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E06A88-257F-7B05-7985-4CE38443C066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3EE061DA-F649-5A87-DE43-61EF25053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57CDB2-BDD6-546E-F9D6-73CEFC05AD69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PORTABILITA’</a:t>
            </a:r>
          </a:p>
        </p:txBody>
      </p:sp>
    </p:spTree>
    <p:extLst>
      <p:ext uri="{BB962C8B-B14F-4D97-AF65-F5344CB8AC3E}">
        <p14:creationId xmlns:p14="http://schemas.microsoft.com/office/powerpoint/2010/main" val="2945255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91050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COMPRENSIBILITÀ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31853"/>
            <a:ext cx="10515600" cy="5183332"/>
          </a:xfrm>
        </p:spPr>
        <p:txBody>
          <a:bodyPr>
            <a:normAutofit fontScale="92500" lnSpcReduction="10000"/>
          </a:bodyPr>
          <a:lstStyle/>
          <a:p>
            <a:r>
              <a:rPr lang="it-IT" sz="2200" dirty="0">
                <a:latin typeface="Aptos" panose="020B0004020202020204" pitchFamily="34" charset="0"/>
              </a:rPr>
              <a:t>Il software deve essere leggibile </a:t>
            </a:r>
            <a:r>
              <a:rPr lang="it-IT" sz="2200" dirty="0">
                <a:latin typeface="Aptos" panose="020B0004020202020204" pitchFamily="34" charset="0"/>
                <a:sym typeface="Wingdings"/>
              </a:rPr>
              <a:t> devono essere esplicite le scelte progettuali fatte</a:t>
            </a:r>
          </a:p>
          <a:p>
            <a:r>
              <a:rPr lang="it-IT" sz="2200" dirty="0">
                <a:latin typeface="Aptos" panose="020B0004020202020204" pitchFamily="34" charset="0"/>
                <a:sym typeface="Wingdings"/>
              </a:rPr>
              <a:t>Favorisce le modifiche future  manutenibilità e evoluzione</a:t>
            </a:r>
          </a:p>
          <a:p>
            <a:r>
              <a:rPr lang="it-IT" sz="2200" dirty="0">
                <a:latin typeface="Aptos" panose="020B0004020202020204" pitchFamily="34" charset="0"/>
                <a:sym typeface="Wingdings"/>
              </a:rPr>
              <a:t>Facilitato da</a:t>
            </a:r>
          </a:p>
          <a:p>
            <a:pPr lvl="1"/>
            <a:r>
              <a:rPr lang="it-IT" sz="2200" dirty="0">
                <a:latin typeface="Aptos" panose="020B0004020202020204" pitchFamily="34" charset="0"/>
                <a:sym typeface="Wingdings"/>
              </a:rPr>
              <a:t>Approccio modulare</a:t>
            </a:r>
          </a:p>
          <a:p>
            <a:pPr lvl="1"/>
            <a:r>
              <a:rPr lang="it-IT" sz="2200" dirty="0">
                <a:latin typeface="Aptos" panose="020B0004020202020204" pitchFamily="34" charset="0"/>
                <a:sym typeface="Wingdings"/>
              </a:rPr>
              <a:t>Astrazione di funzioni</a:t>
            </a:r>
          </a:p>
          <a:p>
            <a:pPr lvl="1"/>
            <a:r>
              <a:rPr lang="it-IT" sz="2200" dirty="0">
                <a:latin typeface="Aptos" panose="020B0004020202020204" pitchFamily="34" charset="0"/>
                <a:sym typeface="Wingdings"/>
              </a:rPr>
              <a:t>Utilizzo di commenti, </a:t>
            </a:r>
            <a:r>
              <a:rPr lang="it-IT" sz="2200" b="1" dirty="0">
                <a:latin typeface="Aptos" panose="020B0004020202020204" pitchFamily="34" charset="0"/>
                <a:sym typeface="Wingdings"/>
              </a:rPr>
              <a:t>nomi di variabili </a:t>
            </a:r>
            <a:r>
              <a:rPr lang="it-IT" sz="2200" b="1" dirty="0" err="1">
                <a:latin typeface="Aptos" panose="020B0004020202020204" pitchFamily="34" charset="0"/>
                <a:sym typeface="Wingdings"/>
              </a:rPr>
              <a:t>autoesplicative</a:t>
            </a:r>
            <a:r>
              <a:rPr lang="it-IT" sz="2200" dirty="0">
                <a:latin typeface="Aptos" panose="020B0004020202020204" pitchFamily="34" charset="0"/>
                <a:sym typeface="Wingdings"/>
              </a:rPr>
              <a:t>, utilizzo di </a:t>
            </a:r>
            <a:r>
              <a:rPr lang="it-IT" sz="2200" b="1" dirty="0">
                <a:latin typeface="Aptos" panose="020B0004020202020204" pitchFamily="34" charset="0"/>
                <a:sym typeface="Wingdings"/>
              </a:rPr>
              <a:t>convenzioni</a:t>
            </a:r>
          </a:p>
          <a:p>
            <a:pPr marL="457200" lvl="1" indent="0">
              <a:buNone/>
            </a:pPr>
            <a:endParaRPr lang="it-IT" sz="22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it-IT" sz="2200" b="1" dirty="0">
                <a:latin typeface="Aptos" panose="020B0004020202020204" pitchFamily="34" charset="0"/>
              </a:rPr>
              <a:t>Esempi estremizzati: </a:t>
            </a:r>
          </a:p>
          <a:p>
            <a:pPr marL="0" indent="0">
              <a:buNone/>
            </a:pPr>
            <a:r>
              <a:rPr lang="it-IT" sz="2200" dirty="0">
                <a:latin typeface="Aptos" panose="020B0004020202020204" pitchFamily="34" charset="0"/>
              </a:rPr>
              <a:t>Offuscamento di linguaggi conosciuti:</a:t>
            </a:r>
          </a:p>
          <a:p>
            <a:pPr marL="0" indent="0">
              <a:buNone/>
            </a:pP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_0x2afb=['Hello\x20World!','log'];(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(_0x2081c5,_0x2afbfc){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_0xf890c=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(_0x23a062){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(--_0x23a062){_0x2081c5['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'](_0x2081c5['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shift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']());}};_0xf890c(++_0x2afbfc);}(_0x2afb,0xec));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_0xf890=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(_0x2081c5,_0x2afbfc){_0x2081c5=_0x2081c5-0x0;var _0xf890c=_0x2afb[_0x2081c5];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_0xf890c;};</a:t>
            </a:r>
            <a:r>
              <a:rPr 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hi(){console[_0xf890('0x1')](_0xf890('0x0'));}hi();</a:t>
            </a:r>
          </a:p>
          <a:p>
            <a:pPr marL="0" lvl="0" indent="0">
              <a:buNone/>
            </a:pPr>
            <a:r>
              <a:rPr lang="it-IT" sz="2200" dirty="0">
                <a:latin typeface="Aptos" panose="020B0004020202020204" pitchFamily="34" charset="0"/>
              </a:rPr>
              <a:t>Linguaggi esoterici: </a:t>
            </a:r>
          </a:p>
          <a:p>
            <a:pPr marL="0" lvl="0" indent="0">
              <a:buNone/>
            </a:pP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MOO OOM MMM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MMM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MMM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MMM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MOO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altLang="it-I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  <a:r>
              <a:rPr lang="it-IT" alt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it-IT" dirty="0">
              <a:latin typeface="+mj-lt"/>
            </a:endParaRPr>
          </a:p>
          <a:p>
            <a:pPr marL="0" indent="0">
              <a:buNone/>
            </a:pPr>
            <a:endParaRPr lang="it-IT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it-IT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3878B6-C58F-57F4-5CCC-8B3D3FEE4933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0E057813-CE9D-4E9A-FD74-74A5CC5E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F87227-CE93-8FE3-A6B5-F868B165E3AE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COMPRENSIBILITA’</a:t>
            </a:r>
          </a:p>
        </p:txBody>
      </p:sp>
    </p:spTree>
    <p:extLst>
      <p:ext uri="{BB962C8B-B14F-4D97-AF65-F5344CB8AC3E}">
        <p14:creationId xmlns:p14="http://schemas.microsoft.com/office/powerpoint/2010/main" val="3888512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137806"/>
            <a:ext cx="10515600" cy="720436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INTEROPERABILITÀ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701635"/>
            <a:ext cx="10515600" cy="3475327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</a:rPr>
              <a:t>Capacità del software di </a:t>
            </a:r>
            <a:r>
              <a:rPr lang="it-IT" sz="2000" u="sng" dirty="0">
                <a:latin typeface="Aptos" panose="020B0004020202020204" pitchFamily="34" charset="0"/>
              </a:rPr>
              <a:t>coesistere e cooperare con altri sistemi</a:t>
            </a:r>
          </a:p>
          <a:p>
            <a:pPr marL="0" indent="0">
              <a:buNone/>
            </a:pPr>
            <a:endParaRPr lang="it-IT" sz="2000" dirty="0">
              <a:latin typeface="Aptos" panose="020B0004020202020204" pitchFamily="34" charset="0"/>
            </a:endParaRPr>
          </a:p>
          <a:p>
            <a:r>
              <a:rPr lang="it-IT" sz="2000" dirty="0">
                <a:latin typeface="Aptos" panose="020B0004020202020204" pitchFamily="34" charset="0"/>
              </a:rPr>
              <a:t>Facilitato dall’utilizzo di interfacce aperte</a:t>
            </a:r>
          </a:p>
          <a:p>
            <a:r>
              <a:rPr lang="it-IT" sz="2000" u="sng" dirty="0">
                <a:latin typeface="Aptos" panose="020B0004020202020204" pitchFamily="34" charset="0"/>
              </a:rPr>
              <a:t>Sistema aperto:</a:t>
            </a:r>
            <a:r>
              <a:rPr lang="it-IT" sz="2000" dirty="0">
                <a:latin typeface="Aptos" panose="020B0004020202020204" pitchFamily="34" charset="0"/>
              </a:rPr>
              <a:t> collezione estendibile di applicazioni sviluppate in modo indipendente ma che funzionano come un sistema integrato</a:t>
            </a:r>
            <a:endParaRPr lang="it-IT" sz="2000" u="sng" dirty="0">
              <a:latin typeface="Aptos" panose="020B00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816D45-D384-696D-5D20-06C67276512A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2" descr="logo centenario">
            <a:extLst>
              <a:ext uri="{FF2B5EF4-FFF2-40B4-BE49-F238E27FC236}">
                <a16:creationId xmlns:a16="http://schemas.microsoft.com/office/drawing/2014/main" id="{51B09D34-9A50-15C5-3907-4B4AFE5C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862A37-804E-8AC9-97C2-20F77A8FBF05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INTEROPERABILITA’</a:t>
            </a:r>
          </a:p>
        </p:txBody>
      </p:sp>
    </p:spTree>
    <p:extLst>
      <p:ext uri="{BB962C8B-B14F-4D97-AF65-F5344CB8AC3E}">
        <p14:creationId xmlns:p14="http://schemas.microsoft.com/office/powerpoint/2010/main" val="2485898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  <a:ea typeface="ＭＳ Ｐゴシック" pitchFamily="34" charset="-128"/>
              </a:rPr>
              <a:t>INTEROPERABILITÀ E SANITÀ</a:t>
            </a:r>
          </a:p>
        </p:txBody>
      </p:sp>
      <p:sp>
        <p:nvSpPr>
          <p:cNvPr id="19459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5992430-2FAD-4EC2-8ADF-050FAD5AC7D1}" type="slidenum">
              <a:rPr lang="it-IT"/>
              <a:pPr/>
              <a:t>39</a:t>
            </a:fld>
            <a:endParaRPr lang="it-IT"/>
          </a:p>
        </p:txBody>
      </p:sp>
      <p:pic>
        <p:nvPicPr>
          <p:cNvPr id="19460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79550"/>
            <a:ext cx="508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CasellaDiTesto 4"/>
          <p:cNvSpPr txBox="1">
            <a:spLocks noChangeArrowheads="1"/>
          </p:cNvSpPr>
          <p:nvPr/>
        </p:nvSpPr>
        <p:spPr bwMode="auto">
          <a:xfrm>
            <a:off x="7608889" y="1988841"/>
            <a:ext cx="27717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000" b="1" dirty="0">
              <a:latin typeface="Aptos" panose="020B0004020202020204" pitchFamily="34" charset="0"/>
            </a:endParaRPr>
          </a:p>
          <a:p>
            <a:r>
              <a:rPr lang="it-IT" sz="2000" b="1" dirty="0">
                <a:latin typeface="Aptos" panose="020B0004020202020204" pitchFamily="34" charset="0"/>
              </a:rPr>
              <a:t>INTEROPERABILITY =</a:t>
            </a:r>
          </a:p>
          <a:p>
            <a:r>
              <a:rPr lang="it-IT" sz="2000" b="1" dirty="0">
                <a:latin typeface="Aptos" panose="020B0004020202020204" pitchFamily="34" charset="0"/>
              </a:rPr>
              <a:t>Abilità di differenti sistemi di lavorare in cooperazione permettendo a utenti differenti (e sistemi differenti) di condividere informazioni e risorse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615D88-C47C-C87E-0932-3599A3A5CBAF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3" name="Picture 2" descr="logo centenario">
            <a:extLst>
              <a:ext uri="{FF2B5EF4-FFF2-40B4-BE49-F238E27FC236}">
                <a16:creationId xmlns:a16="http://schemas.microsoft.com/office/drawing/2014/main" id="{D13DDA5B-7411-4780-3F6A-F60B43329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F6CA82-3EF0-F140-C3A6-531146859424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INTEROPERABILITA’ IN SANITA’</a:t>
            </a:r>
          </a:p>
        </p:txBody>
      </p:sp>
    </p:spTree>
    <p:extLst>
      <p:ext uri="{BB962C8B-B14F-4D97-AF65-F5344CB8AC3E}">
        <p14:creationId xmlns:p14="http://schemas.microsoft.com/office/powerpoint/2010/main" val="95033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1" y="129385"/>
            <a:ext cx="6217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STORIA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D76175-DAD9-61FF-4C26-D011792CE53C}"/>
              </a:ext>
            </a:extLst>
          </p:cNvPr>
          <p:cNvSpPr txBox="1">
            <a:spLocks/>
          </p:cNvSpPr>
          <p:nvPr/>
        </p:nvSpPr>
        <p:spPr>
          <a:xfrm>
            <a:off x="838200" y="1460695"/>
            <a:ext cx="10515600" cy="5003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000" b="1" dirty="0">
                <a:latin typeface="+mj-lt"/>
              </a:rPr>
              <a:t>Nascita dei primi computer (anni ‘50) </a:t>
            </a:r>
            <a:endParaRPr lang="it-IT" sz="2000" b="1" dirty="0">
              <a:latin typeface="+mj-lt"/>
              <a:sym typeface="Wingdings"/>
            </a:endParaRPr>
          </a:p>
          <a:p>
            <a:pPr lvl="1" algn="l"/>
            <a:r>
              <a:rPr lang="it-IT" dirty="0">
                <a:latin typeface="+mj-lt"/>
                <a:sym typeface="Wingdings"/>
              </a:rPr>
              <a:t>Problema della scrittura del codice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L’utente è sempre uno sviluppatore</a:t>
            </a:r>
          </a:p>
          <a:p>
            <a:pPr algn="l"/>
            <a:r>
              <a:rPr lang="it-IT" sz="2000" b="1" dirty="0">
                <a:latin typeface="+mj-lt"/>
                <a:sym typeface="Wingdings"/>
              </a:rPr>
              <a:t>Fine anni </a:t>
            </a:r>
            <a:r>
              <a:rPr lang="fr-FR" sz="2000" b="1" dirty="0">
                <a:latin typeface="+mj-lt"/>
                <a:sym typeface="Wingdings"/>
              </a:rPr>
              <a:t>’</a:t>
            </a:r>
            <a:r>
              <a:rPr lang="it-IT" sz="2000" b="1" dirty="0">
                <a:latin typeface="+mj-lt"/>
                <a:sym typeface="Wingdings"/>
              </a:rPr>
              <a:t>50 – Inizio anni </a:t>
            </a:r>
            <a:r>
              <a:rPr lang="fr-FR" sz="2000" b="1" dirty="0">
                <a:latin typeface="+mj-lt"/>
                <a:sym typeface="Wingdings"/>
              </a:rPr>
              <a:t>’</a:t>
            </a:r>
            <a:r>
              <a:rPr lang="it-IT" sz="2000" b="1" dirty="0">
                <a:latin typeface="+mj-lt"/>
                <a:sym typeface="Wingdings"/>
              </a:rPr>
              <a:t>60 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Inizia lo sviluppo dei linguaggi di alto livello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Essere programmatore diventa una professione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Pochissimi progetti software complessi</a:t>
            </a:r>
          </a:p>
          <a:p>
            <a:pPr algn="l"/>
            <a:r>
              <a:rPr lang="it-IT" sz="2000" b="1" dirty="0">
                <a:latin typeface="+mj-lt"/>
                <a:sym typeface="Wingdings"/>
              </a:rPr>
              <a:t>Seconda metà anni </a:t>
            </a:r>
            <a:r>
              <a:rPr lang="fr-FR" sz="2000" b="1" dirty="0">
                <a:latin typeface="+mj-lt"/>
                <a:sym typeface="Wingdings"/>
              </a:rPr>
              <a:t>’</a:t>
            </a:r>
            <a:r>
              <a:rPr lang="it-IT" sz="2000" b="1" dirty="0">
                <a:latin typeface="+mj-lt"/>
                <a:sym typeface="Wingdings"/>
              </a:rPr>
              <a:t>60 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Primi tentativi di grandi progetti software (sistemi operativi, e.g. IBM 360)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Si evidenziano le problematiche di gestione di questi grossi progetti   “crisi del software” troppo budget, ritardi di consegna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Coniato il termine “ingegneria del software”  ci si accorge che il metodo di implementazione di un prodotto software complesso doveva essere analogo a quello degli altri prodotti dell’ingegneria</a:t>
            </a:r>
            <a:endParaRPr lang="it-IT" dirty="0">
              <a:latin typeface="+mj-lt"/>
            </a:endParaRPr>
          </a:p>
        </p:txBody>
      </p:sp>
      <p:pic>
        <p:nvPicPr>
          <p:cNvPr id="5" name="Picture 2" descr="https://upload.wikimedia.org/wikipedia/commons/e/eb/COBOL.png">
            <a:extLst>
              <a:ext uri="{FF2B5EF4-FFF2-40B4-BE49-F238E27FC236}">
                <a16:creationId xmlns:a16="http://schemas.microsoft.com/office/drawing/2014/main" id="{69C056D1-AACA-FFCB-052E-7DF69809E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978" y="1281308"/>
            <a:ext cx="3475386" cy="26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127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05620"/>
            <a:ext cx="10515600" cy="1325563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TEMPESTIVITÀ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40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5240" r="5000"/>
          <a:stretch/>
        </p:blipFill>
        <p:spPr>
          <a:xfrm>
            <a:off x="2206542" y="1381658"/>
            <a:ext cx="8056173" cy="49707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571084-7E63-CC2E-4A1A-A0BBEEB373DF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5" descr="logo centenario">
            <a:extLst>
              <a:ext uri="{FF2B5EF4-FFF2-40B4-BE49-F238E27FC236}">
                <a16:creationId xmlns:a16="http://schemas.microsoft.com/office/drawing/2014/main" id="{3BA81F48-3D71-580B-A8CE-A891698B7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906B20-FDFA-CA89-7E36-BF7931E9A6D1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TEMPESTIVITA’</a:t>
            </a:r>
          </a:p>
        </p:txBody>
      </p:sp>
    </p:spTree>
    <p:extLst>
      <p:ext uri="{BB962C8B-B14F-4D97-AF65-F5344CB8AC3E}">
        <p14:creationId xmlns:p14="http://schemas.microsoft.com/office/powerpoint/2010/main" val="1278172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41</a:t>
            </a:fld>
            <a:endParaRPr 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571084-7E63-CC2E-4A1A-A0BBEEB373DF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5" descr="logo centenario">
            <a:extLst>
              <a:ext uri="{FF2B5EF4-FFF2-40B4-BE49-F238E27FC236}">
                <a16:creationId xmlns:a16="http://schemas.microsoft.com/office/drawing/2014/main" id="{3BA81F48-3D71-580B-A8CE-A891698B7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906B20-FDFA-CA89-7E36-BF7931E9A6D1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MACROFASI DEL CICLO DI VITA DEL SOFTWARE</a:t>
            </a:r>
          </a:p>
        </p:txBody>
      </p:sp>
      <p:graphicFrame>
        <p:nvGraphicFramePr>
          <p:cNvPr id="10" name="Segnaposto contenuto 4">
            <a:extLst>
              <a:ext uri="{FF2B5EF4-FFF2-40B4-BE49-F238E27FC236}">
                <a16:creationId xmlns:a16="http://schemas.microsoft.com/office/drawing/2014/main" id="{11A4CEC0-06A2-80E0-8B4D-8FF749B96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526816"/>
              </p:ext>
            </p:extLst>
          </p:nvPr>
        </p:nvGraphicFramePr>
        <p:xfrm>
          <a:off x="2281080" y="1454510"/>
          <a:ext cx="8362670" cy="526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ttangolo arrotondato 2">
            <a:extLst>
              <a:ext uri="{FF2B5EF4-FFF2-40B4-BE49-F238E27FC236}">
                <a16:creationId xmlns:a16="http://schemas.microsoft.com/office/drawing/2014/main" id="{B72BE3E1-96D7-60A8-D0B3-53EE0F60138D}"/>
              </a:ext>
            </a:extLst>
          </p:cNvPr>
          <p:cNvSpPr/>
          <p:nvPr/>
        </p:nvSpPr>
        <p:spPr>
          <a:xfrm>
            <a:off x="1990538" y="948613"/>
            <a:ext cx="2013234" cy="729538"/>
          </a:xfrm>
          <a:prstGeom prst="roundRect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Pianificazione </a:t>
            </a:r>
          </a:p>
        </p:txBody>
      </p:sp>
      <p:sp>
        <p:nvSpPr>
          <p:cNvPr id="12" name="Rettangolo arrotondato 5">
            <a:extLst>
              <a:ext uri="{FF2B5EF4-FFF2-40B4-BE49-F238E27FC236}">
                <a16:creationId xmlns:a16="http://schemas.microsoft.com/office/drawing/2014/main" id="{F197EF4D-C451-B1F3-8793-9DF2C222E05D}"/>
              </a:ext>
            </a:extLst>
          </p:cNvPr>
          <p:cNvSpPr/>
          <p:nvPr/>
        </p:nvSpPr>
        <p:spPr>
          <a:xfrm>
            <a:off x="2948559" y="1489792"/>
            <a:ext cx="2013234" cy="729538"/>
          </a:xfrm>
          <a:prstGeom prst="roundRect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Gestione del processo </a:t>
            </a:r>
          </a:p>
        </p:txBody>
      </p:sp>
    </p:spTree>
    <p:extLst>
      <p:ext uri="{BB962C8B-B14F-4D97-AF65-F5344CB8AC3E}">
        <p14:creationId xmlns:p14="http://schemas.microsoft.com/office/powerpoint/2010/main" val="67719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42</a:t>
            </a:fld>
            <a:endParaRPr 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571084-7E63-CC2E-4A1A-A0BBEEB373DF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5" descr="logo centenario">
            <a:extLst>
              <a:ext uri="{FF2B5EF4-FFF2-40B4-BE49-F238E27FC236}">
                <a16:creationId xmlns:a16="http://schemas.microsoft.com/office/drawing/2014/main" id="{3BA81F48-3D71-580B-A8CE-A891698B7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906B20-FDFA-CA89-7E36-BF7931E9A6D1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ATTIVITA’ DI PRODUZIONE</a:t>
            </a:r>
          </a:p>
        </p:txBody>
      </p:sp>
      <p:graphicFrame>
        <p:nvGraphicFramePr>
          <p:cNvPr id="2" name="Segnaposto contenuto 4">
            <a:extLst>
              <a:ext uri="{FF2B5EF4-FFF2-40B4-BE49-F238E27FC236}">
                <a16:creationId xmlns:a16="http://schemas.microsoft.com/office/drawing/2014/main" id="{5293704C-7929-376F-9747-23D43CB056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129755"/>
              </p:ext>
            </p:extLst>
          </p:nvPr>
        </p:nvGraphicFramePr>
        <p:xfrm>
          <a:off x="2139960" y="1020414"/>
          <a:ext cx="8229600" cy="495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5">
            <a:extLst>
              <a:ext uri="{FF2B5EF4-FFF2-40B4-BE49-F238E27FC236}">
                <a16:creationId xmlns:a16="http://schemas.microsoft.com/office/drawing/2014/main" id="{2B2A9B52-601B-EA61-CB19-72C0D5ABE112}"/>
              </a:ext>
            </a:extLst>
          </p:cNvPr>
          <p:cNvSpPr txBox="1"/>
          <p:nvPr/>
        </p:nvSpPr>
        <p:spPr>
          <a:xfrm>
            <a:off x="2635306" y="6100237"/>
            <a:ext cx="7161733" cy="446276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>
                <a:solidFill>
                  <a:srgbClr val="1F497D"/>
                </a:solidFill>
                <a:latin typeface="Verdana"/>
                <a:cs typeface="Verdana"/>
              </a:rPr>
              <a:t>OGNI ATTIVITÀ PRODUCE UN OUTPUT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09450B-9336-2689-13A2-B63307763AA6}"/>
              </a:ext>
            </a:extLst>
          </p:cNvPr>
          <p:cNvSpPr txBox="1"/>
          <p:nvPr/>
        </p:nvSpPr>
        <p:spPr>
          <a:xfrm>
            <a:off x="2092036" y="2175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524992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</a:rPr>
              <a:t>STUDIO DI FATTIBILITÀ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690688"/>
            <a:ext cx="8229600" cy="3884043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Stabilisce se: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Il prodotto può essere realizzato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È conveniente realizzarlo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Quali strategie possono essere adottate per realizzarlo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Valutare risorse/costi delle diverse alternative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3 parti: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Definizione del problema e analisi di dominio quanto più approfondito possibile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Definizione degli scenari di soluzione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Modalità di sviluppo delle alternative, costi e date di consegna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43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635306" y="5466079"/>
            <a:ext cx="7161733" cy="1154162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OUTPUT =</a:t>
            </a:r>
          </a:p>
          <a:p>
            <a:pPr algn="ctr"/>
            <a:r>
              <a:rPr lang="it-IT" sz="23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Documento di studio di fattibilità </a:t>
            </a:r>
          </a:p>
          <a:p>
            <a:pPr algn="ctr"/>
            <a:r>
              <a:rPr lang="it-IT" sz="2300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che deve contenere la descrizione delle 3 parti</a:t>
            </a:r>
          </a:p>
        </p:txBody>
      </p:sp>
      <p:sp>
        <p:nvSpPr>
          <p:cNvPr id="6" name="Rettangolo 5"/>
          <p:cNvSpPr/>
          <p:nvPr/>
        </p:nvSpPr>
        <p:spPr>
          <a:xfrm>
            <a:off x="4784691" y="1391921"/>
            <a:ext cx="4760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4.28 product result of a process [ISO 9000:2005] 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3926126" y="1700413"/>
            <a:ext cx="757084" cy="3441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FFBE899-45E2-79C6-A66A-CF518BBC1B86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1" name="Picture 10" descr="logo centenario">
            <a:extLst>
              <a:ext uri="{FF2B5EF4-FFF2-40B4-BE49-F238E27FC236}">
                <a16:creationId xmlns:a16="http://schemas.microsoft.com/office/drawing/2014/main" id="{D03D040E-D8BB-6D3B-0871-05A3E6BA5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19BC57-8657-118C-41CD-99B16BE78B62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STUDIO DI FATTIBILITA’</a:t>
            </a:r>
          </a:p>
        </p:txBody>
      </p:sp>
    </p:spTree>
    <p:extLst>
      <p:ext uri="{BB962C8B-B14F-4D97-AF65-F5344CB8AC3E}">
        <p14:creationId xmlns:p14="http://schemas.microsoft.com/office/powerpoint/2010/main" val="2983049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  <a:cs typeface="Calibri Light" panose="020F0302020204030204" pitchFamily="34" charset="0"/>
              </a:rPr>
              <a:t>REQUISITI</a:t>
            </a:r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 = definizione di COSA l’utente richiede al software (proprietà e comportamenti richiesti)</a:t>
            </a:r>
          </a:p>
          <a:p>
            <a:pPr marL="0" indent="0">
              <a:buNone/>
            </a:pPr>
            <a:endParaRPr lang="it-IT" sz="2000" dirty="0">
              <a:latin typeface="Aptos" panose="020B0004020202020204" pitchFamily="34" charset="0"/>
              <a:cs typeface="Calibri Light" panose="020F0302020204030204" pitchFamily="34" charset="0"/>
            </a:endParaRPr>
          </a:p>
          <a:p>
            <a:r>
              <a:rPr lang="it-IT" sz="2000" b="1" dirty="0">
                <a:latin typeface="Aptos" panose="020B0004020202020204" pitchFamily="34" charset="0"/>
                <a:cs typeface="Calibri Light" panose="020F0302020204030204" pitchFamily="34" charset="0"/>
              </a:rPr>
              <a:t>SPECIFICA DEI REQUISITI</a:t>
            </a:r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 = descrizione precisa dei requisiti </a:t>
            </a:r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 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Descrive una certa entità in termini di servizi forniti e proprietà da esibire (i.e., interfaccia)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Il grado di precisione richiesto per una specifica dipende in generale dallo scopo della specifica. 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Descrive che cosa deve fare un sistema e quali proprietà deve avere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NON descrive come deve essere costruito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44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0983EB-340E-3A21-7D43-ED20A3088416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5" descr="logo centenario">
            <a:extLst>
              <a:ext uri="{FF2B5EF4-FFF2-40B4-BE49-F238E27FC236}">
                <a16:creationId xmlns:a16="http://schemas.microsoft.com/office/drawing/2014/main" id="{F8D19DA3-ACEE-FC09-D07B-7D0DC9FA9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4E662A-4C9D-B49F-8324-4C5F65B5CB9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REQUISITI E SPECIFICA</a:t>
            </a:r>
          </a:p>
        </p:txBody>
      </p:sp>
    </p:spTree>
    <p:extLst>
      <p:ext uri="{BB962C8B-B14F-4D97-AF65-F5344CB8AC3E}">
        <p14:creationId xmlns:p14="http://schemas.microsoft.com/office/powerpoint/2010/main" val="3621554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759527"/>
            <a:ext cx="8229600" cy="3779003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Attività critica da cui dipende la correttezza/successo del sistema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Deve tener conto dei vincoli imposti da altri sistemi cooperanti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L’utente può non essere unico: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Devono essere identificati tutti gli stakeholder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Devono essere analizzati i diversi punti di vista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Devono essere armonizzate le contraddizioni</a:t>
            </a:r>
          </a:p>
          <a:p>
            <a:pPr lvl="1"/>
            <a:endParaRPr lang="it-IT" sz="2000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45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635306" y="4784477"/>
            <a:ext cx="7161733" cy="1323439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OUTPUT =</a:t>
            </a:r>
          </a:p>
          <a:p>
            <a:pPr algn="ctr"/>
            <a:r>
              <a:rPr lang="it-IT" sz="20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Documento di specifica dei requisiti</a:t>
            </a:r>
          </a:p>
          <a:p>
            <a:pPr algn="ctr"/>
            <a:r>
              <a:rPr lang="it-IT" sz="20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Versione preliminare del manuale utente</a:t>
            </a:r>
          </a:p>
          <a:p>
            <a:pPr algn="ctr"/>
            <a:r>
              <a:rPr lang="it-IT" sz="20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Piano di test</a:t>
            </a:r>
            <a:endParaRPr lang="it-IT" sz="2000" dirty="0">
              <a:solidFill>
                <a:srgbClr val="1F497D"/>
              </a:solidFill>
              <a:latin typeface="Aptos" panose="020B0004020202020204" pitchFamily="34" charset="0"/>
              <a:cs typeface="Verdan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98D332-95F1-2114-0081-72210E445D0A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6" descr="logo centenario">
            <a:extLst>
              <a:ext uri="{FF2B5EF4-FFF2-40B4-BE49-F238E27FC236}">
                <a16:creationId xmlns:a16="http://schemas.microsoft.com/office/drawing/2014/main" id="{F91319DA-CF76-21EF-D317-1634B0C44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200224-568B-8E79-E84B-A2C29EE110C4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Acquisizione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Analisi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Specifica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dei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requisiti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0699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56244" y="2246486"/>
            <a:ext cx="8415279" cy="3627841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Deve essere consegnato e approvato dai committenti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È utilizzato dagli sviluppatori come guida dell’implementazione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Deve essere: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Facilmente comprensibile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Coerente (non contraddittorio)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Preciso e completo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Non ambiguo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Esistono linguaggi formali (ad es UML-</a:t>
            </a:r>
            <a:r>
              <a:rPr lang="it-IT" sz="2000" dirty="0" err="1">
                <a:latin typeface="Aptos" panose="020B0004020202020204" pitchFamily="34" charset="0"/>
                <a:cs typeface="Calibri Light" panose="020F0302020204030204" pitchFamily="34" charset="0"/>
              </a:rPr>
              <a:t>Unified</a:t>
            </a:r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 </a:t>
            </a:r>
            <a:r>
              <a:rPr lang="it-IT" sz="2000" dirty="0" err="1">
                <a:latin typeface="Aptos" panose="020B0004020202020204" pitchFamily="34" charset="0"/>
                <a:cs typeface="Calibri Light" panose="020F0302020204030204" pitchFamily="34" charset="0"/>
              </a:rPr>
              <a:t>Modeling</a:t>
            </a:r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 Language)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46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386CD-7EB7-D6E2-CECD-E35405C9559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8" name="Picture 7" descr="logo centenario">
            <a:extLst>
              <a:ext uri="{FF2B5EF4-FFF2-40B4-BE49-F238E27FC236}">
                <a16:creationId xmlns:a16="http://schemas.microsoft.com/office/drawing/2014/main" id="{464BBF63-40D7-872C-DE32-4DF5580F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CD0E94-A0CF-BD57-5FE7-77DDDB7C3C44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Documento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di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specifica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dei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requisiti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72C4E-063E-05E5-CC1A-1FB1CE8BD09D}"/>
              </a:ext>
            </a:extLst>
          </p:cNvPr>
          <p:cNvSpPr txBox="1"/>
          <p:nvPr/>
        </p:nvSpPr>
        <p:spPr>
          <a:xfrm>
            <a:off x="1801091" y="156440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>
                <a:latin typeface="Aptos" panose="020B0004020202020204" pitchFamily="34" charset="0"/>
              </a:rPr>
              <a:t>Documento</a:t>
            </a:r>
            <a:r>
              <a:rPr lang="en-GB" sz="2000" b="1" dirty="0">
                <a:latin typeface="Aptos" panose="020B0004020202020204" pitchFamily="34" charset="0"/>
              </a:rPr>
              <a:t> di </a:t>
            </a:r>
            <a:r>
              <a:rPr lang="en-GB" sz="2000" b="1" dirty="0" err="1">
                <a:latin typeface="Aptos" panose="020B0004020202020204" pitchFamily="34" charset="0"/>
              </a:rPr>
              <a:t>specifica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latin typeface="Aptos" panose="020B0004020202020204" pitchFamily="34" charset="0"/>
              </a:rPr>
              <a:t>dei</a:t>
            </a:r>
            <a:r>
              <a:rPr lang="en-GB" sz="2000" b="1" dirty="0"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latin typeface="Aptos" panose="020B0004020202020204" pitchFamily="34" charset="0"/>
              </a:rPr>
              <a:t>requisiti</a:t>
            </a:r>
            <a:endParaRPr lang="en-GB" sz="20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34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64661"/>
              </p:ext>
            </p:extLst>
          </p:nvPr>
        </p:nvGraphicFramePr>
        <p:xfrm>
          <a:off x="2131581" y="935847"/>
          <a:ext cx="8229600" cy="533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47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38425-E57E-817F-350E-CF128B20424C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8" name="Picture 7" descr="logo centenario">
            <a:extLst>
              <a:ext uri="{FF2B5EF4-FFF2-40B4-BE49-F238E27FC236}">
                <a16:creationId xmlns:a16="http://schemas.microsoft.com/office/drawing/2014/main" id="{B9B2D6AB-1424-7838-3C52-76BC3B290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64DC11-2030-ADE1-5302-CEE685D8B888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TIPOLOGIE DI REQUISITI</a:t>
            </a:r>
          </a:p>
        </p:txBody>
      </p:sp>
    </p:spTree>
    <p:extLst>
      <p:ext uri="{BB962C8B-B14F-4D97-AF65-F5344CB8AC3E}">
        <p14:creationId xmlns:p14="http://schemas.microsoft.com/office/powerpoint/2010/main" val="18911533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981200" y="2050673"/>
            <a:ext cx="8229600" cy="2975439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Stabilisce </a:t>
            </a:r>
            <a:r>
              <a:rPr lang="it-IT" sz="2000" b="1" dirty="0">
                <a:latin typeface="Aptos" panose="020B0004020202020204" pitchFamily="34" charset="0"/>
                <a:cs typeface="Calibri Light" panose="020F0302020204030204" pitchFamily="34" charset="0"/>
              </a:rPr>
              <a:t>COME</a:t>
            </a:r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 deve essere fatto il sistema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Costruzione di un modello = descrizione astratta di un sistema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Descrive le componenti del sistema, le interfacce e le relazioni tra le parti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Si parte da un’architettura di alto livello per poi scendere a livelli di dettaglio successivi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Esistono linguaggi formali (ad es UML)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48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635306" y="5452957"/>
            <a:ext cx="7161733" cy="800219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OUTPUT =</a:t>
            </a:r>
          </a:p>
          <a:p>
            <a:pPr algn="ctr"/>
            <a:r>
              <a:rPr lang="it-IT" sz="23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Documento di specifica del progetto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08ED59-0ACF-1CE6-3B2D-BDACB2CFEFD0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6" descr="logo centenario">
            <a:extLst>
              <a:ext uri="{FF2B5EF4-FFF2-40B4-BE49-F238E27FC236}">
                <a16:creationId xmlns:a16="http://schemas.microsoft.com/office/drawing/2014/main" id="{F93294D5-304B-6E9B-7ED6-AA90B73B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B2EB4E-9FE6-5FDF-5732-EC1A61847120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PROGETTAZIONE DELL’ARCHITETTURA</a:t>
            </a:r>
          </a:p>
        </p:txBody>
      </p:sp>
    </p:spTree>
    <p:extLst>
      <p:ext uri="{BB962C8B-B14F-4D97-AF65-F5344CB8AC3E}">
        <p14:creationId xmlns:p14="http://schemas.microsoft.com/office/powerpoint/2010/main" val="39877228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49</a:t>
            </a:fld>
            <a:endParaRPr lang="it-IT"/>
          </a:p>
        </p:txBody>
      </p:sp>
      <p:pic>
        <p:nvPicPr>
          <p:cNvPr id="5" name="Picture 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85" y="1265670"/>
            <a:ext cx="8556625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174182" y="1265670"/>
            <a:ext cx="1637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Verdana"/>
                <a:cs typeface="Verdana"/>
              </a:rPr>
              <a:t>Architettura di alto livello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5854CE-B304-403A-BB50-EB44F411B6A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6" descr="logo centenario">
            <a:extLst>
              <a:ext uri="{FF2B5EF4-FFF2-40B4-BE49-F238E27FC236}">
                <a16:creationId xmlns:a16="http://schemas.microsoft.com/office/drawing/2014/main" id="{19BBA2E6-A378-9699-41A6-B00B43869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45FAD3-247A-2861-F54C-147F908990A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ESEMPIO: FSE ARCHITETTURA DI ALTO LIVELLO</a:t>
            </a:r>
          </a:p>
        </p:txBody>
      </p:sp>
    </p:spTree>
    <p:extLst>
      <p:ext uri="{BB962C8B-B14F-4D97-AF65-F5344CB8AC3E}">
        <p14:creationId xmlns:p14="http://schemas.microsoft.com/office/powerpoint/2010/main" val="110738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1" y="129385"/>
            <a:ext cx="6217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MOTIVAZIONI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4" descr="treeswing pictures from book - guide to good programming">
            <a:extLst>
              <a:ext uri="{FF2B5EF4-FFF2-40B4-BE49-F238E27FC236}">
                <a16:creationId xmlns:a16="http://schemas.microsoft.com/office/drawing/2014/main" id="{2AEA2D17-5C2B-FA43-0B32-304A5602B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7396" r="48688" b="66014"/>
          <a:stretch/>
        </p:blipFill>
        <p:spPr bwMode="auto">
          <a:xfrm>
            <a:off x="282671" y="1112126"/>
            <a:ext cx="3442306" cy="265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reeswing pictures from book - guide to good programming">
            <a:extLst>
              <a:ext uri="{FF2B5EF4-FFF2-40B4-BE49-F238E27FC236}">
                <a16:creationId xmlns:a16="http://schemas.microsoft.com/office/drawing/2014/main" id="{403E7F37-13FB-0DA4-A670-9A335B211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t="36841" r="8045" b="36569"/>
          <a:stretch/>
        </p:blipFill>
        <p:spPr bwMode="auto">
          <a:xfrm>
            <a:off x="3724976" y="1093956"/>
            <a:ext cx="6645963" cy="265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reeswing pictures from book - guide to good programming">
            <a:extLst>
              <a:ext uri="{FF2B5EF4-FFF2-40B4-BE49-F238E27FC236}">
                <a16:creationId xmlns:a16="http://schemas.microsoft.com/office/drawing/2014/main" id="{1E66FA8A-EBE5-62EB-47E9-4AA2E91FB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t="62808" r="7583" b="11451"/>
          <a:stretch/>
        </p:blipFill>
        <p:spPr bwMode="auto">
          <a:xfrm>
            <a:off x="3724977" y="3746315"/>
            <a:ext cx="6645963" cy="256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reeswing pictures from book - guide to good programming">
            <a:extLst>
              <a:ext uri="{FF2B5EF4-FFF2-40B4-BE49-F238E27FC236}">
                <a16:creationId xmlns:a16="http://schemas.microsoft.com/office/drawing/2014/main" id="{29A191E3-0A7E-7F97-D545-8532CD133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1" t="7589" r="7399" b="65821"/>
          <a:stretch/>
        </p:blipFill>
        <p:spPr bwMode="auto">
          <a:xfrm>
            <a:off x="282671" y="3703991"/>
            <a:ext cx="3442306" cy="265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3894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978889" y="2128693"/>
            <a:ext cx="8229600" cy="3111560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  <a:cs typeface="Calibri Light" panose="020F0302020204030204" pitchFamily="34" charset="0"/>
              </a:rPr>
              <a:t>Fase di sviluppo: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Trasparenza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Leggibilità (si possono seguire standard anche aziendali)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Modificabilità (è bene usare sistemi di </a:t>
            </a:r>
            <a:r>
              <a:rPr lang="it-IT" sz="2000" dirty="0" err="1">
                <a:latin typeface="Aptos" panose="020B0004020202020204" pitchFamily="34" charset="0"/>
                <a:cs typeface="Calibri Light" panose="020F0302020204030204" pitchFamily="34" charset="0"/>
              </a:rPr>
              <a:t>versioning</a:t>
            </a:r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Si effettua il test dei moduli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Si effettua il debug 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Si può effettuare una verifica del codice per vedere se è conforme allo standard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50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635306" y="5686925"/>
            <a:ext cx="7161733" cy="800219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OUTPUT =</a:t>
            </a:r>
          </a:p>
          <a:p>
            <a:pPr algn="ctr"/>
            <a:r>
              <a:rPr lang="it-IT" sz="23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Codice e documentazione del codice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6ECB85-F342-644D-1A2A-A12BE0F6DD2E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6" descr="logo centenario">
            <a:extLst>
              <a:ext uri="{FF2B5EF4-FFF2-40B4-BE49-F238E27FC236}">
                <a16:creationId xmlns:a16="http://schemas.microsoft.com/office/drawing/2014/main" id="{AC1DB1E0-B340-F350-D07C-275232DD1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93C3B1-843C-9D4D-55E9-35E73E0B7977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CODIFICA E TEST DEI MODULI</a:t>
            </a:r>
          </a:p>
        </p:txBody>
      </p:sp>
    </p:spTree>
    <p:extLst>
      <p:ext uri="{BB962C8B-B14F-4D97-AF65-F5344CB8AC3E}">
        <p14:creationId xmlns:p14="http://schemas.microsoft.com/office/powerpoint/2010/main" val="11283379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500" dirty="0">
                <a:latin typeface="Aptos" panose="020B0004020202020204" pitchFamily="34" charset="0"/>
                <a:cs typeface="Calibri Light" panose="020F0302020204030204" pitchFamily="34" charset="0"/>
              </a:rPr>
              <a:t>Attività in cui il sistema viene assemblato </a:t>
            </a:r>
            <a:r>
              <a:rPr lang="it-IT" sz="25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 a volte è inclusa nella precedente</a:t>
            </a:r>
          </a:p>
          <a:p>
            <a:r>
              <a:rPr lang="it-IT" sz="25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Vengono effettuati test di integrazione e test di sistema (</a:t>
            </a:r>
            <a:r>
              <a:rPr lang="it-IT" sz="2500" dirty="0" err="1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alpha</a:t>
            </a:r>
            <a:r>
              <a:rPr lang="it-IT" sz="25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 test)</a:t>
            </a:r>
            <a:endParaRPr lang="it-IT" sz="2500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51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635306" y="4182886"/>
            <a:ext cx="7161733" cy="800219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OUTPUT =</a:t>
            </a:r>
          </a:p>
          <a:p>
            <a:pPr algn="ctr"/>
            <a:r>
              <a:rPr lang="it-IT" sz="2300" b="1" dirty="0">
                <a:solidFill>
                  <a:srgbClr val="1F497D"/>
                </a:solidFill>
                <a:latin typeface="Aptos" panose="020B0004020202020204" pitchFamily="34" charset="0"/>
                <a:cs typeface="Verdana"/>
              </a:rPr>
              <a:t>Sistema completo per il rilascio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7E18F-45BB-CB48-F381-32694CE903E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6" descr="logo centenario">
            <a:extLst>
              <a:ext uri="{FF2B5EF4-FFF2-40B4-BE49-F238E27FC236}">
                <a16:creationId xmlns:a16="http://schemas.microsoft.com/office/drawing/2014/main" id="{C4BF3071-2CEA-B504-AF5E-E2ACB131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E0D407-BFD5-BD7B-410C-D206FCBBD7D6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INTEGRAZIONE E TEST DEL SISTEMA</a:t>
            </a:r>
          </a:p>
        </p:txBody>
      </p:sp>
    </p:spTree>
    <p:extLst>
      <p:ext uri="{BB962C8B-B14F-4D97-AF65-F5344CB8AC3E}">
        <p14:creationId xmlns:p14="http://schemas.microsoft.com/office/powerpoint/2010/main" val="8095611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latin typeface="Aptos" panose="020B0004020202020204" pitchFamily="34" charset="0"/>
                <a:cs typeface="Calibri Light" panose="020F0302020204030204" pitchFamily="34" charset="0"/>
              </a:rPr>
              <a:t>Fase post-sviluppo 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Rilascio = consegna del prodotto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</a:rPr>
              <a:t>Ad un gruppo ristretto di utenti </a:t>
            </a:r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 beta test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A tutti gli utenti previsti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Installazione = setup dell’architettura </a:t>
            </a:r>
            <a:r>
              <a:rPr lang="it-IT" sz="2000" dirty="0" err="1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run</a:t>
            </a:r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-time</a:t>
            </a:r>
          </a:p>
          <a:p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Manutenzione (circa 60% del costo totale)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Correttiva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Adattiva </a:t>
            </a:r>
          </a:p>
          <a:p>
            <a:pPr lvl="1"/>
            <a:r>
              <a:rPr lang="it-IT" sz="2000" dirty="0">
                <a:latin typeface="Aptos" panose="020B0004020202020204" pitchFamily="34" charset="0"/>
                <a:cs typeface="Calibri Light" panose="020F0302020204030204" pitchFamily="34" charset="0"/>
                <a:sym typeface="Wingdings"/>
              </a:rPr>
              <a:t>Perfettiva quella che si stima consumare le maggiori risorse (50% delle risorse di manutenzione)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52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67340-1D6D-5D3D-24B2-B297F4180F4D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8" name="Picture 7" descr="logo centenario">
            <a:extLst>
              <a:ext uri="{FF2B5EF4-FFF2-40B4-BE49-F238E27FC236}">
                <a16:creationId xmlns:a16="http://schemas.microsoft.com/office/drawing/2014/main" id="{6FD5AA47-461E-7739-6A96-38AD15F1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93C5CA-0955-0CE5-DBF7-A7C56885D597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RILASCIO, INSTALLAZIONE E MANUTENZIONE</a:t>
            </a:r>
          </a:p>
        </p:txBody>
      </p:sp>
    </p:spTree>
    <p:extLst>
      <p:ext uri="{BB962C8B-B14F-4D97-AF65-F5344CB8AC3E}">
        <p14:creationId xmlns:p14="http://schemas.microsoft.com/office/powerpoint/2010/main" val="10870594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05800"/>
              </p:ext>
            </p:extLst>
          </p:nvPr>
        </p:nvGraphicFramePr>
        <p:xfrm>
          <a:off x="1981200" y="1313383"/>
          <a:ext cx="8229600" cy="4886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739-72FB-7F4C-B85F-CC87BB8B778D}" type="slidenum">
              <a:rPr lang="it-IT" smtClean="0"/>
              <a:pPr/>
              <a:t>53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8386917" y="5251507"/>
            <a:ext cx="380508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4.55 verification:</a:t>
            </a:r>
          </a:p>
          <a:p>
            <a:r>
              <a:rPr lang="en-US" sz="1200" dirty="0"/>
              <a:t> confirmation, through the provision of objective evidence, that specified requirements have been fulfilled [ISO 9000:2005] </a:t>
            </a:r>
            <a:r>
              <a:rPr lang="en-US" sz="1100" dirty="0"/>
              <a:t>NOTE: Verification in a life cycle context is a set of activities that compares a product of the life cycle against the required characteristics for that product. This may include, but is not limited to, specified requirements, design description and the system itself. </a:t>
            </a:r>
            <a:endParaRPr lang="it-IT" sz="1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9A408E-A2DE-EE9F-5D55-4476FAC903FF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7" name="Picture 6" descr="logo centenario">
            <a:extLst>
              <a:ext uri="{FF2B5EF4-FFF2-40B4-BE49-F238E27FC236}">
                <a16:creationId xmlns:a16="http://schemas.microsoft.com/office/drawing/2014/main" id="{AB1A7949-B4AC-D1BB-9670-4DDC04891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0C08A9-89AD-66E9-691F-9121625FB9AF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ALTRE ATTIVITA’ DI SUPPORTO</a:t>
            </a:r>
          </a:p>
        </p:txBody>
      </p:sp>
    </p:spTree>
    <p:extLst>
      <p:ext uri="{BB962C8B-B14F-4D97-AF65-F5344CB8AC3E}">
        <p14:creationId xmlns:p14="http://schemas.microsoft.com/office/powerpoint/2010/main" val="76444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1" y="129385"/>
            <a:ext cx="6217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MOTIVAZIONI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4" descr="treeswing pictures from book - guide to good programming">
            <a:extLst>
              <a:ext uri="{FF2B5EF4-FFF2-40B4-BE49-F238E27FC236}">
                <a16:creationId xmlns:a16="http://schemas.microsoft.com/office/drawing/2014/main" id="{2AEA2D17-5C2B-FA43-0B32-304A5602B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7396" r="48688" b="66014"/>
          <a:stretch/>
        </p:blipFill>
        <p:spPr bwMode="auto">
          <a:xfrm>
            <a:off x="282671" y="1112126"/>
            <a:ext cx="3442306" cy="265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reeswing pictures from book - guide to good programming">
            <a:extLst>
              <a:ext uri="{FF2B5EF4-FFF2-40B4-BE49-F238E27FC236}">
                <a16:creationId xmlns:a16="http://schemas.microsoft.com/office/drawing/2014/main" id="{403E7F37-13FB-0DA4-A670-9A335B211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t="36841" r="8045" b="36569"/>
          <a:stretch/>
        </p:blipFill>
        <p:spPr bwMode="auto">
          <a:xfrm>
            <a:off x="3724976" y="1093956"/>
            <a:ext cx="6645963" cy="265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reeswing pictures from book - guide to good programming">
            <a:extLst>
              <a:ext uri="{FF2B5EF4-FFF2-40B4-BE49-F238E27FC236}">
                <a16:creationId xmlns:a16="http://schemas.microsoft.com/office/drawing/2014/main" id="{1E66FA8A-EBE5-62EB-47E9-4AA2E91FB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t="62808" r="7583" b="11451"/>
          <a:stretch/>
        </p:blipFill>
        <p:spPr bwMode="auto">
          <a:xfrm>
            <a:off x="3724977" y="3746315"/>
            <a:ext cx="6645963" cy="256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reeswing pictures from book - guide to good programming">
            <a:extLst>
              <a:ext uri="{FF2B5EF4-FFF2-40B4-BE49-F238E27FC236}">
                <a16:creationId xmlns:a16="http://schemas.microsoft.com/office/drawing/2014/main" id="{29A191E3-0A7E-7F97-D545-8532CD133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1" t="7589" r="7399" b="65821"/>
          <a:stretch/>
        </p:blipFill>
        <p:spPr bwMode="auto">
          <a:xfrm>
            <a:off x="282671" y="3703991"/>
            <a:ext cx="3442306" cy="265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eeswing pictures from book - guide to good programming">
            <a:extLst>
              <a:ext uri="{FF2B5EF4-FFF2-40B4-BE49-F238E27FC236}">
                <a16:creationId xmlns:a16="http://schemas.microsoft.com/office/drawing/2014/main" id="{91BDE7AF-A496-6563-52BC-26EFBA097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89797" r="4065" b="3999"/>
          <a:stretch/>
        </p:blipFill>
        <p:spPr bwMode="auto">
          <a:xfrm>
            <a:off x="4658783" y="6239164"/>
            <a:ext cx="7250546" cy="6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14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09D4C-884A-65DD-C0DC-CDA21E0BA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5B1B05-4CA1-521F-1405-9BED146C90F9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59181767-548F-98E8-B18D-00AFB3A30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603035-A45D-979A-4403-A6C20B636415}"/>
              </a:ext>
            </a:extLst>
          </p:cNvPr>
          <p:cNvSpPr txBox="1"/>
          <p:nvPr/>
        </p:nvSpPr>
        <p:spPr>
          <a:xfrm>
            <a:off x="4683211" y="129385"/>
            <a:ext cx="6217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MOTIVAZIONI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7347C-B9BF-9088-B9BA-6C46B469E575}"/>
              </a:ext>
            </a:extLst>
          </p:cNvPr>
          <p:cNvSpPr txBox="1"/>
          <p:nvPr/>
        </p:nvSpPr>
        <p:spPr>
          <a:xfrm>
            <a:off x="3046269" y="1129697"/>
            <a:ext cx="6099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"To replace programmers with AI, product managers need to accurately describe what they want. We're safe*.”</a:t>
            </a:r>
          </a:p>
          <a:p>
            <a:r>
              <a:rPr lang="en-GB" i="1" dirty="0">
                <a:solidFill>
                  <a:srgbClr val="555555"/>
                </a:solidFill>
                <a:latin typeface="Arial" panose="020B0604020202020204" pitchFamily="34" charset="0"/>
              </a:rPr>
              <a:t>-cited by Petar Ivanov</a:t>
            </a:r>
            <a:endParaRPr lang="en-IT" dirty="0"/>
          </a:p>
        </p:txBody>
      </p:sp>
      <p:pic>
        <p:nvPicPr>
          <p:cNvPr id="1027" name="Picture 3" descr="A minimalist fine print design displaying the humorous programmer quote: 'To replace programmers with AI, product managers need to accurately describe what they want. We're safe.' The text is in small, elegant, italicized font, centered on a subtle gray background. The design is sleek and professional, resembling legal fine print.">
            <a:extLst>
              <a:ext uri="{FF2B5EF4-FFF2-40B4-BE49-F238E27FC236}">
                <a16:creationId xmlns:a16="http://schemas.microsoft.com/office/drawing/2014/main" id="{2C0C3DC1-7033-C71E-CA9A-C39BF8D41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27" y="2136668"/>
            <a:ext cx="3538884" cy="353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E835C8-E66E-B716-A0D3-A69F70A62DDD}"/>
              </a:ext>
            </a:extLst>
          </p:cNvPr>
          <p:cNvSpPr txBox="1"/>
          <p:nvPr/>
        </p:nvSpPr>
        <p:spPr>
          <a:xfrm>
            <a:off x="2199501" y="5675552"/>
            <a:ext cx="32974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AI generated image by DALL-E - 2025</a:t>
            </a:r>
            <a:endParaRPr lang="en-IT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1B05DF-BA94-B34B-AB29-A97D988AF4EF}"/>
              </a:ext>
            </a:extLst>
          </p:cNvPr>
          <p:cNvSpPr txBox="1"/>
          <p:nvPr/>
        </p:nvSpPr>
        <p:spPr>
          <a:xfrm>
            <a:off x="296007" y="6343473"/>
            <a:ext cx="6875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*: for now.</a:t>
            </a:r>
            <a:endParaRPr lang="en-IT" dirty="0"/>
          </a:p>
        </p:txBody>
      </p:sp>
      <p:pic>
        <p:nvPicPr>
          <p:cNvPr id="8" name="Picture 7" descr="A white sign with black text&#10;&#10;AI-generated content may be incorrect.">
            <a:extLst>
              <a:ext uri="{FF2B5EF4-FFF2-40B4-BE49-F238E27FC236}">
                <a16:creationId xmlns:a16="http://schemas.microsoft.com/office/drawing/2014/main" id="{19979345-D9E8-6911-184F-EB91DCBE6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183" y="2136666"/>
            <a:ext cx="3538885" cy="35388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5ECEF5-F383-4D94-1FE5-0A44B30219D0}"/>
              </a:ext>
            </a:extLst>
          </p:cNvPr>
          <p:cNvSpPr txBox="1"/>
          <p:nvPr/>
        </p:nvSpPr>
        <p:spPr>
          <a:xfrm>
            <a:off x="6839818" y="5675552"/>
            <a:ext cx="4763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AI generated image by GTP-5.2 (multimodal) - 2026</a:t>
            </a:r>
            <a:endParaRPr lang="en-IT" sz="1400" dirty="0"/>
          </a:p>
        </p:txBody>
      </p:sp>
    </p:spTree>
    <p:extLst>
      <p:ext uri="{BB962C8B-B14F-4D97-AF65-F5344CB8AC3E}">
        <p14:creationId xmlns:p14="http://schemas.microsoft.com/office/powerpoint/2010/main" val="166789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1" y="129385"/>
            <a:ext cx="6217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MOTIVAZIONI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4A25FFD-3D56-869E-95CF-DAC7EE7FF481}"/>
              </a:ext>
            </a:extLst>
          </p:cNvPr>
          <p:cNvSpPr txBox="1">
            <a:spLocks/>
          </p:cNvSpPr>
          <p:nvPr/>
        </p:nvSpPr>
        <p:spPr>
          <a:xfrm>
            <a:off x="838200" y="1417834"/>
            <a:ext cx="10515600" cy="475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000" dirty="0">
                <a:latin typeface="+mj-lt"/>
              </a:rPr>
              <a:t>La creazione di software è un’attività ancora giovane che si è sviluppata velocemente</a:t>
            </a:r>
            <a:r>
              <a:rPr lang="it-IT" sz="2000" dirty="0">
                <a:latin typeface="+mj-lt"/>
                <a:sym typeface="Wingdings"/>
              </a:rPr>
              <a:t> necessita di una sistematizzazione efficace</a:t>
            </a:r>
          </a:p>
          <a:p>
            <a:pPr algn="l"/>
            <a:endParaRPr lang="it-IT" sz="2000" dirty="0">
              <a:latin typeface="+mj-lt"/>
              <a:sym typeface="Wingdings"/>
            </a:endParaRPr>
          </a:p>
          <a:p>
            <a:pPr algn="l"/>
            <a:r>
              <a:rPr lang="it-IT" sz="2000" dirty="0">
                <a:latin typeface="+mj-lt"/>
                <a:sym typeface="Wingdings"/>
              </a:rPr>
              <a:t>Progettisti e committenti non hanno le stesse competenze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Difficoltà di comprensione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Difficoltà a stabilire i requisiti</a:t>
            </a:r>
          </a:p>
          <a:p>
            <a:pPr lvl="1" algn="l"/>
            <a:r>
              <a:rPr lang="it-IT" dirty="0">
                <a:latin typeface="+mj-lt"/>
                <a:sym typeface="Wingdings"/>
              </a:rPr>
              <a:t>Difficoltà a fornire i feedback</a:t>
            </a:r>
          </a:p>
          <a:p>
            <a:pPr algn="l"/>
            <a:endParaRPr lang="it-IT" sz="2000" dirty="0">
              <a:latin typeface="+mj-lt"/>
            </a:endParaRPr>
          </a:p>
          <a:p>
            <a:pPr algn="l"/>
            <a:r>
              <a:rPr lang="it-IT" sz="2000" dirty="0">
                <a:latin typeface="+mj-lt"/>
              </a:rPr>
              <a:t>È necessario creare linguaggi comuni tra analisti, utenti e sviluppatori</a:t>
            </a:r>
          </a:p>
          <a:p>
            <a:pPr algn="l"/>
            <a:endParaRPr lang="it-IT" sz="2000" dirty="0">
              <a:latin typeface="+mj-lt"/>
            </a:endParaRPr>
          </a:p>
          <a:p>
            <a:pPr algn="l"/>
            <a:r>
              <a:rPr lang="it-IT" sz="2000" dirty="0">
                <a:latin typeface="+mj-lt"/>
              </a:rPr>
              <a:t>È importante riuscire a definire i rischi economici e umani connessi all’uso del software</a:t>
            </a:r>
          </a:p>
          <a:p>
            <a:pPr algn="l"/>
            <a:r>
              <a:rPr lang="it-IT" sz="2000" dirty="0">
                <a:latin typeface="+mj-lt"/>
              </a:rPr>
              <a:t>l’ingegneria del software studia anche gli aspetti sociali ed organizzativi sia dell’ambiente in cui viene sviluppato il software, sia di quello in cui il software viene applicato</a:t>
            </a:r>
          </a:p>
        </p:txBody>
      </p:sp>
    </p:spTree>
    <p:extLst>
      <p:ext uri="{BB962C8B-B14F-4D97-AF65-F5344CB8AC3E}">
        <p14:creationId xmlns:p14="http://schemas.microsoft.com/office/powerpoint/2010/main" val="130296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6494BF-D5F3-AF3B-9709-E7A21F2B0837}"/>
              </a:ext>
            </a:extLst>
          </p:cNvPr>
          <p:cNvSpPr/>
          <p:nvPr/>
        </p:nvSpPr>
        <p:spPr>
          <a:xfrm>
            <a:off x="4399004" y="0"/>
            <a:ext cx="7792995" cy="7204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1026" name="Picture 2" descr="logo centenario">
            <a:extLst>
              <a:ext uri="{FF2B5EF4-FFF2-40B4-BE49-F238E27FC236}">
                <a16:creationId xmlns:a16="http://schemas.microsoft.com/office/drawing/2014/main" id="{911A47FD-32AA-B63D-0DE4-AF685AF1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2489" cy="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137E35-D8E0-02DF-47C8-3409084214D3}"/>
              </a:ext>
            </a:extLst>
          </p:cNvPr>
          <p:cNvSpPr txBox="1"/>
          <p:nvPr/>
        </p:nvSpPr>
        <p:spPr>
          <a:xfrm>
            <a:off x="4683210" y="129385"/>
            <a:ext cx="7070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PROGRAMMAZIONE vs INGEGNERIA del SOFTWARE</a:t>
            </a:r>
            <a:endParaRPr lang="en-GB" sz="2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1EAD90-0CE1-3D15-373A-84651589F3AE}"/>
              </a:ext>
            </a:extLst>
          </p:cNvPr>
          <p:cNvGrpSpPr/>
          <p:nvPr/>
        </p:nvGrpSpPr>
        <p:grpSpPr>
          <a:xfrm>
            <a:off x="1981241" y="1516419"/>
            <a:ext cx="3845569" cy="702048"/>
            <a:chOff x="40" y="83272"/>
            <a:chExt cx="3845569" cy="7020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EE9504-2728-7E0D-C4D9-7684A6E663DF}"/>
                </a:ext>
              </a:extLst>
            </p:cNvPr>
            <p:cNvSpPr/>
            <p:nvPr/>
          </p:nvSpPr>
          <p:spPr>
            <a:xfrm>
              <a:off x="40" y="83272"/>
              <a:ext cx="3845569" cy="70204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9610BB-5FB1-054F-6222-F65DA470491C}"/>
                </a:ext>
              </a:extLst>
            </p:cNvPr>
            <p:cNvSpPr txBox="1"/>
            <p:nvPr/>
          </p:nvSpPr>
          <p:spPr>
            <a:xfrm>
              <a:off x="40" y="83272"/>
              <a:ext cx="3845569" cy="70204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>
                  <a:latin typeface="Verdana"/>
                  <a:cs typeface="Verdana"/>
                </a:rPr>
                <a:t>PROGRAMMAZIONE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7FD762-A0A4-6ECC-42C5-EEA7F994D2D2}"/>
              </a:ext>
            </a:extLst>
          </p:cNvPr>
          <p:cNvGrpSpPr/>
          <p:nvPr/>
        </p:nvGrpSpPr>
        <p:grpSpPr>
          <a:xfrm>
            <a:off x="1981241" y="2218467"/>
            <a:ext cx="3845569" cy="3657369"/>
            <a:chOff x="40" y="785320"/>
            <a:chExt cx="3845569" cy="365736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93B88B2-036C-7942-86CB-1010ABD1272B}"/>
                </a:ext>
              </a:extLst>
            </p:cNvPr>
            <p:cNvSpPr/>
            <p:nvPr/>
          </p:nvSpPr>
          <p:spPr>
            <a:xfrm>
              <a:off x="40" y="785320"/>
              <a:ext cx="3845569" cy="365736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17BAD0-F07B-AA63-9982-7BA6C38E3E18}"/>
                </a:ext>
              </a:extLst>
            </p:cNvPr>
            <p:cNvSpPr txBox="1"/>
            <p:nvPr/>
          </p:nvSpPr>
          <p:spPr>
            <a:xfrm>
              <a:off x="40" y="785320"/>
              <a:ext cx="3845569" cy="365736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Soluzione stand alone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Programma completo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 err="1">
                  <a:latin typeface="Aptos" panose="020B0004020202020204" pitchFamily="34" charset="0"/>
                  <a:cs typeface="Verdana"/>
                </a:rPr>
                <a:t>Monosviluppatore</a:t>
              </a:r>
              <a:endParaRPr lang="it-IT" sz="1900" kern="1200" dirty="0">
                <a:latin typeface="Aptos" panose="020B0004020202020204" pitchFamily="34" charset="0"/>
                <a:cs typeface="Verdana"/>
              </a:endParaRP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L’attività principale è lo sviluppo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Competenze: linguaggi e programmazione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0E8668-96E2-FF84-D6EE-26FAB08A3534}"/>
              </a:ext>
            </a:extLst>
          </p:cNvPr>
          <p:cNvGrpSpPr/>
          <p:nvPr/>
        </p:nvGrpSpPr>
        <p:grpSpPr>
          <a:xfrm>
            <a:off x="6365190" y="1516419"/>
            <a:ext cx="3845569" cy="702048"/>
            <a:chOff x="4383989" y="83272"/>
            <a:chExt cx="3845569" cy="7020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3C8A88-368F-D6E6-2B0F-816BA77AA4AD}"/>
                </a:ext>
              </a:extLst>
            </p:cNvPr>
            <p:cNvSpPr/>
            <p:nvPr/>
          </p:nvSpPr>
          <p:spPr>
            <a:xfrm>
              <a:off x="4383989" y="83272"/>
              <a:ext cx="3845569" cy="70204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IT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EAAD60-BA98-9A6F-6157-3A74B6024AC6}"/>
                </a:ext>
              </a:extLst>
            </p:cNvPr>
            <p:cNvSpPr txBox="1"/>
            <p:nvPr/>
          </p:nvSpPr>
          <p:spPr>
            <a:xfrm>
              <a:off x="4383989" y="83272"/>
              <a:ext cx="3845569" cy="702048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>
                  <a:latin typeface="Verdana"/>
                  <a:cs typeface="Verdana"/>
                </a:rPr>
                <a:t>INGEGNERIA DEL SOFTWARE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2A84D8-0670-AA4A-3D63-0B0D6FB0A52A}"/>
              </a:ext>
            </a:extLst>
          </p:cNvPr>
          <p:cNvGrpSpPr/>
          <p:nvPr/>
        </p:nvGrpSpPr>
        <p:grpSpPr>
          <a:xfrm>
            <a:off x="6365190" y="2218467"/>
            <a:ext cx="3845569" cy="3657369"/>
            <a:chOff x="4383989" y="785320"/>
            <a:chExt cx="3845569" cy="365736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580CFC-7125-41BF-E5E9-514273CBE5C0}"/>
                </a:ext>
              </a:extLst>
            </p:cNvPr>
            <p:cNvSpPr/>
            <p:nvPr/>
          </p:nvSpPr>
          <p:spPr>
            <a:xfrm>
              <a:off x="4383989" y="785320"/>
              <a:ext cx="3845569" cy="365736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IT">
                <a:latin typeface="Aptos" panose="020B00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FB5A78-2BBA-CF74-25F6-86B62D0D81EC}"/>
                </a:ext>
              </a:extLst>
            </p:cNvPr>
            <p:cNvSpPr txBox="1"/>
            <p:nvPr/>
          </p:nvSpPr>
          <p:spPr>
            <a:xfrm>
              <a:off x="4383989" y="785320"/>
              <a:ext cx="3845569" cy="365736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>
                  <a:latin typeface="Aptos" panose="020B0004020202020204" pitchFamily="34" charset="0"/>
                  <a:cs typeface="Verdana"/>
                </a:rPr>
                <a:t>Sistemi complessi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>
                  <a:latin typeface="Aptos" panose="020B0004020202020204" pitchFamily="34" charset="0"/>
                  <a:cs typeface="Verdana"/>
                </a:rPr>
                <a:t>Componenti e/o moduli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>
                  <a:latin typeface="Aptos" panose="020B0004020202020204" pitchFamily="34" charset="0"/>
                  <a:cs typeface="Verdana"/>
                </a:rPr>
                <a:t>Multisviluppatore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L’attività principale è la progettazione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t-IT" sz="1900" kern="1200" dirty="0">
                  <a:latin typeface="Aptos" panose="020B0004020202020204" pitchFamily="34" charset="0"/>
                  <a:cs typeface="Verdana"/>
                </a:rPr>
                <a:t>Competenze: approcci di progetto, gestione dei processi, definizione delle specifiche, comunicazione e interazione (con il committente/utente e con lo sviluppatore)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17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5117</TotalTime>
  <Words>3371</Words>
  <Application>Microsoft Macintosh PowerPoint</Application>
  <PresentationFormat>Widescreen</PresentationFormat>
  <Paragraphs>531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Aptos</vt:lpstr>
      <vt:lpstr>Aptos Display</vt:lpstr>
      <vt:lpstr>Arial</vt:lpstr>
      <vt:lpstr>Courier New</vt:lpstr>
      <vt:lpstr>Verdana</vt:lpstr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ROBUSTEZZA</vt:lpstr>
      <vt:lpstr>ESEMPIO</vt:lpstr>
      <vt:lpstr>PowerPoint Presentation</vt:lpstr>
      <vt:lpstr>PowerPoint Presentation</vt:lpstr>
      <vt:lpstr>PRESTAZIONE</vt:lpstr>
      <vt:lpstr>EFFICIENZA</vt:lpstr>
      <vt:lpstr>SCALABILITÀ</vt:lpstr>
      <vt:lpstr>USABILITA’</vt:lpstr>
      <vt:lpstr>VERIFICABILITA’</vt:lpstr>
      <vt:lpstr>MANUTENIBILITÀ</vt:lpstr>
      <vt:lpstr>MANUTENIBILITÀ</vt:lpstr>
      <vt:lpstr>RIUSABILITÀ</vt:lpstr>
      <vt:lpstr>PORTABILITÀ</vt:lpstr>
      <vt:lpstr>COMPRENSIBILITÀ</vt:lpstr>
      <vt:lpstr>INTEROPERABILITÀ</vt:lpstr>
      <vt:lpstr>INTEROPERABILITÀ E SANITÀ</vt:lpstr>
      <vt:lpstr>TEMPESTIVITÀ</vt:lpstr>
      <vt:lpstr>PowerPoint Presentation</vt:lpstr>
      <vt:lpstr>PowerPoint Presentation</vt:lpstr>
      <vt:lpstr>STUDIO DI FATTIBILITÀ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PRENASSI MARCO</dc:creator>
  <cp:lastModifiedBy>PRENASSI MARCO</cp:lastModifiedBy>
  <cp:revision>12</cp:revision>
  <dcterms:created xsi:type="dcterms:W3CDTF">2024-03-03T19:02:09Z</dcterms:created>
  <dcterms:modified xsi:type="dcterms:W3CDTF">2026-03-04T16:13:38Z</dcterms:modified>
</cp:coreProperties>
</file>