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341" r:id="rId3"/>
    <p:sldId id="342" r:id="rId4"/>
    <p:sldId id="259" r:id="rId5"/>
    <p:sldId id="260" r:id="rId6"/>
    <p:sldId id="281" r:id="rId7"/>
    <p:sldId id="265" r:id="rId8"/>
    <p:sldId id="266" r:id="rId9"/>
    <p:sldId id="267" r:id="rId10"/>
    <p:sldId id="268" r:id="rId11"/>
    <p:sldId id="269" r:id="rId12"/>
    <p:sldId id="282" r:id="rId13"/>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0" d="100"/>
          <a:sy n="100" d="100"/>
        </p:scale>
        <p:origin x="96" y="21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6FC1C8D-257B-C926-4D31-E772EF3B5094}"/>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F4E25DC0-7DC9-C263-36A2-EC55048E8EA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CF40AD21-B442-58F5-FEB1-45CA16359FA8}"/>
              </a:ext>
            </a:extLst>
          </p:cNvPr>
          <p:cNvSpPr>
            <a:spLocks noGrp="1"/>
          </p:cNvSpPr>
          <p:nvPr>
            <p:ph type="dt" sz="half" idx="10"/>
          </p:nvPr>
        </p:nvSpPr>
        <p:spPr/>
        <p:txBody>
          <a:bodyPr/>
          <a:lstStyle/>
          <a:p>
            <a:fld id="{BE8ADBE8-EE20-4BD6-B785-91B9D8CF0220}" type="datetimeFigureOut">
              <a:rPr lang="it-IT" smtClean="0"/>
              <a:t>02/03/2026</a:t>
            </a:fld>
            <a:endParaRPr lang="it-IT"/>
          </a:p>
        </p:txBody>
      </p:sp>
      <p:sp>
        <p:nvSpPr>
          <p:cNvPr id="5" name="Segnaposto piè di pagina 4">
            <a:extLst>
              <a:ext uri="{FF2B5EF4-FFF2-40B4-BE49-F238E27FC236}">
                <a16:creationId xmlns:a16="http://schemas.microsoft.com/office/drawing/2014/main" id="{97CC088E-CEF8-9F5D-74EF-5B5C5710D3CB}"/>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737CCEDD-5DE4-BAD8-C270-EF6286601C30}"/>
              </a:ext>
            </a:extLst>
          </p:cNvPr>
          <p:cNvSpPr>
            <a:spLocks noGrp="1"/>
          </p:cNvSpPr>
          <p:nvPr>
            <p:ph type="sldNum" sz="quarter" idx="12"/>
          </p:nvPr>
        </p:nvSpPr>
        <p:spPr/>
        <p:txBody>
          <a:bodyPr/>
          <a:lstStyle/>
          <a:p>
            <a:fld id="{87323853-683D-417F-A65F-7E91AA7AD877}" type="slidenum">
              <a:rPr lang="it-IT" smtClean="0"/>
              <a:t>‹N›</a:t>
            </a:fld>
            <a:endParaRPr lang="it-IT"/>
          </a:p>
        </p:txBody>
      </p:sp>
    </p:spTree>
    <p:extLst>
      <p:ext uri="{BB962C8B-B14F-4D97-AF65-F5344CB8AC3E}">
        <p14:creationId xmlns:p14="http://schemas.microsoft.com/office/powerpoint/2010/main" val="30968583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618851D-5AA3-6879-FC77-75D5BF362A8C}"/>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9AFFF678-13DB-5B7E-6887-F4FA22C60519}"/>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721A9EE2-ECC3-ED0D-344E-1ED105B0C0D3}"/>
              </a:ext>
            </a:extLst>
          </p:cNvPr>
          <p:cNvSpPr>
            <a:spLocks noGrp="1"/>
          </p:cNvSpPr>
          <p:nvPr>
            <p:ph type="dt" sz="half" idx="10"/>
          </p:nvPr>
        </p:nvSpPr>
        <p:spPr/>
        <p:txBody>
          <a:bodyPr/>
          <a:lstStyle/>
          <a:p>
            <a:fld id="{BE8ADBE8-EE20-4BD6-B785-91B9D8CF0220}" type="datetimeFigureOut">
              <a:rPr lang="it-IT" smtClean="0"/>
              <a:t>02/03/2026</a:t>
            </a:fld>
            <a:endParaRPr lang="it-IT"/>
          </a:p>
        </p:txBody>
      </p:sp>
      <p:sp>
        <p:nvSpPr>
          <p:cNvPr id="5" name="Segnaposto piè di pagina 4">
            <a:extLst>
              <a:ext uri="{FF2B5EF4-FFF2-40B4-BE49-F238E27FC236}">
                <a16:creationId xmlns:a16="http://schemas.microsoft.com/office/drawing/2014/main" id="{D2581E53-C147-5058-9D94-66C2C2EF55F8}"/>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64F2ED39-F4AB-EEB0-91FC-18E213980D9A}"/>
              </a:ext>
            </a:extLst>
          </p:cNvPr>
          <p:cNvSpPr>
            <a:spLocks noGrp="1"/>
          </p:cNvSpPr>
          <p:nvPr>
            <p:ph type="sldNum" sz="quarter" idx="12"/>
          </p:nvPr>
        </p:nvSpPr>
        <p:spPr/>
        <p:txBody>
          <a:bodyPr/>
          <a:lstStyle/>
          <a:p>
            <a:fld id="{87323853-683D-417F-A65F-7E91AA7AD877}" type="slidenum">
              <a:rPr lang="it-IT" smtClean="0"/>
              <a:t>‹N›</a:t>
            </a:fld>
            <a:endParaRPr lang="it-IT"/>
          </a:p>
        </p:txBody>
      </p:sp>
    </p:spTree>
    <p:extLst>
      <p:ext uri="{BB962C8B-B14F-4D97-AF65-F5344CB8AC3E}">
        <p14:creationId xmlns:p14="http://schemas.microsoft.com/office/powerpoint/2010/main" val="25592958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748C6A14-9783-AB0C-35EF-3683EFF086A2}"/>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E8363211-5B94-BCE7-50B7-FC6F72ECEEC5}"/>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9BB73289-E161-8B14-E973-D61A1151006D}"/>
              </a:ext>
            </a:extLst>
          </p:cNvPr>
          <p:cNvSpPr>
            <a:spLocks noGrp="1"/>
          </p:cNvSpPr>
          <p:nvPr>
            <p:ph type="dt" sz="half" idx="10"/>
          </p:nvPr>
        </p:nvSpPr>
        <p:spPr/>
        <p:txBody>
          <a:bodyPr/>
          <a:lstStyle/>
          <a:p>
            <a:fld id="{BE8ADBE8-EE20-4BD6-B785-91B9D8CF0220}" type="datetimeFigureOut">
              <a:rPr lang="it-IT" smtClean="0"/>
              <a:t>02/03/2026</a:t>
            </a:fld>
            <a:endParaRPr lang="it-IT"/>
          </a:p>
        </p:txBody>
      </p:sp>
      <p:sp>
        <p:nvSpPr>
          <p:cNvPr id="5" name="Segnaposto piè di pagina 4">
            <a:extLst>
              <a:ext uri="{FF2B5EF4-FFF2-40B4-BE49-F238E27FC236}">
                <a16:creationId xmlns:a16="http://schemas.microsoft.com/office/drawing/2014/main" id="{19E17C4B-FD89-3777-30D9-01087C3D65EE}"/>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C76319D0-A05F-EF33-CED7-AB38BBFF4D78}"/>
              </a:ext>
            </a:extLst>
          </p:cNvPr>
          <p:cNvSpPr>
            <a:spLocks noGrp="1"/>
          </p:cNvSpPr>
          <p:nvPr>
            <p:ph type="sldNum" sz="quarter" idx="12"/>
          </p:nvPr>
        </p:nvSpPr>
        <p:spPr/>
        <p:txBody>
          <a:bodyPr/>
          <a:lstStyle/>
          <a:p>
            <a:fld id="{87323853-683D-417F-A65F-7E91AA7AD877}" type="slidenum">
              <a:rPr lang="it-IT" smtClean="0"/>
              <a:t>‹N›</a:t>
            </a:fld>
            <a:endParaRPr lang="it-IT"/>
          </a:p>
        </p:txBody>
      </p:sp>
    </p:spTree>
    <p:extLst>
      <p:ext uri="{BB962C8B-B14F-4D97-AF65-F5344CB8AC3E}">
        <p14:creationId xmlns:p14="http://schemas.microsoft.com/office/powerpoint/2010/main" val="6381994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17F488A-EDD3-AAE9-0753-0BA2EDB034E4}"/>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2BB21852-C789-59A4-DB1B-679B28DDC1A4}"/>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634EF466-F7B8-D6C0-12F5-2263AEDD62BF}"/>
              </a:ext>
            </a:extLst>
          </p:cNvPr>
          <p:cNvSpPr>
            <a:spLocks noGrp="1"/>
          </p:cNvSpPr>
          <p:nvPr>
            <p:ph type="dt" sz="half" idx="10"/>
          </p:nvPr>
        </p:nvSpPr>
        <p:spPr/>
        <p:txBody>
          <a:bodyPr/>
          <a:lstStyle/>
          <a:p>
            <a:fld id="{BE8ADBE8-EE20-4BD6-B785-91B9D8CF0220}" type="datetimeFigureOut">
              <a:rPr lang="it-IT" smtClean="0"/>
              <a:t>02/03/2026</a:t>
            </a:fld>
            <a:endParaRPr lang="it-IT"/>
          </a:p>
        </p:txBody>
      </p:sp>
      <p:sp>
        <p:nvSpPr>
          <p:cNvPr id="5" name="Segnaposto piè di pagina 4">
            <a:extLst>
              <a:ext uri="{FF2B5EF4-FFF2-40B4-BE49-F238E27FC236}">
                <a16:creationId xmlns:a16="http://schemas.microsoft.com/office/drawing/2014/main" id="{67980B75-2542-FA4F-F85F-2A6C3087031C}"/>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B861E644-98DB-F1CA-DB2F-304318A8EBC5}"/>
              </a:ext>
            </a:extLst>
          </p:cNvPr>
          <p:cNvSpPr>
            <a:spLocks noGrp="1"/>
          </p:cNvSpPr>
          <p:nvPr>
            <p:ph type="sldNum" sz="quarter" idx="12"/>
          </p:nvPr>
        </p:nvSpPr>
        <p:spPr/>
        <p:txBody>
          <a:bodyPr/>
          <a:lstStyle/>
          <a:p>
            <a:fld id="{87323853-683D-417F-A65F-7E91AA7AD877}" type="slidenum">
              <a:rPr lang="it-IT" smtClean="0"/>
              <a:t>‹N›</a:t>
            </a:fld>
            <a:endParaRPr lang="it-IT"/>
          </a:p>
        </p:txBody>
      </p:sp>
    </p:spTree>
    <p:extLst>
      <p:ext uri="{BB962C8B-B14F-4D97-AF65-F5344CB8AC3E}">
        <p14:creationId xmlns:p14="http://schemas.microsoft.com/office/powerpoint/2010/main" val="42775784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8A95BC6-6A9E-98F5-B8D4-CA04AF2332DE}"/>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9E4F24A3-680A-DBA5-7842-FB468114008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4CE35A01-4D55-6950-8282-24DBDCDD5548}"/>
              </a:ext>
            </a:extLst>
          </p:cNvPr>
          <p:cNvSpPr>
            <a:spLocks noGrp="1"/>
          </p:cNvSpPr>
          <p:nvPr>
            <p:ph type="dt" sz="half" idx="10"/>
          </p:nvPr>
        </p:nvSpPr>
        <p:spPr/>
        <p:txBody>
          <a:bodyPr/>
          <a:lstStyle/>
          <a:p>
            <a:fld id="{BE8ADBE8-EE20-4BD6-B785-91B9D8CF0220}" type="datetimeFigureOut">
              <a:rPr lang="it-IT" smtClean="0"/>
              <a:t>02/03/2026</a:t>
            </a:fld>
            <a:endParaRPr lang="it-IT"/>
          </a:p>
        </p:txBody>
      </p:sp>
      <p:sp>
        <p:nvSpPr>
          <p:cNvPr id="5" name="Segnaposto piè di pagina 4">
            <a:extLst>
              <a:ext uri="{FF2B5EF4-FFF2-40B4-BE49-F238E27FC236}">
                <a16:creationId xmlns:a16="http://schemas.microsoft.com/office/drawing/2014/main" id="{ABAE9E5A-365F-4B72-6C76-4D3EF548AB9F}"/>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B062E67E-27AC-B291-B94F-9D04F4BFF12F}"/>
              </a:ext>
            </a:extLst>
          </p:cNvPr>
          <p:cNvSpPr>
            <a:spLocks noGrp="1"/>
          </p:cNvSpPr>
          <p:nvPr>
            <p:ph type="sldNum" sz="quarter" idx="12"/>
          </p:nvPr>
        </p:nvSpPr>
        <p:spPr/>
        <p:txBody>
          <a:bodyPr/>
          <a:lstStyle/>
          <a:p>
            <a:fld id="{87323853-683D-417F-A65F-7E91AA7AD877}" type="slidenum">
              <a:rPr lang="it-IT" smtClean="0"/>
              <a:t>‹N›</a:t>
            </a:fld>
            <a:endParaRPr lang="it-IT"/>
          </a:p>
        </p:txBody>
      </p:sp>
    </p:spTree>
    <p:extLst>
      <p:ext uri="{BB962C8B-B14F-4D97-AF65-F5344CB8AC3E}">
        <p14:creationId xmlns:p14="http://schemas.microsoft.com/office/powerpoint/2010/main" val="39976071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941C5DD-AAFB-C8DB-19E5-B18CDF63240B}"/>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C3B8D92B-2A18-E2CB-3458-9E3A355062E1}"/>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6AF0CF20-3109-40DF-A755-1ABDAA0B1E0C}"/>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93511A76-E62A-B9A4-4FD2-36953F685605}"/>
              </a:ext>
            </a:extLst>
          </p:cNvPr>
          <p:cNvSpPr>
            <a:spLocks noGrp="1"/>
          </p:cNvSpPr>
          <p:nvPr>
            <p:ph type="dt" sz="half" idx="10"/>
          </p:nvPr>
        </p:nvSpPr>
        <p:spPr/>
        <p:txBody>
          <a:bodyPr/>
          <a:lstStyle/>
          <a:p>
            <a:fld id="{BE8ADBE8-EE20-4BD6-B785-91B9D8CF0220}" type="datetimeFigureOut">
              <a:rPr lang="it-IT" smtClean="0"/>
              <a:t>02/03/2026</a:t>
            </a:fld>
            <a:endParaRPr lang="it-IT"/>
          </a:p>
        </p:txBody>
      </p:sp>
      <p:sp>
        <p:nvSpPr>
          <p:cNvPr id="6" name="Segnaposto piè di pagina 5">
            <a:extLst>
              <a:ext uri="{FF2B5EF4-FFF2-40B4-BE49-F238E27FC236}">
                <a16:creationId xmlns:a16="http://schemas.microsoft.com/office/drawing/2014/main" id="{FA83308B-E198-8975-CB83-7335382D76DB}"/>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326A728C-B037-A069-3A0E-97C92224BD54}"/>
              </a:ext>
            </a:extLst>
          </p:cNvPr>
          <p:cNvSpPr>
            <a:spLocks noGrp="1"/>
          </p:cNvSpPr>
          <p:nvPr>
            <p:ph type="sldNum" sz="quarter" idx="12"/>
          </p:nvPr>
        </p:nvSpPr>
        <p:spPr/>
        <p:txBody>
          <a:bodyPr/>
          <a:lstStyle/>
          <a:p>
            <a:fld id="{87323853-683D-417F-A65F-7E91AA7AD877}" type="slidenum">
              <a:rPr lang="it-IT" smtClean="0"/>
              <a:t>‹N›</a:t>
            </a:fld>
            <a:endParaRPr lang="it-IT"/>
          </a:p>
        </p:txBody>
      </p:sp>
    </p:spTree>
    <p:extLst>
      <p:ext uri="{BB962C8B-B14F-4D97-AF65-F5344CB8AC3E}">
        <p14:creationId xmlns:p14="http://schemas.microsoft.com/office/powerpoint/2010/main" val="13156429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10D87C2-0E1F-BD53-CCB9-BD138FD624D6}"/>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214D2FC9-DFB0-7E62-F037-1E946D57B6A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1DDAEA0F-4F3A-1628-3412-41F4AD983E96}"/>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C710BD20-DFA1-410A-9EA2-9523A18E4BB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571B4435-7C62-260B-E41B-945A86754391}"/>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F18794A6-38A7-4295-EE0D-CB1660E0CE7A}"/>
              </a:ext>
            </a:extLst>
          </p:cNvPr>
          <p:cNvSpPr>
            <a:spLocks noGrp="1"/>
          </p:cNvSpPr>
          <p:nvPr>
            <p:ph type="dt" sz="half" idx="10"/>
          </p:nvPr>
        </p:nvSpPr>
        <p:spPr/>
        <p:txBody>
          <a:bodyPr/>
          <a:lstStyle/>
          <a:p>
            <a:fld id="{BE8ADBE8-EE20-4BD6-B785-91B9D8CF0220}" type="datetimeFigureOut">
              <a:rPr lang="it-IT" smtClean="0"/>
              <a:t>02/03/2026</a:t>
            </a:fld>
            <a:endParaRPr lang="it-IT"/>
          </a:p>
        </p:txBody>
      </p:sp>
      <p:sp>
        <p:nvSpPr>
          <p:cNvPr id="8" name="Segnaposto piè di pagina 7">
            <a:extLst>
              <a:ext uri="{FF2B5EF4-FFF2-40B4-BE49-F238E27FC236}">
                <a16:creationId xmlns:a16="http://schemas.microsoft.com/office/drawing/2014/main" id="{A79E216C-A78D-7879-0BFC-EC45E040059C}"/>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58167E0C-9999-C2F9-2A49-450767744CEA}"/>
              </a:ext>
            </a:extLst>
          </p:cNvPr>
          <p:cNvSpPr>
            <a:spLocks noGrp="1"/>
          </p:cNvSpPr>
          <p:nvPr>
            <p:ph type="sldNum" sz="quarter" idx="12"/>
          </p:nvPr>
        </p:nvSpPr>
        <p:spPr/>
        <p:txBody>
          <a:bodyPr/>
          <a:lstStyle/>
          <a:p>
            <a:fld id="{87323853-683D-417F-A65F-7E91AA7AD877}" type="slidenum">
              <a:rPr lang="it-IT" smtClean="0"/>
              <a:t>‹N›</a:t>
            </a:fld>
            <a:endParaRPr lang="it-IT"/>
          </a:p>
        </p:txBody>
      </p:sp>
    </p:spTree>
    <p:extLst>
      <p:ext uri="{BB962C8B-B14F-4D97-AF65-F5344CB8AC3E}">
        <p14:creationId xmlns:p14="http://schemas.microsoft.com/office/powerpoint/2010/main" val="16676426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66A7D7C-2DBD-846D-B0E1-E12428D6E233}"/>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06EE4A3A-3B68-D15C-A450-E936D6E15982}"/>
              </a:ext>
            </a:extLst>
          </p:cNvPr>
          <p:cNvSpPr>
            <a:spLocks noGrp="1"/>
          </p:cNvSpPr>
          <p:nvPr>
            <p:ph type="dt" sz="half" idx="10"/>
          </p:nvPr>
        </p:nvSpPr>
        <p:spPr/>
        <p:txBody>
          <a:bodyPr/>
          <a:lstStyle/>
          <a:p>
            <a:fld id="{BE8ADBE8-EE20-4BD6-B785-91B9D8CF0220}" type="datetimeFigureOut">
              <a:rPr lang="it-IT" smtClean="0"/>
              <a:t>02/03/2026</a:t>
            </a:fld>
            <a:endParaRPr lang="it-IT"/>
          </a:p>
        </p:txBody>
      </p:sp>
      <p:sp>
        <p:nvSpPr>
          <p:cNvPr id="4" name="Segnaposto piè di pagina 3">
            <a:extLst>
              <a:ext uri="{FF2B5EF4-FFF2-40B4-BE49-F238E27FC236}">
                <a16:creationId xmlns:a16="http://schemas.microsoft.com/office/drawing/2014/main" id="{60F52437-A655-2B40-EDC5-C25321486AF1}"/>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8D279C3C-4FB1-B7A1-6562-FAB0860A6157}"/>
              </a:ext>
            </a:extLst>
          </p:cNvPr>
          <p:cNvSpPr>
            <a:spLocks noGrp="1"/>
          </p:cNvSpPr>
          <p:nvPr>
            <p:ph type="sldNum" sz="quarter" idx="12"/>
          </p:nvPr>
        </p:nvSpPr>
        <p:spPr/>
        <p:txBody>
          <a:bodyPr/>
          <a:lstStyle/>
          <a:p>
            <a:fld id="{87323853-683D-417F-A65F-7E91AA7AD877}" type="slidenum">
              <a:rPr lang="it-IT" smtClean="0"/>
              <a:t>‹N›</a:t>
            </a:fld>
            <a:endParaRPr lang="it-IT"/>
          </a:p>
        </p:txBody>
      </p:sp>
    </p:spTree>
    <p:extLst>
      <p:ext uri="{BB962C8B-B14F-4D97-AF65-F5344CB8AC3E}">
        <p14:creationId xmlns:p14="http://schemas.microsoft.com/office/powerpoint/2010/main" val="23298434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DDDB6365-22D4-D2F3-66C0-3DEE88BA1C1C}"/>
              </a:ext>
            </a:extLst>
          </p:cNvPr>
          <p:cNvSpPr>
            <a:spLocks noGrp="1"/>
          </p:cNvSpPr>
          <p:nvPr>
            <p:ph type="dt" sz="half" idx="10"/>
          </p:nvPr>
        </p:nvSpPr>
        <p:spPr/>
        <p:txBody>
          <a:bodyPr/>
          <a:lstStyle/>
          <a:p>
            <a:fld id="{BE8ADBE8-EE20-4BD6-B785-91B9D8CF0220}" type="datetimeFigureOut">
              <a:rPr lang="it-IT" smtClean="0"/>
              <a:t>02/03/2026</a:t>
            </a:fld>
            <a:endParaRPr lang="it-IT"/>
          </a:p>
        </p:txBody>
      </p:sp>
      <p:sp>
        <p:nvSpPr>
          <p:cNvPr id="3" name="Segnaposto piè di pagina 2">
            <a:extLst>
              <a:ext uri="{FF2B5EF4-FFF2-40B4-BE49-F238E27FC236}">
                <a16:creationId xmlns:a16="http://schemas.microsoft.com/office/drawing/2014/main" id="{CFFE36D6-F1A3-F668-902D-A20B102D0847}"/>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5452A596-8329-A366-FCE2-D544400F5461}"/>
              </a:ext>
            </a:extLst>
          </p:cNvPr>
          <p:cNvSpPr>
            <a:spLocks noGrp="1"/>
          </p:cNvSpPr>
          <p:nvPr>
            <p:ph type="sldNum" sz="quarter" idx="12"/>
          </p:nvPr>
        </p:nvSpPr>
        <p:spPr/>
        <p:txBody>
          <a:bodyPr/>
          <a:lstStyle/>
          <a:p>
            <a:fld id="{87323853-683D-417F-A65F-7E91AA7AD877}" type="slidenum">
              <a:rPr lang="it-IT" smtClean="0"/>
              <a:t>‹N›</a:t>
            </a:fld>
            <a:endParaRPr lang="it-IT"/>
          </a:p>
        </p:txBody>
      </p:sp>
    </p:spTree>
    <p:extLst>
      <p:ext uri="{BB962C8B-B14F-4D97-AF65-F5344CB8AC3E}">
        <p14:creationId xmlns:p14="http://schemas.microsoft.com/office/powerpoint/2010/main" val="16074771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3CF8F64-E96E-371F-DB90-A444005F5FD6}"/>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228F46DF-E4C9-7903-FE37-23716CD3E5B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CAA16B0E-F6E3-D0CD-7F5F-A96B99C9D0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DAF5DC4C-AAAE-60C4-3AFF-80188AEFC8D3}"/>
              </a:ext>
            </a:extLst>
          </p:cNvPr>
          <p:cNvSpPr>
            <a:spLocks noGrp="1"/>
          </p:cNvSpPr>
          <p:nvPr>
            <p:ph type="dt" sz="half" idx="10"/>
          </p:nvPr>
        </p:nvSpPr>
        <p:spPr/>
        <p:txBody>
          <a:bodyPr/>
          <a:lstStyle/>
          <a:p>
            <a:fld id="{BE8ADBE8-EE20-4BD6-B785-91B9D8CF0220}" type="datetimeFigureOut">
              <a:rPr lang="it-IT" smtClean="0"/>
              <a:t>02/03/2026</a:t>
            </a:fld>
            <a:endParaRPr lang="it-IT"/>
          </a:p>
        </p:txBody>
      </p:sp>
      <p:sp>
        <p:nvSpPr>
          <p:cNvPr id="6" name="Segnaposto piè di pagina 5">
            <a:extLst>
              <a:ext uri="{FF2B5EF4-FFF2-40B4-BE49-F238E27FC236}">
                <a16:creationId xmlns:a16="http://schemas.microsoft.com/office/drawing/2014/main" id="{A75C52CA-4296-3AE4-051D-87F5AF86BDA5}"/>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7CE521A7-49EB-2C4A-8843-BB17F4BFAFFF}"/>
              </a:ext>
            </a:extLst>
          </p:cNvPr>
          <p:cNvSpPr>
            <a:spLocks noGrp="1"/>
          </p:cNvSpPr>
          <p:nvPr>
            <p:ph type="sldNum" sz="quarter" idx="12"/>
          </p:nvPr>
        </p:nvSpPr>
        <p:spPr/>
        <p:txBody>
          <a:bodyPr/>
          <a:lstStyle/>
          <a:p>
            <a:fld id="{87323853-683D-417F-A65F-7E91AA7AD877}" type="slidenum">
              <a:rPr lang="it-IT" smtClean="0"/>
              <a:t>‹N›</a:t>
            </a:fld>
            <a:endParaRPr lang="it-IT"/>
          </a:p>
        </p:txBody>
      </p:sp>
    </p:spTree>
    <p:extLst>
      <p:ext uri="{BB962C8B-B14F-4D97-AF65-F5344CB8AC3E}">
        <p14:creationId xmlns:p14="http://schemas.microsoft.com/office/powerpoint/2010/main" val="39293319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7C99608-F97F-14D8-19A0-4DE4D75F8D27}"/>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C7DCA0F4-EC79-0B9F-9977-FD806142E71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4C6E3B0A-F0E1-67E1-34CC-47D9F9CCCF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DE1D1291-97BC-6663-ECC4-2008C912DF64}"/>
              </a:ext>
            </a:extLst>
          </p:cNvPr>
          <p:cNvSpPr>
            <a:spLocks noGrp="1"/>
          </p:cNvSpPr>
          <p:nvPr>
            <p:ph type="dt" sz="half" idx="10"/>
          </p:nvPr>
        </p:nvSpPr>
        <p:spPr/>
        <p:txBody>
          <a:bodyPr/>
          <a:lstStyle/>
          <a:p>
            <a:fld id="{BE8ADBE8-EE20-4BD6-B785-91B9D8CF0220}" type="datetimeFigureOut">
              <a:rPr lang="it-IT" smtClean="0"/>
              <a:t>02/03/2026</a:t>
            </a:fld>
            <a:endParaRPr lang="it-IT"/>
          </a:p>
        </p:txBody>
      </p:sp>
      <p:sp>
        <p:nvSpPr>
          <p:cNvPr id="6" name="Segnaposto piè di pagina 5">
            <a:extLst>
              <a:ext uri="{FF2B5EF4-FFF2-40B4-BE49-F238E27FC236}">
                <a16:creationId xmlns:a16="http://schemas.microsoft.com/office/drawing/2014/main" id="{0F970FF3-684A-9F05-C719-3445C4269FC3}"/>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1517B07A-18CE-DCE2-B807-7E39C5D6209F}"/>
              </a:ext>
            </a:extLst>
          </p:cNvPr>
          <p:cNvSpPr>
            <a:spLocks noGrp="1"/>
          </p:cNvSpPr>
          <p:nvPr>
            <p:ph type="sldNum" sz="quarter" idx="12"/>
          </p:nvPr>
        </p:nvSpPr>
        <p:spPr/>
        <p:txBody>
          <a:bodyPr/>
          <a:lstStyle/>
          <a:p>
            <a:fld id="{87323853-683D-417F-A65F-7E91AA7AD877}" type="slidenum">
              <a:rPr lang="it-IT" smtClean="0"/>
              <a:t>‹N›</a:t>
            </a:fld>
            <a:endParaRPr lang="it-IT"/>
          </a:p>
        </p:txBody>
      </p:sp>
    </p:spTree>
    <p:extLst>
      <p:ext uri="{BB962C8B-B14F-4D97-AF65-F5344CB8AC3E}">
        <p14:creationId xmlns:p14="http://schemas.microsoft.com/office/powerpoint/2010/main" val="27793018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57C674AF-A3E5-14FE-EB6A-E0CFB9A4961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608127B1-E6C6-4FF9-6A4D-DCB94E85F74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FE0CA332-7B57-F284-849E-D181E975D51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E8ADBE8-EE20-4BD6-B785-91B9D8CF0220}" type="datetimeFigureOut">
              <a:rPr lang="it-IT" smtClean="0"/>
              <a:t>02/03/2026</a:t>
            </a:fld>
            <a:endParaRPr lang="it-IT"/>
          </a:p>
        </p:txBody>
      </p:sp>
      <p:sp>
        <p:nvSpPr>
          <p:cNvPr id="5" name="Segnaposto piè di pagina 4">
            <a:extLst>
              <a:ext uri="{FF2B5EF4-FFF2-40B4-BE49-F238E27FC236}">
                <a16:creationId xmlns:a16="http://schemas.microsoft.com/office/drawing/2014/main" id="{E281C741-A174-DDF9-462F-377E592471B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it-IT"/>
          </a:p>
        </p:txBody>
      </p:sp>
      <p:sp>
        <p:nvSpPr>
          <p:cNvPr id="6" name="Segnaposto numero diapositiva 5">
            <a:extLst>
              <a:ext uri="{FF2B5EF4-FFF2-40B4-BE49-F238E27FC236}">
                <a16:creationId xmlns:a16="http://schemas.microsoft.com/office/drawing/2014/main" id="{C17BCF61-E086-A50E-0AD7-B03BF92EBF2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7323853-683D-417F-A65F-7E91AA7AD877}" type="slidenum">
              <a:rPr lang="it-IT" smtClean="0"/>
              <a:t>‹N›</a:t>
            </a:fld>
            <a:endParaRPr lang="it-IT"/>
          </a:p>
        </p:txBody>
      </p:sp>
    </p:spTree>
    <p:extLst>
      <p:ext uri="{BB962C8B-B14F-4D97-AF65-F5344CB8AC3E}">
        <p14:creationId xmlns:p14="http://schemas.microsoft.com/office/powerpoint/2010/main" val="9827714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EC495A9-496B-2834-290F-98E964A7A03A}"/>
              </a:ext>
            </a:extLst>
          </p:cNvPr>
          <p:cNvSpPr>
            <a:spLocks noGrp="1"/>
          </p:cNvSpPr>
          <p:nvPr>
            <p:ph type="ctrTitle"/>
          </p:nvPr>
        </p:nvSpPr>
        <p:spPr/>
        <p:txBody>
          <a:bodyPr/>
          <a:lstStyle/>
          <a:p>
            <a:r>
              <a:rPr lang="it-IT" dirty="0"/>
              <a:t>Storia contemporanea</a:t>
            </a:r>
          </a:p>
        </p:txBody>
      </p:sp>
      <p:sp>
        <p:nvSpPr>
          <p:cNvPr id="3" name="Sottotitolo 2">
            <a:extLst>
              <a:ext uri="{FF2B5EF4-FFF2-40B4-BE49-F238E27FC236}">
                <a16:creationId xmlns:a16="http://schemas.microsoft.com/office/drawing/2014/main" id="{724BF239-70B2-39C4-20B9-E7FF8B49CE5D}"/>
              </a:ext>
            </a:extLst>
          </p:cNvPr>
          <p:cNvSpPr>
            <a:spLocks noGrp="1"/>
          </p:cNvSpPr>
          <p:nvPr>
            <p:ph type="subTitle" idx="1"/>
          </p:nvPr>
        </p:nvSpPr>
        <p:spPr/>
        <p:txBody>
          <a:bodyPr/>
          <a:lstStyle/>
          <a:p>
            <a:endParaRPr lang="it-IT" dirty="0"/>
          </a:p>
          <a:p>
            <a:r>
              <a:rPr lang="it-IT" dirty="0"/>
              <a:t>Prof. Stefano Santoro</a:t>
            </a:r>
          </a:p>
        </p:txBody>
      </p:sp>
    </p:spTree>
    <p:extLst>
      <p:ext uri="{BB962C8B-B14F-4D97-AF65-F5344CB8AC3E}">
        <p14:creationId xmlns:p14="http://schemas.microsoft.com/office/powerpoint/2010/main" val="14657666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E37A3D3E-AFF3-B7B7-6F65-5A2A047D1981}"/>
              </a:ext>
            </a:extLst>
          </p:cNvPr>
          <p:cNvSpPr>
            <a:spLocks noGrp="1"/>
          </p:cNvSpPr>
          <p:nvPr>
            <p:ph idx="1"/>
          </p:nvPr>
        </p:nvSpPr>
        <p:spPr>
          <a:xfrm>
            <a:off x="838200" y="742384"/>
            <a:ext cx="10515600" cy="5434579"/>
          </a:xfrm>
        </p:spPr>
        <p:txBody>
          <a:bodyPr>
            <a:normAutofit lnSpcReduction="10000"/>
          </a:bodyPr>
          <a:lstStyle/>
          <a:p>
            <a:pPr algn="just"/>
            <a:r>
              <a:rPr lang="it-IT" dirty="0"/>
              <a:t>L’impostazione liberista però non prende in considerazione le conseguenze sociali di tipo negativo che l’iniziativa privata non regolamentata dallo stato può portare alle classi sociali più disagiate</a:t>
            </a:r>
          </a:p>
          <a:p>
            <a:pPr algn="just"/>
            <a:r>
              <a:rPr lang="it-IT" dirty="0"/>
              <a:t>Il liberalismo esalta l’iniziativa individuale anche a livello associativo, in campo politico e pubblicistico, contro l’invadenza dello stato nella società</a:t>
            </a:r>
          </a:p>
          <a:p>
            <a:pPr algn="just"/>
            <a:r>
              <a:rPr lang="it-IT" dirty="0"/>
              <a:t>I liberali chiedono una regolamentazione dei poteri dello stato e del monarca attraverso delle costituzioni e dei parlamenti</a:t>
            </a:r>
          </a:p>
          <a:p>
            <a:pPr algn="just"/>
            <a:r>
              <a:rPr lang="it-IT" dirty="0"/>
              <a:t>I liberali però credono che l’esercizio dei diritti politici e quindi la partecipazione attiva al voto debba essere riservata solo a coloro che hanno gli strumenti per esercitare il voto in modo consapevole: cioè i più ricchi e i più colti</a:t>
            </a:r>
          </a:p>
          <a:p>
            <a:pPr algn="just"/>
            <a:r>
              <a:rPr lang="it-IT" dirty="0"/>
              <a:t>Donne e classi popolari vengono esclusi</a:t>
            </a:r>
          </a:p>
        </p:txBody>
      </p:sp>
    </p:spTree>
    <p:extLst>
      <p:ext uri="{BB962C8B-B14F-4D97-AF65-F5344CB8AC3E}">
        <p14:creationId xmlns:p14="http://schemas.microsoft.com/office/powerpoint/2010/main" val="10721586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EBBFE505-8302-0B78-DA56-AC199D2C0E27}"/>
              </a:ext>
            </a:extLst>
          </p:cNvPr>
          <p:cNvSpPr>
            <a:spLocks noGrp="1"/>
          </p:cNvSpPr>
          <p:nvPr>
            <p:ph idx="1"/>
          </p:nvPr>
        </p:nvSpPr>
        <p:spPr>
          <a:xfrm>
            <a:off x="838200" y="751438"/>
            <a:ext cx="10515600" cy="5425525"/>
          </a:xfrm>
        </p:spPr>
        <p:txBody>
          <a:bodyPr/>
          <a:lstStyle/>
          <a:p>
            <a:pPr algn="just"/>
            <a:r>
              <a:rPr lang="it-IT" dirty="0"/>
              <a:t>In tale contesto si sviluppa il pensiero del cattolicesimo liberale, portato avanti in Francia da </a:t>
            </a:r>
            <a:r>
              <a:rPr lang="it-IT" dirty="0" err="1"/>
              <a:t>Félicité</a:t>
            </a:r>
            <a:r>
              <a:rPr lang="it-IT" dirty="0"/>
              <a:t> de Lamennais, che sostiene la possibilità per il pensiero cattolico di fare proprie le idealità del liberalismo: eventualità questa avversata ancora per molto tempo dalla Chiesa cattolica</a:t>
            </a:r>
          </a:p>
          <a:p>
            <a:pPr algn="just"/>
            <a:r>
              <a:rPr lang="it-IT" dirty="0"/>
              <a:t>Il pensiero democratico sostiene invece un coinvolgimento di tutta la popolazione nella vita dello stato, attraverso l’estensione del diritto di voto a tutti i maschi adulti, ed è tendenzialmente repubblicano, mentre il liberalismo è generalmente monarchico</a:t>
            </a:r>
          </a:p>
          <a:p>
            <a:pPr marL="0" indent="0">
              <a:buNone/>
            </a:pPr>
            <a:endParaRPr lang="it-IT" dirty="0"/>
          </a:p>
        </p:txBody>
      </p:sp>
    </p:spTree>
    <p:extLst>
      <p:ext uri="{BB962C8B-B14F-4D97-AF65-F5344CB8AC3E}">
        <p14:creationId xmlns:p14="http://schemas.microsoft.com/office/powerpoint/2010/main" val="1278264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0CFF29FC-997C-A8F5-BE11-9835ECC287FC}"/>
              </a:ext>
            </a:extLst>
          </p:cNvPr>
          <p:cNvSpPr>
            <a:spLocks noGrp="1"/>
          </p:cNvSpPr>
          <p:nvPr>
            <p:ph idx="1"/>
          </p:nvPr>
        </p:nvSpPr>
        <p:spPr>
          <a:xfrm>
            <a:off x="838200" y="823865"/>
            <a:ext cx="10515600" cy="5353098"/>
          </a:xfrm>
        </p:spPr>
        <p:txBody>
          <a:bodyPr>
            <a:normAutofit fontScale="92500" lnSpcReduction="10000"/>
          </a:bodyPr>
          <a:lstStyle/>
          <a:p>
            <a:pPr algn="just"/>
            <a:r>
              <a:rPr lang="it-IT" dirty="0"/>
              <a:t>Fra il 1831 e il 1847 consolidamento del movimento nazionale italiano (Risorgimento) nel contesto dei movimenti nazionali europei</a:t>
            </a:r>
          </a:p>
          <a:p>
            <a:pPr algn="just"/>
            <a:r>
              <a:rPr lang="it-IT" dirty="0"/>
              <a:t>Questi, in Italia e in Europa, si dividono fra democratici e liberal-moderati</a:t>
            </a:r>
          </a:p>
          <a:p>
            <a:pPr algn="just"/>
            <a:r>
              <a:rPr lang="it-IT" dirty="0"/>
              <a:t>Punto di riferimento del campo democratico in Italia è Giuseppe Mazzini</a:t>
            </a:r>
          </a:p>
          <a:p>
            <a:pPr algn="just"/>
            <a:r>
              <a:rPr lang="it-IT" dirty="0"/>
              <a:t>Nel 1831 fonda la Giovine Italia, un’associazione politica patriottica che a differenza del modello carbonaro (organizzazione segreta a base cospirativa) vuole coinvolgere la popolazione attraverso una propaganda diretta</a:t>
            </a:r>
          </a:p>
          <a:p>
            <a:pPr algn="just"/>
            <a:r>
              <a:rPr lang="it-IT" dirty="0"/>
              <a:t>Obiettivo della Giovine Italia è creare una nazione italiana repubblicana, democratica, unitaria, indipendente e sovrana</a:t>
            </a:r>
          </a:p>
          <a:p>
            <a:pPr algn="just"/>
            <a:r>
              <a:rPr lang="it-IT" dirty="0"/>
              <a:t>Per realizzare questo scopo Mazzini indica la strada di un’insurrezione armata contro il sistema degli stati filoasburgici esistenti in Italia</a:t>
            </a:r>
          </a:p>
          <a:p>
            <a:endParaRPr lang="it-IT" dirty="0"/>
          </a:p>
        </p:txBody>
      </p:sp>
    </p:spTree>
    <p:extLst>
      <p:ext uri="{BB962C8B-B14F-4D97-AF65-F5344CB8AC3E}">
        <p14:creationId xmlns:p14="http://schemas.microsoft.com/office/powerpoint/2010/main" val="18122873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3E2E1A0-1405-FF31-D99A-16C886C85804}"/>
              </a:ext>
            </a:extLst>
          </p:cNvPr>
          <p:cNvSpPr>
            <a:spLocks noGrp="1"/>
          </p:cNvSpPr>
          <p:nvPr>
            <p:ph type="title"/>
          </p:nvPr>
        </p:nvSpPr>
        <p:spPr/>
        <p:txBody>
          <a:bodyPr/>
          <a:lstStyle/>
          <a:p>
            <a:r>
              <a:rPr lang="it-IT" dirty="0"/>
              <a:t>Testi di riferimento</a:t>
            </a:r>
          </a:p>
        </p:txBody>
      </p:sp>
      <p:sp>
        <p:nvSpPr>
          <p:cNvPr id="3" name="Segnaposto contenuto 2">
            <a:extLst>
              <a:ext uri="{FF2B5EF4-FFF2-40B4-BE49-F238E27FC236}">
                <a16:creationId xmlns:a16="http://schemas.microsoft.com/office/drawing/2014/main" id="{8A3B133F-04FF-E24D-BE59-334CA1D8FA66}"/>
              </a:ext>
            </a:extLst>
          </p:cNvPr>
          <p:cNvSpPr>
            <a:spLocks noGrp="1"/>
          </p:cNvSpPr>
          <p:nvPr>
            <p:ph idx="1"/>
          </p:nvPr>
        </p:nvSpPr>
        <p:spPr/>
        <p:txBody>
          <a:bodyPr/>
          <a:lstStyle/>
          <a:p>
            <a:pPr algn="just"/>
            <a:r>
              <a:rPr lang="it-IT" sz="2800" b="0" i="0" u="none" strike="noStrike" kern="100" baseline="0" dirty="0">
                <a:latin typeface="Aptos" panose="020B0004020202020204" pitchFamily="34" charset="0"/>
              </a:rPr>
              <a:t>Alberto Mario Banti, </a:t>
            </a:r>
            <a:r>
              <a:rPr lang="it-IT" sz="2800" b="0" i="1" u="none" strike="noStrike" kern="100" baseline="0" dirty="0">
                <a:latin typeface="Aptos" panose="020B0004020202020204" pitchFamily="34" charset="0"/>
              </a:rPr>
              <a:t>L’età contemporanea. Dalle rivoluzioni settecentesche all’imperialismo</a:t>
            </a:r>
            <a:r>
              <a:rPr lang="it-IT" sz="2800" b="0" i="0" u="none" strike="noStrike" kern="100" baseline="0" dirty="0">
                <a:latin typeface="Aptos" panose="020B0004020202020204" pitchFamily="34" charset="0"/>
              </a:rPr>
              <a:t>, Laterza, Roma-Bari, 2009 (da p. </a:t>
            </a:r>
            <a:r>
              <a:rPr lang="it-IT" kern="100" dirty="0">
                <a:latin typeface="Aptos" panose="020B0004020202020204" pitchFamily="34" charset="0"/>
              </a:rPr>
              <a:t>165</a:t>
            </a:r>
            <a:r>
              <a:rPr lang="it-IT" sz="2800" b="0" i="0" u="none" strike="noStrike" kern="100" baseline="0" dirty="0">
                <a:latin typeface="Aptos" panose="020B0004020202020204" pitchFamily="34" charset="0"/>
              </a:rPr>
              <a:t>)</a:t>
            </a:r>
          </a:p>
          <a:p>
            <a:pPr algn="just"/>
            <a:r>
              <a:rPr kumimoji="0" lang="it-IT" sz="2800" b="0" i="0" u="none" strike="noStrike" kern="100" cap="none" spc="0" normalizeH="0" baseline="0" noProof="0" dirty="0">
                <a:ln>
                  <a:noFill/>
                </a:ln>
                <a:solidFill>
                  <a:prstClr val="black"/>
                </a:solidFill>
                <a:effectLst/>
                <a:uLnTx/>
                <a:uFillTx/>
                <a:latin typeface="Aptos" panose="020B0004020202020204" pitchFamily="34" charset="0"/>
                <a:ea typeface="+mn-ea"/>
                <a:cs typeface="+mn-cs"/>
              </a:rPr>
              <a:t>Alberto Mario Banti, </a:t>
            </a:r>
            <a:r>
              <a:rPr kumimoji="0" lang="it-IT" sz="2800" b="0" i="1" u="none" strike="noStrike" kern="100" cap="none" spc="0" normalizeH="0" baseline="0" noProof="0" dirty="0">
                <a:ln>
                  <a:noFill/>
                </a:ln>
                <a:solidFill>
                  <a:prstClr val="black"/>
                </a:solidFill>
                <a:effectLst/>
                <a:uLnTx/>
                <a:uFillTx/>
                <a:latin typeface="Aptos" panose="020B0004020202020204" pitchFamily="34" charset="0"/>
                <a:ea typeface="+mn-ea"/>
                <a:cs typeface="+mn-cs"/>
              </a:rPr>
              <a:t>L’età contemporanea. Dalla Grande Guerra a oggi</a:t>
            </a:r>
            <a:r>
              <a:rPr kumimoji="0" lang="it-IT" sz="2800" b="0" i="0" u="none" strike="noStrike" kern="100" cap="none" spc="0" normalizeH="0" baseline="0" noProof="0" dirty="0">
                <a:ln>
                  <a:noFill/>
                </a:ln>
                <a:solidFill>
                  <a:prstClr val="black"/>
                </a:solidFill>
                <a:effectLst/>
                <a:uLnTx/>
                <a:uFillTx/>
                <a:latin typeface="Aptos" panose="020B0004020202020204" pitchFamily="34" charset="0"/>
                <a:ea typeface="+mn-ea"/>
                <a:cs typeface="+mn-cs"/>
              </a:rPr>
              <a:t>, Laterza, Roma-Bari, 2009</a:t>
            </a:r>
          </a:p>
          <a:p>
            <a:endParaRPr lang="it-IT" kern="100" dirty="0">
              <a:solidFill>
                <a:prstClr val="black"/>
              </a:solidFill>
              <a:latin typeface="Aptos" panose="020B0004020202020204" pitchFamily="34" charset="0"/>
            </a:endParaRPr>
          </a:p>
          <a:p>
            <a:pPr marL="0" indent="0">
              <a:buNone/>
            </a:pPr>
            <a:br>
              <a:rPr lang="it-IT" sz="2800" b="0" i="0" u="none" strike="noStrike" kern="100" baseline="0" dirty="0">
                <a:latin typeface="Aptos" panose="020B0004020202020204" pitchFamily="34" charset="0"/>
              </a:rPr>
            </a:br>
            <a:br>
              <a:rPr lang="it-IT" sz="2800" b="0" i="0" u="none" strike="noStrike" kern="100" baseline="0" dirty="0">
                <a:latin typeface="Aptos" panose="020B0004020202020204" pitchFamily="34" charset="0"/>
              </a:rPr>
            </a:br>
            <a:endParaRPr lang="it-IT" sz="2800" b="0" i="0" u="none" strike="noStrike" kern="100" baseline="0" dirty="0">
              <a:latin typeface="Aptos" panose="020B0004020202020204" pitchFamily="34" charset="0"/>
            </a:endParaRPr>
          </a:p>
          <a:p>
            <a:endParaRPr lang="it-IT" dirty="0"/>
          </a:p>
        </p:txBody>
      </p:sp>
    </p:spTree>
    <p:extLst>
      <p:ext uri="{BB962C8B-B14F-4D97-AF65-F5344CB8AC3E}">
        <p14:creationId xmlns:p14="http://schemas.microsoft.com/office/powerpoint/2010/main" val="34600682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CD65F4C-F1AA-2C39-6263-AA756226E9D3}"/>
              </a:ext>
            </a:extLst>
          </p:cNvPr>
          <p:cNvSpPr>
            <a:spLocks noGrp="1"/>
          </p:cNvSpPr>
          <p:nvPr>
            <p:ph type="title"/>
          </p:nvPr>
        </p:nvSpPr>
        <p:spPr/>
        <p:txBody>
          <a:bodyPr/>
          <a:lstStyle/>
          <a:p>
            <a:r>
              <a:rPr lang="it-IT" dirty="0"/>
              <a:t>I cicli rivoluzionari europei (1815-1848)</a:t>
            </a:r>
          </a:p>
        </p:txBody>
      </p:sp>
      <p:sp>
        <p:nvSpPr>
          <p:cNvPr id="3" name="Segnaposto contenuto 2">
            <a:extLst>
              <a:ext uri="{FF2B5EF4-FFF2-40B4-BE49-F238E27FC236}">
                <a16:creationId xmlns:a16="http://schemas.microsoft.com/office/drawing/2014/main" id="{FF8A31C9-61DE-173B-9768-04CDBC3EDE33}"/>
              </a:ext>
            </a:extLst>
          </p:cNvPr>
          <p:cNvSpPr>
            <a:spLocks noGrp="1"/>
          </p:cNvSpPr>
          <p:nvPr>
            <p:ph idx="1"/>
          </p:nvPr>
        </p:nvSpPr>
        <p:spPr/>
        <p:txBody>
          <a:bodyPr/>
          <a:lstStyle/>
          <a:p>
            <a:pPr algn="just"/>
            <a:r>
              <a:rPr lang="it-IT" dirty="0"/>
              <a:t>Il quadro politico europeo dopo il 1815: restaurazione dell’ordine dinastico e principio di legittimità sanciti dal Congresso di Vienna (1814-15), equilibrio tra grandi potenze e repressione dei movimenti costituzionali</a:t>
            </a:r>
          </a:p>
          <a:p>
            <a:pPr algn="just"/>
            <a:r>
              <a:rPr lang="it-IT" dirty="0"/>
              <a:t>Tra 1815 e 1848 si sviluppa in Europa una crisi dell’ordine viennese: diffusione di liberalismo e nazionalismo come ideologie politiche, circolazione transnazionale di idee, uomini e modelli rivoluzionari</a:t>
            </a:r>
          </a:p>
          <a:p>
            <a:pPr algn="just"/>
            <a:r>
              <a:rPr lang="it-IT" dirty="0"/>
              <a:t>Tra il 1820 e il 1848: ondate rivoluzionarie fondate sugli ideali liberal-democratici e nazionali</a:t>
            </a:r>
          </a:p>
        </p:txBody>
      </p:sp>
    </p:spTree>
    <p:extLst>
      <p:ext uri="{BB962C8B-B14F-4D97-AF65-F5344CB8AC3E}">
        <p14:creationId xmlns:p14="http://schemas.microsoft.com/office/powerpoint/2010/main" val="37124112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6B78C3A-BE02-8C9A-07AC-DBBC770A1605}"/>
              </a:ext>
            </a:extLst>
          </p:cNvPr>
          <p:cNvSpPr>
            <a:spLocks noGrp="1"/>
          </p:cNvSpPr>
          <p:nvPr>
            <p:ph type="title"/>
          </p:nvPr>
        </p:nvSpPr>
        <p:spPr>
          <a:xfrm>
            <a:off x="838200" y="365126"/>
            <a:ext cx="10515600" cy="749300"/>
          </a:xfrm>
        </p:spPr>
        <p:txBody>
          <a:bodyPr>
            <a:normAutofit/>
          </a:bodyPr>
          <a:lstStyle/>
          <a:p>
            <a:pPr algn="ctr"/>
            <a:r>
              <a:rPr lang="it-IT" sz="2400" dirty="0"/>
              <a:t>La Restaurazione in Europa</a:t>
            </a:r>
          </a:p>
        </p:txBody>
      </p:sp>
      <p:pic>
        <p:nvPicPr>
          <p:cNvPr id="7" name="Segnaposto contenuto 6">
            <a:extLst>
              <a:ext uri="{FF2B5EF4-FFF2-40B4-BE49-F238E27FC236}">
                <a16:creationId xmlns:a16="http://schemas.microsoft.com/office/drawing/2014/main" id="{593AA337-7597-9E57-9F1F-0E845DA79DC5}"/>
              </a:ext>
            </a:extLst>
          </p:cNvPr>
          <p:cNvPicPr>
            <a:picLocks noGrp="1" noChangeAspect="1"/>
          </p:cNvPicPr>
          <p:nvPr>
            <p:ph idx="1"/>
          </p:nvPr>
        </p:nvPicPr>
        <p:blipFill>
          <a:blip r:embed="rId2"/>
          <a:stretch>
            <a:fillRect/>
          </a:stretch>
        </p:blipFill>
        <p:spPr>
          <a:xfrm>
            <a:off x="2547937" y="1114426"/>
            <a:ext cx="7096125" cy="4938713"/>
          </a:xfrm>
          <a:prstGeom prst="rect">
            <a:avLst/>
          </a:prstGeom>
        </p:spPr>
      </p:pic>
    </p:spTree>
    <p:extLst>
      <p:ext uri="{BB962C8B-B14F-4D97-AF65-F5344CB8AC3E}">
        <p14:creationId xmlns:p14="http://schemas.microsoft.com/office/powerpoint/2010/main" val="34584694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93F7C30-9342-DF35-308B-A089F1E03CC0}"/>
              </a:ext>
            </a:extLst>
          </p:cNvPr>
          <p:cNvSpPr>
            <a:spLocks noGrp="1"/>
          </p:cNvSpPr>
          <p:nvPr>
            <p:ph type="title"/>
          </p:nvPr>
        </p:nvSpPr>
        <p:spPr>
          <a:xfrm>
            <a:off x="838200" y="365126"/>
            <a:ext cx="10515600" cy="615950"/>
          </a:xfrm>
        </p:spPr>
        <p:txBody>
          <a:bodyPr>
            <a:normAutofit/>
          </a:bodyPr>
          <a:lstStyle/>
          <a:p>
            <a:pPr algn="ctr"/>
            <a:r>
              <a:rPr lang="it-IT" sz="2400" dirty="0"/>
              <a:t>La Restaurazione in Italia</a:t>
            </a:r>
          </a:p>
        </p:txBody>
      </p:sp>
      <p:pic>
        <p:nvPicPr>
          <p:cNvPr id="4" name="Segnaposto contenuto 3">
            <a:extLst>
              <a:ext uri="{FF2B5EF4-FFF2-40B4-BE49-F238E27FC236}">
                <a16:creationId xmlns:a16="http://schemas.microsoft.com/office/drawing/2014/main" id="{B8E9A495-9DA7-F8B6-C4F1-5747E46FAD39}"/>
              </a:ext>
            </a:extLst>
          </p:cNvPr>
          <p:cNvPicPr>
            <a:picLocks noGrp="1" noChangeAspect="1"/>
          </p:cNvPicPr>
          <p:nvPr>
            <p:ph idx="1"/>
          </p:nvPr>
        </p:nvPicPr>
        <p:blipFill>
          <a:blip r:embed="rId2"/>
          <a:stretch>
            <a:fillRect/>
          </a:stretch>
        </p:blipFill>
        <p:spPr>
          <a:xfrm>
            <a:off x="3567112" y="981076"/>
            <a:ext cx="5057775" cy="5100638"/>
          </a:xfrm>
          <a:prstGeom prst="rect">
            <a:avLst/>
          </a:prstGeom>
        </p:spPr>
      </p:pic>
    </p:spTree>
    <p:extLst>
      <p:ext uri="{BB962C8B-B14F-4D97-AF65-F5344CB8AC3E}">
        <p14:creationId xmlns:p14="http://schemas.microsoft.com/office/powerpoint/2010/main" val="6596708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D98F2095-FC78-D52D-1FE7-D13610E8DB81}"/>
              </a:ext>
            </a:extLst>
          </p:cNvPr>
          <p:cNvSpPr>
            <a:spLocks noGrp="1"/>
          </p:cNvSpPr>
          <p:nvPr>
            <p:ph idx="1"/>
          </p:nvPr>
        </p:nvSpPr>
        <p:spPr>
          <a:xfrm>
            <a:off x="838200" y="742384"/>
            <a:ext cx="10515600" cy="5434579"/>
          </a:xfrm>
        </p:spPr>
        <p:txBody>
          <a:bodyPr>
            <a:normAutofit/>
          </a:bodyPr>
          <a:lstStyle/>
          <a:p>
            <a:pPr algn="just"/>
            <a:r>
              <a:rPr lang="it-IT" dirty="0"/>
              <a:t>Fra il 1815 e il 1847 gli intellettuali italiani, similmente a quelli europei, producono molta letteratura ispirata al modello di tipo nazional-patriottico</a:t>
            </a:r>
          </a:p>
          <a:p>
            <a:pPr algn="just"/>
            <a:r>
              <a:rPr lang="it-IT" dirty="0"/>
              <a:t>Idea per cui esiste una nazione, che è una comunità caratterizzata da una comunanza di sangue e cultura, da una comune confessione religiosa, da una lingua comune e da un comune passato</a:t>
            </a:r>
          </a:p>
          <a:p>
            <a:pPr algn="just"/>
            <a:r>
              <a:rPr lang="it-IT" dirty="0"/>
              <a:t>Messaggio per cui questa nazione deve riscattarsi da una secolare oppressione straniera</a:t>
            </a:r>
          </a:p>
          <a:p>
            <a:pPr algn="just"/>
            <a:r>
              <a:rPr lang="it-IT" dirty="0"/>
              <a:t>Il discorso risorgimentale chiede quindi agli uomini di sacrificarsi per le rispettive nazioni</a:t>
            </a:r>
          </a:p>
        </p:txBody>
      </p:sp>
    </p:spTree>
    <p:extLst>
      <p:ext uri="{BB962C8B-B14F-4D97-AF65-F5344CB8AC3E}">
        <p14:creationId xmlns:p14="http://schemas.microsoft.com/office/powerpoint/2010/main" val="41928540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10FCCE29-9A9F-F9BD-CA5B-DA985B8799BB}"/>
              </a:ext>
            </a:extLst>
          </p:cNvPr>
          <p:cNvSpPr>
            <a:spLocks noGrp="1"/>
          </p:cNvSpPr>
          <p:nvPr>
            <p:ph idx="1"/>
          </p:nvPr>
        </p:nvSpPr>
        <p:spPr>
          <a:xfrm>
            <a:off x="838200" y="679010"/>
            <a:ext cx="10515600" cy="5497953"/>
          </a:xfrm>
        </p:spPr>
        <p:txBody>
          <a:bodyPr>
            <a:normAutofit/>
          </a:bodyPr>
          <a:lstStyle/>
          <a:p>
            <a:pPr algn="just"/>
            <a:r>
              <a:rPr lang="it-IT" dirty="0"/>
              <a:t>Il discorso nazionalista però si scontra con delle obiettive contraddizioni, soprattutto legate alla pretesa di sostenere l’esistenza di una comunità </a:t>
            </a:r>
            <a:r>
              <a:rPr lang="it-IT" dirty="0" err="1"/>
              <a:t>etno</a:t>
            </a:r>
            <a:r>
              <a:rPr lang="it-IT" dirty="0"/>
              <a:t>-culturale e politica omogenea al proprio interno</a:t>
            </a:r>
          </a:p>
          <a:p>
            <a:pPr algn="just"/>
            <a:r>
              <a:rPr lang="it-IT" dirty="0"/>
              <a:t>Non solo dal punto di vista linguistico spesso non esisteva una tale omogeneità, ma non esisteva nemmeno dal punto di vista politico-sociale</a:t>
            </a:r>
          </a:p>
          <a:p>
            <a:pPr algn="just"/>
            <a:r>
              <a:rPr lang="it-IT" dirty="0"/>
              <a:t>Il nazionalismo poi nell’età della Restaurazione viene avversato dalle autorità statali in quanto considerato eversivo e pericoloso per l’ordine costituito, perché rimette in discussione i confini da una prospettiva </a:t>
            </a:r>
            <a:r>
              <a:rPr lang="it-IT" dirty="0" err="1"/>
              <a:t>etno</a:t>
            </a:r>
            <a:r>
              <a:rPr lang="it-IT" dirty="0"/>
              <a:t>-linguistica e generalmente ha presupposti liberali-parlamentari</a:t>
            </a:r>
          </a:p>
        </p:txBody>
      </p:sp>
    </p:spTree>
    <p:extLst>
      <p:ext uri="{BB962C8B-B14F-4D97-AF65-F5344CB8AC3E}">
        <p14:creationId xmlns:p14="http://schemas.microsoft.com/office/powerpoint/2010/main" val="26257862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39EAC842-32D3-CFBE-C4FA-8993398C61B5}"/>
              </a:ext>
            </a:extLst>
          </p:cNvPr>
          <p:cNvSpPr>
            <a:spLocks noGrp="1"/>
          </p:cNvSpPr>
          <p:nvPr>
            <p:ph idx="1"/>
          </p:nvPr>
        </p:nvSpPr>
        <p:spPr>
          <a:xfrm>
            <a:off x="838200" y="778598"/>
            <a:ext cx="10515600" cy="5398365"/>
          </a:xfrm>
        </p:spPr>
        <p:txBody>
          <a:bodyPr/>
          <a:lstStyle/>
          <a:p>
            <a:pPr algn="just"/>
            <a:r>
              <a:rPr lang="it-IT" dirty="0"/>
              <a:t>Lo studioso George Mosse ha messo in luce le modalità con cui il nazionalismo moderno ha avuto la capacità di coinvolgere le masse attingendo all’universo prerazionale delle emozioni, attraverso una nuova «estetica della politica»</a:t>
            </a:r>
          </a:p>
          <a:p>
            <a:pPr algn="just"/>
            <a:r>
              <a:rPr lang="it-IT" dirty="0"/>
              <a:t>La letteratura e l’arte, durante il Romanticismo, veicolano infatti spesso messaggi di carattere nazionale, che indirizzano alla collettività nazionale, al «popolo»</a:t>
            </a:r>
          </a:p>
          <a:p>
            <a:pPr algn="just"/>
            <a:r>
              <a:rPr lang="it-IT" dirty="0"/>
              <a:t>Attraverso la nuova «estetica della politica» passa sempre più, soprattutto all’interno della borghesia, l’idea che la nazione sia un fatto oggettivo e che alla nazione appartengano tutti gli individui che condividono la stessa lingua e la stessa cultura</a:t>
            </a:r>
          </a:p>
          <a:p>
            <a:endParaRPr lang="it-IT" dirty="0"/>
          </a:p>
        </p:txBody>
      </p:sp>
    </p:spTree>
    <p:extLst>
      <p:ext uri="{BB962C8B-B14F-4D97-AF65-F5344CB8AC3E}">
        <p14:creationId xmlns:p14="http://schemas.microsoft.com/office/powerpoint/2010/main" val="28051469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5371ADC8-D9ED-5229-503C-D7FB55D27829}"/>
              </a:ext>
            </a:extLst>
          </p:cNvPr>
          <p:cNvSpPr>
            <a:spLocks noGrp="1"/>
          </p:cNvSpPr>
          <p:nvPr>
            <p:ph idx="1"/>
          </p:nvPr>
        </p:nvSpPr>
        <p:spPr>
          <a:xfrm>
            <a:off x="838200" y="778598"/>
            <a:ext cx="10515600" cy="5398365"/>
          </a:xfrm>
        </p:spPr>
        <p:txBody>
          <a:bodyPr>
            <a:normAutofit lnSpcReduction="10000"/>
          </a:bodyPr>
          <a:lstStyle/>
          <a:p>
            <a:pPr algn="just"/>
            <a:r>
              <a:rPr lang="it-IT" dirty="0"/>
              <a:t>I membri della stessa nazione vengono sempre più considerati legati da relazioni di carattere parentale: da qui termini come «madrepatria» e «padri della patria»</a:t>
            </a:r>
          </a:p>
          <a:p>
            <a:pPr algn="just"/>
            <a:r>
              <a:rPr lang="it-IT" dirty="0"/>
              <a:t>Ogni comunità nazionale venera in tal modo i propri «grandi» e la propria «storia nazionale»</a:t>
            </a:r>
          </a:p>
          <a:p>
            <a:pPr algn="just"/>
            <a:r>
              <a:rPr lang="it-IT" dirty="0"/>
              <a:t>Idea inoltre di sacralità della nazione, con l’ingresso progressivo della dimensione del sacro all’interno della politica</a:t>
            </a:r>
          </a:p>
          <a:p>
            <a:pPr algn="just"/>
            <a:r>
              <a:rPr lang="it-IT" dirty="0"/>
              <a:t>Nell’ambito delle forze politiche di ispirazione nazionale si sviluppa un’alternativa tra liberalismo e democrazia: il primo più elitario e la seconda orientata al «popolo»</a:t>
            </a:r>
          </a:p>
          <a:p>
            <a:pPr algn="just"/>
            <a:r>
              <a:rPr lang="it-IT" dirty="0"/>
              <a:t>Caratteristico del pensiero liberale è il suo versante economico, il liberismo, che crede nei benefici del libero mercato, in cui l’iniziativa privata non sia intralciata dallo stato</a:t>
            </a:r>
          </a:p>
        </p:txBody>
      </p:sp>
    </p:spTree>
    <p:extLst>
      <p:ext uri="{BB962C8B-B14F-4D97-AF65-F5344CB8AC3E}">
        <p14:creationId xmlns:p14="http://schemas.microsoft.com/office/powerpoint/2010/main" val="2685100686"/>
      </p:ext>
    </p:extLst>
  </p:cSld>
  <p:clrMapOvr>
    <a:masterClrMapping/>
  </p:clrMapOvr>
</p:sld>
</file>

<file path=ppt/theme/theme1.xml><?xml version="1.0" encoding="utf-8"?>
<a:theme xmlns:a="http://schemas.openxmlformats.org/drawingml/2006/main" name="1_Tema di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858</Words>
  <Application>Microsoft Office PowerPoint</Application>
  <PresentationFormat>Widescreen</PresentationFormat>
  <Paragraphs>42</Paragraphs>
  <Slides>12</Slides>
  <Notes>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12</vt:i4>
      </vt:variant>
    </vt:vector>
  </HeadingPairs>
  <TitlesOfParts>
    <vt:vector size="16" baseType="lpstr">
      <vt:lpstr>Aptos</vt:lpstr>
      <vt:lpstr>Aptos Display</vt:lpstr>
      <vt:lpstr>Arial</vt:lpstr>
      <vt:lpstr>1_Tema di Office</vt:lpstr>
      <vt:lpstr>Storia contemporanea</vt:lpstr>
      <vt:lpstr>Testi di riferimento</vt:lpstr>
      <vt:lpstr>I cicli rivoluzionari europei (1815-1848)</vt:lpstr>
      <vt:lpstr>La Restaurazione in Europa</vt:lpstr>
      <vt:lpstr>La Restaurazione in Italia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SANTORO STEFANO</dc:creator>
  <cp:lastModifiedBy>SANTORO STEFANO</cp:lastModifiedBy>
  <cp:revision>1</cp:revision>
  <dcterms:created xsi:type="dcterms:W3CDTF">2026-03-02T16:48:45Z</dcterms:created>
  <dcterms:modified xsi:type="dcterms:W3CDTF">2026-03-02T16:49:36Z</dcterms:modified>
</cp:coreProperties>
</file>