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6" r:id="rId2"/>
    <p:sldId id="564" r:id="rId3"/>
    <p:sldId id="565" r:id="rId4"/>
    <p:sldId id="566" r:id="rId5"/>
    <p:sldId id="568" r:id="rId6"/>
    <p:sldId id="544" r:id="rId7"/>
    <p:sldId id="435" r:id="rId8"/>
    <p:sldId id="542" r:id="rId9"/>
    <p:sldId id="598" r:id="rId10"/>
    <p:sldId id="599" r:id="rId11"/>
    <p:sldId id="539" r:id="rId12"/>
    <p:sldId id="541" r:id="rId13"/>
    <p:sldId id="552" r:id="rId14"/>
    <p:sldId id="554" r:id="rId15"/>
    <p:sldId id="591" r:id="rId16"/>
    <p:sldId id="546" r:id="rId17"/>
    <p:sldId id="547" r:id="rId18"/>
    <p:sldId id="540" r:id="rId19"/>
    <p:sldId id="548" r:id="rId20"/>
    <p:sldId id="523" r:id="rId21"/>
    <p:sldId id="534" r:id="rId22"/>
    <p:sldId id="543" r:id="rId23"/>
    <p:sldId id="529" r:id="rId24"/>
    <p:sldId id="536" r:id="rId25"/>
    <p:sldId id="549" r:id="rId26"/>
    <p:sldId id="574" r:id="rId27"/>
    <p:sldId id="569" r:id="rId28"/>
    <p:sldId id="550" r:id="rId29"/>
    <p:sldId id="570" r:id="rId30"/>
    <p:sldId id="551" r:id="rId31"/>
    <p:sldId id="571" r:id="rId32"/>
    <p:sldId id="572" r:id="rId33"/>
    <p:sldId id="553" r:id="rId34"/>
    <p:sldId id="558" r:id="rId35"/>
    <p:sldId id="555" r:id="rId36"/>
    <p:sldId id="556" r:id="rId37"/>
    <p:sldId id="557" r:id="rId38"/>
    <p:sldId id="559" r:id="rId39"/>
    <p:sldId id="560" r:id="rId40"/>
    <p:sldId id="562" r:id="rId41"/>
    <p:sldId id="601" r:id="rId42"/>
    <p:sldId id="592" r:id="rId43"/>
    <p:sldId id="563" r:id="rId44"/>
    <p:sldId id="593" r:id="rId45"/>
    <p:sldId id="594" r:id="rId46"/>
    <p:sldId id="600" r:id="rId47"/>
    <p:sldId id="573" r:id="rId48"/>
    <p:sldId id="575" r:id="rId49"/>
    <p:sldId id="595" r:id="rId50"/>
    <p:sldId id="596" r:id="rId51"/>
    <p:sldId id="597"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F960E7-67EB-458D-BEB9-1768EE1DAF79}" v="225" dt="2026-03-10T18:54:14.632"/>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7" d="100"/>
          <a:sy n="107" d="100"/>
        </p:scale>
        <p:origin x="67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renzo Di Domenico" userId="b92e3e10ad574af4" providerId="LiveId" clId="{5F2C6BB5-76BE-48E0-A92F-A18EAC1B191D}"/>
    <pc:docChg chg="undo custSel addSld delSld modSld sldOrd">
      <pc:chgData name="Lorenzo Di Domenico" userId="b92e3e10ad574af4" providerId="LiveId" clId="{5F2C6BB5-76BE-48E0-A92F-A18EAC1B191D}" dt="2026-03-10T18:54:49.360" v="2703" actId="20577"/>
      <pc:docMkLst>
        <pc:docMk/>
      </pc:docMkLst>
      <pc:sldChg chg="delSp modSp add mod setBg">
        <pc:chgData name="Lorenzo Di Domenico" userId="b92e3e10ad574af4" providerId="LiveId" clId="{5F2C6BB5-76BE-48E0-A92F-A18EAC1B191D}" dt="2026-03-02T08:26:26.275" v="737" actId="478"/>
        <pc:sldMkLst>
          <pc:docMk/>
          <pc:sldMk cId="0" sldId="256"/>
        </pc:sldMkLst>
        <pc:spChg chg="mod">
          <ac:chgData name="Lorenzo Di Domenico" userId="b92e3e10ad574af4" providerId="LiveId" clId="{5F2C6BB5-76BE-48E0-A92F-A18EAC1B191D}" dt="2026-03-02T08:25:19.282" v="735" actId="255"/>
          <ac:spMkLst>
            <pc:docMk/>
            <pc:sldMk cId="0" sldId="256"/>
            <ac:spMk id="2" creationId="{00000000-0000-0000-0000-000000000000}"/>
          </ac:spMkLst>
        </pc:spChg>
        <pc:spChg chg="mod">
          <ac:chgData name="Lorenzo Di Domenico" userId="b92e3e10ad574af4" providerId="LiveId" clId="{5F2C6BB5-76BE-48E0-A92F-A18EAC1B191D}" dt="2026-03-02T08:25:26.495" v="736" actId="255"/>
          <ac:spMkLst>
            <pc:docMk/>
            <pc:sldMk cId="0" sldId="256"/>
            <ac:spMk id="3" creationId="{00000000-0000-0000-0000-000000000000}"/>
          </ac:spMkLst>
        </pc:spChg>
      </pc:sldChg>
      <pc:sldChg chg="addSp modSp mod">
        <pc:chgData name="Lorenzo Di Domenico" userId="b92e3e10ad574af4" providerId="LiveId" clId="{5F2C6BB5-76BE-48E0-A92F-A18EAC1B191D}" dt="2026-03-02T08:38:27.930" v="1779" actId="1076"/>
        <pc:sldMkLst>
          <pc:docMk/>
          <pc:sldMk cId="1811327263" sldId="435"/>
        </pc:sldMkLst>
        <pc:spChg chg="mod">
          <ac:chgData name="Lorenzo Di Domenico" userId="b92e3e10ad574af4" providerId="LiveId" clId="{5F2C6BB5-76BE-48E0-A92F-A18EAC1B191D}" dt="2026-03-02T08:38:27.930" v="1779" actId="1076"/>
          <ac:spMkLst>
            <pc:docMk/>
            <pc:sldMk cId="1811327263" sldId="435"/>
            <ac:spMk id="2" creationId="{4407849C-CE37-7239-2FFB-4FAC6E98A884}"/>
          </ac:spMkLst>
        </pc:spChg>
        <pc:spChg chg="mod">
          <ac:chgData name="Lorenzo Di Domenico" userId="b92e3e10ad574af4" providerId="LiveId" clId="{5F2C6BB5-76BE-48E0-A92F-A18EAC1B191D}" dt="2026-03-02T07:44:11.308" v="165" actId="27636"/>
          <ac:spMkLst>
            <pc:docMk/>
            <pc:sldMk cId="1811327263" sldId="435"/>
            <ac:spMk id="3" creationId="{D52AC9E1-71AB-FC33-BCF8-DEB5A21BB3C2}"/>
          </ac:spMkLst>
        </pc:spChg>
        <pc:spChg chg="add mod">
          <ac:chgData name="Lorenzo Di Domenico" userId="b92e3e10ad574af4" providerId="LiveId" clId="{5F2C6BB5-76BE-48E0-A92F-A18EAC1B191D}" dt="2026-03-02T08:26:45.723" v="744"/>
          <ac:spMkLst>
            <pc:docMk/>
            <pc:sldMk cId="1811327263" sldId="435"/>
            <ac:spMk id="5" creationId="{36919EFF-889F-463D-49C1-6BFB720B50E9}"/>
          </ac:spMkLst>
        </pc:spChg>
        <pc:picChg chg="mod">
          <ac:chgData name="Lorenzo Di Domenico" userId="b92e3e10ad574af4" providerId="LiveId" clId="{5F2C6BB5-76BE-48E0-A92F-A18EAC1B191D}" dt="2026-03-02T08:26:48.678" v="745" actId="14100"/>
          <ac:picMkLst>
            <pc:docMk/>
            <pc:sldMk cId="1811327263" sldId="435"/>
            <ac:picMk id="4" creationId="{3E4CACAC-968A-3EA9-CE6C-EFC875E235C7}"/>
          </ac:picMkLst>
        </pc:picChg>
        <pc:picChg chg="add mod">
          <ac:chgData name="Lorenzo Di Domenico" userId="b92e3e10ad574af4" providerId="LiveId" clId="{5F2C6BB5-76BE-48E0-A92F-A18EAC1B191D}" dt="2026-03-02T08:26:45.723" v="744"/>
          <ac:picMkLst>
            <pc:docMk/>
            <pc:sldMk cId="1811327263" sldId="435"/>
            <ac:picMk id="6" creationId="{B9D0E6CE-D678-BCE1-8CB6-FCBB3C45E153}"/>
          </ac:picMkLst>
        </pc:picChg>
      </pc:sldChg>
      <pc:sldChg chg="addSp modSp mod">
        <pc:chgData name="Lorenzo Di Domenico" userId="b92e3e10ad574af4" providerId="LiveId" clId="{5F2C6BB5-76BE-48E0-A92F-A18EAC1B191D}" dt="2026-03-02T08:27:47.662" v="762" actId="1076"/>
        <pc:sldMkLst>
          <pc:docMk/>
          <pc:sldMk cId="493830057" sldId="523"/>
        </pc:sldMkLst>
        <pc:spChg chg="add mod">
          <ac:chgData name="Lorenzo Di Domenico" userId="b92e3e10ad574af4" providerId="LiveId" clId="{5F2C6BB5-76BE-48E0-A92F-A18EAC1B191D}" dt="2026-03-02T08:27:43.110" v="760"/>
          <ac:spMkLst>
            <pc:docMk/>
            <pc:sldMk cId="493830057" sldId="523"/>
            <ac:spMk id="4" creationId="{4179EA6F-1907-DAE1-C1FD-2F9DA91D511D}"/>
          </ac:spMkLst>
        </pc:spChg>
        <pc:picChg chg="add mod">
          <ac:chgData name="Lorenzo Di Domenico" userId="b92e3e10ad574af4" providerId="LiveId" clId="{5F2C6BB5-76BE-48E0-A92F-A18EAC1B191D}" dt="2026-03-02T08:27:43.110" v="760"/>
          <ac:picMkLst>
            <pc:docMk/>
            <pc:sldMk cId="493830057" sldId="523"/>
            <ac:picMk id="5" creationId="{73762657-08D8-269D-ABD6-1A7E99C49F8B}"/>
          </ac:picMkLst>
        </pc:picChg>
        <pc:picChg chg="mod">
          <ac:chgData name="Lorenzo Di Domenico" userId="b92e3e10ad574af4" providerId="LiveId" clId="{5F2C6BB5-76BE-48E0-A92F-A18EAC1B191D}" dt="2026-03-02T08:27:47.662" v="762" actId="1076"/>
          <ac:picMkLst>
            <pc:docMk/>
            <pc:sldMk cId="493830057" sldId="523"/>
            <ac:picMk id="10" creationId="{CEE07779-2261-3DBE-59FD-EE4C62AB02AB}"/>
          </ac:picMkLst>
        </pc:picChg>
      </pc:sldChg>
      <pc:sldChg chg="addSp modSp">
        <pc:chgData name="Lorenzo Di Domenico" userId="b92e3e10ad574af4" providerId="LiveId" clId="{5F2C6BB5-76BE-48E0-A92F-A18EAC1B191D}" dt="2026-03-02T08:28:11.616" v="769" actId="1076"/>
        <pc:sldMkLst>
          <pc:docMk/>
          <pc:sldMk cId="899900310" sldId="529"/>
        </pc:sldMkLst>
        <pc:spChg chg="add mod">
          <ac:chgData name="Lorenzo Di Domenico" userId="b92e3e10ad574af4" providerId="LiveId" clId="{5F2C6BB5-76BE-48E0-A92F-A18EAC1B191D}" dt="2026-03-02T08:27:54.927" v="765"/>
          <ac:spMkLst>
            <pc:docMk/>
            <pc:sldMk cId="899900310" sldId="529"/>
            <ac:spMk id="4" creationId="{8BA73E28-DFCB-662F-46A3-C892A7FBE28C}"/>
          </ac:spMkLst>
        </pc:spChg>
        <pc:picChg chg="add mod">
          <ac:chgData name="Lorenzo Di Domenico" userId="b92e3e10ad574af4" providerId="LiveId" clId="{5F2C6BB5-76BE-48E0-A92F-A18EAC1B191D}" dt="2026-03-02T08:27:54.927" v="765"/>
          <ac:picMkLst>
            <pc:docMk/>
            <pc:sldMk cId="899900310" sldId="529"/>
            <ac:picMk id="5" creationId="{066F9DA2-0D7E-36C9-FA9B-ED784A70AE76}"/>
          </ac:picMkLst>
        </pc:picChg>
        <pc:picChg chg="mod">
          <ac:chgData name="Lorenzo Di Domenico" userId="b92e3e10ad574af4" providerId="LiveId" clId="{5F2C6BB5-76BE-48E0-A92F-A18EAC1B191D}" dt="2026-03-02T08:28:08.106" v="768" actId="166"/>
          <ac:picMkLst>
            <pc:docMk/>
            <pc:sldMk cId="899900310" sldId="529"/>
            <ac:picMk id="7170" creationId="{5BC1B630-A7AF-B7D2-B24A-A0C2C0E49468}"/>
          </ac:picMkLst>
        </pc:picChg>
        <pc:picChg chg="mod">
          <ac:chgData name="Lorenzo Di Domenico" userId="b92e3e10ad574af4" providerId="LiveId" clId="{5F2C6BB5-76BE-48E0-A92F-A18EAC1B191D}" dt="2026-03-02T08:28:11.616" v="769" actId="1076"/>
          <ac:picMkLst>
            <pc:docMk/>
            <pc:sldMk cId="899900310" sldId="529"/>
            <ac:picMk id="7172" creationId="{1B40A851-160C-0D87-B8EB-8A853182E7FA}"/>
          </ac:picMkLst>
        </pc:picChg>
        <pc:picChg chg="mod">
          <ac:chgData name="Lorenzo Di Domenico" userId="b92e3e10ad574af4" providerId="LiveId" clId="{5F2C6BB5-76BE-48E0-A92F-A18EAC1B191D}" dt="2026-03-02T08:28:03.249" v="767" actId="1076"/>
          <ac:picMkLst>
            <pc:docMk/>
            <pc:sldMk cId="899900310" sldId="529"/>
            <ac:picMk id="7174" creationId="{1DFEB4B0-3DCF-FF32-C09A-75E97E898760}"/>
          </ac:picMkLst>
        </pc:picChg>
      </pc:sldChg>
      <pc:sldChg chg="addSp modSp mod">
        <pc:chgData name="Lorenzo Di Domenico" userId="b92e3e10ad574af4" providerId="LiveId" clId="{5F2C6BB5-76BE-48E0-A92F-A18EAC1B191D}" dt="2026-03-02T08:27:49.800" v="763"/>
        <pc:sldMkLst>
          <pc:docMk/>
          <pc:sldMk cId="3328277649" sldId="534"/>
        </pc:sldMkLst>
        <pc:spChg chg="mod">
          <ac:chgData name="Lorenzo Di Domenico" userId="b92e3e10ad574af4" providerId="LiveId" clId="{5F2C6BB5-76BE-48E0-A92F-A18EAC1B191D}" dt="2026-03-02T08:24:07.335" v="672" actId="20577"/>
          <ac:spMkLst>
            <pc:docMk/>
            <pc:sldMk cId="3328277649" sldId="534"/>
            <ac:spMk id="3" creationId="{9043B008-0670-A67D-B3B1-597A61A57D4A}"/>
          </ac:spMkLst>
        </pc:spChg>
        <pc:spChg chg="add mod">
          <ac:chgData name="Lorenzo Di Domenico" userId="b92e3e10ad574af4" providerId="LiveId" clId="{5F2C6BB5-76BE-48E0-A92F-A18EAC1B191D}" dt="2026-03-02T08:27:49.800" v="763"/>
          <ac:spMkLst>
            <pc:docMk/>
            <pc:sldMk cId="3328277649" sldId="534"/>
            <ac:spMk id="4" creationId="{F76C7315-CCFF-3F3B-77D2-8FAEEDA5A7C8}"/>
          </ac:spMkLst>
        </pc:spChg>
        <pc:picChg chg="add mod">
          <ac:chgData name="Lorenzo Di Domenico" userId="b92e3e10ad574af4" providerId="LiveId" clId="{5F2C6BB5-76BE-48E0-A92F-A18EAC1B191D}" dt="2026-03-02T08:27:49.800" v="763"/>
          <ac:picMkLst>
            <pc:docMk/>
            <pc:sldMk cId="3328277649" sldId="534"/>
            <ac:picMk id="5" creationId="{AA83E323-7F56-79AA-4532-429C1D1FD265}"/>
          </ac:picMkLst>
        </pc:picChg>
      </pc:sldChg>
      <pc:sldChg chg="addSp modSp mod">
        <pc:chgData name="Lorenzo Di Domenico" userId="b92e3e10ad574af4" providerId="LiveId" clId="{5F2C6BB5-76BE-48E0-A92F-A18EAC1B191D}" dt="2026-03-05T09:28:03.046" v="2047" actId="20577"/>
        <pc:sldMkLst>
          <pc:docMk/>
          <pc:sldMk cId="2912488186" sldId="536"/>
        </pc:sldMkLst>
        <pc:spChg chg="mod">
          <ac:chgData name="Lorenzo Di Domenico" userId="b92e3e10ad574af4" providerId="LiveId" clId="{5F2C6BB5-76BE-48E0-A92F-A18EAC1B191D}" dt="2026-03-05T09:28:03.046" v="2047" actId="20577"/>
          <ac:spMkLst>
            <pc:docMk/>
            <pc:sldMk cId="2912488186" sldId="536"/>
            <ac:spMk id="3" creationId="{B2CA4664-FE7F-7D7B-690B-B54E60C15CC2}"/>
          </ac:spMkLst>
        </pc:spChg>
        <pc:spChg chg="add mod">
          <ac:chgData name="Lorenzo Di Domenico" userId="b92e3e10ad574af4" providerId="LiveId" clId="{5F2C6BB5-76BE-48E0-A92F-A18EAC1B191D}" dt="2026-03-02T08:28:15.139" v="770"/>
          <ac:spMkLst>
            <pc:docMk/>
            <pc:sldMk cId="2912488186" sldId="536"/>
            <ac:spMk id="4" creationId="{644CC8B3-FE06-C140-1E18-3CE2B8D66DD0}"/>
          </ac:spMkLst>
        </pc:spChg>
        <pc:picChg chg="add mod">
          <ac:chgData name="Lorenzo Di Domenico" userId="b92e3e10ad574af4" providerId="LiveId" clId="{5F2C6BB5-76BE-48E0-A92F-A18EAC1B191D}" dt="2026-03-02T08:28:15.139" v="770"/>
          <ac:picMkLst>
            <pc:docMk/>
            <pc:sldMk cId="2912488186" sldId="536"/>
            <ac:picMk id="5" creationId="{EBF4E126-7D33-AC39-5879-3FBA8886D555}"/>
          </ac:picMkLst>
        </pc:picChg>
      </pc:sldChg>
      <pc:sldChg chg="addSp modSp">
        <pc:chgData name="Lorenzo Di Domenico" userId="b92e3e10ad574af4" providerId="LiveId" clId="{5F2C6BB5-76BE-48E0-A92F-A18EAC1B191D}" dt="2026-03-02T08:26:55.713" v="748"/>
        <pc:sldMkLst>
          <pc:docMk/>
          <pc:sldMk cId="4066337006" sldId="539"/>
        </pc:sldMkLst>
        <pc:spChg chg="add mod">
          <ac:chgData name="Lorenzo Di Domenico" userId="b92e3e10ad574af4" providerId="LiveId" clId="{5F2C6BB5-76BE-48E0-A92F-A18EAC1B191D}" dt="2026-03-02T08:26:55.713" v="748"/>
          <ac:spMkLst>
            <pc:docMk/>
            <pc:sldMk cId="4066337006" sldId="539"/>
            <ac:spMk id="2" creationId="{EF72EC0E-7F24-F82E-D3CD-4FF58F3DF5B6}"/>
          </ac:spMkLst>
        </pc:spChg>
        <pc:picChg chg="add mod">
          <ac:chgData name="Lorenzo Di Domenico" userId="b92e3e10ad574af4" providerId="LiveId" clId="{5F2C6BB5-76BE-48E0-A92F-A18EAC1B191D}" dt="2026-03-02T08:26:55.713" v="748"/>
          <ac:picMkLst>
            <pc:docMk/>
            <pc:sldMk cId="4066337006" sldId="539"/>
            <ac:picMk id="4" creationId="{199AC186-E9E7-301F-23C5-166568C94275}"/>
          </ac:picMkLst>
        </pc:picChg>
      </pc:sldChg>
      <pc:sldChg chg="addSp modSp mod ord">
        <pc:chgData name="Lorenzo Di Domenico" userId="b92e3e10ad574af4" providerId="LiveId" clId="{5F2C6BB5-76BE-48E0-A92F-A18EAC1B191D}" dt="2026-03-02T08:27:31.656" v="757"/>
        <pc:sldMkLst>
          <pc:docMk/>
          <pc:sldMk cId="3653961475" sldId="540"/>
        </pc:sldMkLst>
        <pc:spChg chg="add mod">
          <ac:chgData name="Lorenzo Di Domenico" userId="b92e3e10ad574af4" providerId="LiveId" clId="{5F2C6BB5-76BE-48E0-A92F-A18EAC1B191D}" dt="2026-03-02T08:27:31.656" v="757"/>
          <ac:spMkLst>
            <pc:docMk/>
            <pc:sldMk cId="3653961475" sldId="540"/>
            <ac:spMk id="2" creationId="{90E47FE9-0996-80C4-1C61-AA187CC119D2}"/>
          </ac:spMkLst>
        </pc:spChg>
        <pc:spChg chg="mod">
          <ac:chgData name="Lorenzo Di Domenico" userId="b92e3e10ad574af4" providerId="LiveId" clId="{5F2C6BB5-76BE-48E0-A92F-A18EAC1B191D}" dt="2026-03-02T07:51:09.936" v="339" actId="113"/>
          <ac:spMkLst>
            <pc:docMk/>
            <pc:sldMk cId="3653961475" sldId="540"/>
            <ac:spMk id="3" creationId="{9EB57AC2-A45C-1E00-0631-EE47F664128D}"/>
          </ac:spMkLst>
        </pc:spChg>
        <pc:picChg chg="add mod">
          <ac:chgData name="Lorenzo Di Domenico" userId="b92e3e10ad574af4" providerId="LiveId" clId="{5F2C6BB5-76BE-48E0-A92F-A18EAC1B191D}" dt="2026-03-02T08:27:31.656" v="757"/>
          <ac:picMkLst>
            <pc:docMk/>
            <pc:sldMk cId="3653961475" sldId="540"/>
            <ac:picMk id="4" creationId="{79361AE5-348B-D11E-400D-7C2F92F952AD}"/>
          </ac:picMkLst>
        </pc:picChg>
      </pc:sldChg>
      <pc:sldChg chg="addSp modSp mod">
        <pc:chgData name="Lorenzo Di Domenico" userId="b92e3e10ad574af4" providerId="LiveId" clId="{5F2C6BB5-76BE-48E0-A92F-A18EAC1B191D}" dt="2026-03-02T08:26:58.066" v="749"/>
        <pc:sldMkLst>
          <pc:docMk/>
          <pc:sldMk cId="2718055399" sldId="541"/>
        </pc:sldMkLst>
        <pc:spChg chg="add mod">
          <ac:chgData name="Lorenzo Di Domenico" userId="b92e3e10ad574af4" providerId="LiveId" clId="{5F2C6BB5-76BE-48E0-A92F-A18EAC1B191D}" dt="2026-03-02T08:26:58.066" v="749"/>
          <ac:spMkLst>
            <pc:docMk/>
            <pc:sldMk cId="2718055399" sldId="541"/>
            <ac:spMk id="2" creationId="{B268525E-8F71-C6F0-6DE0-AF2655DE1140}"/>
          </ac:spMkLst>
        </pc:spChg>
        <pc:spChg chg="mod">
          <ac:chgData name="Lorenzo Di Domenico" userId="b92e3e10ad574af4" providerId="LiveId" clId="{5F2C6BB5-76BE-48E0-A92F-A18EAC1B191D}" dt="2026-03-02T07:49:42.053" v="325" actId="20577"/>
          <ac:spMkLst>
            <pc:docMk/>
            <pc:sldMk cId="2718055399" sldId="541"/>
            <ac:spMk id="11" creationId="{CF5E097D-919D-CCEE-6255-5AF15670E176}"/>
          </ac:spMkLst>
        </pc:spChg>
        <pc:picChg chg="add mod">
          <ac:chgData name="Lorenzo Di Domenico" userId="b92e3e10ad574af4" providerId="LiveId" clId="{5F2C6BB5-76BE-48E0-A92F-A18EAC1B191D}" dt="2026-03-02T08:26:58.066" v="749"/>
          <ac:picMkLst>
            <pc:docMk/>
            <pc:sldMk cId="2718055399" sldId="541"/>
            <ac:picMk id="4" creationId="{6D33754A-F9FF-88E8-7104-F80CDF1C855E}"/>
          </ac:picMkLst>
        </pc:picChg>
      </pc:sldChg>
      <pc:sldChg chg="addSp modSp mod">
        <pc:chgData name="Lorenzo Di Domenico" userId="b92e3e10ad574af4" providerId="LiveId" clId="{5F2C6BB5-76BE-48E0-A92F-A18EAC1B191D}" dt="2026-03-02T08:38:24.911" v="1778" actId="1076"/>
        <pc:sldMkLst>
          <pc:docMk/>
          <pc:sldMk cId="1140520658" sldId="542"/>
        </pc:sldMkLst>
        <pc:spChg chg="mod">
          <ac:chgData name="Lorenzo Di Domenico" userId="b92e3e10ad574af4" providerId="LiveId" clId="{5F2C6BB5-76BE-48E0-A92F-A18EAC1B191D}" dt="2026-03-02T08:38:24.911" v="1778" actId="1076"/>
          <ac:spMkLst>
            <pc:docMk/>
            <pc:sldMk cId="1140520658" sldId="542"/>
            <ac:spMk id="2" creationId="{50A1ADEA-6896-49C5-DC64-10038C724D69}"/>
          </ac:spMkLst>
        </pc:spChg>
        <pc:spChg chg="mod">
          <ac:chgData name="Lorenzo Di Domenico" userId="b92e3e10ad574af4" providerId="LiveId" clId="{5F2C6BB5-76BE-48E0-A92F-A18EAC1B191D}" dt="2026-03-02T07:43:54.218" v="163" actId="20577"/>
          <ac:spMkLst>
            <pc:docMk/>
            <pc:sldMk cId="1140520658" sldId="542"/>
            <ac:spMk id="3" creationId="{60C670A9-A3AE-B6D5-EB6E-F0B846DC1471}"/>
          </ac:spMkLst>
        </pc:spChg>
        <pc:spChg chg="add mod">
          <ac:chgData name="Lorenzo Di Domenico" userId="b92e3e10ad574af4" providerId="LiveId" clId="{5F2C6BB5-76BE-48E0-A92F-A18EAC1B191D}" dt="2026-03-02T08:26:51.918" v="746"/>
          <ac:spMkLst>
            <pc:docMk/>
            <pc:sldMk cId="1140520658" sldId="542"/>
            <ac:spMk id="5" creationId="{4BD8097B-F7F8-C38A-7788-75ED8F347167}"/>
          </ac:spMkLst>
        </pc:spChg>
        <pc:picChg chg="mod">
          <ac:chgData name="Lorenzo Di Domenico" userId="b92e3e10ad574af4" providerId="LiveId" clId="{5F2C6BB5-76BE-48E0-A92F-A18EAC1B191D}" dt="2026-03-02T08:26:54.027" v="747" actId="14100"/>
          <ac:picMkLst>
            <pc:docMk/>
            <pc:sldMk cId="1140520658" sldId="542"/>
            <ac:picMk id="4" creationId="{76A0AD6D-3A1F-F6E6-3FF3-A8CFCC1D227F}"/>
          </ac:picMkLst>
        </pc:picChg>
        <pc:picChg chg="add mod">
          <ac:chgData name="Lorenzo Di Domenico" userId="b92e3e10ad574af4" providerId="LiveId" clId="{5F2C6BB5-76BE-48E0-A92F-A18EAC1B191D}" dt="2026-03-02T08:26:51.918" v="746"/>
          <ac:picMkLst>
            <pc:docMk/>
            <pc:sldMk cId="1140520658" sldId="542"/>
            <ac:picMk id="6" creationId="{6D4A18B1-840D-1DF2-A896-A5FF93EE859D}"/>
          </ac:picMkLst>
        </pc:picChg>
      </pc:sldChg>
      <pc:sldChg chg="addSp modSp mod">
        <pc:chgData name="Lorenzo Di Domenico" userId="b92e3e10ad574af4" providerId="LiveId" clId="{5F2C6BB5-76BE-48E0-A92F-A18EAC1B191D}" dt="2026-03-02T08:27:51.644" v="764"/>
        <pc:sldMkLst>
          <pc:docMk/>
          <pc:sldMk cId="1745233756" sldId="543"/>
        </pc:sldMkLst>
        <pc:spChg chg="mod">
          <ac:chgData name="Lorenzo Di Domenico" userId="b92e3e10ad574af4" providerId="LiveId" clId="{5F2C6BB5-76BE-48E0-A92F-A18EAC1B191D}" dt="2026-03-02T08:24:41.400" v="734" actId="6549"/>
          <ac:spMkLst>
            <pc:docMk/>
            <pc:sldMk cId="1745233756" sldId="543"/>
            <ac:spMk id="3" creationId="{75738E44-D42B-0C69-C5C1-E3CB0F1BD109}"/>
          </ac:spMkLst>
        </pc:spChg>
        <pc:spChg chg="add mod">
          <ac:chgData name="Lorenzo Di Domenico" userId="b92e3e10ad574af4" providerId="LiveId" clId="{5F2C6BB5-76BE-48E0-A92F-A18EAC1B191D}" dt="2026-03-02T08:27:51.644" v="764"/>
          <ac:spMkLst>
            <pc:docMk/>
            <pc:sldMk cId="1745233756" sldId="543"/>
            <ac:spMk id="4" creationId="{C790C066-B6F0-3BF3-33AB-F0F33D8358D7}"/>
          </ac:spMkLst>
        </pc:spChg>
        <pc:picChg chg="add mod">
          <ac:chgData name="Lorenzo Di Domenico" userId="b92e3e10ad574af4" providerId="LiveId" clId="{5F2C6BB5-76BE-48E0-A92F-A18EAC1B191D}" dt="2026-03-02T08:27:51.644" v="764"/>
          <ac:picMkLst>
            <pc:docMk/>
            <pc:sldMk cId="1745233756" sldId="543"/>
            <ac:picMk id="5" creationId="{FD987DC5-872F-17EB-A97A-950A68BBE310}"/>
          </ac:picMkLst>
        </pc:picChg>
      </pc:sldChg>
      <pc:sldChg chg="addSp modSp mod ord">
        <pc:chgData name="Lorenzo Di Domenico" userId="b92e3e10ad574af4" providerId="LiveId" clId="{5F2C6BB5-76BE-48E0-A92F-A18EAC1B191D}" dt="2026-03-02T08:38:31.755" v="1780" actId="1076"/>
        <pc:sldMkLst>
          <pc:docMk/>
          <pc:sldMk cId="2825932210" sldId="544"/>
        </pc:sldMkLst>
        <pc:spChg chg="mod">
          <ac:chgData name="Lorenzo Di Domenico" userId="b92e3e10ad574af4" providerId="LiveId" clId="{5F2C6BB5-76BE-48E0-A92F-A18EAC1B191D}" dt="2026-03-02T08:38:31.755" v="1780" actId="1076"/>
          <ac:spMkLst>
            <pc:docMk/>
            <pc:sldMk cId="2825932210" sldId="544"/>
            <ac:spMk id="2" creationId="{93827264-A8D4-9F82-A610-9C2E2090C842}"/>
          </ac:spMkLst>
        </pc:spChg>
        <pc:spChg chg="mod">
          <ac:chgData name="Lorenzo Di Domenico" userId="b92e3e10ad574af4" providerId="LiveId" clId="{5F2C6BB5-76BE-48E0-A92F-A18EAC1B191D}" dt="2026-03-02T07:56:31.913" v="524" actId="1076"/>
          <ac:spMkLst>
            <pc:docMk/>
            <pc:sldMk cId="2825932210" sldId="544"/>
            <ac:spMk id="3" creationId="{711431FD-0625-58A3-6522-54E07F623DD2}"/>
          </ac:spMkLst>
        </pc:spChg>
        <pc:spChg chg="add mod">
          <ac:chgData name="Lorenzo Di Domenico" userId="b92e3e10ad574af4" providerId="LiveId" clId="{5F2C6BB5-76BE-48E0-A92F-A18EAC1B191D}" dt="2026-03-02T08:26:37.580" v="742"/>
          <ac:spMkLst>
            <pc:docMk/>
            <pc:sldMk cId="2825932210" sldId="544"/>
            <ac:spMk id="5" creationId="{034BCAFF-B816-C8AD-0EEA-BF7056945D70}"/>
          </ac:spMkLst>
        </pc:spChg>
        <pc:picChg chg="mod">
          <ac:chgData name="Lorenzo Di Domenico" userId="b92e3e10ad574af4" providerId="LiveId" clId="{5F2C6BB5-76BE-48E0-A92F-A18EAC1B191D}" dt="2026-03-02T08:26:44.759" v="743" actId="14100"/>
          <ac:picMkLst>
            <pc:docMk/>
            <pc:sldMk cId="2825932210" sldId="544"/>
            <ac:picMk id="4" creationId="{325068AD-45F6-9B50-4D5B-8CF3B62E3FD5}"/>
          </ac:picMkLst>
        </pc:picChg>
        <pc:picChg chg="add mod">
          <ac:chgData name="Lorenzo Di Domenico" userId="b92e3e10ad574af4" providerId="LiveId" clId="{5F2C6BB5-76BE-48E0-A92F-A18EAC1B191D}" dt="2026-03-02T08:26:37.580" v="742"/>
          <ac:picMkLst>
            <pc:docMk/>
            <pc:sldMk cId="2825932210" sldId="544"/>
            <ac:picMk id="6" creationId="{C4068254-452F-9F09-4DDF-A53A34944C0B}"/>
          </ac:picMkLst>
        </pc:picChg>
      </pc:sldChg>
      <pc:sldChg chg="addSp modSp mod">
        <pc:chgData name="Lorenzo Di Domenico" userId="b92e3e10ad574af4" providerId="LiveId" clId="{5F2C6BB5-76BE-48E0-A92F-A18EAC1B191D}" dt="2026-03-02T08:27:24.782" v="755"/>
        <pc:sldMkLst>
          <pc:docMk/>
          <pc:sldMk cId="2330184713" sldId="546"/>
        </pc:sldMkLst>
        <pc:spChg chg="mod">
          <ac:chgData name="Lorenzo Di Domenico" userId="b92e3e10ad574af4" providerId="LiveId" clId="{5F2C6BB5-76BE-48E0-A92F-A18EAC1B191D}" dt="2026-03-02T08:27:21.647" v="753" actId="1076"/>
          <ac:spMkLst>
            <pc:docMk/>
            <pc:sldMk cId="2330184713" sldId="546"/>
            <ac:spMk id="2" creationId="{5EB37113-0D45-4187-5F69-8AF9ACF1EC7F}"/>
          </ac:spMkLst>
        </pc:spChg>
        <pc:spChg chg="add mod">
          <ac:chgData name="Lorenzo Di Domenico" userId="b92e3e10ad574af4" providerId="LiveId" clId="{5F2C6BB5-76BE-48E0-A92F-A18EAC1B191D}" dt="2026-03-02T08:27:24.782" v="755"/>
          <ac:spMkLst>
            <pc:docMk/>
            <pc:sldMk cId="2330184713" sldId="546"/>
            <ac:spMk id="3" creationId="{94F8B3B6-BC1F-D33E-8F77-EED506325967}"/>
          </ac:spMkLst>
        </pc:spChg>
        <pc:picChg chg="add mod">
          <ac:chgData name="Lorenzo Di Domenico" userId="b92e3e10ad574af4" providerId="LiveId" clId="{5F2C6BB5-76BE-48E0-A92F-A18EAC1B191D}" dt="2026-03-02T08:27:24.782" v="755"/>
          <ac:picMkLst>
            <pc:docMk/>
            <pc:sldMk cId="2330184713" sldId="546"/>
            <ac:picMk id="4" creationId="{71577C73-A08F-4B60-A678-BD9CF5666635}"/>
          </ac:picMkLst>
        </pc:picChg>
        <pc:picChg chg="mod">
          <ac:chgData name="Lorenzo Di Domenico" userId="b92e3e10ad574af4" providerId="LiveId" clId="{5F2C6BB5-76BE-48E0-A92F-A18EAC1B191D}" dt="2026-03-02T08:27:23.080" v="754" actId="1076"/>
          <ac:picMkLst>
            <pc:docMk/>
            <pc:sldMk cId="2330184713" sldId="546"/>
            <ac:picMk id="1026" creationId="{7640BA26-1C1C-D86D-D2F5-6E6C9736EDCE}"/>
          </ac:picMkLst>
        </pc:picChg>
      </pc:sldChg>
      <pc:sldChg chg="addSp modSp">
        <pc:chgData name="Lorenzo Di Domenico" userId="b92e3e10ad574af4" providerId="LiveId" clId="{5F2C6BB5-76BE-48E0-A92F-A18EAC1B191D}" dt="2026-03-02T08:27:27.805" v="756"/>
        <pc:sldMkLst>
          <pc:docMk/>
          <pc:sldMk cId="3717238836" sldId="547"/>
        </pc:sldMkLst>
        <pc:spChg chg="add mod">
          <ac:chgData name="Lorenzo Di Domenico" userId="b92e3e10ad574af4" providerId="LiveId" clId="{5F2C6BB5-76BE-48E0-A92F-A18EAC1B191D}" dt="2026-03-02T08:27:27.805" v="756"/>
          <ac:spMkLst>
            <pc:docMk/>
            <pc:sldMk cId="3717238836" sldId="547"/>
            <ac:spMk id="3" creationId="{C2A68E69-5726-9B72-82E3-A2031740E46B}"/>
          </ac:spMkLst>
        </pc:spChg>
        <pc:picChg chg="add mod">
          <ac:chgData name="Lorenzo Di Domenico" userId="b92e3e10ad574af4" providerId="LiveId" clId="{5F2C6BB5-76BE-48E0-A92F-A18EAC1B191D}" dt="2026-03-02T08:27:27.805" v="756"/>
          <ac:picMkLst>
            <pc:docMk/>
            <pc:sldMk cId="3717238836" sldId="547"/>
            <ac:picMk id="4" creationId="{2E9CA09F-514E-D725-7911-71D8C9BA97E0}"/>
          </ac:picMkLst>
        </pc:picChg>
      </pc:sldChg>
      <pc:sldChg chg="addSp modSp mod">
        <pc:chgData name="Lorenzo Di Domenico" userId="b92e3e10ad574af4" providerId="LiveId" clId="{5F2C6BB5-76BE-48E0-A92F-A18EAC1B191D}" dt="2026-03-02T08:27:34.184" v="758"/>
        <pc:sldMkLst>
          <pc:docMk/>
          <pc:sldMk cId="1909898387" sldId="548"/>
        </pc:sldMkLst>
        <pc:spChg chg="add mod">
          <ac:chgData name="Lorenzo Di Domenico" userId="b92e3e10ad574af4" providerId="LiveId" clId="{5F2C6BB5-76BE-48E0-A92F-A18EAC1B191D}" dt="2026-03-02T08:27:34.184" v="758"/>
          <ac:spMkLst>
            <pc:docMk/>
            <pc:sldMk cId="1909898387" sldId="548"/>
            <ac:spMk id="2" creationId="{D72E37B7-9B25-8926-7F6F-39ABF9503DBC}"/>
          </ac:spMkLst>
        </pc:spChg>
        <pc:spChg chg="mod">
          <ac:chgData name="Lorenzo Di Domenico" userId="b92e3e10ad574af4" providerId="LiveId" clId="{5F2C6BB5-76BE-48E0-A92F-A18EAC1B191D}" dt="2026-03-02T07:51:26.850" v="341" actId="113"/>
          <ac:spMkLst>
            <pc:docMk/>
            <pc:sldMk cId="1909898387" sldId="548"/>
            <ac:spMk id="3" creationId="{BA9CB5D2-B679-D369-36F0-6FF521F7ED63}"/>
          </ac:spMkLst>
        </pc:spChg>
        <pc:picChg chg="add mod">
          <ac:chgData name="Lorenzo Di Domenico" userId="b92e3e10ad574af4" providerId="LiveId" clId="{5F2C6BB5-76BE-48E0-A92F-A18EAC1B191D}" dt="2026-03-02T08:27:34.184" v="758"/>
          <ac:picMkLst>
            <pc:docMk/>
            <pc:sldMk cId="1909898387" sldId="548"/>
            <ac:picMk id="4" creationId="{C5C1539C-6F8D-D223-513F-1C9784A1E97B}"/>
          </ac:picMkLst>
        </pc:picChg>
      </pc:sldChg>
      <pc:sldChg chg="addSp modSp">
        <pc:chgData name="Lorenzo Di Domenico" userId="b92e3e10ad574af4" providerId="LiveId" clId="{5F2C6BB5-76BE-48E0-A92F-A18EAC1B191D}" dt="2026-03-02T08:28:17.544" v="771"/>
        <pc:sldMkLst>
          <pc:docMk/>
          <pc:sldMk cId="3796350747" sldId="549"/>
        </pc:sldMkLst>
        <pc:spChg chg="add mod">
          <ac:chgData name="Lorenzo Di Domenico" userId="b92e3e10ad574af4" providerId="LiveId" clId="{5F2C6BB5-76BE-48E0-A92F-A18EAC1B191D}" dt="2026-03-02T08:28:17.544" v="771"/>
          <ac:spMkLst>
            <pc:docMk/>
            <pc:sldMk cId="3796350747" sldId="549"/>
            <ac:spMk id="4" creationId="{3DD2319F-FC34-B355-0587-FF5CF063C947}"/>
          </ac:spMkLst>
        </pc:spChg>
        <pc:picChg chg="add mod">
          <ac:chgData name="Lorenzo Di Domenico" userId="b92e3e10ad574af4" providerId="LiveId" clId="{5F2C6BB5-76BE-48E0-A92F-A18EAC1B191D}" dt="2026-03-02T08:28:17.544" v="771"/>
          <ac:picMkLst>
            <pc:docMk/>
            <pc:sldMk cId="3796350747" sldId="549"/>
            <ac:picMk id="5" creationId="{64074EAD-9C66-B7D5-2F13-47CB649E4D51}"/>
          </ac:picMkLst>
        </pc:picChg>
      </pc:sldChg>
      <pc:sldChg chg="addSp modSp">
        <pc:chgData name="Lorenzo Di Domenico" userId="b92e3e10ad574af4" providerId="LiveId" clId="{5F2C6BB5-76BE-48E0-A92F-A18EAC1B191D}" dt="2026-03-02T08:28:24.794" v="774"/>
        <pc:sldMkLst>
          <pc:docMk/>
          <pc:sldMk cId="1877117672" sldId="550"/>
        </pc:sldMkLst>
        <pc:spChg chg="add mod">
          <ac:chgData name="Lorenzo Di Domenico" userId="b92e3e10ad574af4" providerId="LiveId" clId="{5F2C6BB5-76BE-48E0-A92F-A18EAC1B191D}" dt="2026-03-02T08:28:24.794" v="774"/>
          <ac:spMkLst>
            <pc:docMk/>
            <pc:sldMk cId="1877117672" sldId="550"/>
            <ac:spMk id="3" creationId="{EF4D9A0F-B04B-F40C-0390-B9D3110FE796}"/>
          </ac:spMkLst>
        </pc:spChg>
        <pc:picChg chg="add mod">
          <ac:chgData name="Lorenzo Di Domenico" userId="b92e3e10ad574af4" providerId="LiveId" clId="{5F2C6BB5-76BE-48E0-A92F-A18EAC1B191D}" dt="2026-03-02T08:28:24.794" v="774"/>
          <ac:picMkLst>
            <pc:docMk/>
            <pc:sldMk cId="1877117672" sldId="550"/>
            <ac:picMk id="4" creationId="{ABCDE1FA-18AB-9F82-2F71-9E873C7CB24B}"/>
          </ac:picMkLst>
        </pc:picChg>
      </pc:sldChg>
      <pc:sldChg chg="addSp modSp mod">
        <pc:chgData name="Lorenzo Di Domenico" userId="b92e3e10ad574af4" providerId="LiveId" clId="{5F2C6BB5-76BE-48E0-A92F-A18EAC1B191D}" dt="2026-03-02T08:28:33.034" v="779" actId="1076"/>
        <pc:sldMkLst>
          <pc:docMk/>
          <pc:sldMk cId="1068630982" sldId="551"/>
        </pc:sldMkLst>
        <pc:spChg chg="add mod">
          <ac:chgData name="Lorenzo Di Domenico" userId="b92e3e10ad574af4" providerId="LiveId" clId="{5F2C6BB5-76BE-48E0-A92F-A18EAC1B191D}" dt="2026-03-02T08:28:27.399" v="776"/>
          <ac:spMkLst>
            <pc:docMk/>
            <pc:sldMk cId="1068630982" sldId="551"/>
            <ac:spMk id="4" creationId="{7B502D0E-D9E6-F480-F1ED-9A9B2C630670}"/>
          </ac:spMkLst>
        </pc:spChg>
        <pc:picChg chg="mod">
          <ac:chgData name="Lorenzo Di Domenico" userId="b92e3e10ad574af4" providerId="LiveId" clId="{5F2C6BB5-76BE-48E0-A92F-A18EAC1B191D}" dt="2026-03-02T08:28:33.034" v="779" actId="1076"/>
          <ac:picMkLst>
            <pc:docMk/>
            <pc:sldMk cId="1068630982" sldId="551"/>
            <ac:picMk id="3" creationId="{0599F5EE-F8BF-9346-909F-E6AC21FC1F96}"/>
          </ac:picMkLst>
        </pc:picChg>
        <pc:picChg chg="add mod">
          <ac:chgData name="Lorenzo Di Domenico" userId="b92e3e10ad574af4" providerId="LiveId" clId="{5F2C6BB5-76BE-48E0-A92F-A18EAC1B191D}" dt="2026-03-02T08:28:27.399" v="776"/>
          <ac:picMkLst>
            <pc:docMk/>
            <pc:sldMk cId="1068630982" sldId="551"/>
            <ac:picMk id="5" creationId="{6EE68D21-BA28-A586-3324-3890AFF08E6A}"/>
          </ac:picMkLst>
        </pc:picChg>
      </pc:sldChg>
      <pc:sldChg chg="addSp modSp">
        <pc:chgData name="Lorenzo Di Domenico" userId="b92e3e10ad574af4" providerId="LiveId" clId="{5F2C6BB5-76BE-48E0-A92F-A18EAC1B191D}" dt="2026-03-02T08:26:59.308" v="750"/>
        <pc:sldMkLst>
          <pc:docMk/>
          <pc:sldMk cId="1836610206" sldId="552"/>
        </pc:sldMkLst>
        <pc:spChg chg="add mod">
          <ac:chgData name="Lorenzo Di Domenico" userId="b92e3e10ad574af4" providerId="LiveId" clId="{5F2C6BB5-76BE-48E0-A92F-A18EAC1B191D}" dt="2026-03-02T08:26:59.308" v="750"/>
          <ac:spMkLst>
            <pc:docMk/>
            <pc:sldMk cId="1836610206" sldId="552"/>
            <ac:spMk id="3" creationId="{5232389B-659D-E749-2D91-EBD31D2FFB14}"/>
          </ac:spMkLst>
        </pc:spChg>
        <pc:picChg chg="add mod">
          <ac:chgData name="Lorenzo Di Domenico" userId="b92e3e10ad574af4" providerId="LiveId" clId="{5F2C6BB5-76BE-48E0-A92F-A18EAC1B191D}" dt="2026-03-02T08:26:59.308" v="750"/>
          <ac:picMkLst>
            <pc:docMk/>
            <pc:sldMk cId="1836610206" sldId="552"/>
            <ac:picMk id="4" creationId="{4361C31C-DBB7-06D7-E426-D53979E16CD0}"/>
          </ac:picMkLst>
        </pc:picChg>
      </pc:sldChg>
      <pc:sldChg chg="addSp modSp mod">
        <pc:chgData name="Lorenzo Di Domenico" userId="b92e3e10ad574af4" providerId="LiveId" clId="{5F2C6BB5-76BE-48E0-A92F-A18EAC1B191D}" dt="2026-03-02T08:28:48.166" v="786" actId="1076"/>
        <pc:sldMkLst>
          <pc:docMk/>
          <pc:sldMk cId="1907427148" sldId="553"/>
        </pc:sldMkLst>
        <pc:spChg chg="add mod">
          <ac:chgData name="Lorenzo Di Domenico" userId="b92e3e10ad574af4" providerId="LiveId" clId="{5F2C6BB5-76BE-48E0-A92F-A18EAC1B191D}" dt="2026-03-02T08:28:42.986" v="784"/>
          <ac:spMkLst>
            <pc:docMk/>
            <pc:sldMk cId="1907427148" sldId="553"/>
            <ac:spMk id="3" creationId="{029CD316-9B63-30A1-C011-4A79F6194F05}"/>
          </ac:spMkLst>
        </pc:spChg>
        <pc:picChg chg="mod">
          <ac:chgData name="Lorenzo Di Domenico" userId="b92e3e10ad574af4" providerId="LiveId" clId="{5F2C6BB5-76BE-48E0-A92F-A18EAC1B191D}" dt="2026-03-02T08:28:48.166" v="786" actId="1076"/>
          <ac:picMkLst>
            <pc:docMk/>
            <pc:sldMk cId="1907427148" sldId="553"/>
            <ac:picMk id="4" creationId="{69D7E2E6-50DC-3C48-841C-11BB0631ABD8}"/>
          </ac:picMkLst>
        </pc:picChg>
        <pc:picChg chg="add mod">
          <ac:chgData name="Lorenzo Di Domenico" userId="b92e3e10ad574af4" providerId="LiveId" clId="{5F2C6BB5-76BE-48E0-A92F-A18EAC1B191D}" dt="2026-03-02T08:28:42.986" v="784"/>
          <ac:picMkLst>
            <pc:docMk/>
            <pc:sldMk cId="1907427148" sldId="553"/>
            <ac:picMk id="5" creationId="{2EA11396-3887-4649-8228-3EF3CB2D4D0A}"/>
          </ac:picMkLst>
        </pc:picChg>
      </pc:sldChg>
      <pc:sldChg chg="addSp modSp">
        <pc:chgData name="Lorenzo Di Domenico" userId="b92e3e10ad574af4" providerId="LiveId" clId="{5F2C6BB5-76BE-48E0-A92F-A18EAC1B191D}" dt="2026-03-02T08:27:00.307" v="751"/>
        <pc:sldMkLst>
          <pc:docMk/>
          <pc:sldMk cId="2323931485" sldId="554"/>
        </pc:sldMkLst>
        <pc:spChg chg="add mod">
          <ac:chgData name="Lorenzo Di Domenico" userId="b92e3e10ad574af4" providerId="LiveId" clId="{5F2C6BB5-76BE-48E0-A92F-A18EAC1B191D}" dt="2026-03-02T08:27:00.307" v="751"/>
          <ac:spMkLst>
            <pc:docMk/>
            <pc:sldMk cId="2323931485" sldId="554"/>
            <ac:spMk id="2" creationId="{F8321439-8E43-098C-6457-BBC0547378BF}"/>
          </ac:spMkLst>
        </pc:spChg>
        <pc:picChg chg="add mod">
          <ac:chgData name="Lorenzo Di Domenico" userId="b92e3e10ad574af4" providerId="LiveId" clId="{5F2C6BB5-76BE-48E0-A92F-A18EAC1B191D}" dt="2026-03-02T08:27:00.307" v="751"/>
          <ac:picMkLst>
            <pc:docMk/>
            <pc:sldMk cId="2323931485" sldId="554"/>
            <ac:picMk id="4" creationId="{EC394EBC-2521-068C-5D5C-08366F86051D}"/>
          </ac:picMkLst>
        </pc:picChg>
      </pc:sldChg>
      <pc:sldChg chg="addSp modSp">
        <pc:chgData name="Lorenzo Di Domenico" userId="b92e3e10ad574af4" providerId="LiveId" clId="{5F2C6BB5-76BE-48E0-A92F-A18EAC1B191D}" dt="2026-03-02T08:28:53.515" v="788"/>
        <pc:sldMkLst>
          <pc:docMk/>
          <pc:sldMk cId="153871985" sldId="555"/>
        </pc:sldMkLst>
        <pc:spChg chg="add mod">
          <ac:chgData name="Lorenzo Di Domenico" userId="b92e3e10ad574af4" providerId="LiveId" clId="{5F2C6BB5-76BE-48E0-A92F-A18EAC1B191D}" dt="2026-03-02T08:28:53.515" v="788"/>
          <ac:spMkLst>
            <pc:docMk/>
            <pc:sldMk cId="153871985" sldId="555"/>
            <ac:spMk id="4" creationId="{E2C9E803-1811-5285-0E77-3B16AF33D8F5}"/>
          </ac:spMkLst>
        </pc:spChg>
        <pc:picChg chg="add mod">
          <ac:chgData name="Lorenzo Di Domenico" userId="b92e3e10ad574af4" providerId="LiveId" clId="{5F2C6BB5-76BE-48E0-A92F-A18EAC1B191D}" dt="2026-03-02T08:28:53.515" v="788"/>
          <ac:picMkLst>
            <pc:docMk/>
            <pc:sldMk cId="153871985" sldId="555"/>
            <ac:picMk id="5" creationId="{4B32EF09-A025-933C-5BA6-E11967F3B887}"/>
          </ac:picMkLst>
        </pc:picChg>
      </pc:sldChg>
      <pc:sldChg chg="addSp modSp">
        <pc:chgData name="Lorenzo Di Domenico" userId="b92e3e10ad574af4" providerId="LiveId" clId="{5F2C6BB5-76BE-48E0-A92F-A18EAC1B191D}" dt="2026-03-02T08:28:54.472" v="789"/>
        <pc:sldMkLst>
          <pc:docMk/>
          <pc:sldMk cId="642512402" sldId="556"/>
        </pc:sldMkLst>
        <pc:spChg chg="add mod">
          <ac:chgData name="Lorenzo Di Domenico" userId="b92e3e10ad574af4" providerId="LiveId" clId="{5F2C6BB5-76BE-48E0-A92F-A18EAC1B191D}" dt="2026-03-02T08:28:54.472" v="789"/>
          <ac:spMkLst>
            <pc:docMk/>
            <pc:sldMk cId="642512402" sldId="556"/>
            <ac:spMk id="3" creationId="{4F75B07C-6A72-E1A5-0364-F3658CACD0A4}"/>
          </ac:spMkLst>
        </pc:spChg>
        <pc:picChg chg="add mod">
          <ac:chgData name="Lorenzo Di Domenico" userId="b92e3e10ad574af4" providerId="LiveId" clId="{5F2C6BB5-76BE-48E0-A92F-A18EAC1B191D}" dt="2026-03-02T08:28:54.472" v="789"/>
          <ac:picMkLst>
            <pc:docMk/>
            <pc:sldMk cId="642512402" sldId="556"/>
            <ac:picMk id="5" creationId="{C27BD2B1-4093-EC55-1CDC-6C946D44A040}"/>
          </ac:picMkLst>
        </pc:picChg>
      </pc:sldChg>
      <pc:sldChg chg="addSp modSp">
        <pc:chgData name="Lorenzo Di Domenico" userId="b92e3e10ad574af4" providerId="LiveId" clId="{5F2C6BB5-76BE-48E0-A92F-A18EAC1B191D}" dt="2026-03-02T08:28:58.009" v="790"/>
        <pc:sldMkLst>
          <pc:docMk/>
          <pc:sldMk cId="645844703" sldId="557"/>
        </pc:sldMkLst>
        <pc:spChg chg="add mod">
          <ac:chgData name="Lorenzo Di Domenico" userId="b92e3e10ad574af4" providerId="LiveId" clId="{5F2C6BB5-76BE-48E0-A92F-A18EAC1B191D}" dt="2026-03-02T08:28:58.009" v="790"/>
          <ac:spMkLst>
            <pc:docMk/>
            <pc:sldMk cId="645844703" sldId="557"/>
            <ac:spMk id="3" creationId="{8CA1B2BE-E7AE-A666-60B9-410C84D560B3}"/>
          </ac:spMkLst>
        </pc:spChg>
        <pc:picChg chg="add mod">
          <ac:chgData name="Lorenzo Di Domenico" userId="b92e3e10ad574af4" providerId="LiveId" clId="{5F2C6BB5-76BE-48E0-A92F-A18EAC1B191D}" dt="2026-03-02T08:28:58.009" v="790"/>
          <ac:picMkLst>
            <pc:docMk/>
            <pc:sldMk cId="645844703" sldId="557"/>
            <ac:picMk id="4" creationId="{51EB1236-CDFE-9D3F-98D1-2789272DD5C9}"/>
          </ac:picMkLst>
        </pc:picChg>
      </pc:sldChg>
      <pc:sldChg chg="addSp modSp">
        <pc:chgData name="Lorenzo Di Domenico" userId="b92e3e10ad574af4" providerId="LiveId" clId="{5F2C6BB5-76BE-48E0-A92F-A18EAC1B191D}" dt="2026-03-02T08:28:51.413" v="787"/>
        <pc:sldMkLst>
          <pc:docMk/>
          <pc:sldMk cId="1224392029" sldId="558"/>
        </pc:sldMkLst>
        <pc:spChg chg="add mod">
          <ac:chgData name="Lorenzo Di Domenico" userId="b92e3e10ad574af4" providerId="LiveId" clId="{5F2C6BB5-76BE-48E0-A92F-A18EAC1B191D}" dt="2026-03-02T08:28:51.413" v="787"/>
          <ac:spMkLst>
            <pc:docMk/>
            <pc:sldMk cId="1224392029" sldId="558"/>
            <ac:spMk id="4" creationId="{07E2DF60-2100-9CB6-8DDC-E1C50845DF56}"/>
          </ac:spMkLst>
        </pc:spChg>
        <pc:picChg chg="add mod">
          <ac:chgData name="Lorenzo Di Domenico" userId="b92e3e10ad574af4" providerId="LiveId" clId="{5F2C6BB5-76BE-48E0-A92F-A18EAC1B191D}" dt="2026-03-02T08:28:51.413" v="787"/>
          <ac:picMkLst>
            <pc:docMk/>
            <pc:sldMk cId="1224392029" sldId="558"/>
            <ac:picMk id="5" creationId="{6FC9E2FA-E19B-E24E-264A-134D39654529}"/>
          </ac:picMkLst>
        </pc:picChg>
      </pc:sldChg>
      <pc:sldChg chg="addSp modSp">
        <pc:chgData name="Lorenzo Di Domenico" userId="b92e3e10ad574af4" providerId="LiveId" clId="{5F2C6BB5-76BE-48E0-A92F-A18EAC1B191D}" dt="2026-03-02T08:28:59.268" v="791"/>
        <pc:sldMkLst>
          <pc:docMk/>
          <pc:sldMk cId="101336297" sldId="559"/>
        </pc:sldMkLst>
        <pc:spChg chg="add mod">
          <ac:chgData name="Lorenzo Di Domenico" userId="b92e3e10ad574af4" providerId="LiveId" clId="{5F2C6BB5-76BE-48E0-A92F-A18EAC1B191D}" dt="2026-03-02T08:28:59.268" v="791"/>
          <ac:spMkLst>
            <pc:docMk/>
            <pc:sldMk cId="101336297" sldId="559"/>
            <ac:spMk id="3" creationId="{AC4E5DC5-C876-010F-2F86-C35813BB105A}"/>
          </ac:spMkLst>
        </pc:spChg>
        <pc:picChg chg="add mod">
          <ac:chgData name="Lorenzo Di Domenico" userId="b92e3e10ad574af4" providerId="LiveId" clId="{5F2C6BB5-76BE-48E0-A92F-A18EAC1B191D}" dt="2026-03-02T08:28:59.268" v="791"/>
          <ac:picMkLst>
            <pc:docMk/>
            <pc:sldMk cId="101336297" sldId="559"/>
            <ac:picMk id="5" creationId="{EEC6B65C-773E-941A-5A84-9DB6B2C2EBA3}"/>
          </ac:picMkLst>
        </pc:picChg>
      </pc:sldChg>
      <pc:sldChg chg="addSp modSp mod">
        <pc:chgData name="Lorenzo Di Domenico" userId="b92e3e10ad574af4" providerId="LiveId" clId="{5F2C6BB5-76BE-48E0-A92F-A18EAC1B191D}" dt="2026-03-10T18:45:42.201" v="2104" actId="20577"/>
        <pc:sldMkLst>
          <pc:docMk/>
          <pc:sldMk cId="2474671662" sldId="560"/>
        </pc:sldMkLst>
        <pc:spChg chg="add mod">
          <ac:chgData name="Lorenzo Di Domenico" userId="b92e3e10ad574af4" providerId="LiveId" clId="{5F2C6BB5-76BE-48E0-A92F-A18EAC1B191D}" dt="2026-03-02T08:29:00.249" v="792"/>
          <ac:spMkLst>
            <pc:docMk/>
            <pc:sldMk cId="2474671662" sldId="560"/>
            <ac:spMk id="3" creationId="{A7E16EE5-6809-E676-DCA5-A90256D14C06}"/>
          </ac:spMkLst>
        </pc:spChg>
        <pc:spChg chg="mod">
          <ac:chgData name="Lorenzo Di Domenico" userId="b92e3e10ad574af4" providerId="LiveId" clId="{5F2C6BB5-76BE-48E0-A92F-A18EAC1B191D}" dt="2026-03-10T18:45:42.201" v="2104" actId="20577"/>
          <ac:spMkLst>
            <pc:docMk/>
            <pc:sldMk cId="2474671662" sldId="560"/>
            <ac:spMk id="4" creationId="{54B8D0CD-4408-8795-4C83-DD873294030C}"/>
          </ac:spMkLst>
        </pc:spChg>
        <pc:picChg chg="add mod">
          <ac:chgData name="Lorenzo Di Domenico" userId="b92e3e10ad574af4" providerId="LiveId" clId="{5F2C6BB5-76BE-48E0-A92F-A18EAC1B191D}" dt="2026-03-02T08:29:00.249" v="792"/>
          <ac:picMkLst>
            <pc:docMk/>
            <pc:sldMk cId="2474671662" sldId="560"/>
            <ac:picMk id="5" creationId="{962DC647-1569-7780-9765-73CBCEA784EB}"/>
          </ac:picMkLst>
        </pc:picChg>
      </pc:sldChg>
      <pc:sldChg chg="addSp modSp">
        <pc:chgData name="Lorenzo Di Domenico" userId="b92e3e10ad574af4" providerId="LiveId" clId="{5F2C6BB5-76BE-48E0-A92F-A18EAC1B191D}" dt="2026-03-02T08:29:01.294" v="793"/>
        <pc:sldMkLst>
          <pc:docMk/>
          <pc:sldMk cId="1434531222" sldId="562"/>
        </pc:sldMkLst>
        <pc:spChg chg="add mod">
          <ac:chgData name="Lorenzo Di Domenico" userId="b92e3e10ad574af4" providerId="LiveId" clId="{5F2C6BB5-76BE-48E0-A92F-A18EAC1B191D}" dt="2026-03-02T08:29:01.294" v="793"/>
          <ac:spMkLst>
            <pc:docMk/>
            <pc:sldMk cId="1434531222" sldId="562"/>
            <ac:spMk id="3" creationId="{E6C45073-B3E6-7B17-8227-5D4B2DFB1B5A}"/>
          </ac:spMkLst>
        </pc:spChg>
        <pc:picChg chg="add mod">
          <ac:chgData name="Lorenzo Di Domenico" userId="b92e3e10ad574af4" providerId="LiveId" clId="{5F2C6BB5-76BE-48E0-A92F-A18EAC1B191D}" dt="2026-03-02T08:29:01.294" v="793"/>
          <ac:picMkLst>
            <pc:docMk/>
            <pc:sldMk cId="1434531222" sldId="562"/>
            <ac:picMk id="5" creationId="{85EEA482-BB13-BB3C-BAA5-199299678641}"/>
          </ac:picMkLst>
        </pc:picChg>
      </pc:sldChg>
      <pc:sldChg chg="addSp modSp">
        <pc:chgData name="Lorenzo Di Domenico" userId="b92e3e10ad574af4" providerId="LiveId" clId="{5F2C6BB5-76BE-48E0-A92F-A18EAC1B191D}" dt="2026-03-02T08:29:02.267" v="794"/>
        <pc:sldMkLst>
          <pc:docMk/>
          <pc:sldMk cId="2159003737" sldId="563"/>
        </pc:sldMkLst>
        <pc:spChg chg="add mod">
          <ac:chgData name="Lorenzo Di Domenico" userId="b92e3e10ad574af4" providerId="LiveId" clId="{5F2C6BB5-76BE-48E0-A92F-A18EAC1B191D}" dt="2026-03-02T08:29:02.267" v="794"/>
          <ac:spMkLst>
            <pc:docMk/>
            <pc:sldMk cId="2159003737" sldId="563"/>
            <ac:spMk id="3" creationId="{3E22AAEB-97B9-B1BA-5113-6834C8E4D89A}"/>
          </ac:spMkLst>
        </pc:spChg>
        <pc:picChg chg="add mod">
          <ac:chgData name="Lorenzo Di Domenico" userId="b92e3e10ad574af4" providerId="LiveId" clId="{5F2C6BB5-76BE-48E0-A92F-A18EAC1B191D}" dt="2026-03-02T08:29:02.267" v="794"/>
          <ac:picMkLst>
            <pc:docMk/>
            <pc:sldMk cId="2159003737" sldId="563"/>
            <ac:picMk id="5" creationId="{4951028D-BD41-B93A-F3AA-738E33FAED14}"/>
          </ac:picMkLst>
        </pc:picChg>
      </pc:sldChg>
      <pc:sldChg chg="addSp modSp mod">
        <pc:chgData name="Lorenzo Di Domenico" userId="b92e3e10ad574af4" providerId="LiveId" clId="{5F2C6BB5-76BE-48E0-A92F-A18EAC1B191D}" dt="2026-03-10T18:54:49.360" v="2703" actId="20577"/>
        <pc:sldMkLst>
          <pc:docMk/>
          <pc:sldMk cId="2448756063" sldId="564"/>
        </pc:sldMkLst>
        <pc:spChg chg="mod">
          <ac:chgData name="Lorenzo Di Domenico" userId="b92e3e10ad574af4" providerId="LiveId" clId="{5F2C6BB5-76BE-48E0-A92F-A18EAC1B191D}" dt="2026-03-10T18:54:49.360" v="2703" actId="20577"/>
          <ac:spMkLst>
            <pc:docMk/>
            <pc:sldMk cId="2448756063" sldId="564"/>
            <ac:spMk id="3" creationId="{0DCF475E-C2B3-6620-ADE3-84FD8F204DDC}"/>
          </ac:spMkLst>
        </pc:spChg>
        <pc:spChg chg="add mod">
          <ac:chgData name="Lorenzo Di Domenico" userId="b92e3e10ad574af4" providerId="LiveId" clId="{5F2C6BB5-76BE-48E0-A92F-A18EAC1B191D}" dt="2026-03-02T08:26:30.042" v="738"/>
          <ac:spMkLst>
            <pc:docMk/>
            <pc:sldMk cId="2448756063" sldId="564"/>
            <ac:spMk id="4" creationId="{84C0AF05-6DF1-863F-8075-4C8994A7BC4F}"/>
          </ac:spMkLst>
        </pc:spChg>
        <pc:picChg chg="add mod">
          <ac:chgData name="Lorenzo Di Domenico" userId="b92e3e10ad574af4" providerId="LiveId" clId="{5F2C6BB5-76BE-48E0-A92F-A18EAC1B191D}" dt="2026-03-02T08:26:30.042" v="738"/>
          <ac:picMkLst>
            <pc:docMk/>
            <pc:sldMk cId="2448756063" sldId="564"/>
            <ac:picMk id="5" creationId="{477893E1-3DEA-1A3A-C21C-559DE66F9E46}"/>
          </ac:picMkLst>
        </pc:picChg>
      </pc:sldChg>
      <pc:sldChg chg="addSp modSp mod">
        <pc:chgData name="Lorenzo Di Domenico" userId="b92e3e10ad574af4" providerId="LiveId" clId="{5F2C6BB5-76BE-48E0-A92F-A18EAC1B191D}" dt="2026-03-02T08:26:32.074" v="739"/>
        <pc:sldMkLst>
          <pc:docMk/>
          <pc:sldMk cId="1876211018" sldId="565"/>
        </pc:sldMkLst>
        <pc:spChg chg="mod">
          <ac:chgData name="Lorenzo Di Domenico" userId="b92e3e10ad574af4" providerId="LiveId" clId="{5F2C6BB5-76BE-48E0-A92F-A18EAC1B191D}" dt="2026-03-02T07:36:06.507" v="18" actId="20577"/>
          <ac:spMkLst>
            <pc:docMk/>
            <pc:sldMk cId="1876211018" sldId="565"/>
            <ac:spMk id="3" creationId="{E50CCD61-C1C7-53C1-AECC-A39F9E3EDB56}"/>
          </ac:spMkLst>
        </pc:spChg>
        <pc:spChg chg="add mod">
          <ac:chgData name="Lorenzo Di Domenico" userId="b92e3e10ad574af4" providerId="LiveId" clId="{5F2C6BB5-76BE-48E0-A92F-A18EAC1B191D}" dt="2026-03-02T08:26:32.074" v="739"/>
          <ac:spMkLst>
            <pc:docMk/>
            <pc:sldMk cId="1876211018" sldId="565"/>
            <ac:spMk id="4" creationId="{9503F3A1-6909-911A-98FB-10B3122FA2D6}"/>
          </ac:spMkLst>
        </pc:spChg>
        <pc:picChg chg="add mod">
          <ac:chgData name="Lorenzo Di Domenico" userId="b92e3e10ad574af4" providerId="LiveId" clId="{5F2C6BB5-76BE-48E0-A92F-A18EAC1B191D}" dt="2026-03-02T08:26:32.074" v="739"/>
          <ac:picMkLst>
            <pc:docMk/>
            <pc:sldMk cId="1876211018" sldId="565"/>
            <ac:picMk id="5" creationId="{B11328C6-18D8-CC21-9B1A-53595AFC82D2}"/>
          </ac:picMkLst>
        </pc:picChg>
      </pc:sldChg>
      <pc:sldChg chg="addSp modSp">
        <pc:chgData name="Lorenzo Di Domenico" userId="b92e3e10ad574af4" providerId="LiveId" clId="{5F2C6BB5-76BE-48E0-A92F-A18EAC1B191D}" dt="2026-03-02T08:26:33.197" v="740"/>
        <pc:sldMkLst>
          <pc:docMk/>
          <pc:sldMk cId="353753972" sldId="566"/>
        </pc:sldMkLst>
        <pc:spChg chg="add mod">
          <ac:chgData name="Lorenzo Di Domenico" userId="b92e3e10ad574af4" providerId="LiveId" clId="{5F2C6BB5-76BE-48E0-A92F-A18EAC1B191D}" dt="2026-03-02T08:26:33.197" v="740"/>
          <ac:spMkLst>
            <pc:docMk/>
            <pc:sldMk cId="353753972" sldId="566"/>
            <ac:spMk id="4" creationId="{A7946C1C-3B39-1010-1135-2F3D425EB40E}"/>
          </ac:spMkLst>
        </pc:spChg>
        <pc:picChg chg="add mod">
          <ac:chgData name="Lorenzo Di Domenico" userId="b92e3e10ad574af4" providerId="LiveId" clId="{5F2C6BB5-76BE-48E0-A92F-A18EAC1B191D}" dt="2026-03-02T08:26:33.197" v="740"/>
          <ac:picMkLst>
            <pc:docMk/>
            <pc:sldMk cId="353753972" sldId="566"/>
            <ac:picMk id="5" creationId="{1C4F0F89-6357-8785-0231-8BAE9D9213FD}"/>
          </ac:picMkLst>
        </pc:picChg>
      </pc:sldChg>
      <pc:sldChg chg="addSp modSp mod">
        <pc:chgData name="Lorenzo Di Domenico" userId="b92e3e10ad574af4" providerId="LiveId" clId="{5F2C6BB5-76BE-48E0-A92F-A18EAC1B191D}" dt="2026-03-02T08:26:34.505" v="741"/>
        <pc:sldMkLst>
          <pc:docMk/>
          <pc:sldMk cId="4139211340" sldId="568"/>
        </pc:sldMkLst>
        <pc:spChg chg="mod">
          <ac:chgData name="Lorenzo Di Domenico" userId="b92e3e10ad574af4" providerId="LiveId" clId="{5F2C6BB5-76BE-48E0-A92F-A18EAC1B191D}" dt="2026-03-02T07:49:04.944" v="289" actId="20577"/>
          <ac:spMkLst>
            <pc:docMk/>
            <pc:sldMk cId="4139211340" sldId="568"/>
            <ac:spMk id="3" creationId="{F8E516B3-F547-E874-3155-D93D295917B1}"/>
          </ac:spMkLst>
        </pc:spChg>
        <pc:spChg chg="add mod">
          <ac:chgData name="Lorenzo Di Domenico" userId="b92e3e10ad574af4" providerId="LiveId" clId="{5F2C6BB5-76BE-48E0-A92F-A18EAC1B191D}" dt="2026-03-02T08:26:34.505" v="741"/>
          <ac:spMkLst>
            <pc:docMk/>
            <pc:sldMk cId="4139211340" sldId="568"/>
            <ac:spMk id="4" creationId="{832A9EA0-C915-C57A-428E-6848ADF84F7D}"/>
          </ac:spMkLst>
        </pc:spChg>
        <pc:picChg chg="add mod">
          <ac:chgData name="Lorenzo Di Domenico" userId="b92e3e10ad574af4" providerId="LiveId" clId="{5F2C6BB5-76BE-48E0-A92F-A18EAC1B191D}" dt="2026-03-02T08:26:34.505" v="741"/>
          <ac:picMkLst>
            <pc:docMk/>
            <pc:sldMk cId="4139211340" sldId="568"/>
            <ac:picMk id="5" creationId="{3CC10F68-BA96-FA7A-1AD6-4EDCDDE72172}"/>
          </ac:picMkLst>
        </pc:picChg>
      </pc:sldChg>
      <pc:sldChg chg="addSp modSp">
        <pc:chgData name="Lorenzo Di Domenico" userId="b92e3e10ad574af4" providerId="LiveId" clId="{5F2C6BB5-76BE-48E0-A92F-A18EAC1B191D}" dt="2026-03-02T08:28:22.822" v="773"/>
        <pc:sldMkLst>
          <pc:docMk/>
          <pc:sldMk cId="2808541035" sldId="569"/>
        </pc:sldMkLst>
        <pc:spChg chg="add mod">
          <ac:chgData name="Lorenzo Di Domenico" userId="b92e3e10ad574af4" providerId="LiveId" clId="{5F2C6BB5-76BE-48E0-A92F-A18EAC1B191D}" dt="2026-03-02T08:28:22.822" v="773"/>
          <ac:spMkLst>
            <pc:docMk/>
            <pc:sldMk cId="2808541035" sldId="569"/>
            <ac:spMk id="4" creationId="{63AFB228-FD28-DBCE-B75C-71769B25A281}"/>
          </ac:spMkLst>
        </pc:spChg>
        <pc:picChg chg="add mod">
          <ac:chgData name="Lorenzo Di Domenico" userId="b92e3e10ad574af4" providerId="LiveId" clId="{5F2C6BB5-76BE-48E0-A92F-A18EAC1B191D}" dt="2026-03-02T08:28:22.822" v="773"/>
          <ac:picMkLst>
            <pc:docMk/>
            <pc:sldMk cId="2808541035" sldId="569"/>
            <ac:picMk id="5" creationId="{5D4BE6AE-2DD7-B4DE-CD75-3D2C10112C9E}"/>
          </ac:picMkLst>
        </pc:picChg>
      </pc:sldChg>
      <pc:sldChg chg="addSp modSp">
        <pc:chgData name="Lorenzo Di Domenico" userId="b92e3e10ad574af4" providerId="LiveId" clId="{5F2C6BB5-76BE-48E0-A92F-A18EAC1B191D}" dt="2026-03-02T08:28:25.902" v="775"/>
        <pc:sldMkLst>
          <pc:docMk/>
          <pc:sldMk cId="1838452265" sldId="570"/>
        </pc:sldMkLst>
        <pc:spChg chg="add mod">
          <ac:chgData name="Lorenzo Di Domenico" userId="b92e3e10ad574af4" providerId="LiveId" clId="{5F2C6BB5-76BE-48E0-A92F-A18EAC1B191D}" dt="2026-03-02T08:28:25.902" v="775"/>
          <ac:spMkLst>
            <pc:docMk/>
            <pc:sldMk cId="1838452265" sldId="570"/>
            <ac:spMk id="4" creationId="{20E3D6C9-4DD7-ED7E-4BF4-056C697F7E96}"/>
          </ac:spMkLst>
        </pc:spChg>
        <pc:picChg chg="add mod">
          <ac:chgData name="Lorenzo Di Domenico" userId="b92e3e10ad574af4" providerId="LiveId" clId="{5F2C6BB5-76BE-48E0-A92F-A18EAC1B191D}" dt="2026-03-02T08:28:25.902" v="775"/>
          <ac:picMkLst>
            <pc:docMk/>
            <pc:sldMk cId="1838452265" sldId="570"/>
            <ac:picMk id="5" creationId="{25E924F4-ADED-89CC-08D1-9AF7AE6DEF25}"/>
          </ac:picMkLst>
        </pc:picChg>
      </pc:sldChg>
      <pc:sldChg chg="addSp modSp mod">
        <pc:chgData name="Lorenzo Di Domenico" userId="b92e3e10ad574af4" providerId="LiveId" clId="{5F2C6BB5-76BE-48E0-A92F-A18EAC1B191D}" dt="2026-03-02T08:28:35.768" v="781" actId="1076"/>
        <pc:sldMkLst>
          <pc:docMk/>
          <pc:sldMk cId="2234775942" sldId="571"/>
        </pc:sldMkLst>
        <pc:spChg chg="add mod">
          <ac:chgData name="Lorenzo Di Domenico" userId="b92e3e10ad574af4" providerId="LiveId" clId="{5F2C6BB5-76BE-48E0-A92F-A18EAC1B191D}" dt="2026-03-02T08:28:34.088" v="780"/>
          <ac:spMkLst>
            <pc:docMk/>
            <pc:sldMk cId="2234775942" sldId="571"/>
            <ac:spMk id="3" creationId="{DB6F5F56-F7AA-91B0-886F-A0168F354E3B}"/>
          </ac:spMkLst>
        </pc:spChg>
        <pc:picChg chg="mod">
          <ac:chgData name="Lorenzo Di Domenico" userId="b92e3e10ad574af4" providerId="LiveId" clId="{5F2C6BB5-76BE-48E0-A92F-A18EAC1B191D}" dt="2026-03-02T08:28:35.768" v="781" actId="1076"/>
          <ac:picMkLst>
            <pc:docMk/>
            <pc:sldMk cId="2234775942" sldId="571"/>
            <ac:picMk id="4" creationId="{E996FFEA-C06E-FB43-A6C3-480AFE42E830}"/>
          </ac:picMkLst>
        </pc:picChg>
        <pc:picChg chg="add mod">
          <ac:chgData name="Lorenzo Di Domenico" userId="b92e3e10ad574af4" providerId="LiveId" clId="{5F2C6BB5-76BE-48E0-A92F-A18EAC1B191D}" dt="2026-03-02T08:28:34.088" v="780"/>
          <ac:picMkLst>
            <pc:docMk/>
            <pc:sldMk cId="2234775942" sldId="571"/>
            <ac:picMk id="5" creationId="{23D9F46D-B51C-3730-D9C0-89E64C4DE342}"/>
          </ac:picMkLst>
        </pc:picChg>
      </pc:sldChg>
      <pc:sldChg chg="addSp modSp mod">
        <pc:chgData name="Lorenzo Di Domenico" userId="b92e3e10ad574af4" providerId="LiveId" clId="{5F2C6BB5-76BE-48E0-A92F-A18EAC1B191D}" dt="2026-03-02T08:28:38.443" v="783" actId="1076"/>
        <pc:sldMkLst>
          <pc:docMk/>
          <pc:sldMk cId="65614344" sldId="572"/>
        </pc:sldMkLst>
        <pc:spChg chg="add mod">
          <ac:chgData name="Lorenzo Di Domenico" userId="b92e3e10ad574af4" providerId="LiveId" clId="{5F2C6BB5-76BE-48E0-A92F-A18EAC1B191D}" dt="2026-03-02T08:28:36.780" v="782"/>
          <ac:spMkLst>
            <pc:docMk/>
            <pc:sldMk cId="65614344" sldId="572"/>
            <ac:spMk id="4" creationId="{F9A6161C-219C-889F-71A9-13483F0A5425}"/>
          </ac:spMkLst>
        </pc:spChg>
        <pc:picChg chg="mod">
          <ac:chgData name="Lorenzo Di Domenico" userId="b92e3e10ad574af4" providerId="LiveId" clId="{5F2C6BB5-76BE-48E0-A92F-A18EAC1B191D}" dt="2026-03-02T08:28:38.443" v="783" actId="1076"/>
          <ac:picMkLst>
            <pc:docMk/>
            <pc:sldMk cId="65614344" sldId="572"/>
            <ac:picMk id="3" creationId="{A17D5791-4F07-2143-8658-313A909A5B08}"/>
          </ac:picMkLst>
        </pc:picChg>
        <pc:picChg chg="add mod">
          <ac:chgData name="Lorenzo Di Domenico" userId="b92e3e10ad574af4" providerId="LiveId" clId="{5F2C6BB5-76BE-48E0-A92F-A18EAC1B191D}" dt="2026-03-02T08:28:36.780" v="782"/>
          <ac:picMkLst>
            <pc:docMk/>
            <pc:sldMk cId="65614344" sldId="572"/>
            <ac:picMk id="5" creationId="{E96D8FAE-711C-0495-3348-4771576D2B46}"/>
          </ac:picMkLst>
        </pc:picChg>
      </pc:sldChg>
      <pc:sldChg chg="addSp modSp">
        <pc:chgData name="Lorenzo Di Domenico" userId="b92e3e10ad574af4" providerId="LiveId" clId="{5F2C6BB5-76BE-48E0-A92F-A18EAC1B191D}" dt="2026-03-02T08:29:08.480" v="798"/>
        <pc:sldMkLst>
          <pc:docMk/>
          <pc:sldMk cId="981097275" sldId="573"/>
        </pc:sldMkLst>
        <pc:spChg chg="add mod">
          <ac:chgData name="Lorenzo Di Domenico" userId="b92e3e10ad574af4" providerId="LiveId" clId="{5F2C6BB5-76BE-48E0-A92F-A18EAC1B191D}" dt="2026-03-02T08:29:08.480" v="798"/>
          <ac:spMkLst>
            <pc:docMk/>
            <pc:sldMk cId="981097275" sldId="573"/>
            <ac:spMk id="3" creationId="{53C90D07-8201-E137-1209-03578CE31485}"/>
          </ac:spMkLst>
        </pc:spChg>
        <pc:picChg chg="add mod">
          <ac:chgData name="Lorenzo Di Domenico" userId="b92e3e10ad574af4" providerId="LiveId" clId="{5F2C6BB5-76BE-48E0-A92F-A18EAC1B191D}" dt="2026-03-02T08:29:08.480" v="798"/>
          <ac:picMkLst>
            <pc:docMk/>
            <pc:sldMk cId="981097275" sldId="573"/>
            <ac:picMk id="5" creationId="{C4BA585A-38E1-CB29-CCB7-3CCCDDFE2F41}"/>
          </ac:picMkLst>
        </pc:picChg>
      </pc:sldChg>
      <pc:sldChg chg="addSp modSp mod">
        <pc:chgData name="Lorenzo Di Domenico" userId="b92e3e10ad574af4" providerId="LiveId" clId="{5F2C6BB5-76BE-48E0-A92F-A18EAC1B191D}" dt="2026-03-02T08:28:21.154" v="772"/>
        <pc:sldMkLst>
          <pc:docMk/>
          <pc:sldMk cId="447566340" sldId="574"/>
        </pc:sldMkLst>
        <pc:spChg chg="mod">
          <ac:chgData name="Lorenzo Di Domenico" userId="b92e3e10ad574af4" providerId="LiveId" clId="{5F2C6BB5-76BE-48E0-A92F-A18EAC1B191D}" dt="2026-03-02T07:54:34.844" v="431" actId="20577"/>
          <ac:spMkLst>
            <pc:docMk/>
            <pc:sldMk cId="447566340" sldId="574"/>
            <ac:spMk id="3" creationId="{FB9BDA44-27BF-6F73-6D0D-07B11F77B300}"/>
          </ac:spMkLst>
        </pc:spChg>
        <pc:spChg chg="add mod">
          <ac:chgData name="Lorenzo Di Domenico" userId="b92e3e10ad574af4" providerId="LiveId" clId="{5F2C6BB5-76BE-48E0-A92F-A18EAC1B191D}" dt="2026-03-02T08:28:21.154" v="772"/>
          <ac:spMkLst>
            <pc:docMk/>
            <pc:sldMk cId="447566340" sldId="574"/>
            <ac:spMk id="4" creationId="{62135121-3DA9-186E-ED42-B25F6AE276E1}"/>
          </ac:spMkLst>
        </pc:spChg>
        <pc:picChg chg="add mod">
          <ac:chgData name="Lorenzo Di Domenico" userId="b92e3e10ad574af4" providerId="LiveId" clId="{5F2C6BB5-76BE-48E0-A92F-A18EAC1B191D}" dt="2026-03-02T08:28:21.154" v="772"/>
          <ac:picMkLst>
            <pc:docMk/>
            <pc:sldMk cId="447566340" sldId="574"/>
            <ac:picMk id="5" creationId="{DD3AA374-4A2F-F5E2-4F39-784A90D78D83}"/>
          </ac:picMkLst>
        </pc:picChg>
      </pc:sldChg>
      <pc:sldChg chg="addSp modSp">
        <pc:chgData name="Lorenzo Di Domenico" userId="b92e3e10ad574af4" providerId="LiveId" clId="{5F2C6BB5-76BE-48E0-A92F-A18EAC1B191D}" dt="2026-03-02T08:29:10.474" v="799"/>
        <pc:sldMkLst>
          <pc:docMk/>
          <pc:sldMk cId="2468244709" sldId="575"/>
        </pc:sldMkLst>
        <pc:spChg chg="add mod">
          <ac:chgData name="Lorenzo Di Domenico" userId="b92e3e10ad574af4" providerId="LiveId" clId="{5F2C6BB5-76BE-48E0-A92F-A18EAC1B191D}" dt="2026-03-02T08:29:10.474" v="799"/>
          <ac:spMkLst>
            <pc:docMk/>
            <pc:sldMk cId="2468244709" sldId="575"/>
            <ac:spMk id="3" creationId="{969AC4B4-10C6-308D-6A5B-B140C93BB7E7}"/>
          </ac:spMkLst>
        </pc:spChg>
        <pc:picChg chg="add mod">
          <ac:chgData name="Lorenzo Di Domenico" userId="b92e3e10ad574af4" providerId="LiveId" clId="{5F2C6BB5-76BE-48E0-A92F-A18EAC1B191D}" dt="2026-03-02T08:29:10.474" v="799"/>
          <ac:picMkLst>
            <pc:docMk/>
            <pc:sldMk cId="2468244709" sldId="575"/>
            <ac:picMk id="5" creationId="{982FEF46-584A-AE5F-5BFA-A26A5E918C76}"/>
          </ac:picMkLst>
        </pc:picChg>
      </pc:sldChg>
      <pc:sldChg chg="addSp modSp">
        <pc:chgData name="Lorenzo Di Domenico" userId="b92e3e10ad574af4" providerId="LiveId" clId="{5F2C6BB5-76BE-48E0-A92F-A18EAC1B191D}" dt="2026-03-02T08:27:01.630" v="752"/>
        <pc:sldMkLst>
          <pc:docMk/>
          <pc:sldMk cId="3620376892" sldId="591"/>
        </pc:sldMkLst>
        <pc:spChg chg="add mod">
          <ac:chgData name="Lorenzo Di Domenico" userId="b92e3e10ad574af4" providerId="LiveId" clId="{5F2C6BB5-76BE-48E0-A92F-A18EAC1B191D}" dt="2026-03-02T08:27:01.630" v="752"/>
          <ac:spMkLst>
            <pc:docMk/>
            <pc:sldMk cId="3620376892" sldId="591"/>
            <ac:spMk id="2" creationId="{47D9A023-12EF-2E4A-ED31-C0531813EA5F}"/>
          </ac:spMkLst>
        </pc:spChg>
        <pc:picChg chg="add mod">
          <ac:chgData name="Lorenzo Di Domenico" userId="b92e3e10ad574af4" providerId="LiveId" clId="{5F2C6BB5-76BE-48E0-A92F-A18EAC1B191D}" dt="2026-03-02T08:27:01.630" v="752"/>
          <ac:picMkLst>
            <pc:docMk/>
            <pc:sldMk cId="3620376892" sldId="591"/>
            <ac:picMk id="3" creationId="{9484AD74-52D0-9FBE-8435-DACBC76A8BFA}"/>
          </ac:picMkLst>
        </pc:picChg>
      </pc:sldChg>
      <pc:sldChg chg="addSp modSp ord">
        <pc:chgData name="Lorenzo Di Domenico" userId="b92e3e10ad574af4" providerId="LiveId" clId="{5F2C6BB5-76BE-48E0-A92F-A18EAC1B191D}" dt="2026-03-10T18:53:29.046" v="2567"/>
        <pc:sldMkLst>
          <pc:docMk/>
          <pc:sldMk cId="2561224515" sldId="592"/>
        </pc:sldMkLst>
        <pc:spChg chg="add mod">
          <ac:chgData name="Lorenzo Di Domenico" userId="b92e3e10ad574af4" providerId="LiveId" clId="{5F2C6BB5-76BE-48E0-A92F-A18EAC1B191D}" dt="2026-03-02T08:29:06.498" v="797"/>
          <ac:spMkLst>
            <pc:docMk/>
            <pc:sldMk cId="2561224515" sldId="592"/>
            <ac:spMk id="3" creationId="{1F46BFCB-65B0-D6B6-8E68-29A220C6899C}"/>
          </ac:spMkLst>
        </pc:spChg>
        <pc:picChg chg="add mod">
          <ac:chgData name="Lorenzo Di Domenico" userId="b92e3e10ad574af4" providerId="LiveId" clId="{5F2C6BB5-76BE-48E0-A92F-A18EAC1B191D}" dt="2026-03-02T08:29:06.498" v="797"/>
          <ac:picMkLst>
            <pc:docMk/>
            <pc:sldMk cId="2561224515" sldId="592"/>
            <ac:picMk id="4" creationId="{E2A0997A-77C7-F3CA-E4DA-B1E77ACDD159}"/>
          </ac:picMkLst>
        </pc:picChg>
      </pc:sldChg>
      <pc:sldChg chg="addSp modSp">
        <pc:chgData name="Lorenzo Di Domenico" userId="b92e3e10ad574af4" providerId="LiveId" clId="{5F2C6BB5-76BE-48E0-A92F-A18EAC1B191D}" dt="2026-03-02T08:29:03.073" v="795"/>
        <pc:sldMkLst>
          <pc:docMk/>
          <pc:sldMk cId="3355293262" sldId="593"/>
        </pc:sldMkLst>
        <pc:spChg chg="add mod">
          <ac:chgData name="Lorenzo Di Domenico" userId="b92e3e10ad574af4" providerId="LiveId" clId="{5F2C6BB5-76BE-48E0-A92F-A18EAC1B191D}" dt="2026-03-02T08:29:03.073" v="795"/>
          <ac:spMkLst>
            <pc:docMk/>
            <pc:sldMk cId="3355293262" sldId="593"/>
            <ac:spMk id="3" creationId="{7B5BFFC6-5E90-629D-A855-D4BABCEDA155}"/>
          </ac:spMkLst>
        </pc:spChg>
        <pc:picChg chg="add mod">
          <ac:chgData name="Lorenzo Di Domenico" userId="b92e3e10ad574af4" providerId="LiveId" clId="{5F2C6BB5-76BE-48E0-A92F-A18EAC1B191D}" dt="2026-03-02T08:29:03.073" v="795"/>
          <ac:picMkLst>
            <pc:docMk/>
            <pc:sldMk cId="3355293262" sldId="593"/>
            <ac:picMk id="5" creationId="{26C6476A-EDCD-2877-5939-DBB8B755E5AA}"/>
          </ac:picMkLst>
        </pc:picChg>
      </pc:sldChg>
      <pc:sldChg chg="addSp modSp mod">
        <pc:chgData name="Lorenzo Di Domenico" userId="b92e3e10ad574af4" providerId="LiveId" clId="{5F2C6BB5-76BE-48E0-A92F-A18EAC1B191D}" dt="2026-03-05T09:29:54.370" v="2050" actId="20577"/>
        <pc:sldMkLst>
          <pc:docMk/>
          <pc:sldMk cId="3120445201" sldId="594"/>
        </pc:sldMkLst>
        <pc:spChg chg="add mod">
          <ac:chgData name="Lorenzo Di Domenico" userId="b92e3e10ad574af4" providerId="LiveId" clId="{5F2C6BB5-76BE-48E0-A92F-A18EAC1B191D}" dt="2026-03-02T08:29:05.043" v="796"/>
          <ac:spMkLst>
            <pc:docMk/>
            <pc:sldMk cId="3120445201" sldId="594"/>
            <ac:spMk id="3" creationId="{A017A324-05CE-8C0D-4736-461AADC29D59}"/>
          </ac:spMkLst>
        </pc:spChg>
        <pc:spChg chg="mod">
          <ac:chgData name="Lorenzo Di Domenico" userId="b92e3e10ad574af4" providerId="LiveId" clId="{5F2C6BB5-76BE-48E0-A92F-A18EAC1B191D}" dt="2026-03-05T09:29:54.370" v="2050" actId="20577"/>
          <ac:spMkLst>
            <pc:docMk/>
            <pc:sldMk cId="3120445201" sldId="594"/>
            <ac:spMk id="4" creationId="{AE0C93FE-206F-FDC6-9043-B928B440EA04}"/>
          </ac:spMkLst>
        </pc:spChg>
        <pc:picChg chg="add mod">
          <ac:chgData name="Lorenzo Di Domenico" userId="b92e3e10ad574af4" providerId="LiveId" clId="{5F2C6BB5-76BE-48E0-A92F-A18EAC1B191D}" dt="2026-03-02T08:29:05.043" v="796"/>
          <ac:picMkLst>
            <pc:docMk/>
            <pc:sldMk cId="3120445201" sldId="594"/>
            <ac:picMk id="5" creationId="{54C276C1-881A-E9D1-B8D8-A3F5D4FF4B3D}"/>
          </ac:picMkLst>
        </pc:picChg>
      </pc:sldChg>
      <pc:sldChg chg="addSp modSp">
        <pc:chgData name="Lorenzo Di Domenico" userId="b92e3e10ad574af4" providerId="LiveId" clId="{5F2C6BB5-76BE-48E0-A92F-A18EAC1B191D}" dt="2026-03-02T08:29:14.779" v="800"/>
        <pc:sldMkLst>
          <pc:docMk/>
          <pc:sldMk cId="3448314093" sldId="595"/>
        </pc:sldMkLst>
        <pc:spChg chg="add mod">
          <ac:chgData name="Lorenzo Di Domenico" userId="b92e3e10ad574af4" providerId="LiveId" clId="{5F2C6BB5-76BE-48E0-A92F-A18EAC1B191D}" dt="2026-03-02T08:29:14.779" v="800"/>
          <ac:spMkLst>
            <pc:docMk/>
            <pc:sldMk cId="3448314093" sldId="595"/>
            <ac:spMk id="3" creationId="{2D68B445-C711-40D1-C1C1-D81263B0358F}"/>
          </ac:spMkLst>
        </pc:spChg>
        <pc:picChg chg="add mod">
          <ac:chgData name="Lorenzo Di Domenico" userId="b92e3e10ad574af4" providerId="LiveId" clId="{5F2C6BB5-76BE-48E0-A92F-A18EAC1B191D}" dt="2026-03-02T08:29:14.779" v="800"/>
          <ac:picMkLst>
            <pc:docMk/>
            <pc:sldMk cId="3448314093" sldId="595"/>
            <ac:picMk id="5" creationId="{7933F6D9-E724-5836-11A9-1171EF033EDD}"/>
          </ac:picMkLst>
        </pc:picChg>
      </pc:sldChg>
      <pc:sldChg chg="addSp modSp mod">
        <pc:chgData name="Lorenzo Di Domenico" userId="b92e3e10ad574af4" providerId="LiveId" clId="{5F2C6BB5-76BE-48E0-A92F-A18EAC1B191D}" dt="2026-03-02T08:29:39.306" v="804" actId="1076"/>
        <pc:sldMkLst>
          <pc:docMk/>
          <pc:sldMk cId="1617025638" sldId="596"/>
        </pc:sldMkLst>
        <pc:spChg chg="mod">
          <ac:chgData name="Lorenzo Di Domenico" userId="b92e3e10ad574af4" providerId="LiveId" clId="{5F2C6BB5-76BE-48E0-A92F-A18EAC1B191D}" dt="2026-03-02T08:29:35.217" v="803" actId="1076"/>
          <ac:spMkLst>
            <pc:docMk/>
            <pc:sldMk cId="1617025638" sldId="596"/>
            <ac:spMk id="2" creationId="{0C768516-78DA-839E-AA91-3D533D8710B7}"/>
          </ac:spMkLst>
        </pc:spChg>
        <pc:spChg chg="add mod">
          <ac:chgData name="Lorenzo Di Domenico" userId="b92e3e10ad574af4" providerId="LiveId" clId="{5F2C6BB5-76BE-48E0-A92F-A18EAC1B191D}" dt="2026-03-02T08:29:19.174" v="801"/>
          <ac:spMkLst>
            <pc:docMk/>
            <pc:sldMk cId="1617025638" sldId="596"/>
            <ac:spMk id="3" creationId="{50FB58F5-2785-D1B0-EEF6-037E142C898F}"/>
          </ac:spMkLst>
        </pc:spChg>
        <pc:spChg chg="mod">
          <ac:chgData name="Lorenzo Di Domenico" userId="b92e3e10ad574af4" providerId="LiveId" clId="{5F2C6BB5-76BE-48E0-A92F-A18EAC1B191D}" dt="2026-03-02T08:29:39.306" v="804" actId="1076"/>
          <ac:spMkLst>
            <pc:docMk/>
            <pc:sldMk cId="1617025638" sldId="596"/>
            <ac:spMk id="4" creationId="{D0F67ADD-EDEA-6304-EAA0-02606B2D080B}"/>
          </ac:spMkLst>
        </pc:spChg>
        <pc:picChg chg="add mod">
          <ac:chgData name="Lorenzo Di Domenico" userId="b92e3e10ad574af4" providerId="LiveId" clId="{5F2C6BB5-76BE-48E0-A92F-A18EAC1B191D}" dt="2026-03-02T08:29:19.174" v="801"/>
          <ac:picMkLst>
            <pc:docMk/>
            <pc:sldMk cId="1617025638" sldId="596"/>
            <ac:picMk id="5" creationId="{50A86FE1-726E-6DC4-FED9-2ED7F5579E7F}"/>
          </ac:picMkLst>
        </pc:picChg>
      </pc:sldChg>
      <pc:sldChg chg="delSp modSp add mod">
        <pc:chgData name="Lorenzo Di Domenico" userId="b92e3e10ad574af4" providerId="LiveId" clId="{5F2C6BB5-76BE-48E0-A92F-A18EAC1B191D}" dt="2026-03-02T08:38:56.533" v="1791" actId="1076"/>
        <pc:sldMkLst>
          <pc:docMk/>
          <pc:sldMk cId="2541974435" sldId="598"/>
        </pc:sldMkLst>
        <pc:spChg chg="mod">
          <ac:chgData name="Lorenzo Di Domenico" userId="b92e3e10ad574af4" providerId="LiveId" clId="{5F2C6BB5-76BE-48E0-A92F-A18EAC1B191D}" dt="2026-03-02T08:38:20.246" v="1777" actId="1076"/>
          <ac:spMkLst>
            <pc:docMk/>
            <pc:sldMk cId="2541974435" sldId="598"/>
            <ac:spMk id="2" creationId="{32BA735F-0855-B6C6-CE3B-A8F81FEF66B9}"/>
          </ac:spMkLst>
        </pc:spChg>
        <pc:spChg chg="mod">
          <ac:chgData name="Lorenzo Di Domenico" userId="b92e3e10ad574af4" providerId="LiveId" clId="{5F2C6BB5-76BE-48E0-A92F-A18EAC1B191D}" dt="2026-03-02T08:38:56.533" v="1791" actId="1076"/>
          <ac:spMkLst>
            <pc:docMk/>
            <pc:sldMk cId="2541974435" sldId="598"/>
            <ac:spMk id="3" creationId="{D592CB66-5140-6AE7-8EDC-C3EB10DE9477}"/>
          </ac:spMkLst>
        </pc:spChg>
      </pc:sldChg>
      <pc:sldChg chg="modSp add mod">
        <pc:chgData name="Lorenzo Di Domenico" userId="b92e3e10ad574af4" providerId="LiveId" clId="{5F2C6BB5-76BE-48E0-A92F-A18EAC1B191D}" dt="2026-03-02T08:39:56.048" v="2042" actId="20577"/>
        <pc:sldMkLst>
          <pc:docMk/>
          <pc:sldMk cId="3121092688" sldId="599"/>
        </pc:sldMkLst>
        <pc:spChg chg="mod">
          <ac:chgData name="Lorenzo Di Domenico" userId="b92e3e10ad574af4" providerId="LiveId" clId="{5F2C6BB5-76BE-48E0-A92F-A18EAC1B191D}" dt="2026-03-02T08:39:56.048" v="2042" actId="20577"/>
          <ac:spMkLst>
            <pc:docMk/>
            <pc:sldMk cId="3121092688" sldId="599"/>
            <ac:spMk id="3" creationId="{1A96477A-626C-77CE-CAEA-03EA92E8F800}"/>
          </ac:spMkLst>
        </pc:spChg>
      </pc:sldChg>
      <pc:sldChg chg="addSp modSp add mod">
        <pc:chgData name="Lorenzo Di Domenico" userId="b92e3e10ad574af4" providerId="LiveId" clId="{5F2C6BB5-76BE-48E0-A92F-A18EAC1B191D}" dt="2026-03-10T18:54:27.600" v="2694" actId="1076"/>
        <pc:sldMkLst>
          <pc:docMk/>
          <pc:sldMk cId="208878830" sldId="600"/>
        </pc:sldMkLst>
        <pc:spChg chg="mod">
          <ac:chgData name="Lorenzo Di Domenico" userId="b92e3e10ad574af4" providerId="LiveId" clId="{5F2C6BB5-76BE-48E0-A92F-A18EAC1B191D}" dt="2026-03-10T18:54:25.360" v="2693" actId="1076"/>
          <ac:spMkLst>
            <pc:docMk/>
            <pc:sldMk cId="208878830" sldId="600"/>
            <ac:spMk id="4" creationId="{46FF6FA9-D6EF-BE5E-062A-21B846389FC7}"/>
          </ac:spMkLst>
        </pc:spChg>
        <pc:spChg chg="add mod">
          <ac:chgData name="Lorenzo Di Domenico" userId="b92e3e10ad574af4" providerId="LiveId" clId="{5F2C6BB5-76BE-48E0-A92F-A18EAC1B191D}" dt="2026-03-10T18:54:27.600" v="2694" actId="1076"/>
          <ac:spMkLst>
            <pc:docMk/>
            <pc:sldMk cId="208878830" sldId="600"/>
            <ac:spMk id="6" creationId="{BEEC6608-DF11-9107-7305-0CCE0E5F644F}"/>
          </ac:spMkLst>
        </pc:spChg>
      </pc:sldChg>
      <pc:sldChg chg="addSp delSp modSp add mod">
        <pc:chgData name="Lorenzo Di Domenico" userId="b92e3e10ad574af4" providerId="LiveId" clId="{5F2C6BB5-76BE-48E0-A92F-A18EAC1B191D}" dt="2026-03-10T18:49:01.735" v="2416" actId="1076"/>
        <pc:sldMkLst>
          <pc:docMk/>
          <pc:sldMk cId="119234373" sldId="601"/>
        </pc:sldMkLst>
        <pc:spChg chg="mod">
          <ac:chgData name="Lorenzo Di Domenico" userId="b92e3e10ad574af4" providerId="LiveId" clId="{5F2C6BB5-76BE-48E0-A92F-A18EAC1B191D}" dt="2026-03-10T18:46:03.293" v="2137" actId="20577"/>
          <ac:spMkLst>
            <pc:docMk/>
            <pc:sldMk cId="119234373" sldId="601"/>
            <ac:spMk id="2" creationId="{054B2115-030B-9EFB-B2B9-3FD81E04E3D7}"/>
          </ac:spMkLst>
        </pc:spChg>
        <pc:spChg chg="del mod">
          <ac:chgData name="Lorenzo Di Domenico" userId="b92e3e10ad574af4" providerId="LiveId" clId="{5F2C6BB5-76BE-48E0-A92F-A18EAC1B191D}" dt="2026-03-10T18:46:04.495" v="2139"/>
          <ac:spMkLst>
            <pc:docMk/>
            <pc:sldMk cId="119234373" sldId="601"/>
            <ac:spMk id="4" creationId="{4F157A34-AEFF-B747-A083-B054034346D6}"/>
          </ac:spMkLst>
        </pc:spChg>
        <pc:spChg chg="add del mod">
          <ac:chgData name="Lorenzo Di Domenico" userId="b92e3e10ad574af4" providerId="LiveId" clId="{5F2C6BB5-76BE-48E0-A92F-A18EAC1B191D}" dt="2026-03-10T18:46:34.173" v="2147" actId="478"/>
          <ac:spMkLst>
            <pc:docMk/>
            <pc:sldMk cId="119234373" sldId="601"/>
            <ac:spMk id="6" creationId="{64D0338A-8033-5246-4AE6-8B1A5E049EF1}"/>
          </ac:spMkLst>
        </pc:spChg>
        <pc:spChg chg="add mod">
          <ac:chgData name="Lorenzo Di Domenico" userId="b92e3e10ad574af4" providerId="LiveId" clId="{5F2C6BB5-76BE-48E0-A92F-A18EAC1B191D}" dt="2026-03-10T18:47:57.333" v="2200" actId="20577"/>
          <ac:spMkLst>
            <pc:docMk/>
            <pc:sldMk cId="119234373" sldId="601"/>
            <ac:spMk id="8" creationId="{1A51FCB0-ACB0-C1FD-AF17-457637C3E3EA}"/>
          </ac:spMkLst>
        </pc:spChg>
        <pc:spChg chg="add mod">
          <ac:chgData name="Lorenzo Di Domenico" userId="b92e3e10ad574af4" providerId="LiveId" clId="{5F2C6BB5-76BE-48E0-A92F-A18EAC1B191D}" dt="2026-03-10T18:49:01.735" v="2416" actId="1076"/>
          <ac:spMkLst>
            <pc:docMk/>
            <pc:sldMk cId="119234373" sldId="601"/>
            <ac:spMk id="9" creationId="{7E524AB9-4476-FB01-0970-A3CB9E3E52B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702339-88C6-4721-8DC4-191F75A33A82}" type="datetimeFigureOut">
              <a:rPr lang="it-IT" smtClean="0"/>
              <a:t>10/03/2026</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8A8524-60A1-4B48-8DD2-99C68F47D8E1}" type="slidenum">
              <a:rPr lang="it-IT" smtClean="0"/>
              <a:t>‹N›</a:t>
            </a:fld>
            <a:endParaRPr lang="it-IT"/>
          </a:p>
        </p:txBody>
      </p:sp>
    </p:spTree>
    <p:extLst>
      <p:ext uri="{BB962C8B-B14F-4D97-AF65-F5344CB8AC3E}">
        <p14:creationId xmlns:p14="http://schemas.microsoft.com/office/powerpoint/2010/main" val="942846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173E2-769B-A5E6-B7E9-39C76173540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8AE71B-EC43-CE47-895E-A99A4DDB7E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8B3514F-6E77-765C-FFC6-F0D63229A3C2}"/>
              </a:ext>
            </a:extLst>
          </p:cNvPr>
          <p:cNvSpPr>
            <a:spLocks noGrp="1"/>
          </p:cNvSpPr>
          <p:nvPr>
            <p:ph type="dt" sz="half" idx="10"/>
          </p:nvPr>
        </p:nvSpPr>
        <p:spPr/>
        <p:txBody>
          <a:bodyPr/>
          <a:lstStyle/>
          <a:p>
            <a:fld id="{62EEFA34-2355-428E-AE67-99B3CB52E0F1}" type="datetimeFigureOut">
              <a:rPr lang="en-US" smtClean="0"/>
              <a:t>3/10/2026</a:t>
            </a:fld>
            <a:endParaRPr lang="en-US"/>
          </a:p>
        </p:txBody>
      </p:sp>
      <p:sp>
        <p:nvSpPr>
          <p:cNvPr id="5" name="Footer Placeholder 4">
            <a:extLst>
              <a:ext uri="{FF2B5EF4-FFF2-40B4-BE49-F238E27FC236}">
                <a16:creationId xmlns:a16="http://schemas.microsoft.com/office/drawing/2014/main" id="{32E69A0C-2031-F814-28C7-3EBB9A7B53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D5AAC7-0ADA-B295-F2B3-E689BE6C56DF}"/>
              </a:ext>
            </a:extLst>
          </p:cNvPr>
          <p:cNvSpPr>
            <a:spLocks noGrp="1"/>
          </p:cNvSpPr>
          <p:nvPr>
            <p:ph type="sldNum" sz="quarter" idx="12"/>
          </p:nvPr>
        </p:nvSpPr>
        <p:spPr/>
        <p:txBody>
          <a:bodyPr/>
          <a:lstStyle/>
          <a:p>
            <a:fld id="{233A606B-8CF3-4EF3-9C2C-4CE14007DA70}" type="slidenum">
              <a:rPr lang="en-US" smtClean="0"/>
              <a:t>‹N›</a:t>
            </a:fld>
            <a:endParaRPr lang="en-US"/>
          </a:p>
        </p:txBody>
      </p:sp>
    </p:spTree>
    <p:extLst>
      <p:ext uri="{BB962C8B-B14F-4D97-AF65-F5344CB8AC3E}">
        <p14:creationId xmlns:p14="http://schemas.microsoft.com/office/powerpoint/2010/main" val="3342029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87269-52A5-1682-312A-C8BFE415EF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D7D4E9-CDFD-535C-6EB8-D229EF6CF3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E12CB4-A5C5-8EEC-D376-78DF0F78A072}"/>
              </a:ext>
            </a:extLst>
          </p:cNvPr>
          <p:cNvSpPr>
            <a:spLocks noGrp="1"/>
          </p:cNvSpPr>
          <p:nvPr>
            <p:ph type="dt" sz="half" idx="10"/>
          </p:nvPr>
        </p:nvSpPr>
        <p:spPr/>
        <p:txBody>
          <a:bodyPr/>
          <a:lstStyle/>
          <a:p>
            <a:fld id="{62EEFA34-2355-428E-AE67-99B3CB52E0F1}" type="datetimeFigureOut">
              <a:rPr lang="en-US" smtClean="0"/>
              <a:t>3/10/2026</a:t>
            </a:fld>
            <a:endParaRPr lang="en-US"/>
          </a:p>
        </p:txBody>
      </p:sp>
      <p:sp>
        <p:nvSpPr>
          <p:cNvPr id="5" name="Footer Placeholder 4">
            <a:extLst>
              <a:ext uri="{FF2B5EF4-FFF2-40B4-BE49-F238E27FC236}">
                <a16:creationId xmlns:a16="http://schemas.microsoft.com/office/drawing/2014/main" id="{7A90BC75-01B5-A168-51C1-F9D31E5E6B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818B16-9249-7D88-67EF-0FAA29B200E6}"/>
              </a:ext>
            </a:extLst>
          </p:cNvPr>
          <p:cNvSpPr>
            <a:spLocks noGrp="1"/>
          </p:cNvSpPr>
          <p:nvPr>
            <p:ph type="sldNum" sz="quarter" idx="12"/>
          </p:nvPr>
        </p:nvSpPr>
        <p:spPr/>
        <p:txBody>
          <a:bodyPr/>
          <a:lstStyle/>
          <a:p>
            <a:fld id="{233A606B-8CF3-4EF3-9C2C-4CE14007DA70}" type="slidenum">
              <a:rPr lang="en-US" smtClean="0"/>
              <a:t>‹N›</a:t>
            </a:fld>
            <a:endParaRPr lang="en-US"/>
          </a:p>
        </p:txBody>
      </p:sp>
    </p:spTree>
    <p:extLst>
      <p:ext uri="{BB962C8B-B14F-4D97-AF65-F5344CB8AC3E}">
        <p14:creationId xmlns:p14="http://schemas.microsoft.com/office/powerpoint/2010/main" val="2120535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95FA4E-EA43-21F7-68B7-CBF3F50B8E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CC3ECA5-BD35-814E-3F4F-33E8D7E8BD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3A5E0A-0CA4-870F-3349-5E053B8AC370}"/>
              </a:ext>
            </a:extLst>
          </p:cNvPr>
          <p:cNvSpPr>
            <a:spLocks noGrp="1"/>
          </p:cNvSpPr>
          <p:nvPr>
            <p:ph type="dt" sz="half" idx="10"/>
          </p:nvPr>
        </p:nvSpPr>
        <p:spPr/>
        <p:txBody>
          <a:bodyPr/>
          <a:lstStyle/>
          <a:p>
            <a:fld id="{62EEFA34-2355-428E-AE67-99B3CB52E0F1}" type="datetimeFigureOut">
              <a:rPr lang="en-US" smtClean="0"/>
              <a:t>3/10/2026</a:t>
            </a:fld>
            <a:endParaRPr lang="en-US"/>
          </a:p>
        </p:txBody>
      </p:sp>
      <p:sp>
        <p:nvSpPr>
          <p:cNvPr id="5" name="Footer Placeholder 4">
            <a:extLst>
              <a:ext uri="{FF2B5EF4-FFF2-40B4-BE49-F238E27FC236}">
                <a16:creationId xmlns:a16="http://schemas.microsoft.com/office/drawing/2014/main" id="{7955A363-A9BB-9515-E6C1-63A8985B8C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7E8A3-7C8C-45F6-445F-32304A9FECC8}"/>
              </a:ext>
            </a:extLst>
          </p:cNvPr>
          <p:cNvSpPr>
            <a:spLocks noGrp="1"/>
          </p:cNvSpPr>
          <p:nvPr>
            <p:ph type="sldNum" sz="quarter" idx="12"/>
          </p:nvPr>
        </p:nvSpPr>
        <p:spPr/>
        <p:txBody>
          <a:bodyPr/>
          <a:lstStyle/>
          <a:p>
            <a:fld id="{233A606B-8CF3-4EF3-9C2C-4CE14007DA70}" type="slidenum">
              <a:rPr lang="en-US" smtClean="0"/>
              <a:t>‹N›</a:t>
            </a:fld>
            <a:endParaRPr lang="en-US"/>
          </a:p>
        </p:txBody>
      </p:sp>
    </p:spTree>
    <p:extLst>
      <p:ext uri="{BB962C8B-B14F-4D97-AF65-F5344CB8AC3E}">
        <p14:creationId xmlns:p14="http://schemas.microsoft.com/office/powerpoint/2010/main" val="37322865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4403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CB59C-9362-DFDE-C7A3-A9502345EC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E9010C-A9AD-1CA6-EC31-2F45F6FA94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7876F5-C3A9-1CA7-32FF-85C624D24A0A}"/>
              </a:ext>
            </a:extLst>
          </p:cNvPr>
          <p:cNvSpPr>
            <a:spLocks noGrp="1"/>
          </p:cNvSpPr>
          <p:nvPr>
            <p:ph type="dt" sz="half" idx="10"/>
          </p:nvPr>
        </p:nvSpPr>
        <p:spPr/>
        <p:txBody>
          <a:bodyPr/>
          <a:lstStyle/>
          <a:p>
            <a:fld id="{62EEFA34-2355-428E-AE67-99B3CB52E0F1}" type="datetimeFigureOut">
              <a:rPr lang="en-US" smtClean="0"/>
              <a:t>3/10/2026</a:t>
            </a:fld>
            <a:endParaRPr lang="en-US"/>
          </a:p>
        </p:txBody>
      </p:sp>
      <p:sp>
        <p:nvSpPr>
          <p:cNvPr id="5" name="Footer Placeholder 4">
            <a:extLst>
              <a:ext uri="{FF2B5EF4-FFF2-40B4-BE49-F238E27FC236}">
                <a16:creationId xmlns:a16="http://schemas.microsoft.com/office/drawing/2014/main" id="{DFEC5DA4-D6C0-EE4E-5761-D34C6518EC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B4C3E7-9F8F-90CD-2885-B4713A511900}"/>
              </a:ext>
            </a:extLst>
          </p:cNvPr>
          <p:cNvSpPr>
            <a:spLocks noGrp="1"/>
          </p:cNvSpPr>
          <p:nvPr>
            <p:ph type="sldNum" sz="quarter" idx="12"/>
          </p:nvPr>
        </p:nvSpPr>
        <p:spPr/>
        <p:txBody>
          <a:bodyPr/>
          <a:lstStyle/>
          <a:p>
            <a:fld id="{233A606B-8CF3-4EF3-9C2C-4CE14007DA70}" type="slidenum">
              <a:rPr lang="en-US" smtClean="0"/>
              <a:t>‹N›</a:t>
            </a:fld>
            <a:endParaRPr lang="en-US"/>
          </a:p>
        </p:txBody>
      </p:sp>
    </p:spTree>
    <p:extLst>
      <p:ext uri="{BB962C8B-B14F-4D97-AF65-F5344CB8AC3E}">
        <p14:creationId xmlns:p14="http://schemas.microsoft.com/office/powerpoint/2010/main" val="3551947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AE340-AB76-D10D-B67E-3BFF4FD9952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8848F6-0C02-8C2E-363B-D5C86BF55B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C3DF5C-68BF-8B52-BB25-FE6F529CACD0}"/>
              </a:ext>
            </a:extLst>
          </p:cNvPr>
          <p:cNvSpPr>
            <a:spLocks noGrp="1"/>
          </p:cNvSpPr>
          <p:nvPr>
            <p:ph type="dt" sz="half" idx="10"/>
          </p:nvPr>
        </p:nvSpPr>
        <p:spPr/>
        <p:txBody>
          <a:bodyPr/>
          <a:lstStyle/>
          <a:p>
            <a:fld id="{62EEFA34-2355-428E-AE67-99B3CB52E0F1}" type="datetimeFigureOut">
              <a:rPr lang="en-US" smtClean="0"/>
              <a:t>3/10/2026</a:t>
            </a:fld>
            <a:endParaRPr lang="en-US"/>
          </a:p>
        </p:txBody>
      </p:sp>
      <p:sp>
        <p:nvSpPr>
          <p:cNvPr id="5" name="Footer Placeholder 4">
            <a:extLst>
              <a:ext uri="{FF2B5EF4-FFF2-40B4-BE49-F238E27FC236}">
                <a16:creationId xmlns:a16="http://schemas.microsoft.com/office/drawing/2014/main" id="{D1BBCCB8-4BCF-7E7A-ADD5-06F40E975E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057E8E-C8E2-8EBE-DC6F-273A85125D2B}"/>
              </a:ext>
            </a:extLst>
          </p:cNvPr>
          <p:cNvSpPr>
            <a:spLocks noGrp="1"/>
          </p:cNvSpPr>
          <p:nvPr>
            <p:ph type="sldNum" sz="quarter" idx="12"/>
          </p:nvPr>
        </p:nvSpPr>
        <p:spPr/>
        <p:txBody>
          <a:bodyPr/>
          <a:lstStyle/>
          <a:p>
            <a:fld id="{233A606B-8CF3-4EF3-9C2C-4CE14007DA70}" type="slidenum">
              <a:rPr lang="en-US" smtClean="0"/>
              <a:t>‹N›</a:t>
            </a:fld>
            <a:endParaRPr lang="en-US"/>
          </a:p>
        </p:txBody>
      </p:sp>
    </p:spTree>
    <p:extLst>
      <p:ext uri="{BB962C8B-B14F-4D97-AF65-F5344CB8AC3E}">
        <p14:creationId xmlns:p14="http://schemas.microsoft.com/office/powerpoint/2010/main" val="1095336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54E62-A3B9-C080-82ED-94E3F0799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1C8149-9D5D-B30D-9653-B61571713D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F66332-EBB6-29B4-8A9A-FFB32F1D4E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51FD74-B046-B9A9-0FA4-8336D5A93358}"/>
              </a:ext>
            </a:extLst>
          </p:cNvPr>
          <p:cNvSpPr>
            <a:spLocks noGrp="1"/>
          </p:cNvSpPr>
          <p:nvPr>
            <p:ph type="dt" sz="half" idx="10"/>
          </p:nvPr>
        </p:nvSpPr>
        <p:spPr/>
        <p:txBody>
          <a:bodyPr/>
          <a:lstStyle/>
          <a:p>
            <a:fld id="{62EEFA34-2355-428E-AE67-99B3CB52E0F1}" type="datetimeFigureOut">
              <a:rPr lang="en-US" smtClean="0"/>
              <a:t>3/10/2026</a:t>
            </a:fld>
            <a:endParaRPr lang="en-US"/>
          </a:p>
        </p:txBody>
      </p:sp>
      <p:sp>
        <p:nvSpPr>
          <p:cNvPr id="6" name="Footer Placeholder 5">
            <a:extLst>
              <a:ext uri="{FF2B5EF4-FFF2-40B4-BE49-F238E27FC236}">
                <a16:creationId xmlns:a16="http://schemas.microsoft.com/office/drawing/2014/main" id="{3D0A4FC5-D34B-DA4F-960E-0A9555B63F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792C01-F36C-6B5E-9AA1-A3B646C62424}"/>
              </a:ext>
            </a:extLst>
          </p:cNvPr>
          <p:cNvSpPr>
            <a:spLocks noGrp="1"/>
          </p:cNvSpPr>
          <p:nvPr>
            <p:ph type="sldNum" sz="quarter" idx="12"/>
          </p:nvPr>
        </p:nvSpPr>
        <p:spPr/>
        <p:txBody>
          <a:bodyPr/>
          <a:lstStyle/>
          <a:p>
            <a:fld id="{233A606B-8CF3-4EF3-9C2C-4CE14007DA70}" type="slidenum">
              <a:rPr lang="en-US" smtClean="0"/>
              <a:t>‹N›</a:t>
            </a:fld>
            <a:endParaRPr lang="en-US"/>
          </a:p>
        </p:txBody>
      </p:sp>
    </p:spTree>
    <p:extLst>
      <p:ext uri="{BB962C8B-B14F-4D97-AF65-F5344CB8AC3E}">
        <p14:creationId xmlns:p14="http://schemas.microsoft.com/office/powerpoint/2010/main" val="2874477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CABCA-F0C1-3979-0DAF-7EC5F5ECC1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EC34CF-3F9E-C662-C0CC-1A7A6EF290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BD65F1-95E4-06C7-7500-296D7B983B8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3BDFAE9-086B-EE12-15B1-ADBF722A74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5D9F8C-D7C5-E104-BD49-E0817F1C1B0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1C47C4-7139-8033-50A7-C80428A10862}"/>
              </a:ext>
            </a:extLst>
          </p:cNvPr>
          <p:cNvSpPr>
            <a:spLocks noGrp="1"/>
          </p:cNvSpPr>
          <p:nvPr>
            <p:ph type="dt" sz="half" idx="10"/>
          </p:nvPr>
        </p:nvSpPr>
        <p:spPr/>
        <p:txBody>
          <a:bodyPr/>
          <a:lstStyle/>
          <a:p>
            <a:fld id="{62EEFA34-2355-428E-AE67-99B3CB52E0F1}" type="datetimeFigureOut">
              <a:rPr lang="en-US" smtClean="0"/>
              <a:t>3/10/2026</a:t>
            </a:fld>
            <a:endParaRPr lang="en-US"/>
          </a:p>
        </p:txBody>
      </p:sp>
      <p:sp>
        <p:nvSpPr>
          <p:cNvPr id="8" name="Footer Placeholder 7">
            <a:extLst>
              <a:ext uri="{FF2B5EF4-FFF2-40B4-BE49-F238E27FC236}">
                <a16:creationId xmlns:a16="http://schemas.microsoft.com/office/drawing/2014/main" id="{FCF6BA0F-AEFB-C810-DE43-399D87C5F5C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6855E8-CF6D-044A-56EE-5CA7D0086358}"/>
              </a:ext>
            </a:extLst>
          </p:cNvPr>
          <p:cNvSpPr>
            <a:spLocks noGrp="1"/>
          </p:cNvSpPr>
          <p:nvPr>
            <p:ph type="sldNum" sz="quarter" idx="12"/>
          </p:nvPr>
        </p:nvSpPr>
        <p:spPr/>
        <p:txBody>
          <a:bodyPr/>
          <a:lstStyle/>
          <a:p>
            <a:fld id="{233A606B-8CF3-4EF3-9C2C-4CE14007DA70}" type="slidenum">
              <a:rPr lang="en-US" smtClean="0"/>
              <a:t>‹N›</a:t>
            </a:fld>
            <a:endParaRPr lang="en-US"/>
          </a:p>
        </p:txBody>
      </p:sp>
    </p:spTree>
    <p:extLst>
      <p:ext uri="{BB962C8B-B14F-4D97-AF65-F5344CB8AC3E}">
        <p14:creationId xmlns:p14="http://schemas.microsoft.com/office/powerpoint/2010/main" val="1598058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DEF19-5842-E702-F5EF-3AB50090817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8045E2-19AB-EB71-7F84-BF89579B80D7}"/>
              </a:ext>
            </a:extLst>
          </p:cNvPr>
          <p:cNvSpPr>
            <a:spLocks noGrp="1"/>
          </p:cNvSpPr>
          <p:nvPr>
            <p:ph type="dt" sz="half" idx="10"/>
          </p:nvPr>
        </p:nvSpPr>
        <p:spPr/>
        <p:txBody>
          <a:bodyPr/>
          <a:lstStyle/>
          <a:p>
            <a:fld id="{62EEFA34-2355-428E-AE67-99B3CB52E0F1}" type="datetimeFigureOut">
              <a:rPr lang="en-US" smtClean="0"/>
              <a:t>3/10/2026</a:t>
            </a:fld>
            <a:endParaRPr lang="en-US"/>
          </a:p>
        </p:txBody>
      </p:sp>
      <p:sp>
        <p:nvSpPr>
          <p:cNvPr id="4" name="Footer Placeholder 3">
            <a:extLst>
              <a:ext uri="{FF2B5EF4-FFF2-40B4-BE49-F238E27FC236}">
                <a16:creationId xmlns:a16="http://schemas.microsoft.com/office/drawing/2014/main" id="{CFFD5725-4FB2-0A63-194B-87F9D94B46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42E12E9-86F3-1346-18B3-76972ADB0CC1}"/>
              </a:ext>
            </a:extLst>
          </p:cNvPr>
          <p:cNvSpPr>
            <a:spLocks noGrp="1"/>
          </p:cNvSpPr>
          <p:nvPr>
            <p:ph type="sldNum" sz="quarter" idx="12"/>
          </p:nvPr>
        </p:nvSpPr>
        <p:spPr/>
        <p:txBody>
          <a:bodyPr/>
          <a:lstStyle/>
          <a:p>
            <a:fld id="{233A606B-8CF3-4EF3-9C2C-4CE14007DA70}" type="slidenum">
              <a:rPr lang="en-US" smtClean="0"/>
              <a:t>‹N›</a:t>
            </a:fld>
            <a:endParaRPr lang="en-US"/>
          </a:p>
        </p:txBody>
      </p:sp>
    </p:spTree>
    <p:extLst>
      <p:ext uri="{BB962C8B-B14F-4D97-AF65-F5344CB8AC3E}">
        <p14:creationId xmlns:p14="http://schemas.microsoft.com/office/powerpoint/2010/main" val="259750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E32047-6936-3FF3-C375-86EF6ABE14BB}"/>
              </a:ext>
            </a:extLst>
          </p:cNvPr>
          <p:cNvSpPr>
            <a:spLocks noGrp="1"/>
          </p:cNvSpPr>
          <p:nvPr>
            <p:ph type="dt" sz="half" idx="10"/>
          </p:nvPr>
        </p:nvSpPr>
        <p:spPr/>
        <p:txBody>
          <a:bodyPr/>
          <a:lstStyle/>
          <a:p>
            <a:fld id="{62EEFA34-2355-428E-AE67-99B3CB52E0F1}" type="datetimeFigureOut">
              <a:rPr lang="en-US" smtClean="0"/>
              <a:t>3/10/2026</a:t>
            </a:fld>
            <a:endParaRPr lang="en-US"/>
          </a:p>
        </p:txBody>
      </p:sp>
      <p:sp>
        <p:nvSpPr>
          <p:cNvPr id="3" name="Footer Placeholder 2">
            <a:extLst>
              <a:ext uri="{FF2B5EF4-FFF2-40B4-BE49-F238E27FC236}">
                <a16:creationId xmlns:a16="http://schemas.microsoft.com/office/drawing/2014/main" id="{F901CFCA-7B15-2A3B-1AF8-BBD7C991DB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465296-5679-E5B2-83D8-1F2DBD781554}"/>
              </a:ext>
            </a:extLst>
          </p:cNvPr>
          <p:cNvSpPr>
            <a:spLocks noGrp="1"/>
          </p:cNvSpPr>
          <p:nvPr>
            <p:ph type="sldNum" sz="quarter" idx="12"/>
          </p:nvPr>
        </p:nvSpPr>
        <p:spPr/>
        <p:txBody>
          <a:bodyPr/>
          <a:lstStyle/>
          <a:p>
            <a:fld id="{233A606B-8CF3-4EF3-9C2C-4CE14007DA70}" type="slidenum">
              <a:rPr lang="en-US" smtClean="0"/>
              <a:t>‹N›</a:t>
            </a:fld>
            <a:endParaRPr lang="en-US"/>
          </a:p>
        </p:txBody>
      </p:sp>
    </p:spTree>
    <p:extLst>
      <p:ext uri="{BB962C8B-B14F-4D97-AF65-F5344CB8AC3E}">
        <p14:creationId xmlns:p14="http://schemas.microsoft.com/office/powerpoint/2010/main" val="858636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6DE5D-F9FA-394F-C43A-BE8411EF36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A868A5-1848-703F-55F7-F4127D6572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5694E7-9967-F29D-5982-7DA351E9FF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878769-94AB-9620-496C-FA4D1723EC6E}"/>
              </a:ext>
            </a:extLst>
          </p:cNvPr>
          <p:cNvSpPr>
            <a:spLocks noGrp="1"/>
          </p:cNvSpPr>
          <p:nvPr>
            <p:ph type="dt" sz="half" idx="10"/>
          </p:nvPr>
        </p:nvSpPr>
        <p:spPr/>
        <p:txBody>
          <a:bodyPr/>
          <a:lstStyle/>
          <a:p>
            <a:fld id="{62EEFA34-2355-428E-AE67-99B3CB52E0F1}" type="datetimeFigureOut">
              <a:rPr lang="en-US" smtClean="0"/>
              <a:t>3/10/2026</a:t>
            </a:fld>
            <a:endParaRPr lang="en-US"/>
          </a:p>
        </p:txBody>
      </p:sp>
      <p:sp>
        <p:nvSpPr>
          <p:cNvPr id="6" name="Footer Placeholder 5">
            <a:extLst>
              <a:ext uri="{FF2B5EF4-FFF2-40B4-BE49-F238E27FC236}">
                <a16:creationId xmlns:a16="http://schemas.microsoft.com/office/drawing/2014/main" id="{BEE48D72-2A94-52CA-78FF-FAD030E0A1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CA0B61-DC0F-3BB3-23D0-84AEAA1DB593}"/>
              </a:ext>
            </a:extLst>
          </p:cNvPr>
          <p:cNvSpPr>
            <a:spLocks noGrp="1"/>
          </p:cNvSpPr>
          <p:nvPr>
            <p:ph type="sldNum" sz="quarter" idx="12"/>
          </p:nvPr>
        </p:nvSpPr>
        <p:spPr/>
        <p:txBody>
          <a:bodyPr/>
          <a:lstStyle/>
          <a:p>
            <a:fld id="{233A606B-8CF3-4EF3-9C2C-4CE14007DA70}" type="slidenum">
              <a:rPr lang="en-US" smtClean="0"/>
              <a:t>‹N›</a:t>
            </a:fld>
            <a:endParaRPr lang="en-US"/>
          </a:p>
        </p:txBody>
      </p:sp>
    </p:spTree>
    <p:extLst>
      <p:ext uri="{BB962C8B-B14F-4D97-AF65-F5344CB8AC3E}">
        <p14:creationId xmlns:p14="http://schemas.microsoft.com/office/powerpoint/2010/main" val="1210264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5D5AA-007D-DBBE-4D4D-14265679F0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801F52-786A-199F-9956-F5DC51F6F8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90D235-CD05-FFA8-832C-72B222DA9C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BFCED1-D73E-B12A-CE21-8404176565DF}"/>
              </a:ext>
            </a:extLst>
          </p:cNvPr>
          <p:cNvSpPr>
            <a:spLocks noGrp="1"/>
          </p:cNvSpPr>
          <p:nvPr>
            <p:ph type="dt" sz="half" idx="10"/>
          </p:nvPr>
        </p:nvSpPr>
        <p:spPr/>
        <p:txBody>
          <a:bodyPr/>
          <a:lstStyle/>
          <a:p>
            <a:fld id="{62EEFA34-2355-428E-AE67-99B3CB52E0F1}" type="datetimeFigureOut">
              <a:rPr lang="en-US" smtClean="0"/>
              <a:t>3/10/2026</a:t>
            </a:fld>
            <a:endParaRPr lang="en-US"/>
          </a:p>
        </p:txBody>
      </p:sp>
      <p:sp>
        <p:nvSpPr>
          <p:cNvPr id="6" name="Footer Placeholder 5">
            <a:extLst>
              <a:ext uri="{FF2B5EF4-FFF2-40B4-BE49-F238E27FC236}">
                <a16:creationId xmlns:a16="http://schemas.microsoft.com/office/drawing/2014/main" id="{4DCBE4B7-1927-1C91-29B6-5A4F3A05BC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83770E-C4E8-D768-138D-BF4B6C58D239}"/>
              </a:ext>
            </a:extLst>
          </p:cNvPr>
          <p:cNvSpPr>
            <a:spLocks noGrp="1"/>
          </p:cNvSpPr>
          <p:nvPr>
            <p:ph type="sldNum" sz="quarter" idx="12"/>
          </p:nvPr>
        </p:nvSpPr>
        <p:spPr/>
        <p:txBody>
          <a:bodyPr/>
          <a:lstStyle/>
          <a:p>
            <a:fld id="{233A606B-8CF3-4EF3-9C2C-4CE14007DA70}" type="slidenum">
              <a:rPr lang="en-US" smtClean="0"/>
              <a:t>‹N›</a:t>
            </a:fld>
            <a:endParaRPr lang="en-US"/>
          </a:p>
        </p:txBody>
      </p:sp>
    </p:spTree>
    <p:extLst>
      <p:ext uri="{BB962C8B-B14F-4D97-AF65-F5344CB8AC3E}">
        <p14:creationId xmlns:p14="http://schemas.microsoft.com/office/powerpoint/2010/main" val="2424258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160A7C-ED31-5998-0A71-F664557134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1E35BE-B278-07AA-40CC-551696BE08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21CDA1-7F22-479F-46C7-98CE0610AC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EEFA34-2355-428E-AE67-99B3CB52E0F1}" type="datetimeFigureOut">
              <a:rPr lang="en-US" smtClean="0"/>
              <a:t>3/10/2026</a:t>
            </a:fld>
            <a:endParaRPr lang="en-US"/>
          </a:p>
        </p:txBody>
      </p:sp>
      <p:sp>
        <p:nvSpPr>
          <p:cNvPr id="5" name="Footer Placeholder 4">
            <a:extLst>
              <a:ext uri="{FF2B5EF4-FFF2-40B4-BE49-F238E27FC236}">
                <a16:creationId xmlns:a16="http://schemas.microsoft.com/office/drawing/2014/main" id="{1174BCDC-EE85-9FA9-0553-5527949543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2AE9BDE-5299-48FB-AF4E-C5A8A84CD4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3A606B-8CF3-4EF3-9C2C-4CE14007DA70}" type="slidenum">
              <a:rPr lang="en-US" smtClean="0"/>
              <a:t>‹N›</a:t>
            </a:fld>
            <a:endParaRPr lang="en-US"/>
          </a:p>
        </p:txBody>
      </p:sp>
    </p:spTree>
    <p:extLst>
      <p:ext uri="{BB962C8B-B14F-4D97-AF65-F5344CB8AC3E}">
        <p14:creationId xmlns:p14="http://schemas.microsoft.com/office/powerpoint/2010/main" val="23233585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57200" y="1051560"/>
            <a:ext cx="11277295" cy="731520"/>
          </a:xfrm>
          <a:prstGeom prst="rect">
            <a:avLst/>
          </a:prstGeom>
          <a:noFill/>
          <a:ln/>
        </p:spPr>
        <p:txBody>
          <a:bodyPr wrap="square" rtlCol="0" anchor="ctr"/>
          <a:lstStyle/>
          <a:p>
            <a:pPr marL="0" indent="0" algn="ctr">
              <a:buNone/>
            </a:pPr>
            <a:r>
              <a:rPr lang="en-US" sz="4000" dirty="0" err="1">
                <a:solidFill>
                  <a:srgbClr val="000000"/>
                </a:solidFill>
                <a:latin typeface="Calibri" pitchFamily="34" charset="0"/>
                <a:ea typeface="Calibri" pitchFamily="34" charset="-122"/>
                <a:cs typeface="Calibri" pitchFamily="34" charset="-120"/>
              </a:rPr>
              <a:t>Elementi</a:t>
            </a:r>
            <a:r>
              <a:rPr lang="en-US" sz="4000" dirty="0">
                <a:solidFill>
                  <a:srgbClr val="000000"/>
                </a:solidFill>
                <a:latin typeface="Calibri" pitchFamily="34" charset="0"/>
                <a:ea typeface="Calibri" pitchFamily="34" charset="-122"/>
                <a:cs typeface="Calibri" pitchFamily="34" charset="-120"/>
              </a:rPr>
              <a:t> di Economia</a:t>
            </a:r>
          </a:p>
          <a:p>
            <a:pPr marL="0" indent="0" algn="ctr">
              <a:buNone/>
            </a:pPr>
            <a:r>
              <a:rPr lang="en-US" sz="4000" dirty="0">
                <a:solidFill>
                  <a:srgbClr val="000000"/>
                </a:solidFill>
                <a:latin typeface="Calibri" pitchFamily="34" charset="0"/>
                <a:ea typeface="Calibri" pitchFamily="34" charset="-122"/>
                <a:cs typeface="Calibri" pitchFamily="34" charset="-120"/>
              </a:rPr>
              <a:t>2025/2026</a:t>
            </a:r>
            <a:endParaRPr lang="en-US" sz="4000" dirty="0"/>
          </a:p>
        </p:txBody>
      </p:sp>
      <p:sp>
        <p:nvSpPr>
          <p:cNvPr id="3" name="Text 1"/>
          <p:cNvSpPr/>
          <p:nvPr/>
        </p:nvSpPr>
        <p:spPr>
          <a:xfrm>
            <a:off x="457200" y="2240280"/>
            <a:ext cx="11277295" cy="640080"/>
          </a:xfrm>
          <a:prstGeom prst="rect">
            <a:avLst/>
          </a:prstGeom>
          <a:noFill/>
          <a:ln/>
        </p:spPr>
        <p:txBody>
          <a:bodyPr wrap="square" rtlCol="0" anchor="ctr"/>
          <a:lstStyle/>
          <a:p>
            <a:pPr marL="0" indent="0" algn="ctr">
              <a:buNone/>
            </a:pPr>
            <a:r>
              <a:rPr lang="en-US" sz="2600" dirty="0">
                <a:solidFill>
                  <a:srgbClr val="000000"/>
                </a:solidFill>
                <a:latin typeface="Calibri" pitchFamily="34" charset="0"/>
                <a:ea typeface="Calibri" pitchFamily="34" charset="-122"/>
                <a:cs typeface="Calibri" pitchFamily="34" charset="-120"/>
              </a:rPr>
              <a:t>Prof. Lorenzo Di Domenico</a:t>
            </a:r>
            <a:endParaRPr lang="en-US" sz="2600" dirty="0"/>
          </a:p>
        </p:txBody>
      </p:sp>
      <p:sp>
        <p:nvSpPr>
          <p:cNvPr id="4" name="Shape 2"/>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6" name="Image 0" descr="/mnt/data/deams_logo.png"/>
          <p:cNvPicPr>
            <a:picLocks noChangeAspect="1"/>
          </p:cNvPicPr>
          <p:nvPr/>
        </p:nvPicPr>
        <p:blipFill>
          <a:blip r:embed="rId3"/>
          <a:stretch>
            <a:fillRect/>
          </a:stretch>
        </p:blipFill>
        <p:spPr>
          <a:xfrm>
            <a:off x="9931170" y="6446520"/>
            <a:ext cx="1051560" cy="41148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41372-C91C-1862-4C9E-11F0968B74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DCAB96-714E-FE93-0885-570825634310}"/>
              </a:ext>
            </a:extLst>
          </p:cNvPr>
          <p:cNvSpPr>
            <a:spLocks noGrp="1"/>
          </p:cNvSpPr>
          <p:nvPr>
            <p:ph type="title"/>
          </p:nvPr>
        </p:nvSpPr>
        <p:spPr>
          <a:xfrm>
            <a:off x="838047" y="95854"/>
            <a:ext cx="10515600" cy="1325563"/>
          </a:xfrm>
        </p:spPr>
        <p:txBody>
          <a:bodyPr/>
          <a:lstStyle/>
          <a:p>
            <a:r>
              <a:rPr lang="it-IT" noProof="0" dirty="0">
                <a:latin typeface="Times New Roman" panose="02020603050405020304" pitchFamily="18" charset="0"/>
                <a:cs typeface="Times New Roman" panose="02020603050405020304" pitchFamily="18" charset="0"/>
              </a:rPr>
              <a:t>Domande a cui rispondere (in futuro) ?</a:t>
            </a:r>
          </a:p>
        </p:txBody>
      </p:sp>
      <p:sp>
        <p:nvSpPr>
          <p:cNvPr id="3" name="Content Placeholder 2">
            <a:extLst>
              <a:ext uri="{FF2B5EF4-FFF2-40B4-BE49-F238E27FC236}">
                <a16:creationId xmlns:a16="http://schemas.microsoft.com/office/drawing/2014/main" id="{1A96477A-626C-77CE-CAEA-03EA92E8F800}"/>
              </a:ext>
            </a:extLst>
          </p:cNvPr>
          <p:cNvSpPr>
            <a:spLocks noGrp="1"/>
          </p:cNvSpPr>
          <p:nvPr>
            <p:ph idx="1"/>
          </p:nvPr>
        </p:nvSpPr>
        <p:spPr>
          <a:xfrm>
            <a:off x="713509" y="1340768"/>
            <a:ext cx="11067104" cy="4904012"/>
          </a:xfrm>
        </p:spPr>
        <p:txBody>
          <a:bodyPr>
            <a:normAutofit/>
          </a:bodyPr>
          <a:lstStyle/>
          <a:p>
            <a:pPr lvl="5"/>
            <a:endParaRPr lang="it-IT" noProof="0" dirty="0">
              <a:latin typeface="Times New Roman" panose="02020603050405020304" pitchFamily="18" charset="0"/>
              <a:cs typeface="Times New Roman" panose="02020603050405020304" pitchFamily="18" charset="0"/>
            </a:endParaRPr>
          </a:p>
          <a:p>
            <a:r>
              <a:rPr lang="it-IT" dirty="0">
                <a:latin typeface="Times New Roman" panose="02020603050405020304" pitchFamily="18" charset="0"/>
                <a:cs typeface="Times New Roman" panose="02020603050405020304" pitchFamily="18" charset="0"/>
              </a:rPr>
              <a:t>Da cosa dipende la remunerazione che ognuno di noi ottiene in cambio delle sue ore lavoro? </a:t>
            </a:r>
          </a:p>
          <a:p>
            <a:r>
              <a:rPr lang="it-IT" dirty="0">
                <a:latin typeface="Times New Roman" panose="02020603050405020304" pitchFamily="18" charset="0"/>
                <a:cs typeface="Times New Roman" panose="02020603050405020304" pitchFamily="18" charset="0"/>
              </a:rPr>
              <a:t>Da cosa dipendono la distribuzione del reddito e le disuguaglianze? </a:t>
            </a:r>
          </a:p>
          <a:p>
            <a:r>
              <a:rPr lang="it-IT" dirty="0">
                <a:latin typeface="Times New Roman" panose="02020603050405020304" pitchFamily="18" charset="0"/>
                <a:cs typeface="Times New Roman" panose="02020603050405020304" pitchFamily="18" charset="0"/>
              </a:rPr>
              <a:t>Politiche fiscali espansive o tagli alla spesa pubblica? </a:t>
            </a:r>
          </a:p>
          <a:p>
            <a:r>
              <a:rPr lang="it-IT" dirty="0">
                <a:latin typeface="Times New Roman" panose="02020603050405020304" pitchFamily="18" charset="0"/>
                <a:cs typeface="Times New Roman" panose="02020603050405020304" pitchFamily="18" charset="0"/>
              </a:rPr>
              <a:t>Come concordano/divergono le differenti teorie economiche su questi temi? </a:t>
            </a:r>
          </a:p>
          <a:p>
            <a:r>
              <a:rPr lang="it-IT" dirty="0">
                <a:latin typeface="Times New Roman" panose="02020603050405020304" pitchFamily="18" charset="0"/>
                <a:cs typeface="Times New Roman" panose="02020603050405020304" pitchFamily="18" charset="0"/>
              </a:rPr>
              <a:t>Cosa è una </a:t>
            </a:r>
            <a:r>
              <a:rPr lang="it-IT">
                <a:latin typeface="Times New Roman" panose="02020603050405020304" pitchFamily="18" charset="0"/>
                <a:cs typeface="Times New Roman" panose="02020603050405020304" pitchFamily="18" charset="0"/>
              </a:rPr>
              <a:t>teoria economica? </a:t>
            </a:r>
            <a:endParaRPr lang="it-IT" dirty="0">
              <a:latin typeface="Times New Roman" panose="02020603050405020304" pitchFamily="18" charset="0"/>
              <a:cs typeface="Times New Roman" panose="02020603050405020304" pitchFamily="18" charset="0"/>
            </a:endParaRPr>
          </a:p>
          <a:p>
            <a:endParaRPr lang="it-IT" dirty="0">
              <a:latin typeface="Times New Roman" panose="02020603050405020304" pitchFamily="18" charset="0"/>
              <a:cs typeface="Times New Roman" panose="02020603050405020304" pitchFamily="18" charset="0"/>
            </a:endParaRPr>
          </a:p>
          <a:p>
            <a:endParaRPr lang="it-IT" noProof="0" dirty="0">
              <a:latin typeface="Times New Roman" panose="02020603050405020304" pitchFamily="18" charset="0"/>
              <a:cs typeface="Times New Roman" panose="02020603050405020304" pitchFamily="18" charset="0"/>
            </a:endParaRPr>
          </a:p>
          <a:p>
            <a:endParaRPr lang="it-IT" noProof="0" dirty="0">
              <a:latin typeface="Times New Roman" panose="02020603050405020304" pitchFamily="18" charset="0"/>
              <a:cs typeface="Times New Roman" panose="02020603050405020304" pitchFamily="18" charset="0"/>
            </a:endParaRPr>
          </a:p>
        </p:txBody>
      </p:sp>
      <p:sp>
        <p:nvSpPr>
          <p:cNvPr id="5" name="Shape 2">
            <a:extLst>
              <a:ext uri="{FF2B5EF4-FFF2-40B4-BE49-F238E27FC236}">
                <a16:creationId xmlns:a16="http://schemas.microsoft.com/office/drawing/2014/main" id="{91536948-38EF-657B-1F3E-AC3EAA3328FB}"/>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6" name="Image 0" descr="/mnt/data/deams_logo.png">
            <a:extLst>
              <a:ext uri="{FF2B5EF4-FFF2-40B4-BE49-F238E27FC236}">
                <a16:creationId xmlns:a16="http://schemas.microsoft.com/office/drawing/2014/main" id="{C740C3A3-EDDA-CA9A-CF7A-4C76931DF2D1}"/>
              </a:ext>
            </a:extLst>
          </p:cNvPr>
          <p:cNvPicPr>
            <a:picLocks noChangeAspect="1"/>
          </p:cNvPicPr>
          <p:nvPr/>
        </p:nvPicPr>
        <p:blipFill>
          <a:blip r:embed="rId2"/>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31210926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5D359-1E13-DD63-6E4C-CE0177DCD018}"/>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192AD9D4-6CAB-0BA3-65F9-7560C8A3DD93}"/>
              </a:ext>
            </a:extLst>
          </p:cNvPr>
          <p:cNvSpPr>
            <a:spLocks noGrp="1"/>
          </p:cNvSpPr>
          <p:nvPr>
            <p:ph type="title"/>
          </p:nvPr>
        </p:nvSpPr>
        <p:spPr>
          <a:xfrm>
            <a:off x="678830" y="0"/>
            <a:ext cx="11617079" cy="1325563"/>
          </a:xfrm>
        </p:spPr>
        <p:txBody>
          <a:bodyPr>
            <a:normAutofit/>
          </a:bodyPr>
          <a:lstStyle/>
          <a:p>
            <a:r>
              <a:rPr lang="it-IT" sz="4200" noProof="0" dirty="0">
                <a:latin typeface="Times New Roman" panose="02020603050405020304" pitchFamily="18" charset="0"/>
                <a:cs typeface="Times New Roman" panose="02020603050405020304" pitchFamily="18" charset="0"/>
              </a:rPr>
              <a:t>Cos’è un sistema economico? </a:t>
            </a:r>
          </a:p>
        </p:txBody>
      </p:sp>
      <p:pic>
        <p:nvPicPr>
          <p:cNvPr id="3" name="Immagine 2">
            <a:extLst>
              <a:ext uri="{FF2B5EF4-FFF2-40B4-BE49-F238E27FC236}">
                <a16:creationId xmlns:a16="http://schemas.microsoft.com/office/drawing/2014/main" id="{2C18F958-3518-BCC3-6DF4-3DFAD3198467}"/>
              </a:ext>
            </a:extLst>
          </p:cNvPr>
          <p:cNvPicPr>
            <a:picLocks noChangeAspect="1"/>
          </p:cNvPicPr>
          <p:nvPr/>
        </p:nvPicPr>
        <p:blipFill>
          <a:blip r:embed="rId2"/>
          <a:stretch>
            <a:fillRect/>
          </a:stretch>
        </p:blipFill>
        <p:spPr>
          <a:xfrm>
            <a:off x="1101860" y="1638065"/>
            <a:ext cx="4148459" cy="4148459"/>
          </a:xfrm>
          <a:prstGeom prst="rect">
            <a:avLst/>
          </a:prstGeom>
        </p:spPr>
      </p:pic>
      <p:sp>
        <p:nvSpPr>
          <p:cNvPr id="7" name="CasellaDiTesto 6">
            <a:extLst>
              <a:ext uri="{FF2B5EF4-FFF2-40B4-BE49-F238E27FC236}">
                <a16:creationId xmlns:a16="http://schemas.microsoft.com/office/drawing/2014/main" id="{22797DB4-2886-57B8-B28E-A7EF73380873}"/>
              </a:ext>
            </a:extLst>
          </p:cNvPr>
          <p:cNvSpPr txBox="1"/>
          <p:nvPr/>
        </p:nvSpPr>
        <p:spPr>
          <a:xfrm>
            <a:off x="5626645" y="1638065"/>
            <a:ext cx="6148358" cy="3416320"/>
          </a:xfrm>
          <a:prstGeom prst="rect">
            <a:avLst/>
          </a:prstGeom>
          <a:noFill/>
        </p:spPr>
        <p:txBody>
          <a:bodyPr wrap="square">
            <a:spAutoFit/>
          </a:bodyPr>
          <a:lstStyle/>
          <a:p>
            <a:pPr indent="-228600" algn="just" eaLnBrk="1" hangingPunct="1">
              <a:lnSpc>
                <a:spcPct val="90000"/>
              </a:lnSpc>
              <a:buFont typeface="Arial" panose="020B0604020202020204" pitchFamily="34" charset="0"/>
              <a:buChar char="•"/>
            </a:pPr>
            <a:r>
              <a:rPr lang="it-IT" sz="2000" noProof="0" dirty="0" err="1">
                <a:latin typeface="Times New Roman" panose="02020603050405020304" pitchFamily="18" charset="0"/>
                <a:cs typeface="Times New Roman" panose="02020603050405020304" pitchFamily="18" charset="0"/>
              </a:rPr>
              <a:t>Perchè</a:t>
            </a:r>
            <a:r>
              <a:rPr lang="it-IT" sz="2000" noProof="0" dirty="0">
                <a:latin typeface="Times New Roman" panose="02020603050405020304" pitchFamily="18" charset="0"/>
                <a:cs typeface="Times New Roman" panose="02020603050405020304" pitchFamily="18" charset="0"/>
              </a:rPr>
              <a:t> la società umana è basata su un processo di produzione collettivo? </a:t>
            </a:r>
            <a:r>
              <a:rPr lang="it-IT" sz="2000" noProof="0" dirty="0" err="1">
                <a:latin typeface="Times New Roman" panose="02020603050405020304" pitchFamily="18" charset="0"/>
                <a:cs typeface="Times New Roman" panose="02020603050405020304" pitchFamily="18" charset="0"/>
              </a:rPr>
              <a:t>Perchè</a:t>
            </a:r>
            <a:r>
              <a:rPr lang="it-IT" sz="2000" noProof="0" dirty="0">
                <a:latin typeface="Times New Roman" panose="02020603050405020304" pitchFamily="18" charset="0"/>
                <a:cs typeface="Times New Roman" panose="02020603050405020304" pitchFamily="18" charset="0"/>
              </a:rPr>
              <a:t> risulta conveniente produrre i beni di cui abbiamo bisogno all’interno di un processo integrato piuttosto che a livello individuale?</a:t>
            </a:r>
          </a:p>
          <a:p>
            <a:pPr indent="-228600" algn="just" eaLnBrk="1" hangingPunct="1">
              <a:lnSpc>
                <a:spcPct val="90000"/>
              </a:lnSpc>
              <a:buFont typeface="Arial" panose="020B0604020202020204" pitchFamily="34" charset="0"/>
              <a:buChar char="•"/>
            </a:pPr>
            <a:endParaRPr lang="it-IT" sz="2000" noProof="0" dirty="0">
              <a:latin typeface="Times New Roman" panose="02020603050405020304" pitchFamily="18" charset="0"/>
              <a:cs typeface="Times New Roman" panose="02020603050405020304" pitchFamily="18" charset="0"/>
            </a:endParaRPr>
          </a:p>
          <a:p>
            <a:pPr indent="-228600" algn="just" eaLnBrk="1" hangingPunct="1">
              <a:lnSpc>
                <a:spcPct val="90000"/>
              </a:lnSpc>
              <a:buFont typeface="Arial" panose="020B0604020202020204" pitchFamily="34" charset="0"/>
              <a:buChar char="•"/>
            </a:pPr>
            <a:r>
              <a:rPr lang="it-IT" sz="2000" noProof="0" dirty="0">
                <a:latin typeface="Times New Roman" panose="02020603050405020304" pitchFamily="18" charset="0"/>
                <a:cs typeface="Times New Roman" panose="02020603050405020304" pitchFamily="18" charset="0"/>
              </a:rPr>
              <a:t>Se isolassimo ogni individuo dalla società o dal sistema socio-economico in cui vive, cosa e quanto riuscirebbe a produrre singolarmente di quello che, ad oggi, si trova a consumare?</a:t>
            </a:r>
          </a:p>
          <a:p>
            <a:pPr marL="114300" indent="0" algn="just" eaLnBrk="1" hangingPunct="1">
              <a:lnSpc>
                <a:spcPct val="90000"/>
              </a:lnSpc>
              <a:buNone/>
            </a:pPr>
            <a:endParaRPr lang="it-IT" sz="2000" noProof="0" dirty="0">
              <a:latin typeface="Times New Roman" panose="02020603050405020304" pitchFamily="18" charset="0"/>
              <a:cs typeface="Times New Roman" panose="02020603050405020304" pitchFamily="18" charset="0"/>
            </a:endParaRPr>
          </a:p>
          <a:p>
            <a:pPr algn="just" eaLnBrk="1" hangingPunct="1">
              <a:lnSpc>
                <a:spcPct val="90000"/>
              </a:lnSpc>
            </a:pPr>
            <a:endParaRPr lang="it-IT" sz="2000" noProof="0" dirty="0">
              <a:latin typeface="Times New Roman" panose="02020603050405020304" pitchFamily="18" charset="0"/>
              <a:cs typeface="Times New Roman" panose="02020603050405020304" pitchFamily="18" charset="0"/>
            </a:endParaRPr>
          </a:p>
          <a:p>
            <a:pPr marL="114300" indent="0" algn="just" eaLnBrk="1" hangingPunct="1">
              <a:lnSpc>
                <a:spcPct val="90000"/>
              </a:lnSpc>
              <a:buNone/>
            </a:pPr>
            <a:endParaRPr lang="it-IT" sz="2000" noProof="0" dirty="0">
              <a:latin typeface="Times New Roman" panose="02020603050405020304" pitchFamily="18" charset="0"/>
              <a:cs typeface="Times New Roman" panose="02020603050405020304" pitchFamily="18" charset="0"/>
            </a:endParaRPr>
          </a:p>
        </p:txBody>
      </p:sp>
      <p:sp>
        <p:nvSpPr>
          <p:cNvPr id="2" name="Shape 2">
            <a:extLst>
              <a:ext uri="{FF2B5EF4-FFF2-40B4-BE49-F238E27FC236}">
                <a16:creationId xmlns:a16="http://schemas.microsoft.com/office/drawing/2014/main" id="{EF72EC0E-7F24-F82E-D3CD-4FF58F3DF5B6}"/>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4" name="Image 0" descr="/mnt/data/deams_logo.png">
            <a:extLst>
              <a:ext uri="{FF2B5EF4-FFF2-40B4-BE49-F238E27FC236}">
                <a16:creationId xmlns:a16="http://schemas.microsoft.com/office/drawing/2014/main" id="{199AC186-E9E7-301F-23C5-166568C94275}"/>
              </a:ext>
            </a:extLst>
          </p:cNvPr>
          <p:cNvPicPr>
            <a:picLocks noChangeAspect="1"/>
          </p:cNvPicPr>
          <p:nvPr/>
        </p:nvPicPr>
        <p:blipFill>
          <a:blip r:embed="rId3"/>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40663370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FB5C6-AE60-5E27-8006-7FC9A8B2A5E3}"/>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CF5E097D-919D-CCEE-6255-5AF15670E176}"/>
              </a:ext>
            </a:extLst>
          </p:cNvPr>
          <p:cNvSpPr>
            <a:spLocks noGrp="1"/>
          </p:cNvSpPr>
          <p:nvPr>
            <p:ph type="title"/>
          </p:nvPr>
        </p:nvSpPr>
        <p:spPr>
          <a:xfrm>
            <a:off x="678830" y="0"/>
            <a:ext cx="11617079" cy="1325563"/>
          </a:xfrm>
        </p:spPr>
        <p:txBody>
          <a:bodyPr>
            <a:normAutofit/>
          </a:bodyPr>
          <a:lstStyle/>
          <a:p>
            <a:r>
              <a:rPr lang="it-IT" sz="4200" noProof="0" dirty="0">
                <a:latin typeface="Times New Roman" panose="02020603050405020304" pitchFamily="18" charset="0"/>
                <a:cs typeface="Times New Roman" panose="02020603050405020304" pitchFamily="18" charset="0"/>
              </a:rPr>
              <a:t>L’economia: La divisione del lavoro</a:t>
            </a:r>
          </a:p>
        </p:txBody>
      </p:sp>
      <p:pic>
        <p:nvPicPr>
          <p:cNvPr id="3" name="Immagine 2">
            <a:extLst>
              <a:ext uri="{FF2B5EF4-FFF2-40B4-BE49-F238E27FC236}">
                <a16:creationId xmlns:a16="http://schemas.microsoft.com/office/drawing/2014/main" id="{06F0763B-F3D8-D329-E486-B1F12714D19C}"/>
              </a:ext>
            </a:extLst>
          </p:cNvPr>
          <p:cNvPicPr>
            <a:picLocks noChangeAspect="1"/>
          </p:cNvPicPr>
          <p:nvPr/>
        </p:nvPicPr>
        <p:blipFill>
          <a:blip r:embed="rId2"/>
          <a:stretch>
            <a:fillRect/>
          </a:stretch>
        </p:blipFill>
        <p:spPr>
          <a:xfrm>
            <a:off x="7255829" y="1750263"/>
            <a:ext cx="4367242" cy="4367242"/>
          </a:xfrm>
          <a:prstGeom prst="rect">
            <a:avLst/>
          </a:prstGeom>
        </p:spPr>
      </p:pic>
      <p:sp>
        <p:nvSpPr>
          <p:cNvPr id="6" name="CasellaDiTesto 5">
            <a:extLst>
              <a:ext uri="{FF2B5EF4-FFF2-40B4-BE49-F238E27FC236}">
                <a16:creationId xmlns:a16="http://schemas.microsoft.com/office/drawing/2014/main" id="{61C4E710-1AB0-1733-7CC6-CE5FA90F9E93}"/>
              </a:ext>
            </a:extLst>
          </p:cNvPr>
          <p:cNvSpPr txBox="1"/>
          <p:nvPr/>
        </p:nvSpPr>
        <p:spPr>
          <a:xfrm>
            <a:off x="647593" y="1695124"/>
            <a:ext cx="6148358" cy="3831818"/>
          </a:xfrm>
          <a:prstGeom prst="rect">
            <a:avLst/>
          </a:prstGeom>
          <a:noFill/>
        </p:spPr>
        <p:txBody>
          <a:bodyPr wrap="square">
            <a:spAutoFit/>
          </a:bodyPr>
          <a:lstStyle/>
          <a:p>
            <a:pPr indent="-228600" algn="just">
              <a:lnSpc>
                <a:spcPct val="90000"/>
              </a:lnSpc>
              <a:buFont typeface="Arial" panose="020B0604020202020204" pitchFamily="34" charset="0"/>
              <a:buChar char="•"/>
            </a:pPr>
            <a:r>
              <a:rPr lang="it-IT" sz="1800" noProof="0" dirty="0">
                <a:latin typeface="Times New Roman" panose="02020603050405020304" pitchFamily="18" charset="0"/>
                <a:cs typeface="Times New Roman" panose="02020603050405020304" pitchFamily="18" charset="0"/>
              </a:rPr>
              <a:t>La chiave della crescita della quantità e della varietà consumabile da ogni individuo risiede nella divisione del lavoro (A. Smith 1776). Di riflesso, il lavoro è la fonte originaria di ogni valore. </a:t>
            </a:r>
          </a:p>
          <a:p>
            <a:pPr algn="just" eaLnBrk="1" hangingPunct="1">
              <a:lnSpc>
                <a:spcPct val="90000"/>
              </a:lnSpc>
            </a:pPr>
            <a:endParaRPr lang="it-IT" noProof="0" dirty="0">
              <a:latin typeface="Times New Roman" panose="02020603050405020304" pitchFamily="18" charset="0"/>
              <a:cs typeface="Times New Roman" panose="02020603050405020304" pitchFamily="18" charset="0"/>
            </a:endParaRPr>
          </a:p>
          <a:p>
            <a:pPr indent="-228600" algn="just" eaLnBrk="1" hangingPunct="1">
              <a:lnSpc>
                <a:spcPct val="90000"/>
              </a:lnSpc>
              <a:buFont typeface="Arial" panose="020B0604020202020204" pitchFamily="34" charset="0"/>
              <a:buChar char="•"/>
            </a:pPr>
            <a:endParaRPr lang="it-IT" sz="1800" noProof="0" dirty="0">
              <a:latin typeface="Times New Roman" panose="02020603050405020304" pitchFamily="18" charset="0"/>
              <a:cs typeface="Times New Roman" panose="02020603050405020304" pitchFamily="18" charset="0"/>
            </a:endParaRPr>
          </a:p>
          <a:p>
            <a:pPr indent="-228600" algn="just" eaLnBrk="1" hangingPunct="1">
              <a:lnSpc>
                <a:spcPct val="90000"/>
              </a:lnSpc>
              <a:buFont typeface="Arial" panose="020B0604020202020204" pitchFamily="34" charset="0"/>
              <a:buChar char="•"/>
            </a:pPr>
            <a:r>
              <a:rPr lang="it-IT" sz="1800" noProof="0" dirty="0">
                <a:latin typeface="Times New Roman" panose="02020603050405020304" pitchFamily="18" charset="0"/>
                <a:cs typeface="Times New Roman" panose="02020603050405020304" pitchFamily="18" charset="0"/>
              </a:rPr>
              <a:t>Ogni individuo ricopre un singolo ruolo e svolge un piccolissimo pezzo del processo di produzione complessivo. Al contempo, ognuno si appropria di una molteplicità di beni generata grazie all’integrazione di tutte le ore individualmente lavorate nel sistema. </a:t>
            </a:r>
          </a:p>
          <a:p>
            <a:pPr indent="-228600" algn="just" eaLnBrk="1" hangingPunct="1">
              <a:lnSpc>
                <a:spcPct val="90000"/>
              </a:lnSpc>
              <a:buFont typeface="Arial" panose="020B0604020202020204" pitchFamily="34" charset="0"/>
              <a:buChar char="•"/>
            </a:pPr>
            <a:endParaRPr lang="it-IT" noProof="0" dirty="0">
              <a:latin typeface="Times New Roman" panose="02020603050405020304" pitchFamily="18" charset="0"/>
              <a:cs typeface="Times New Roman" panose="02020603050405020304" pitchFamily="18" charset="0"/>
            </a:endParaRPr>
          </a:p>
          <a:p>
            <a:pPr indent="-228600" algn="just" eaLnBrk="1" hangingPunct="1">
              <a:lnSpc>
                <a:spcPct val="90000"/>
              </a:lnSpc>
              <a:buFont typeface="Arial" panose="020B0604020202020204" pitchFamily="34" charset="0"/>
              <a:buChar char="•"/>
            </a:pPr>
            <a:r>
              <a:rPr lang="it-IT" noProof="0" dirty="0">
                <a:latin typeface="Times New Roman" panose="02020603050405020304" pitchFamily="18" charset="0"/>
                <a:cs typeface="Times New Roman" panose="02020603050405020304" pitchFamily="18" charset="0"/>
              </a:rPr>
              <a:t>"Il valore di una merce è determinato dalla quantità di lavoro socialmente necessario per la sua produzione."</a:t>
            </a:r>
            <a:br>
              <a:rPr lang="it-IT" noProof="0" dirty="0">
                <a:latin typeface="Times New Roman" panose="02020603050405020304" pitchFamily="18" charset="0"/>
                <a:cs typeface="Times New Roman" panose="02020603050405020304" pitchFamily="18" charset="0"/>
              </a:rPr>
            </a:br>
            <a:r>
              <a:rPr lang="it-IT" noProof="0" dirty="0">
                <a:latin typeface="Times New Roman" panose="02020603050405020304" pitchFamily="18" charset="0"/>
                <a:cs typeface="Times New Roman" panose="02020603050405020304" pitchFamily="18" charset="0"/>
              </a:rPr>
              <a:t>(</a:t>
            </a:r>
            <a:r>
              <a:rPr lang="it-IT" i="1" noProof="0" dirty="0">
                <a:latin typeface="Times New Roman" panose="02020603050405020304" pitchFamily="18" charset="0"/>
                <a:cs typeface="Times New Roman" panose="02020603050405020304" pitchFamily="18" charset="0"/>
              </a:rPr>
              <a:t>Il Capitale</a:t>
            </a:r>
            <a:r>
              <a:rPr lang="it-IT" noProof="0" dirty="0">
                <a:latin typeface="Times New Roman" panose="02020603050405020304" pitchFamily="18" charset="0"/>
                <a:cs typeface="Times New Roman" panose="02020603050405020304" pitchFamily="18" charset="0"/>
              </a:rPr>
              <a:t>, Libro I, Capitolo 1)</a:t>
            </a:r>
            <a:endParaRPr lang="it-IT" sz="1800" noProof="0" dirty="0">
              <a:latin typeface="Times New Roman" panose="02020603050405020304" pitchFamily="18" charset="0"/>
              <a:cs typeface="Times New Roman" panose="02020603050405020304" pitchFamily="18" charset="0"/>
            </a:endParaRPr>
          </a:p>
        </p:txBody>
      </p:sp>
      <p:sp>
        <p:nvSpPr>
          <p:cNvPr id="2" name="Shape 2">
            <a:extLst>
              <a:ext uri="{FF2B5EF4-FFF2-40B4-BE49-F238E27FC236}">
                <a16:creationId xmlns:a16="http://schemas.microsoft.com/office/drawing/2014/main" id="{B268525E-8F71-C6F0-6DE0-AF2655DE1140}"/>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4" name="Image 0" descr="/mnt/data/deams_logo.png">
            <a:extLst>
              <a:ext uri="{FF2B5EF4-FFF2-40B4-BE49-F238E27FC236}">
                <a16:creationId xmlns:a16="http://schemas.microsoft.com/office/drawing/2014/main" id="{6D33754A-F9FF-88E8-7104-F80CDF1C855E}"/>
              </a:ext>
            </a:extLst>
          </p:cNvPr>
          <p:cNvPicPr>
            <a:picLocks noChangeAspect="1"/>
          </p:cNvPicPr>
          <p:nvPr/>
        </p:nvPicPr>
        <p:blipFill>
          <a:blip r:embed="rId3"/>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27180553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9ED96-DFAE-BD2D-E227-0370B0703110}"/>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11B9F4D8-9851-1D78-D570-9BB7F852450E}"/>
              </a:ext>
            </a:extLst>
          </p:cNvPr>
          <p:cNvSpPr>
            <a:spLocks noGrp="1"/>
          </p:cNvSpPr>
          <p:nvPr>
            <p:ph type="title"/>
          </p:nvPr>
        </p:nvSpPr>
        <p:spPr>
          <a:xfrm>
            <a:off x="678830" y="0"/>
            <a:ext cx="11617079" cy="1325563"/>
          </a:xfrm>
        </p:spPr>
        <p:txBody>
          <a:bodyPr>
            <a:normAutofit/>
          </a:bodyPr>
          <a:lstStyle/>
          <a:p>
            <a:r>
              <a:rPr lang="it-IT" sz="4200" noProof="0" dirty="0">
                <a:latin typeface="Times New Roman" panose="02020603050405020304" pitchFamily="18" charset="0"/>
                <a:cs typeface="Times New Roman" panose="02020603050405020304" pitchFamily="18" charset="0"/>
              </a:rPr>
              <a:t>L’economia: un sistema interconnesso di produzione</a:t>
            </a:r>
          </a:p>
        </p:txBody>
      </p:sp>
      <p:pic>
        <p:nvPicPr>
          <p:cNvPr id="2" name="Picture 2" descr="Long-run structural change in terms of sectoral employment | Download  Scientific Diagram">
            <a:extLst>
              <a:ext uri="{FF2B5EF4-FFF2-40B4-BE49-F238E27FC236}">
                <a16:creationId xmlns:a16="http://schemas.microsoft.com/office/drawing/2014/main" id="{D034565A-70B5-30D7-3A71-C25D968F12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1205" y="1268354"/>
            <a:ext cx="8096250" cy="4730402"/>
          </a:xfrm>
          <a:prstGeom prst="rect">
            <a:avLst/>
          </a:prstGeom>
          <a:noFill/>
          <a:extLst>
            <a:ext uri="{909E8E84-426E-40DD-AFC4-6F175D3DCCD1}">
              <a14:hiddenFill xmlns:a14="http://schemas.microsoft.com/office/drawing/2010/main">
                <a:solidFill>
                  <a:srgbClr val="FFFFFF"/>
                </a:solidFill>
              </a14:hiddenFill>
            </a:ext>
          </a:extLst>
        </p:spPr>
      </p:pic>
      <p:sp>
        <p:nvSpPr>
          <p:cNvPr id="3" name="Shape 2">
            <a:extLst>
              <a:ext uri="{FF2B5EF4-FFF2-40B4-BE49-F238E27FC236}">
                <a16:creationId xmlns:a16="http://schemas.microsoft.com/office/drawing/2014/main" id="{5232389B-659D-E749-2D91-EBD31D2FFB14}"/>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4" name="Image 0" descr="/mnt/data/deams_logo.png">
            <a:extLst>
              <a:ext uri="{FF2B5EF4-FFF2-40B4-BE49-F238E27FC236}">
                <a16:creationId xmlns:a16="http://schemas.microsoft.com/office/drawing/2014/main" id="{4361C31C-DBB7-06D7-E426-D53979E16CD0}"/>
              </a:ext>
            </a:extLst>
          </p:cNvPr>
          <p:cNvPicPr>
            <a:picLocks noChangeAspect="1"/>
          </p:cNvPicPr>
          <p:nvPr/>
        </p:nvPicPr>
        <p:blipFill>
          <a:blip r:embed="rId3"/>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18366102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61D9C-922B-69BF-1204-D72AD0A20754}"/>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0CA5754F-B480-7796-B2D7-187B9F43E925}"/>
              </a:ext>
            </a:extLst>
          </p:cNvPr>
          <p:cNvSpPr>
            <a:spLocks noGrp="1"/>
          </p:cNvSpPr>
          <p:nvPr>
            <p:ph type="title"/>
          </p:nvPr>
        </p:nvSpPr>
        <p:spPr>
          <a:xfrm>
            <a:off x="678830" y="0"/>
            <a:ext cx="11617079" cy="1325563"/>
          </a:xfrm>
        </p:spPr>
        <p:txBody>
          <a:bodyPr>
            <a:normAutofit/>
          </a:bodyPr>
          <a:lstStyle/>
          <a:p>
            <a:r>
              <a:rPr lang="it-IT" sz="4200" noProof="0" dirty="0">
                <a:latin typeface="Times New Roman" panose="02020603050405020304" pitchFamily="18" charset="0"/>
                <a:cs typeface="Times New Roman" panose="02020603050405020304" pitchFamily="18" charset="0"/>
              </a:rPr>
              <a:t>L’economia: un sistema interconnesso di produzione</a:t>
            </a:r>
          </a:p>
        </p:txBody>
      </p:sp>
      <p:pic>
        <p:nvPicPr>
          <p:cNvPr id="3" name="Immagine 2">
            <a:extLst>
              <a:ext uri="{FF2B5EF4-FFF2-40B4-BE49-F238E27FC236}">
                <a16:creationId xmlns:a16="http://schemas.microsoft.com/office/drawing/2014/main" id="{058B14D6-0BB0-3833-1EBB-EEDC0A4DA0C6}"/>
              </a:ext>
            </a:extLst>
          </p:cNvPr>
          <p:cNvPicPr>
            <a:picLocks noChangeAspect="1"/>
          </p:cNvPicPr>
          <p:nvPr/>
        </p:nvPicPr>
        <p:blipFill>
          <a:blip r:embed="rId2"/>
          <a:stretch>
            <a:fillRect/>
          </a:stretch>
        </p:blipFill>
        <p:spPr>
          <a:xfrm>
            <a:off x="1974847" y="1409826"/>
            <a:ext cx="8066532" cy="4756404"/>
          </a:xfrm>
          <a:prstGeom prst="rect">
            <a:avLst/>
          </a:prstGeom>
        </p:spPr>
      </p:pic>
      <p:sp>
        <p:nvSpPr>
          <p:cNvPr id="2" name="Shape 2">
            <a:extLst>
              <a:ext uri="{FF2B5EF4-FFF2-40B4-BE49-F238E27FC236}">
                <a16:creationId xmlns:a16="http://schemas.microsoft.com/office/drawing/2014/main" id="{F8321439-8E43-098C-6457-BBC0547378BF}"/>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4" name="Image 0" descr="/mnt/data/deams_logo.png">
            <a:extLst>
              <a:ext uri="{FF2B5EF4-FFF2-40B4-BE49-F238E27FC236}">
                <a16:creationId xmlns:a16="http://schemas.microsoft.com/office/drawing/2014/main" id="{EC394EBC-2521-068C-5D5C-08366F86051D}"/>
              </a:ext>
            </a:extLst>
          </p:cNvPr>
          <p:cNvPicPr>
            <a:picLocks noChangeAspect="1"/>
          </p:cNvPicPr>
          <p:nvPr/>
        </p:nvPicPr>
        <p:blipFill>
          <a:blip r:embed="rId3"/>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23239314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D65A0-49BF-C6AB-E21B-B40198AC6C76}"/>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27C74485-8F82-8021-0FC4-3933C9200AD0}"/>
              </a:ext>
            </a:extLst>
          </p:cNvPr>
          <p:cNvSpPr>
            <a:spLocks noGrp="1"/>
          </p:cNvSpPr>
          <p:nvPr>
            <p:ph type="title"/>
          </p:nvPr>
        </p:nvSpPr>
        <p:spPr>
          <a:xfrm>
            <a:off x="678830" y="0"/>
            <a:ext cx="11617079" cy="1325563"/>
          </a:xfrm>
        </p:spPr>
        <p:txBody>
          <a:bodyPr>
            <a:normAutofit/>
          </a:bodyPr>
          <a:lstStyle/>
          <a:p>
            <a:r>
              <a:rPr lang="it-IT" sz="4200" noProof="0" dirty="0">
                <a:latin typeface="Times New Roman" panose="02020603050405020304" pitchFamily="18" charset="0"/>
                <a:cs typeface="Times New Roman" panose="02020603050405020304" pitchFamily="18" charset="0"/>
              </a:rPr>
              <a:t>L’economia: un sistema interconnesso di produzione</a:t>
            </a:r>
          </a:p>
        </p:txBody>
      </p:sp>
      <p:pic>
        <p:nvPicPr>
          <p:cNvPr id="6" name="Immagine 5">
            <a:extLst>
              <a:ext uri="{FF2B5EF4-FFF2-40B4-BE49-F238E27FC236}">
                <a16:creationId xmlns:a16="http://schemas.microsoft.com/office/drawing/2014/main" id="{6D466E35-6C46-A532-FFA4-E1E190FE385B}"/>
              </a:ext>
            </a:extLst>
          </p:cNvPr>
          <p:cNvPicPr>
            <a:picLocks noChangeAspect="1"/>
          </p:cNvPicPr>
          <p:nvPr/>
        </p:nvPicPr>
        <p:blipFill>
          <a:blip r:embed="rId2"/>
          <a:stretch>
            <a:fillRect/>
          </a:stretch>
        </p:blipFill>
        <p:spPr>
          <a:xfrm>
            <a:off x="2170761" y="1685915"/>
            <a:ext cx="7325820" cy="4177002"/>
          </a:xfrm>
          <a:prstGeom prst="rect">
            <a:avLst/>
          </a:prstGeom>
        </p:spPr>
      </p:pic>
      <p:sp>
        <p:nvSpPr>
          <p:cNvPr id="2" name="Shape 2">
            <a:extLst>
              <a:ext uri="{FF2B5EF4-FFF2-40B4-BE49-F238E27FC236}">
                <a16:creationId xmlns:a16="http://schemas.microsoft.com/office/drawing/2014/main" id="{47D9A023-12EF-2E4A-ED31-C0531813EA5F}"/>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3" name="Image 0" descr="/mnt/data/deams_logo.png">
            <a:extLst>
              <a:ext uri="{FF2B5EF4-FFF2-40B4-BE49-F238E27FC236}">
                <a16:creationId xmlns:a16="http://schemas.microsoft.com/office/drawing/2014/main" id="{9484AD74-52D0-9FBE-8435-DACBC76A8BFA}"/>
              </a:ext>
            </a:extLst>
          </p:cNvPr>
          <p:cNvPicPr>
            <a:picLocks noChangeAspect="1"/>
          </p:cNvPicPr>
          <p:nvPr/>
        </p:nvPicPr>
        <p:blipFill>
          <a:blip r:embed="rId3"/>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36203768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D6EBE-5E6A-68DF-0674-E6E45B091CFB}"/>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2CA05450-711F-5B77-0068-BD9BF246168B}"/>
              </a:ext>
            </a:extLst>
          </p:cNvPr>
          <p:cNvSpPr>
            <a:spLocks noGrp="1"/>
          </p:cNvSpPr>
          <p:nvPr>
            <p:ph type="title"/>
          </p:nvPr>
        </p:nvSpPr>
        <p:spPr>
          <a:xfrm>
            <a:off x="678830" y="0"/>
            <a:ext cx="11617079" cy="1325563"/>
          </a:xfrm>
        </p:spPr>
        <p:txBody>
          <a:bodyPr>
            <a:normAutofit/>
          </a:bodyPr>
          <a:lstStyle/>
          <a:p>
            <a:r>
              <a:rPr lang="it-IT" sz="4200" noProof="0" dirty="0">
                <a:latin typeface="Times New Roman" panose="02020603050405020304" pitchFamily="18" charset="0"/>
                <a:cs typeface="Times New Roman" panose="02020603050405020304" pitchFamily="18" charset="0"/>
              </a:rPr>
              <a:t>L’economia: un sistema interconnesso di produzione</a:t>
            </a:r>
          </a:p>
        </p:txBody>
      </p:sp>
      <p:pic>
        <p:nvPicPr>
          <p:cNvPr id="1026" name="Picture 2" descr="Figure 5 from Interconnectedness and Resilience of the U.S. Economy |  Semantic Scholar">
            <a:extLst>
              <a:ext uri="{FF2B5EF4-FFF2-40B4-BE49-F238E27FC236}">
                <a16:creationId xmlns:a16="http://schemas.microsoft.com/office/drawing/2014/main" id="{7640BA26-1C1C-D86D-D2F5-6E6C9736ED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112" y="1470791"/>
            <a:ext cx="4613314" cy="4695927"/>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5EB37113-0D45-4187-5F69-8AF9ACF1EC7F}"/>
              </a:ext>
            </a:extLst>
          </p:cNvPr>
          <p:cNvSpPr txBox="1"/>
          <p:nvPr/>
        </p:nvSpPr>
        <p:spPr>
          <a:xfrm>
            <a:off x="5626645" y="1298533"/>
            <a:ext cx="6148358" cy="5632311"/>
          </a:xfrm>
          <a:prstGeom prst="rect">
            <a:avLst/>
          </a:prstGeom>
          <a:noFill/>
        </p:spPr>
        <p:txBody>
          <a:bodyPr wrap="square">
            <a:spAutoFit/>
          </a:bodyPr>
          <a:lstStyle/>
          <a:p>
            <a:pPr indent="-228600" algn="just" eaLnBrk="1" hangingPunct="1">
              <a:lnSpc>
                <a:spcPct val="90000"/>
              </a:lnSpc>
              <a:buFont typeface="Arial" panose="020B0604020202020204" pitchFamily="34" charset="0"/>
              <a:buChar char="•"/>
            </a:pPr>
            <a:r>
              <a:rPr lang="it-IT" sz="2000" noProof="0" dirty="0">
                <a:latin typeface="Times New Roman" panose="02020603050405020304" pitchFamily="18" charset="0"/>
                <a:cs typeface="Times New Roman" panose="02020603050405020304" pitchFamily="18" charset="0"/>
              </a:rPr>
              <a:t>Come coordinare un sistema di produzione collettivo basato sulla divisione del lavoro? </a:t>
            </a:r>
          </a:p>
          <a:p>
            <a:pPr indent="-228600" algn="just" eaLnBrk="1" hangingPunct="1">
              <a:lnSpc>
                <a:spcPct val="90000"/>
              </a:lnSpc>
              <a:buFont typeface="Arial" panose="020B0604020202020204" pitchFamily="34" charset="0"/>
              <a:buChar char="•"/>
            </a:pPr>
            <a:endParaRPr lang="it-IT" sz="2000" noProof="0" dirty="0">
              <a:latin typeface="Times New Roman" panose="02020603050405020304" pitchFamily="18" charset="0"/>
              <a:cs typeface="Times New Roman" panose="02020603050405020304" pitchFamily="18" charset="0"/>
            </a:endParaRPr>
          </a:p>
          <a:p>
            <a:pPr indent="-228600" algn="just" eaLnBrk="1" hangingPunct="1">
              <a:lnSpc>
                <a:spcPct val="90000"/>
              </a:lnSpc>
              <a:buFont typeface="Arial" panose="020B0604020202020204" pitchFamily="34" charset="0"/>
              <a:buChar char="•"/>
            </a:pPr>
            <a:r>
              <a:rPr lang="it-IT" sz="2000" noProof="0" dirty="0">
                <a:latin typeface="Times New Roman" panose="02020603050405020304" pitchFamily="18" charset="0"/>
                <a:cs typeface="Times New Roman" panose="02020603050405020304" pitchFamily="18" charset="0"/>
              </a:rPr>
              <a:t>Come viene deciso il livello e la composizione del prodotto complessivo? Come viene deciso quale tecnica produttiva adottare?</a:t>
            </a:r>
          </a:p>
          <a:p>
            <a:pPr marL="114300" indent="0" algn="just" eaLnBrk="1" hangingPunct="1">
              <a:lnSpc>
                <a:spcPct val="90000"/>
              </a:lnSpc>
              <a:buNone/>
            </a:pPr>
            <a:endParaRPr lang="it-IT" sz="2000" noProof="0" dirty="0">
              <a:latin typeface="Times New Roman" panose="02020603050405020304" pitchFamily="18" charset="0"/>
              <a:cs typeface="Times New Roman" panose="02020603050405020304" pitchFamily="18" charset="0"/>
            </a:endParaRPr>
          </a:p>
          <a:p>
            <a:pPr algn="just" eaLnBrk="1" hangingPunct="1">
              <a:lnSpc>
                <a:spcPct val="90000"/>
              </a:lnSpc>
            </a:pPr>
            <a:endParaRPr lang="it-IT" sz="2000" noProof="0" dirty="0">
              <a:latin typeface="Times New Roman" panose="02020603050405020304" pitchFamily="18" charset="0"/>
              <a:cs typeface="Times New Roman" panose="02020603050405020304" pitchFamily="18" charset="0"/>
            </a:endParaRPr>
          </a:p>
          <a:p>
            <a:pPr indent="-228600" algn="just">
              <a:lnSpc>
                <a:spcPct val="90000"/>
              </a:lnSpc>
              <a:buFont typeface="Arial" panose="020B0604020202020204" pitchFamily="34" charset="0"/>
              <a:buChar char="•"/>
            </a:pPr>
            <a:r>
              <a:rPr lang="it-IT" sz="2000" noProof="0" dirty="0">
                <a:latin typeface="Times New Roman" panose="02020603050405020304" pitchFamily="18" charset="0"/>
                <a:cs typeface="Times New Roman" panose="02020603050405020304" pitchFamily="18" charset="0"/>
              </a:rPr>
              <a:t>Come viene determinato il contributo di ogni individuo (in termini di ore lavoro e tipologia di lavoro) alla produzione sociale? Come viene distribuito il prodotto tra i componenti della società? Come viene definito il merito?</a:t>
            </a:r>
          </a:p>
          <a:p>
            <a:pPr indent="-228600" algn="just" eaLnBrk="1" hangingPunct="1">
              <a:lnSpc>
                <a:spcPct val="90000"/>
              </a:lnSpc>
              <a:buFont typeface="Arial" panose="020B0604020202020204" pitchFamily="34" charset="0"/>
              <a:buChar char="•"/>
            </a:pPr>
            <a:endParaRPr lang="it-IT" sz="2000" noProof="0" dirty="0">
              <a:latin typeface="Times New Roman" panose="02020603050405020304" pitchFamily="18" charset="0"/>
              <a:cs typeface="Times New Roman" panose="02020603050405020304" pitchFamily="18" charset="0"/>
            </a:endParaRPr>
          </a:p>
          <a:p>
            <a:pPr indent="-228600" algn="just" eaLnBrk="1" hangingPunct="1">
              <a:lnSpc>
                <a:spcPct val="90000"/>
              </a:lnSpc>
              <a:buFont typeface="Arial" panose="020B0604020202020204" pitchFamily="34" charset="0"/>
              <a:buChar char="•"/>
            </a:pPr>
            <a:r>
              <a:rPr lang="it-IT" sz="2000" noProof="0" dirty="0">
                <a:latin typeface="Times New Roman" panose="02020603050405020304" pitchFamily="18" charset="0"/>
                <a:ea typeface="SimSun" panose="02010600030101010101" pitchFamily="2" charset="-122"/>
                <a:cs typeface="Times New Roman" panose="02020603050405020304" pitchFamily="18" charset="0"/>
              </a:rPr>
              <a:t>Perché utilizziamo la moneta per «coordinare» tutte le fasi del sistema di produzione, la distribuzione del prodotto totale tra gli agenti, misurare le performance delle singole imprese, definire quali produzioni implementare e quali no? </a:t>
            </a:r>
            <a:endParaRPr lang="it-IT" sz="2000" noProof="0" dirty="0">
              <a:latin typeface="Times New Roman" panose="02020603050405020304" pitchFamily="18" charset="0"/>
              <a:cs typeface="Times New Roman" panose="02020603050405020304" pitchFamily="18" charset="0"/>
            </a:endParaRPr>
          </a:p>
          <a:p>
            <a:pPr indent="-228600" algn="just" eaLnBrk="1" hangingPunct="1">
              <a:lnSpc>
                <a:spcPct val="90000"/>
              </a:lnSpc>
              <a:buFont typeface="Arial" panose="020B0604020202020204" pitchFamily="34" charset="0"/>
              <a:buChar char="•"/>
            </a:pPr>
            <a:endParaRPr lang="it-IT" sz="2000" noProof="0" dirty="0">
              <a:latin typeface="Times New Roman" panose="02020603050405020304" pitchFamily="18" charset="0"/>
              <a:cs typeface="Times New Roman" panose="02020603050405020304" pitchFamily="18" charset="0"/>
            </a:endParaRPr>
          </a:p>
          <a:p>
            <a:pPr indent="-228600" algn="just" eaLnBrk="1" hangingPunct="1">
              <a:lnSpc>
                <a:spcPct val="90000"/>
              </a:lnSpc>
              <a:buFont typeface="Arial" panose="020B0604020202020204" pitchFamily="34" charset="0"/>
              <a:buChar char="•"/>
            </a:pPr>
            <a:endParaRPr lang="it-IT" sz="2000" noProof="0" dirty="0">
              <a:latin typeface="Times New Roman" panose="02020603050405020304" pitchFamily="18" charset="0"/>
              <a:cs typeface="Times New Roman" panose="02020603050405020304" pitchFamily="18" charset="0"/>
            </a:endParaRPr>
          </a:p>
        </p:txBody>
      </p:sp>
      <p:sp>
        <p:nvSpPr>
          <p:cNvPr id="3" name="Shape 2">
            <a:extLst>
              <a:ext uri="{FF2B5EF4-FFF2-40B4-BE49-F238E27FC236}">
                <a16:creationId xmlns:a16="http://schemas.microsoft.com/office/drawing/2014/main" id="{94F8B3B6-BC1F-D33E-8F77-EED506325967}"/>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4" name="Image 0" descr="/mnt/data/deams_logo.png">
            <a:extLst>
              <a:ext uri="{FF2B5EF4-FFF2-40B4-BE49-F238E27FC236}">
                <a16:creationId xmlns:a16="http://schemas.microsoft.com/office/drawing/2014/main" id="{71577C73-A08F-4B60-A678-BD9CF5666635}"/>
              </a:ext>
            </a:extLst>
          </p:cNvPr>
          <p:cNvPicPr>
            <a:picLocks noChangeAspect="1"/>
          </p:cNvPicPr>
          <p:nvPr/>
        </p:nvPicPr>
        <p:blipFill>
          <a:blip r:embed="rId3"/>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23301847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CF0C3-9BA1-1A5F-EDF1-DD61D36697BB}"/>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24B8C8F6-049A-D377-C8F8-CF6D0B0F7E97}"/>
              </a:ext>
            </a:extLst>
          </p:cNvPr>
          <p:cNvSpPr>
            <a:spLocks noGrp="1"/>
          </p:cNvSpPr>
          <p:nvPr>
            <p:ph type="title"/>
          </p:nvPr>
        </p:nvSpPr>
        <p:spPr>
          <a:xfrm>
            <a:off x="678830" y="0"/>
            <a:ext cx="11617079" cy="1325563"/>
          </a:xfrm>
        </p:spPr>
        <p:txBody>
          <a:bodyPr>
            <a:normAutofit/>
          </a:bodyPr>
          <a:lstStyle/>
          <a:p>
            <a:r>
              <a:rPr lang="it-IT" sz="4200" noProof="0" dirty="0">
                <a:latin typeface="Times New Roman" panose="02020603050405020304" pitchFamily="18" charset="0"/>
                <a:cs typeface="Times New Roman" panose="02020603050405020304" pitchFamily="18" charset="0"/>
              </a:rPr>
              <a:t>Come misurare le performance di un sistema economico?</a:t>
            </a:r>
          </a:p>
        </p:txBody>
      </p:sp>
      <p:sp>
        <p:nvSpPr>
          <p:cNvPr id="2" name="CasellaDiTesto 1">
            <a:extLst>
              <a:ext uri="{FF2B5EF4-FFF2-40B4-BE49-F238E27FC236}">
                <a16:creationId xmlns:a16="http://schemas.microsoft.com/office/drawing/2014/main" id="{C255C4EF-2D3C-FDCE-BF62-287E57DE9AFB}"/>
              </a:ext>
            </a:extLst>
          </p:cNvPr>
          <p:cNvSpPr txBox="1"/>
          <p:nvPr/>
        </p:nvSpPr>
        <p:spPr>
          <a:xfrm>
            <a:off x="5327073" y="1638065"/>
            <a:ext cx="6447930" cy="4647426"/>
          </a:xfrm>
          <a:prstGeom prst="rect">
            <a:avLst/>
          </a:prstGeom>
          <a:noFill/>
        </p:spPr>
        <p:txBody>
          <a:bodyPr wrap="square">
            <a:spAutoFit/>
          </a:bodyPr>
          <a:lstStyle/>
          <a:p>
            <a:pPr marL="0" indent="0" algn="just">
              <a:buNone/>
            </a:pPr>
            <a:r>
              <a:rPr lang="it-IT" sz="2000" noProof="0" dirty="0">
                <a:latin typeface="Times New Roman" panose="02020603050405020304" pitchFamily="18" charset="0"/>
                <a:ea typeface="SimSun" panose="02010600030101010101" pitchFamily="2" charset="-122"/>
                <a:cs typeface="Times New Roman" panose="02020603050405020304" pitchFamily="18" charset="0"/>
              </a:rPr>
              <a:t>Quali sono gli «obiettivi» di un sistema economico? Come possiamo misurarne le «performance» o in base a quali indici possiamo definire un sistema economico migliore di un altro? </a:t>
            </a:r>
          </a:p>
          <a:p>
            <a:pPr marL="0" indent="0" algn="just">
              <a:buNone/>
            </a:pPr>
            <a:endParaRPr lang="it-IT" sz="2000" noProof="0" dirty="0">
              <a:latin typeface="Times New Roman" panose="02020603050405020304" pitchFamily="18" charset="0"/>
              <a:ea typeface="SimSun" panose="02010600030101010101" pitchFamily="2" charset="-122"/>
              <a:cs typeface="Times New Roman" panose="02020603050405020304" pitchFamily="18" charset="0"/>
            </a:endParaRPr>
          </a:p>
          <a:p>
            <a:pPr marL="342900" indent="-342900" algn="just">
              <a:buFont typeface="Arial" panose="020B0604020202020204" pitchFamily="34" charset="0"/>
              <a:buChar char="•"/>
            </a:pPr>
            <a:r>
              <a:rPr lang="it-IT" sz="2000" noProof="0" dirty="0">
                <a:latin typeface="Times New Roman" panose="02020603050405020304" pitchFamily="18" charset="0"/>
                <a:ea typeface="SimSun" panose="02010600030101010101" pitchFamily="2" charset="-122"/>
                <a:cs typeface="Times New Roman" panose="02020603050405020304" pitchFamily="18" charset="0"/>
              </a:rPr>
              <a:t>Livello di occupazione?</a:t>
            </a:r>
          </a:p>
          <a:p>
            <a:pPr marL="342900" indent="-342900" algn="just">
              <a:buFont typeface="Arial" panose="020B0604020202020204" pitchFamily="34" charset="0"/>
              <a:buChar char="•"/>
            </a:pPr>
            <a:r>
              <a:rPr lang="it-IT" sz="2000" noProof="0" dirty="0">
                <a:latin typeface="Times New Roman" panose="02020603050405020304" pitchFamily="18" charset="0"/>
                <a:ea typeface="SimSun" panose="02010600030101010101" pitchFamily="2" charset="-122"/>
                <a:cs typeface="Times New Roman" panose="02020603050405020304" pitchFamily="18" charset="0"/>
              </a:rPr>
              <a:t>Output pro capite? Che tipo di output? </a:t>
            </a:r>
          </a:p>
          <a:p>
            <a:pPr marL="342900" indent="-342900" algn="just">
              <a:buFont typeface="Arial" panose="020B0604020202020204" pitchFamily="34" charset="0"/>
              <a:buChar char="•"/>
            </a:pPr>
            <a:r>
              <a:rPr lang="it-IT" sz="2000" noProof="0" dirty="0">
                <a:latin typeface="Times New Roman" panose="02020603050405020304" pitchFamily="18" charset="0"/>
                <a:ea typeface="SimSun" panose="02010600030101010101" pitchFamily="2" charset="-122"/>
                <a:cs typeface="Times New Roman" panose="02020603050405020304" pitchFamily="18" charset="0"/>
              </a:rPr>
              <a:t>Equità nella distribuzione del reddito (il prodotto aggregato è distribuito tra i vari agenti economici in base all’effettivo contributo individuale alla produzione sociale? Esiste un modo per misurare questo contributo?)</a:t>
            </a:r>
          </a:p>
          <a:p>
            <a:pPr marL="342900" indent="-342900" algn="just">
              <a:buFont typeface="Arial" panose="020B0604020202020204" pitchFamily="34" charset="0"/>
              <a:buChar char="•"/>
            </a:pPr>
            <a:r>
              <a:rPr lang="it-IT" sz="2000" noProof="0" dirty="0">
                <a:latin typeface="Times New Roman" panose="02020603050405020304" pitchFamily="18" charset="0"/>
                <a:ea typeface="SimSun" panose="02010600030101010101" pitchFamily="2" charset="-122"/>
                <a:cs typeface="Times New Roman" panose="02020603050405020304" pitchFamily="18" charset="0"/>
              </a:rPr>
              <a:t>Sostenibilità e impatto ambientale dei processi produttivi;</a:t>
            </a:r>
          </a:p>
          <a:p>
            <a:pPr marL="342900" indent="-342900" algn="just">
              <a:buFont typeface="Arial" panose="020B0604020202020204" pitchFamily="34" charset="0"/>
              <a:buChar char="•"/>
            </a:pPr>
            <a:r>
              <a:rPr lang="it-IT" sz="2000" noProof="0" dirty="0">
                <a:latin typeface="Times New Roman" panose="02020603050405020304" pitchFamily="18" charset="0"/>
                <a:ea typeface="SimSun" panose="02010600030101010101" pitchFamily="2" charset="-122"/>
                <a:cs typeface="Times New Roman" panose="02020603050405020304" pitchFamily="18" charset="0"/>
              </a:rPr>
              <a:t>Aspettativa di vita in condizioni di buona salute;</a:t>
            </a:r>
          </a:p>
          <a:p>
            <a:pPr marL="342900" indent="-342900" algn="just">
              <a:buFont typeface="Arial" panose="020B0604020202020204" pitchFamily="34" charset="0"/>
              <a:buChar char="•"/>
            </a:pPr>
            <a:r>
              <a:rPr lang="it-IT" sz="2000" noProof="0" dirty="0">
                <a:latin typeface="Times New Roman" panose="02020603050405020304" pitchFamily="18" charset="0"/>
                <a:ea typeface="SimSun" panose="02010600030101010101" pitchFamily="2" charset="-122"/>
                <a:cs typeface="Times New Roman" panose="02020603050405020304" pitchFamily="18" charset="0"/>
              </a:rPr>
              <a:t>Quale misura di benessere? </a:t>
            </a:r>
          </a:p>
          <a:p>
            <a:pPr indent="-228600" algn="just" eaLnBrk="1" hangingPunct="1">
              <a:lnSpc>
                <a:spcPct val="90000"/>
              </a:lnSpc>
              <a:buFont typeface="Arial" panose="020B0604020202020204" pitchFamily="34" charset="0"/>
              <a:buChar char="•"/>
            </a:pPr>
            <a:endParaRPr lang="it-IT" sz="2000" noProof="0" dirty="0">
              <a:latin typeface="Times New Roman" panose="02020603050405020304" pitchFamily="18" charset="0"/>
              <a:cs typeface="Times New Roman" panose="02020603050405020304" pitchFamily="18" charset="0"/>
            </a:endParaRPr>
          </a:p>
          <a:p>
            <a:pPr indent="-228600" algn="just" eaLnBrk="1" hangingPunct="1">
              <a:lnSpc>
                <a:spcPct val="90000"/>
              </a:lnSpc>
              <a:buFont typeface="Arial" panose="020B0604020202020204" pitchFamily="34" charset="0"/>
              <a:buChar char="•"/>
            </a:pPr>
            <a:endParaRPr lang="it-IT" sz="2000" noProof="0" dirty="0">
              <a:latin typeface="Times New Roman" panose="02020603050405020304" pitchFamily="18" charset="0"/>
              <a:cs typeface="Times New Roman" panose="02020603050405020304" pitchFamily="18" charset="0"/>
            </a:endParaRPr>
          </a:p>
        </p:txBody>
      </p:sp>
      <p:pic>
        <p:nvPicPr>
          <p:cNvPr id="3074" name="Picture 2">
            <a:extLst>
              <a:ext uri="{FF2B5EF4-FFF2-40B4-BE49-F238E27FC236}">
                <a16:creationId xmlns:a16="http://schemas.microsoft.com/office/drawing/2014/main" id="{F2464B89-7739-F06B-4796-429D379C5E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618" y="1638065"/>
            <a:ext cx="4449338" cy="4373742"/>
          </a:xfrm>
          <a:prstGeom prst="rect">
            <a:avLst/>
          </a:prstGeom>
          <a:noFill/>
          <a:extLst>
            <a:ext uri="{909E8E84-426E-40DD-AFC4-6F175D3DCCD1}">
              <a14:hiddenFill xmlns:a14="http://schemas.microsoft.com/office/drawing/2010/main">
                <a:solidFill>
                  <a:srgbClr val="FFFFFF"/>
                </a:solidFill>
              </a14:hiddenFill>
            </a:ext>
          </a:extLst>
        </p:spPr>
      </p:pic>
      <p:sp>
        <p:nvSpPr>
          <p:cNvPr id="3" name="Shape 2">
            <a:extLst>
              <a:ext uri="{FF2B5EF4-FFF2-40B4-BE49-F238E27FC236}">
                <a16:creationId xmlns:a16="http://schemas.microsoft.com/office/drawing/2014/main" id="{C2A68E69-5726-9B72-82E3-A2031740E46B}"/>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4" name="Image 0" descr="/mnt/data/deams_logo.png">
            <a:extLst>
              <a:ext uri="{FF2B5EF4-FFF2-40B4-BE49-F238E27FC236}">
                <a16:creationId xmlns:a16="http://schemas.microsoft.com/office/drawing/2014/main" id="{2E9CA09F-514E-D725-7911-71D8C9BA97E0}"/>
              </a:ext>
            </a:extLst>
          </p:cNvPr>
          <p:cNvPicPr>
            <a:picLocks noChangeAspect="1"/>
          </p:cNvPicPr>
          <p:nvPr/>
        </p:nvPicPr>
        <p:blipFill>
          <a:blip r:embed="rId3"/>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37172388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0EE4C-342D-3916-F57B-519420D2DFEC}"/>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754F4B93-FEB3-A58B-8B8C-BFB3FBBD77BA}"/>
              </a:ext>
            </a:extLst>
          </p:cNvPr>
          <p:cNvSpPr>
            <a:spLocks noGrp="1"/>
          </p:cNvSpPr>
          <p:nvPr>
            <p:ph type="title"/>
          </p:nvPr>
        </p:nvSpPr>
        <p:spPr>
          <a:xfrm>
            <a:off x="678830" y="0"/>
            <a:ext cx="11617079" cy="1325563"/>
          </a:xfrm>
        </p:spPr>
        <p:txBody>
          <a:bodyPr>
            <a:normAutofit/>
          </a:bodyPr>
          <a:lstStyle/>
          <a:p>
            <a:r>
              <a:rPr lang="it-IT" sz="4200" noProof="0" dirty="0">
                <a:latin typeface="Times New Roman" panose="02020603050405020304" pitchFamily="18" charset="0"/>
                <a:cs typeface="Times New Roman" panose="02020603050405020304" pitchFamily="18" charset="0"/>
              </a:rPr>
              <a:t>Chi si occupa dello studio dei sistemi economici? </a:t>
            </a:r>
          </a:p>
        </p:txBody>
      </p:sp>
      <p:sp>
        <p:nvSpPr>
          <p:cNvPr id="3" name="CasellaDiTesto 2">
            <a:extLst>
              <a:ext uri="{FF2B5EF4-FFF2-40B4-BE49-F238E27FC236}">
                <a16:creationId xmlns:a16="http://schemas.microsoft.com/office/drawing/2014/main" id="{9EB57AC2-A45C-1E00-0631-EE47F664128D}"/>
              </a:ext>
            </a:extLst>
          </p:cNvPr>
          <p:cNvSpPr txBox="1"/>
          <p:nvPr/>
        </p:nvSpPr>
        <p:spPr>
          <a:xfrm>
            <a:off x="925662" y="1229017"/>
            <a:ext cx="10451045" cy="3831818"/>
          </a:xfrm>
          <a:prstGeom prst="rect">
            <a:avLst/>
          </a:prstGeom>
          <a:noFill/>
        </p:spPr>
        <p:txBody>
          <a:bodyPr wrap="square">
            <a:spAutoFit/>
          </a:bodyPr>
          <a:lstStyle/>
          <a:p>
            <a:pPr marL="0" indent="-228600" algn="just" eaLnBrk="1" hangingPunct="1">
              <a:lnSpc>
                <a:spcPct val="90000"/>
              </a:lnSpc>
              <a:buFont typeface="Arial" panose="020B0604020202020204" pitchFamily="34" charset="0"/>
              <a:buChar char="•"/>
            </a:pPr>
            <a:r>
              <a:rPr lang="it-IT" sz="1800" noProof="0" dirty="0">
                <a:latin typeface="Times New Roman" panose="02020603050405020304" pitchFamily="18" charset="0"/>
                <a:cs typeface="Times New Roman" panose="02020603050405020304" pitchFamily="18" charset="0"/>
              </a:rPr>
              <a:t>L’economia politica studia, non un singolo bene, un singolo prezzo o un singolo mercato, ma l’economia nel suo complesso. Per esempio, l’economia italiana, Europea o mondiale. </a:t>
            </a:r>
          </a:p>
          <a:p>
            <a:pPr marL="0" indent="-228600" algn="just" eaLnBrk="1" hangingPunct="1">
              <a:lnSpc>
                <a:spcPct val="90000"/>
              </a:lnSpc>
              <a:buFont typeface="Arial" panose="020B0604020202020204" pitchFamily="34" charset="0"/>
              <a:buChar char="•"/>
            </a:pPr>
            <a:endParaRPr lang="it-IT" sz="1800" noProof="0" dirty="0">
              <a:latin typeface="Times New Roman" panose="02020603050405020304" pitchFamily="18" charset="0"/>
              <a:cs typeface="Times New Roman" panose="02020603050405020304" pitchFamily="18" charset="0"/>
            </a:endParaRPr>
          </a:p>
          <a:p>
            <a:pPr marL="0" indent="-228600" algn="just" eaLnBrk="1" hangingPunct="1">
              <a:lnSpc>
                <a:spcPct val="90000"/>
              </a:lnSpc>
              <a:buFont typeface="Arial" panose="020B0604020202020204" pitchFamily="34" charset="0"/>
              <a:buChar char="•"/>
            </a:pPr>
            <a:r>
              <a:rPr lang="it-IT" sz="1800" noProof="0" dirty="0">
                <a:latin typeface="Times New Roman" panose="02020603050405020304" pitchFamily="18" charset="0"/>
                <a:cs typeface="Times New Roman" panose="02020603050405020304" pitchFamily="18" charset="0"/>
              </a:rPr>
              <a:t>Esistono infatti questioni importanti che si manifestano a livello aggregato, che riguardano cioè la performance (il successo, la salute, le difficoltà, le prospettive) dell’economia nel suo complesso, e che vengono trattate dalla scienza economica con metodi e modelli specifici (quelli della macroeconomia).</a:t>
            </a:r>
          </a:p>
          <a:p>
            <a:pPr marL="0" indent="-228600" eaLnBrk="1" hangingPunct="1">
              <a:lnSpc>
                <a:spcPct val="90000"/>
              </a:lnSpc>
              <a:buFont typeface="Arial" panose="020B0604020202020204" pitchFamily="34" charset="0"/>
              <a:buChar char="•"/>
            </a:pPr>
            <a:endParaRPr lang="it-IT" sz="1800" noProof="0" dirty="0">
              <a:latin typeface="Times New Roman" panose="02020603050405020304" pitchFamily="18" charset="0"/>
              <a:cs typeface="Times New Roman" panose="02020603050405020304" pitchFamily="18" charset="0"/>
            </a:endParaRPr>
          </a:p>
          <a:p>
            <a:pPr indent="-228600" algn="just" eaLnBrk="1" hangingPunct="1">
              <a:lnSpc>
                <a:spcPct val="90000"/>
              </a:lnSpc>
              <a:buFont typeface="Arial" panose="020B0604020202020204" pitchFamily="34" charset="0"/>
              <a:buChar char="•"/>
            </a:pPr>
            <a:r>
              <a:rPr lang="it-IT" sz="1800" noProof="0" dirty="0">
                <a:latin typeface="Times New Roman" panose="02020603050405020304" pitchFamily="18" charset="0"/>
                <a:cs typeface="Times New Roman" panose="02020603050405020304" pitchFamily="18" charset="0"/>
              </a:rPr>
              <a:t>Lo studio dell’economia politica mira a rispondere a due quesiti principali:</a:t>
            </a:r>
          </a:p>
          <a:p>
            <a:pPr marL="338138" indent="0" algn="just" eaLnBrk="1" hangingPunct="1">
              <a:lnSpc>
                <a:spcPct val="90000"/>
              </a:lnSpc>
              <a:buNone/>
            </a:pPr>
            <a:r>
              <a:rPr lang="it-IT" sz="1800" noProof="0" dirty="0">
                <a:latin typeface="Times New Roman" panose="02020603050405020304" pitchFamily="18" charset="0"/>
                <a:cs typeface="Times New Roman" panose="02020603050405020304" pitchFamily="18" charset="0"/>
              </a:rPr>
              <a:t>-  Determinanti del livello di </a:t>
            </a:r>
            <a:r>
              <a:rPr lang="it-IT" sz="1800" b="1" noProof="0" dirty="0">
                <a:latin typeface="Times New Roman" panose="02020603050405020304" pitchFamily="18" charset="0"/>
                <a:cs typeface="Times New Roman" panose="02020603050405020304" pitchFamily="18" charset="0"/>
              </a:rPr>
              <a:t>occupazione</a:t>
            </a:r>
            <a:r>
              <a:rPr lang="it-IT" sz="1800" noProof="0" dirty="0">
                <a:latin typeface="Times New Roman" panose="02020603050405020304" pitchFamily="18" charset="0"/>
                <a:cs typeface="Times New Roman" panose="02020603050405020304" pitchFamily="18" charset="0"/>
              </a:rPr>
              <a:t>, dell’ </a:t>
            </a:r>
            <a:r>
              <a:rPr lang="it-IT" sz="1800" b="1" noProof="0" dirty="0">
                <a:latin typeface="Times New Roman" panose="02020603050405020304" pitchFamily="18" charset="0"/>
                <a:cs typeface="Times New Roman" panose="02020603050405020304" pitchFamily="18" charset="0"/>
              </a:rPr>
              <a:t>output</a:t>
            </a:r>
            <a:r>
              <a:rPr lang="it-IT" sz="1800" noProof="0" dirty="0">
                <a:latin typeface="Times New Roman" panose="02020603050405020304" pitchFamily="18" charset="0"/>
                <a:cs typeface="Times New Roman" panose="02020603050405020304" pitchFamily="18" charset="0"/>
              </a:rPr>
              <a:t> e del </a:t>
            </a:r>
            <a:r>
              <a:rPr lang="it-IT" sz="1800" b="1" noProof="0" dirty="0">
                <a:latin typeface="Times New Roman" panose="02020603050405020304" pitchFamily="18" charset="0"/>
                <a:cs typeface="Times New Roman" panose="02020603050405020304" pitchFamily="18" charset="0"/>
              </a:rPr>
              <a:t>tasso di crescita del prodotto</a:t>
            </a:r>
            <a:r>
              <a:rPr lang="it-IT" sz="1800" noProof="0" dirty="0">
                <a:latin typeface="Times New Roman" panose="02020603050405020304" pitchFamily="18" charset="0"/>
                <a:cs typeface="Times New Roman" panose="02020603050405020304" pitchFamily="18" charset="0"/>
              </a:rPr>
              <a:t>;</a:t>
            </a:r>
          </a:p>
          <a:p>
            <a:pPr marL="338138" algn="just" eaLnBrk="1" hangingPunct="1">
              <a:lnSpc>
                <a:spcPct val="90000"/>
              </a:lnSpc>
            </a:pPr>
            <a:r>
              <a:rPr lang="it-IT" sz="1800" noProof="0" dirty="0">
                <a:latin typeface="Times New Roman" panose="02020603050405020304" pitchFamily="18" charset="0"/>
                <a:cs typeface="Times New Roman" panose="02020603050405020304" pitchFamily="18" charset="0"/>
              </a:rPr>
              <a:t>-  Determinanti</a:t>
            </a:r>
            <a:r>
              <a:rPr lang="it-IT" sz="1800" b="1" noProof="0" dirty="0">
                <a:latin typeface="Times New Roman" panose="02020603050405020304" pitchFamily="18" charset="0"/>
                <a:cs typeface="Times New Roman" panose="02020603050405020304" pitchFamily="18" charset="0"/>
              </a:rPr>
              <a:t> </a:t>
            </a:r>
            <a:r>
              <a:rPr lang="it-IT" sz="1800" noProof="0" dirty="0">
                <a:latin typeface="Times New Roman" panose="02020603050405020304" pitchFamily="18" charset="0"/>
                <a:cs typeface="Times New Roman" panose="02020603050405020304" pitchFamily="18" charset="0"/>
              </a:rPr>
              <a:t>del</a:t>
            </a:r>
            <a:r>
              <a:rPr lang="it-IT" sz="1800" b="1" noProof="0" dirty="0">
                <a:latin typeface="Times New Roman" panose="02020603050405020304" pitchFamily="18" charset="0"/>
                <a:cs typeface="Times New Roman" panose="02020603050405020304" pitchFamily="18" charset="0"/>
              </a:rPr>
              <a:t> valore  </a:t>
            </a:r>
            <a:r>
              <a:rPr lang="it-IT" sz="1800" noProof="0" dirty="0">
                <a:latin typeface="Times New Roman" panose="02020603050405020304" pitchFamily="18" charset="0"/>
                <a:cs typeface="Times New Roman" panose="02020603050405020304" pitchFamily="18" charset="0"/>
              </a:rPr>
              <a:t>e della </a:t>
            </a:r>
            <a:r>
              <a:rPr lang="it-IT" sz="1800" b="1" noProof="0" dirty="0">
                <a:latin typeface="Times New Roman" panose="02020603050405020304" pitchFamily="18" charset="0"/>
                <a:cs typeface="Times New Roman" panose="02020603050405020304" pitchFamily="18" charset="0"/>
              </a:rPr>
              <a:t>distribuzione del reddito </a:t>
            </a:r>
            <a:r>
              <a:rPr lang="it-IT" sz="1800" noProof="0" dirty="0">
                <a:latin typeface="Times New Roman" panose="02020603050405020304" pitchFamily="18" charset="0"/>
                <a:cs typeface="Times New Roman" panose="02020603050405020304" pitchFamily="18" charset="0"/>
              </a:rPr>
              <a:t>(in particolare della distribuzione funzionale del reddito, quella tra capitale e lavoro);</a:t>
            </a:r>
          </a:p>
          <a:p>
            <a:pPr marL="339725" indent="-228600" algn="just" eaLnBrk="1" hangingPunct="1">
              <a:lnSpc>
                <a:spcPct val="90000"/>
              </a:lnSpc>
              <a:buFont typeface="Arial" panose="020B0604020202020204" pitchFamily="34" charset="0"/>
              <a:buChar char="•"/>
            </a:pPr>
            <a:endParaRPr lang="it-IT" sz="1800" noProof="0" dirty="0">
              <a:latin typeface="Times New Roman" panose="02020603050405020304" pitchFamily="18" charset="0"/>
              <a:cs typeface="Times New Roman" panose="02020603050405020304" pitchFamily="18" charset="0"/>
            </a:endParaRPr>
          </a:p>
          <a:p>
            <a:pPr marL="111125" algn="just" eaLnBrk="1" hangingPunct="1">
              <a:lnSpc>
                <a:spcPct val="90000"/>
              </a:lnSpc>
            </a:pPr>
            <a:endParaRPr lang="it-IT" sz="1800" noProof="0" dirty="0">
              <a:latin typeface="Times New Roman" panose="02020603050405020304" pitchFamily="18" charset="0"/>
              <a:cs typeface="Times New Roman" panose="02020603050405020304" pitchFamily="18" charset="0"/>
            </a:endParaRPr>
          </a:p>
          <a:p>
            <a:pPr marL="339725" indent="-228600" algn="just" eaLnBrk="1" hangingPunct="1">
              <a:lnSpc>
                <a:spcPct val="90000"/>
              </a:lnSpc>
              <a:buFont typeface="Arial" panose="020B0604020202020204" pitchFamily="34" charset="0"/>
              <a:buChar char="•"/>
            </a:pPr>
            <a:r>
              <a:rPr lang="it-IT" sz="1800" noProof="0" dirty="0">
                <a:latin typeface="Times New Roman" panose="02020603050405020304" pitchFamily="18" charset="0"/>
                <a:cs typeface="Times New Roman" panose="02020603050405020304" pitchFamily="18" charset="0"/>
              </a:rPr>
              <a:t>Le teorie economiche hanno importanti implicazioni per il ruolo delle </a:t>
            </a:r>
            <a:r>
              <a:rPr lang="it-IT" sz="1800" b="1" noProof="0" dirty="0">
                <a:latin typeface="Times New Roman" panose="02020603050405020304" pitchFamily="18" charset="0"/>
                <a:cs typeface="Times New Roman" panose="02020603050405020304" pitchFamily="18" charset="0"/>
              </a:rPr>
              <a:t>politiche economiche </a:t>
            </a:r>
            <a:r>
              <a:rPr lang="it-IT" sz="1800" noProof="0" dirty="0">
                <a:latin typeface="Times New Roman" panose="02020603050405020304" pitchFamily="18" charset="0"/>
                <a:cs typeface="Times New Roman" panose="02020603050405020304" pitchFamily="18" charset="0"/>
              </a:rPr>
              <a:t>(monetarie e fiscali) e la definizione del </a:t>
            </a:r>
            <a:r>
              <a:rPr lang="it-IT" sz="1800" b="1" noProof="0" dirty="0">
                <a:latin typeface="Times New Roman" panose="02020603050405020304" pitchFamily="18" charset="0"/>
                <a:cs typeface="Times New Roman" panose="02020603050405020304" pitchFamily="18" charset="0"/>
              </a:rPr>
              <a:t>rapporto Stato-mercato</a:t>
            </a:r>
            <a:r>
              <a:rPr lang="it-IT" sz="1800" noProof="0" dirty="0">
                <a:latin typeface="Times New Roman" panose="02020603050405020304" pitchFamily="18" charset="0"/>
                <a:cs typeface="Times New Roman" panose="02020603050405020304" pitchFamily="18" charset="0"/>
              </a:rPr>
              <a:t>.</a:t>
            </a:r>
          </a:p>
        </p:txBody>
      </p:sp>
      <p:sp>
        <p:nvSpPr>
          <p:cNvPr id="2" name="Shape 2">
            <a:extLst>
              <a:ext uri="{FF2B5EF4-FFF2-40B4-BE49-F238E27FC236}">
                <a16:creationId xmlns:a16="http://schemas.microsoft.com/office/drawing/2014/main" id="{90E47FE9-0996-80C4-1C61-AA187CC119D2}"/>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4" name="Image 0" descr="/mnt/data/deams_logo.png">
            <a:extLst>
              <a:ext uri="{FF2B5EF4-FFF2-40B4-BE49-F238E27FC236}">
                <a16:creationId xmlns:a16="http://schemas.microsoft.com/office/drawing/2014/main" id="{79361AE5-348B-D11E-400D-7C2F92F952AD}"/>
              </a:ext>
            </a:extLst>
          </p:cNvPr>
          <p:cNvPicPr>
            <a:picLocks noChangeAspect="1"/>
          </p:cNvPicPr>
          <p:nvPr/>
        </p:nvPicPr>
        <p:blipFill>
          <a:blip r:embed="rId2"/>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36539614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F43ED-B980-BBD3-CC6E-76E1A8078BBA}"/>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C066AB91-E41B-759B-4EB4-41CD9D19E697}"/>
              </a:ext>
            </a:extLst>
          </p:cNvPr>
          <p:cNvSpPr>
            <a:spLocks noGrp="1"/>
          </p:cNvSpPr>
          <p:nvPr>
            <p:ph type="title"/>
          </p:nvPr>
        </p:nvSpPr>
        <p:spPr>
          <a:xfrm>
            <a:off x="678830" y="0"/>
            <a:ext cx="11617079" cy="1325563"/>
          </a:xfrm>
        </p:spPr>
        <p:txBody>
          <a:bodyPr>
            <a:normAutofit/>
          </a:bodyPr>
          <a:lstStyle/>
          <a:p>
            <a:r>
              <a:rPr lang="it-IT" sz="4200" noProof="0" dirty="0">
                <a:latin typeface="Times New Roman" panose="02020603050405020304" pitchFamily="18" charset="0"/>
                <a:cs typeface="Times New Roman" panose="02020603050405020304" pitchFamily="18" charset="0"/>
              </a:rPr>
              <a:t>Chi si occupa dello studio dei sistemi economici? </a:t>
            </a:r>
          </a:p>
        </p:txBody>
      </p:sp>
      <p:sp>
        <p:nvSpPr>
          <p:cNvPr id="3" name="CasellaDiTesto 2">
            <a:extLst>
              <a:ext uri="{FF2B5EF4-FFF2-40B4-BE49-F238E27FC236}">
                <a16:creationId xmlns:a16="http://schemas.microsoft.com/office/drawing/2014/main" id="{BA9CB5D2-B679-D369-36F0-6FF521F7ED63}"/>
              </a:ext>
            </a:extLst>
          </p:cNvPr>
          <p:cNvSpPr txBox="1"/>
          <p:nvPr/>
        </p:nvSpPr>
        <p:spPr>
          <a:xfrm>
            <a:off x="813466" y="1554386"/>
            <a:ext cx="10451045" cy="4524315"/>
          </a:xfrm>
          <a:prstGeom prst="rect">
            <a:avLst/>
          </a:prstGeom>
          <a:noFill/>
        </p:spPr>
        <p:txBody>
          <a:bodyPr wrap="square">
            <a:spAutoFit/>
          </a:bodyPr>
          <a:lstStyle/>
          <a:p>
            <a:pPr indent="-228600" algn="just" eaLnBrk="1" hangingPunct="1">
              <a:lnSpc>
                <a:spcPct val="90000"/>
              </a:lnSpc>
              <a:buFont typeface="Arial" panose="020B0604020202020204" pitchFamily="34" charset="0"/>
              <a:buChar char="•"/>
            </a:pPr>
            <a:r>
              <a:rPr lang="it-IT" sz="2000" noProof="0" dirty="0">
                <a:latin typeface="Times New Roman" panose="02020603050405020304" pitchFamily="18" charset="0"/>
                <a:cs typeface="Times New Roman" panose="02020603050405020304" pitchFamily="18" charset="0"/>
              </a:rPr>
              <a:t>L’economia politica studia la </a:t>
            </a:r>
            <a:r>
              <a:rPr lang="it-IT" sz="2000" b="1" noProof="0" dirty="0">
                <a:latin typeface="Times New Roman" panose="02020603050405020304" pitchFamily="18" charset="0"/>
                <a:cs typeface="Times New Roman" panose="02020603050405020304" pitchFamily="18" charset="0"/>
              </a:rPr>
              <a:t>produzione</a:t>
            </a:r>
            <a:r>
              <a:rPr lang="it-IT" sz="2000" noProof="0" dirty="0">
                <a:latin typeface="Times New Roman" panose="02020603050405020304" pitchFamily="18" charset="0"/>
                <a:cs typeface="Times New Roman" panose="02020603050405020304" pitchFamily="18" charset="0"/>
              </a:rPr>
              <a:t> e la </a:t>
            </a:r>
            <a:r>
              <a:rPr lang="it-IT" sz="2000" b="1" noProof="0" dirty="0">
                <a:latin typeface="Times New Roman" panose="02020603050405020304" pitchFamily="18" charset="0"/>
                <a:cs typeface="Times New Roman" panose="02020603050405020304" pitchFamily="18" charset="0"/>
              </a:rPr>
              <a:t>distribuzione della ricchezza </a:t>
            </a:r>
            <a:r>
              <a:rPr lang="it-IT" sz="2000" noProof="0" dirty="0">
                <a:latin typeface="Times New Roman" panose="02020603050405020304" pitchFamily="18" charset="0"/>
                <a:cs typeface="Times New Roman" panose="02020603050405020304" pitchFamily="18" charset="0"/>
              </a:rPr>
              <a:t>all’interno di un sistema sociale;</a:t>
            </a:r>
          </a:p>
          <a:p>
            <a:pPr indent="-228600" algn="just" eaLnBrk="1" hangingPunct="1">
              <a:lnSpc>
                <a:spcPct val="90000"/>
              </a:lnSpc>
              <a:buFont typeface="Arial" panose="020B0604020202020204" pitchFamily="34" charset="0"/>
              <a:buChar char="•"/>
            </a:pPr>
            <a:endParaRPr lang="it-IT" sz="2000" noProof="0" dirty="0">
              <a:latin typeface="Times New Roman" panose="02020603050405020304" pitchFamily="18" charset="0"/>
              <a:cs typeface="Times New Roman" panose="02020603050405020304" pitchFamily="18" charset="0"/>
            </a:endParaRPr>
          </a:p>
          <a:p>
            <a:pPr indent="-228600" algn="just" eaLnBrk="1" hangingPunct="1">
              <a:lnSpc>
                <a:spcPct val="90000"/>
              </a:lnSpc>
              <a:buFont typeface="Arial" panose="020B0604020202020204" pitchFamily="34" charset="0"/>
              <a:buChar char="•"/>
            </a:pPr>
            <a:r>
              <a:rPr lang="it-IT" sz="2000" noProof="0" dirty="0">
                <a:latin typeface="Times New Roman" panose="02020603050405020304" pitchFamily="18" charset="0"/>
                <a:cs typeface="Times New Roman" panose="02020603050405020304" pitchFamily="18" charset="0"/>
              </a:rPr>
              <a:t>L’analisi della produzione della ricchezza riguarda il tipo e le quantità di beni e servizi che debbono essere prodotti, ma anche le tecnologie che è più opportuno utilizzare per produrli e le condizioni e il numero di lavoratori che devono essere impiegati in tali processi;</a:t>
            </a:r>
          </a:p>
          <a:p>
            <a:pPr indent="-228600" algn="just" eaLnBrk="1" hangingPunct="1">
              <a:lnSpc>
                <a:spcPct val="90000"/>
              </a:lnSpc>
              <a:buFont typeface="Arial" panose="020B0604020202020204" pitchFamily="34" charset="0"/>
              <a:buChar char="•"/>
            </a:pPr>
            <a:endParaRPr lang="it-IT" sz="2000" noProof="0" dirty="0">
              <a:latin typeface="Times New Roman" panose="02020603050405020304" pitchFamily="18" charset="0"/>
              <a:cs typeface="Times New Roman" panose="02020603050405020304" pitchFamily="18" charset="0"/>
            </a:endParaRPr>
          </a:p>
          <a:p>
            <a:pPr indent="-228600" algn="just" eaLnBrk="1" hangingPunct="1">
              <a:lnSpc>
                <a:spcPct val="90000"/>
              </a:lnSpc>
              <a:buFont typeface="Arial" panose="020B0604020202020204" pitchFamily="34" charset="0"/>
              <a:buChar char="•"/>
            </a:pPr>
            <a:r>
              <a:rPr lang="it-IT" sz="2000" noProof="0" dirty="0">
                <a:latin typeface="Times New Roman" panose="02020603050405020304" pitchFamily="18" charset="0"/>
                <a:cs typeface="Times New Roman" panose="02020603050405020304" pitchFamily="18" charset="0"/>
              </a:rPr>
              <a:t>La distribuzione della ricchezza riguarda il modo in cui l’insieme dei beni e servizi che costituiscono il reddito di uno Stato, viene suddiviso tra i membri della collettività. La distribuzione dipende dai prezzi e dalle remunerazioni che vengono attribuite a coloro che partecipano al processo produttivo (salari dei lavoratori, profitti degli imprenditori, rendite dei proprietari delle risorse naturali); </a:t>
            </a:r>
          </a:p>
          <a:p>
            <a:pPr indent="-228600" algn="just" eaLnBrk="1" hangingPunct="1">
              <a:lnSpc>
                <a:spcPct val="90000"/>
              </a:lnSpc>
              <a:buFont typeface="Arial" panose="020B0604020202020204" pitchFamily="34" charset="0"/>
              <a:buChar char="•"/>
            </a:pPr>
            <a:endParaRPr lang="it-IT" sz="2000" noProof="0" dirty="0">
              <a:latin typeface="Times New Roman" panose="02020603050405020304" pitchFamily="18" charset="0"/>
              <a:cs typeface="Times New Roman" panose="02020603050405020304" pitchFamily="18" charset="0"/>
            </a:endParaRPr>
          </a:p>
          <a:p>
            <a:pPr indent="-228600" algn="just" eaLnBrk="1" hangingPunct="1">
              <a:lnSpc>
                <a:spcPct val="90000"/>
              </a:lnSpc>
              <a:buFont typeface="Arial" panose="020B0604020202020204" pitchFamily="34" charset="0"/>
              <a:buChar char="•"/>
            </a:pPr>
            <a:r>
              <a:rPr lang="it-IT" sz="2000" noProof="0" dirty="0">
                <a:latin typeface="Times New Roman" panose="02020603050405020304" pitchFamily="18" charset="0"/>
                <a:cs typeface="Times New Roman" panose="02020603050405020304" pitchFamily="18" charset="0"/>
              </a:rPr>
              <a:t>Studiare il funzionamento del sistema economico ed, in particolare, dei sistemi sviluppatisi sul finire dell’epoca feudale e che hanno conosciuto il loro sviluppo effettivo a partire della prima rivoluzione industriale,  con particolare riferimento ai sistemi basati sull’economia di mercato;</a:t>
            </a:r>
          </a:p>
        </p:txBody>
      </p:sp>
      <p:sp>
        <p:nvSpPr>
          <p:cNvPr id="2" name="Shape 2">
            <a:extLst>
              <a:ext uri="{FF2B5EF4-FFF2-40B4-BE49-F238E27FC236}">
                <a16:creationId xmlns:a16="http://schemas.microsoft.com/office/drawing/2014/main" id="{D72E37B7-9B25-8926-7F6F-39ABF9503DBC}"/>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4" name="Image 0" descr="/mnt/data/deams_logo.png">
            <a:extLst>
              <a:ext uri="{FF2B5EF4-FFF2-40B4-BE49-F238E27FC236}">
                <a16:creationId xmlns:a16="http://schemas.microsoft.com/office/drawing/2014/main" id="{C5C1539C-6F8D-D223-513F-1C9784A1E97B}"/>
              </a:ext>
            </a:extLst>
          </p:cNvPr>
          <p:cNvPicPr>
            <a:picLocks noChangeAspect="1"/>
          </p:cNvPicPr>
          <p:nvPr/>
        </p:nvPicPr>
        <p:blipFill>
          <a:blip r:embed="rId2"/>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1909898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0A580-983F-38EB-C128-1386A32FE6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8F3145-B16F-FEBE-A5DA-9E6DBFA689A7}"/>
              </a:ext>
            </a:extLst>
          </p:cNvPr>
          <p:cNvSpPr>
            <a:spLocks noGrp="1"/>
          </p:cNvSpPr>
          <p:nvPr>
            <p:ph type="title"/>
          </p:nvPr>
        </p:nvSpPr>
        <p:spPr/>
        <p:txBody>
          <a:bodyPr/>
          <a:lstStyle/>
          <a:p>
            <a:r>
              <a:rPr lang="it-IT" noProof="0" dirty="0">
                <a:latin typeface="Times New Roman" panose="02020603050405020304" pitchFamily="18" charset="0"/>
                <a:cs typeface="Times New Roman" panose="02020603050405020304" pitchFamily="18" charset="0"/>
              </a:rPr>
              <a:t>Il corso</a:t>
            </a:r>
          </a:p>
        </p:txBody>
      </p:sp>
      <p:sp>
        <p:nvSpPr>
          <p:cNvPr id="3" name="Content Placeholder 2">
            <a:extLst>
              <a:ext uri="{FF2B5EF4-FFF2-40B4-BE49-F238E27FC236}">
                <a16:creationId xmlns:a16="http://schemas.microsoft.com/office/drawing/2014/main" id="{0DCF475E-C2B3-6620-ADE3-84FD8F204DDC}"/>
              </a:ext>
            </a:extLst>
          </p:cNvPr>
          <p:cNvSpPr>
            <a:spLocks noGrp="1"/>
          </p:cNvSpPr>
          <p:nvPr>
            <p:ph idx="1"/>
          </p:nvPr>
        </p:nvSpPr>
        <p:spPr>
          <a:xfrm>
            <a:off x="685799" y="1825625"/>
            <a:ext cx="10337489" cy="4351338"/>
          </a:xfrm>
        </p:spPr>
        <p:txBody>
          <a:bodyPr>
            <a:normAutofit fontScale="77500" lnSpcReduction="20000"/>
          </a:bodyPr>
          <a:lstStyle/>
          <a:p>
            <a:pPr algn="just">
              <a:buFontTx/>
              <a:buChar char="-"/>
            </a:pPr>
            <a:r>
              <a:rPr lang="it-IT" noProof="0" dirty="0">
                <a:latin typeface="Times New Roman" panose="02020603050405020304" pitchFamily="18" charset="0"/>
                <a:cs typeface="Times New Roman" panose="02020603050405020304" pitchFamily="18" charset="0"/>
              </a:rPr>
              <a:t>Lezioni</a:t>
            </a:r>
          </a:p>
          <a:p>
            <a:pPr algn="just">
              <a:buFontTx/>
              <a:buChar char="-"/>
            </a:pPr>
            <a:r>
              <a:rPr lang="it-IT" noProof="0" dirty="0">
                <a:latin typeface="Times New Roman" panose="02020603050405020304" pitchFamily="18" charset="0"/>
                <a:cs typeface="Times New Roman" panose="02020603050405020304" pitchFamily="18" charset="0"/>
              </a:rPr>
              <a:t>Esercitazioni con domande e problemi d’esame</a:t>
            </a:r>
          </a:p>
          <a:p>
            <a:pPr algn="just">
              <a:buFontTx/>
              <a:buChar char="-"/>
            </a:pPr>
            <a:r>
              <a:rPr lang="it-IT" noProof="0" dirty="0">
                <a:latin typeface="Times New Roman" panose="02020603050405020304" pitchFamily="18" charset="0"/>
                <a:cs typeface="Times New Roman" panose="02020603050405020304" pitchFamily="18" charset="0"/>
              </a:rPr>
              <a:t>Due esami parziali </a:t>
            </a:r>
          </a:p>
          <a:p>
            <a:pPr algn="just">
              <a:buFontTx/>
              <a:buChar char="-"/>
            </a:pPr>
            <a:r>
              <a:rPr lang="it-IT" noProof="0" dirty="0">
                <a:latin typeface="Times New Roman" panose="02020603050405020304" pitchFamily="18" charset="0"/>
                <a:cs typeface="Times New Roman" panose="02020603050405020304" pitchFamily="18" charset="0"/>
              </a:rPr>
              <a:t>3 Appelli (Giugno e luglio)</a:t>
            </a:r>
          </a:p>
          <a:p>
            <a:pPr algn="just">
              <a:buFontTx/>
              <a:buChar char="-"/>
            </a:pPr>
            <a:r>
              <a:rPr lang="it-IT" noProof="0" dirty="0">
                <a:latin typeface="Times New Roman" panose="02020603050405020304" pitchFamily="18" charset="0"/>
                <a:cs typeface="Times New Roman" panose="02020603050405020304" pitchFamily="18" charset="0"/>
              </a:rPr>
              <a:t>Lavoro di gruppo: saggio breve a partire delle letture date </a:t>
            </a:r>
            <a:r>
              <a:rPr lang="it-IT" dirty="0">
                <a:latin typeface="Times New Roman" panose="02020603050405020304" pitchFamily="18" charset="0"/>
                <a:cs typeface="Times New Roman" panose="02020603050405020304" pitchFamily="18" charset="0"/>
              </a:rPr>
              <a:t>con presentazione finale</a:t>
            </a:r>
            <a:r>
              <a:rPr lang="it-IT" noProof="0" dirty="0">
                <a:latin typeface="Times New Roman" panose="02020603050405020304" pitchFamily="18" charset="0"/>
                <a:cs typeface="Times New Roman" panose="02020603050405020304" pitchFamily="18" charset="0"/>
              </a:rPr>
              <a:t>  (opzionale, fino ad un massimo di 3 </a:t>
            </a:r>
            <a:r>
              <a:rPr lang="it-IT" noProof="0" dirty="0" err="1">
                <a:latin typeface="Times New Roman" panose="02020603050405020304" pitchFamily="18" charset="0"/>
                <a:cs typeface="Times New Roman" panose="02020603050405020304" pitchFamily="18" charset="0"/>
              </a:rPr>
              <a:t>pt</a:t>
            </a:r>
            <a:r>
              <a:rPr lang="it-IT" noProof="0" dirty="0">
                <a:latin typeface="Times New Roman" panose="02020603050405020304" pitchFamily="18" charset="0"/>
                <a:cs typeface="Times New Roman" panose="02020603050405020304" pitchFamily="18" charset="0"/>
              </a:rPr>
              <a:t>)</a:t>
            </a:r>
          </a:p>
          <a:p>
            <a:pPr algn="just">
              <a:buFontTx/>
              <a:buChar char="-"/>
            </a:pPr>
            <a:r>
              <a:rPr lang="it-IT" noProof="0" dirty="0">
                <a:latin typeface="Times New Roman" panose="02020603050405020304" pitchFamily="18" charset="0"/>
                <a:cs typeface="Times New Roman" panose="02020603050405020304" pitchFamily="18" charset="0"/>
              </a:rPr>
              <a:t>2 seminari</a:t>
            </a:r>
          </a:p>
          <a:p>
            <a:pPr algn="just">
              <a:buFontTx/>
              <a:buChar char="-"/>
            </a:pPr>
            <a:endParaRPr lang="it-IT" noProof="0" dirty="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r>
              <a:rPr lang="it-IT" noProof="0" dirty="0">
                <a:latin typeface="Times New Roman" panose="02020603050405020304" pitchFamily="18" charset="0"/>
                <a:cs typeface="Times New Roman" panose="02020603050405020304" pitchFamily="18" charset="0"/>
              </a:rPr>
              <a:t>Materiale didattico: </a:t>
            </a:r>
          </a:p>
          <a:p>
            <a:pPr algn="just">
              <a:buFontTx/>
              <a:buChar char="-"/>
            </a:pPr>
            <a:r>
              <a:rPr lang="it-IT" sz="2800" noProof="0" dirty="0">
                <a:solidFill>
                  <a:srgbClr val="212121"/>
                </a:solidFill>
                <a:latin typeface="Times New Roman" panose="02020603050405020304" pitchFamily="18" charset="0"/>
                <a:cs typeface="Times New Roman" panose="02020603050405020304" pitchFamily="18" charset="0"/>
              </a:rPr>
              <a:t>Slides e appunti</a:t>
            </a:r>
          </a:p>
          <a:p>
            <a:pPr algn="just">
              <a:buFontTx/>
              <a:buChar char="-"/>
            </a:pPr>
            <a:r>
              <a:rPr lang="it-IT" sz="2800" noProof="0" dirty="0">
                <a:solidFill>
                  <a:srgbClr val="212121"/>
                </a:solidFill>
                <a:latin typeface="Times New Roman" panose="02020603050405020304" pitchFamily="18" charset="0"/>
                <a:cs typeface="Times New Roman" panose="02020603050405020304" pitchFamily="18" charset="0"/>
              </a:rPr>
              <a:t>Dispense </a:t>
            </a:r>
          </a:p>
          <a:p>
            <a:pPr algn="just">
              <a:buFontTx/>
              <a:buChar char="-"/>
            </a:pPr>
            <a:r>
              <a:rPr lang="it-IT" dirty="0">
                <a:solidFill>
                  <a:srgbClr val="212121"/>
                </a:solidFill>
                <a:latin typeface="Times New Roman" panose="02020603050405020304" pitchFamily="18" charset="0"/>
                <a:cs typeface="Times New Roman" panose="02020603050405020304" pitchFamily="18" charset="0"/>
              </a:rPr>
              <a:t>Libro</a:t>
            </a:r>
            <a:endParaRPr lang="it-IT" sz="2800" noProof="0" dirty="0">
              <a:latin typeface="Times New Roman" panose="02020603050405020304" pitchFamily="18" charset="0"/>
              <a:cs typeface="Times New Roman" panose="02020603050405020304" pitchFamily="18" charset="0"/>
            </a:endParaRPr>
          </a:p>
          <a:p>
            <a:pPr marL="0" indent="0" algn="just">
              <a:buNone/>
            </a:pPr>
            <a:endParaRPr lang="it-IT" noProof="0" dirty="0">
              <a:latin typeface="Times New Roman" panose="02020603050405020304" pitchFamily="18" charset="0"/>
              <a:cs typeface="Times New Roman" panose="02020603050405020304" pitchFamily="18" charset="0"/>
            </a:endParaRPr>
          </a:p>
          <a:p>
            <a:pPr algn="just">
              <a:buFontTx/>
              <a:buChar char="-"/>
            </a:pPr>
            <a:endParaRPr lang="it-IT" noProof="0" dirty="0">
              <a:latin typeface="Times New Roman" panose="02020603050405020304" pitchFamily="18" charset="0"/>
              <a:cs typeface="Times New Roman" panose="02020603050405020304" pitchFamily="18" charset="0"/>
            </a:endParaRPr>
          </a:p>
          <a:p>
            <a:pPr algn="just">
              <a:buFontTx/>
              <a:buChar char="-"/>
            </a:pPr>
            <a:endParaRPr lang="it-IT" noProof="0" dirty="0">
              <a:latin typeface="Times New Roman" panose="02020603050405020304" pitchFamily="18" charset="0"/>
              <a:cs typeface="Times New Roman" panose="02020603050405020304" pitchFamily="18" charset="0"/>
            </a:endParaRPr>
          </a:p>
        </p:txBody>
      </p:sp>
      <p:sp>
        <p:nvSpPr>
          <p:cNvPr id="4" name="Shape 2">
            <a:extLst>
              <a:ext uri="{FF2B5EF4-FFF2-40B4-BE49-F238E27FC236}">
                <a16:creationId xmlns:a16="http://schemas.microsoft.com/office/drawing/2014/main" id="{84C0AF05-6DF1-863F-8075-4C8994A7BC4F}"/>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5" name="Image 0" descr="/mnt/data/deams_logo.png">
            <a:extLst>
              <a:ext uri="{FF2B5EF4-FFF2-40B4-BE49-F238E27FC236}">
                <a16:creationId xmlns:a16="http://schemas.microsoft.com/office/drawing/2014/main" id="{477893E1-3DEA-1A3A-C21C-559DE66F9E46}"/>
              </a:ext>
            </a:extLst>
          </p:cNvPr>
          <p:cNvPicPr>
            <a:picLocks noChangeAspect="1"/>
          </p:cNvPicPr>
          <p:nvPr/>
        </p:nvPicPr>
        <p:blipFill>
          <a:blip r:embed="rId2"/>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24487560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43D26-79EC-EFF3-D6ED-B59DC1DF13D4}"/>
            </a:ext>
          </a:extLst>
        </p:cNvPr>
        <p:cNvGrpSpPr/>
        <p:nvPr/>
      </p:nvGrpSpPr>
      <p:grpSpPr>
        <a:xfrm>
          <a:off x="0" y="0"/>
          <a:ext cx="0" cy="0"/>
          <a:chOff x="0" y="0"/>
          <a:chExt cx="0" cy="0"/>
        </a:xfrm>
      </p:grpSpPr>
      <p:pic>
        <p:nvPicPr>
          <p:cNvPr id="10" name="Immagine 9">
            <a:extLst>
              <a:ext uri="{FF2B5EF4-FFF2-40B4-BE49-F238E27FC236}">
                <a16:creationId xmlns:a16="http://schemas.microsoft.com/office/drawing/2014/main" id="{CEE07779-2261-3DBE-59FD-EE4C62AB02AB}"/>
              </a:ext>
            </a:extLst>
          </p:cNvPr>
          <p:cNvPicPr>
            <a:picLocks noChangeAspect="1"/>
          </p:cNvPicPr>
          <p:nvPr/>
        </p:nvPicPr>
        <p:blipFill>
          <a:blip r:embed="rId2"/>
          <a:stretch>
            <a:fillRect/>
          </a:stretch>
        </p:blipFill>
        <p:spPr>
          <a:xfrm>
            <a:off x="1849582" y="1084828"/>
            <a:ext cx="9078680" cy="5066938"/>
          </a:xfrm>
          <a:prstGeom prst="rect">
            <a:avLst/>
          </a:prstGeom>
        </p:spPr>
      </p:pic>
      <p:sp>
        <p:nvSpPr>
          <p:cNvPr id="11" name="Title 1">
            <a:extLst>
              <a:ext uri="{FF2B5EF4-FFF2-40B4-BE49-F238E27FC236}">
                <a16:creationId xmlns:a16="http://schemas.microsoft.com/office/drawing/2014/main" id="{FBEE7199-6E9D-9949-3411-A137D4789B7F}"/>
              </a:ext>
            </a:extLst>
          </p:cNvPr>
          <p:cNvSpPr>
            <a:spLocks noGrp="1"/>
          </p:cNvSpPr>
          <p:nvPr>
            <p:ph type="title"/>
          </p:nvPr>
        </p:nvSpPr>
        <p:spPr>
          <a:xfrm>
            <a:off x="720394" y="-240735"/>
            <a:ext cx="10515600" cy="1325563"/>
          </a:xfrm>
        </p:spPr>
        <p:txBody>
          <a:bodyPr/>
          <a:lstStyle/>
          <a:p>
            <a:r>
              <a:rPr lang="it-IT" noProof="0" dirty="0">
                <a:latin typeface="Times New Roman" panose="02020603050405020304" pitchFamily="18" charset="0"/>
                <a:cs typeface="Times New Roman" panose="02020603050405020304" pitchFamily="18" charset="0"/>
              </a:rPr>
              <a:t>Storia del Pensiero economico</a:t>
            </a:r>
          </a:p>
        </p:txBody>
      </p:sp>
      <p:sp>
        <p:nvSpPr>
          <p:cNvPr id="4" name="Shape 2">
            <a:extLst>
              <a:ext uri="{FF2B5EF4-FFF2-40B4-BE49-F238E27FC236}">
                <a16:creationId xmlns:a16="http://schemas.microsoft.com/office/drawing/2014/main" id="{4179EA6F-1907-DAE1-C1FD-2F9DA91D511D}"/>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5" name="Image 0" descr="/mnt/data/deams_logo.png">
            <a:extLst>
              <a:ext uri="{FF2B5EF4-FFF2-40B4-BE49-F238E27FC236}">
                <a16:creationId xmlns:a16="http://schemas.microsoft.com/office/drawing/2014/main" id="{73762657-08D8-269D-ABD6-1A7E99C49F8B}"/>
              </a:ext>
            </a:extLst>
          </p:cNvPr>
          <p:cNvPicPr>
            <a:picLocks noChangeAspect="1"/>
          </p:cNvPicPr>
          <p:nvPr/>
        </p:nvPicPr>
        <p:blipFill>
          <a:blip r:embed="rId3"/>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4938300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BCEE1-8F7A-7B07-79A3-7B942F1FF0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101688-6143-9BA8-3028-FB0806B6A538}"/>
              </a:ext>
            </a:extLst>
          </p:cNvPr>
          <p:cNvSpPr>
            <a:spLocks noGrp="1"/>
          </p:cNvSpPr>
          <p:nvPr>
            <p:ph type="title"/>
          </p:nvPr>
        </p:nvSpPr>
        <p:spPr/>
        <p:txBody>
          <a:bodyPr/>
          <a:lstStyle/>
          <a:p>
            <a:r>
              <a:rPr lang="it-IT" noProof="0" dirty="0">
                <a:latin typeface="Times New Roman" panose="02020603050405020304" pitchFamily="18" charset="0"/>
                <a:cs typeface="Times New Roman" panose="02020603050405020304" pitchFamily="18" charset="0"/>
              </a:rPr>
              <a:t>L’economia neoclassica</a:t>
            </a:r>
          </a:p>
        </p:txBody>
      </p:sp>
      <p:sp>
        <p:nvSpPr>
          <p:cNvPr id="3" name="Content Placeholder 2">
            <a:extLst>
              <a:ext uri="{FF2B5EF4-FFF2-40B4-BE49-F238E27FC236}">
                <a16:creationId xmlns:a16="http://schemas.microsoft.com/office/drawing/2014/main" id="{9043B008-0670-A67D-B3B1-597A61A57D4A}"/>
              </a:ext>
            </a:extLst>
          </p:cNvPr>
          <p:cNvSpPr>
            <a:spLocks noGrp="1"/>
          </p:cNvSpPr>
          <p:nvPr>
            <p:ph idx="1"/>
          </p:nvPr>
        </p:nvSpPr>
        <p:spPr>
          <a:xfrm>
            <a:off x="646530" y="1455378"/>
            <a:ext cx="7592291" cy="4799568"/>
          </a:xfrm>
        </p:spPr>
        <p:txBody>
          <a:bodyPr>
            <a:normAutofit fontScale="85000" lnSpcReduction="20000"/>
          </a:bodyPr>
          <a:lstStyle/>
          <a:p>
            <a:pPr algn="just">
              <a:buFont typeface="Wingdings" panose="05000000000000000000" pitchFamily="2" charset="2"/>
              <a:buChar char="Ø"/>
            </a:pPr>
            <a:r>
              <a:rPr lang="it-IT" sz="2400" b="1" noProof="0" dirty="0">
                <a:latin typeface="Times New Roman" panose="02020603050405020304" pitchFamily="18" charset="0"/>
                <a:cs typeface="Times New Roman" panose="02020603050405020304" pitchFamily="18" charset="0"/>
              </a:rPr>
              <a:t>   Conclusioni principali:</a:t>
            </a:r>
          </a:p>
          <a:p>
            <a:pPr algn="just"/>
            <a:r>
              <a:rPr lang="it-IT" sz="2400" noProof="0" dirty="0">
                <a:latin typeface="Times New Roman" panose="02020603050405020304" pitchFamily="18" charset="0"/>
                <a:cs typeface="Times New Roman" panose="02020603050405020304" pitchFamily="18" charset="0"/>
              </a:rPr>
              <a:t>In condizioni di perfetta concorrenza, </a:t>
            </a:r>
            <a:r>
              <a:rPr lang="it-IT" sz="2400" b="1" noProof="0" dirty="0">
                <a:latin typeface="Times New Roman" panose="02020603050405020304" pitchFamily="18" charset="0"/>
                <a:cs typeface="Times New Roman" panose="02020603050405020304" pitchFamily="18" charset="0"/>
              </a:rPr>
              <a:t>il libero agire delle forze del mercato</a:t>
            </a:r>
            <a:r>
              <a:rPr lang="it-IT" sz="2400" noProof="0" dirty="0">
                <a:latin typeface="Times New Roman" panose="02020603050405020304" pitchFamily="18" charset="0"/>
                <a:cs typeface="Times New Roman" panose="02020603050405020304" pitchFamily="18" charset="0"/>
              </a:rPr>
              <a:t> portano alla piena occupazione e ad un’efficiente allocazione delle risorse. L’economia si dirige automaticamente al suo massimo potenziale. </a:t>
            </a:r>
          </a:p>
          <a:p>
            <a:pPr algn="just"/>
            <a:r>
              <a:rPr lang="it-IT" sz="2400" dirty="0">
                <a:latin typeface="Times New Roman" panose="02020603050405020304" pitchFamily="18" charset="0"/>
                <a:cs typeface="Times New Roman" panose="02020603050405020304" pitchFamily="18" charset="0"/>
              </a:rPr>
              <a:t>Il lato dell’offerta determina i livelli di produzione.</a:t>
            </a:r>
            <a:endParaRPr lang="it-IT" sz="2400" noProof="0" dirty="0">
              <a:latin typeface="Times New Roman" panose="02020603050405020304" pitchFamily="18" charset="0"/>
              <a:cs typeface="Times New Roman" panose="02020603050405020304" pitchFamily="18" charset="0"/>
            </a:endParaRPr>
          </a:p>
          <a:p>
            <a:pPr algn="just"/>
            <a:r>
              <a:rPr lang="it-IT" sz="2400" noProof="0" dirty="0">
                <a:latin typeface="Times New Roman" panose="02020603050405020304" pitchFamily="18" charset="0"/>
                <a:cs typeface="Times New Roman" panose="02020603050405020304" pitchFamily="18" charset="0"/>
              </a:rPr>
              <a:t>La </a:t>
            </a:r>
            <a:r>
              <a:rPr lang="it-IT" sz="2400" b="1" noProof="0" dirty="0">
                <a:latin typeface="Times New Roman" panose="02020603050405020304" pitchFamily="18" charset="0"/>
                <a:cs typeface="Times New Roman" panose="02020603050405020304" pitchFamily="18" charset="0"/>
              </a:rPr>
              <a:t>distribuzione del reddito tra capitale e lavoro </a:t>
            </a:r>
            <a:r>
              <a:rPr lang="it-IT" sz="2400" noProof="0" dirty="0">
                <a:latin typeface="Times New Roman" panose="02020603050405020304" pitchFamily="18" charset="0"/>
                <a:cs typeface="Times New Roman" panose="02020603050405020304" pitchFamily="18" charset="0"/>
              </a:rPr>
              <a:t>è un fattore “</a:t>
            </a:r>
            <a:r>
              <a:rPr lang="it-IT" sz="2400" b="1" noProof="0" dirty="0">
                <a:latin typeface="Times New Roman" panose="02020603050405020304" pitchFamily="18" charset="0"/>
                <a:cs typeface="Times New Roman" panose="02020603050405020304" pitchFamily="18" charset="0"/>
              </a:rPr>
              <a:t>naturale</a:t>
            </a:r>
            <a:r>
              <a:rPr lang="it-IT" sz="2400" noProof="0" dirty="0">
                <a:latin typeface="Times New Roman" panose="02020603050405020304" pitchFamily="18" charset="0"/>
                <a:cs typeface="Times New Roman" panose="02020603050405020304" pitchFamily="18" charset="0"/>
              </a:rPr>
              <a:t>”, essa dipende dalla produttività marginale dei fattori. </a:t>
            </a:r>
          </a:p>
          <a:p>
            <a:pPr algn="just"/>
            <a:r>
              <a:rPr lang="it-IT" sz="2400" noProof="0" dirty="0">
                <a:latin typeface="Times New Roman" panose="02020603050405020304" pitchFamily="18" charset="0"/>
                <a:cs typeface="Times New Roman" panose="02020603050405020304" pitchFamily="18" charset="0"/>
              </a:rPr>
              <a:t>Il livello di occupazione è funzione del salario reale. Una diminuzione del salario reale porta ad un aumento dell’occupazione</a:t>
            </a:r>
          </a:p>
          <a:p>
            <a:pPr algn="just"/>
            <a:r>
              <a:rPr lang="it-IT" sz="2400" noProof="0" dirty="0">
                <a:latin typeface="Times New Roman" panose="02020603050405020304" pitchFamily="18" charset="0"/>
                <a:cs typeface="Times New Roman" panose="02020603050405020304" pitchFamily="18" charset="0"/>
              </a:rPr>
              <a:t>Natura reale (e non monetaria) del risparmio. </a:t>
            </a:r>
            <a:r>
              <a:rPr lang="it-IT" sz="2400" b="1" noProof="0" dirty="0">
                <a:latin typeface="Times New Roman" panose="02020603050405020304" pitchFamily="18" charset="0"/>
                <a:cs typeface="Times New Roman" panose="02020603050405020304" pitchFamily="18" charset="0"/>
              </a:rPr>
              <a:t>I risparmi determinano gli investimenti. </a:t>
            </a:r>
          </a:p>
          <a:p>
            <a:pPr algn="just"/>
            <a:r>
              <a:rPr lang="it-IT" sz="2400" noProof="0" dirty="0">
                <a:latin typeface="Times New Roman" panose="02020603050405020304" pitchFamily="18" charset="0"/>
                <a:cs typeface="Times New Roman" panose="02020603050405020304" pitchFamily="18" charset="0"/>
              </a:rPr>
              <a:t>Legge di </a:t>
            </a:r>
            <a:r>
              <a:rPr lang="it-IT" sz="2400" noProof="0" dirty="0" err="1">
                <a:latin typeface="Times New Roman" panose="02020603050405020304" pitchFamily="18" charset="0"/>
                <a:cs typeface="Times New Roman" panose="02020603050405020304" pitchFamily="18" charset="0"/>
              </a:rPr>
              <a:t>Say</a:t>
            </a:r>
            <a:r>
              <a:rPr lang="it-IT" sz="2400" noProof="0" dirty="0">
                <a:latin typeface="Times New Roman" panose="02020603050405020304" pitchFamily="18" charset="0"/>
                <a:cs typeface="Times New Roman" panose="02020603050405020304" pitchFamily="18" charset="0"/>
              </a:rPr>
              <a:t>: </a:t>
            </a:r>
            <a:r>
              <a:rPr lang="it-IT" sz="2400" noProof="0" dirty="0" err="1">
                <a:latin typeface="Times New Roman" panose="02020603050405020304" pitchFamily="18" charset="0"/>
                <a:cs typeface="Times New Roman" panose="02020603050405020304" pitchFamily="18" charset="0"/>
              </a:rPr>
              <a:t>Everything</a:t>
            </a:r>
            <a:r>
              <a:rPr lang="it-IT" sz="2400" noProof="0" dirty="0">
                <a:latin typeface="Times New Roman" panose="02020603050405020304" pitchFamily="18" charset="0"/>
                <a:cs typeface="Times New Roman" panose="02020603050405020304" pitchFamily="18" charset="0"/>
              </a:rPr>
              <a:t> </a:t>
            </a:r>
            <a:r>
              <a:rPr lang="it-IT" sz="2400" noProof="0" dirty="0" err="1">
                <a:latin typeface="Times New Roman" panose="02020603050405020304" pitchFamily="18" charset="0"/>
                <a:cs typeface="Times New Roman" panose="02020603050405020304" pitchFamily="18" charset="0"/>
              </a:rPr>
              <a:t>that</a:t>
            </a:r>
            <a:r>
              <a:rPr lang="it-IT" sz="2400" noProof="0" dirty="0">
                <a:latin typeface="Times New Roman" panose="02020603050405020304" pitchFamily="18" charset="0"/>
                <a:cs typeface="Times New Roman" panose="02020603050405020304" pitchFamily="18" charset="0"/>
              </a:rPr>
              <a:t> </a:t>
            </a:r>
            <a:r>
              <a:rPr lang="it-IT" sz="2400" noProof="0" dirty="0" err="1">
                <a:latin typeface="Times New Roman" panose="02020603050405020304" pitchFamily="18" charset="0"/>
                <a:cs typeface="Times New Roman" panose="02020603050405020304" pitchFamily="18" charset="0"/>
              </a:rPr>
              <a:t>is</a:t>
            </a:r>
            <a:r>
              <a:rPr lang="it-IT" sz="2400" noProof="0" dirty="0">
                <a:latin typeface="Times New Roman" panose="02020603050405020304" pitchFamily="18" charset="0"/>
                <a:cs typeface="Times New Roman" panose="02020603050405020304" pitchFamily="18" charset="0"/>
              </a:rPr>
              <a:t> </a:t>
            </a:r>
            <a:r>
              <a:rPr lang="it-IT" sz="2400" noProof="0" dirty="0" err="1">
                <a:latin typeface="Times New Roman" panose="02020603050405020304" pitchFamily="18" charset="0"/>
                <a:cs typeface="Times New Roman" panose="02020603050405020304" pitchFamily="18" charset="0"/>
              </a:rPr>
              <a:t>saved</a:t>
            </a:r>
            <a:r>
              <a:rPr lang="it-IT" sz="2400" noProof="0" dirty="0">
                <a:latin typeface="Times New Roman" panose="02020603050405020304" pitchFamily="18" charset="0"/>
                <a:cs typeface="Times New Roman" panose="02020603050405020304" pitchFamily="18" charset="0"/>
              </a:rPr>
              <a:t> </a:t>
            </a:r>
            <a:r>
              <a:rPr lang="it-IT" sz="2400" noProof="0" dirty="0" err="1">
                <a:latin typeface="Times New Roman" panose="02020603050405020304" pitchFamily="18" charset="0"/>
                <a:cs typeface="Times New Roman" panose="02020603050405020304" pitchFamily="18" charset="0"/>
              </a:rPr>
              <a:t>is</a:t>
            </a:r>
            <a:r>
              <a:rPr lang="it-IT" sz="2400" noProof="0" dirty="0">
                <a:latin typeface="Times New Roman" panose="02020603050405020304" pitchFamily="18" charset="0"/>
                <a:cs typeface="Times New Roman" panose="02020603050405020304" pitchFamily="18" charset="0"/>
              </a:rPr>
              <a:t> </a:t>
            </a:r>
            <a:r>
              <a:rPr lang="it-IT" sz="2400" noProof="0" dirty="0" err="1">
                <a:latin typeface="Times New Roman" panose="02020603050405020304" pitchFamily="18" charset="0"/>
                <a:cs typeface="Times New Roman" panose="02020603050405020304" pitchFamily="18" charset="0"/>
              </a:rPr>
              <a:t>reinvested</a:t>
            </a:r>
            <a:r>
              <a:rPr lang="it-IT" sz="2400" noProof="0" dirty="0">
                <a:latin typeface="Times New Roman" panose="02020603050405020304" pitchFamily="18" charset="0"/>
                <a:cs typeface="Times New Roman" panose="02020603050405020304" pitchFamily="18" charset="0"/>
              </a:rPr>
              <a:t>.</a:t>
            </a:r>
          </a:p>
          <a:p>
            <a:pPr algn="just"/>
            <a:r>
              <a:rPr lang="it-IT" sz="2400" noProof="0" dirty="0">
                <a:latin typeface="Times New Roman" panose="02020603050405020304" pitchFamily="18" charset="0"/>
                <a:cs typeface="Times New Roman" panose="02020603050405020304" pitchFamily="18" charset="0"/>
              </a:rPr>
              <a:t>L’aumento del risparmio genera un aumento del PIL futuro. </a:t>
            </a:r>
          </a:p>
          <a:p>
            <a:pPr algn="just"/>
            <a:r>
              <a:rPr lang="it-IT" sz="2400" b="1" noProof="0" dirty="0">
                <a:latin typeface="Times New Roman" panose="02020603050405020304" pitchFamily="18" charset="0"/>
                <a:cs typeface="Times New Roman" panose="02020603050405020304" pitchFamily="18" charset="0"/>
              </a:rPr>
              <a:t>Dicotomia tra analisi reale e monetaria dell’economia</a:t>
            </a:r>
            <a:r>
              <a:rPr lang="it-IT" sz="2400" noProof="0" dirty="0">
                <a:latin typeface="Times New Roman" panose="02020603050405020304" pitchFamily="18" charset="0"/>
                <a:cs typeface="Times New Roman" panose="02020603050405020304" pitchFamily="18" charset="0"/>
              </a:rPr>
              <a:t>.</a:t>
            </a:r>
          </a:p>
          <a:p>
            <a:pPr algn="just"/>
            <a:r>
              <a:rPr lang="it-IT" sz="2400" noProof="0" dirty="0">
                <a:latin typeface="Times New Roman" panose="02020603050405020304" pitchFamily="18" charset="0"/>
                <a:cs typeface="Times New Roman" panose="02020603050405020304" pitchFamily="18" charset="0"/>
              </a:rPr>
              <a:t>L’offerta di moneta è esogena e </a:t>
            </a:r>
            <a:r>
              <a:rPr lang="it-IT" sz="2400" i="1" noProof="0" dirty="0" err="1">
                <a:latin typeface="Times New Roman" panose="02020603050405020304" pitchFamily="18" charset="0"/>
                <a:cs typeface="Times New Roman" panose="02020603050405020304" pitchFamily="18" charset="0"/>
              </a:rPr>
              <a:t>Leonable</a:t>
            </a:r>
            <a:r>
              <a:rPr lang="it-IT" sz="2400" i="1" noProof="0" dirty="0">
                <a:latin typeface="Times New Roman" panose="02020603050405020304" pitchFamily="18" charset="0"/>
                <a:cs typeface="Times New Roman" panose="02020603050405020304" pitchFamily="18" charset="0"/>
              </a:rPr>
              <a:t> </a:t>
            </a:r>
            <a:r>
              <a:rPr lang="it-IT" sz="2400" i="1" noProof="0" dirty="0" err="1">
                <a:latin typeface="Times New Roman" panose="02020603050405020304" pitchFamily="18" charset="0"/>
                <a:cs typeface="Times New Roman" panose="02020603050405020304" pitchFamily="18" charset="0"/>
              </a:rPr>
              <a:t>Found</a:t>
            </a:r>
            <a:r>
              <a:rPr lang="it-IT" sz="2400" i="1" noProof="0" dirty="0">
                <a:latin typeface="Times New Roman" panose="02020603050405020304" pitchFamily="18" charset="0"/>
                <a:cs typeface="Times New Roman" panose="02020603050405020304" pitchFamily="18" charset="0"/>
              </a:rPr>
              <a:t> Theory</a:t>
            </a:r>
          </a:p>
        </p:txBody>
      </p:sp>
      <p:pic>
        <p:nvPicPr>
          <p:cNvPr id="1026" name="Picture 2" descr="The Invisible Hand — Everything you need to know | by Ananya Bhandari |  Medium">
            <a:extLst>
              <a:ext uri="{FF2B5EF4-FFF2-40B4-BE49-F238E27FC236}">
                <a16:creationId xmlns:a16="http://schemas.microsoft.com/office/drawing/2014/main" id="{58D6411F-EE88-8BA3-214F-745FEBAD1D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0533" y="1637404"/>
            <a:ext cx="3265776" cy="4243851"/>
          </a:xfrm>
          <a:prstGeom prst="rect">
            <a:avLst/>
          </a:prstGeom>
          <a:noFill/>
          <a:extLst>
            <a:ext uri="{909E8E84-426E-40DD-AFC4-6F175D3DCCD1}">
              <a14:hiddenFill xmlns:a14="http://schemas.microsoft.com/office/drawing/2010/main">
                <a:solidFill>
                  <a:srgbClr val="FFFFFF"/>
                </a:solidFill>
              </a14:hiddenFill>
            </a:ext>
          </a:extLst>
        </p:spPr>
      </p:pic>
      <p:sp>
        <p:nvSpPr>
          <p:cNvPr id="4" name="Shape 2">
            <a:extLst>
              <a:ext uri="{FF2B5EF4-FFF2-40B4-BE49-F238E27FC236}">
                <a16:creationId xmlns:a16="http://schemas.microsoft.com/office/drawing/2014/main" id="{F76C7315-CCFF-3F3B-77D2-8FAEEDA5A7C8}"/>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5" name="Image 0" descr="/mnt/data/deams_logo.png">
            <a:extLst>
              <a:ext uri="{FF2B5EF4-FFF2-40B4-BE49-F238E27FC236}">
                <a16:creationId xmlns:a16="http://schemas.microsoft.com/office/drawing/2014/main" id="{AA83E323-7F56-79AA-4532-429C1D1FD265}"/>
              </a:ext>
            </a:extLst>
          </p:cNvPr>
          <p:cNvPicPr>
            <a:picLocks noChangeAspect="1"/>
          </p:cNvPicPr>
          <p:nvPr/>
        </p:nvPicPr>
        <p:blipFill>
          <a:blip r:embed="rId3"/>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33282776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77658-4A15-6A62-5A17-6F3CE149BE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0603BF-3F96-62B3-B872-4D2C4356CE07}"/>
              </a:ext>
            </a:extLst>
          </p:cNvPr>
          <p:cNvSpPr>
            <a:spLocks noGrp="1"/>
          </p:cNvSpPr>
          <p:nvPr>
            <p:ph type="title"/>
          </p:nvPr>
        </p:nvSpPr>
        <p:spPr/>
        <p:txBody>
          <a:bodyPr/>
          <a:lstStyle/>
          <a:p>
            <a:r>
              <a:rPr lang="it-IT" noProof="0" dirty="0">
                <a:latin typeface="Times New Roman" panose="02020603050405020304" pitchFamily="18" charset="0"/>
                <a:cs typeface="Times New Roman" panose="02020603050405020304" pitchFamily="18" charset="0"/>
              </a:rPr>
              <a:t>L’economia neoclassica</a:t>
            </a:r>
          </a:p>
        </p:txBody>
      </p:sp>
      <p:sp>
        <p:nvSpPr>
          <p:cNvPr id="3" name="Content Placeholder 2">
            <a:extLst>
              <a:ext uri="{FF2B5EF4-FFF2-40B4-BE49-F238E27FC236}">
                <a16:creationId xmlns:a16="http://schemas.microsoft.com/office/drawing/2014/main" id="{75738E44-D42B-0C69-C5C1-E3CB0F1BD109}"/>
              </a:ext>
            </a:extLst>
          </p:cNvPr>
          <p:cNvSpPr>
            <a:spLocks noGrp="1"/>
          </p:cNvSpPr>
          <p:nvPr>
            <p:ph idx="1"/>
          </p:nvPr>
        </p:nvSpPr>
        <p:spPr>
          <a:xfrm>
            <a:off x="685799" y="1825625"/>
            <a:ext cx="7592291" cy="4351338"/>
          </a:xfrm>
        </p:spPr>
        <p:txBody>
          <a:bodyPr>
            <a:normAutofit/>
          </a:bodyPr>
          <a:lstStyle/>
          <a:p>
            <a:pPr algn="just">
              <a:buFont typeface="Wingdings" panose="05000000000000000000" pitchFamily="2" charset="2"/>
              <a:buChar char="Ø"/>
            </a:pPr>
            <a:r>
              <a:rPr lang="it-IT" sz="2400" b="1" noProof="0" dirty="0">
                <a:latin typeface="Times New Roman" panose="02020603050405020304" pitchFamily="18" charset="0"/>
                <a:cs typeface="Times New Roman" panose="02020603050405020304" pitchFamily="18" charset="0"/>
              </a:rPr>
              <a:t>   Implicazioni di policy:</a:t>
            </a:r>
          </a:p>
          <a:p>
            <a:pPr algn="just"/>
            <a:r>
              <a:rPr lang="it-IT" sz="2400" noProof="0" dirty="0">
                <a:latin typeface="Times New Roman" panose="02020603050405020304" pitchFamily="18" charset="0"/>
                <a:cs typeface="Times New Roman" panose="02020603050405020304" pitchFamily="18" charset="0"/>
              </a:rPr>
              <a:t>Lo Stato deve limitarsi il più possibile nell’intervenire sull’attività economica (eccezion fatta per i casi di “fallimento del mercato”); </a:t>
            </a:r>
          </a:p>
          <a:p>
            <a:pPr algn="just"/>
            <a:r>
              <a:rPr lang="it-IT" sz="2400" noProof="0" dirty="0">
                <a:latin typeface="Times New Roman" panose="02020603050405020304" pitchFamily="18" charset="0"/>
                <a:cs typeface="Times New Roman" panose="02020603050405020304" pitchFamily="18" charset="0"/>
              </a:rPr>
              <a:t>Austerità espansiva;</a:t>
            </a:r>
          </a:p>
          <a:p>
            <a:pPr algn="just"/>
            <a:r>
              <a:rPr lang="it-IT" sz="2400" noProof="0" dirty="0">
                <a:latin typeface="Times New Roman" panose="02020603050405020304" pitchFamily="18" charset="0"/>
                <a:cs typeface="Times New Roman" panose="02020603050405020304" pitchFamily="18" charset="0"/>
              </a:rPr>
              <a:t>Flessibilizzazione del mercato del lavoro;</a:t>
            </a:r>
          </a:p>
          <a:p>
            <a:pPr algn="just"/>
            <a:r>
              <a:rPr lang="it-IT" sz="2400" noProof="0" dirty="0">
                <a:latin typeface="Times New Roman" panose="02020603050405020304" pitchFamily="18" charset="0"/>
                <a:cs typeface="Times New Roman" panose="02020603050405020304" pitchFamily="18" charset="0"/>
              </a:rPr>
              <a:t>Separazione tra Tesoro e Banca Centrale;</a:t>
            </a:r>
          </a:p>
          <a:p>
            <a:pPr algn="just"/>
            <a:r>
              <a:rPr lang="it-IT" sz="2400" noProof="0" dirty="0">
                <a:latin typeface="Times New Roman" panose="02020603050405020304" pitchFamily="18" charset="0"/>
                <a:cs typeface="Times New Roman" panose="02020603050405020304" pitchFamily="18" charset="0"/>
              </a:rPr>
              <a:t>La politica monetaria ha principalmente un ruolo tecnico, quello di controllare la stabilità dell’inflazione.</a:t>
            </a:r>
          </a:p>
        </p:txBody>
      </p:sp>
      <p:pic>
        <p:nvPicPr>
          <p:cNvPr id="1026" name="Picture 2" descr="The Invisible Hand — Everything you need to know | by Ananya Bhandari |  Medium">
            <a:extLst>
              <a:ext uri="{FF2B5EF4-FFF2-40B4-BE49-F238E27FC236}">
                <a16:creationId xmlns:a16="http://schemas.microsoft.com/office/drawing/2014/main" id="{67FAC784-7CCC-1A7C-488A-65612267BF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0533" y="1637404"/>
            <a:ext cx="3265776" cy="4243851"/>
          </a:xfrm>
          <a:prstGeom prst="rect">
            <a:avLst/>
          </a:prstGeom>
          <a:noFill/>
          <a:extLst>
            <a:ext uri="{909E8E84-426E-40DD-AFC4-6F175D3DCCD1}">
              <a14:hiddenFill xmlns:a14="http://schemas.microsoft.com/office/drawing/2010/main">
                <a:solidFill>
                  <a:srgbClr val="FFFFFF"/>
                </a:solidFill>
              </a14:hiddenFill>
            </a:ext>
          </a:extLst>
        </p:spPr>
      </p:pic>
      <p:sp>
        <p:nvSpPr>
          <p:cNvPr id="4" name="Shape 2">
            <a:extLst>
              <a:ext uri="{FF2B5EF4-FFF2-40B4-BE49-F238E27FC236}">
                <a16:creationId xmlns:a16="http://schemas.microsoft.com/office/drawing/2014/main" id="{C790C066-B6F0-3BF3-33AB-F0F33D8358D7}"/>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5" name="Image 0" descr="/mnt/data/deams_logo.png">
            <a:extLst>
              <a:ext uri="{FF2B5EF4-FFF2-40B4-BE49-F238E27FC236}">
                <a16:creationId xmlns:a16="http://schemas.microsoft.com/office/drawing/2014/main" id="{FD987DC5-872F-17EB-A97A-950A68BBE310}"/>
              </a:ext>
            </a:extLst>
          </p:cNvPr>
          <p:cNvPicPr>
            <a:picLocks noChangeAspect="1"/>
          </p:cNvPicPr>
          <p:nvPr/>
        </p:nvPicPr>
        <p:blipFill>
          <a:blip r:embed="rId3"/>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17452337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808C4-5352-F1E8-4F1B-492774B64D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5E5D98-5E0B-4D7D-B3FA-82121AE4E9E8}"/>
              </a:ext>
            </a:extLst>
          </p:cNvPr>
          <p:cNvSpPr>
            <a:spLocks noGrp="1"/>
          </p:cNvSpPr>
          <p:nvPr>
            <p:ph type="title"/>
          </p:nvPr>
        </p:nvSpPr>
        <p:spPr>
          <a:xfrm>
            <a:off x="630637" y="286588"/>
            <a:ext cx="10515600" cy="1325563"/>
          </a:xfrm>
        </p:spPr>
        <p:txBody>
          <a:bodyPr/>
          <a:lstStyle/>
          <a:p>
            <a:r>
              <a:rPr lang="it-IT" noProof="0" dirty="0">
                <a:latin typeface="Times New Roman" panose="02020603050405020304" pitchFamily="18" charset="0"/>
                <a:cs typeface="Times New Roman" panose="02020603050405020304" pitchFamily="18" charset="0"/>
              </a:rPr>
              <a:t>L’economia classico-Keynesiana</a:t>
            </a:r>
          </a:p>
        </p:txBody>
      </p:sp>
      <p:sp>
        <p:nvSpPr>
          <p:cNvPr id="3" name="Content Placeholder 2">
            <a:extLst>
              <a:ext uri="{FF2B5EF4-FFF2-40B4-BE49-F238E27FC236}">
                <a16:creationId xmlns:a16="http://schemas.microsoft.com/office/drawing/2014/main" id="{DA1EBFBC-1E62-D536-E7F4-19446F508B45}"/>
              </a:ext>
            </a:extLst>
          </p:cNvPr>
          <p:cNvSpPr>
            <a:spLocks noGrp="1"/>
          </p:cNvSpPr>
          <p:nvPr>
            <p:ph idx="1"/>
          </p:nvPr>
        </p:nvSpPr>
        <p:spPr>
          <a:xfrm>
            <a:off x="502973" y="1999039"/>
            <a:ext cx="8702000" cy="4351338"/>
          </a:xfrm>
        </p:spPr>
        <p:txBody>
          <a:bodyPr>
            <a:normAutofit/>
          </a:bodyPr>
          <a:lstStyle/>
          <a:p>
            <a:pPr algn="just"/>
            <a:r>
              <a:rPr lang="it-IT" sz="2200" noProof="0" dirty="0">
                <a:latin typeface="Times New Roman" panose="02020603050405020304" pitchFamily="18" charset="0"/>
                <a:cs typeface="Times New Roman" panose="02020603050405020304" pitchFamily="18" charset="0"/>
              </a:rPr>
              <a:t>L’economia di mercato è un’economia monetaria di produzione</a:t>
            </a:r>
            <a:r>
              <a:rPr lang="it-IT" sz="2200" b="1" noProof="0" dirty="0">
                <a:latin typeface="Times New Roman" panose="02020603050405020304" pitchFamily="18" charset="0"/>
                <a:cs typeface="Times New Roman" panose="02020603050405020304" pitchFamily="18" charset="0"/>
              </a:rPr>
              <a:t>. </a:t>
            </a:r>
          </a:p>
          <a:p>
            <a:pPr algn="just"/>
            <a:r>
              <a:rPr lang="it-IT" sz="2200" noProof="0" dirty="0">
                <a:latin typeface="Times New Roman" panose="02020603050405020304" pitchFamily="18" charset="0"/>
                <a:cs typeface="Times New Roman" panose="02020603050405020304" pitchFamily="18" charset="0"/>
              </a:rPr>
              <a:t>Rappresentazione rigorosa della dimensione monetaria del processo produttivo, trattando in modo integrato gli aspetti reali e finanziari dell’economia e descrivendo esplicitamente il processo di creazione, circolazione e distruzione della moneta.</a:t>
            </a:r>
            <a:endParaRPr lang="it-IT" sz="2200" b="1" noProof="0" dirty="0">
              <a:latin typeface="Times New Roman" panose="02020603050405020304" pitchFamily="18" charset="0"/>
              <a:cs typeface="Times New Roman" panose="02020603050405020304" pitchFamily="18" charset="0"/>
            </a:endParaRPr>
          </a:p>
          <a:p>
            <a:pPr algn="just"/>
            <a:r>
              <a:rPr lang="it-IT" sz="2200" noProof="0" dirty="0">
                <a:latin typeface="Times New Roman" panose="02020603050405020304" pitchFamily="18" charset="0"/>
                <a:cs typeface="Times New Roman" panose="02020603050405020304" pitchFamily="18" charset="0"/>
              </a:rPr>
              <a:t>Attraverso il “gioco delle vendite”, il mercato non porta autonomamente alla piena occupazione, né un'allocazione efficiente delle risorse. Quest’ultima è una caratteristica strutturale delle economie di mercato. Tale analisi è strettamente diversa dalla narrazione dei fallimenti del mercato.</a:t>
            </a:r>
          </a:p>
          <a:p>
            <a:pPr algn="just"/>
            <a:r>
              <a:rPr lang="it-IT" sz="2200" noProof="0" dirty="0">
                <a:latin typeface="Times New Roman" panose="02020603050405020304" pitchFamily="18" charset="0"/>
                <a:cs typeface="Times New Roman" panose="02020603050405020304" pitchFamily="18" charset="0"/>
              </a:rPr>
              <a:t>Fallacia di composizione.</a:t>
            </a:r>
          </a:p>
          <a:p>
            <a:pPr algn="just"/>
            <a:r>
              <a:rPr lang="it-IT" sz="2200" noProof="0" dirty="0">
                <a:latin typeface="Times New Roman" panose="02020603050405020304" pitchFamily="18" charset="0"/>
                <a:cs typeface="Times New Roman" panose="02020603050405020304" pitchFamily="18" charset="0"/>
              </a:rPr>
              <a:t>M – C – M’ vs C – M – C’ </a:t>
            </a:r>
          </a:p>
          <a:p>
            <a:pPr algn="just"/>
            <a:endParaRPr lang="it-IT" sz="2400" noProof="0" dirty="0">
              <a:latin typeface="Times New Roman" panose="02020603050405020304" pitchFamily="18" charset="0"/>
              <a:cs typeface="Times New Roman" panose="02020603050405020304" pitchFamily="18" charset="0"/>
            </a:endParaRPr>
          </a:p>
        </p:txBody>
      </p:sp>
      <p:pic>
        <p:nvPicPr>
          <p:cNvPr id="7172" name="Picture 4" descr="Kalecki | Perfil">
            <a:extLst>
              <a:ext uri="{FF2B5EF4-FFF2-40B4-BE49-F238E27FC236}">
                <a16:creationId xmlns:a16="http://schemas.microsoft.com/office/drawing/2014/main" id="{1B40A851-160C-0D87-B8EB-8A853182E7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41696" y="2850136"/>
            <a:ext cx="3472721" cy="194472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Economistas Notables: Joan Violet Robinson">
            <a:extLst>
              <a:ext uri="{FF2B5EF4-FFF2-40B4-BE49-F238E27FC236}">
                <a16:creationId xmlns:a16="http://schemas.microsoft.com/office/drawing/2014/main" id="{1DFEB4B0-3DCF-FF32-C09A-75E97E8987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0438" y="4266810"/>
            <a:ext cx="1642154" cy="2049408"/>
          </a:xfrm>
          <a:prstGeom prst="rect">
            <a:avLst/>
          </a:prstGeom>
          <a:noFill/>
          <a:extLst>
            <a:ext uri="{909E8E84-426E-40DD-AFC4-6F175D3DCCD1}">
              <a14:hiddenFill xmlns:a14="http://schemas.microsoft.com/office/drawing/2010/main">
                <a:solidFill>
                  <a:srgbClr val="FFFFFF"/>
                </a:solidFill>
              </a14:hiddenFill>
            </a:ext>
          </a:extLst>
        </p:spPr>
      </p:pic>
      <p:sp>
        <p:nvSpPr>
          <p:cNvPr id="4" name="Shape 2">
            <a:extLst>
              <a:ext uri="{FF2B5EF4-FFF2-40B4-BE49-F238E27FC236}">
                <a16:creationId xmlns:a16="http://schemas.microsoft.com/office/drawing/2014/main" id="{8BA73E28-DFCB-662F-46A3-C892A7FBE28C}"/>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5" name="Image 0" descr="/mnt/data/deams_logo.png">
            <a:extLst>
              <a:ext uri="{FF2B5EF4-FFF2-40B4-BE49-F238E27FC236}">
                <a16:creationId xmlns:a16="http://schemas.microsoft.com/office/drawing/2014/main" id="{066F9DA2-0D7E-36C9-FA9B-ED784A70AE76}"/>
              </a:ext>
            </a:extLst>
          </p:cNvPr>
          <p:cNvPicPr>
            <a:picLocks noChangeAspect="1"/>
          </p:cNvPicPr>
          <p:nvPr/>
        </p:nvPicPr>
        <p:blipFill>
          <a:blip r:embed="rId4"/>
          <a:stretch>
            <a:fillRect/>
          </a:stretch>
        </p:blipFill>
        <p:spPr>
          <a:xfrm>
            <a:off x="9931170" y="6446520"/>
            <a:ext cx="1051560" cy="411480"/>
          </a:xfrm>
          <a:prstGeom prst="rect">
            <a:avLst/>
          </a:prstGeom>
        </p:spPr>
      </p:pic>
      <p:pic>
        <p:nvPicPr>
          <p:cNvPr id="7170" name="Picture 2" descr="El mundo cambia, Keynes permanece | Política Exterior">
            <a:extLst>
              <a:ext uri="{FF2B5EF4-FFF2-40B4-BE49-F238E27FC236}">
                <a16:creationId xmlns:a16="http://schemas.microsoft.com/office/drawing/2014/main" id="{5BC1B630-A7AF-B7D2-B24A-A0C2C0E494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83182" y="1219235"/>
            <a:ext cx="2543175" cy="1800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99003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277CEA-E915-BE31-B0CE-3A5C4A88AA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086822-ADB4-BFEF-5470-5942ED68A04F}"/>
              </a:ext>
            </a:extLst>
          </p:cNvPr>
          <p:cNvSpPr>
            <a:spLocks noGrp="1"/>
          </p:cNvSpPr>
          <p:nvPr>
            <p:ph type="title"/>
          </p:nvPr>
        </p:nvSpPr>
        <p:spPr/>
        <p:txBody>
          <a:bodyPr/>
          <a:lstStyle/>
          <a:p>
            <a:r>
              <a:rPr lang="it-IT" noProof="0" dirty="0">
                <a:latin typeface="Times New Roman" panose="02020603050405020304" pitchFamily="18" charset="0"/>
                <a:cs typeface="Times New Roman" panose="02020603050405020304" pitchFamily="18" charset="0"/>
              </a:rPr>
              <a:t>L’economia classico-Keynesiana</a:t>
            </a:r>
          </a:p>
        </p:txBody>
      </p:sp>
      <p:sp>
        <p:nvSpPr>
          <p:cNvPr id="3" name="Content Placeholder 2">
            <a:extLst>
              <a:ext uri="{FF2B5EF4-FFF2-40B4-BE49-F238E27FC236}">
                <a16:creationId xmlns:a16="http://schemas.microsoft.com/office/drawing/2014/main" id="{B2CA4664-FE7F-7D7B-690B-B54E60C15CC2}"/>
              </a:ext>
            </a:extLst>
          </p:cNvPr>
          <p:cNvSpPr>
            <a:spLocks noGrp="1"/>
          </p:cNvSpPr>
          <p:nvPr>
            <p:ph idx="1"/>
          </p:nvPr>
        </p:nvSpPr>
        <p:spPr>
          <a:xfrm>
            <a:off x="685799" y="1825625"/>
            <a:ext cx="10337489" cy="4351338"/>
          </a:xfrm>
        </p:spPr>
        <p:txBody>
          <a:bodyPr>
            <a:normAutofit fontScale="92500" lnSpcReduction="10000"/>
          </a:bodyPr>
          <a:lstStyle/>
          <a:p>
            <a:pPr algn="just"/>
            <a:r>
              <a:rPr lang="it-IT" sz="2400" noProof="0" dirty="0">
                <a:latin typeface="Times New Roman" panose="02020603050405020304" pitchFamily="18" charset="0"/>
                <a:cs typeface="Times New Roman" panose="02020603050405020304" pitchFamily="18" charset="0"/>
              </a:rPr>
              <a:t>La determinazione delle quantità va di pari passo con la dinamica della circolazione della moneta.</a:t>
            </a:r>
          </a:p>
          <a:p>
            <a:pPr algn="just"/>
            <a:r>
              <a:rPr lang="it-IT" sz="2400" noProof="0" dirty="0">
                <a:latin typeface="Times New Roman" panose="02020603050405020304" pitchFamily="18" charset="0"/>
                <a:cs typeface="Times New Roman" panose="02020603050405020304" pitchFamily="18" charset="0"/>
              </a:rPr>
              <a:t>Principio della domanda effettiva: la domanda determina i livelli di produzione e di occupazione nell’economia.</a:t>
            </a:r>
          </a:p>
          <a:p>
            <a:pPr algn="just"/>
            <a:r>
              <a:rPr lang="it-IT" sz="2400" noProof="0" dirty="0">
                <a:latin typeface="Times New Roman" panose="02020603050405020304" pitchFamily="18" charset="0"/>
                <a:cs typeface="Times New Roman" panose="02020603050405020304" pitchFamily="18" charset="0"/>
              </a:rPr>
              <a:t>La moneta è endogena e viene creata quando le banche commerciali finanziano le decisioni di produzione o quando la banca centrale finanzia il deficit pubblico.</a:t>
            </a:r>
          </a:p>
          <a:p>
            <a:pPr algn="just"/>
            <a:r>
              <a:rPr lang="it-IT" sz="2400" noProof="0" dirty="0">
                <a:latin typeface="Times New Roman" panose="02020603050405020304" pitchFamily="18" charset="0"/>
                <a:cs typeface="Times New Roman" panose="02020603050405020304" pitchFamily="18" charset="0"/>
              </a:rPr>
              <a:t>La distribuzione tra capitale e lavoro è di naturale conflittuale e dipende da fattori storici, politici ed istituzionali. </a:t>
            </a:r>
          </a:p>
          <a:p>
            <a:pPr algn="just"/>
            <a:r>
              <a:rPr lang="it-IT" sz="2400" noProof="0" dirty="0">
                <a:latin typeface="Times New Roman" panose="02020603050405020304" pitchFamily="18" charset="0"/>
                <a:cs typeface="Times New Roman" panose="02020603050405020304" pitchFamily="18" charset="0"/>
              </a:rPr>
              <a:t>Il risparmio monetario è simmetrico alla generazione di debiti.</a:t>
            </a:r>
          </a:p>
          <a:p>
            <a:pPr algn="just"/>
            <a:r>
              <a:rPr lang="it-IT" sz="2400" noProof="0" dirty="0">
                <a:latin typeface="Times New Roman" panose="02020603050405020304" pitchFamily="18" charset="0"/>
                <a:cs typeface="Times New Roman" panose="02020603050405020304" pitchFamily="18" charset="0"/>
              </a:rPr>
              <a:t>Effetti moltiplicatore e acceleratore.</a:t>
            </a:r>
          </a:p>
          <a:p>
            <a:pPr algn="just"/>
            <a:r>
              <a:rPr lang="it-IT" sz="2400" noProof="0" dirty="0">
                <a:latin typeface="Times New Roman" panose="02020603050405020304" pitchFamily="18" charset="0"/>
                <a:cs typeface="Times New Roman" panose="02020603050405020304" pitchFamily="18" charset="0"/>
              </a:rPr>
              <a:t>Paradosso dei risparmi.</a:t>
            </a:r>
          </a:p>
          <a:p>
            <a:pPr algn="just"/>
            <a:r>
              <a:rPr lang="it-IT" sz="2400" noProof="0" dirty="0">
                <a:latin typeface="Times New Roman" panose="02020603050405020304" pitchFamily="18" charset="0"/>
                <a:cs typeface="Times New Roman" panose="02020603050405020304" pitchFamily="18" charset="0"/>
              </a:rPr>
              <a:t>Paradosso dei profitti.</a:t>
            </a:r>
          </a:p>
          <a:p>
            <a:pPr marL="0" indent="0" algn="just">
              <a:buNone/>
            </a:pPr>
            <a:endParaRPr lang="it-IT" noProof="0" dirty="0">
              <a:latin typeface="Times New Roman" panose="02020603050405020304" pitchFamily="18" charset="0"/>
              <a:cs typeface="Times New Roman" panose="02020603050405020304" pitchFamily="18" charset="0"/>
            </a:endParaRPr>
          </a:p>
        </p:txBody>
      </p:sp>
      <p:sp>
        <p:nvSpPr>
          <p:cNvPr id="4" name="Shape 2">
            <a:extLst>
              <a:ext uri="{FF2B5EF4-FFF2-40B4-BE49-F238E27FC236}">
                <a16:creationId xmlns:a16="http://schemas.microsoft.com/office/drawing/2014/main" id="{644CC8B3-FE06-C140-1E18-3CE2B8D66DD0}"/>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5" name="Image 0" descr="/mnt/data/deams_logo.png">
            <a:extLst>
              <a:ext uri="{FF2B5EF4-FFF2-40B4-BE49-F238E27FC236}">
                <a16:creationId xmlns:a16="http://schemas.microsoft.com/office/drawing/2014/main" id="{EBF4E126-7D33-AC39-5879-3FBA8886D555}"/>
              </a:ext>
            </a:extLst>
          </p:cNvPr>
          <p:cNvPicPr>
            <a:picLocks noChangeAspect="1"/>
          </p:cNvPicPr>
          <p:nvPr/>
        </p:nvPicPr>
        <p:blipFill>
          <a:blip r:embed="rId2"/>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2912488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3A99E-0DF1-633F-239C-45C372AA95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38111A-8400-6658-E3DD-91F1B1FFC2C2}"/>
              </a:ext>
            </a:extLst>
          </p:cNvPr>
          <p:cNvSpPr>
            <a:spLocks noGrp="1"/>
          </p:cNvSpPr>
          <p:nvPr>
            <p:ph type="title"/>
          </p:nvPr>
        </p:nvSpPr>
        <p:spPr/>
        <p:txBody>
          <a:bodyPr/>
          <a:lstStyle/>
          <a:p>
            <a:r>
              <a:rPr lang="it-IT" noProof="0" dirty="0">
                <a:latin typeface="Times New Roman" panose="02020603050405020304" pitchFamily="18" charset="0"/>
                <a:cs typeface="Times New Roman" panose="02020603050405020304" pitchFamily="18" charset="0"/>
              </a:rPr>
              <a:t>L’economia classico-Keynesiana</a:t>
            </a:r>
          </a:p>
        </p:txBody>
      </p:sp>
      <p:sp>
        <p:nvSpPr>
          <p:cNvPr id="3" name="Content Placeholder 2">
            <a:extLst>
              <a:ext uri="{FF2B5EF4-FFF2-40B4-BE49-F238E27FC236}">
                <a16:creationId xmlns:a16="http://schemas.microsoft.com/office/drawing/2014/main" id="{5AB7F800-744A-69DC-0A53-60EFD1DD9E9F}"/>
              </a:ext>
            </a:extLst>
          </p:cNvPr>
          <p:cNvSpPr>
            <a:spLocks noGrp="1"/>
          </p:cNvSpPr>
          <p:nvPr>
            <p:ph idx="1"/>
          </p:nvPr>
        </p:nvSpPr>
        <p:spPr>
          <a:xfrm>
            <a:off x="685799" y="1825625"/>
            <a:ext cx="10337489" cy="4351338"/>
          </a:xfrm>
        </p:spPr>
        <p:txBody>
          <a:bodyPr>
            <a:normAutofit/>
          </a:bodyPr>
          <a:lstStyle/>
          <a:p>
            <a:r>
              <a:rPr lang="it-IT" sz="2400" noProof="0" dirty="0">
                <a:latin typeface="Times New Roman" panose="02020603050405020304" pitchFamily="18" charset="0"/>
                <a:cs typeface="Times New Roman" panose="02020603050405020304" pitchFamily="18" charset="0"/>
              </a:rPr>
              <a:t>Implicazioni di policy:</a:t>
            </a:r>
          </a:p>
          <a:p>
            <a:pPr>
              <a:buFontTx/>
              <a:buChar char="-"/>
            </a:pPr>
            <a:r>
              <a:rPr lang="it-IT" sz="2400" noProof="0" dirty="0">
                <a:latin typeface="Times New Roman" panose="02020603050405020304" pitchFamily="18" charset="0"/>
                <a:cs typeface="Times New Roman" panose="02020603050405020304" pitchFamily="18" charset="0"/>
              </a:rPr>
              <a:t>Lo stato deve gestire la domanda aggregata in modo da portare il sistema in una situazione di piena occupazione.</a:t>
            </a:r>
          </a:p>
          <a:p>
            <a:pPr>
              <a:buFontTx/>
              <a:buChar char="-"/>
            </a:pPr>
            <a:r>
              <a:rPr lang="it-IT" sz="2400" noProof="0" dirty="0">
                <a:latin typeface="Times New Roman" panose="02020603050405020304" pitchFamily="18" charset="0"/>
                <a:cs typeface="Times New Roman" panose="02020603050405020304" pitchFamily="18" charset="0"/>
              </a:rPr>
              <a:t>Politiche fiscali accompagnate da politiche monetarie. </a:t>
            </a:r>
          </a:p>
          <a:p>
            <a:pPr>
              <a:buFontTx/>
              <a:buChar char="-"/>
            </a:pPr>
            <a:r>
              <a:rPr lang="it-IT" sz="2400" noProof="0" dirty="0">
                <a:latin typeface="Times New Roman" panose="02020603050405020304" pitchFamily="18" charset="0"/>
                <a:cs typeface="Times New Roman" panose="02020603050405020304" pitchFamily="18" charset="0"/>
              </a:rPr>
              <a:t>Regolamentazione del mercato del lavoro (contrattazione collettiva, regole sul licenziamento, tipologie di contratti etc.)</a:t>
            </a:r>
          </a:p>
          <a:p>
            <a:pPr algn="just">
              <a:buFontTx/>
              <a:buChar char="-"/>
            </a:pPr>
            <a:r>
              <a:rPr lang="it-IT" sz="2400" noProof="0" dirty="0">
                <a:latin typeface="Times New Roman" panose="02020603050405020304" pitchFamily="18" charset="0"/>
                <a:cs typeface="Times New Roman" panose="02020603050405020304" pitchFamily="18" charset="0"/>
              </a:rPr>
              <a:t>Lo stato può intervenire nella definizione della composizione del prodotto attraverso politiche industriali (investimenti diretti) o utilizzando incentivi/disincentivi di natura monetaria per indirizzare la produzione privata (es. carbon tax)</a:t>
            </a:r>
          </a:p>
          <a:p>
            <a:pPr marL="0" indent="0" algn="just">
              <a:buNone/>
            </a:pPr>
            <a:endParaRPr lang="it-IT" noProof="0" dirty="0">
              <a:latin typeface="Times New Roman" panose="02020603050405020304" pitchFamily="18" charset="0"/>
              <a:cs typeface="Times New Roman" panose="02020603050405020304" pitchFamily="18" charset="0"/>
            </a:endParaRPr>
          </a:p>
        </p:txBody>
      </p:sp>
      <p:sp>
        <p:nvSpPr>
          <p:cNvPr id="4" name="Shape 2">
            <a:extLst>
              <a:ext uri="{FF2B5EF4-FFF2-40B4-BE49-F238E27FC236}">
                <a16:creationId xmlns:a16="http://schemas.microsoft.com/office/drawing/2014/main" id="{3DD2319F-FC34-B355-0587-FF5CF063C947}"/>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5" name="Image 0" descr="/mnt/data/deams_logo.png">
            <a:extLst>
              <a:ext uri="{FF2B5EF4-FFF2-40B4-BE49-F238E27FC236}">
                <a16:creationId xmlns:a16="http://schemas.microsoft.com/office/drawing/2014/main" id="{64074EAD-9C66-B7D5-2F13-47CB649E4D51}"/>
              </a:ext>
            </a:extLst>
          </p:cNvPr>
          <p:cNvPicPr>
            <a:picLocks noChangeAspect="1"/>
          </p:cNvPicPr>
          <p:nvPr/>
        </p:nvPicPr>
        <p:blipFill>
          <a:blip r:embed="rId2"/>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37963507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C2F49-201F-5E72-A287-249D81D9D6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5DFEF3-4AD9-85B1-C279-B3613B97C2A7}"/>
              </a:ext>
            </a:extLst>
          </p:cNvPr>
          <p:cNvSpPr>
            <a:spLocks noGrp="1"/>
          </p:cNvSpPr>
          <p:nvPr>
            <p:ph type="title"/>
          </p:nvPr>
        </p:nvSpPr>
        <p:spPr/>
        <p:txBody>
          <a:bodyPr/>
          <a:lstStyle/>
          <a:p>
            <a:r>
              <a:rPr lang="it-IT" noProof="0" dirty="0" err="1">
                <a:latin typeface="Times New Roman" panose="02020603050405020304" pitchFamily="18" charset="0"/>
                <a:cs typeface="Times New Roman" panose="02020603050405020304" pitchFamily="18" charset="0"/>
              </a:rPr>
              <a:t>Resumen</a:t>
            </a:r>
            <a:r>
              <a:rPr lang="it-IT" noProof="0" dirty="0">
                <a:latin typeface="Times New Roman" panose="02020603050405020304" pitchFamily="18" charset="0"/>
                <a:cs typeface="Times New Roman" panose="02020603050405020304" pitchFamily="18" charset="0"/>
              </a:rPr>
              <a:t> introduzione</a:t>
            </a:r>
          </a:p>
        </p:txBody>
      </p:sp>
      <p:sp>
        <p:nvSpPr>
          <p:cNvPr id="3" name="Content Placeholder 2">
            <a:extLst>
              <a:ext uri="{FF2B5EF4-FFF2-40B4-BE49-F238E27FC236}">
                <a16:creationId xmlns:a16="http://schemas.microsoft.com/office/drawing/2014/main" id="{FB9BDA44-27BF-6F73-6D0D-07B11F77B300}"/>
              </a:ext>
            </a:extLst>
          </p:cNvPr>
          <p:cNvSpPr>
            <a:spLocks noGrp="1"/>
          </p:cNvSpPr>
          <p:nvPr>
            <p:ph idx="1"/>
          </p:nvPr>
        </p:nvSpPr>
        <p:spPr>
          <a:xfrm>
            <a:off x="685799" y="1825625"/>
            <a:ext cx="10337489" cy="4351338"/>
          </a:xfrm>
        </p:spPr>
        <p:txBody>
          <a:bodyPr>
            <a:normAutofit/>
          </a:bodyPr>
          <a:lstStyle/>
          <a:p>
            <a:r>
              <a:rPr lang="it-IT" sz="2200" noProof="0" dirty="0">
                <a:latin typeface="Times New Roman" panose="02020603050405020304" pitchFamily="18" charset="0"/>
                <a:cs typeface="Times New Roman" panose="02020603050405020304" pitchFamily="18" charset="0"/>
              </a:rPr>
              <a:t>Il sistema economico e la produzione collettiva</a:t>
            </a:r>
          </a:p>
          <a:p>
            <a:r>
              <a:rPr lang="it-IT" sz="2200" noProof="0" dirty="0">
                <a:latin typeface="Times New Roman" panose="02020603050405020304" pitchFamily="18" charset="0"/>
                <a:cs typeface="Times New Roman" panose="02020603050405020304" pitchFamily="18" charset="0"/>
              </a:rPr>
              <a:t>I benefici della divisione del lavoro (curva esponenziale)</a:t>
            </a:r>
          </a:p>
          <a:p>
            <a:r>
              <a:rPr lang="it-IT" sz="2200" noProof="0" dirty="0">
                <a:latin typeface="Times New Roman" panose="02020603050405020304" pitchFamily="18" charset="0"/>
                <a:cs typeface="Times New Roman" panose="02020603050405020304" pitchFamily="18" charset="0"/>
              </a:rPr>
              <a:t>Lo studio del sistema economico: quali sono le determinanti del livello de prodotto, la sua composizione? Quali sono le determinanti della distribuzione del reddito? </a:t>
            </a:r>
          </a:p>
          <a:p>
            <a:r>
              <a:rPr lang="it-IT" sz="2200" noProof="0" dirty="0">
                <a:latin typeface="Times New Roman" panose="02020603050405020304" pitchFamily="18" charset="0"/>
                <a:cs typeface="Times New Roman" panose="02020603050405020304" pitchFamily="18" charset="0"/>
              </a:rPr>
              <a:t>Le due principali scuole di pensiero:</a:t>
            </a:r>
          </a:p>
          <a:p>
            <a:pPr>
              <a:buFontTx/>
              <a:buChar char="-"/>
            </a:pPr>
            <a:r>
              <a:rPr lang="it-IT" sz="2200" dirty="0">
                <a:latin typeface="Times New Roman" panose="02020603050405020304" pitchFamily="18" charset="0"/>
                <a:cs typeface="Times New Roman" panose="02020603050405020304" pitchFamily="18" charset="0"/>
              </a:rPr>
              <a:t>Teoria</a:t>
            </a:r>
            <a:r>
              <a:rPr lang="it-IT" sz="2200" noProof="0" dirty="0">
                <a:latin typeface="Times New Roman" panose="02020603050405020304" pitchFamily="18" charset="0"/>
                <a:cs typeface="Times New Roman" panose="02020603050405020304" pitchFamily="18" charset="0"/>
              </a:rPr>
              <a:t> marginalista (o neoclassica) e implicazioni di policy</a:t>
            </a:r>
          </a:p>
          <a:p>
            <a:pPr>
              <a:buFontTx/>
              <a:buChar char="-"/>
            </a:pPr>
            <a:r>
              <a:rPr lang="it-IT" sz="2200" dirty="0">
                <a:latin typeface="Times New Roman" panose="02020603050405020304" pitchFamily="18" charset="0"/>
                <a:cs typeface="Times New Roman" panose="02020603050405020304" pitchFamily="18" charset="0"/>
              </a:rPr>
              <a:t>Teoria</a:t>
            </a:r>
            <a:r>
              <a:rPr lang="it-IT" sz="2200" noProof="0" dirty="0">
                <a:latin typeface="Times New Roman" panose="02020603050405020304" pitchFamily="18" charset="0"/>
                <a:cs typeface="Times New Roman" panose="02020603050405020304" pitchFamily="18" charset="0"/>
              </a:rPr>
              <a:t> classico-Keynesiana e implicazioni di policy</a:t>
            </a:r>
          </a:p>
          <a:p>
            <a:endParaRPr lang="it-IT" sz="2200" noProof="0" dirty="0">
              <a:latin typeface="Times New Roman" panose="02020603050405020304" pitchFamily="18" charset="0"/>
              <a:cs typeface="Times New Roman" panose="02020603050405020304" pitchFamily="18" charset="0"/>
            </a:endParaRPr>
          </a:p>
          <a:p>
            <a:endParaRPr lang="it-IT" sz="2200" noProof="0" dirty="0">
              <a:latin typeface="Times New Roman" panose="02020603050405020304" pitchFamily="18" charset="0"/>
              <a:cs typeface="Times New Roman" panose="02020603050405020304" pitchFamily="18" charset="0"/>
            </a:endParaRPr>
          </a:p>
        </p:txBody>
      </p:sp>
      <p:sp>
        <p:nvSpPr>
          <p:cNvPr id="4" name="Shape 2">
            <a:extLst>
              <a:ext uri="{FF2B5EF4-FFF2-40B4-BE49-F238E27FC236}">
                <a16:creationId xmlns:a16="http://schemas.microsoft.com/office/drawing/2014/main" id="{62135121-3DA9-186E-ED42-B25F6AE276E1}"/>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5" name="Image 0" descr="/mnt/data/deams_logo.png">
            <a:extLst>
              <a:ext uri="{FF2B5EF4-FFF2-40B4-BE49-F238E27FC236}">
                <a16:creationId xmlns:a16="http://schemas.microsoft.com/office/drawing/2014/main" id="{DD3AA374-4A2F-F5E2-4F39-784A90D78D83}"/>
              </a:ext>
            </a:extLst>
          </p:cNvPr>
          <p:cNvPicPr>
            <a:picLocks noChangeAspect="1"/>
          </p:cNvPicPr>
          <p:nvPr/>
        </p:nvPicPr>
        <p:blipFill>
          <a:blip r:embed="rId2"/>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4475663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47521-394E-AF16-F65C-576AB2E9FA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695949-217A-5405-CF81-3FF9C7DC89B3}"/>
              </a:ext>
            </a:extLst>
          </p:cNvPr>
          <p:cNvSpPr>
            <a:spLocks noGrp="1"/>
          </p:cNvSpPr>
          <p:nvPr>
            <p:ph type="title"/>
          </p:nvPr>
        </p:nvSpPr>
        <p:spPr/>
        <p:txBody>
          <a:bodyPr/>
          <a:lstStyle/>
          <a:p>
            <a:r>
              <a:rPr lang="it-IT" noProof="0" dirty="0">
                <a:latin typeface="Times New Roman" panose="02020603050405020304" pitchFamily="18" charset="0"/>
                <a:cs typeface="Times New Roman" panose="02020603050405020304" pitchFamily="18" charset="0"/>
              </a:rPr>
              <a:t>Lo stato dell’economia italiana</a:t>
            </a:r>
          </a:p>
        </p:txBody>
      </p:sp>
      <p:sp>
        <p:nvSpPr>
          <p:cNvPr id="3" name="Content Placeholder 2">
            <a:extLst>
              <a:ext uri="{FF2B5EF4-FFF2-40B4-BE49-F238E27FC236}">
                <a16:creationId xmlns:a16="http://schemas.microsoft.com/office/drawing/2014/main" id="{A1FBEF88-20ED-2DF8-D968-3200F8E8457D}"/>
              </a:ext>
            </a:extLst>
          </p:cNvPr>
          <p:cNvSpPr>
            <a:spLocks noGrp="1"/>
          </p:cNvSpPr>
          <p:nvPr>
            <p:ph idx="1"/>
          </p:nvPr>
        </p:nvSpPr>
        <p:spPr>
          <a:xfrm>
            <a:off x="685799" y="1825625"/>
            <a:ext cx="10337489" cy="4351338"/>
          </a:xfrm>
        </p:spPr>
        <p:txBody>
          <a:bodyPr>
            <a:normAutofit/>
          </a:bodyPr>
          <a:lstStyle/>
          <a:p>
            <a:r>
              <a:rPr lang="it-IT" sz="2000" noProof="0" dirty="0">
                <a:latin typeface="Times New Roman" panose="02020603050405020304" pitchFamily="18" charset="0"/>
                <a:cs typeface="Times New Roman" panose="02020603050405020304" pitchFamily="18" charset="0"/>
              </a:rPr>
              <a:t>1. PIL-Domanda autonoma. </a:t>
            </a:r>
          </a:p>
          <a:p>
            <a:r>
              <a:rPr lang="it-IT" sz="2000" noProof="0" dirty="0">
                <a:latin typeface="Times New Roman" panose="02020603050405020304" pitchFamily="18" charset="0"/>
                <a:cs typeface="Times New Roman" panose="02020603050405020304" pitchFamily="18" charset="0"/>
              </a:rPr>
              <a:t>2. PIL-Investimento.</a:t>
            </a:r>
          </a:p>
          <a:p>
            <a:r>
              <a:rPr lang="it-IT" sz="2000" noProof="0" dirty="0">
                <a:latin typeface="Times New Roman" panose="02020603050405020304" pitchFamily="18" charset="0"/>
                <a:cs typeface="Times New Roman" panose="02020603050405020304" pitchFamily="18" charset="0"/>
              </a:rPr>
              <a:t>3. Capitale non utilizzato.</a:t>
            </a:r>
          </a:p>
          <a:p>
            <a:r>
              <a:rPr lang="it-IT" sz="2000" noProof="0" dirty="0">
                <a:latin typeface="Times New Roman" panose="02020603050405020304" pitchFamily="18" charset="0"/>
                <a:cs typeface="Times New Roman" panose="02020603050405020304" pitchFamily="18" charset="0"/>
              </a:rPr>
              <a:t>4. Quota salariale contro quota di profitto.</a:t>
            </a:r>
          </a:p>
          <a:p>
            <a:r>
              <a:rPr lang="it-IT" sz="2000" noProof="0" dirty="0">
                <a:latin typeface="Times New Roman" panose="02020603050405020304" pitchFamily="18" charset="0"/>
                <a:cs typeface="Times New Roman" panose="02020603050405020304" pitchFamily="18" charset="0"/>
              </a:rPr>
              <a:t>5. Disoccupazione.</a:t>
            </a:r>
          </a:p>
          <a:p>
            <a:r>
              <a:rPr lang="it-IT" sz="2000" noProof="0" dirty="0">
                <a:latin typeface="Times New Roman" panose="02020603050405020304" pitchFamily="18" charset="0"/>
                <a:cs typeface="Times New Roman" panose="02020603050405020304" pitchFamily="18" charset="0"/>
              </a:rPr>
              <a:t>6. Salario nominale-inflazione.</a:t>
            </a:r>
          </a:p>
          <a:p>
            <a:r>
              <a:rPr lang="it-IT" sz="2000" noProof="0" dirty="0">
                <a:latin typeface="Times New Roman" panose="02020603050405020304" pitchFamily="18" charset="0"/>
                <a:cs typeface="Times New Roman" panose="02020603050405020304" pitchFamily="18" charset="0"/>
              </a:rPr>
              <a:t>7. Conflitto e salario reale.</a:t>
            </a:r>
          </a:p>
        </p:txBody>
      </p:sp>
      <p:sp>
        <p:nvSpPr>
          <p:cNvPr id="4" name="Shape 2">
            <a:extLst>
              <a:ext uri="{FF2B5EF4-FFF2-40B4-BE49-F238E27FC236}">
                <a16:creationId xmlns:a16="http://schemas.microsoft.com/office/drawing/2014/main" id="{63AFB228-FD28-DBCE-B75C-71769B25A281}"/>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5" name="Image 0" descr="/mnt/data/deams_logo.png">
            <a:extLst>
              <a:ext uri="{FF2B5EF4-FFF2-40B4-BE49-F238E27FC236}">
                <a16:creationId xmlns:a16="http://schemas.microsoft.com/office/drawing/2014/main" id="{5D4BE6AE-2DD7-B4DE-CD75-3D2C10112C9E}"/>
              </a:ext>
            </a:extLst>
          </p:cNvPr>
          <p:cNvPicPr>
            <a:picLocks noChangeAspect="1"/>
          </p:cNvPicPr>
          <p:nvPr/>
        </p:nvPicPr>
        <p:blipFill>
          <a:blip r:embed="rId2"/>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28085410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48F0A-4057-9FC1-D2A1-26F9EF07A3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22072E-3F3B-F682-7FC6-D2C494674D42}"/>
              </a:ext>
            </a:extLst>
          </p:cNvPr>
          <p:cNvSpPr>
            <a:spLocks noGrp="1"/>
          </p:cNvSpPr>
          <p:nvPr>
            <p:ph type="title"/>
          </p:nvPr>
        </p:nvSpPr>
        <p:spPr/>
        <p:txBody>
          <a:bodyPr/>
          <a:lstStyle/>
          <a:p>
            <a:r>
              <a:rPr lang="it-IT" noProof="0" dirty="0">
                <a:latin typeface="Times New Roman" panose="02020603050405020304" pitchFamily="18" charset="0"/>
                <a:cs typeface="Times New Roman" panose="02020603050405020304" pitchFamily="18" charset="0"/>
              </a:rPr>
              <a:t>Alcune evidenze empiriche</a:t>
            </a:r>
          </a:p>
        </p:txBody>
      </p:sp>
      <p:pic>
        <p:nvPicPr>
          <p:cNvPr id="6" name="Imagen 2">
            <a:extLst>
              <a:ext uri="{FF2B5EF4-FFF2-40B4-BE49-F238E27FC236}">
                <a16:creationId xmlns:a16="http://schemas.microsoft.com/office/drawing/2014/main" id="{AE39B973-A1D4-5A40-98FA-BF04340F36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884" y="1835564"/>
            <a:ext cx="10816232" cy="4033961"/>
          </a:xfrm>
          <a:prstGeom prst="rect">
            <a:avLst/>
          </a:prstGeom>
        </p:spPr>
      </p:pic>
      <p:sp>
        <p:nvSpPr>
          <p:cNvPr id="3" name="Shape 2">
            <a:extLst>
              <a:ext uri="{FF2B5EF4-FFF2-40B4-BE49-F238E27FC236}">
                <a16:creationId xmlns:a16="http://schemas.microsoft.com/office/drawing/2014/main" id="{EF4D9A0F-B04B-F40C-0390-B9D3110FE796}"/>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4" name="Image 0" descr="/mnt/data/deams_logo.png">
            <a:extLst>
              <a:ext uri="{FF2B5EF4-FFF2-40B4-BE49-F238E27FC236}">
                <a16:creationId xmlns:a16="http://schemas.microsoft.com/office/drawing/2014/main" id="{ABCDE1FA-18AB-9F82-2F71-9E873C7CB24B}"/>
              </a:ext>
            </a:extLst>
          </p:cNvPr>
          <p:cNvPicPr>
            <a:picLocks noChangeAspect="1"/>
          </p:cNvPicPr>
          <p:nvPr/>
        </p:nvPicPr>
        <p:blipFill>
          <a:blip r:embed="rId3"/>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18771176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02CDD1-F90C-8E77-4A1D-52C56D4CF8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8BCDFB-36CC-9495-004F-F6BB27E6AE22}"/>
              </a:ext>
            </a:extLst>
          </p:cNvPr>
          <p:cNvSpPr>
            <a:spLocks noGrp="1"/>
          </p:cNvSpPr>
          <p:nvPr>
            <p:ph type="title"/>
          </p:nvPr>
        </p:nvSpPr>
        <p:spPr/>
        <p:txBody>
          <a:bodyPr/>
          <a:lstStyle/>
          <a:p>
            <a:r>
              <a:rPr lang="it-IT" noProof="0" dirty="0">
                <a:latin typeface="Times New Roman" panose="02020603050405020304" pitchFamily="18" charset="0"/>
                <a:cs typeface="Times New Roman" panose="02020603050405020304" pitchFamily="18" charset="0"/>
              </a:rPr>
              <a:t>Alcune evidenze empiriche</a:t>
            </a:r>
          </a:p>
        </p:txBody>
      </p:sp>
      <p:pic>
        <p:nvPicPr>
          <p:cNvPr id="3" name="Imagen 6">
            <a:extLst>
              <a:ext uri="{FF2B5EF4-FFF2-40B4-BE49-F238E27FC236}">
                <a16:creationId xmlns:a16="http://schemas.microsoft.com/office/drawing/2014/main" id="{6A4132D6-FAA4-C141-B620-018AC8A9EF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609" y="2038202"/>
            <a:ext cx="6107422" cy="3895965"/>
          </a:xfrm>
          <a:prstGeom prst="rect">
            <a:avLst/>
          </a:prstGeom>
        </p:spPr>
      </p:pic>
      <p:sp>
        <p:nvSpPr>
          <p:cNvPr id="4" name="Shape 2">
            <a:extLst>
              <a:ext uri="{FF2B5EF4-FFF2-40B4-BE49-F238E27FC236}">
                <a16:creationId xmlns:a16="http://schemas.microsoft.com/office/drawing/2014/main" id="{20E3D6C9-4DD7-ED7E-4BF4-056C697F7E96}"/>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5" name="Image 0" descr="/mnt/data/deams_logo.png">
            <a:extLst>
              <a:ext uri="{FF2B5EF4-FFF2-40B4-BE49-F238E27FC236}">
                <a16:creationId xmlns:a16="http://schemas.microsoft.com/office/drawing/2014/main" id="{25E924F4-ADED-89CC-08D1-9AF7AE6DEF25}"/>
              </a:ext>
            </a:extLst>
          </p:cNvPr>
          <p:cNvPicPr>
            <a:picLocks noChangeAspect="1"/>
          </p:cNvPicPr>
          <p:nvPr/>
        </p:nvPicPr>
        <p:blipFill>
          <a:blip r:embed="rId3"/>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18384522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2CC68-B0E4-0921-D1C8-D520208414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2E4B89-F56C-4DA1-5F1D-0EB9C3BD26E8}"/>
              </a:ext>
            </a:extLst>
          </p:cNvPr>
          <p:cNvSpPr>
            <a:spLocks noGrp="1"/>
          </p:cNvSpPr>
          <p:nvPr>
            <p:ph type="title"/>
          </p:nvPr>
        </p:nvSpPr>
        <p:spPr/>
        <p:txBody>
          <a:bodyPr/>
          <a:lstStyle/>
          <a:p>
            <a:r>
              <a:rPr lang="it-IT" noProof="0" dirty="0">
                <a:latin typeface="Times New Roman" panose="02020603050405020304" pitchFamily="18" charset="0"/>
                <a:cs typeface="Times New Roman" panose="02020603050405020304" pitchFamily="18" charset="0"/>
              </a:rPr>
              <a:t>Obiettivi del corso</a:t>
            </a:r>
          </a:p>
        </p:txBody>
      </p:sp>
      <p:sp>
        <p:nvSpPr>
          <p:cNvPr id="3" name="Content Placeholder 2">
            <a:extLst>
              <a:ext uri="{FF2B5EF4-FFF2-40B4-BE49-F238E27FC236}">
                <a16:creationId xmlns:a16="http://schemas.microsoft.com/office/drawing/2014/main" id="{E50CCD61-C1C7-53C1-AECC-A39F9E3EDB56}"/>
              </a:ext>
            </a:extLst>
          </p:cNvPr>
          <p:cNvSpPr>
            <a:spLocks noGrp="1"/>
          </p:cNvSpPr>
          <p:nvPr>
            <p:ph idx="1"/>
          </p:nvPr>
        </p:nvSpPr>
        <p:spPr>
          <a:xfrm>
            <a:off x="685799" y="1825625"/>
            <a:ext cx="10337489" cy="4351338"/>
          </a:xfrm>
        </p:spPr>
        <p:txBody>
          <a:bodyPr>
            <a:normAutofit/>
          </a:bodyPr>
          <a:lstStyle/>
          <a:p>
            <a:pPr algn="just"/>
            <a:r>
              <a:rPr lang="it-IT" sz="2200" noProof="0" dirty="0">
                <a:effectLst/>
                <a:latin typeface="Times New Roman" panose="02020603050405020304" pitchFamily="18" charset="0"/>
                <a:ea typeface="Calibri" panose="020F0502020204030204" pitchFamily="34" charset="0"/>
                <a:cs typeface="Times New Roman" panose="02020603050405020304" pitchFamily="18" charset="0"/>
              </a:rPr>
              <a:t>Il corso di Elementi di Economia ha l’obiettivo di fornire agli studenti e alle studentesse gli strumenti utili alla </a:t>
            </a:r>
            <a:r>
              <a:rPr lang="it-IT" sz="2200" b="1" noProof="0" dirty="0">
                <a:effectLst/>
                <a:latin typeface="Times New Roman" panose="02020603050405020304" pitchFamily="18" charset="0"/>
                <a:ea typeface="Calibri" panose="020F0502020204030204" pitchFamily="34" charset="0"/>
                <a:cs typeface="Times New Roman" panose="02020603050405020304" pitchFamily="18" charset="0"/>
              </a:rPr>
              <a:t>comprensione degli elementi fondamentali di un sistema economico</a:t>
            </a:r>
            <a:r>
              <a:rPr lang="it-IT" sz="2200" noProof="0" dirty="0">
                <a:effectLst/>
                <a:latin typeface="Times New Roman" panose="02020603050405020304" pitchFamily="18" charset="0"/>
                <a:ea typeface="Calibri" panose="020F0502020204030204" pitchFamily="34" charset="0"/>
                <a:cs typeface="Times New Roman" panose="02020603050405020304" pitchFamily="18" charset="0"/>
              </a:rPr>
              <a:t>, delle forze che in esso operano e dei fenomeni che vi si possono osservare. Il corso sarà strutturato in due parti, una parte di </a:t>
            </a:r>
            <a:r>
              <a:rPr lang="it-IT" sz="2200" b="1" noProof="0" dirty="0">
                <a:effectLst/>
                <a:latin typeface="Times New Roman" panose="02020603050405020304" pitchFamily="18" charset="0"/>
                <a:ea typeface="Calibri" panose="020F0502020204030204" pitchFamily="34" charset="0"/>
                <a:cs typeface="Times New Roman" panose="02020603050405020304" pitchFamily="18" charset="0"/>
              </a:rPr>
              <a:t>microeconomia</a:t>
            </a:r>
            <a:r>
              <a:rPr lang="it-IT" sz="2200" noProof="0" dirty="0">
                <a:effectLst/>
                <a:latin typeface="Times New Roman" panose="02020603050405020304" pitchFamily="18" charset="0"/>
                <a:ea typeface="Calibri" panose="020F0502020204030204" pitchFamily="34" charset="0"/>
                <a:cs typeface="Times New Roman" panose="02020603050405020304" pitchFamily="18" charset="0"/>
              </a:rPr>
              <a:t> (teorie del valore e della distribuzione, teoria del consumatore, della produzione e delle forme di mercato) e una parte di </a:t>
            </a:r>
            <a:r>
              <a:rPr lang="it-IT" sz="2200" b="1" noProof="0" dirty="0">
                <a:effectLst/>
                <a:latin typeface="Times New Roman" panose="02020603050405020304" pitchFamily="18" charset="0"/>
                <a:ea typeface="Calibri" panose="020F0502020204030204" pitchFamily="34" charset="0"/>
                <a:cs typeface="Times New Roman" panose="02020603050405020304" pitchFamily="18" charset="0"/>
              </a:rPr>
              <a:t>macroeconomia</a:t>
            </a:r>
            <a:r>
              <a:rPr lang="it-IT" sz="2200" noProof="0" dirty="0">
                <a:effectLst/>
                <a:latin typeface="Times New Roman" panose="02020603050405020304" pitchFamily="18" charset="0"/>
                <a:ea typeface="Calibri" panose="020F0502020204030204" pitchFamily="34" charset="0"/>
                <a:cs typeface="Times New Roman" panose="02020603050405020304" pitchFamily="18" charset="0"/>
              </a:rPr>
              <a:t> (contabilità nazionale, mercati dei beni e mercati finanziari, occupazione e crescita). Durante il corso verranno approfonditi i </a:t>
            </a:r>
            <a:r>
              <a:rPr lang="it-IT" sz="2200" b="1" noProof="0" dirty="0">
                <a:effectLst/>
                <a:latin typeface="Times New Roman" panose="02020603050405020304" pitchFamily="18" charset="0"/>
                <a:ea typeface="Calibri" panose="020F0502020204030204" pitchFamily="34" charset="0"/>
                <a:cs typeface="Times New Roman" panose="02020603050405020304" pitchFamily="18" charset="0"/>
              </a:rPr>
              <a:t>diversi approcci </a:t>
            </a:r>
            <a:r>
              <a:rPr lang="it-IT" sz="2200" noProof="0" dirty="0">
                <a:effectLst/>
                <a:latin typeface="Times New Roman" panose="02020603050405020304" pitchFamily="18" charset="0"/>
                <a:ea typeface="Calibri" panose="020F0502020204030204" pitchFamily="34" charset="0"/>
                <a:cs typeface="Times New Roman" panose="02020603050405020304" pitchFamily="18" charset="0"/>
              </a:rPr>
              <a:t>all’interpretazione dei fenomeni economici facendo riferimento in particolar a modo quello della scuola </a:t>
            </a:r>
            <a:r>
              <a:rPr lang="it-IT" sz="2200" b="1" noProof="0" dirty="0">
                <a:effectLst/>
                <a:latin typeface="Times New Roman" panose="02020603050405020304" pitchFamily="18" charset="0"/>
                <a:ea typeface="Calibri" panose="020F0502020204030204" pitchFamily="34" charset="0"/>
                <a:cs typeface="Times New Roman" panose="02020603050405020304" pitchFamily="18" charset="0"/>
              </a:rPr>
              <a:t>marginalista (o neoclassica)</a:t>
            </a:r>
            <a:r>
              <a:rPr lang="it-IT" sz="2200" noProof="0" dirty="0">
                <a:effectLst/>
                <a:latin typeface="Times New Roman" panose="02020603050405020304" pitchFamily="18" charset="0"/>
                <a:ea typeface="Calibri" panose="020F0502020204030204" pitchFamily="34" charset="0"/>
                <a:cs typeface="Times New Roman" panose="02020603050405020304" pitchFamily="18" charset="0"/>
              </a:rPr>
              <a:t> e a quello della scuola </a:t>
            </a:r>
            <a:r>
              <a:rPr lang="it-IT" sz="2200" b="1" noProof="0" dirty="0">
                <a:effectLst/>
                <a:latin typeface="Times New Roman" panose="02020603050405020304" pitchFamily="18" charset="0"/>
                <a:ea typeface="Calibri" panose="020F0502020204030204" pitchFamily="34" charset="0"/>
                <a:cs typeface="Times New Roman" panose="02020603050405020304" pitchFamily="18" charset="0"/>
              </a:rPr>
              <a:t>classico-keynesiana</a:t>
            </a:r>
            <a:r>
              <a:rPr lang="it-IT" sz="2200" noProof="0" dirty="0">
                <a:effectLst/>
                <a:latin typeface="Times New Roman" panose="02020603050405020304" pitchFamily="18" charset="0"/>
                <a:ea typeface="Calibri" panose="020F0502020204030204" pitchFamily="34" charset="0"/>
                <a:cs typeface="Times New Roman" panose="02020603050405020304" pitchFamily="18" charset="0"/>
              </a:rPr>
              <a:t>, nei loro moderni sviluppi.</a:t>
            </a:r>
            <a:endParaRPr lang="it-IT" sz="2200" noProof="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hape 2">
            <a:extLst>
              <a:ext uri="{FF2B5EF4-FFF2-40B4-BE49-F238E27FC236}">
                <a16:creationId xmlns:a16="http://schemas.microsoft.com/office/drawing/2014/main" id="{9503F3A1-6909-911A-98FB-10B3122FA2D6}"/>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5" name="Image 0" descr="/mnt/data/deams_logo.png">
            <a:extLst>
              <a:ext uri="{FF2B5EF4-FFF2-40B4-BE49-F238E27FC236}">
                <a16:creationId xmlns:a16="http://schemas.microsoft.com/office/drawing/2014/main" id="{B11328C6-18D8-CC21-9B1A-53595AFC82D2}"/>
              </a:ext>
            </a:extLst>
          </p:cNvPr>
          <p:cNvPicPr>
            <a:picLocks noChangeAspect="1"/>
          </p:cNvPicPr>
          <p:nvPr/>
        </p:nvPicPr>
        <p:blipFill>
          <a:blip r:embed="rId2"/>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18762110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921B7-1B39-6F99-48D7-8EDD7B4B3B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AD4ED5-0330-8591-E325-DED2CB28C8BC}"/>
              </a:ext>
            </a:extLst>
          </p:cNvPr>
          <p:cNvSpPr>
            <a:spLocks noGrp="1"/>
          </p:cNvSpPr>
          <p:nvPr>
            <p:ph type="title"/>
          </p:nvPr>
        </p:nvSpPr>
        <p:spPr/>
        <p:txBody>
          <a:bodyPr/>
          <a:lstStyle/>
          <a:p>
            <a:r>
              <a:rPr lang="it-IT" noProof="0" dirty="0">
                <a:latin typeface="Times New Roman" panose="02020603050405020304" pitchFamily="18" charset="0"/>
                <a:cs typeface="Times New Roman" panose="02020603050405020304" pitchFamily="18" charset="0"/>
              </a:rPr>
              <a:t>Alcune evidenze empiriche</a:t>
            </a:r>
          </a:p>
        </p:txBody>
      </p:sp>
      <p:pic>
        <p:nvPicPr>
          <p:cNvPr id="3" name="Imagen 2">
            <a:extLst>
              <a:ext uri="{FF2B5EF4-FFF2-40B4-BE49-F238E27FC236}">
                <a16:creationId xmlns:a16="http://schemas.microsoft.com/office/drawing/2014/main" id="{0599F5EE-F8BF-9346-909F-E6AC21FC1F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5740" y="1505587"/>
            <a:ext cx="7020214" cy="4672432"/>
          </a:xfrm>
          <a:prstGeom prst="rect">
            <a:avLst/>
          </a:prstGeom>
        </p:spPr>
      </p:pic>
      <p:sp>
        <p:nvSpPr>
          <p:cNvPr id="4" name="Shape 2">
            <a:extLst>
              <a:ext uri="{FF2B5EF4-FFF2-40B4-BE49-F238E27FC236}">
                <a16:creationId xmlns:a16="http://schemas.microsoft.com/office/drawing/2014/main" id="{7B502D0E-D9E6-F480-F1ED-9A9B2C630670}"/>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5" name="Image 0" descr="/mnt/data/deams_logo.png">
            <a:extLst>
              <a:ext uri="{FF2B5EF4-FFF2-40B4-BE49-F238E27FC236}">
                <a16:creationId xmlns:a16="http://schemas.microsoft.com/office/drawing/2014/main" id="{6EE68D21-BA28-A586-3324-3890AFF08E6A}"/>
              </a:ext>
            </a:extLst>
          </p:cNvPr>
          <p:cNvPicPr>
            <a:picLocks noChangeAspect="1"/>
          </p:cNvPicPr>
          <p:nvPr/>
        </p:nvPicPr>
        <p:blipFill>
          <a:blip r:embed="rId3"/>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10686309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FB90C-63ED-30CE-7CA4-F843FF55BB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8BD899-58AC-D5FF-3C6C-5EB9DF88F90B}"/>
              </a:ext>
            </a:extLst>
          </p:cNvPr>
          <p:cNvSpPr>
            <a:spLocks noGrp="1"/>
          </p:cNvSpPr>
          <p:nvPr>
            <p:ph type="title"/>
          </p:nvPr>
        </p:nvSpPr>
        <p:spPr/>
        <p:txBody>
          <a:bodyPr/>
          <a:lstStyle/>
          <a:p>
            <a:r>
              <a:rPr lang="it-IT" noProof="0" dirty="0">
                <a:latin typeface="Times New Roman" panose="02020603050405020304" pitchFamily="18" charset="0"/>
                <a:cs typeface="Times New Roman" panose="02020603050405020304" pitchFamily="18" charset="0"/>
              </a:rPr>
              <a:t>Alcune evidenze empiriche</a:t>
            </a:r>
          </a:p>
        </p:txBody>
      </p:sp>
      <p:pic>
        <p:nvPicPr>
          <p:cNvPr id="4" name="Imagen 2">
            <a:extLst>
              <a:ext uri="{FF2B5EF4-FFF2-40B4-BE49-F238E27FC236}">
                <a16:creationId xmlns:a16="http://schemas.microsoft.com/office/drawing/2014/main" id="{E996FFEA-C06E-FB43-A6C3-480AFE42E8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1691" y="1690688"/>
            <a:ext cx="6964218" cy="4541881"/>
          </a:xfrm>
          <a:prstGeom prst="rect">
            <a:avLst/>
          </a:prstGeom>
        </p:spPr>
      </p:pic>
      <p:sp>
        <p:nvSpPr>
          <p:cNvPr id="3" name="Shape 2">
            <a:extLst>
              <a:ext uri="{FF2B5EF4-FFF2-40B4-BE49-F238E27FC236}">
                <a16:creationId xmlns:a16="http://schemas.microsoft.com/office/drawing/2014/main" id="{DB6F5F56-F7AA-91B0-886F-A0168F354E3B}"/>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5" name="Image 0" descr="/mnt/data/deams_logo.png">
            <a:extLst>
              <a:ext uri="{FF2B5EF4-FFF2-40B4-BE49-F238E27FC236}">
                <a16:creationId xmlns:a16="http://schemas.microsoft.com/office/drawing/2014/main" id="{23D9F46D-B51C-3730-D9C0-89E64C4DE342}"/>
              </a:ext>
            </a:extLst>
          </p:cNvPr>
          <p:cNvPicPr>
            <a:picLocks noChangeAspect="1"/>
          </p:cNvPicPr>
          <p:nvPr/>
        </p:nvPicPr>
        <p:blipFill>
          <a:blip r:embed="rId3"/>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22347759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2F5BB-E220-CF6E-FFA6-832DCD353B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45FE5D-95A7-960C-F578-97C9BEEA99DE}"/>
              </a:ext>
            </a:extLst>
          </p:cNvPr>
          <p:cNvSpPr>
            <a:spLocks noGrp="1"/>
          </p:cNvSpPr>
          <p:nvPr>
            <p:ph type="title"/>
          </p:nvPr>
        </p:nvSpPr>
        <p:spPr/>
        <p:txBody>
          <a:bodyPr/>
          <a:lstStyle/>
          <a:p>
            <a:r>
              <a:rPr lang="it-IT" noProof="0" dirty="0">
                <a:latin typeface="Times New Roman" panose="02020603050405020304" pitchFamily="18" charset="0"/>
                <a:cs typeface="Times New Roman" panose="02020603050405020304" pitchFamily="18" charset="0"/>
              </a:rPr>
              <a:t>Alcune evidenze empiriche</a:t>
            </a:r>
          </a:p>
        </p:txBody>
      </p:sp>
      <p:pic>
        <p:nvPicPr>
          <p:cNvPr id="3" name="Imagen 6">
            <a:extLst>
              <a:ext uri="{FF2B5EF4-FFF2-40B4-BE49-F238E27FC236}">
                <a16:creationId xmlns:a16="http://schemas.microsoft.com/office/drawing/2014/main" id="{A17D5791-4F07-2143-8658-313A909A5B08}"/>
              </a:ext>
            </a:extLst>
          </p:cNvPr>
          <p:cNvPicPr>
            <a:picLocks noChangeAspect="1"/>
          </p:cNvPicPr>
          <p:nvPr/>
        </p:nvPicPr>
        <p:blipFill rotWithShape="1">
          <a:blip r:embed="rId2">
            <a:extLst>
              <a:ext uri="{28A0092B-C50C-407E-A947-70E740481C1C}">
                <a14:useLocalDpi xmlns:a14="http://schemas.microsoft.com/office/drawing/2010/main" val="0"/>
              </a:ext>
            </a:extLst>
          </a:blip>
          <a:srcRect t="1318"/>
          <a:stretch/>
        </p:blipFill>
        <p:spPr>
          <a:xfrm>
            <a:off x="2299855" y="1618377"/>
            <a:ext cx="6858000" cy="4663551"/>
          </a:xfrm>
          <a:prstGeom prst="rect">
            <a:avLst/>
          </a:prstGeom>
        </p:spPr>
      </p:pic>
      <p:sp>
        <p:nvSpPr>
          <p:cNvPr id="4" name="Shape 2">
            <a:extLst>
              <a:ext uri="{FF2B5EF4-FFF2-40B4-BE49-F238E27FC236}">
                <a16:creationId xmlns:a16="http://schemas.microsoft.com/office/drawing/2014/main" id="{F9A6161C-219C-889F-71A9-13483F0A5425}"/>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5" name="Image 0" descr="/mnt/data/deams_logo.png">
            <a:extLst>
              <a:ext uri="{FF2B5EF4-FFF2-40B4-BE49-F238E27FC236}">
                <a16:creationId xmlns:a16="http://schemas.microsoft.com/office/drawing/2014/main" id="{E96D8FAE-711C-0495-3348-4771576D2B46}"/>
              </a:ext>
            </a:extLst>
          </p:cNvPr>
          <p:cNvPicPr>
            <a:picLocks noChangeAspect="1"/>
          </p:cNvPicPr>
          <p:nvPr/>
        </p:nvPicPr>
        <p:blipFill>
          <a:blip r:embed="rId3"/>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656143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037070-0653-3C1E-46CD-BA52C6F414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97023A-091E-2EFF-3F3B-E334EE6821FB}"/>
              </a:ext>
            </a:extLst>
          </p:cNvPr>
          <p:cNvSpPr>
            <a:spLocks noGrp="1"/>
          </p:cNvSpPr>
          <p:nvPr>
            <p:ph type="title"/>
          </p:nvPr>
        </p:nvSpPr>
        <p:spPr/>
        <p:txBody>
          <a:bodyPr/>
          <a:lstStyle/>
          <a:p>
            <a:r>
              <a:rPr lang="it-IT" noProof="0" dirty="0">
                <a:latin typeface="Times New Roman" panose="02020603050405020304" pitchFamily="18" charset="0"/>
                <a:cs typeface="Times New Roman" panose="02020603050405020304" pitchFamily="18" charset="0"/>
              </a:rPr>
              <a:t>Alcune evidenze empiriche</a:t>
            </a:r>
          </a:p>
        </p:txBody>
      </p:sp>
      <p:pic>
        <p:nvPicPr>
          <p:cNvPr id="4" name="Imagen 2">
            <a:extLst>
              <a:ext uri="{FF2B5EF4-FFF2-40B4-BE49-F238E27FC236}">
                <a16:creationId xmlns:a16="http://schemas.microsoft.com/office/drawing/2014/main" id="{69D7E2E6-50DC-3C48-841C-11BB0631AB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7228" y="1571659"/>
            <a:ext cx="6210736" cy="4351740"/>
          </a:xfrm>
          <a:prstGeom prst="rect">
            <a:avLst/>
          </a:prstGeom>
        </p:spPr>
      </p:pic>
      <p:sp>
        <p:nvSpPr>
          <p:cNvPr id="3" name="Shape 2">
            <a:extLst>
              <a:ext uri="{FF2B5EF4-FFF2-40B4-BE49-F238E27FC236}">
                <a16:creationId xmlns:a16="http://schemas.microsoft.com/office/drawing/2014/main" id="{029CD316-9B63-30A1-C011-4A79F6194F05}"/>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5" name="Image 0" descr="/mnt/data/deams_logo.png">
            <a:extLst>
              <a:ext uri="{FF2B5EF4-FFF2-40B4-BE49-F238E27FC236}">
                <a16:creationId xmlns:a16="http://schemas.microsoft.com/office/drawing/2014/main" id="{2EA11396-3887-4649-8228-3EF3CB2D4D0A}"/>
              </a:ext>
            </a:extLst>
          </p:cNvPr>
          <p:cNvPicPr>
            <a:picLocks noChangeAspect="1"/>
          </p:cNvPicPr>
          <p:nvPr/>
        </p:nvPicPr>
        <p:blipFill>
          <a:blip r:embed="rId3"/>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19074271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F91D6-CBF7-D966-15FD-AF71B8A676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E1B322-86BA-CFDB-CD64-FAD818E1245E}"/>
              </a:ext>
            </a:extLst>
          </p:cNvPr>
          <p:cNvSpPr>
            <a:spLocks noGrp="1"/>
          </p:cNvSpPr>
          <p:nvPr>
            <p:ph type="title"/>
          </p:nvPr>
        </p:nvSpPr>
        <p:spPr/>
        <p:txBody>
          <a:bodyPr/>
          <a:lstStyle/>
          <a:p>
            <a:r>
              <a:rPr lang="it-IT" noProof="0" dirty="0">
                <a:latin typeface="Times New Roman" panose="02020603050405020304" pitchFamily="18" charset="0"/>
                <a:cs typeface="Times New Roman" panose="02020603050405020304" pitchFamily="18" charset="0"/>
              </a:rPr>
              <a:t>Alcune evidenze empiriche</a:t>
            </a:r>
          </a:p>
        </p:txBody>
      </p:sp>
      <p:pic>
        <p:nvPicPr>
          <p:cNvPr id="3" name="Imagen 3">
            <a:extLst>
              <a:ext uri="{FF2B5EF4-FFF2-40B4-BE49-F238E27FC236}">
                <a16:creationId xmlns:a16="http://schemas.microsoft.com/office/drawing/2014/main" id="{7BC641E6-D8F2-5D4C-8712-13CB297CDE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165" y="1831937"/>
            <a:ext cx="10521635" cy="4361299"/>
          </a:xfrm>
          <a:prstGeom prst="rect">
            <a:avLst/>
          </a:prstGeom>
        </p:spPr>
      </p:pic>
      <p:sp>
        <p:nvSpPr>
          <p:cNvPr id="4" name="Shape 2">
            <a:extLst>
              <a:ext uri="{FF2B5EF4-FFF2-40B4-BE49-F238E27FC236}">
                <a16:creationId xmlns:a16="http://schemas.microsoft.com/office/drawing/2014/main" id="{07E2DF60-2100-9CB6-8DDC-E1C50845DF56}"/>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5" name="Image 0" descr="/mnt/data/deams_logo.png">
            <a:extLst>
              <a:ext uri="{FF2B5EF4-FFF2-40B4-BE49-F238E27FC236}">
                <a16:creationId xmlns:a16="http://schemas.microsoft.com/office/drawing/2014/main" id="{6FC9E2FA-E19B-E24E-264A-134D39654529}"/>
              </a:ext>
            </a:extLst>
          </p:cNvPr>
          <p:cNvPicPr>
            <a:picLocks noChangeAspect="1"/>
          </p:cNvPicPr>
          <p:nvPr/>
        </p:nvPicPr>
        <p:blipFill>
          <a:blip r:embed="rId3"/>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12243920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6553A-C623-ED19-9FA1-6D515BB0AF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4C48D2-7798-8635-970C-4302AE6C30D3}"/>
              </a:ext>
            </a:extLst>
          </p:cNvPr>
          <p:cNvSpPr>
            <a:spLocks noGrp="1"/>
          </p:cNvSpPr>
          <p:nvPr>
            <p:ph type="title"/>
          </p:nvPr>
        </p:nvSpPr>
        <p:spPr/>
        <p:txBody>
          <a:bodyPr/>
          <a:lstStyle/>
          <a:p>
            <a:r>
              <a:rPr lang="it-IT" noProof="0" dirty="0">
                <a:latin typeface="Times New Roman" panose="02020603050405020304" pitchFamily="18" charset="0"/>
                <a:cs typeface="Times New Roman" panose="02020603050405020304" pitchFamily="18" charset="0"/>
              </a:rPr>
              <a:t>Alcune evidenze empiriche</a:t>
            </a:r>
          </a:p>
        </p:txBody>
      </p:sp>
      <p:pic>
        <p:nvPicPr>
          <p:cNvPr id="3" name="Imagen 5">
            <a:extLst>
              <a:ext uri="{FF2B5EF4-FFF2-40B4-BE49-F238E27FC236}">
                <a16:creationId xmlns:a16="http://schemas.microsoft.com/office/drawing/2014/main" id="{8B091DDA-058A-4548-9C4F-FB354392E6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3592" y="1882597"/>
            <a:ext cx="9694566" cy="3609413"/>
          </a:xfrm>
          <a:prstGeom prst="rect">
            <a:avLst/>
          </a:prstGeom>
        </p:spPr>
      </p:pic>
      <p:sp>
        <p:nvSpPr>
          <p:cNvPr id="4" name="Shape 2">
            <a:extLst>
              <a:ext uri="{FF2B5EF4-FFF2-40B4-BE49-F238E27FC236}">
                <a16:creationId xmlns:a16="http://schemas.microsoft.com/office/drawing/2014/main" id="{E2C9E803-1811-5285-0E77-3B16AF33D8F5}"/>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5" name="Image 0" descr="/mnt/data/deams_logo.png">
            <a:extLst>
              <a:ext uri="{FF2B5EF4-FFF2-40B4-BE49-F238E27FC236}">
                <a16:creationId xmlns:a16="http://schemas.microsoft.com/office/drawing/2014/main" id="{4B32EF09-A025-933C-5BA6-E11967F3B887}"/>
              </a:ext>
            </a:extLst>
          </p:cNvPr>
          <p:cNvPicPr>
            <a:picLocks noChangeAspect="1"/>
          </p:cNvPicPr>
          <p:nvPr/>
        </p:nvPicPr>
        <p:blipFill>
          <a:blip r:embed="rId3"/>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1538719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EEA15-8E8A-57D0-39DE-F144153794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D2EBF7-67B8-7231-24C2-28EED31D6B99}"/>
              </a:ext>
            </a:extLst>
          </p:cNvPr>
          <p:cNvSpPr>
            <a:spLocks noGrp="1"/>
          </p:cNvSpPr>
          <p:nvPr>
            <p:ph type="title"/>
          </p:nvPr>
        </p:nvSpPr>
        <p:spPr/>
        <p:txBody>
          <a:bodyPr/>
          <a:lstStyle/>
          <a:p>
            <a:r>
              <a:rPr lang="it-IT" noProof="0" dirty="0">
                <a:latin typeface="Times New Roman" panose="02020603050405020304" pitchFamily="18" charset="0"/>
                <a:cs typeface="Times New Roman" panose="02020603050405020304" pitchFamily="18" charset="0"/>
              </a:rPr>
              <a:t>Alcune evidenze empiriche</a:t>
            </a:r>
          </a:p>
        </p:txBody>
      </p:sp>
      <p:pic>
        <p:nvPicPr>
          <p:cNvPr id="4" name="Imagen 3">
            <a:extLst>
              <a:ext uri="{FF2B5EF4-FFF2-40B4-BE49-F238E27FC236}">
                <a16:creationId xmlns:a16="http://schemas.microsoft.com/office/drawing/2014/main" id="{3011067D-FBAD-B040-A7D6-B407FB5A7F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7591" y="2165620"/>
            <a:ext cx="8436817" cy="3143840"/>
          </a:xfrm>
          <a:prstGeom prst="rect">
            <a:avLst/>
          </a:prstGeom>
        </p:spPr>
      </p:pic>
      <p:sp>
        <p:nvSpPr>
          <p:cNvPr id="3" name="Shape 2">
            <a:extLst>
              <a:ext uri="{FF2B5EF4-FFF2-40B4-BE49-F238E27FC236}">
                <a16:creationId xmlns:a16="http://schemas.microsoft.com/office/drawing/2014/main" id="{4F75B07C-6A72-E1A5-0364-F3658CACD0A4}"/>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5" name="Image 0" descr="/mnt/data/deams_logo.png">
            <a:extLst>
              <a:ext uri="{FF2B5EF4-FFF2-40B4-BE49-F238E27FC236}">
                <a16:creationId xmlns:a16="http://schemas.microsoft.com/office/drawing/2014/main" id="{C27BD2B1-4093-EC55-1CDC-6C946D44A040}"/>
              </a:ext>
            </a:extLst>
          </p:cNvPr>
          <p:cNvPicPr>
            <a:picLocks noChangeAspect="1"/>
          </p:cNvPicPr>
          <p:nvPr/>
        </p:nvPicPr>
        <p:blipFill>
          <a:blip r:embed="rId3"/>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6425124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1D11D-FE95-CEE3-1BDA-6860FC3276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DD03C5-C8CC-513B-FA72-45EB2F5081D4}"/>
              </a:ext>
            </a:extLst>
          </p:cNvPr>
          <p:cNvSpPr>
            <a:spLocks noGrp="1"/>
          </p:cNvSpPr>
          <p:nvPr>
            <p:ph type="title"/>
          </p:nvPr>
        </p:nvSpPr>
        <p:spPr/>
        <p:txBody>
          <a:bodyPr/>
          <a:lstStyle/>
          <a:p>
            <a:r>
              <a:rPr lang="it-IT" noProof="0" dirty="0">
                <a:latin typeface="Times New Roman" panose="02020603050405020304" pitchFamily="18" charset="0"/>
                <a:cs typeface="Times New Roman" panose="02020603050405020304" pitchFamily="18" charset="0"/>
              </a:rPr>
              <a:t>Alcune evidenze empiriche</a:t>
            </a:r>
          </a:p>
        </p:txBody>
      </p:sp>
      <p:pic>
        <p:nvPicPr>
          <p:cNvPr id="5" name="Imagen 3">
            <a:extLst>
              <a:ext uri="{FF2B5EF4-FFF2-40B4-BE49-F238E27FC236}">
                <a16:creationId xmlns:a16="http://schemas.microsoft.com/office/drawing/2014/main" id="{A1885212-F6A5-9842-BA9D-2C7D705565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1281" y="2196052"/>
            <a:ext cx="8013345" cy="3688835"/>
          </a:xfrm>
          <a:prstGeom prst="rect">
            <a:avLst/>
          </a:prstGeom>
        </p:spPr>
      </p:pic>
      <p:sp>
        <p:nvSpPr>
          <p:cNvPr id="3" name="Shape 2">
            <a:extLst>
              <a:ext uri="{FF2B5EF4-FFF2-40B4-BE49-F238E27FC236}">
                <a16:creationId xmlns:a16="http://schemas.microsoft.com/office/drawing/2014/main" id="{8CA1B2BE-E7AE-A666-60B9-410C84D560B3}"/>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4" name="Image 0" descr="/mnt/data/deams_logo.png">
            <a:extLst>
              <a:ext uri="{FF2B5EF4-FFF2-40B4-BE49-F238E27FC236}">
                <a16:creationId xmlns:a16="http://schemas.microsoft.com/office/drawing/2014/main" id="{51EB1236-CDFE-9D3F-98D1-2789272DD5C9}"/>
              </a:ext>
            </a:extLst>
          </p:cNvPr>
          <p:cNvPicPr>
            <a:picLocks noChangeAspect="1"/>
          </p:cNvPicPr>
          <p:nvPr/>
        </p:nvPicPr>
        <p:blipFill>
          <a:blip r:embed="rId3"/>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6458447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2BE75-B635-9954-4038-4662292DF0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24F753-ED8F-7175-9A49-105E64D95C38}"/>
              </a:ext>
            </a:extLst>
          </p:cNvPr>
          <p:cNvSpPr>
            <a:spLocks noGrp="1"/>
          </p:cNvSpPr>
          <p:nvPr>
            <p:ph type="title"/>
          </p:nvPr>
        </p:nvSpPr>
        <p:spPr/>
        <p:txBody>
          <a:bodyPr/>
          <a:lstStyle/>
          <a:p>
            <a:r>
              <a:rPr lang="it-IT" noProof="0" dirty="0">
                <a:latin typeface="Times New Roman" panose="02020603050405020304" pitchFamily="18" charset="0"/>
                <a:cs typeface="Times New Roman" panose="02020603050405020304" pitchFamily="18" charset="0"/>
              </a:rPr>
              <a:t>IL PIL</a:t>
            </a:r>
          </a:p>
        </p:txBody>
      </p:sp>
      <p:sp>
        <p:nvSpPr>
          <p:cNvPr id="4" name="CasellaDiTesto 3">
            <a:extLst>
              <a:ext uri="{FF2B5EF4-FFF2-40B4-BE49-F238E27FC236}">
                <a16:creationId xmlns:a16="http://schemas.microsoft.com/office/drawing/2014/main" id="{D96BE117-5C19-6B7F-1172-A502F49E616F}"/>
              </a:ext>
            </a:extLst>
          </p:cNvPr>
          <p:cNvSpPr txBox="1"/>
          <p:nvPr/>
        </p:nvSpPr>
        <p:spPr>
          <a:xfrm>
            <a:off x="838200" y="1285678"/>
            <a:ext cx="10213137" cy="2862322"/>
          </a:xfrm>
          <a:prstGeom prst="rect">
            <a:avLst/>
          </a:prstGeom>
          <a:noFill/>
        </p:spPr>
        <p:txBody>
          <a:bodyPr wrap="square">
            <a:spAutoFit/>
          </a:bodyPr>
          <a:lstStyle/>
          <a:p>
            <a:pPr marL="0" indent="0" algn="just">
              <a:buNone/>
            </a:pPr>
            <a:endParaRPr lang="it-IT" sz="1800" noProof="0" dirty="0">
              <a:latin typeface="Times New Roman" panose="02020603050405020304" pitchFamily="18" charset="0"/>
              <a:ea typeface="SimSun" panose="02010600030101010101" pitchFamily="2" charset="-122"/>
              <a:cs typeface="Times New Roman" panose="02020603050405020304" pitchFamily="18" charset="0"/>
            </a:endParaRPr>
          </a:p>
          <a:p>
            <a:pPr marL="342900" indent="-342900" algn="just">
              <a:buFont typeface="Arial" panose="020B0604020202020204" pitchFamily="34" charset="0"/>
              <a:buChar char="•"/>
            </a:pPr>
            <a:r>
              <a:rPr lang="it-IT" sz="1800" noProof="0" dirty="0">
                <a:latin typeface="Times New Roman" panose="02020603050405020304" pitchFamily="18" charset="0"/>
                <a:ea typeface="SimSun" panose="02010600030101010101" pitchFamily="2" charset="-122"/>
                <a:cs typeface="Times New Roman" panose="02020603050405020304" pitchFamily="18" charset="0"/>
              </a:rPr>
              <a:t>Il prodotto interno lordo (PIL) è l'indicatore del valore della produzione di un paese. Il prodotto interno lordo corrisponde al valore complessivo dei beni e dei servizi finali prodotti in un Paese in un dato periodo di tempo. </a:t>
            </a:r>
          </a:p>
          <a:p>
            <a:pPr marL="0" indent="0" algn="just">
              <a:buNone/>
            </a:pPr>
            <a:endParaRPr lang="it-IT" sz="1800" noProof="0" dirty="0">
              <a:latin typeface="Times New Roman" panose="02020603050405020304" pitchFamily="18" charset="0"/>
              <a:ea typeface="SimSun" panose="02010600030101010101" pitchFamily="2" charset="-122"/>
              <a:cs typeface="Times New Roman" panose="02020603050405020304" pitchFamily="18" charset="0"/>
            </a:endParaRPr>
          </a:p>
          <a:p>
            <a:pPr marL="285750" indent="-285750" algn="just">
              <a:buFont typeface="Arial" panose="020B0604020202020204" pitchFamily="34" charset="0"/>
              <a:buChar char="•"/>
            </a:pPr>
            <a:r>
              <a:rPr lang="it-IT" sz="1800" noProof="0" dirty="0">
                <a:latin typeface="Times New Roman" panose="02020603050405020304" pitchFamily="18" charset="0"/>
                <a:ea typeface="SimSun" panose="02010600030101010101" pitchFamily="2" charset="-122"/>
                <a:cs typeface="Times New Roman" panose="02020603050405020304" pitchFamily="18" charset="0"/>
              </a:rPr>
              <a:t>Il PIL è costantemente controllato dagli uffici statistici di ogni nazione. In Italia questo compito è svolto dall'Istat (Istituto centrale di statistica). Esiste anche un istituto di statistica della Comunità europea: l’Eurostat. Dal 1999 i Paesi dell'Unione europea redigono i propri conti nazionali secondo criteri  omogenei che li rendono facilmente confrontabili.  La misurazione del pil si presenta tutt'altro che semplice. Il PIL infatti è formato da un insieme di beni e di servizi molto diversi tra di loro. </a:t>
            </a:r>
          </a:p>
        </p:txBody>
      </p:sp>
      <p:sp>
        <p:nvSpPr>
          <p:cNvPr id="3" name="Shape 2">
            <a:extLst>
              <a:ext uri="{FF2B5EF4-FFF2-40B4-BE49-F238E27FC236}">
                <a16:creationId xmlns:a16="http://schemas.microsoft.com/office/drawing/2014/main" id="{AC4E5DC5-C876-010F-2F86-C35813BB105A}"/>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5" name="Image 0" descr="/mnt/data/deams_logo.png">
            <a:extLst>
              <a:ext uri="{FF2B5EF4-FFF2-40B4-BE49-F238E27FC236}">
                <a16:creationId xmlns:a16="http://schemas.microsoft.com/office/drawing/2014/main" id="{EEC6B65C-773E-941A-5A84-9DB6B2C2EBA3}"/>
              </a:ext>
            </a:extLst>
          </p:cNvPr>
          <p:cNvPicPr>
            <a:picLocks noChangeAspect="1"/>
          </p:cNvPicPr>
          <p:nvPr/>
        </p:nvPicPr>
        <p:blipFill>
          <a:blip r:embed="rId2"/>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1013362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6AA39-E8FF-F7C2-B71C-1972B5A303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C17A81-7F91-A664-839C-A888F05C1FB5}"/>
              </a:ext>
            </a:extLst>
          </p:cNvPr>
          <p:cNvSpPr>
            <a:spLocks noGrp="1"/>
          </p:cNvSpPr>
          <p:nvPr>
            <p:ph type="title"/>
          </p:nvPr>
        </p:nvSpPr>
        <p:spPr/>
        <p:txBody>
          <a:bodyPr/>
          <a:lstStyle/>
          <a:p>
            <a:r>
              <a:rPr lang="it-IT" noProof="0" dirty="0">
                <a:latin typeface="Times New Roman" panose="02020603050405020304" pitchFamily="18" charset="0"/>
                <a:cs typeface="Times New Roman" panose="02020603050405020304" pitchFamily="18" charset="0"/>
              </a:rPr>
              <a:t>IL PIL</a:t>
            </a:r>
          </a:p>
        </p:txBody>
      </p:sp>
      <mc:AlternateContent xmlns:mc="http://schemas.openxmlformats.org/markup-compatibility/2006">
        <mc:Choice xmlns:a14="http://schemas.microsoft.com/office/drawing/2010/main" Requires="a14">
          <p:sp>
            <p:nvSpPr>
              <p:cNvPr id="4" name="CasellaDiTesto 3">
                <a:extLst>
                  <a:ext uri="{FF2B5EF4-FFF2-40B4-BE49-F238E27FC236}">
                    <a16:creationId xmlns:a16="http://schemas.microsoft.com/office/drawing/2014/main" id="{54B8D0CD-4408-8795-4C83-DD873294030C}"/>
                  </a:ext>
                </a:extLst>
              </p:cNvPr>
              <p:cNvSpPr txBox="1"/>
              <p:nvPr/>
            </p:nvSpPr>
            <p:spPr>
              <a:xfrm>
                <a:off x="838200" y="1285678"/>
                <a:ext cx="10213137" cy="3970318"/>
              </a:xfrm>
              <a:prstGeom prst="rect">
                <a:avLst/>
              </a:prstGeom>
              <a:noFill/>
            </p:spPr>
            <p:txBody>
              <a:bodyPr wrap="square">
                <a:spAutoFit/>
              </a:bodyPr>
              <a:lstStyle/>
              <a:p>
                <a:pPr marL="0" indent="0" algn="just">
                  <a:buNone/>
                </a:pPr>
                <a:endParaRPr lang="it-IT" sz="1800" noProof="0" dirty="0">
                  <a:latin typeface="Times New Roman" panose="02020603050405020304" pitchFamily="18" charset="0"/>
                  <a:ea typeface="SimSun" panose="02010600030101010101" pitchFamily="2" charset="-122"/>
                  <a:cs typeface="Times New Roman" panose="02020603050405020304" pitchFamily="18" charset="0"/>
                </a:endParaRPr>
              </a:p>
              <a:p>
                <a:pPr algn="just"/>
                <a:r>
                  <a:rPr lang="it-IT" sz="1800" noProof="0" dirty="0">
                    <a:latin typeface="Times New Roman" panose="02020603050405020304" pitchFamily="18" charset="0"/>
                    <a:ea typeface="SimSun" panose="02010600030101010101" pitchFamily="2" charset="-122"/>
                    <a:cs typeface="Times New Roman" panose="02020603050405020304" pitchFamily="18" charset="0"/>
                  </a:rPr>
                  <a:t>Per conoscere il suo ammontare dunque dovremmo sommare tra loro quintali di pasta con chilometri di fibre ottiche, tonnellate di automobili e bottoni con litri di latte e vino ecc.</a:t>
                </a:r>
              </a:p>
              <a:p>
                <a:pPr algn="just"/>
                <a:r>
                  <a:rPr lang="it-IT" sz="1800" noProof="0" dirty="0">
                    <a:latin typeface="Times New Roman" panose="02020603050405020304" pitchFamily="18" charset="0"/>
                    <a:ea typeface="SimSun" panose="02010600030101010101" pitchFamily="2" charset="-122"/>
                    <a:cs typeface="Times New Roman" panose="02020603050405020304" pitchFamily="18" charset="0"/>
                  </a:rPr>
                  <a:t>Come si misura il PIL? Per risolvere questo problema gli economisti utilizzano come misura del PIL il suo valore, che si ottiene moltiplicando la quantità prodotta di ogni bene o servizio (q) per il rispettivo prezzo (P) e sommando i risultati ottenuti. Tale operazione è possibile perché il valore di qualsiasi merce viene misurato con un'unica unità di misura: il prezzo. </a:t>
                </a:r>
              </a:p>
              <a:p>
                <a:pPr algn="just"/>
                <a:endParaRPr lang="it-IT" sz="1800" noProof="0" dirty="0">
                  <a:latin typeface="Times New Roman" panose="02020603050405020304" pitchFamily="18" charset="0"/>
                  <a:ea typeface="SimSun" panose="02010600030101010101" pitchFamily="2" charset="-122"/>
                  <a:cs typeface="Times New Roman" panose="02020603050405020304" pitchFamily="18" charset="0"/>
                </a:endParaRPr>
              </a:p>
              <a:p>
                <a:pPr algn="just"/>
                <a:r>
                  <a:rPr lang="it-IT" sz="1800" noProof="0" dirty="0">
                    <a:latin typeface="Times New Roman" panose="02020603050405020304" pitchFamily="18" charset="0"/>
                    <a:cs typeface="Times New Roman" panose="02020603050405020304" pitchFamily="18" charset="0"/>
                  </a:rPr>
                  <a:t>Poiché i valori sono grandezze omogenee e si possono sommare tra loro, con una formula possiamo scrivere, utilizzando il metodo della produzione:  </a:t>
                </a:r>
              </a:p>
              <a:p>
                <a:pPr marL="338138" indent="0" algn="ctr">
                  <a:buNone/>
                </a:pPr>
                <a14:m>
                  <m:oMathPara xmlns:m="http://schemas.openxmlformats.org/officeDocument/2006/math">
                    <m:oMathParaPr>
                      <m:jc m:val="centerGroup"/>
                    </m:oMathParaPr>
                    <m:oMath xmlns:m="http://schemas.openxmlformats.org/officeDocument/2006/math">
                      <m:r>
                        <a:rPr lang="it-IT" sz="1800" i="1" noProof="0" dirty="0" smtClean="0">
                          <a:latin typeface="Cambria Math" panose="02040503050406030204" pitchFamily="18" charset="0"/>
                          <a:cs typeface="Times New Roman" panose="02020603050405020304" pitchFamily="18" charset="0"/>
                        </a:rPr>
                        <m:t>𝑃𝐼𝐿</m:t>
                      </m:r>
                      <m:r>
                        <a:rPr lang="it-IT" sz="1800" i="1" noProof="0" dirty="0" smtClean="0">
                          <a:latin typeface="Cambria Math" panose="02040503050406030204" pitchFamily="18" charset="0"/>
                          <a:cs typeface="Times New Roman" panose="02020603050405020304" pitchFamily="18" charset="0"/>
                        </a:rPr>
                        <m:t> = </m:t>
                      </m:r>
                      <m:sSub>
                        <m:sSubPr>
                          <m:ctrlPr>
                            <a:rPr lang="it-IT" sz="1800" b="0" i="1" noProof="0" dirty="0" smtClean="0">
                              <a:latin typeface="Cambria Math" panose="02040503050406030204" pitchFamily="18" charset="0"/>
                              <a:cs typeface="Times New Roman" panose="02020603050405020304" pitchFamily="18" charset="0"/>
                            </a:rPr>
                          </m:ctrlPr>
                        </m:sSubPr>
                        <m:e>
                          <m:r>
                            <a:rPr lang="it-IT" sz="1800" i="1" noProof="0" dirty="0" smtClean="0">
                              <a:latin typeface="Cambria Math" panose="02040503050406030204" pitchFamily="18" charset="0"/>
                              <a:cs typeface="Times New Roman" panose="02020603050405020304" pitchFamily="18" charset="0"/>
                            </a:rPr>
                            <m:t>𝑃</m:t>
                          </m:r>
                        </m:e>
                        <m:sub>
                          <m:r>
                            <a:rPr lang="it-IT" sz="1800" i="1" noProof="0" dirty="0" smtClean="0">
                              <a:latin typeface="Cambria Math" panose="02040503050406030204" pitchFamily="18" charset="0"/>
                              <a:cs typeface="Times New Roman" panose="02020603050405020304" pitchFamily="18" charset="0"/>
                            </a:rPr>
                            <m:t>1</m:t>
                          </m:r>
                        </m:sub>
                      </m:sSub>
                      <m:sSub>
                        <m:sSubPr>
                          <m:ctrlPr>
                            <a:rPr lang="it-IT" sz="1800" b="0" i="1" noProof="0" dirty="0" smtClean="0">
                              <a:latin typeface="Cambria Math" panose="02040503050406030204" pitchFamily="18" charset="0"/>
                              <a:cs typeface="Times New Roman" panose="02020603050405020304" pitchFamily="18" charset="0"/>
                            </a:rPr>
                          </m:ctrlPr>
                        </m:sSubPr>
                        <m:e>
                          <m:r>
                            <a:rPr lang="it-IT" sz="1800" i="1" noProof="0" dirty="0" smtClean="0">
                              <a:latin typeface="Cambria Math" panose="02040503050406030204" pitchFamily="18" charset="0"/>
                              <a:cs typeface="Times New Roman" panose="02020603050405020304" pitchFamily="18" charset="0"/>
                            </a:rPr>
                            <m:t>𝑞</m:t>
                          </m:r>
                        </m:e>
                        <m:sub>
                          <m:r>
                            <a:rPr lang="it-IT" sz="1800" i="1" noProof="0" dirty="0" smtClean="0">
                              <a:latin typeface="Cambria Math" panose="02040503050406030204" pitchFamily="18" charset="0"/>
                              <a:cs typeface="Times New Roman" panose="02020603050405020304" pitchFamily="18" charset="0"/>
                            </a:rPr>
                            <m:t>1</m:t>
                          </m:r>
                        </m:sub>
                      </m:sSub>
                      <m:r>
                        <a:rPr lang="it-IT" sz="1800" i="1" noProof="0" dirty="0" smtClean="0">
                          <a:latin typeface="Cambria Math" panose="02040503050406030204" pitchFamily="18" charset="0"/>
                          <a:cs typeface="Times New Roman" panose="02020603050405020304" pitchFamily="18" charset="0"/>
                        </a:rPr>
                        <m:t> + </m:t>
                      </m:r>
                      <m:sSub>
                        <m:sSubPr>
                          <m:ctrlPr>
                            <a:rPr lang="it-IT" sz="1800" b="0" i="1" noProof="0" dirty="0" smtClean="0">
                              <a:latin typeface="Cambria Math" panose="02040503050406030204" pitchFamily="18" charset="0"/>
                              <a:cs typeface="Times New Roman" panose="02020603050405020304" pitchFamily="18" charset="0"/>
                            </a:rPr>
                          </m:ctrlPr>
                        </m:sSubPr>
                        <m:e>
                          <m:r>
                            <a:rPr lang="it-IT" sz="1800" i="1" noProof="0" dirty="0" smtClean="0">
                              <a:latin typeface="Cambria Math" panose="02040503050406030204" pitchFamily="18" charset="0"/>
                              <a:cs typeface="Times New Roman" panose="02020603050405020304" pitchFamily="18" charset="0"/>
                            </a:rPr>
                            <m:t>𝑃</m:t>
                          </m:r>
                        </m:e>
                        <m:sub>
                          <m:r>
                            <a:rPr lang="it-IT" sz="1800" i="1" noProof="0" dirty="0" smtClean="0">
                              <a:latin typeface="Cambria Math" panose="02040503050406030204" pitchFamily="18" charset="0"/>
                              <a:cs typeface="Times New Roman" panose="02020603050405020304" pitchFamily="18" charset="0"/>
                            </a:rPr>
                            <m:t>2</m:t>
                          </m:r>
                        </m:sub>
                      </m:sSub>
                      <m:sSub>
                        <m:sSubPr>
                          <m:ctrlPr>
                            <a:rPr lang="it-IT" sz="1800" b="0" i="1" noProof="0" dirty="0" smtClean="0">
                              <a:latin typeface="Cambria Math" panose="02040503050406030204" pitchFamily="18" charset="0"/>
                              <a:cs typeface="Times New Roman" panose="02020603050405020304" pitchFamily="18" charset="0"/>
                            </a:rPr>
                          </m:ctrlPr>
                        </m:sSubPr>
                        <m:e>
                          <m:r>
                            <a:rPr lang="it-IT" sz="1800" i="1" noProof="0" dirty="0" smtClean="0">
                              <a:latin typeface="Cambria Math" panose="02040503050406030204" pitchFamily="18" charset="0"/>
                              <a:cs typeface="Times New Roman" panose="02020603050405020304" pitchFamily="18" charset="0"/>
                            </a:rPr>
                            <m:t>𝑞</m:t>
                          </m:r>
                        </m:e>
                        <m:sub>
                          <m:r>
                            <a:rPr lang="it-IT" sz="1800" i="1" noProof="0" dirty="0" smtClean="0">
                              <a:latin typeface="Cambria Math" panose="02040503050406030204" pitchFamily="18" charset="0"/>
                              <a:cs typeface="Times New Roman" panose="02020603050405020304" pitchFamily="18" charset="0"/>
                            </a:rPr>
                            <m:t>2</m:t>
                          </m:r>
                        </m:sub>
                      </m:sSub>
                      <m:r>
                        <a:rPr lang="it-IT" sz="1800" i="1" noProof="0" dirty="0" smtClean="0">
                          <a:latin typeface="Cambria Math" panose="02040503050406030204" pitchFamily="18" charset="0"/>
                          <a:cs typeface="Times New Roman" panose="02020603050405020304" pitchFamily="18" charset="0"/>
                        </a:rPr>
                        <m:t> + … + </m:t>
                      </m:r>
                      <m:sSub>
                        <m:sSubPr>
                          <m:ctrlPr>
                            <a:rPr lang="it-IT" sz="1800" b="0" i="1" noProof="0" dirty="0" smtClean="0">
                              <a:latin typeface="Cambria Math" panose="02040503050406030204" pitchFamily="18" charset="0"/>
                              <a:cs typeface="Times New Roman" panose="02020603050405020304" pitchFamily="18" charset="0"/>
                            </a:rPr>
                          </m:ctrlPr>
                        </m:sSubPr>
                        <m:e>
                          <m:r>
                            <a:rPr lang="it-IT" sz="1800" i="1" noProof="0" dirty="0" err="1">
                              <a:latin typeface="Cambria Math" panose="02040503050406030204" pitchFamily="18" charset="0"/>
                              <a:cs typeface="Times New Roman" panose="02020603050405020304" pitchFamily="18" charset="0"/>
                            </a:rPr>
                            <m:t>𝑃</m:t>
                          </m:r>
                        </m:e>
                        <m:sub>
                          <m:r>
                            <a:rPr lang="it-IT" sz="1800" i="1" noProof="0" dirty="0" err="1">
                              <a:latin typeface="Cambria Math" panose="02040503050406030204" pitchFamily="18" charset="0"/>
                              <a:cs typeface="Times New Roman" panose="02020603050405020304" pitchFamily="18" charset="0"/>
                            </a:rPr>
                            <m:t>𝑛</m:t>
                          </m:r>
                        </m:sub>
                      </m:sSub>
                      <m:sSub>
                        <m:sSubPr>
                          <m:ctrlPr>
                            <a:rPr lang="it-IT" sz="1800" b="0" i="1" noProof="0" dirty="0" smtClean="0">
                              <a:latin typeface="Cambria Math" panose="02040503050406030204" pitchFamily="18" charset="0"/>
                              <a:cs typeface="Times New Roman" panose="02020603050405020304" pitchFamily="18" charset="0"/>
                            </a:rPr>
                          </m:ctrlPr>
                        </m:sSubPr>
                        <m:e>
                          <m:r>
                            <a:rPr lang="it-IT" sz="1800" i="1" noProof="0" dirty="0" err="1">
                              <a:latin typeface="Cambria Math" panose="02040503050406030204" pitchFamily="18" charset="0"/>
                              <a:cs typeface="Times New Roman" panose="02020603050405020304" pitchFamily="18" charset="0"/>
                            </a:rPr>
                            <m:t>𝑞</m:t>
                          </m:r>
                        </m:e>
                        <m:sub>
                          <m:r>
                            <a:rPr lang="it-IT" sz="1800" i="1" noProof="0" dirty="0" err="1">
                              <a:latin typeface="Cambria Math" panose="02040503050406030204" pitchFamily="18" charset="0"/>
                              <a:cs typeface="Times New Roman" panose="02020603050405020304" pitchFamily="18" charset="0"/>
                            </a:rPr>
                            <m:t>𝑛</m:t>
                          </m:r>
                        </m:sub>
                      </m:sSub>
                      <m:r>
                        <a:rPr lang="it-IT" sz="1800" i="1" noProof="0" dirty="0">
                          <a:latin typeface="Cambria Math" panose="02040503050406030204" pitchFamily="18" charset="0"/>
                          <a:cs typeface="Times New Roman" panose="02020603050405020304" pitchFamily="18" charset="0"/>
                        </a:rPr>
                        <m:t> = </m:t>
                      </m:r>
                      <m:r>
                        <m:rPr>
                          <m:sty m:val="p"/>
                        </m:rPr>
                        <a:rPr lang="it-IT" sz="1800" i="0" noProof="0" dirty="0" err="1">
                          <a:latin typeface="Cambria Math" panose="02040503050406030204" pitchFamily="18" charset="0"/>
                          <a:cs typeface="Times New Roman" panose="02020603050405020304" pitchFamily="18" charset="0"/>
                        </a:rPr>
                        <m:t>Σ</m:t>
                      </m:r>
                      <m:sSub>
                        <m:sSubPr>
                          <m:ctrlPr>
                            <a:rPr lang="it-IT" sz="1800" b="0" i="1" noProof="0" dirty="0" smtClean="0">
                              <a:latin typeface="Cambria Math" panose="02040503050406030204" pitchFamily="18" charset="0"/>
                              <a:cs typeface="Times New Roman" panose="02020603050405020304" pitchFamily="18" charset="0"/>
                            </a:rPr>
                          </m:ctrlPr>
                        </m:sSubPr>
                        <m:e>
                          <m:r>
                            <a:rPr lang="it-IT" sz="1800" i="1" noProof="0" dirty="0" err="1">
                              <a:latin typeface="Cambria Math" panose="02040503050406030204" pitchFamily="18" charset="0"/>
                              <a:cs typeface="Times New Roman" panose="02020603050405020304" pitchFamily="18" charset="0"/>
                            </a:rPr>
                            <m:t>𝑃</m:t>
                          </m:r>
                        </m:e>
                        <m:sub>
                          <m:r>
                            <a:rPr lang="it-IT" sz="1800" i="1" noProof="0" dirty="0" err="1">
                              <a:latin typeface="Cambria Math" panose="02040503050406030204" pitchFamily="18" charset="0"/>
                              <a:cs typeface="Times New Roman" panose="02020603050405020304" pitchFamily="18" charset="0"/>
                            </a:rPr>
                            <m:t>𝑖</m:t>
                          </m:r>
                        </m:sub>
                      </m:sSub>
                      <m:sSub>
                        <m:sSubPr>
                          <m:ctrlPr>
                            <a:rPr lang="it-IT" sz="1800" b="0" i="1" noProof="0" dirty="0" smtClean="0">
                              <a:latin typeface="Cambria Math" panose="02040503050406030204" pitchFamily="18" charset="0"/>
                              <a:cs typeface="Times New Roman" panose="02020603050405020304" pitchFamily="18" charset="0"/>
                            </a:rPr>
                          </m:ctrlPr>
                        </m:sSubPr>
                        <m:e>
                          <m:r>
                            <a:rPr lang="it-IT" sz="1800" i="1" noProof="0" dirty="0" err="1">
                              <a:latin typeface="Cambria Math" panose="02040503050406030204" pitchFamily="18" charset="0"/>
                              <a:cs typeface="Times New Roman" panose="02020603050405020304" pitchFamily="18" charset="0"/>
                            </a:rPr>
                            <m:t>𝑞</m:t>
                          </m:r>
                        </m:e>
                        <m:sub>
                          <m:r>
                            <a:rPr lang="it-IT" sz="1800" b="0" i="1" noProof="0" dirty="0" smtClean="0">
                              <a:latin typeface="Cambria Math" panose="02040503050406030204" pitchFamily="18" charset="0"/>
                              <a:cs typeface="Times New Roman" panose="02020603050405020304" pitchFamily="18" charset="0"/>
                            </a:rPr>
                            <m:t>𝑖</m:t>
                          </m:r>
                        </m:sub>
                      </m:sSub>
                    </m:oMath>
                  </m:oMathPara>
                </a14:m>
                <a:endParaRPr lang="it-IT" dirty="0">
                  <a:latin typeface="Times New Roman" panose="02020603050405020304" pitchFamily="18" charset="0"/>
                  <a:cs typeface="Times New Roman" panose="02020603050405020304" pitchFamily="18" charset="0"/>
                </a:endParaRPr>
              </a:p>
              <a:p>
                <a:pPr>
                  <a:buNone/>
                </a:pPr>
                <a:endParaRPr lang="it-IT" sz="1800" noProof="0" dirty="0">
                  <a:latin typeface="Times New Roman" panose="02020603050405020304" pitchFamily="18" charset="0"/>
                  <a:cs typeface="Times New Roman" panose="02020603050405020304" pitchFamily="18" charset="0"/>
                </a:endParaRPr>
              </a:p>
              <a:p>
                <a:pPr>
                  <a:buNone/>
                </a:pPr>
                <a:r>
                  <a:rPr lang="it-IT" sz="1800" noProof="0" dirty="0">
                    <a:latin typeface="Times New Roman" panose="02020603050405020304" pitchFamily="18" charset="0"/>
                    <a:cs typeface="Times New Roman" panose="02020603050405020304" pitchFamily="18" charset="0"/>
                  </a:rPr>
                  <a:t>dove </a:t>
                </a:r>
                <a14:m>
                  <m:oMath xmlns:m="http://schemas.openxmlformats.org/officeDocument/2006/math">
                    <m:sSub>
                      <m:sSubPr>
                        <m:ctrlPr>
                          <a:rPr lang="it-IT" sz="1800" b="0" i="1" noProof="0" dirty="0" smtClean="0">
                            <a:latin typeface="Cambria Math" panose="02040503050406030204" pitchFamily="18" charset="0"/>
                            <a:cs typeface="Times New Roman" panose="02020603050405020304" pitchFamily="18" charset="0"/>
                          </a:rPr>
                        </m:ctrlPr>
                      </m:sSubPr>
                      <m:e>
                        <m:r>
                          <a:rPr lang="it-IT" sz="1800" i="1" noProof="0" dirty="0" smtClean="0">
                            <a:latin typeface="Cambria Math" panose="02040503050406030204" pitchFamily="18" charset="0"/>
                            <a:cs typeface="Times New Roman" panose="02020603050405020304" pitchFamily="18" charset="0"/>
                          </a:rPr>
                          <m:t>𝑃</m:t>
                        </m:r>
                      </m:e>
                      <m:sub>
                        <m:r>
                          <a:rPr lang="it-IT" sz="1800" i="1" noProof="0" dirty="0" smtClean="0">
                            <a:latin typeface="Cambria Math" panose="02040503050406030204" pitchFamily="18" charset="0"/>
                            <a:cs typeface="Times New Roman" panose="02020603050405020304" pitchFamily="18" charset="0"/>
                          </a:rPr>
                          <m:t>1</m:t>
                        </m:r>
                      </m:sub>
                    </m:sSub>
                    <m:r>
                      <a:rPr lang="it-IT" sz="1800" i="1" noProof="0" dirty="0" smtClean="0">
                        <a:latin typeface="Cambria Math" panose="02040503050406030204" pitchFamily="18" charset="0"/>
                        <a:cs typeface="Times New Roman" panose="02020603050405020304" pitchFamily="18" charset="0"/>
                      </a:rPr>
                      <m:t>, </m:t>
                    </m:r>
                    <m:sSub>
                      <m:sSubPr>
                        <m:ctrlPr>
                          <a:rPr lang="it-IT" sz="1800" b="0" i="1" noProof="0" dirty="0" smtClean="0">
                            <a:latin typeface="Cambria Math" panose="02040503050406030204" pitchFamily="18" charset="0"/>
                            <a:cs typeface="Times New Roman" panose="02020603050405020304" pitchFamily="18" charset="0"/>
                          </a:rPr>
                        </m:ctrlPr>
                      </m:sSubPr>
                      <m:e>
                        <m:r>
                          <a:rPr lang="it-IT" sz="1800" i="1" noProof="0" dirty="0" smtClean="0">
                            <a:latin typeface="Cambria Math" panose="02040503050406030204" pitchFamily="18" charset="0"/>
                            <a:cs typeface="Times New Roman" panose="02020603050405020304" pitchFamily="18" charset="0"/>
                          </a:rPr>
                          <m:t>𝑃</m:t>
                        </m:r>
                      </m:e>
                      <m:sub>
                        <m:r>
                          <a:rPr lang="it-IT" sz="1800" i="1" noProof="0" dirty="0" smtClean="0">
                            <a:latin typeface="Cambria Math" panose="02040503050406030204" pitchFamily="18" charset="0"/>
                            <a:cs typeface="Times New Roman" panose="02020603050405020304" pitchFamily="18" charset="0"/>
                          </a:rPr>
                          <m:t>2</m:t>
                        </m:r>
                      </m:sub>
                    </m:sSub>
                    <m:r>
                      <a:rPr lang="it-IT" sz="1800" i="1" noProof="0" dirty="0" smtClean="0">
                        <a:latin typeface="Cambria Math" panose="02040503050406030204" pitchFamily="18" charset="0"/>
                        <a:cs typeface="Times New Roman" panose="02020603050405020304" pitchFamily="18" charset="0"/>
                      </a:rPr>
                      <m:t> … </m:t>
                    </m:r>
                    <m:sSub>
                      <m:sSubPr>
                        <m:ctrlPr>
                          <a:rPr lang="it-IT" sz="1800" b="0" i="1" noProof="0" dirty="0" smtClean="0">
                            <a:latin typeface="Cambria Math" panose="02040503050406030204" pitchFamily="18" charset="0"/>
                            <a:cs typeface="Times New Roman" panose="02020603050405020304" pitchFamily="18" charset="0"/>
                          </a:rPr>
                        </m:ctrlPr>
                      </m:sSubPr>
                      <m:e>
                        <m:r>
                          <a:rPr lang="it-IT" sz="1800" i="1" noProof="0" dirty="0" err="1">
                            <a:latin typeface="Cambria Math" panose="02040503050406030204" pitchFamily="18" charset="0"/>
                            <a:cs typeface="Times New Roman" panose="02020603050405020304" pitchFamily="18" charset="0"/>
                          </a:rPr>
                          <m:t>𝑃</m:t>
                        </m:r>
                      </m:e>
                      <m:sub>
                        <m:r>
                          <a:rPr lang="it-IT" sz="1800" i="1" noProof="0" dirty="0" err="1">
                            <a:latin typeface="Cambria Math" panose="02040503050406030204" pitchFamily="18" charset="0"/>
                            <a:cs typeface="Times New Roman" panose="02020603050405020304" pitchFamily="18" charset="0"/>
                          </a:rPr>
                          <m:t>𝑛</m:t>
                        </m:r>
                      </m:sub>
                    </m:sSub>
                    <m:r>
                      <a:rPr lang="it-IT" sz="1800" i="1" noProof="0" dirty="0">
                        <a:latin typeface="Cambria Math" panose="02040503050406030204" pitchFamily="18" charset="0"/>
                        <a:cs typeface="Times New Roman" panose="02020603050405020304" pitchFamily="18" charset="0"/>
                      </a:rPr>
                      <m:t> </m:t>
                    </m:r>
                  </m:oMath>
                </a14:m>
                <a:r>
                  <a:rPr lang="it-IT" sz="1800" noProof="0" dirty="0">
                    <a:latin typeface="Times New Roman" panose="02020603050405020304" pitchFamily="18" charset="0"/>
                    <a:cs typeface="Times New Roman" panose="02020603050405020304" pitchFamily="18" charset="0"/>
                  </a:rPr>
                  <a:t>indicano i prezzi dei beni e servizi 1, 2, ... n, mentre </a:t>
                </a:r>
                <a14:m>
                  <m:oMath xmlns:m="http://schemas.openxmlformats.org/officeDocument/2006/math">
                    <m:sSub>
                      <m:sSubPr>
                        <m:ctrlPr>
                          <a:rPr lang="it-IT" sz="1800" b="0" i="1" noProof="0" dirty="0" smtClean="0">
                            <a:latin typeface="Cambria Math" panose="02040503050406030204" pitchFamily="18" charset="0"/>
                            <a:cs typeface="Times New Roman" panose="02020603050405020304" pitchFamily="18" charset="0"/>
                          </a:rPr>
                        </m:ctrlPr>
                      </m:sSubPr>
                      <m:e>
                        <m:r>
                          <a:rPr lang="it-IT" sz="1800" i="1" noProof="0" dirty="0" smtClean="0">
                            <a:latin typeface="Cambria Math" panose="02040503050406030204" pitchFamily="18" charset="0"/>
                            <a:cs typeface="Times New Roman" panose="02020603050405020304" pitchFamily="18" charset="0"/>
                          </a:rPr>
                          <m:t>𝑞</m:t>
                        </m:r>
                      </m:e>
                      <m:sub>
                        <m:r>
                          <a:rPr lang="it-IT" sz="1800" i="1" noProof="0" dirty="0" smtClean="0">
                            <a:latin typeface="Cambria Math" panose="02040503050406030204" pitchFamily="18" charset="0"/>
                            <a:cs typeface="Times New Roman" panose="02020603050405020304" pitchFamily="18" charset="0"/>
                          </a:rPr>
                          <m:t>1</m:t>
                        </m:r>
                      </m:sub>
                    </m:sSub>
                    <m:r>
                      <a:rPr lang="it-IT" sz="1800" i="1" noProof="0" dirty="0" smtClean="0">
                        <a:latin typeface="Cambria Math" panose="02040503050406030204" pitchFamily="18" charset="0"/>
                        <a:cs typeface="Times New Roman" panose="02020603050405020304" pitchFamily="18" charset="0"/>
                      </a:rPr>
                      <m:t>, </m:t>
                    </m:r>
                    <m:sSub>
                      <m:sSubPr>
                        <m:ctrlPr>
                          <a:rPr lang="it-IT" sz="1800" b="0" i="1" noProof="0" dirty="0" smtClean="0">
                            <a:latin typeface="Cambria Math" panose="02040503050406030204" pitchFamily="18" charset="0"/>
                            <a:cs typeface="Times New Roman" panose="02020603050405020304" pitchFamily="18" charset="0"/>
                          </a:rPr>
                        </m:ctrlPr>
                      </m:sSubPr>
                      <m:e>
                        <m:r>
                          <a:rPr lang="it-IT" sz="1800" i="1" noProof="0" dirty="0" smtClean="0">
                            <a:latin typeface="Cambria Math" panose="02040503050406030204" pitchFamily="18" charset="0"/>
                            <a:cs typeface="Times New Roman" panose="02020603050405020304" pitchFamily="18" charset="0"/>
                          </a:rPr>
                          <m:t>𝑞</m:t>
                        </m:r>
                      </m:e>
                      <m:sub>
                        <m:r>
                          <a:rPr lang="it-IT" sz="1800" i="1" noProof="0" dirty="0" smtClean="0">
                            <a:latin typeface="Cambria Math" panose="02040503050406030204" pitchFamily="18" charset="0"/>
                            <a:cs typeface="Times New Roman" panose="02020603050405020304" pitchFamily="18" charset="0"/>
                          </a:rPr>
                          <m:t>2</m:t>
                        </m:r>
                      </m:sub>
                    </m:sSub>
                    <m:r>
                      <a:rPr lang="it-IT" sz="1800" i="1" noProof="0" dirty="0" smtClean="0">
                        <a:latin typeface="Cambria Math" panose="02040503050406030204" pitchFamily="18" charset="0"/>
                        <a:cs typeface="Times New Roman" panose="02020603050405020304" pitchFamily="18" charset="0"/>
                      </a:rPr>
                      <m:t> … </m:t>
                    </m:r>
                    <m:sSub>
                      <m:sSubPr>
                        <m:ctrlPr>
                          <a:rPr lang="it-IT" sz="1800" b="0" i="1" noProof="0" dirty="0" smtClean="0">
                            <a:latin typeface="Cambria Math" panose="02040503050406030204" pitchFamily="18" charset="0"/>
                            <a:cs typeface="Times New Roman" panose="02020603050405020304" pitchFamily="18" charset="0"/>
                          </a:rPr>
                        </m:ctrlPr>
                      </m:sSubPr>
                      <m:e>
                        <m:r>
                          <a:rPr lang="it-IT" sz="1800" i="1" noProof="0" dirty="0" smtClean="0">
                            <a:latin typeface="Cambria Math" panose="02040503050406030204" pitchFamily="18" charset="0"/>
                            <a:cs typeface="Times New Roman" panose="02020603050405020304" pitchFamily="18" charset="0"/>
                          </a:rPr>
                          <m:t>𝑞</m:t>
                        </m:r>
                      </m:e>
                      <m:sub>
                        <m:r>
                          <a:rPr lang="it-IT" sz="1800" i="1" noProof="0" dirty="0" smtClean="0">
                            <a:latin typeface="Cambria Math" panose="02040503050406030204" pitchFamily="18" charset="0"/>
                            <a:cs typeface="Times New Roman" panose="02020603050405020304" pitchFamily="18" charset="0"/>
                          </a:rPr>
                          <m:t>𝑛</m:t>
                        </m:r>
                      </m:sub>
                    </m:sSub>
                  </m:oMath>
                </a14:m>
                <a:r>
                  <a:rPr lang="it-IT" sz="1800" noProof="0" dirty="0">
                    <a:latin typeface="Times New Roman" panose="02020603050405020304" pitchFamily="18" charset="0"/>
                    <a:cs typeface="Times New Roman" panose="02020603050405020304" pitchFamily="18" charset="0"/>
                  </a:rPr>
                  <a:t> indicano le corrispondenti quantità prodotte.</a:t>
                </a:r>
              </a:p>
            </p:txBody>
          </p:sp>
        </mc:Choice>
        <mc:Fallback>
          <p:sp>
            <p:nvSpPr>
              <p:cNvPr id="4" name="CasellaDiTesto 3">
                <a:extLst>
                  <a:ext uri="{FF2B5EF4-FFF2-40B4-BE49-F238E27FC236}">
                    <a16:creationId xmlns:a16="http://schemas.microsoft.com/office/drawing/2014/main" id="{54B8D0CD-4408-8795-4C83-DD873294030C}"/>
                  </a:ext>
                </a:extLst>
              </p:cNvPr>
              <p:cNvSpPr txBox="1">
                <a:spLocks noRot="1" noChangeAspect="1" noMove="1" noResize="1" noEditPoints="1" noAdjustHandles="1" noChangeArrowheads="1" noChangeShapeType="1" noTextEdit="1"/>
              </p:cNvSpPr>
              <p:nvPr/>
            </p:nvSpPr>
            <p:spPr>
              <a:xfrm>
                <a:off x="838200" y="1285678"/>
                <a:ext cx="10213137" cy="3970318"/>
              </a:xfrm>
              <a:prstGeom prst="rect">
                <a:avLst/>
              </a:prstGeom>
              <a:blipFill>
                <a:blip r:embed="rId2"/>
                <a:stretch>
                  <a:fillRect l="-537" r="-896" b="-1536"/>
                </a:stretch>
              </a:blipFill>
            </p:spPr>
            <p:txBody>
              <a:bodyPr/>
              <a:lstStyle/>
              <a:p>
                <a:r>
                  <a:rPr lang="it-IT">
                    <a:noFill/>
                  </a:rPr>
                  <a:t> </a:t>
                </a:r>
              </a:p>
            </p:txBody>
          </p:sp>
        </mc:Fallback>
      </mc:AlternateContent>
      <p:sp>
        <p:nvSpPr>
          <p:cNvPr id="3" name="Shape 2">
            <a:extLst>
              <a:ext uri="{FF2B5EF4-FFF2-40B4-BE49-F238E27FC236}">
                <a16:creationId xmlns:a16="http://schemas.microsoft.com/office/drawing/2014/main" id="{A7E16EE5-6809-E676-DCA5-A90256D14C06}"/>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5" name="Image 0" descr="/mnt/data/deams_logo.png">
            <a:extLst>
              <a:ext uri="{FF2B5EF4-FFF2-40B4-BE49-F238E27FC236}">
                <a16:creationId xmlns:a16="http://schemas.microsoft.com/office/drawing/2014/main" id="{962DC647-1569-7780-9765-73CBCEA784EB}"/>
              </a:ext>
            </a:extLst>
          </p:cNvPr>
          <p:cNvPicPr>
            <a:picLocks noChangeAspect="1"/>
          </p:cNvPicPr>
          <p:nvPr/>
        </p:nvPicPr>
        <p:blipFill>
          <a:blip r:embed="rId3"/>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24746716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25493-2135-29FD-020D-3129EB2A99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388FAA-6B0B-B820-B0CF-E7EF46504439}"/>
              </a:ext>
            </a:extLst>
          </p:cNvPr>
          <p:cNvSpPr>
            <a:spLocks noGrp="1"/>
          </p:cNvSpPr>
          <p:nvPr>
            <p:ph type="title"/>
          </p:nvPr>
        </p:nvSpPr>
        <p:spPr/>
        <p:txBody>
          <a:bodyPr/>
          <a:lstStyle/>
          <a:p>
            <a:r>
              <a:rPr lang="it-IT" noProof="0" dirty="0">
                <a:latin typeface="Times New Roman" panose="02020603050405020304" pitchFamily="18" charset="0"/>
                <a:cs typeface="Times New Roman" panose="02020603050405020304" pitchFamily="18" charset="0"/>
              </a:rPr>
              <a:t>Risultati attesi</a:t>
            </a:r>
          </a:p>
        </p:txBody>
      </p:sp>
      <p:sp>
        <p:nvSpPr>
          <p:cNvPr id="3" name="Content Placeholder 2">
            <a:extLst>
              <a:ext uri="{FF2B5EF4-FFF2-40B4-BE49-F238E27FC236}">
                <a16:creationId xmlns:a16="http://schemas.microsoft.com/office/drawing/2014/main" id="{7400D5D3-059C-CCC2-8028-09384AEA6B2F}"/>
              </a:ext>
            </a:extLst>
          </p:cNvPr>
          <p:cNvSpPr>
            <a:spLocks noGrp="1"/>
          </p:cNvSpPr>
          <p:nvPr>
            <p:ph idx="1"/>
          </p:nvPr>
        </p:nvSpPr>
        <p:spPr>
          <a:xfrm>
            <a:off x="685799" y="1825625"/>
            <a:ext cx="10337489" cy="4351338"/>
          </a:xfrm>
        </p:spPr>
        <p:txBody>
          <a:bodyPr>
            <a:normAutofit/>
          </a:bodyPr>
          <a:lstStyle/>
          <a:p>
            <a:pPr marL="0" indent="0" algn="just">
              <a:buNone/>
            </a:pPr>
            <a:r>
              <a:rPr lang="it-IT" sz="2000" noProof="0" dirty="0">
                <a:effectLst/>
                <a:latin typeface="Times New Roman" panose="02020603050405020304" pitchFamily="18" charset="0"/>
                <a:ea typeface="Calibri" panose="020F0502020204030204" pitchFamily="34" charset="0"/>
                <a:cs typeface="Times New Roman" panose="02020603050405020304" pitchFamily="18" charset="0"/>
              </a:rPr>
              <a:t>Al termine del corso gli studenti e le studentesse</a:t>
            </a:r>
          </a:p>
          <a:p>
            <a:pPr algn="just">
              <a:buFont typeface="Arial" panose="020B0604020202020204" pitchFamily="34" charset="0"/>
              <a:buChar char="•"/>
            </a:pPr>
            <a:r>
              <a:rPr lang="it-IT" sz="2000" noProof="0" dirty="0">
                <a:effectLst/>
                <a:latin typeface="Times New Roman" panose="02020603050405020304" pitchFamily="18" charset="0"/>
                <a:ea typeface="Calibri" panose="020F0502020204030204" pitchFamily="34" charset="0"/>
                <a:cs typeface="Times New Roman" panose="02020603050405020304" pitchFamily="18" charset="0"/>
              </a:rPr>
              <a:t>Avranno acquisito dimestichezza nell’interpretazione dei fenomeni economici con particolare riguardo alla distribuzione del reddito, alla determinazione del livello del reddito e dell’occupazione;</a:t>
            </a:r>
          </a:p>
          <a:p>
            <a:pPr algn="just">
              <a:buFont typeface="Arial" panose="020B0604020202020204" pitchFamily="34" charset="0"/>
              <a:buChar char="•"/>
            </a:pPr>
            <a:r>
              <a:rPr lang="it-IT" sz="2000" noProof="0" dirty="0">
                <a:latin typeface="Times New Roman" panose="02020603050405020304" pitchFamily="18" charset="0"/>
                <a:cs typeface="Times New Roman" panose="02020603050405020304" pitchFamily="18" charset="0"/>
              </a:rPr>
              <a:t>Saranno inoltre in grado di riconoscere gli interessi e gli approcci che animano le politiche economiche implementate e valutarne l’ispirazione e l’efficacia alla luce delle diverse teorie economiche</a:t>
            </a:r>
          </a:p>
        </p:txBody>
      </p:sp>
      <p:sp>
        <p:nvSpPr>
          <p:cNvPr id="4" name="Shape 2">
            <a:extLst>
              <a:ext uri="{FF2B5EF4-FFF2-40B4-BE49-F238E27FC236}">
                <a16:creationId xmlns:a16="http://schemas.microsoft.com/office/drawing/2014/main" id="{A7946C1C-3B39-1010-1135-2F3D425EB40E}"/>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5" name="Image 0" descr="/mnt/data/deams_logo.png">
            <a:extLst>
              <a:ext uri="{FF2B5EF4-FFF2-40B4-BE49-F238E27FC236}">
                <a16:creationId xmlns:a16="http://schemas.microsoft.com/office/drawing/2014/main" id="{1C4F0F89-6357-8785-0231-8BAE9D9213FD}"/>
              </a:ext>
            </a:extLst>
          </p:cNvPr>
          <p:cNvPicPr>
            <a:picLocks noChangeAspect="1"/>
          </p:cNvPicPr>
          <p:nvPr/>
        </p:nvPicPr>
        <p:blipFill>
          <a:blip r:embed="rId2"/>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3537539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588F3-2168-57A3-6447-C4BE2C13D0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5D4168-7D56-BA6A-B961-491847B6008E}"/>
              </a:ext>
            </a:extLst>
          </p:cNvPr>
          <p:cNvSpPr>
            <a:spLocks noGrp="1"/>
          </p:cNvSpPr>
          <p:nvPr>
            <p:ph type="title"/>
          </p:nvPr>
        </p:nvSpPr>
        <p:spPr/>
        <p:txBody>
          <a:bodyPr/>
          <a:lstStyle/>
          <a:p>
            <a:r>
              <a:rPr lang="it-IT" noProof="0" dirty="0">
                <a:latin typeface="Times New Roman" panose="02020603050405020304" pitchFamily="18" charset="0"/>
                <a:cs typeface="Times New Roman" panose="02020603050405020304" pitchFamily="18" charset="0"/>
              </a:rPr>
              <a:t>IL PIL</a:t>
            </a:r>
          </a:p>
        </p:txBody>
      </p:sp>
      <p:sp>
        <p:nvSpPr>
          <p:cNvPr id="4" name="CasellaDiTesto 3">
            <a:extLst>
              <a:ext uri="{FF2B5EF4-FFF2-40B4-BE49-F238E27FC236}">
                <a16:creationId xmlns:a16="http://schemas.microsoft.com/office/drawing/2014/main" id="{D31D96E0-628F-0BA0-C008-59FA717F437E}"/>
              </a:ext>
            </a:extLst>
          </p:cNvPr>
          <p:cNvSpPr txBox="1"/>
          <p:nvPr/>
        </p:nvSpPr>
        <p:spPr>
          <a:xfrm>
            <a:off x="838200" y="1393255"/>
            <a:ext cx="10213137" cy="3416320"/>
          </a:xfrm>
          <a:prstGeom prst="rect">
            <a:avLst/>
          </a:prstGeom>
          <a:noFill/>
        </p:spPr>
        <p:txBody>
          <a:bodyPr wrap="square">
            <a:spAutoFit/>
          </a:bodyPr>
          <a:lstStyle/>
          <a:p>
            <a:pPr marL="0" indent="0" algn="just">
              <a:buNone/>
            </a:pPr>
            <a:endParaRPr lang="it-IT" sz="1800" noProof="0" dirty="0">
              <a:latin typeface="Times New Roman" panose="02020603050405020304" pitchFamily="18" charset="0"/>
              <a:ea typeface="SimSun" panose="02010600030101010101" pitchFamily="2" charset="-122"/>
              <a:cs typeface="Times New Roman" panose="02020603050405020304" pitchFamily="18" charset="0"/>
            </a:endParaRPr>
          </a:p>
          <a:p>
            <a:pPr algn="just"/>
            <a:r>
              <a:rPr lang="it-IT" sz="1800" noProof="0" dirty="0">
                <a:latin typeface="Times New Roman" panose="02020603050405020304" pitchFamily="18" charset="0"/>
                <a:ea typeface="SimSun" panose="02010600030101010101" pitchFamily="2" charset="-122"/>
                <a:cs typeface="Times New Roman" panose="02020603050405020304" pitchFamily="18" charset="0"/>
              </a:rPr>
              <a:t>Beni intermedi e beni finali. </a:t>
            </a:r>
          </a:p>
          <a:p>
            <a:pPr algn="just"/>
            <a:endParaRPr lang="it-IT" sz="1800" noProof="0" dirty="0">
              <a:latin typeface="Times New Roman" panose="02020603050405020304" pitchFamily="18" charset="0"/>
              <a:ea typeface="SimSun" panose="02010600030101010101" pitchFamily="2" charset="-122"/>
              <a:cs typeface="Times New Roman" panose="02020603050405020304" pitchFamily="18" charset="0"/>
            </a:endParaRPr>
          </a:p>
          <a:p>
            <a:pPr algn="just">
              <a:buNone/>
            </a:pPr>
            <a:r>
              <a:rPr lang="it-IT" sz="1800" noProof="0" dirty="0">
                <a:latin typeface="Times New Roman" panose="02020603050405020304" pitchFamily="18" charset="0"/>
                <a:ea typeface="SimSun" panose="02010600030101010101" pitchFamily="2" charset="-122"/>
                <a:cs typeface="Times New Roman" panose="02020603050405020304" pitchFamily="18" charset="0"/>
              </a:rPr>
              <a:t>Si tratta ora di stabilire se nel calcolo del Pil deve rientrare tutto ciò che viene prodotto o se non è invece necessario operare alcune modifiche contabili. La produzione di molti beni infatti richiede l'impiego di altri beni che vengono detti intermedi (per fare  il pane ci vuole la farina). Quando noi comperiamo del pane, paghiamo anche la farina con cui il pane è stato impastato. Dunque, il valore del pane (il prezzo) comprende anche quello della farina. Questo semplice ragionamento può essere esteso a tutti i prodotti. </a:t>
            </a:r>
          </a:p>
          <a:p>
            <a:pPr algn="just"/>
            <a:endParaRPr lang="it-IT" sz="1800" noProof="0" dirty="0">
              <a:latin typeface="Times New Roman" panose="02020603050405020304" pitchFamily="18" charset="0"/>
              <a:ea typeface="SimSun" panose="02010600030101010101" pitchFamily="2" charset="-122"/>
              <a:cs typeface="Times New Roman" panose="02020603050405020304" pitchFamily="18" charset="0"/>
            </a:endParaRPr>
          </a:p>
          <a:p>
            <a:pPr algn="just"/>
            <a:r>
              <a:rPr lang="it-IT" sz="1800" noProof="0" dirty="0">
                <a:latin typeface="Times New Roman" panose="02020603050405020304" pitchFamily="18" charset="0"/>
                <a:ea typeface="SimSun" panose="02010600030101010101" pitchFamily="2" charset="-122"/>
                <a:cs typeface="Times New Roman" panose="02020603050405020304" pitchFamily="18" charset="0"/>
              </a:rPr>
              <a:t>Nel calcolo del PIL devono essere considerati soltanto i beni finali, cioè quelli acquistati dai consumatori e dalle imprese per essere utilizzati e non i beni intermedi il cui valore è già compreso nel valore dei beni finali.</a:t>
            </a:r>
          </a:p>
        </p:txBody>
      </p:sp>
      <p:sp>
        <p:nvSpPr>
          <p:cNvPr id="3" name="Shape 2">
            <a:extLst>
              <a:ext uri="{FF2B5EF4-FFF2-40B4-BE49-F238E27FC236}">
                <a16:creationId xmlns:a16="http://schemas.microsoft.com/office/drawing/2014/main" id="{E6C45073-B3E6-7B17-8227-5D4B2DFB1B5A}"/>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5" name="Image 0" descr="/mnt/data/deams_logo.png">
            <a:extLst>
              <a:ext uri="{FF2B5EF4-FFF2-40B4-BE49-F238E27FC236}">
                <a16:creationId xmlns:a16="http://schemas.microsoft.com/office/drawing/2014/main" id="{85EEA482-BB13-BB3C-BAA5-199299678641}"/>
              </a:ext>
            </a:extLst>
          </p:cNvPr>
          <p:cNvPicPr>
            <a:picLocks noChangeAspect="1"/>
          </p:cNvPicPr>
          <p:nvPr/>
        </p:nvPicPr>
        <p:blipFill>
          <a:blip r:embed="rId2"/>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14345312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B455D-875B-F537-AA36-F53C2C2E94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4B2115-030B-9EFB-B2B9-3FD81E04E3D7}"/>
              </a:ext>
            </a:extLst>
          </p:cNvPr>
          <p:cNvSpPr>
            <a:spLocks noGrp="1"/>
          </p:cNvSpPr>
          <p:nvPr>
            <p:ph type="title"/>
          </p:nvPr>
        </p:nvSpPr>
        <p:spPr/>
        <p:txBody>
          <a:bodyPr/>
          <a:lstStyle/>
          <a:p>
            <a:r>
              <a:rPr lang="it-IT" noProof="0" dirty="0">
                <a:latin typeface="Times New Roman" panose="02020603050405020304" pitchFamily="18" charset="0"/>
                <a:cs typeface="Times New Roman" panose="02020603050405020304" pitchFamily="18" charset="0"/>
              </a:rPr>
              <a:t>IL PIL: metodo della produzione</a:t>
            </a:r>
          </a:p>
        </p:txBody>
      </p:sp>
      <p:sp>
        <p:nvSpPr>
          <p:cNvPr id="3" name="Shape 2">
            <a:extLst>
              <a:ext uri="{FF2B5EF4-FFF2-40B4-BE49-F238E27FC236}">
                <a16:creationId xmlns:a16="http://schemas.microsoft.com/office/drawing/2014/main" id="{69627AFA-A8E8-816D-5A93-CA070202E243}"/>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5" name="Image 0" descr="/mnt/data/deams_logo.png">
            <a:extLst>
              <a:ext uri="{FF2B5EF4-FFF2-40B4-BE49-F238E27FC236}">
                <a16:creationId xmlns:a16="http://schemas.microsoft.com/office/drawing/2014/main" id="{CDEAE289-3DA8-F8B9-1CE4-72B8BFD0D2D9}"/>
              </a:ext>
            </a:extLst>
          </p:cNvPr>
          <p:cNvPicPr>
            <a:picLocks noChangeAspect="1"/>
          </p:cNvPicPr>
          <p:nvPr/>
        </p:nvPicPr>
        <p:blipFill>
          <a:blip r:embed="rId2"/>
          <a:stretch>
            <a:fillRect/>
          </a:stretch>
        </p:blipFill>
        <p:spPr>
          <a:xfrm>
            <a:off x="9931170" y="6446520"/>
            <a:ext cx="1051560" cy="411480"/>
          </a:xfrm>
          <a:prstGeom prst="rect">
            <a:avLst/>
          </a:prstGeom>
        </p:spPr>
      </p:pic>
      <mc:AlternateContent xmlns:mc="http://schemas.openxmlformats.org/markup-compatibility/2006">
        <mc:Choice xmlns:a14="http://schemas.microsoft.com/office/drawing/2010/main" Requires="a14">
          <p:sp>
            <p:nvSpPr>
              <p:cNvPr id="8" name="CasellaDiTesto 7">
                <a:extLst>
                  <a:ext uri="{FF2B5EF4-FFF2-40B4-BE49-F238E27FC236}">
                    <a16:creationId xmlns:a16="http://schemas.microsoft.com/office/drawing/2014/main" id="{1A51FCB0-ACB0-C1FD-AF17-457637C3E3EA}"/>
                  </a:ext>
                </a:extLst>
              </p:cNvPr>
              <p:cNvSpPr txBox="1"/>
              <p:nvPr/>
            </p:nvSpPr>
            <p:spPr>
              <a:xfrm>
                <a:off x="2590800" y="1884128"/>
                <a:ext cx="6096000" cy="87985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it-IT" sz="1800" b="0" i="1" noProof="0" smtClean="0">
                          <a:latin typeface="Cambria Math" panose="02040503050406030204" pitchFamily="18" charset="0"/>
                          <a:ea typeface="SimSun" panose="02010600030101010101" pitchFamily="2" charset="-122"/>
                          <a:cs typeface="Times New Roman" panose="02020603050405020304" pitchFamily="18" charset="0"/>
                        </a:rPr>
                        <m:t>𝑃𝐼𝐿</m:t>
                      </m:r>
                      <m:r>
                        <a:rPr lang="it-IT" sz="1800" b="0" i="1" noProof="0" smtClean="0">
                          <a:latin typeface="Cambria Math" panose="02040503050406030204" pitchFamily="18" charset="0"/>
                          <a:ea typeface="SimSun" panose="02010600030101010101" pitchFamily="2" charset="-122"/>
                          <a:cs typeface="Times New Roman" panose="02020603050405020304" pitchFamily="18" charset="0"/>
                        </a:rPr>
                        <m:t>=</m:t>
                      </m:r>
                      <m:nary>
                        <m:naryPr>
                          <m:chr m:val="∑"/>
                          <m:ctrlPr>
                            <a:rPr lang="it-IT" sz="1800" b="0" i="1" noProof="0" smtClean="0">
                              <a:latin typeface="Cambria Math" panose="02040503050406030204" pitchFamily="18" charset="0"/>
                              <a:ea typeface="SimSun" panose="02010600030101010101" pitchFamily="2" charset="-122"/>
                              <a:cs typeface="Times New Roman" panose="02020603050405020304" pitchFamily="18" charset="0"/>
                            </a:rPr>
                          </m:ctrlPr>
                        </m:naryPr>
                        <m:sub>
                          <m:r>
                            <m:rPr>
                              <m:brk m:alnAt="23"/>
                            </m:rPr>
                            <a:rPr lang="it-IT" sz="1800" b="0" i="1" noProof="0" smtClean="0">
                              <a:latin typeface="Cambria Math" panose="02040503050406030204" pitchFamily="18" charset="0"/>
                              <a:ea typeface="SimSun" panose="02010600030101010101" pitchFamily="2" charset="-122"/>
                              <a:cs typeface="Times New Roman" panose="02020603050405020304" pitchFamily="18" charset="0"/>
                            </a:rPr>
                            <m:t>𝑖</m:t>
                          </m:r>
                        </m:sub>
                        <m:sup>
                          <m:r>
                            <a:rPr lang="it-IT" sz="1800" b="0" i="1" noProof="0" smtClean="0">
                              <a:latin typeface="Cambria Math" panose="02040503050406030204" pitchFamily="18" charset="0"/>
                              <a:ea typeface="SimSun" panose="02010600030101010101" pitchFamily="2" charset="-122"/>
                              <a:cs typeface="Times New Roman" panose="02020603050405020304" pitchFamily="18" charset="0"/>
                            </a:rPr>
                            <m:t>𝑛</m:t>
                          </m:r>
                        </m:sup>
                        <m:e>
                          <m:sSub>
                            <m:sSubPr>
                              <m:ctrlPr>
                                <a:rPr lang="it-IT" sz="1800" b="0" i="1" noProof="0" smtClean="0">
                                  <a:latin typeface="Cambria Math" panose="02040503050406030204" pitchFamily="18" charset="0"/>
                                  <a:ea typeface="SimSun" panose="02010600030101010101" pitchFamily="2" charset="-122"/>
                                  <a:cs typeface="Times New Roman" panose="02020603050405020304" pitchFamily="18" charset="0"/>
                                </a:rPr>
                              </m:ctrlPr>
                            </m:sSubPr>
                            <m:e>
                              <m:r>
                                <a:rPr lang="it-IT" sz="1800" b="0" i="1" noProof="0" smtClean="0">
                                  <a:latin typeface="Cambria Math" panose="02040503050406030204" pitchFamily="18" charset="0"/>
                                  <a:ea typeface="SimSun" panose="02010600030101010101" pitchFamily="2" charset="-122"/>
                                  <a:cs typeface="Times New Roman" panose="02020603050405020304" pitchFamily="18" charset="0"/>
                                </a:rPr>
                                <m:t>𝑞</m:t>
                              </m:r>
                            </m:e>
                            <m:sub>
                              <m:r>
                                <a:rPr lang="it-IT" sz="1800" b="0" i="1" noProof="0" smtClean="0">
                                  <a:latin typeface="Cambria Math" panose="02040503050406030204" pitchFamily="18" charset="0"/>
                                  <a:ea typeface="SimSun" panose="02010600030101010101" pitchFamily="2" charset="-122"/>
                                  <a:cs typeface="Times New Roman" panose="02020603050405020304" pitchFamily="18" charset="0"/>
                                </a:rPr>
                                <m:t>𝑖</m:t>
                              </m:r>
                            </m:sub>
                          </m:sSub>
                          <m:sSub>
                            <m:sSubPr>
                              <m:ctrlPr>
                                <a:rPr lang="it-IT" sz="1800" b="0" i="1" noProof="0" smtClean="0">
                                  <a:latin typeface="Cambria Math" panose="02040503050406030204" pitchFamily="18" charset="0"/>
                                  <a:ea typeface="SimSun" panose="02010600030101010101" pitchFamily="2" charset="-122"/>
                                  <a:cs typeface="Times New Roman" panose="02020603050405020304" pitchFamily="18" charset="0"/>
                                </a:rPr>
                              </m:ctrlPr>
                            </m:sSubPr>
                            <m:e>
                              <m:r>
                                <a:rPr lang="it-IT" sz="1800" b="0" i="1" noProof="0" smtClean="0">
                                  <a:latin typeface="Cambria Math" panose="02040503050406030204" pitchFamily="18" charset="0"/>
                                  <a:ea typeface="SimSun" panose="02010600030101010101" pitchFamily="2" charset="-122"/>
                                  <a:cs typeface="Times New Roman" panose="02020603050405020304" pitchFamily="18" charset="0"/>
                                </a:rPr>
                                <m:t>𝑝</m:t>
                              </m:r>
                            </m:e>
                            <m:sub>
                              <m:r>
                                <a:rPr lang="it-IT" sz="1800" b="0" i="1" noProof="0" smtClean="0">
                                  <a:latin typeface="Cambria Math" panose="02040503050406030204" pitchFamily="18" charset="0"/>
                                  <a:ea typeface="SimSun" panose="02010600030101010101" pitchFamily="2" charset="-122"/>
                                  <a:cs typeface="Times New Roman" panose="02020603050405020304" pitchFamily="18" charset="0"/>
                                </a:rPr>
                                <m:t>𝑖</m:t>
                              </m:r>
                            </m:sub>
                          </m:sSub>
                        </m:e>
                      </m:nary>
                      <m:r>
                        <a:rPr lang="it-IT" sz="1800" b="0" i="1" noProof="0" smtClean="0">
                          <a:latin typeface="Cambria Math" panose="02040503050406030204" pitchFamily="18" charset="0"/>
                          <a:ea typeface="SimSun" panose="02010600030101010101" pitchFamily="2" charset="-122"/>
                          <a:cs typeface="Times New Roman" panose="02020603050405020304" pitchFamily="18" charset="0"/>
                        </a:rPr>
                        <m:t>−</m:t>
                      </m:r>
                      <m:nary>
                        <m:naryPr>
                          <m:chr m:val="∑"/>
                          <m:ctrlPr>
                            <a:rPr lang="it-IT" i="1">
                              <a:latin typeface="Cambria Math" panose="02040503050406030204" pitchFamily="18" charset="0"/>
                              <a:ea typeface="SimSun" panose="02010600030101010101" pitchFamily="2" charset="-122"/>
                              <a:cs typeface="Times New Roman" panose="02020603050405020304" pitchFamily="18" charset="0"/>
                            </a:rPr>
                          </m:ctrlPr>
                        </m:naryPr>
                        <m:sub>
                          <m:r>
                            <m:rPr>
                              <m:brk m:alnAt="23"/>
                            </m:rPr>
                            <a:rPr lang="it-IT" b="0" i="1" smtClean="0">
                              <a:latin typeface="Cambria Math" panose="02040503050406030204" pitchFamily="18" charset="0"/>
                              <a:ea typeface="SimSun" panose="02010600030101010101" pitchFamily="2" charset="-122"/>
                              <a:cs typeface="Times New Roman" panose="02020603050405020304" pitchFamily="18" charset="0"/>
                            </a:rPr>
                            <m:t>𝑗</m:t>
                          </m:r>
                        </m:sub>
                        <m:sup>
                          <m:r>
                            <a:rPr lang="it-IT" b="0" i="1" smtClean="0">
                              <a:latin typeface="Cambria Math" panose="02040503050406030204" pitchFamily="18" charset="0"/>
                              <a:ea typeface="SimSun" panose="02010600030101010101" pitchFamily="2" charset="-122"/>
                              <a:cs typeface="Times New Roman" panose="02020603050405020304" pitchFamily="18" charset="0"/>
                            </a:rPr>
                            <m:t>𝑚</m:t>
                          </m:r>
                        </m:sup>
                        <m:e>
                          <m:sSubSup>
                            <m:sSubSupPr>
                              <m:ctrlPr>
                                <a:rPr lang="it-IT" b="0" i="1" smtClean="0">
                                  <a:latin typeface="Cambria Math" panose="02040503050406030204" pitchFamily="18" charset="0"/>
                                  <a:ea typeface="SimSun" panose="02010600030101010101" pitchFamily="2" charset="-122"/>
                                  <a:cs typeface="Times New Roman" panose="02020603050405020304" pitchFamily="18" charset="0"/>
                                </a:rPr>
                              </m:ctrlPr>
                            </m:sSubSupPr>
                            <m:e>
                              <m:r>
                                <a:rPr lang="it-IT" b="0" i="1" smtClean="0">
                                  <a:latin typeface="Cambria Math" panose="02040503050406030204" pitchFamily="18" charset="0"/>
                                  <a:ea typeface="SimSun" panose="02010600030101010101" pitchFamily="2" charset="-122"/>
                                  <a:cs typeface="Times New Roman" panose="02020603050405020304" pitchFamily="18" charset="0"/>
                                </a:rPr>
                                <m:t>𝑞</m:t>
                              </m:r>
                            </m:e>
                            <m:sub>
                              <m:r>
                                <a:rPr lang="it-IT" b="0" i="1" smtClean="0">
                                  <a:latin typeface="Cambria Math" panose="02040503050406030204" pitchFamily="18" charset="0"/>
                                  <a:ea typeface="SimSun" panose="02010600030101010101" pitchFamily="2" charset="-122"/>
                                  <a:cs typeface="Times New Roman" panose="02020603050405020304" pitchFamily="18" charset="0"/>
                                </a:rPr>
                                <m:t>𝑗</m:t>
                              </m:r>
                            </m:sub>
                            <m:sup>
                              <m:r>
                                <a:rPr lang="it-IT" b="0" i="1" smtClean="0">
                                  <a:latin typeface="Cambria Math" panose="02040503050406030204" pitchFamily="18" charset="0"/>
                                  <a:ea typeface="SimSun" panose="02010600030101010101" pitchFamily="2" charset="-122"/>
                                  <a:cs typeface="Times New Roman" panose="02020603050405020304" pitchFamily="18" charset="0"/>
                                </a:rPr>
                                <m:t>𝑖𝑛𝑡</m:t>
                              </m:r>
                            </m:sup>
                          </m:sSubSup>
                          <m:sSub>
                            <m:sSubPr>
                              <m:ctrlPr>
                                <a:rPr lang="it-IT" i="1">
                                  <a:latin typeface="Cambria Math" panose="02040503050406030204" pitchFamily="18" charset="0"/>
                                  <a:ea typeface="SimSun" panose="02010600030101010101" pitchFamily="2" charset="-122"/>
                                  <a:cs typeface="Times New Roman" panose="02020603050405020304" pitchFamily="18" charset="0"/>
                                </a:rPr>
                              </m:ctrlPr>
                            </m:sSubPr>
                            <m:e>
                              <m:r>
                                <a:rPr lang="it-IT" i="1">
                                  <a:latin typeface="Cambria Math" panose="02040503050406030204" pitchFamily="18" charset="0"/>
                                  <a:ea typeface="SimSun" panose="02010600030101010101" pitchFamily="2" charset="-122"/>
                                  <a:cs typeface="Times New Roman" panose="02020603050405020304" pitchFamily="18" charset="0"/>
                                </a:rPr>
                                <m:t>𝑝</m:t>
                              </m:r>
                            </m:e>
                            <m:sub>
                              <m:r>
                                <a:rPr lang="it-IT" b="0" i="1" smtClean="0">
                                  <a:latin typeface="Cambria Math" panose="02040503050406030204" pitchFamily="18" charset="0"/>
                                  <a:ea typeface="SimSun" panose="02010600030101010101" pitchFamily="2" charset="-122"/>
                                  <a:cs typeface="Times New Roman" panose="02020603050405020304" pitchFamily="18" charset="0"/>
                                </a:rPr>
                                <m:t>𝑗</m:t>
                              </m:r>
                            </m:sub>
                          </m:sSub>
                        </m:e>
                      </m:nary>
                    </m:oMath>
                  </m:oMathPara>
                </a14:m>
                <a:endParaRPr lang="it-IT" dirty="0"/>
              </a:p>
            </p:txBody>
          </p:sp>
        </mc:Choice>
        <mc:Fallback>
          <p:sp>
            <p:nvSpPr>
              <p:cNvPr id="8" name="CasellaDiTesto 7">
                <a:extLst>
                  <a:ext uri="{FF2B5EF4-FFF2-40B4-BE49-F238E27FC236}">
                    <a16:creationId xmlns:a16="http://schemas.microsoft.com/office/drawing/2014/main" id="{1A51FCB0-ACB0-C1FD-AF17-457637C3E3EA}"/>
                  </a:ext>
                </a:extLst>
              </p:cNvPr>
              <p:cNvSpPr txBox="1">
                <a:spLocks noRot="1" noChangeAspect="1" noMove="1" noResize="1" noEditPoints="1" noAdjustHandles="1" noChangeArrowheads="1" noChangeShapeType="1" noTextEdit="1"/>
              </p:cNvSpPr>
              <p:nvPr/>
            </p:nvSpPr>
            <p:spPr>
              <a:xfrm>
                <a:off x="2590800" y="1884128"/>
                <a:ext cx="6096000" cy="879856"/>
              </a:xfrm>
              <a:prstGeom prst="rect">
                <a:avLst/>
              </a:prstGeom>
              <a:blipFill>
                <a:blip r:embed="rId3"/>
                <a:stretch>
                  <a:fillRect/>
                </a:stretch>
              </a:blipFill>
            </p:spPr>
            <p:txBody>
              <a:bodyPr/>
              <a:lstStyle/>
              <a:p>
                <a:r>
                  <a:rPr lang="it-IT">
                    <a:noFill/>
                  </a:rPr>
                  <a:t> </a:t>
                </a:r>
              </a:p>
            </p:txBody>
          </p:sp>
        </mc:Fallback>
      </mc:AlternateContent>
      <p:sp>
        <p:nvSpPr>
          <p:cNvPr id="9" name="CasellaDiTesto 8">
            <a:extLst>
              <a:ext uri="{FF2B5EF4-FFF2-40B4-BE49-F238E27FC236}">
                <a16:creationId xmlns:a16="http://schemas.microsoft.com/office/drawing/2014/main" id="{7E524AB9-4476-FB01-0970-A3CB9E3E52BE}"/>
              </a:ext>
            </a:extLst>
          </p:cNvPr>
          <p:cNvSpPr txBox="1"/>
          <p:nvPr/>
        </p:nvSpPr>
        <p:spPr>
          <a:xfrm>
            <a:off x="913739" y="3301866"/>
            <a:ext cx="10364215" cy="646331"/>
          </a:xfrm>
          <a:prstGeom prst="rect">
            <a:avLst/>
          </a:prstGeom>
          <a:noFill/>
        </p:spPr>
        <p:txBody>
          <a:bodyPr wrap="square">
            <a:spAutoFit/>
          </a:bodyPr>
          <a:lstStyle/>
          <a:p>
            <a:pPr marL="0" indent="0" algn="just">
              <a:buNone/>
            </a:pPr>
            <a:r>
              <a:rPr lang="it-IT" sz="1800" noProof="0" dirty="0">
                <a:latin typeface="Times New Roman" panose="02020603050405020304" pitchFamily="18" charset="0"/>
                <a:ea typeface="SimSun" panose="02010600030101010101" pitchFamily="2" charset="-122"/>
                <a:cs typeface="Times New Roman" panose="02020603050405020304" pitchFamily="18" charset="0"/>
              </a:rPr>
              <a:t>In economia aperta, il PIL è la somma di tutti i beni finali prodotti internamente meno il valore dei beni intermedi importati e utilizzati per generare suddetta produzione. </a:t>
            </a:r>
          </a:p>
        </p:txBody>
      </p:sp>
    </p:spTree>
    <p:extLst>
      <p:ext uri="{BB962C8B-B14F-4D97-AF65-F5344CB8AC3E}">
        <p14:creationId xmlns:p14="http://schemas.microsoft.com/office/powerpoint/2010/main" val="1192343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A3A4D-FA86-31E1-A45D-5BA7139282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1A11D7-CA35-EF6D-FD34-14F87805F11A}"/>
              </a:ext>
            </a:extLst>
          </p:cNvPr>
          <p:cNvSpPr>
            <a:spLocks noGrp="1"/>
          </p:cNvSpPr>
          <p:nvPr>
            <p:ph type="title"/>
          </p:nvPr>
        </p:nvSpPr>
        <p:spPr>
          <a:xfrm>
            <a:off x="506506" y="660960"/>
            <a:ext cx="10515600" cy="1325563"/>
          </a:xfrm>
        </p:spPr>
        <p:txBody>
          <a:bodyPr>
            <a:normAutofit/>
          </a:bodyPr>
          <a:lstStyle/>
          <a:p>
            <a:r>
              <a:rPr lang="it-IT" noProof="0" dirty="0">
                <a:latin typeface="Times New Roman" panose="02020603050405020304" pitchFamily="18" charset="0"/>
                <a:cs typeface="Times New Roman" panose="02020603050405020304" pitchFamily="18" charset="0"/>
              </a:rPr>
              <a:t>Il calcolo dei prezzi</a:t>
            </a:r>
            <a:br>
              <a:rPr lang="it-IT" noProof="0" dirty="0">
                <a:latin typeface="Times New Roman" panose="02020603050405020304" pitchFamily="18" charset="0"/>
                <a:cs typeface="Times New Roman" panose="02020603050405020304" pitchFamily="18" charset="0"/>
              </a:rPr>
            </a:br>
            <a:endParaRPr lang="it-IT" noProof="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CasellaDiTesto 4">
                <a:extLst>
                  <a:ext uri="{FF2B5EF4-FFF2-40B4-BE49-F238E27FC236}">
                    <a16:creationId xmlns:a16="http://schemas.microsoft.com/office/drawing/2014/main" id="{AAE5A0FD-424F-BB6F-AD89-DF22BB0750CD}"/>
                  </a:ext>
                </a:extLst>
              </p:cNvPr>
              <p:cNvSpPr txBox="1"/>
              <p:nvPr/>
            </p:nvSpPr>
            <p:spPr>
              <a:xfrm>
                <a:off x="506505" y="1612180"/>
                <a:ext cx="11013141" cy="4227376"/>
              </a:xfrm>
              <a:prstGeom prst="rect">
                <a:avLst/>
              </a:prstGeom>
              <a:noFill/>
            </p:spPr>
            <p:txBody>
              <a:bodyPr wrap="square">
                <a:spAutoFit/>
              </a:bodyPr>
              <a:lstStyle/>
              <a:p>
                <a:pPr marL="285750" marR="0" indent="-285750" algn="just">
                  <a:lnSpc>
                    <a:spcPct val="150000"/>
                  </a:lnSpc>
                  <a:spcBef>
                    <a:spcPts val="0"/>
                  </a:spcBef>
                  <a:spcAft>
                    <a:spcPts val="0"/>
                  </a:spcAft>
                  <a:buFont typeface="Arial" panose="020B0604020202020204" pitchFamily="34" charset="0"/>
                  <a:buChar char="•"/>
                </a:pPr>
                <a:r>
                  <a:rPr lang="it-IT" sz="1800" dirty="0">
                    <a:effectLst/>
                    <a:latin typeface="Times New Roman" panose="02020603050405020304" pitchFamily="18" charset="0"/>
                    <a:ea typeface="Times New Roman" panose="02020603050405020304" pitchFamily="18" charset="0"/>
                    <a:cs typeface="Times New Roman" panose="02020603050405020304" pitchFamily="18" charset="0"/>
                  </a:rPr>
                  <a:t>Il prezzo del bene di ogni settore è il seguente (senza capitale fisso):</a:t>
                </a:r>
              </a:p>
              <a:p>
                <a:pPr marR="0" algn="just">
                  <a:lnSpc>
                    <a:spcPct val="150000"/>
                  </a:lnSpc>
                  <a:spcBef>
                    <a:spcPts val="0"/>
                  </a:spcBef>
                  <a:spcAft>
                    <a:spcPts val="0"/>
                  </a:spcAft>
                </a:pP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14:m>
                  <m:oMathPara xmlns:m="http://schemas.openxmlformats.org/officeDocument/2006/math">
                    <m:oMathParaPr>
                      <m:jc m:val="centerGroup"/>
                    </m:oMathParaPr>
                    <m:oMath xmlns:m="http://schemas.openxmlformats.org/officeDocument/2006/math">
                      <m:eqArr>
                        <m:eqArrPr>
                          <m:ctrlPr>
                            <a:rPr lang="it-IT" i="1">
                              <a:effectLst/>
                              <a:latin typeface="Cambria Math" panose="02040503050406030204" pitchFamily="18" charset="0"/>
                              <a:cs typeface="Times New Roman" panose="02020603050405020304" pitchFamily="18" charset="0"/>
                            </a:rPr>
                          </m:ctrlPr>
                        </m:eqArrPr>
                        <m:e>
                          <m:sSub>
                            <m:sSubPr>
                              <m:ctrlPr>
                                <a:rPr lang="it-IT" i="1">
                                  <a:effectLst/>
                                  <a:latin typeface="Cambria Math" panose="02040503050406030204" pitchFamily="18" charset="0"/>
                                  <a:cs typeface="Times New Roman" panose="02020603050405020304" pitchFamily="18" charset="0"/>
                                </a:rPr>
                              </m:ctrlPr>
                            </m:sSubPr>
                            <m:e>
                              <m:r>
                                <a:rPr lang="it-IT" sz="1800" i="1">
                                  <a:effectLst/>
                                  <a:latin typeface="Cambria Math" panose="02040503050406030204" pitchFamily="18" charset="0"/>
                                  <a:ea typeface="Calibri" panose="020F0502020204030204" pitchFamily="34" charset="0"/>
                                  <a:cs typeface="Times New Roman" panose="02020603050405020304" pitchFamily="18" charset="0"/>
                                </a:rPr>
                                <m:t>𝑝</m:t>
                              </m:r>
                            </m:e>
                            <m:sub>
                              <m:r>
                                <a:rPr lang="it-IT" sz="1800" b="0" i="1" smtClean="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1800" i="1">
                              <a:effectLst/>
                              <a:latin typeface="Cambria Math" panose="02040503050406030204" pitchFamily="18" charset="0"/>
                              <a:ea typeface="Calibri" panose="020F0502020204030204" pitchFamily="34" charset="0"/>
                              <a:cs typeface="Times New Roman" panose="02020603050405020304" pitchFamily="18" charset="0"/>
                            </a:rPr>
                            <m:t>=</m:t>
                          </m:r>
                          <m:r>
                            <a:rPr lang="it-IT" sz="1800" b="0" i="1" smtClean="0">
                              <a:effectLst/>
                              <a:latin typeface="Cambria Math" panose="02040503050406030204" pitchFamily="18" charset="0"/>
                              <a:ea typeface="Calibri" panose="020F0502020204030204" pitchFamily="34" charset="0"/>
                              <a:cs typeface="Times New Roman" panose="02020603050405020304" pitchFamily="18" charset="0"/>
                            </a:rPr>
                            <m:t>(</m:t>
                          </m:r>
                          <m:r>
                            <a:rPr lang="it-IT" sz="1800" b="0" i="1" smtClean="0">
                              <a:effectLst/>
                              <a:latin typeface="Cambria Math" panose="02040503050406030204" pitchFamily="18" charset="0"/>
                              <a:ea typeface="Calibri" panose="020F0502020204030204" pitchFamily="34" charset="0"/>
                              <a:cs typeface="Times New Roman" panose="02020603050405020304" pitchFamily="18" charset="0"/>
                            </a:rPr>
                            <m:t>𝑤</m:t>
                          </m:r>
                          <m:r>
                            <a:rPr lang="it-IT" sz="1800" b="0" i="1" smtClean="0">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it-IT" sz="1800" b="0" i="1" smtClean="0">
                                  <a:effectLst/>
                                  <a:latin typeface="Cambria Math" panose="02040503050406030204" pitchFamily="18" charset="0"/>
                                  <a:ea typeface="Calibri" panose="020F0502020204030204" pitchFamily="34" charset="0"/>
                                  <a:cs typeface="Times New Roman" panose="02020603050405020304" pitchFamily="18" charset="0"/>
                                </a:rPr>
                              </m:ctrlPr>
                            </m:sSubPr>
                            <m:e>
                              <m:r>
                                <a:rPr lang="it-IT" b="0" i="1" smtClean="0">
                                  <a:effectLst/>
                                  <a:latin typeface="Cambria Math" panose="02040503050406030204" pitchFamily="18" charset="0"/>
                                  <a:cs typeface="Times New Roman" panose="02020603050405020304" pitchFamily="18" charset="0"/>
                                </a:rPr>
                                <m:t>𝑙</m:t>
                              </m:r>
                            </m:e>
                            <m:sub>
                              <m:r>
                                <a:rPr lang="it-IT" b="0" i="1" smtClean="0">
                                  <a:effectLst/>
                                  <a:latin typeface="Cambria Math" panose="02040503050406030204" pitchFamily="18" charset="0"/>
                                  <a:cs typeface="Times New Roman" panose="02020603050405020304" pitchFamily="18" charset="0"/>
                                </a:rPr>
                                <m:t>1</m:t>
                              </m:r>
                            </m:sub>
                          </m:sSub>
                          <m:r>
                            <a:rPr lang="it-IT" sz="1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it-IT" i="1">
                                  <a:effectLst/>
                                  <a:latin typeface="Cambria Math" panose="02040503050406030204" pitchFamily="18" charset="0"/>
                                  <a:cs typeface="Times New Roman" panose="02020603050405020304" pitchFamily="18" charset="0"/>
                                </a:rPr>
                              </m:ctrlPr>
                            </m:sSubPr>
                            <m:e>
                              <m:r>
                                <a:rPr lang="it-IT" sz="1800" i="1">
                                  <a:effectLst/>
                                  <a:latin typeface="Cambria Math" panose="02040503050406030204" pitchFamily="18" charset="0"/>
                                  <a:ea typeface="Calibri" panose="020F0502020204030204" pitchFamily="34" charset="0"/>
                                  <a:cs typeface="Times New Roman" panose="02020603050405020304" pitchFamily="18" charset="0"/>
                                </a:rPr>
                                <m:t>𝑝</m:t>
                              </m:r>
                            </m:e>
                            <m:sub>
                              <m:r>
                                <a:rPr lang="it-IT" sz="1800" i="1">
                                  <a:effectLst/>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it-IT" i="1">
                                  <a:effectLst/>
                                  <a:latin typeface="Cambria Math" panose="02040503050406030204" pitchFamily="18" charset="0"/>
                                  <a:cs typeface="Times New Roman" panose="02020603050405020304" pitchFamily="18" charset="0"/>
                                </a:rPr>
                              </m:ctrlPr>
                            </m:sSub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𝑎</m:t>
                              </m:r>
                            </m:e>
                            <m:sub>
                              <m:r>
                                <a:rPr lang="en-US" sz="1800" i="1">
                                  <a:effectLst/>
                                  <a:latin typeface="Cambria Math" panose="02040503050406030204" pitchFamily="18" charset="0"/>
                                  <a:ea typeface="Calibri" panose="020F0502020204030204" pitchFamily="34" charset="0"/>
                                  <a:cs typeface="Times New Roman" panose="02020603050405020304" pitchFamily="18" charset="0"/>
                                </a:rPr>
                                <m:t>1,</m:t>
                              </m:r>
                              <m:r>
                                <a:rPr lang="it-IT" sz="1800" b="0" i="1" smtClean="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it-IT" i="1">
                                  <a:effectLst/>
                                  <a:latin typeface="Cambria Math" panose="02040503050406030204" pitchFamily="18" charset="0"/>
                                  <a:cs typeface="Times New Roman" panose="02020603050405020304" pitchFamily="18" charset="0"/>
                                </a:rPr>
                              </m:ctrlPr>
                            </m:sSub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𝑝</m:t>
                              </m:r>
                            </m:e>
                            <m:sub>
                              <m:r>
                                <a:rPr lang="en-US" sz="1800" i="1">
                                  <a:effectLst/>
                                  <a:latin typeface="Cambria Math" panose="02040503050406030204" pitchFamily="18" charset="0"/>
                                  <a:ea typeface="Calibri" panose="020F0502020204030204" pitchFamily="34" charset="0"/>
                                  <a:cs typeface="Times New Roman" panose="02020603050405020304" pitchFamily="18" charset="0"/>
                                </a:rPr>
                                <m:t>2</m:t>
                              </m:r>
                            </m:sub>
                          </m:sSub>
                          <m:sSub>
                            <m:sSubPr>
                              <m:ctrlPr>
                                <a:rPr lang="it-IT" i="1">
                                  <a:effectLst/>
                                  <a:latin typeface="Cambria Math" panose="02040503050406030204" pitchFamily="18" charset="0"/>
                                  <a:cs typeface="Times New Roman" panose="02020603050405020304" pitchFamily="18" charset="0"/>
                                </a:rPr>
                              </m:ctrlPr>
                            </m:sSub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𝑎</m:t>
                              </m:r>
                            </m:e>
                            <m:sub>
                              <m:r>
                                <a:rPr lang="en-US" sz="1800" i="1">
                                  <a:effectLst/>
                                  <a:latin typeface="Cambria Math" panose="02040503050406030204" pitchFamily="18" charset="0"/>
                                  <a:ea typeface="Calibri" panose="020F0502020204030204" pitchFamily="34" charset="0"/>
                                  <a:cs typeface="Times New Roman" panose="02020603050405020304" pitchFamily="18" charset="0"/>
                                </a:rPr>
                                <m:t>2,</m:t>
                              </m:r>
                              <m:r>
                                <a:rPr lang="it-IT" sz="1800" b="0" i="1" smtClean="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it-IT" i="1">
                                  <a:effectLst/>
                                  <a:latin typeface="Cambria Math" panose="02040503050406030204" pitchFamily="18" charset="0"/>
                                  <a:cs typeface="Times New Roman" panose="02020603050405020304" pitchFamily="18" charset="0"/>
                                </a:rPr>
                              </m:ctrlPr>
                            </m:sSub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𝑝</m:t>
                              </m:r>
                            </m:e>
                            <m:sub>
                              <m:r>
                                <a:rPr lang="en-US" sz="1800" i="1">
                                  <a:effectLst/>
                                  <a:latin typeface="Cambria Math" panose="02040503050406030204" pitchFamily="18" charset="0"/>
                                  <a:ea typeface="Calibri" panose="020F0502020204030204" pitchFamily="34" charset="0"/>
                                  <a:cs typeface="Times New Roman" panose="02020603050405020304" pitchFamily="18" charset="0"/>
                                </a:rPr>
                                <m:t>3</m:t>
                              </m:r>
                            </m:sub>
                          </m:sSub>
                          <m:sSub>
                            <m:sSubPr>
                              <m:ctrlPr>
                                <a:rPr lang="it-IT" i="1">
                                  <a:effectLst/>
                                  <a:latin typeface="Cambria Math" panose="02040503050406030204" pitchFamily="18" charset="0"/>
                                  <a:cs typeface="Times New Roman" panose="02020603050405020304" pitchFamily="18" charset="0"/>
                                </a:rPr>
                              </m:ctrlPr>
                            </m:sSub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𝑎</m:t>
                              </m:r>
                            </m:e>
                            <m:sub>
                              <m:r>
                                <a:rPr lang="en-US" sz="1800" i="1">
                                  <a:effectLst/>
                                  <a:latin typeface="Cambria Math" panose="02040503050406030204" pitchFamily="18" charset="0"/>
                                  <a:ea typeface="Calibri" panose="020F0502020204030204" pitchFamily="34" charset="0"/>
                                  <a:cs typeface="Times New Roman" panose="02020603050405020304" pitchFamily="18" charset="0"/>
                                </a:rPr>
                                <m:t>3,</m:t>
                              </m:r>
                              <m:r>
                                <a:rPr lang="it-IT" sz="1800" b="0" i="1" smtClean="0">
                                  <a:effectLst/>
                                  <a:latin typeface="Cambria Math" panose="02040503050406030204" pitchFamily="18" charset="0"/>
                                  <a:ea typeface="Calibri" panose="020F0502020204030204" pitchFamily="34" charset="0"/>
                                  <a:cs typeface="Times New Roman" panose="02020603050405020304" pitchFamily="18" charset="0"/>
                                </a:rPr>
                                <m:t>1</m:t>
                              </m:r>
                              <m:r>
                                <a:rPr lang="en-US" sz="1800" i="1">
                                  <a:effectLst/>
                                  <a:latin typeface="Cambria Math" panose="02040503050406030204" pitchFamily="18" charset="0"/>
                                  <a:ea typeface="Calibri" panose="020F0502020204030204" pitchFamily="34" charset="0"/>
                                  <a:cs typeface="Times New Roman" panose="02020603050405020304" pitchFamily="18" charset="0"/>
                                </a:rPr>
                                <m:t> </m:t>
                              </m:r>
                            </m:sub>
                          </m:sSub>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it-IT" sz="1800" b="0" i="1" smtClean="0">
                                  <a:effectLst/>
                                  <a:latin typeface="Cambria Math" panose="02040503050406030204" pitchFamily="18" charset="0"/>
                                  <a:ea typeface="Calibri" panose="020F0502020204030204" pitchFamily="34" charset="0"/>
                                  <a:cs typeface="Times New Roman" panose="02020603050405020304" pitchFamily="18" charset="0"/>
                                </a:rPr>
                              </m:ctrlPr>
                            </m:sSubPr>
                            <m:e>
                              <m:r>
                                <a:rPr lang="it-IT" sz="1800" b="0" i="1" smtClean="0">
                                  <a:effectLst/>
                                  <a:latin typeface="Cambria Math" panose="02040503050406030204" pitchFamily="18" charset="0"/>
                                  <a:ea typeface="Calibri" panose="020F0502020204030204" pitchFamily="34" charset="0"/>
                                  <a:cs typeface="Times New Roman" panose="02020603050405020304" pitchFamily="18" charset="0"/>
                                </a:rPr>
                                <m:t>𝑝</m:t>
                              </m:r>
                            </m:e>
                            <m:sub>
                              <m:r>
                                <a:rPr lang="it-IT" sz="1800" b="0" i="1" smtClean="0">
                                  <a:effectLst/>
                                  <a:latin typeface="Cambria Math" panose="02040503050406030204" pitchFamily="18" charset="0"/>
                                  <a:ea typeface="Calibri" panose="020F0502020204030204" pitchFamily="34" charset="0"/>
                                  <a:cs typeface="Times New Roman" panose="02020603050405020304" pitchFamily="18" charset="0"/>
                                </a:rPr>
                                <m:t>𝑛</m:t>
                              </m:r>
                            </m:sub>
                          </m:sSub>
                          <m:sSub>
                            <m:sSubPr>
                              <m:ctrlPr>
                                <a:rPr lang="it-IT" sz="1800" b="0" i="1" smtClean="0">
                                  <a:effectLst/>
                                  <a:latin typeface="Cambria Math" panose="02040503050406030204" pitchFamily="18" charset="0"/>
                                  <a:ea typeface="Calibri" panose="020F0502020204030204" pitchFamily="34" charset="0"/>
                                  <a:cs typeface="Times New Roman" panose="02020603050405020304" pitchFamily="18" charset="0"/>
                                </a:rPr>
                              </m:ctrlPr>
                            </m:sSubPr>
                            <m:e>
                              <m:r>
                                <a:rPr lang="it-IT" sz="1800" b="0" i="1" smtClean="0">
                                  <a:effectLst/>
                                  <a:latin typeface="Cambria Math" panose="02040503050406030204" pitchFamily="18" charset="0"/>
                                  <a:ea typeface="Calibri" panose="020F0502020204030204" pitchFamily="34" charset="0"/>
                                  <a:cs typeface="Times New Roman" panose="02020603050405020304" pitchFamily="18" charset="0"/>
                                </a:rPr>
                                <m:t>𝑎</m:t>
                              </m:r>
                            </m:e>
                            <m:sub>
                              <m:r>
                                <a:rPr lang="it-IT" sz="1800" b="0" i="1" smtClean="0">
                                  <a:effectLst/>
                                  <a:latin typeface="Cambria Math" panose="02040503050406030204" pitchFamily="18" charset="0"/>
                                  <a:ea typeface="Calibri" panose="020F0502020204030204" pitchFamily="34" charset="0"/>
                                  <a:cs typeface="Times New Roman" panose="02020603050405020304" pitchFamily="18" charset="0"/>
                                </a:rPr>
                                <m:t>𝑛</m:t>
                              </m:r>
                              <m:r>
                                <a:rPr lang="it-IT" sz="1800" b="0" i="1" smtClean="0">
                                  <a:effectLst/>
                                  <a:latin typeface="Cambria Math" panose="02040503050406030204" pitchFamily="18" charset="0"/>
                                  <a:ea typeface="Calibri" panose="020F0502020204030204" pitchFamily="34" charset="0"/>
                                  <a:cs typeface="Times New Roman" panose="02020603050405020304" pitchFamily="18" charset="0"/>
                                </a:rPr>
                                <m:t>,1</m:t>
                              </m:r>
                            </m:sub>
                          </m:sSub>
                          <m:r>
                            <a:rPr lang="it-IT" sz="1800" b="0" i="1" smtClean="0">
                              <a:effectLst/>
                              <a:latin typeface="Cambria Math" panose="02040503050406030204" pitchFamily="18" charset="0"/>
                              <a:ea typeface="Calibri" panose="020F0502020204030204" pitchFamily="34" charset="0"/>
                              <a:cs typeface="Times New Roman" panose="02020603050405020304" pitchFamily="18" charset="0"/>
                            </a:rPr>
                            <m:t>)(1+</m:t>
                          </m:r>
                          <m:r>
                            <a:rPr lang="it-IT" sz="1800" b="0" i="1" smtClean="0">
                              <a:effectLst/>
                              <a:latin typeface="Cambria Math" panose="02040503050406030204" pitchFamily="18" charset="0"/>
                              <a:ea typeface="Calibri" panose="020F0502020204030204" pitchFamily="34" charset="0"/>
                              <a:cs typeface="Times New Roman" panose="02020603050405020304" pitchFamily="18" charset="0"/>
                            </a:rPr>
                            <m:t>𝑚</m:t>
                          </m:r>
                          <m:r>
                            <a:rPr lang="it-IT" sz="1800" b="0" i="1" smtClean="0">
                              <a:effectLst/>
                              <a:latin typeface="Cambria Math" panose="02040503050406030204" pitchFamily="18" charset="0"/>
                              <a:ea typeface="Calibri" panose="020F0502020204030204" pitchFamily="34" charset="0"/>
                              <a:cs typeface="Times New Roman" panose="02020603050405020304" pitchFamily="18" charset="0"/>
                            </a:rPr>
                            <m:t>)</m:t>
                          </m:r>
                        </m:e>
                        <m:e>
                          <m:r>
                            <a:rPr lang="it-IT" sz="1800" b="0" i="1" smtClean="0">
                              <a:effectLst/>
                              <a:latin typeface="Cambria Math" panose="02040503050406030204" pitchFamily="18" charset="0"/>
                              <a:ea typeface="Calibri" panose="020F0502020204030204" pitchFamily="34" charset="0"/>
                              <a:cs typeface="Times New Roman" panose="02020603050405020304" pitchFamily="18" charset="0"/>
                            </a:rPr>
                            <m:t>…</m:t>
                          </m:r>
                        </m:e>
                        <m:e>
                          <m:sSub>
                            <m:sSubPr>
                              <m:ctrlPr>
                                <a:rPr lang="it-IT" i="1">
                                  <a:latin typeface="Cambria Math" panose="02040503050406030204" pitchFamily="18" charset="0"/>
                                  <a:cs typeface="Times New Roman" panose="02020603050405020304" pitchFamily="18" charset="0"/>
                                </a:rPr>
                              </m:ctrlPr>
                            </m:sSubPr>
                            <m:e>
                              <m:r>
                                <a:rPr lang="it-IT" i="1">
                                  <a:latin typeface="Cambria Math" panose="02040503050406030204" pitchFamily="18" charset="0"/>
                                  <a:ea typeface="Calibri" panose="020F0502020204030204" pitchFamily="34" charset="0"/>
                                  <a:cs typeface="Times New Roman" panose="02020603050405020304" pitchFamily="18" charset="0"/>
                                </a:rPr>
                                <m:t>𝑝</m:t>
                              </m:r>
                            </m:e>
                            <m:sub>
                              <m:r>
                                <a:rPr lang="it-IT" b="0" i="1" smtClean="0">
                                  <a:latin typeface="Cambria Math" panose="02040503050406030204" pitchFamily="18" charset="0"/>
                                  <a:ea typeface="Calibri" panose="020F0502020204030204" pitchFamily="34" charset="0"/>
                                  <a:cs typeface="Times New Roman" panose="02020603050405020304" pitchFamily="18" charset="0"/>
                                </a:rPr>
                                <m:t>𝑗</m:t>
                              </m:r>
                            </m:sub>
                          </m:sSub>
                          <m:r>
                            <a:rPr lang="en-US" i="1">
                              <a:latin typeface="Cambria Math" panose="02040503050406030204" pitchFamily="18" charset="0"/>
                              <a:ea typeface="Calibri" panose="020F0502020204030204" pitchFamily="34" charset="0"/>
                              <a:cs typeface="Times New Roman" panose="02020603050405020304" pitchFamily="18" charset="0"/>
                            </a:rPr>
                            <m:t>=</m:t>
                          </m:r>
                          <m:r>
                            <a:rPr lang="it-IT" i="1">
                              <a:latin typeface="Cambria Math" panose="02040503050406030204" pitchFamily="18" charset="0"/>
                              <a:ea typeface="Calibri" panose="020F0502020204030204" pitchFamily="34" charset="0"/>
                              <a:cs typeface="Times New Roman" panose="02020603050405020304" pitchFamily="18" charset="0"/>
                            </a:rPr>
                            <m:t>(</m:t>
                          </m:r>
                          <m:r>
                            <a:rPr lang="it-IT" i="1">
                              <a:latin typeface="Cambria Math" panose="02040503050406030204" pitchFamily="18" charset="0"/>
                              <a:ea typeface="Calibri" panose="020F0502020204030204" pitchFamily="34" charset="0"/>
                              <a:cs typeface="Times New Roman" panose="02020603050405020304" pitchFamily="18" charset="0"/>
                            </a:rPr>
                            <m:t>𝑤</m:t>
                          </m:r>
                          <m:r>
                            <a:rPr lang="it-IT" i="1">
                              <a:latin typeface="Cambria Math" panose="02040503050406030204" pitchFamily="18" charset="0"/>
                              <a:ea typeface="Calibri" panose="020F0502020204030204" pitchFamily="34" charset="0"/>
                              <a:cs typeface="Times New Roman" panose="02020603050405020304" pitchFamily="18" charset="0"/>
                            </a:rPr>
                            <m:t> </m:t>
                          </m:r>
                          <m:sSub>
                            <m:sSubPr>
                              <m:ctrlPr>
                                <a:rPr lang="it-IT" i="1">
                                  <a:latin typeface="Cambria Math" panose="02040503050406030204" pitchFamily="18" charset="0"/>
                                  <a:ea typeface="Calibri" panose="020F0502020204030204" pitchFamily="34" charset="0"/>
                                  <a:cs typeface="Times New Roman" panose="02020603050405020304" pitchFamily="18" charset="0"/>
                                </a:rPr>
                              </m:ctrlPr>
                            </m:sSubPr>
                            <m:e>
                              <m:r>
                                <a:rPr lang="it-IT" i="1">
                                  <a:latin typeface="Cambria Math" panose="02040503050406030204" pitchFamily="18" charset="0"/>
                                  <a:cs typeface="Times New Roman" panose="02020603050405020304" pitchFamily="18" charset="0"/>
                                </a:rPr>
                                <m:t>𝑙</m:t>
                              </m:r>
                            </m:e>
                            <m:sub>
                              <m:r>
                                <a:rPr lang="it-IT" b="0" i="1" smtClean="0">
                                  <a:latin typeface="Cambria Math" panose="02040503050406030204" pitchFamily="18" charset="0"/>
                                  <a:cs typeface="Times New Roman" panose="02020603050405020304" pitchFamily="18" charset="0"/>
                                </a:rPr>
                                <m:t>𝑗</m:t>
                              </m:r>
                            </m:sub>
                          </m:sSub>
                          <m:r>
                            <a:rPr lang="it-IT" i="1">
                              <a:latin typeface="Cambria Math" panose="02040503050406030204" pitchFamily="18" charset="0"/>
                              <a:ea typeface="Calibri" panose="020F0502020204030204" pitchFamily="34" charset="0"/>
                              <a:cs typeface="Times New Roman" panose="02020603050405020304" pitchFamily="18" charset="0"/>
                            </a:rPr>
                            <m:t>+</m:t>
                          </m:r>
                          <m:sSub>
                            <m:sSubPr>
                              <m:ctrlPr>
                                <a:rPr lang="it-IT" i="1">
                                  <a:latin typeface="Cambria Math" panose="02040503050406030204" pitchFamily="18" charset="0"/>
                                  <a:cs typeface="Times New Roman" panose="02020603050405020304" pitchFamily="18" charset="0"/>
                                </a:rPr>
                              </m:ctrlPr>
                            </m:sSubPr>
                            <m:e>
                              <m:r>
                                <a:rPr lang="it-IT" i="1">
                                  <a:latin typeface="Cambria Math" panose="02040503050406030204" pitchFamily="18" charset="0"/>
                                  <a:ea typeface="Calibri" panose="020F0502020204030204" pitchFamily="34" charset="0"/>
                                  <a:cs typeface="Times New Roman" panose="02020603050405020304" pitchFamily="18" charset="0"/>
                                </a:rPr>
                                <m:t>𝑝</m:t>
                              </m:r>
                            </m:e>
                            <m:sub>
                              <m:r>
                                <a:rPr lang="it-IT" i="1">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it-IT"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ea typeface="Calibri" panose="020F0502020204030204" pitchFamily="34" charset="0"/>
                                  <a:cs typeface="Times New Roman" panose="02020603050405020304" pitchFamily="18" charset="0"/>
                                </a:rPr>
                                <m:t>𝑎</m:t>
                              </m:r>
                            </m:e>
                            <m:sub>
                              <m:r>
                                <a:rPr lang="en-US" i="1">
                                  <a:latin typeface="Cambria Math" panose="02040503050406030204" pitchFamily="18" charset="0"/>
                                  <a:ea typeface="Calibri" panose="020F0502020204030204" pitchFamily="34" charset="0"/>
                                  <a:cs typeface="Times New Roman" panose="02020603050405020304" pitchFamily="18" charset="0"/>
                                </a:rPr>
                                <m:t>1,</m:t>
                              </m:r>
                              <m:r>
                                <a:rPr lang="it-IT" b="0" i="1" smtClean="0">
                                  <a:latin typeface="Cambria Math" panose="02040503050406030204" pitchFamily="18" charset="0"/>
                                  <a:ea typeface="Calibri" panose="020F0502020204030204" pitchFamily="34" charset="0"/>
                                  <a:cs typeface="Times New Roman" panose="02020603050405020304" pitchFamily="18" charset="0"/>
                                </a:rPr>
                                <m:t>𝑗</m:t>
                              </m:r>
                            </m:sub>
                          </m:sSub>
                          <m:r>
                            <a:rPr lang="en-US" i="1">
                              <a:latin typeface="Cambria Math" panose="02040503050406030204" pitchFamily="18" charset="0"/>
                              <a:ea typeface="Calibri" panose="020F0502020204030204" pitchFamily="34" charset="0"/>
                              <a:cs typeface="Times New Roman" panose="02020603050405020304" pitchFamily="18" charset="0"/>
                            </a:rPr>
                            <m:t>+</m:t>
                          </m:r>
                          <m:sSub>
                            <m:sSubPr>
                              <m:ctrlPr>
                                <a:rPr lang="it-IT"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ea typeface="Calibri" panose="020F0502020204030204" pitchFamily="34" charset="0"/>
                                  <a:cs typeface="Times New Roman" panose="02020603050405020304" pitchFamily="18" charset="0"/>
                                </a:rPr>
                                <m:t>𝑝</m:t>
                              </m:r>
                            </m:e>
                            <m:sub>
                              <m:r>
                                <a:rPr lang="en-US" i="1">
                                  <a:latin typeface="Cambria Math" panose="02040503050406030204" pitchFamily="18" charset="0"/>
                                  <a:ea typeface="Calibri" panose="020F0502020204030204" pitchFamily="34" charset="0"/>
                                  <a:cs typeface="Times New Roman" panose="02020603050405020304" pitchFamily="18" charset="0"/>
                                </a:rPr>
                                <m:t>2</m:t>
                              </m:r>
                            </m:sub>
                          </m:sSub>
                          <m:sSub>
                            <m:sSubPr>
                              <m:ctrlPr>
                                <a:rPr lang="it-IT"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ea typeface="Calibri" panose="020F0502020204030204" pitchFamily="34" charset="0"/>
                                  <a:cs typeface="Times New Roman" panose="02020603050405020304" pitchFamily="18" charset="0"/>
                                </a:rPr>
                                <m:t>𝑎</m:t>
                              </m:r>
                            </m:e>
                            <m:sub>
                              <m:r>
                                <a:rPr lang="en-US" i="1">
                                  <a:latin typeface="Cambria Math" panose="02040503050406030204" pitchFamily="18" charset="0"/>
                                  <a:ea typeface="Calibri" panose="020F0502020204030204" pitchFamily="34" charset="0"/>
                                  <a:cs typeface="Times New Roman" panose="02020603050405020304" pitchFamily="18" charset="0"/>
                                </a:rPr>
                                <m:t>2,</m:t>
                              </m:r>
                              <m:r>
                                <a:rPr lang="it-IT" b="0" i="1" smtClean="0">
                                  <a:latin typeface="Cambria Math" panose="02040503050406030204" pitchFamily="18" charset="0"/>
                                  <a:ea typeface="Calibri" panose="020F0502020204030204" pitchFamily="34" charset="0"/>
                                  <a:cs typeface="Times New Roman" panose="02020603050405020304" pitchFamily="18" charset="0"/>
                                </a:rPr>
                                <m:t>𝑗</m:t>
                              </m:r>
                            </m:sub>
                          </m:sSub>
                          <m:r>
                            <a:rPr lang="en-US" i="1">
                              <a:latin typeface="Cambria Math" panose="02040503050406030204" pitchFamily="18" charset="0"/>
                              <a:ea typeface="Calibri" panose="020F0502020204030204" pitchFamily="34" charset="0"/>
                              <a:cs typeface="Times New Roman" panose="02020603050405020304" pitchFamily="18" charset="0"/>
                            </a:rPr>
                            <m:t>+</m:t>
                          </m:r>
                          <m:sSub>
                            <m:sSubPr>
                              <m:ctrlPr>
                                <a:rPr lang="it-IT"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ea typeface="Calibri" panose="020F0502020204030204" pitchFamily="34" charset="0"/>
                                  <a:cs typeface="Times New Roman" panose="02020603050405020304" pitchFamily="18" charset="0"/>
                                </a:rPr>
                                <m:t>𝑝</m:t>
                              </m:r>
                            </m:e>
                            <m:sub>
                              <m:r>
                                <a:rPr lang="en-US" i="1">
                                  <a:latin typeface="Cambria Math" panose="02040503050406030204" pitchFamily="18" charset="0"/>
                                  <a:ea typeface="Calibri" panose="020F0502020204030204" pitchFamily="34" charset="0"/>
                                  <a:cs typeface="Times New Roman" panose="02020603050405020304" pitchFamily="18" charset="0"/>
                                </a:rPr>
                                <m:t>3</m:t>
                              </m:r>
                            </m:sub>
                          </m:sSub>
                          <m:sSub>
                            <m:sSubPr>
                              <m:ctrlPr>
                                <a:rPr lang="it-IT"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ea typeface="Calibri" panose="020F0502020204030204" pitchFamily="34" charset="0"/>
                                  <a:cs typeface="Times New Roman" panose="02020603050405020304" pitchFamily="18" charset="0"/>
                                </a:rPr>
                                <m:t>𝑎</m:t>
                              </m:r>
                            </m:e>
                            <m:sub>
                              <m:r>
                                <a:rPr lang="en-US" i="1">
                                  <a:latin typeface="Cambria Math" panose="02040503050406030204" pitchFamily="18" charset="0"/>
                                  <a:ea typeface="Calibri" panose="020F0502020204030204" pitchFamily="34" charset="0"/>
                                  <a:cs typeface="Times New Roman" panose="02020603050405020304" pitchFamily="18" charset="0"/>
                                </a:rPr>
                                <m:t>3,</m:t>
                              </m:r>
                              <m:r>
                                <a:rPr lang="it-IT" b="0" i="1" smtClean="0">
                                  <a:latin typeface="Cambria Math" panose="02040503050406030204" pitchFamily="18" charset="0"/>
                                  <a:ea typeface="Calibri" panose="020F0502020204030204" pitchFamily="34" charset="0"/>
                                  <a:cs typeface="Times New Roman" panose="02020603050405020304" pitchFamily="18" charset="0"/>
                                </a:rPr>
                                <m:t>𝑗</m:t>
                              </m:r>
                              <m:r>
                                <a:rPr lang="en-US" i="1">
                                  <a:latin typeface="Cambria Math" panose="02040503050406030204" pitchFamily="18" charset="0"/>
                                  <a:ea typeface="Calibri" panose="020F0502020204030204" pitchFamily="34" charset="0"/>
                                  <a:cs typeface="Times New Roman" panose="02020603050405020304" pitchFamily="18" charset="0"/>
                                </a:rPr>
                                <m:t> </m:t>
                              </m:r>
                            </m:sub>
                          </m:sSub>
                          <m:r>
                            <a:rPr lang="en-US" i="1">
                              <a:latin typeface="Cambria Math" panose="02040503050406030204" pitchFamily="18" charset="0"/>
                              <a:ea typeface="Calibri" panose="020F0502020204030204" pitchFamily="34" charset="0"/>
                              <a:cs typeface="Times New Roman" panose="02020603050405020304" pitchFamily="18" charset="0"/>
                            </a:rPr>
                            <m:t>+…+</m:t>
                          </m:r>
                          <m:sSub>
                            <m:sSubPr>
                              <m:ctrlPr>
                                <a:rPr lang="it-IT" i="1">
                                  <a:latin typeface="Cambria Math" panose="02040503050406030204" pitchFamily="18" charset="0"/>
                                  <a:ea typeface="Calibri" panose="020F0502020204030204" pitchFamily="34" charset="0"/>
                                  <a:cs typeface="Times New Roman" panose="02020603050405020304" pitchFamily="18" charset="0"/>
                                </a:rPr>
                              </m:ctrlPr>
                            </m:sSubPr>
                            <m:e>
                              <m:r>
                                <a:rPr lang="it-IT" i="1">
                                  <a:latin typeface="Cambria Math" panose="02040503050406030204" pitchFamily="18" charset="0"/>
                                  <a:ea typeface="Calibri" panose="020F0502020204030204" pitchFamily="34" charset="0"/>
                                  <a:cs typeface="Times New Roman" panose="02020603050405020304" pitchFamily="18" charset="0"/>
                                </a:rPr>
                                <m:t>𝑝</m:t>
                              </m:r>
                            </m:e>
                            <m:sub>
                              <m:r>
                                <a:rPr lang="it-IT" i="1">
                                  <a:latin typeface="Cambria Math" panose="02040503050406030204" pitchFamily="18" charset="0"/>
                                  <a:ea typeface="Calibri" panose="020F0502020204030204" pitchFamily="34" charset="0"/>
                                  <a:cs typeface="Times New Roman" panose="02020603050405020304" pitchFamily="18" charset="0"/>
                                </a:rPr>
                                <m:t>𝑛</m:t>
                              </m:r>
                            </m:sub>
                          </m:sSub>
                          <m:sSub>
                            <m:sSubPr>
                              <m:ctrlPr>
                                <a:rPr lang="it-IT" i="1">
                                  <a:latin typeface="Cambria Math" panose="02040503050406030204" pitchFamily="18" charset="0"/>
                                  <a:ea typeface="Calibri" panose="020F0502020204030204" pitchFamily="34" charset="0"/>
                                  <a:cs typeface="Times New Roman" panose="02020603050405020304" pitchFamily="18" charset="0"/>
                                </a:rPr>
                              </m:ctrlPr>
                            </m:sSubPr>
                            <m:e>
                              <m:r>
                                <a:rPr lang="it-IT" i="1">
                                  <a:latin typeface="Cambria Math" panose="02040503050406030204" pitchFamily="18" charset="0"/>
                                  <a:ea typeface="Calibri" panose="020F0502020204030204" pitchFamily="34" charset="0"/>
                                  <a:cs typeface="Times New Roman" panose="02020603050405020304" pitchFamily="18" charset="0"/>
                                </a:rPr>
                                <m:t>𝑎</m:t>
                              </m:r>
                            </m:e>
                            <m:sub>
                              <m:r>
                                <a:rPr lang="it-IT" i="1">
                                  <a:latin typeface="Cambria Math" panose="02040503050406030204" pitchFamily="18" charset="0"/>
                                  <a:ea typeface="Calibri" panose="020F0502020204030204" pitchFamily="34" charset="0"/>
                                  <a:cs typeface="Times New Roman" panose="02020603050405020304" pitchFamily="18" charset="0"/>
                                </a:rPr>
                                <m:t>𝑛</m:t>
                              </m:r>
                              <m:r>
                                <a:rPr lang="it-IT" i="1">
                                  <a:latin typeface="Cambria Math" panose="02040503050406030204" pitchFamily="18" charset="0"/>
                                  <a:ea typeface="Calibri" panose="020F0502020204030204" pitchFamily="34" charset="0"/>
                                  <a:cs typeface="Times New Roman" panose="02020603050405020304" pitchFamily="18" charset="0"/>
                                </a:rPr>
                                <m:t>,</m:t>
                              </m:r>
                              <m:r>
                                <a:rPr lang="it-IT" b="0" i="1" smtClean="0">
                                  <a:latin typeface="Cambria Math" panose="02040503050406030204" pitchFamily="18" charset="0"/>
                                  <a:ea typeface="Calibri" panose="020F0502020204030204" pitchFamily="34" charset="0"/>
                                  <a:cs typeface="Times New Roman" panose="02020603050405020304" pitchFamily="18" charset="0"/>
                                </a:rPr>
                                <m:t>𝑗</m:t>
                              </m:r>
                            </m:sub>
                          </m:sSub>
                          <m:r>
                            <a:rPr lang="it-IT" b="0" i="1" smtClean="0">
                              <a:latin typeface="Cambria Math" panose="02040503050406030204" pitchFamily="18" charset="0"/>
                              <a:ea typeface="Calibri" panose="020F0502020204030204" pitchFamily="34" charset="0"/>
                              <a:cs typeface="Times New Roman" panose="02020603050405020304" pitchFamily="18" charset="0"/>
                            </a:rPr>
                            <m:t>)</m:t>
                          </m:r>
                          <m:r>
                            <a:rPr lang="it-IT" i="1">
                              <a:latin typeface="Cambria Math" panose="02040503050406030204" pitchFamily="18" charset="0"/>
                              <a:ea typeface="Calibri" panose="020F0502020204030204" pitchFamily="34" charset="0"/>
                              <a:cs typeface="Times New Roman" panose="02020603050405020304" pitchFamily="18" charset="0"/>
                            </a:rPr>
                            <m:t>(1+</m:t>
                          </m:r>
                          <m:r>
                            <a:rPr lang="it-IT" i="1">
                              <a:latin typeface="Cambria Math" panose="02040503050406030204" pitchFamily="18" charset="0"/>
                              <a:ea typeface="Calibri" panose="020F0502020204030204" pitchFamily="34" charset="0"/>
                              <a:cs typeface="Times New Roman" panose="02020603050405020304" pitchFamily="18" charset="0"/>
                            </a:rPr>
                            <m:t>𝑚</m:t>
                          </m:r>
                          <m:r>
                            <a:rPr lang="it-IT" i="1">
                              <a:latin typeface="Cambria Math" panose="02040503050406030204" pitchFamily="18" charset="0"/>
                              <a:ea typeface="Calibri" panose="020F0502020204030204" pitchFamily="34" charset="0"/>
                              <a:cs typeface="Times New Roman" panose="02020603050405020304" pitchFamily="18" charset="0"/>
                            </a:rPr>
                            <m:t>)</m:t>
                          </m:r>
                        </m:e>
                        <m:e>
                          <m:r>
                            <a:rPr lang="it-IT" b="0" i="1" smtClean="0">
                              <a:latin typeface="Cambria Math" panose="02040503050406030204" pitchFamily="18" charset="0"/>
                              <a:ea typeface="Calibri" panose="020F0502020204030204" pitchFamily="34" charset="0"/>
                              <a:cs typeface="Times New Roman" panose="02020603050405020304" pitchFamily="18" charset="0"/>
                            </a:rPr>
                            <m:t>…</m:t>
                          </m:r>
                        </m:e>
                        <m:e>
                          <m:r>
                            <a:rPr lang="it-IT" b="0" i="1" smtClean="0">
                              <a:latin typeface="Cambria Math" panose="02040503050406030204" pitchFamily="18" charset="0"/>
                              <a:ea typeface="Calibri" panose="020F0502020204030204" pitchFamily="34" charset="0"/>
                              <a:cs typeface="Times New Roman" panose="02020603050405020304" pitchFamily="18" charset="0"/>
                            </a:rPr>
                            <m:t>…</m:t>
                          </m:r>
                        </m:e>
                        <m:e>
                          <m:sSub>
                            <m:sSubPr>
                              <m:ctrlPr>
                                <a:rPr lang="it-IT" i="1">
                                  <a:latin typeface="Cambria Math" panose="02040503050406030204" pitchFamily="18" charset="0"/>
                                  <a:cs typeface="Times New Roman" panose="02020603050405020304" pitchFamily="18" charset="0"/>
                                </a:rPr>
                              </m:ctrlPr>
                            </m:sSubPr>
                            <m:e>
                              <m:r>
                                <a:rPr lang="it-IT" i="1">
                                  <a:latin typeface="Cambria Math" panose="02040503050406030204" pitchFamily="18" charset="0"/>
                                  <a:ea typeface="Calibri" panose="020F0502020204030204" pitchFamily="34" charset="0"/>
                                  <a:cs typeface="Times New Roman" panose="02020603050405020304" pitchFamily="18" charset="0"/>
                                </a:rPr>
                                <m:t>𝑝</m:t>
                              </m:r>
                            </m:e>
                            <m:sub>
                              <m:r>
                                <a:rPr lang="it-IT" b="0" i="1" smtClean="0">
                                  <a:latin typeface="Cambria Math" panose="02040503050406030204" pitchFamily="18" charset="0"/>
                                  <a:ea typeface="Calibri" panose="020F0502020204030204" pitchFamily="34" charset="0"/>
                                  <a:cs typeface="Times New Roman" panose="02020603050405020304" pitchFamily="18" charset="0"/>
                                </a:rPr>
                                <m:t>𝑛</m:t>
                              </m:r>
                            </m:sub>
                          </m:sSub>
                          <m:r>
                            <a:rPr lang="en-US" i="1">
                              <a:latin typeface="Cambria Math" panose="02040503050406030204" pitchFamily="18" charset="0"/>
                              <a:ea typeface="Calibri" panose="020F0502020204030204" pitchFamily="34" charset="0"/>
                              <a:cs typeface="Times New Roman" panose="02020603050405020304" pitchFamily="18" charset="0"/>
                            </a:rPr>
                            <m:t>=</m:t>
                          </m:r>
                          <m:r>
                            <a:rPr lang="it-IT" i="1">
                              <a:latin typeface="Cambria Math" panose="02040503050406030204" pitchFamily="18" charset="0"/>
                              <a:ea typeface="Calibri" panose="020F0502020204030204" pitchFamily="34" charset="0"/>
                              <a:cs typeface="Times New Roman" panose="02020603050405020304" pitchFamily="18" charset="0"/>
                            </a:rPr>
                            <m:t>(</m:t>
                          </m:r>
                          <m:r>
                            <a:rPr lang="it-IT" i="1">
                              <a:latin typeface="Cambria Math" panose="02040503050406030204" pitchFamily="18" charset="0"/>
                              <a:ea typeface="Calibri" panose="020F0502020204030204" pitchFamily="34" charset="0"/>
                              <a:cs typeface="Times New Roman" panose="02020603050405020304" pitchFamily="18" charset="0"/>
                            </a:rPr>
                            <m:t>𝑤</m:t>
                          </m:r>
                          <m:r>
                            <a:rPr lang="it-IT" i="1">
                              <a:latin typeface="Cambria Math" panose="02040503050406030204" pitchFamily="18" charset="0"/>
                              <a:ea typeface="Calibri" panose="020F0502020204030204" pitchFamily="34" charset="0"/>
                              <a:cs typeface="Times New Roman" panose="02020603050405020304" pitchFamily="18" charset="0"/>
                            </a:rPr>
                            <m:t> </m:t>
                          </m:r>
                          <m:sSub>
                            <m:sSubPr>
                              <m:ctrlPr>
                                <a:rPr lang="it-IT" i="1">
                                  <a:latin typeface="Cambria Math" panose="02040503050406030204" pitchFamily="18" charset="0"/>
                                  <a:ea typeface="Calibri" panose="020F0502020204030204" pitchFamily="34" charset="0"/>
                                  <a:cs typeface="Times New Roman" panose="02020603050405020304" pitchFamily="18" charset="0"/>
                                </a:rPr>
                              </m:ctrlPr>
                            </m:sSubPr>
                            <m:e>
                              <m:r>
                                <a:rPr lang="it-IT" i="1">
                                  <a:latin typeface="Cambria Math" panose="02040503050406030204" pitchFamily="18" charset="0"/>
                                  <a:cs typeface="Times New Roman" panose="02020603050405020304" pitchFamily="18" charset="0"/>
                                </a:rPr>
                                <m:t>𝑙</m:t>
                              </m:r>
                            </m:e>
                            <m:sub>
                              <m:r>
                                <a:rPr lang="it-IT" b="0" i="1" smtClean="0">
                                  <a:latin typeface="Cambria Math" panose="02040503050406030204" pitchFamily="18" charset="0"/>
                                  <a:cs typeface="Times New Roman" panose="02020603050405020304" pitchFamily="18" charset="0"/>
                                </a:rPr>
                                <m:t>𝑛</m:t>
                              </m:r>
                            </m:sub>
                          </m:sSub>
                          <m:r>
                            <a:rPr lang="it-IT" i="1">
                              <a:latin typeface="Cambria Math" panose="02040503050406030204" pitchFamily="18" charset="0"/>
                              <a:ea typeface="Calibri" panose="020F0502020204030204" pitchFamily="34" charset="0"/>
                              <a:cs typeface="Times New Roman" panose="02020603050405020304" pitchFamily="18" charset="0"/>
                            </a:rPr>
                            <m:t>+</m:t>
                          </m:r>
                          <m:sSub>
                            <m:sSubPr>
                              <m:ctrlPr>
                                <a:rPr lang="it-IT" i="1">
                                  <a:latin typeface="Cambria Math" panose="02040503050406030204" pitchFamily="18" charset="0"/>
                                  <a:cs typeface="Times New Roman" panose="02020603050405020304" pitchFamily="18" charset="0"/>
                                </a:rPr>
                              </m:ctrlPr>
                            </m:sSubPr>
                            <m:e>
                              <m:r>
                                <a:rPr lang="it-IT" i="1">
                                  <a:latin typeface="Cambria Math" panose="02040503050406030204" pitchFamily="18" charset="0"/>
                                  <a:ea typeface="Calibri" panose="020F0502020204030204" pitchFamily="34" charset="0"/>
                                  <a:cs typeface="Times New Roman" panose="02020603050405020304" pitchFamily="18" charset="0"/>
                                </a:rPr>
                                <m:t>𝑝</m:t>
                              </m:r>
                            </m:e>
                            <m:sub>
                              <m:r>
                                <a:rPr lang="it-IT" i="1">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it-IT"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ea typeface="Calibri" panose="020F0502020204030204" pitchFamily="34" charset="0"/>
                                  <a:cs typeface="Times New Roman" panose="02020603050405020304" pitchFamily="18" charset="0"/>
                                </a:rPr>
                                <m:t>𝑎</m:t>
                              </m:r>
                            </m:e>
                            <m:sub>
                              <m:r>
                                <a:rPr lang="en-US" i="1">
                                  <a:latin typeface="Cambria Math" panose="02040503050406030204" pitchFamily="18" charset="0"/>
                                  <a:ea typeface="Calibri" panose="020F0502020204030204" pitchFamily="34" charset="0"/>
                                  <a:cs typeface="Times New Roman" panose="02020603050405020304" pitchFamily="18" charset="0"/>
                                </a:rPr>
                                <m:t>1,</m:t>
                              </m:r>
                              <m:r>
                                <a:rPr lang="it-IT" b="0" i="1" smtClean="0">
                                  <a:latin typeface="Cambria Math" panose="02040503050406030204" pitchFamily="18" charset="0"/>
                                  <a:ea typeface="Calibri" panose="020F0502020204030204" pitchFamily="34" charset="0"/>
                                  <a:cs typeface="Times New Roman" panose="02020603050405020304" pitchFamily="18" charset="0"/>
                                </a:rPr>
                                <m:t>𝑛</m:t>
                              </m:r>
                            </m:sub>
                          </m:sSub>
                          <m:r>
                            <a:rPr lang="en-US" i="1">
                              <a:latin typeface="Cambria Math" panose="02040503050406030204" pitchFamily="18" charset="0"/>
                              <a:ea typeface="Calibri" panose="020F0502020204030204" pitchFamily="34" charset="0"/>
                              <a:cs typeface="Times New Roman" panose="02020603050405020304" pitchFamily="18" charset="0"/>
                            </a:rPr>
                            <m:t>+</m:t>
                          </m:r>
                          <m:sSub>
                            <m:sSubPr>
                              <m:ctrlPr>
                                <a:rPr lang="it-IT"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ea typeface="Calibri" panose="020F0502020204030204" pitchFamily="34" charset="0"/>
                                  <a:cs typeface="Times New Roman" panose="02020603050405020304" pitchFamily="18" charset="0"/>
                                </a:rPr>
                                <m:t>𝑝</m:t>
                              </m:r>
                            </m:e>
                            <m:sub>
                              <m:r>
                                <a:rPr lang="en-US" i="1">
                                  <a:latin typeface="Cambria Math" panose="02040503050406030204" pitchFamily="18" charset="0"/>
                                  <a:ea typeface="Calibri" panose="020F0502020204030204" pitchFamily="34" charset="0"/>
                                  <a:cs typeface="Times New Roman" panose="02020603050405020304" pitchFamily="18" charset="0"/>
                                </a:rPr>
                                <m:t>2</m:t>
                              </m:r>
                            </m:sub>
                          </m:sSub>
                          <m:sSub>
                            <m:sSubPr>
                              <m:ctrlPr>
                                <a:rPr lang="it-IT"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ea typeface="Calibri" panose="020F0502020204030204" pitchFamily="34" charset="0"/>
                                  <a:cs typeface="Times New Roman" panose="02020603050405020304" pitchFamily="18" charset="0"/>
                                </a:rPr>
                                <m:t>𝑎</m:t>
                              </m:r>
                            </m:e>
                            <m:sub>
                              <m:r>
                                <a:rPr lang="en-US" i="1">
                                  <a:latin typeface="Cambria Math" panose="02040503050406030204" pitchFamily="18" charset="0"/>
                                  <a:ea typeface="Calibri" panose="020F0502020204030204" pitchFamily="34" charset="0"/>
                                  <a:cs typeface="Times New Roman" panose="02020603050405020304" pitchFamily="18" charset="0"/>
                                </a:rPr>
                                <m:t>2,</m:t>
                              </m:r>
                              <m:r>
                                <a:rPr lang="it-IT" b="0" i="1" smtClean="0">
                                  <a:latin typeface="Cambria Math" panose="02040503050406030204" pitchFamily="18" charset="0"/>
                                  <a:ea typeface="Calibri" panose="020F0502020204030204" pitchFamily="34" charset="0"/>
                                  <a:cs typeface="Times New Roman" panose="02020603050405020304" pitchFamily="18" charset="0"/>
                                </a:rPr>
                                <m:t>𝑛</m:t>
                              </m:r>
                            </m:sub>
                          </m:sSub>
                          <m:r>
                            <a:rPr lang="en-US" i="1">
                              <a:latin typeface="Cambria Math" panose="02040503050406030204" pitchFamily="18" charset="0"/>
                              <a:ea typeface="Calibri" panose="020F0502020204030204" pitchFamily="34" charset="0"/>
                              <a:cs typeface="Times New Roman" panose="02020603050405020304" pitchFamily="18" charset="0"/>
                            </a:rPr>
                            <m:t>+</m:t>
                          </m:r>
                          <m:sSub>
                            <m:sSubPr>
                              <m:ctrlPr>
                                <a:rPr lang="it-IT"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ea typeface="Calibri" panose="020F0502020204030204" pitchFamily="34" charset="0"/>
                                  <a:cs typeface="Times New Roman" panose="02020603050405020304" pitchFamily="18" charset="0"/>
                                </a:rPr>
                                <m:t>𝑝</m:t>
                              </m:r>
                            </m:e>
                            <m:sub>
                              <m:r>
                                <a:rPr lang="en-US" i="1">
                                  <a:latin typeface="Cambria Math" panose="02040503050406030204" pitchFamily="18" charset="0"/>
                                  <a:ea typeface="Calibri" panose="020F0502020204030204" pitchFamily="34" charset="0"/>
                                  <a:cs typeface="Times New Roman" panose="02020603050405020304" pitchFamily="18" charset="0"/>
                                </a:rPr>
                                <m:t>3</m:t>
                              </m:r>
                            </m:sub>
                          </m:sSub>
                          <m:sSub>
                            <m:sSubPr>
                              <m:ctrlPr>
                                <a:rPr lang="it-IT"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ea typeface="Calibri" panose="020F0502020204030204" pitchFamily="34" charset="0"/>
                                  <a:cs typeface="Times New Roman" panose="02020603050405020304" pitchFamily="18" charset="0"/>
                                </a:rPr>
                                <m:t>𝑎</m:t>
                              </m:r>
                            </m:e>
                            <m:sub>
                              <m:r>
                                <a:rPr lang="en-US" i="1">
                                  <a:latin typeface="Cambria Math" panose="02040503050406030204" pitchFamily="18" charset="0"/>
                                  <a:ea typeface="Calibri" panose="020F0502020204030204" pitchFamily="34" charset="0"/>
                                  <a:cs typeface="Times New Roman" panose="02020603050405020304" pitchFamily="18" charset="0"/>
                                </a:rPr>
                                <m:t>3,</m:t>
                              </m:r>
                              <m:r>
                                <a:rPr lang="it-IT" b="0" i="1" smtClean="0">
                                  <a:latin typeface="Cambria Math" panose="02040503050406030204" pitchFamily="18" charset="0"/>
                                  <a:ea typeface="Calibri" panose="020F0502020204030204" pitchFamily="34" charset="0"/>
                                  <a:cs typeface="Times New Roman" panose="02020603050405020304" pitchFamily="18" charset="0"/>
                                </a:rPr>
                                <m:t>𝑛</m:t>
                              </m:r>
                              <m:r>
                                <a:rPr lang="en-US" i="1">
                                  <a:latin typeface="Cambria Math" panose="02040503050406030204" pitchFamily="18" charset="0"/>
                                  <a:ea typeface="Calibri" panose="020F0502020204030204" pitchFamily="34" charset="0"/>
                                  <a:cs typeface="Times New Roman" panose="02020603050405020304" pitchFamily="18" charset="0"/>
                                </a:rPr>
                                <m:t> </m:t>
                              </m:r>
                            </m:sub>
                          </m:sSub>
                          <m:r>
                            <a:rPr lang="en-US" i="1">
                              <a:latin typeface="Cambria Math" panose="02040503050406030204" pitchFamily="18" charset="0"/>
                              <a:ea typeface="Calibri" panose="020F0502020204030204" pitchFamily="34" charset="0"/>
                              <a:cs typeface="Times New Roman" panose="02020603050405020304" pitchFamily="18" charset="0"/>
                            </a:rPr>
                            <m:t>+…+</m:t>
                          </m:r>
                          <m:sSub>
                            <m:sSubPr>
                              <m:ctrlPr>
                                <a:rPr lang="it-IT" i="1">
                                  <a:latin typeface="Cambria Math" panose="02040503050406030204" pitchFamily="18" charset="0"/>
                                  <a:ea typeface="Calibri" panose="020F0502020204030204" pitchFamily="34" charset="0"/>
                                  <a:cs typeface="Times New Roman" panose="02020603050405020304" pitchFamily="18" charset="0"/>
                                </a:rPr>
                              </m:ctrlPr>
                            </m:sSubPr>
                            <m:e>
                              <m:r>
                                <a:rPr lang="it-IT" i="1">
                                  <a:latin typeface="Cambria Math" panose="02040503050406030204" pitchFamily="18" charset="0"/>
                                  <a:ea typeface="Calibri" panose="020F0502020204030204" pitchFamily="34" charset="0"/>
                                  <a:cs typeface="Times New Roman" panose="02020603050405020304" pitchFamily="18" charset="0"/>
                                </a:rPr>
                                <m:t>𝑝</m:t>
                              </m:r>
                            </m:e>
                            <m:sub>
                              <m:r>
                                <a:rPr lang="it-IT" i="1">
                                  <a:latin typeface="Cambria Math" panose="02040503050406030204" pitchFamily="18" charset="0"/>
                                  <a:ea typeface="Calibri" panose="020F0502020204030204" pitchFamily="34" charset="0"/>
                                  <a:cs typeface="Times New Roman" panose="02020603050405020304" pitchFamily="18" charset="0"/>
                                </a:rPr>
                                <m:t>𝑛</m:t>
                              </m:r>
                            </m:sub>
                          </m:sSub>
                          <m:sSub>
                            <m:sSubPr>
                              <m:ctrlPr>
                                <a:rPr lang="it-IT" i="1">
                                  <a:latin typeface="Cambria Math" panose="02040503050406030204" pitchFamily="18" charset="0"/>
                                  <a:ea typeface="Calibri" panose="020F0502020204030204" pitchFamily="34" charset="0"/>
                                  <a:cs typeface="Times New Roman" panose="02020603050405020304" pitchFamily="18" charset="0"/>
                                </a:rPr>
                              </m:ctrlPr>
                            </m:sSubPr>
                            <m:e>
                              <m:r>
                                <a:rPr lang="it-IT" i="1">
                                  <a:latin typeface="Cambria Math" panose="02040503050406030204" pitchFamily="18" charset="0"/>
                                  <a:ea typeface="Calibri" panose="020F0502020204030204" pitchFamily="34" charset="0"/>
                                  <a:cs typeface="Times New Roman" panose="02020603050405020304" pitchFamily="18" charset="0"/>
                                </a:rPr>
                                <m:t>𝑎</m:t>
                              </m:r>
                            </m:e>
                            <m:sub>
                              <m:r>
                                <a:rPr lang="it-IT" i="1">
                                  <a:latin typeface="Cambria Math" panose="02040503050406030204" pitchFamily="18" charset="0"/>
                                  <a:ea typeface="Calibri" panose="020F0502020204030204" pitchFamily="34" charset="0"/>
                                  <a:cs typeface="Times New Roman" panose="02020603050405020304" pitchFamily="18" charset="0"/>
                                </a:rPr>
                                <m:t>𝑛</m:t>
                              </m:r>
                              <m:r>
                                <a:rPr lang="it-IT" i="1">
                                  <a:latin typeface="Cambria Math" panose="02040503050406030204" pitchFamily="18" charset="0"/>
                                  <a:ea typeface="Calibri" panose="020F0502020204030204" pitchFamily="34" charset="0"/>
                                  <a:cs typeface="Times New Roman" panose="02020603050405020304" pitchFamily="18" charset="0"/>
                                </a:rPr>
                                <m:t>,</m:t>
                              </m:r>
                              <m:r>
                                <a:rPr lang="it-IT" b="0" i="1" smtClean="0">
                                  <a:latin typeface="Cambria Math" panose="02040503050406030204" pitchFamily="18" charset="0"/>
                                  <a:ea typeface="Calibri" panose="020F0502020204030204" pitchFamily="34" charset="0"/>
                                  <a:cs typeface="Times New Roman" panose="02020603050405020304" pitchFamily="18" charset="0"/>
                                </a:rPr>
                                <m:t>𝑛</m:t>
                              </m:r>
                            </m:sub>
                          </m:sSub>
                          <m:r>
                            <a:rPr lang="it-IT" b="0" i="1" smtClean="0">
                              <a:latin typeface="Cambria Math" panose="02040503050406030204" pitchFamily="18" charset="0"/>
                              <a:ea typeface="Calibri" panose="020F0502020204030204" pitchFamily="34" charset="0"/>
                              <a:cs typeface="Times New Roman" panose="02020603050405020304" pitchFamily="18" charset="0"/>
                            </a:rPr>
                            <m:t>)</m:t>
                          </m:r>
                          <m:r>
                            <a:rPr lang="it-IT" i="1">
                              <a:latin typeface="Cambria Math" panose="02040503050406030204" pitchFamily="18" charset="0"/>
                              <a:ea typeface="Calibri" panose="020F0502020204030204" pitchFamily="34" charset="0"/>
                              <a:cs typeface="Times New Roman" panose="02020603050405020304" pitchFamily="18" charset="0"/>
                            </a:rPr>
                            <m:t>(1+</m:t>
                          </m:r>
                          <m:r>
                            <a:rPr lang="it-IT" i="1">
                              <a:latin typeface="Cambria Math" panose="02040503050406030204" pitchFamily="18" charset="0"/>
                              <a:ea typeface="Calibri" panose="020F0502020204030204" pitchFamily="34" charset="0"/>
                              <a:cs typeface="Times New Roman" panose="02020603050405020304" pitchFamily="18" charset="0"/>
                            </a:rPr>
                            <m:t>𝑚</m:t>
                          </m:r>
                          <m:r>
                            <a:rPr lang="it-IT" i="1">
                              <a:latin typeface="Cambria Math" panose="02040503050406030204" pitchFamily="18" charset="0"/>
                              <a:ea typeface="Calibri" panose="020F0502020204030204" pitchFamily="34" charset="0"/>
                              <a:cs typeface="Times New Roman" panose="02020603050405020304" pitchFamily="18" charset="0"/>
                            </a:rPr>
                            <m:t>)</m:t>
                          </m:r>
                        </m:e>
                      </m:eqArr>
                    </m:oMath>
                  </m:oMathPara>
                </a14:m>
                <a:endParaRPr lang="it-IT" dirty="0">
                  <a:ea typeface="Calibri" panose="020F0502020204030204" pitchFamily="34" charset="0"/>
                  <a:cs typeface="Times New Roman" panose="02020603050405020304" pitchFamily="18" charset="0"/>
                </a:endParaRPr>
              </a:p>
              <a:p>
                <a:pPr algn="just"/>
                <a:endParaRPr lang="it-IT" dirty="0"/>
              </a:p>
              <a:p>
                <a:pPr algn="just"/>
                <a:r>
                  <a:rPr lang="it-IT" dirty="0">
                    <a:latin typeface="Times New Roman" panose="02020603050405020304" pitchFamily="18" charset="0"/>
                    <a:cs typeface="Times New Roman" panose="02020603050405020304" pitchFamily="18" charset="0"/>
                  </a:rPr>
                  <a:t>dove: </a:t>
                </a:r>
                <a14:m>
                  <m:oMath xmlns:m="http://schemas.openxmlformats.org/officeDocument/2006/math">
                    <m:sSub>
                      <m:sSubPr>
                        <m:ctrlPr>
                          <a:rPr lang="it-IT" i="1" smtClean="0">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ea typeface="Calibri" panose="020F0502020204030204" pitchFamily="34" charset="0"/>
                            <a:cs typeface="Times New Roman" panose="02020603050405020304" pitchFamily="18" charset="0"/>
                          </a:rPr>
                          <m:t>𝑎</m:t>
                        </m:r>
                      </m:e>
                      <m:sub>
                        <m:r>
                          <a:rPr lang="it-IT" b="0" i="1" smtClean="0">
                            <a:latin typeface="Cambria Math" panose="02040503050406030204" pitchFamily="18" charset="0"/>
                            <a:ea typeface="Calibri" panose="020F0502020204030204" pitchFamily="34" charset="0"/>
                            <a:cs typeface="Times New Roman" panose="02020603050405020304" pitchFamily="18" charset="0"/>
                          </a:rPr>
                          <m:t>𝑖</m:t>
                        </m:r>
                        <m:r>
                          <a:rPr lang="en-US" i="1">
                            <a:latin typeface="Cambria Math" panose="02040503050406030204" pitchFamily="18" charset="0"/>
                            <a:ea typeface="Calibri" panose="020F0502020204030204" pitchFamily="34" charset="0"/>
                            <a:cs typeface="Times New Roman" panose="02020603050405020304" pitchFamily="18" charset="0"/>
                          </a:rPr>
                          <m:t>,</m:t>
                        </m:r>
                        <m:r>
                          <a:rPr lang="it-IT" b="0" i="1" smtClean="0">
                            <a:latin typeface="Cambria Math" panose="02040503050406030204" pitchFamily="18" charset="0"/>
                            <a:ea typeface="Calibri" panose="020F0502020204030204" pitchFamily="34" charset="0"/>
                            <a:cs typeface="Times New Roman" panose="02020603050405020304" pitchFamily="18" charset="0"/>
                          </a:rPr>
                          <m:t>𝑗</m:t>
                        </m:r>
                      </m:sub>
                    </m:sSub>
                  </m:oMath>
                </a14:m>
                <a:r>
                  <a:rPr lang="it-IT" dirty="0">
                    <a:latin typeface="Times New Roman" panose="02020603050405020304" pitchFamily="18" charset="0"/>
                    <a:cs typeface="Times New Roman" panose="02020603050405020304" pitchFamily="18" charset="0"/>
                  </a:rPr>
                  <a:t> è la quantità di bene i necessaria a produrre una unità del bene j, w è il salario monetario orario, m è il markup, </a:t>
                </a:r>
                <a14:m>
                  <m:oMath xmlns:m="http://schemas.openxmlformats.org/officeDocument/2006/math">
                    <m:sSub>
                      <m:sSubPr>
                        <m:ctrlPr>
                          <a:rPr lang="it-IT" b="0" i="1" smtClean="0">
                            <a:latin typeface="Cambria Math" panose="02040503050406030204" pitchFamily="18" charset="0"/>
                            <a:cs typeface="Times New Roman" panose="02020603050405020304" pitchFamily="18" charset="0"/>
                          </a:rPr>
                        </m:ctrlPr>
                      </m:sSubPr>
                      <m:e>
                        <m:r>
                          <a:rPr lang="it-IT" b="0" i="1" smtClean="0">
                            <a:latin typeface="Cambria Math" panose="02040503050406030204" pitchFamily="18" charset="0"/>
                            <a:cs typeface="Times New Roman" panose="02020603050405020304" pitchFamily="18" charset="0"/>
                          </a:rPr>
                          <m:t>𝑙</m:t>
                        </m:r>
                      </m:e>
                      <m:sub>
                        <m:r>
                          <a:rPr lang="it-IT" b="0" i="1" smtClean="0">
                            <a:latin typeface="Cambria Math" panose="02040503050406030204" pitchFamily="18" charset="0"/>
                            <a:cs typeface="Times New Roman" panose="02020603050405020304" pitchFamily="18" charset="0"/>
                          </a:rPr>
                          <m:t>𝑗</m:t>
                        </m:r>
                      </m:sub>
                    </m:sSub>
                  </m:oMath>
                </a14:m>
                <a:r>
                  <a:rPr lang="it-IT" dirty="0">
                    <a:latin typeface="Times New Roman" panose="02020603050405020304" pitchFamily="18" charset="0"/>
                    <a:cs typeface="Times New Roman" panose="02020603050405020304" pitchFamily="18" charset="0"/>
                  </a:rPr>
                  <a:t> è l’ammontare di ore lavoro necessarie a produrre una unità di bene. </a:t>
                </a:r>
              </a:p>
              <a:p>
                <a:pPr algn="just"/>
                <a:endParaRPr lang="it-IT" dirty="0">
                  <a:latin typeface="Times New Roman" panose="02020603050405020304" pitchFamily="18" charset="0"/>
                  <a:cs typeface="Times New Roman" panose="02020603050405020304" pitchFamily="18" charset="0"/>
                </a:endParaRPr>
              </a:p>
              <a:p>
                <a:pPr algn="just"/>
                <a:endParaRPr lang="it-IT" dirty="0">
                  <a:latin typeface="Times New Roman" panose="02020603050405020304" pitchFamily="18" charset="0"/>
                  <a:cs typeface="Times New Roman" panose="02020603050405020304" pitchFamily="18" charset="0"/>
                </a:endParaRPr>
              </a:p>
              <a:p>
                <a:pPr algn="just"/>
                <a:endParaRPr lang="it-IT" dirty="0"/>
              </a:p>
            </p:txBody>
          </p:sp>
        </mc:Choice>
        <mc:Fallback xmlns="">
          <p:sp>
            <p:nvSpPr>
              <p:cNvPr id="5" name="CasellaDiTesto 4">
                <a:extLst>
                  <a:ext uri="{FF2B5EF4-FFF2-40B4-BE49-F238E27FC236}">
                    <a16:creationId xmlns:a16="http://schemas.microsoft.com/office/drawing/2014/main" id="{AAE5A0FD-424F-BB6F-AD89-DF22BB0750CD}"/>
                  </a:ext>
                </a:extLst>
              </p:cNvPr>
              <p:cNvSpPr txBox="1">
                <a:spLocks noRot="1" noChangeAspect="1" noMove="1" noResize="1" noEditPoints="1" noAdjustHandles="1" noChangeArrowheads="1" noChangeShapeType="1" noTextEdit="1"/>
              </p:cNvSpPr>
              <p:nvPr/>
            </p:nvSpPr>
            <p:spPr>
              <a:xfrm>
                <a:off x="506505" y="1612180"/>
                <a:ext cx="11013141" cy="4227376"/>
              </a:xfrm>
              <a:prstGeom prst="rect">
                <a:avLst/>
              </a:prstGeom>
              <a:blipFill>
                <a:blip r:embed="rId2"/>
                <a:stretch>
                  <a:fillRect l="-443" r="-498"/>
                </a:stretch>
              </a:blipFill>
            </p:spPr>
            <p:txBody>
              <a:bodyPr/>
              <a:lstStyle/>
              <a:p>
                <a:r>
                  <a:rPr lang="it-IT">
                    <a:noFill/>
                  </a:rPr>
                  <a:t> </a:t>
                </a:r>
              </a:p>
            </p:txBody>
          </p:sp>
        </mc:Fallback>
      </mc:AlternateContent>
      <p:sp>
        <p:nvSpPr>
          <p:cNvPr id="3" name="Shape 2">
            <a:extLst>
              <a:ext uri="{FF2B5EF4-FFF2-40B4-BE49-F238E27FC236}">
                <a16:creationId xmlns:a16="http://schemas.microsoft.com/office/drawing/2014/main" id="{1F46BFCB-65B0-D6B6-8E68-29A220C6899C}"/>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4" name="Image 0" descr="/mnt/data/deams_logo.png">
            <a:extLst>
              <a:ext uri="{FF2B5EF4-FFF2-40B4-BE49-F238E27FC236}">
                <a16:creationId xmlns:a16="http://schemas.microsoft.com/office/drawing/2014/main" id="{E2A0997A-77C7-F3CA-E4DA-B1E77ACDD159}"/>
              </a:ext>
            </a:extLst>
          </p:cNvPr>
          <p:cNvPicPr>
            <a:picLocks noChangeAspect="1"/>
          </p:cNvPicPr>
          <p:nvPr/>
        </p:nvPicPr>
        <p:blipFill>
          <a:blip r:embed="rId3"/>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25612245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63C6D-D80A-E085-CF1B-8707404AF1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928ACD-1200-115A-4458-70E6853532C9}"/>
              </a:ext>
            </a:extLst>
          </p:cNvPr>
          <p:cNvSpPr>
            <a:spLocks noGrp="1"/>
          </p:cNvSpPr>
          <p:nvPr>
            <p:ph type="title"/>
          </p:nvPr>
        </p:nvSpPr>
        <p:spPr/>
        <p:txBody>
          <a:bodyPr/>
          <a:lstStyle/>
          <a:p>
            <a:r>
              <a:rPr lang="it-IT" noProof="0" dirty="0">
                <a:latin typeface="Times New Roman" panose="02020603050405020304" pitchFamily="18" charset="0"/>
                <a:cs typeface="Times New Roman" panose="02020603050405020304" pitchFamily="18" charset="0"/>
              </a:rPr>
              <a:t>IL PIL</a:t>
            </a:r>
          </a:p>
        </p:txBody>
      </p:sp>
      <p:sp>
        <p:nvSpPr>
          <p:cNvPr id="4" name="CasellaDiTesto 3">
            <a:extLst>
              <a:ext uri="{FF2B5EF4-FFF2-40B4-BE49-F238E27FC236}">
                <a16:creationId xmlns:a16="http://schemas.microsoft.com/office/drawing/2014/main" id="{1B64BEA5-BB5A-1E17-A9E9-C4FEE5AFEAD7}"/>
              </a:ext>
            </a:extLst>
          </p:cNvPr>
          <p:cNvSpPr txBox="1"/>
          <p:nvPr/>
        </p:nvSpPr>
        <p:spPr>
          <a:xfrm>
            <a:off x="838200" y="1285678"/>
            <a:ext cx="10213137" cy="4093428"/>
          </a:xfrm>
          <a:prstGeom prst="rect">
            <a:avLst/>
          </a:prstGeom>
          <a:noFill/>
        </p:spPr>
        <p:txBody>
          <a:bodyPr wrap="square">
            <a:spAutoFit/>
          </a:bodyPr>
          <a:lstStyle/>
          <a:p>
            <a:pPr marL="0" indent="0" algn="just">
              <a:buNone/>
            </a:pPr>
            <a:endParaRPr lang="it-IT" sz="2600" noProof="0" dirty="0">
              <a:latin typeface="Times New Roman" panose="02020603050405020304" pitchFamily="18" charset="0"/>
              <a:ea typeface="SimSun" panose="02010600030101010101" pitchFamily="2" charset="-122"/>
              <a:cs typeface="Times New Roman" panose="02020603050405020304" pitchFamily="18" charset="0"/>
            </a:endParaRPr>
          </a:p>
          <a:p>
            <a:pPr algn="just"/>
            <a:r>
              <a:rPr lang="it-IT" sz="2600" noProof="0" dirty="0">
                <a:latin typeface="Times New Roman" panose="02020603050405020304" pitchFamily="18" charset="0"/>
                <a:ea typeface="SimSun" panose="02010600030101010101" pitchFamily="2" charset="-122"/>
                <a:cs typeface="Times New Roman" panose="02020603050405020304" pitchFamily="18" charset="0"/>
              </a:rPr>
              <a:t>Tre modi per calcolare il PIL: </a:t>
            </a:r>
          </a:p>
          <a:p>
            <a:pPr algn="just"/>
            <a:endParaRPr lang="it-IT" sz="2600" noProof="0" dirty="0">
              <a:latin typeface="Times New Roman" panose="02020603050405020304" pitchFamily="18" charset="0"/>
              <a:ea typeface="SimSun" panose="02010600030101010101" pitchFamily="2" charset="-122"/>
              <a:cs typeface="Times New Roman" panose="02020603050405020304" pitchFamily="18" charset="0"/>
            </a:endParaRPr>
          </a:p>
          <a:p>
            <a:pPr marL="342900" indent="-342900" algn="just">
              <a:buAutoNum type="arabicParenR"/>
            </a:pPr>
            <a:r>
              <a:rPr lang="it-IT" sz="2600" noProof="0" dirty="0">
                <a:latin typeface="Times New Roman" panose="02020603050405020304" pitchFamily="18" charset="0"/>
                <a:ea typeface="SimSun" panose="02010600030101010101" pitchFamily="2" charset="-122"/>
                <a:cs typeface="Times New Roman" panose="02020603050405020304" pitchFamily="18" charset="0"/>
              </a:rPr>
              <a:t>Valore aggiunto</a:t>
            </a:r>
          </a:p>
          <a:p>
            <a:pPr marL="342900" indent="-342900" algn="just">
              <a:buAutoNum type="arabicParenR"/>
            </a:pPr>
            <a:endParaRPr lang="it-IT" sz="2600" noProof="0" dirty="0">
              <a:latin typeface="Times New Roman" panose="02020603050405020304" pitchFamily="18" charset="0"/>
              <a:ea typeface="SimSun" panose="02010600030101010101" pitchFamily="2" charset="-122"/>
              <a:cs typeface="Times New Roman" panose="02020603050405020304" pitchFamily="18" charset="0"/>
            </a:endParaRPr>
          </a:p>
          <a:p>
            <a:pPr marL="342900" indent="-342900" algn="just">
              <a:buAutoNum type="arabicParenR"/>
            </a:pPr>
            <a:r>
              <a:rPr lang="it-IT" sz="2600" noProof="0" dirty="0">
                <a:latin typeface="Times New Roman" panose="02020603050405020304" pitchFamily="18" charset="0"/>
                <a:ea typeface="SimSun" panose="02010600030101010101" pitchFamily="2" charset="-122"/>
                <a:cs typeface="Times New Roman" panose="02020603050405020304" pitchFamily="18" charset="0"/>
              </a:rPr>
              <a:t>Redditi (Salar</a:t>
            </a:r>
            <a:r>
              <a:rPr lang="it-IT" sz="2600" dirty="0">
                <a:latin typeface="Times New Roman" panose="02020603050405020304" pitchFamily="18" charset="0"/>
                <a:ea typeface="SimSun" panose="02010600030101010101" pitchFamily="2" charset="-122"/>
                <a:cs typeface="Times New Roman" panose="02020603050405020304" pitchFamily="18" charset="0"/>
              </a:rPr>
              <a:t>i,</a:t>
            </a:r>
            <a:r>
              <a:rPr lang="it-IT" sz="2600" noProof="0" dirty="0">
                <a:latin typeface="Times New Roman" panose="02020603050405020304" pitchFamily="18" charset="0"/>
                <a:ea typeface="SimSun" panose="02010600030101010101" pitchFamily="2" charset="-122"/>
                <a:cs typeface="Times New Roman" panose="02020603050405020304" pitchFamily="18" charset="0"/>
              </a:rPr>
              <a:t> profitti e rendite)</a:t>
            </a:r>
          </a:p>
          <a:p>
            <a:pPr marL="342900" indent="-342900" algn="just">
              <a:buAutoNum type="arabicParenR"/>
            </a:pPr>
            <a:endParaRPr lang="it-IT" sz="2600" noProof="0" dirty="0">
              <a:latin typeface="Times New Roman" panose="02020603050405020304" pitchFamily="18" charset="0"/>
              <a:ea typeface="SimSun" panose="02010600030101010101" pitchFamily="2" charset="-122"/>
              <a:cs typeface="Times New Roman" panose="02020603050405020304" pitchFamily="18" charset="0"/>
            </a:endParaRPr>
          </a:p>
          <a:p>
            <a:pPr marL="342900" indent="-342900" algn="just">
              <a:buAutoNum type="arabicParenR"/>
            </a:pPr>
            <a:r>
              <a:rPr lang="it-IT" sz="2600" noProof="0" dirty="0">
                <a:latin typeface="Times New Roman" panose="02020603050405020304" pitchFamily="18" charset="0"/>
                <a:ea typeface="SimSun" panose="02010600030101010101" pitchFamily="2" charset="-122"/>
                <a:cs typeface="Times New Roman" panose="02020603050405020304" pitchFamily="18" charset="0"/>
              </a:rPr>
              <a:t>Domanda Finale</a:t>
            </a:r>
          </a:p>
          <a:p>
            <a:pPr marL="342900" indent="-342900" algn="just">
              <a:buFontTx/>
              <a:buAutoNum type="arabicParenR"/>
            </a:pPr>
            <a:endParaRPr lang="it-IT" sz="2600" noProof="0" dirty="0">
              <a:latin typeface="Times New Roman" panose="02020603050405020304" pitchFamily="18" charset="0"/>
              <a:ea typeface="SimSun" panose="02010600030101010101" pitchFamily="2" charset="-122"/>
              <a:cs typeface="Times New Roman" panose="02020603050405020304" pitchFamily="18" charset="0"/>
            </a:endParaRPr>
          </a:p>
          <a:p>
            <a:pPr algn="just"/>
            <a:endParaRPr lang="it-IT" sz="2600" noProof="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3" name="Shape 2">
            <a:extLst>
              <a:ext uri="{FF2B5EF4-FFF2-40B4-BE49-F238E27FC236}">
                <a16:creationId xmlns:a16="http://schemas.microsoft.com/office/drawing/2014/main" id="{3E22AAEB-97B9-B1BA-5113-6834C8E4D89A}"/>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5" name="Image 0" descr="/mnt/data/deams_logo.png">
            <a:extLst>
              <a:ext uri="{FF2B5EF4-FFF2-40B4-BE49-F238E27FC236}">
                <a16:creationId xmlns:a16="http://schemas.microsoft.com/office/drawing/2014/main" id="{4951028D-BD41-B93A-F3AA-738E33FAED14}"/>
              </a:ext>
            </a:extLst>
          </p:cNvPr>
          <p:cNvPicPr>
            <a:picLocks noChangeAspect="1"/>
          </p:cNvPicPr>
          <p:nvPr/>
        </p:nvPicPr>
        <p:blipFill>
          <a:blip r:embed="rId2"/>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21590037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0A9ED-3E36-2B98-0B36-C718441E83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F8303E-AF17-F636-64CD-25E62524A3C8}"/>
              </a:ext>
            </a:extLst>
          </p:cNvPr>
          <p:cNvSpPr>
            <a:spLocks noGrp="1"/>
          </p:cNvSpPr>
          <p:nvPr>
            <p:ph type="title"/>
          </p:nvPr>
        </p:nvSpPr>
        <p:spPr/>
        <p:txBody>
          <a:bodyPr/>
          <a:lstStyle/>
          <a:p>
            <a:r>
              <a:rPr lang="it-IT" noProof="0" dirty="0">
                <a:latin typeface="Times New Roman" panose="02020603050405020304" pitchFamily="18" charset="0"/>
                <a:cs typeface="Times New Roman" panose="02020603050405020304" pitchFamily="18" charset="0"/>
              </a:rPr>
              <a:t>IL PIL</a:t>
            </a:r>
          </a:p>
        </p:txBody>
      </p:sp>
      <mc:AlternateContent xmlns:mc="http://schemas.openxmlformats.org/markup-compatibility/2006" xmlns:a14="http://schemas.microsoft.com/office/drawing/2010/main">
        <mc:Choice Requires="a14">
          <p:sp>
            <p:nvSpPr>
              <p:cNvPr id="4" name="CasellaDiTesto 3">
                <a:extLst>
                  <a:ext uri="{FF2B5EF4-FFF2-40B4-BE49-F238E27FC236}">
                    <a16:creationId xmlns:a16="http://schemas.microsoft.com/office/drawing/2014/main" id="{0CFA64F9-EFCA-70D2-0573-5CDBEE4668EA}"/>
                  </a:ext>
                </a:extLst>
              </p:cNvPr>
              <p:cNvSpPr txBox="1"/>
              <p:nvPr/>
            </p:nvSpPr>
            <p:spPr>
              <a:xfrm>
                <a:off x="838200" y="1285678"/>
                <a:ext cx="10213137" cy="4538037"/>
              </a:xfrm>
              <a:prstGeom prst="rect">
                <a:avLst/>
              </a:prstGeom>
              <a:noFill/>
            </p:spPr>
            <p:txBody>
              <a:bodyPr wrap="square">
                <a:spAutoFit/>
              </a:bodyPr>
              <a:lstStyle/>
              <a:p>
                <a:pPr marL="342900" indent="-342900" algn="just">
                  <a:buAutoNum type="arabicParenR"/>
                </a:pPr>
                <a:r>
                  <a:rPr lang="it-IT" sz="2600" noProof="0" dirty="0">
                    <a:latin typeface="Times New Roman" panose="02020603050405020304" pitchFamily="18" charset="0"/>
                    <a:ea typeface="SimSun" panose="02010600030101010101" pitchFamily="2" charset="-122"/>
                    <a:cs typeface="Times New Roman" panose="02020603050405020304" pitchFamily="18" charset="0"/>
                  </a:rPr>
                  <a:t>Valore aggiunto:</a:t>
                </a:r>
              </a:p>
              <a:p>
                <a:pPr algn="just"/>
                <a14:m>
                  <m:oMathPara xmlns:m="http://schemas.openxmlformats.org/officeDocument/2006/math">
                    <m:oMathParaPr>
                      <m:jc m:val="centerGroup"/>
                    </m:oMathParaPr>
                    <m:oMath xmlns:m="http://schemas.openxmlformats.org/officeDocument/2006/math">
                      <m:r>
                        <a:rPr lang="it-IT" sz="2600" b="0" i="1" noProof="0" smtClean="0">
                          <a:latin typeface="Cambria Math" panose="02040503050406030204" pitchFamily="18" charset="0"/>
                          <a:ea typeface="SimSun" panose="02010600030101010101" pitchFamily="2" charset="-122"/>
                          <a:cs typeface="Times New Roman" panose="02020603050405020304" pitchFamily="18" charset="0"/>
                        </a:rPr>
                        <m:t>𝑃𝐼𝐿</m:t>
                      </m:r>
                      <m:r>
                        <a:rPr lang="it-IT" sz="2600" b="0" i="1" noProof="0" smtClean="0">
                          <a:latin typeface="Cambria Math" panose="02040503050406030204" pitchFamily="18" charset="0"/>
                          <a:ea typeface="SimSun" panose="02010600030101010101" pitchFamily="2" charset="-122"/>
                          <a:cs typeface="Times New Roman" panose="02020603050405020304" pitchFamily="18" charset="0"/>
                        </a:rPr>
                        <m:t>=</m:t>
                      </m:r>
                      <m:nary>
                        <m:naryPr>
                          <m:chr m:val="∑"/>
                          <m:ctrlPr>
                            <a:rPr lang="it-IT" sz="2600" b="0" i="1" noProof="0" smtClean="0">
                              <a:latin typeface="Cambria Math" panose="02040503050406030204" pitchFamily="18" charset="0"/>
                              <a:ea typeface="SimSun" panose="02010600030101010101" pitchFamily="2" charset="-122"/>
                              <a:cs typeface="Times New Roman" panose="02020603050405020304" pitchFamily="18" charset="0"/>
                            </a:rPr>
                          </m:ctrlPr>
                        </m:naryPr>
                        <m:sub>
                          <m:r>
                            <m:rPr>
                              <m:brk m:alnAt="23"/>
                            </m:rPr>
                            <a:rPr lang="it-IT" sz="2600" b="0" i="1" noProof="0" smtClean="0">
                              <a:latin typeface="Cambria Math" panose="02040503050406030204" pitchFamily="18" charset="0"/>
                              <a:ea typeface="SimSun" panose="02010600030101010101" pitchFamily="2" charset="-122"/>
                              <a:cs typeface="Times New Roman" panose="02020603050405020304" pitchFamily="18" charset="0"/>
                            </a:rPr>
                            <m:t>𝑖</m:t>
                          </m:r>
                        </m:sub>
                        <m:sup>
                          <m:r>
                            <a:rPr lang="it-IT" sz="2600" b="0" i="1" noProof="0" smtClean="0">
                              <a:latin typeface="Cambria Math" panose="02040503050406030204" pitchFamily="18" charset="0"/>
                              <a:ea typeface="SimSun" panose="02010600030101010101" pitchFamily="2" charset="-122"/>
                              <a:cs typeface="Times New Roman" panose="02020603050405020304" pitchFamily="18" charset="0"/>
                            </a:rPr>
                            <m:t>𝑛</m:t>
                          </m:r>
                        </m:sup>
                        <m:e>
                          <m:r>
                            <a:rPr lang="it-IT" sz="2600" b="0" i="1" noProof="0" smtClean="0">
                              <a:latin typeface="Cambria Math" panose="02040503050406030204" pitchFamily="18" charset="0"/>
                              <a:ea typeface="SimSun" panose="02010600030101010101" pitchFamily="2" charset="-122"/>
                              <a:cs typeface="Times New Roman" panose="02020603050405020304" pitchFamily="18" charset="0"/>
                            </a:rPr>
                            <m:t>𝑉</m:t>
                          </m:r>
                          <m:sSub>
                            <m:sSubPr>
                              <m:ctrlPr>
                                <a:rPr lang="it-IT" sz="2600" b="0" i="1" noProof="0" smtClean="0">
                                  <a:latin typeface="Cambria Math" panose="02040503050406030204" pitchFamily="18" charset="0"/>
                                  <a:ea typeface="SimSun" panose="02010600030101010101" pitchFamily="2" charset="-122"/>
                                  <a:cs typeface="Times New Roman" panose="02020603050405020304" pitchFamily="18" charset="0"/>
                                </a:rPr>
                              </m:ctrlPr>
                            </m:sSubPr>
                            <m:e>
                              <m:r>
                                <a:rPr lang="it-IT" sz="2600" b="0" i="1" noProof="0" smtClean="0">
                                  <a:latin typeface="Cambria Math" panose="02040503050406030204" pitchFamily="18" charset="0"/>
                                  <a:ea typeface="SimSun" panose="02010600030101010101" pitchFamily="2" charset="-122"/>
                                  <a:cs typeface="Times New Roman" panose="02020603050405020304" pitchFamily="18" charset="0"/>
                                </a:rPr>
                                <m:t>𝐴</m:t>
                              </m:r>
                            </m:e>
                            <m:sub>
                              <m:r>
                                <a:rPr lang="it-IT" sz="2600" b="0" i="1" noProof="0" smtClean="0">
                                  <a:latin typeface="Cambria Math" panose="02040503050406030204" pitchFamily="18" charset="0"/>
                                  <a:ea typeface="SimSun" panose="02010600030101010101" pitchFamily="2" charset="-122"/>
                                  <a:cs typeface="Times New Roman" panose="02020603050405020304" pitchFamily="18" charset="0"/>
                                </a:rPr>
                                <m:t>𝑖</m:t>
                              </m:r>
                            </m:sub>
                          </m:sSub>
                        </m:e>
                      </m:nary>
                    </m:oMath>
                  </m:oMathPara>
                </a14:m>
                <a:endParaRPr lang="it-IT" sz="2600" b="0" noProof="0" dirty="0">
                  <a:latin typeface="Times New Roman" panose="02020603050405020304" pitchFamily="18" charset="0"/>
                  <a:ea typeface="SimSun" panose="02010600030101010101" pitchFamily="2" charset="-122"/>
                  <a:cs typeface="Times New Roman" panose="02020603050405020304" pitchFamily="18" charset="0"/>
                </a:endParaRPr>
              </a:p>
              <a:p>
                <a:pPr algn="just"/>
                <a14:m>
                  <m:oMathPara xmlns:m="http://schemas.openxmlformats.org/officeDocument/2006/math">
                    <m:oMathParaPr>
                      <m:jc m:val="centerGroup"/>
                    </m:oMathParaPr>
                    <m:oMath xmlns:m="http://schemas.openxmlformats.org/officeDocument/2006/math">
                      <m:r>
                        <a:rPr lang="it-IT" sz="2600" b="0" i="1" noProof="0" smtClean="0">
                          <a:latin typeface="Cambria Math" panose="02040503050406030204" pitchFamily="18" charset="0"/>
                          <a:ea typeface="SimSun" panose="02010600030101010101" pitchFamily="2" charset="-122"/>
                          <a:cs typeface="Times New Roman" panose="02020603050405020304" pitchFamily="18" charset="0"/>
                        </a:rPr>
                        <m:t>𝑉</m:t>
                      </m:r>
                      <m:sSub>
                        <m:sSubPr>
                          <m:ctrlPr>
                            <a:rPr lang="it-IT" sz="2600" b="0" i="1" noProof="0" smtClean="0">
                              <a:latin typeface="Cambria Math" panose="02040503050406030204" pitchFamily="18" charset="0"/>
                              <a:ea typeface="SimSun" panose="02010600030101010101" pitchFamily="2" charset="-122"/>
                              <a:cs typeface="Times New Roman" panose="02020603050405020304" pitchFamily="18" charset="0"/>
                            </a:rPr>
                          </m:ctrlPr>
                        </m:sSubPr>
                        <m:e>
                          <m:r>
                            <a:rPr lang="it-IT" sz="2600" b="0" i="1" noProof="0" smtClean="0">
                              <a:latin typeface="Cambria Math" panose="02040503050406030204" pitchFamily="18" charset="0"/>
                              <a:ea typeface="SimSun" panose="02010600030101010101" pitchFamily="2" charset="-122"/>
                              <a:cs typeface="Times New Roman" panose="02020603050405020304" pitchFamily="18" charset="0"/>
                            </a:rPr>
                            <m:t>𝐴</m:t>
                          </m:r>
                        </m:e>
                        <m:sub>
                          <m:r>
                            <a:rPr lang="it-IT" sz="2600" b="0" i="1" noProof="0" smtClean="0">
                              <a:latin typeface="Cambria Math" panose="02040503050406030204" pitchFamily="18" charset="0"/>
                              <a:ea typeface="SimSun" panose="02010600030101010101" pitchFamily="2" charset="-122"/>
                              <a:cs typeface="Times New Roman" panose="02020603050405020304" pitchFamily="18" charset="0"/>
                            </a:rPr>
                            <m:t>𝑖</m:t>
                          </m:r>
                        </m:sub>
                      </m:sSub>
                      <m:r>
                        <a:rPr lang="it-IT" sz="2600" b="0" i="1" noProof="0" smtClean="0">
                          <a:latin typeface="Cambria Math" panose="02040503050406030204" pitchFamily="18" charset="0"/>
                          <a:ea typeface="SimSun" panose="02010600030101010101" pitchFamily="2" charset="-122"/>
                          <a:cs typeface="Times New Roman" panose="02020603050405020304" pitchFamily="18" charset="0"/>
                        </a:rPr>
                        <m:t>=</m:t>
                      </m:r>
                      <m:sSub>
                        <m:sSubPr>
                          <m:ctrlPr>
                            <a:rPr lang="it-IT" sz="2600" b="0" i="1" noProof="0" smtClean="0">
                              <a:latin typeface="Cambria Math" panose="02040503050406030204" pitchFamily="18" charset="0"/>
                              <a:ea typeface="SimSun" panose="02010600030101010101" pitchFamily="2" charset="-122"/>
                              <a:cs typeface="Times New Roman" panose="02020603050405020304" pitchFamily="18" charset="0"/>
                            </a:rPr>
                          </m:ctrlPr>
                        </m:sSubPr>
                        <m:e>
                          <m:r>
                            <a:rPr lang="it-IT" sz="2600" b="0" i="1" noProof="0" smtClean="0">
                              <a:latin typeface="Cambria Math" panose="02040503050406030204" pitchFamily="18" charset="0"/>
                              <a:ea typeface="SimSun" panose="02010600030101010101" pitchFamily="2" charset="-122"/>
                              <a:cs typeface="Times New Roman" panose="02020603050405020304" pitchFamily="18" charset="0"/>
                            </a:rPr>
                            <m:t>𝑝</m:t>
                          </m:r>
                        </m:e>
                        <m:sub>
                          <m:r>
                            <a:rPr lang="it-IT" sz="2600" b="0" i="1" noProof="0" smtClean="0">
                              <a:latin typeface="Cambria Math" panose="02040503050406030204" pitchFamily="18" charset="0"/>
                              <a:ea typeface="SimSun" panose="02010600030101010101" pitchFamily="2" charset="-122"/>
                              <a:cs typeface="Times New Roman" panose="02020603050405020304" pitchFamily="18" charset="0"/>
                            </a:rPr>
                            <m:t>𝑖</m:t>
                          </m:r>
                        </m:sub>
                      </m:sSub>
                      <m:sSub>
                        <m:sSubPr>
                          <m:ctrlPr>
                            <a:rPr lang="it-IT" sz="2600" b="0" i="1" noProof="0" smtClean="0">
                              <a:latin typeface="Cambria Math" panose="02040503050406030204" pitchFamily="18" charset="0"/>
                              <a:ea typeface="SimSun" panose="02010600030101010101" pitchFamily="2" charset="-122"/>
                              <a:cs typeface="Times New Roman" panose="02020603050405020304" pitchFamily="18" charset="0"/>
                            </a:rPr>
                          </m:ctrlPr>
                        </m:sSubPr>
                        <m:e>
                          <m:r>
                            <a:rPr lang="it-IT" sz="2600" b="0" i="1" noProof="0" smtClean="0">
                              <a:latin typeface="Cambria Math" panose="02040503050406030204" pitchFamily="18" charset="0"/>
                              <a:ea typeface="SimSun" panose="02010600030101010101" pitchFamily="2" charset="-122"/>
                              <a:cs typeface="Times New Roman" panose="02020603050405020304" pitchFamily="18" charset="0"/>
                            </a:rPr>
                            <m:t>𝑞</m:t>
                          </m:r>
                        </m:e>
                        <m:sub>
                          <m:r>
                            <a:rPr lang="it-IT" sz="2600" b="0" i="1" noProof="0" smtClean="0">
                              <a:latin typeface="Cambria Math" panose="02040503050406030204" pitchFamily="18" charset="0"/>
                              <a:ea typeface="SimSun" panose="02010600030101010101" pitchFamily="2" charset="-122"/>
                              <a:cs typeface="Times New Roman" panose="02020603050405020304" pitchFamily="18" charset="0"/>
                            </a:rPr>
                            <m:t>𝑖</m:t>
                          </m:r>
                        </m:sub>
                      </m:sSub>
                      <m:r>
                        <a:rPr lang="it-IT" sz="2600" b="0" i="1" noProof="0" smtClean="0">
                          <a:latin typeface="Cambria Math" panose="02040503050406030204" pitchFamily="18" charset="0"/>
                          <a:ea typeface="SimSun" panose="02010600030101010101" pitchFamily="2" charset="-122"/>
                          <a:cs typeface="Times New Roman" panose="02020603050405020304" pitchFamily="18" charset="0"/>
                        </a:rPr>
                        <m:t>−</m:t>
                      </m:r>
                      <m:nary>
                        <m:naryPr>
                          <m:chr m:val="∑"/>
                          <m:ctrlPr>
                            <a:rPr lang="it-IT" sz="2600" i="1">
                              <a:latin typeface="Cambria Math" panose="02040503050406030204" pitchFamily="18" charset="0"/>
                              <a:ea typeface="SimSun" panose="02010600030101010101" pitchFamily="2" charset="-122"/>
                              <a:cs typeface="Times New Roman" panose="02020603050405020304" pitchFamily="18" charset="0"/>
                            </a:rPr>
                          </m:ctrlPr>
                        </m:naryPr>
                        <m:sub>
                          <m:r>
                            <m:rPr>
                              <m:brk m:alnAt="23"/>
                            </m:rPr>
                            <a:rPr lang="it-IT" sz="2600" b="0" i="1" smtClean="0">
                              <a:latin typeface="Cambria Math" panose="02040503050406030204" pitchFamily="18" charset="0"/>
                              <a:ea typeface="SimSun" panose="02010600030101010101" pitchFamily="2" charset="-122"/>
                              <a:cs typeface="Times New Roman" panose="02020603050405020304" pitchFamily="18" charset="0"/>
                            </a:rPr>
                            <m:t>𝑗</m:t>
                          </m:r>
                        </m:sub>
                        <m:sup>
                          <m:r>
                            <a:rPr lang="it-IT" sz="2600" i="1">
                              <a:latin typeface="Cambria Math" panose="02040503050406030204" pitchFamily="18" charset="0"/>
                              <a:ea typeface="SimSun" panose="02010600030101010101" pitchFamily="2" charset="-122"/>
                              <a:cs typeface="Times New Roman" panose="02020603050405020304" pitchFamily="18" charset="0"/>
                            </a:rPr>
                            <m:t>𝑛</m:t>
                          </m:r>
                        </m:sup>
                        <m:e>
                          <m:sSub>
                            <m:sSubPr>
                              <m:ctrlPr>
                                <a:rPr lang="it-IT" sz="2600" b="0" i="1" smtClean="0">
                                  <a:latin typeface="Cambria Math" panose="02040503050406030204" pitchFamily="18" charset="0"/>
                                  <a:ea typeface="SimSun" panose="02010600030101010101" pitchFamily="2" charset="-122"/>
                                  <a:cs typeface="Times New Roman" panose="02020603050405020304" pitchFamily="18" charset="0"/>
                                </a:rPr>
                              </m:ctrlPr>
                            </m:sSubPr>
                            <m:e>
                              <m:r>
                                <a:rPr lang="it-IT" sz="2600" b="0" i="1" smtClean="0">
                                  <a:latin typeface="Cambria Math" panose="02040503050406030204" pitchFamily="18" charset="0"/>
                                  <a:ea typeface="SimSun" panose="02010600030101010101" pitchFamily="2" charset="-122"/>
                                  <a:cs typeface="Times New Roman" panose="02020603050405020304" pitchFamily="18" charset="0"/>
                                </a:rPr>
                                <m:t>𝑝</m:t>
                              </m:r>
                            </m:e>
                            <m:sub>
                              <m:r>
                                <a:rPr lang="it-IT" sz="2600" b="0" i="1" smtClean="0">
                                  <a:latin typeface="Cambria Math" panose="02040503050406030204" pitchFamily="18" charset="0"/>
                                  <a:ea typeface="SimSun" panose="02010600030101010101" pitchFamily="2" charset="-122"/>
                                  <a:cs typeface="Times New Roman" panose="02020603050405020304" pitchFamily="18" charset="0"/>
                                </a:rPr>
                                <m:t>𝑗</m:t>
                              </m:r>
                            </m:sub>
                          </m:sSub>
                          <m:sSub>
                            <m:sSubPr>
                              <m:ctrlPr>
                                <a:rPr lang="it-IT" sz="2600" b="0" i="1" smtClean="0">
                                  <a:latin typeface="Cambria Math" panose="02040503050406030204" pitchFamily="18" charset="0"/>
                                  <a:ea typeface="SimSun" panose="02010600030101010101" pitchFamily="2" charset="-122"/>
                                  <a:cs typeface="Times New Roman" panose="02020603050405020304" pitchFamily="18" charset="0"/>
                                </a:rPr>
                              </m:ctrlPr>
                            </m:sSubPr>
                            <m:e>
                              <m:r>
                                <a:rPr lang="it-IT" sz="2600" b="0" i="1" smtClean="0">
                                  <a:latin typeface="Cambria Math" panose="02040503050406030204" pitchFamily="18" charset="0"/>
                                  <a:ea typeface="SimSun" panose="02010600030101010101" pitchFamily="2" charset="-122"/>
                                  <a:cs typeface="Times New Roman" panose="02020603050405020304" pitchFamily="18" charset="0"/>
                                </a:rPr>
                                <m:t>𝑞</m:t>
                              </m:r>
                            </m:e>
                            <m:sub>
                              <m:r>
                                <a:rPr lang="it-IT" sz="2600" b="0" i="1" smtClean="0">
                                  <a:latin typeface="Cambria Math" panose="02040503050406030204" pitchFamily="18" charset="0"/>
                                  <a:ea typeface="SimSun" panose="02010600030101010101" pitchFamily="2" charset="-122"/>
                                  <a:cs typeface="Times New Roman" panose="02020603050405020304" pitchFamily="18" charset="0"/>
                                </a:rPr>
                                <m:t>𝑗</m:t>
                              </m:r>
                            </m:sub>
                          </m:sSub>
                        </m:e>
                      </m:nary>
                    </m:oMath>
                  </m:oMathPara>
                </a14:m>
                <a:endParaRPr lang="it-IT" sz="2600" noProof="0" dirty="0">
                  <a:latin typeface="Times New Roman" panose="02020603050405020304" pitchFamily="18" charset="0"/>
                  <a:ea typeface="SimSun" panose="02010600030101010101" pitchFamily="2" charset="-122"/>
                  <a:cs typeface="Times New Roman" panose="02020603050405020304" pitchFamily="18" charset="0"/>
                </a:endParaRPr>
              </a:p>
              <a:p>
                <a:pPr algn="just"/>
                <a:endParaRPr lang="it-IT" sz="2600" dirty="0">
                  <a:latin typeface="Times New Roman" panose="02020603050405020304" pitchFamily="18" charset="0"/>
                  <a:ea typeface="SimSun" panose="02010600030101010101" pitchFamily="2" charset="-122"/>
                  <a:cs typeface="Times New Roman" panose="02020603050405020304" pitchFamily="18" charset="0"/>
                </a:endParaRPr>
              </a:p>
              <a:p>
                <a:pPr algn="just"/>
                <a:r>
                  <a:rPr lang="it-IT" sz="2000" dirty="0">
                    <a:latin typeface="Times New Roman" panose="02020603050405020304" pitchFamily="18" charset="0"/>
                    <a:ea typeface="SimSun" panose="02010600030101010101" pitchFamily="2" charset="-122"/>
                    <a:cs typeface="Times New Roman" panose="02020603050405020304" pitchFamily="18" charset="0"/>
                  </a:rPr>
                  <a:t>Il valore aggiunto di ogni settore è la differenza tra il valore della produzione di quel settore e il valore dei beni intermedi utilizzati da quel settore. </a:t>
                </a:r>
                <a:endParaRPr lang="it-IT" sz="2000" noProof="0" dirty="0">
                  <a:latin typeface="Times New Roman" panose="02020603050405020304" pitchFamily="18" charset="0"/>
                  <a:ea typeface="SimSun" panose="02010600030101010101" pitchFamily="2" charset="-122"/>
                  <a:cs typeface="Times New Roman" panose="02020603050405020304" pitchFamily="18" charset="0"/>
                </a:endParaRPr>
              </a:p>
              <a:p>
                <a:pPr algn="just"/>
                <a:endParaRPr lang="it-IT" sz="2600" noProof="0" dirty="0">
                  <a:latin typeface="Times New Roman" panose="02020603050405020304" pitchFamily="18" charset="0"/>
                  <a:ea typeface="SimSun" panose="02010600030101010101" pitchFamily="2" charset="-122"/>
                  <a:cs typeface="Times New Roman" panose="02020603050405020304" pitchFamily="18" charset="0"/>
                </a:endParaRPr>
              </a:p>
              <a:p>
                <a:pPr algn="just"/>
                <a:endParaRPr lang="it-IT" sz="2600" noProof="0" dirty="0">
                  <a:latin typeface="Times New Roman" panose="02020603050405020304" pitchFamily="18" charset="0"/>
                  <a:ea typeface="SimSun" panose="02010600030101010101" pitchFamily="2" charset="-122"/>
                  <a:cs typeface="Times New Roman" panose="02020603050405020304" pitchFamily="18" charset="0"/>
                </a:endParaRPr>
              </a:p>
            </p:txBody>
          </p:sp>
        </mc:Choice>
        <mc:Fallback xmlns="">
          <p:sp>
            <p:nvSpPr>
              <p:cNvPr id="4" name="CasellaDiTesto 3">
                <a:extLst>
                  <a:ext uri="{FF2B5EF4-FFF2-40B4-BE49-F238E27FC236}">
                    <a16:creationId xmlns:a16="http://schemas.microsoft.com/office/drawing/2014/main" id="{0CFA64F9-EFCA-70D2-0573-5CDBEE4668EA}"/>
                  </a:ext>
                </a:extLst>
              </p:cNvPr>
              <p:cNvSpPr txBox="1">
                <a:spLocks noRot="1" noChangeAspect="1" noMove="1" noResize="1" noEditPoints="1" noAdjustHandles="1" noChangeArrowheads="1" noChangeShapeType="1" noTextEdit="1"/>
              </p:cNvSpPr>
              <p:nvPr/>
            </p:nvSpPr>
            <p:spPr>
              <a:xfrm>
                <a:off x="838200" y="1285678"/>
                <a:ext cx="10213137" cy="4538037"/>
              </a:xfrm>
              <a:prstGeom prst="rect">
                <a:avLst/>
              </a:prstGeom>
              <a:blipFill>
                <a:blip r:embed="rId2"/>
                <a:stretch>
                  <a:fillRect l="-955" t="-1210" r="-597"/>
                </a:stretch>
              </a:blipFill>
            </p:spPr>
            <p:txBody>
              <a:bodyPr/>
              <a:lstStyle/>
              <a:p>
                <a:r>
                  <a:rPr lang="it-IT">
                    <a:noFill/>
                  </a:rPr>
                  <a:t> </a:t>
                </a:r>
              </a:p>
            </p:txBody>
          </p:sp>
        </mc:Fallback>
      </mc:AlternateContent>
      <p:sp>
        <p:nvSpPr>
          <p:cNvPr id="3" name="Shape 2">
            <a:extLst>
              <a:ext uri="{FF2B5EF4-FFF2-40B4-BE49-F238E27FC236}">
                <a16:creationId xmlns:a16="http://schemas.microsoft.com/office/drawing/2014/main" id="{7B5BFFC6-5E90-629D-A855-D4BABCEDA155}"/>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5" name="Image 0" descr="/mnt/data/deams_logo.png">
            <a:extLst>
              <a:ext uri="{FF2B5EF4-FFF2-40B4-BE49-F238E27FC236}">
                <a16:creationId xmlns:a16="http://schemas.microsoft.com/office/drawing/2014/main" id="{26C6476A-EDCD-2877-5939-DBB8B755E5AA}"/>
              </a:ext>
            </a:extLst>
          </p:cNvPr>
          <p:cNvPicPr>
            <a:picLocks noChangeAspect="1"/>
          </p:cNvPicPr>
          <p:nvPr/>
        </p:nvPicPr>
        <p:blipFill>
          <a:blip r:embed="rId3"/>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33552932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2982D-FED0-3713-B97F-A7110212D7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612480-F8A4-9FDD-3E13-C9DC91A69CCB}"/>
              </a:ext>
            </a:extLst>
          </p:cNvPr>
          <p:cNvSpPr>
            <a:spLocks noGrp="1"/>
          </p:cNvSpPr>
          <p:nvPr>
            <p:ph type="title"/>
          </p:nvPr>
        </p:nvSpPr>
        <p:spPr/>
        <p:txBody>
          <a:bodyPr/>
          <a:lstStyle/>
          <a:p>
            <a:r>
              <a:rPr lang="it-IT" noProof="0" dirty="0">
                <a:latin typeface="Times New Roman" panose="02020603050405020304" pitchFamily="18" charset="0"/>
                <a:cs typeface="Times New Roman" panose="02020603050405020304" pitchFamily="18" charset="0"/>
              </a:rPr>
              <a:t>IL PIL</a:t>
            </a:r>
          </a:p>
        </p:txBody>
      </p:sp>
      <mc:AlternateContent xmlns:mc="http://schemas.openxmlformats.org/markup-compatibility/2006" xmlns:a14="http://schemas.microsoft.com/office/drawing/2010/main">
        <mc:Choice Requires="a14">
          <p:sp>
            <p:nvSpPr>
              <p:cNvPr id="4" name="CasellaDiTesto 3">
                <a:extLst>
                  <a:ext uri="{FF2B5EF4-FFF2-40B4-BE49-F238E27FC236}">
                    <a16:creationId xmlns:a16="http://schemas.microsoft.com/office/drawing/2014/main" id="{AE0C93FE-206F-FDC6-9043-B928B440EA04}"/>
                  </a:ext>
                </a:extLst>
              </p:cNvPr>
              <p:cNvSpPr txBox="1"/>
              <p:nvPr/>
            </p:nvSpPr>
            <p:spPr>
              <a:xfrm>
                <a:off x="838200" y="1285678"/>
                <a:ext cx="10213137" cy="1984774"/>
              </a:xfrm>
              <a:prstGeom prst="rect">
                <a:avLst/>
              </a:prstGeom>
              <a:noFill/>
            </p:spPr>
            <p:txBody>
              <a:bodyPr wrap="square">
                <a:spAutoFit/>
              </a:bodyPr>
              <a:lstStyle/>
              <a:p>
                <a:pPr algn="just"/>
                <a:r>
                  <a:rPr lang="it-IT" sz="2600" dirty="0">
                    <a:latin typeface="Times New Roman" panose="02020603050405020304" pitchFamily="18" charset="0"/>
                    <a:ea typeface="SimSun" panose="02010600030101010101" pitchFamily="2" charset="-122"/>
                    <a:cs typeface="Times New Roman" panose="02020603050405020304" pitchFamily="18" charset="0"/>
                  </a:rPr>
                  <a:t>Il metodo del reddito</a:t>
                </a:r>
                <a:r>
                  <a:rPr lang="it-IT" sz="2600" noProof="0" dirty="0">
                    <a:latin typeface="Times New Roman" panose="02020603050405020304" pitchFamily="18" charset="0"/>
                    <a:ea typeface="SimSun" panose="02010600030101010101" pitchFamily="2" charset="-122"/>
                    <a:cs typeface="Times New Roman" panose="02020603050405020304" pitchFamily="18" charset="0"/>
                  </a:rPr>
                  <a:t>:</a:t>
                </a:r>
              </a:p>
              <a:p>
                <a:pPr algn="just"/>
                <a14:m>
                  <m:oMathPara xmlns:m="http://schemas.openxmlformats.org/officeDocument/2006/math">
                    <m:oMathParaPr>
                      <m:jc m:val="centerGroup"/>
                    </m:oMathParaPr>
                    <m:oMath xmlns:m="http://schemas.openxmlformats.org/officeDocument/2006/math">
                      <m:r>
                        <a:rPr lang="it-IT" sz="2600" b="0" i="1" noProof="0" smtClean="0">
                          <a:latin typeface="Cambria Math" panose="02040503050406030204" pitchFamily="18" charset="0"/>
                          <a:ea typeface="SimSun" panose="02010600030101010101" pitchFamily="2" charset="-122"/>
                          <a:cs typeface="Times New Roman" panose="02020603050405020304" pitchFamily="18" charset="0"/>
                        </a:rPr>
                        <m:t>𝑃𝐼𝐿</m:t>
                      </m:r>
                      <m:r>
                        <a:rPr lang="it-IT" sz="2600" b="0" i="1" noProof="0" smtClean="0">
                          <a:latin typeface="Cambria Math" panose="02040503050406030204" pitchFamily="18" charset="0"/>
                          <a:ea typeface="SimSun" panose="02010600030101010101" pitchFamily="2" charset="-122"/>
                          <a:cs typeface="Times New Roman" panose="02020603050405020304" pitchFamily="18" charset="0"/>
                        </a:rPr>
                        <m:t>=</m:t>
                      </m:r>
                      <m:nary>
                        <m:naryPr>
                          <m:chr m:val="∑"/>
                          <m:ctrlPr>
                            <a:rPr lang="it-IT" sz="2600" b="0" i="1" noProof="0" smtClean="0">
                              <a:latin typeface="Cambria Math" panose="02040503050406030204" pitchFamily="18" charset="0"/>
                              <a:ea typeface="SimSun" panose="02010600030101010101" pitchFamily="2" charset="-122"/>
                              <a:cs typeface="Times New Roman" panose="02020603050405020304" pitchFamily="18" charset="0"/>
                            </a:rPr>
                          </m:ctrlPr>
                        </m:naryPr>
                        <m:sub>
                          <m:r>
                            <m:rPr>
                              <m:brk m:alnAt="23"/>
                            </m:rPr>
                            <a:rPr lang="it-IT" sz="2600" b="0" i="1" noProof="0" smtClean="0">
                              <a:latin typeface="Cambria Math" panose="02040503050406030204" pitchFamily="18" charset="0"/>
                              <a:ea typeface="SimSun" panose="02010600030101010101" pitchFamily="2" charset="-122"/>
                              <a:cs typeface="Times New Roman" panose="02020603050405020304" pitchFamily="18" charset="0"/>
                            </a:rPr>
                            <m:t>𝑖</m:t>
                          </m:r>
                        </m:sub>
                        <m:sup>
                          <m:r>
                            <a:rPr lang="it-IT" sz="2600" b="0" i="1" noProof="0" smtClean="0">
                              <a:latin typeface="Cambria Math" panose="02040503050406030204" pitchFamily="18" charset="0"/>
                              <a:ea typeface="SimSun" panose="02010600030101010101" pitchFamily="2" charset="-122"/>
                              <a:cs typeface="Times New Roman" panose="02020603050405020304" pitchFamily="18" charset="0"/>
                            </a:rPr>
                            <m:t>𝑛</m:t>
                          </m:r>
                        </m:sup>
                        <m:e>
                          <m:sSub>
                            <m:sSubPr>
                              <m:ctrlPr>
                                <a:rPr lang="it-IT" sz="2600" b="0" i="1" noProof="0" smtClean="0">
                                  <a:latin typeface="Cambria Math" panose="02040503050406030204" pitchFamily="18" charset="0"/>
                                  <a:ea typeface="SimSun" panose="02010600030101010101" pitchFamily="2" charset="-122"/>
                                  <a:cs typeface="Times New Roman" panose="02020603050405020304" pitchFamily="18" charset="0"/>
                                </a:rPr>
                              </m:ctrlPr>
                            </m:sSubPr>
                            <m:e>
                              <m:r>
                                <a:rPr lang="it-IT" sz="2600" b="0" i="1" noProof="0" smtClean="0">
                                  <a:latin typeface="Cambria Math" panose="02040503050406030204" pitchFamily="18" charset="0"/>
                                  <a:ea typeface="SimSun" panose="02010600030101010101" pitchFamily="2" charset="-122"/>
                                  <a:cs typeface="Times New Roman" panose="02020603050405020304" pitchFamily="18" charset="0"/>
                                </a:rPr>
                                <m:t>𝑊</m:t>
                              </m:r>
                            </m:e>
                            <m:sub>
                              <m:r>
                                <a:rPr lang="it-IT" sz="2600" b="0" i="1" noProof="0" smtClean="0">
                                  <a:latin typeface="Cambria Math" panose="02040503050406030204" pitchFamily="18" charset="0"/>
                                  <a:ea typeface="SimSun" panose="02010600030101010101" pitchFamily="2" charset="-122"/>
                                  <a:cs typeface="Times New Roman" panose="02020603050405020304" pitchFamily="18" charset="0"/>
                                </a:rPr>
                                <m:t>𝑖</m:t>
                              </m:r>
                            </m:sub>
                          </m:sSub>
                        </m:e>
                      </m:nary>
                      <m:r>
                        <a:rPr lang="it-IT" sz="2600" b="0" i="1" noProof="0" smtClean="0">
                          <a:latin typeface="Cambria Math" panose="02040503050406030204" pitchFamily="18" charset="0"/>
                          <a:ea typeface="SimSun" panose="02010600030101010101" pitchFamily="2" charset="-122"/>
                          <a:cs typeface="Times New Roman" panose="02020603050405020304" pitchFamily="18" charset="0"/>
                        </a:rPr>
                        <m:t>+</m:t>
                      </m:r>
                      <m:sSub>
                        <m:sSubPr>
                          <m:ctrlPr>
                            <a:rPr lang="it-IT" sz="2600" b="0" i="1" noProof="0" smtClean="0">
                              <a:latin typeface="Cambria Math" panose="02040503050406030204" pitchFamily="18" charset="0"/>
                              <a:ea typeface="SimSun" panose="02010600030101010101" pitchFamily="2" charset="-122"/>
                              <a:cs typeface="Times New Roman" panose="02020603050405020304" pitchFamily="18" charset="0"/>
                            </a:rPr>
                          </m:ctrlPr>
                        </m:sSubPr>
                        <m:e>
                          <m:r>
                            <a:rPr lang="it-IT" sz="2600" b="0" i="1" noProof="0" smtClean="0">
                              <a:latin typeface="Cambria Math" panose="02040503050406030204" pitchFamily="18" charset="0"/>
                              <a:ea typeface="SimSun" panose="02010600030101010101" pitchFamily="2" charset="-122"/>
                              <a:cs typeface="Times New Roman" panose="02020603050405020304" pitchFamily="18" charset="0"/>
                            </a:rPr>
                            <m:t>𝜋</m:t>
                          </m:r>
                        </m:e>
                        <m:sub>
                          <m:r>
                            <a:rPr lang="it-IT" sz="2600" b="0" i="1" noProof="0" smtClean="0">
                              <a:latin typeface="Cambria Math" panose="02040503050406030204" pitchFamily="18" charset="0"/>
                              <a:ea typeface="SimSun" panose="02010600030101010101" pitchFamily="2" charset="-122"/>
                              <a:cs typeface="Times New Roman" panose="02020603050405020304" pitchFamily="18" charset="0"/>
                            </a:rPr>
                            <m:t>𝑖</m:t>
                          </m:r>
                        </m:sub>
                      </m:sSub>
                    </m:oMath>
                  </m:oMathPara>
                </a14:m>
                <a:endParaRPr lang="it-IT" sz="2600" b="0" noProof="0" dirty="0">
                  <a:latin typeface="Times New Roman" panose="02020603050405020304" pitchFamily="18" charset="0"/>
                  <a:ea typeface="SimSun" panose="02010600030101010101" pitchFamily="2" charset="-122"/>
                  <a:cs typeface="Times New Roman" panose="02020603050405020304" pitchFamily="18" charset="0"/>
                </a:endParaRPr>
              </a:p>
              <a:p>
                <a:pPr algn="just"/>
                <a:endParaRPr lang="it-IT" sz="2600" dirty="0">
                  <a:latin typeface="Times New Roman" panose="02020603050405020304" pitchFamily="18" charset="0"/>
                  <a:ea typeface="SimSun" panose="02010600030101010101" pitchFamily="2" charset="-122"/>
                  <a:cs typeface="Times New Roman" panose="02020603050405020304" pitchFamily="18" charset="0"/>
                </a:endParaRPr>
              </a:p>
            </p:txBody>
          </p:sp>
        </mc:Choice>
        <mc:Fallback xmlns="">
          <p:sp>
            <p:nvSpPr>
              <p:cNvPr id="4" name="CasellaDiTesto 3">
                <a:extLst>
                  <a:ext uri="{FF2B5EF4-FFF2-40B4-BE49-F238E27FC236}">
                    <a16:creationId xmlns:a16="http://schemas.microsoft.com/office/drawing/2014/main" id="{AE0C93FE-206F-FDC6-9043-B928B440EA04}"/>
                  </a:ext>
                </a:extLst>
              </p:cNvPr>
              <p:cNvSpPr txBox="1">
                <a:spLocks noRot="1" noChangeAspect="1" noMove="1" noResize="1" noEditPoints="1" noAdjustHandles="1" noChangeArrowheads="1" noChangeShapeType="1" noTextEdit="1"/>
              </p:cNvSpPr>
              <p:nvPr/>
            </p:nvSpPr>
            <p:spPr>
              <a:xfrm>
                <a:off x="838200" y="1285678"/>
                <a:ext cx="10213137" cy="1984774"/>
              </a:xfrm>
              <a:prstGeom prst="rect">
                <a:avLst/>
              </a:prstGeom>
              <a:blipFill>
                <a:blip r:embed="rId2"/>
                <a:stretch>
                  <a:fillRect l="-1075" t="-2769"/>
                </a:stretch>
              </a:blipFill>
            </p:spPr>
            <p:txBody>
              <a:bodyPr/>
              <a:lstStyle/>
              <a:p>
                <a:r>
                  <a:rPr lang="it-IT">
                    <a:noFill/>
                  </a:rPr>
                  <a:t> </a:t>
                </a:r>
              </a:p>
            </p:txBody>
          </p:sp>
        </mc:Fallback>
      </mc:AlternateContent>
      <p:sp>
        <p:nvSpPr>
          <p:cNvPr id="3" name="Shape 2">
            <a:extLst>
              <a:ext uri="{FF2B5EF4-FFF2-40B4-BE49-F238E27FC236}">
                <a16:creationId xmlns:a16="http://schemas.microsoft.com/office/drawing/2014/main" id="{A017A324-05CE-8C0D-4736-461AADC29D59}"/>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5" name="Image 0" descr="/mnt/data/deams_logo.png">
            <a:extLst>
              <a:ext uri="{FF2B5EF4-FFF2-40B4-BE49-F238E27FC236}">
                <a16:creationId xmlns:a16="http://schemas.microsoft.com/office/drawing/2014/main" id="{54C276C1-881A-E9D1-B8D8-A3F5D4FF4B3D}"/>
              </a:ext>
            </a:extLst>
          </p:cNvPr>
          <p:cNvPicPr>
            <a:picLocks noChangeAspect="1"/>
          </p:cNvPicPr>
          <p:nvPr/>
        </p:nvPicPr>
        <p:blipFill>
          <a:blip r:embed="rId3"/>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31204452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6ACD3-95C5-6610-CE66-9D35B89FEF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1584C6-17FE-6483-DAAA-4E1E76D8D576}"/>
              </a:ext>
            </a:extLst>
          </p:cNvPr>
          <p:cNvSpPr>
            <a:spLocks noGrp="1"/>
          </p:cNvSpPr>
          <p:nvPr>
            <p:ph type="title"/>
          </p:nvPr>
        </p:nvSpPr>
        <p:spPr/>
        <p:txBody>
          <a:bodyPr/>
          <a:lstStyle/>
          <a:p>
            <a:r>
              <a:rPr lang="it-IT" noProof="0" dirty="0">
                <a:latin typeface="Times New Roman" panose="02020603050405020304" pitchFamily="18" charset="0"/>
                <a:cs typeface="Times New Roman" panose="02020603050405020304" pitchFamily="18" charset="0"/>
              </a:rPr>
              <a:t>IL PIL</a:t>
            </a:r>
          </a:p>
        </p:txBody>
      </p:sp>
      <mc:AlternateContent xmlns:mc="http://schemas.openxmlformats.org/markup-compatibility/2006">
        <mc:Choice xmlns:a14="http://schemas.microsoft.com/office/drawing/2010/main" Requires="a14">
          <p:sp>
            <p:nvSpPr>
              <p:cNvPr id="4" name="CasellaDiTesto 3">
                <a:extLst>
                  <a:ext uri="{FF2B5EF4-FFF2-40B4-BE49-F238E27FC236}">
                    <a16:creationId xmlns:a16="http://schemas.microsoft.com/office/drawing/2014/main" id="{46FF6FA9-D6EF-BE5E-062A-21B846389FC7}"/>
                  </a:ext>
                </a:extLst>
              </p:cNvPr>
              <p:cNvSpPr txBox="1"/>
              <p:nvPr/>
            </p:nvSpPr>
            <p:spPr>
              <a:xfrm>
                <a:off x="648749" y="1259746"/>
                <a:ext cx="11450314" cy="5192704"/>
              </a:xfrm>
              <a:prstGeom prst="rect">
                <a:avLst/>
              </a:prstGeom>
              <a:noFill/>
            </p:spPr>
            <p:txBody>
              <a:bodyPr wrap="square">
                <a:spAutoFit/>
              </a:bodyPr>
              <a:lstStyle/>
              <a:p>
                <a:pPr algn="just"/>
                <a:endParaRPr lang="it-IT" sz="2200" dirty="0">
                  <a:latin typeface="Times New Roman" panose="02020603050405020304" pitchFamily="18" charset="0"/>
                  <a:ea typeface="SimSun" panose="02010600030101010101" pitchFamily="2" charset="-122"/>
                  <a:cs typeface="Times New Roman" panose="02020603050405020304" pitchFamily="18" charset="0"/>
                </a:endParaRPr>
              </a:p>
              <a:p>
                <a:pPr algn="just"/>
                <a:r>
                  <a:rPr lang="it-IT" sz="2200" noProof="0" dirty="0">
                    <a:latin typeface="Times New Roman" panose="02020603050405020304" pitchFamily="18" charset="0"/>
                    <a:ea typeface="SimSun" panose="02010600030101010101" pitchFamily="2" charset="-122"/>
                    <a:cs typeface="Times New Roman" panose="02020603050405020304" pitchFamily="18" charset="0"/>
                  </a:rPr>
                  <a:t>Il metodo della spesa in economia chiusa:</a:t>
                </a:r>
              </a:p>
              <a:p>
                <a:pPr algn="just"/>
                <a:endParaRPr lang="it-IT" sz="2200" noProof="0" dirty="0">
                  <a:latin typeface="Times New Roman" panose="02020603050405020304" pitchFamily="18" charset="0"/>
                  <a:ea typeface="SimSun" panose="02010600030101010101" pitchFamily="2" charset="-122"/>
                  <a:cs typeface="Times New Roman" panose="02020603050405020304" pitchFamily="18" charset="0"/>
                </a:endParaRPr>
              </a:p>
              <a:p>
                <a:pPr algn="just"/>
                <a14:m>
                  <m:oMathPara xmlns:m="http://schemas.openxmlformats.org/officeDocument/2006/math">
                    <m:oMathParaPr>
                      <m:jc m:val="centerGroup"/>
                    </m:oMathParaPr>
                    <m:oMath xmlns:m="http://schemas.openxmlformats.org/officeDocument/2006/math">
                      <m:r>
                        <a:rPr lang="it-IT" sz="2200" b="0" i="1" noProof="0" smtClean="0">
                          <a:latin typeface="Cambria Math" panose="02040503050406030204" pitchFamily="18" charset="0"/>
                          <a:ea typeface="SimSun" panose="02010600030101010101" pitchFamily="2" charset="-122"/>
                          <a:cs typeface="Times New Roman" panose="02020603050405020304" pitchFamily="18" charset="0"/>
                        </a:rPr>
                        <m:t>𝑃𝐼𝐿</m:t>
                      </m:r>
                      <m:r>
                        <a:rPr lang="it-IT" sz="2200" b="0" i="1" noProof="0" smtClean="0">
                          <a:latin typeface="Cambria Math" panose="02040503050406030204" pitchFamily="18" charset="0"/>
                          <a:ea typeface="SimSun" panose="02010600030101010101" pitchFamily="2" charset="-122"/>
                          <a:cs typeface="Times New Roman" panose="02020603050405020304" pitchFamily="18" charset="0"/>
                        </a:rPr>
                        <m:t>=</m:t>
                      </m:r>
                      <m:r>
                        <a:rPr lang="it-IT" sz="2200" b="0" i="1" noProof="0" smtClean="0">
                          <a:latin typeface="Cambria Math" panose="02040503050406030204" pitchFamily="18" charset="0"/>
                          <a:ea typeface="SimSun" panose="02010600030101010101" pitchFamily="2" charset="-122"/>
                          <a:cs typeface="Times New Roman" panose="02020603050405020304" pitchFamily="18" charset="0"/>
                        </a:rPr>
                        <m:t>𝐺</m:t>
                      </m:r>
                      <m:r>
                        <a:rPr lang="it-IT" sz="2200" b="0" i="1" noProof="0" smtClean="0">
                          <a:latin typeface="Cambria Math" panose="02040503050406030204" pitchFamily="18" charset="0"/>
                          <a:ea typeface="SimSun" panose="02010600030101010101" pitchFamily="2" charset="-122"/>
                          <a:cs typeface="Times New Roman" panose="02020603050405020304" pitchFamily="18" charset="0"/>
                        </a:rPr>
                        <m:t>+</m:t>
                      </m:r>
                      <m:r>
                        <a:rPr lang="it-IT" sz="2200" b="0" i="1" noProof="0" smtClean="0">
                          <a:latin typeface="Cambria Math" panose="02040503050406030204" pitchFamily="18" charset="0"/>
                          <a:ea typeface="SimSun" panose="02010600030101010101" pitchFamily="2" charset="-122"/>
                          <a:cs typeface="Times New Roman" panose="02020603050405020304" pitchFamily="18" charset="0"/>
                        </a:rPr>
                        <m:t>𝐶</m:t>
                      </m:r>
                      <m:r>
                        <a:rPr lang="it-IT" sz="2200" b="0" i="1" noProof="0" smtClean="0">
                          <a:latin typeface="Cambria Math" panose="02040503050406030204" pitchFamily="18" charset="0"/>
                          <a:ea typeface="SimSun" panose="02010600030101010101" pitchFamily="2" charset="-122"/>
                          <a:cs typeface="Times New Roman" panose="02020603050405020304" pitchFamily="18" charset="0"/>
                        </a:rPr>
                        <m:t>+</m:t>
                      </m:r>
                      <m:r>
                        <a:rPr lang="it-IT" sz="2200" b="0" i="1" noProof="0" smtClean="0">
                          <a:latin typeface="Cambria Math" panose="02040503050406030204" pitchFamily="18" charset="0"/>
                          <a:ea typeface="SimSun" panose="02010600030101010101" pitchFamily="2" charset="-122"/>
                          <a:cs typeface="Times New Roman" panose="02020603050405020304" pitchFamily="18" charset="0"/>
                        </a:rPr>
                        <m:t>𝐼</m:t>
                      </m:r>
                    </m:oMath>
                  </m:oMathPara>
                </a14:m>
                <a:endParaRPr lang="it-IT" sz="2200" b="0" noProof="0" dirty="0">
                  <a:latin typeface="Times New Roman" panose="02020603050405020304" pitchFamily="18" charset="0"/>
                  <a:ea typeface="SimSun" panose="02010600030101010101" pitchFamily="2" charset="-122"/>
                  <a:cs typeface="Times New Roman" panose="02020603050405020304" pitchFamily="18" charset="0"/>
                </a:endParaRPr>
              </a:p>
              <a:p>
                <a:pPr algn="just"/>
                <a:endParaRPr lang="it-IT" sz="2200" b="0" noProof="0" dirty="0">
                  <a:latin typeface="Times New Roman" panose="02020603050405020304" pitchFamily="18" charset="0"/>
                  <a:ea typeface="SimSun" panose="02010600030101010101" pitchFamily="2" charset="-122"/>
                  <a:cs typeface="Times New Roman" panose="02020603050405020304" pitchFamily="18" charset="0"/>
                </a:endParaRPr>
              </a:p>
              <a:p>
                <a:pPr algn="just"/>
                <a:r>
                  <a:rPr lang="it-IT" sz="2200" dirty="0">
                    <a:latin typeface="Times New Roman" panose="02020603050405020304" pitchFamily="18" charset="0"/>
                    <a:ea typeface="SimSun" panose="02010600030101010101" pitchFamily="2" charset="-122"/>
                    <a:cs typeface="Times New Roman" panose="02020603050405020304" pitchFamily="18" charset="0"/>
                  </a:rPr>
                  <a:t>Il metodo della spesa in economia aperta:</a:t>
                </a:r>
              </a:p>
              <a:p>
                <a:pPr algn="just"/>
                <a:endParaRPr lang="it-IT" sz="2200" noProof="0" dirty="0">
                  <a:latin typeface="Times New Roman" panose="02020603050405020304" pitchFamily="18" charset="0"/>
                  <a:ea typeface="SimSun" panose="02010600030101010101" pitchFamily="2" charset="-122"/>
                  <a:cs typeface="Times New Roman" panose="02020603050405020304" pitchFamily="18" charset="0"/>
                </a:endParaRPr>
              </a:p>
              <a:p>
                <a:pPr algn="just"/>
                <a14:m>
                  <m:oMathPara xmlns:m="http://schemas.openxmlformats.org/officeDocument/2006/math">
                    <m:oMathParaPr>
                      <m:jc m:val="centerGroup"/>
                    </m:oMathParaPr>
                    <m:oMath xmlns:m="http://schemas.openxmlformats.org/officeDocument/2006/math">
                      <m:r>
                        <a:rPr lang="it-IT" sz="2200" b="0" i="1" noProof="0" smtClean="0">
                          <a:latin typeface="Cambria Math" panose="02040503050406030204" pitchFamily="18" charset="0"/>
                          <a:ea typeface="SimSun" panose="02010600030101010101" pitchFamily="2" charset="-122"/>
                          <a:cs typeface="Times New Roman" panose="02020603050405020304" pitchFamily="18" charset="0"/>
                        </a:rPr>
                        <m:t>𝑃𝐼𝐿</m:t>
                      </m:r>
                      <m:r>
                        <a:rPr lang="it-IT" sz="2200" b="0" i="1" noProof="0" smtClean="0">
                          <a:latin typeface="Cambria Math" panose="02040503050406030204" pitchFamily="18" charset="0"/>
                          <a:ea typeface="SimSun" panose="02010600030101010101" pitchFamily="2" charset="-122"/>
                          <a:cs typeface="Times New Roman" panose="02020603050405020304" pitchFamily="18" charset="0"/>
                        </a:rPr>
                        <m:t>=</m:t>
                      </m:r>
                      <m:r>
                        <a:rPr lang="it-IT" sz="2200" b="0" i="1" noProof="0" smtClean="0">
                          <a:latin typeface="Cambria Math" panose="02040503050406030204" pitchFamily="18" charset="0"/>
                          <a:ea typeface="SimSun" panose="02010600030101010101" pitchFamily="2" charset="-122"/>
                          <a:cs typeface="Times New Roman" panose="02020603050405020304" pitchFamily="18" charset="0"/>
                        </a:rPr>
                        <m:t>𝐺</m:t>
                      </m:r>
                      <m:r>
                        <a:rPr lang="it-IT" sz="2200" b="0" i="1" noProof="0" smtClean="0">
                          <a:latin typeface="Cambria Math" panose="02040503050406030204" pitchFamily="18" charset="0"/>
                          <a:ea typeface="SimSun" panose="02010600030101010101" pitchFamily="2" charset="-122"/>
                          <a:cs typeface="Times New Roman" panose="02020603050405020304" pitchFamily="18" charset="0"/>
                        </a:rPr>
                        <m:t>+</m:t>
                      </m:r>
                      <m:r>
                        <a:rPr lang="it-IT" sz="2200" b="0" i="1" noProof="0" smtClean="0">
                          <a:latin typeface="Cambria Math" panose="02040503050406030204" pitchFamily="18" charset="0"/>
                          <a:ea typeface="SimSun" panose="02010600030101010101" pitchFamily="2" charset="-122"/>
                          <a:cs typeface="Times New Roman" panose="02020603050405020304" pitchFamily="18" charset="0"/>
                        </a:rPr>
                        <m:t>𝐶</m:t>
                      </m:r>
                      <m:r>
                        <a:rPr lang="it-IT" sz="2200" b="0" i="1" noProof="0" smtClean="0">
                          <a:latin typeface="Cambria Math" panose="02040503050406030204" pitchFamily="18" charset="0"/>
                          <a:ea typeface="SimSun" panose="02010600030101010101" pitchFamily="2" charset="-122"/>
                          <a:cs typeface="Times New Roman" panose="02020603050405020304" pitchFamily="18" charset="0"/>
                        </a:rPr>
                        <m:t>+</m:t>
                      </m:r>
                      <m:r>
                        <a:rPr lang="it-IT" sz="2200" b="0" i="1" noProof="0" smtClean="0">
                          <a:latin typeface="Cambria Math" panose="02040503050406030204" pitchFamily="18" charset="0"/>
                          <a:ea typeface="SimSun" panose="02010600030101010101" pitchFamily="2" charset="-122"/>
                          <a:cs typeface="Times New Roman" panose="02020603050405020304" pitchFamily="18" charset="0"/>
                        </a:rPr>
                        <m:t>𝐼</m:t>
                      </m:r>
                      <m:r>
                        <a:rPr lang="it-IT" sz="2200" b="0" i="1" noProof="0" smtClean="0">
                          <a:latin typeface="Cambria Math" panose="02040503050406030204" pitchFamily="18" charset="0"/>
                          <a:ea typeface="SimSun" panose="02010600030101010101" pitchFamily="2" charset="-122"/>
                          <a:cs typeface="Times New Roman" panose="02020603050405020304" pitchFamily="18" charset="0"/>
                        </a:rPr>
                        <m:t>+</m:t>
                      </m:r>
                      <m:r>
                        <a:rPr lang="it-IT" sz="2200" b="0" i="1" noProof="0" smtClean="0">
                          <a:latin typeface="Cambria Math" panose="02040503050406030204" pitchFamily="18" charset="0"/>
                          <a:ea typeface="SimSun" panose="02010600030101010101" pitchFamily="2" charset="-122"/>
                          <a:cs typeface="Times New Roman" panose="02020603050405020304" pitchFamily="18" charset="0"/>
                        </a:rPr>
                        <m:t>𝑋</m:t>
                      </m:r>
                      <m:r>
                        <a:rPr lang="it-IT" sz="2200" b="0" i="1" noProof="0" smtClean="0">
                          <a:latin typeface="Cambria Math" panose="02040503050406030204" pitchFamily="18" charset="0"/>
                          <a:ea typeface="SimSun" panose="02010600030101010101" pitchFamily="2" charset="-122"/>
                          <a:cs typeface="Times New Roman" panose="02020603050405020304" pitchFamily="18" charset="0"/>
                        </a:rPr>
                        <m:t>−</m:t>
                      </m:r>
                      <m:r>
                        <a:rPr lang="it-IT" sz="2200" b="0" i="1" noProof="0" smtClean="0">
                          <a:latin typeface="Cambria Math" panose="02040503050406030204" pitchFamily="18" charset="0"/>
                          <a:ea typeface="SimSun" panose="02010600030101010101" pitchFamily="2" charset="-122"/>
                          <a:cs typeface="Times New Roman" panose="02020603050405020304" pitchFamily="18" charset="0"/>
                        </a:rPr>
                        <m:t>𝐼𝑀</m:t>
                      </m:r>
                    </m:oMath>
                  </m:oMathPara>
                </a14:m>
                <a:endParaRPr lang="it-IT" sz="2200" b="0" noProof="0" dirty="0">
                  <a:latin typeface="Times New Roman" panose="02020603050405020304" pitchFamily="18" charset="0"/>
                  <a:ea typeface="SimSun" panose="02010600030101010101" pitchFamily="2" charset="-122"/>
                  <a:cs typeface="Times New Roman" panose="02020603050405020304" pitchFamily="18" charset="0"/>
                </a:endParaRPr>
              </a:p>
              <a:p>
                <a:pPr algn="just"/>
                <a:endParaRPr lang="it-IT" sz="2200" b="0" noProof="0" dirty="0">
                  <a:latin typeface="Times New Roman" panose="02020603050405020304" pitchFamily="18" charset="0"/>
                  <a:ea typeface="SimSun" panose="02010600030101010101" pitchFamily="2" charset="-122"/>
                  <a:cs typeface="Times New Roman" panose="02020603050405020304" pitchFamily="18" charset="0"/>
                </a:endParaRPr>
              </a:p>
              <a:p>
                <a:pPr algn="just"/>
                <a:r>
                  <a:rPr lang="it-IT" sz="2200" dirty="0">
                    <a:latin typeface="Times New Roman" panose="02020603050405020304" pitchFamily="18" charset="0"/>
                    <a:ea typeface="SimSun" panose="02010600030101010101" pitchFamily="2" charset="-122"/>
                    <a:cs typeface="Times New Roman" panose="02020603050405020304" pitchFamily="18" charset="0"/>
                  </a:rPr>
                  <a:t>Che scomponendo ogni spesa in termini di domanda di beni domestici e importati diviene: </a:t>
                </a:r>
                <a:endParaRPr lang="it-IT" sz="2200" b="0" noProof="0" dirty="0">
                  <a:latin typeface="Times New Roman" panose="02020603050405020304" pitchFamily="18" charset="0"/>
                  <a:ea typeface="SimSun" panose="02010600030101010101" pitchFamily="2" charset="-122"/>
                  <a:cs typeface="Times New Roman" panose="02020603050405020304" pitchFamily="18" charset="0"/>
                </a:endParaRPr>
              </a:p>
              <a:p>
                <a:pPr algn="just"/>
                <a:endParaRPr lang="it-IT" sz="2200" b="0" noProof="0" dirty="0">
                  <a:latin typeface="Times New Roman" panose="02020603050405020304" pitchFamily="18" charset="0"/>
                  <a:ea typeface="SimSun" panose="02010600030101010101" pitchFamily="2" charset="-122"/>
                  <a:cs typeface="Times New Roman" panose="02020603050405020304" pitchFamily="18" charset="0"/>
                </a:endParaRPr>
              </a:p>
              <a:p>
                <a:pPr algn="just"/>
                <a14:m>
                  <m:oMath xmlns:m="http://schemas.openxmlformats.org/officeDocument/2006/math">
                    <m:r>
                      <a:rPr lang="it-IT" sz="2200" i="1">
                        <a:latin typeface="Cambria Math" panose="02040503050406030204" pitchFamily="18" charset="0"/>
                        <a:ea typeface="SimSun" panose="02010600030101010101" pitchFamily="2" charset="-122"/>
                        <a:cs typeface="Times New Roman" panose="02020603050405020304" pitchFamily="18" charset="0"/>
                      </a:rPr>
                      <m:t>𝑃𝐼𝐿</m:t>
                    </m:r>
                    <m:r>
                      <a:rPr lang="it-IT" sz="2200" b="0" i="1" smtClean="0">
                        <a:latin typeface="Cambria Math" panose="02040503050406030204" pitchFamily="18" charset="0"/>
                        <a:ea typeface="SimSun" panose="02010600030101010101" pitchFamily="2" charset="-122"/>
                        <a:cs typeface="Times New Roman" panose="02020603050405020304" pitchFamily="18" charset="0"/>
                      </a:rPr>
                      <m:t>=</m:t>
                    </m:r>
                    <m:sSup>
                      <m:sSupPr>
                        <m:ctrlPr>
                          <a:rPr lang="it-IT" sz="2200" b="0" i="1" smtClean="0">
                            <a:latin typeface="Cambria Math" panose="02040503050406030204" pitchFamily="18" charset="0"/>
                            <a:ea typeface="SimSun" panose="02010600030101010101" pitchFamily="2" charset="-122"/>
                            <a:cs typeface="Times New Roman" panose="02020603050405020304" pitchFamily="18" charset="0"/>
                          </a:rPr>
                        </m:ctrlPr>
                      </m:sSupPr>
                      <m:e>
                        <m:r>
                          <a:rPr lang="it-IT" sz="2200" b="0" i="1" smtClean="0">
                            <a:latin typeface="Cambria Math" panose="02040503050406030204" pitchFamily="18" charset="0"/>
                            <a:ea typeface="SimSun" panose="02010600030101010101" pitchFamily="2" charset="-122"/>
                            <a:cs typeface="Times New Roman" panose="02020603050405020304" pitchFamily="18" charset="0"/>
                          </a:rPr>
                          <m:t>(</m:t>
                        </m:r>
                        <m:r>
                          <a:rPr lang="it-IT" sz="2200" i="1">
                            <a:latin typeface="Cambria Math" panose="02040503050406030204" pitchFamily="18" charset="0"/>
                            <a:ea typeface="SimSun" panose="02010600030101010101" pitchFamily="2" charset="-122"/>
                            <a:cs typeface="Times New Roman" panose="02020603050405020304" pitchFamily="18" charset="0"/>
                          </a:rPr>
                          <m:t>𝐺</m:t>
                        </m:r>
                      </m:e>
                      <m:sup>
                        <m:r>
                          <a:rPr lang="it-IT" sz="2200" b="0" i="1" smtClean="0">
                            <a:latin typeface="Cambria Math" panose="02040503050406030204" pitchFamily="18" charset="0"/>
                            <a:ea typeface="SimSun" panose="02010600030101010101" pitchFamily="2" charset="-122"/>
                            <a:cs typeface="Times New Roman" panose="02020603050405020304" pitchFamily="18" charset="0"/>
                          </a:rPr>
                          <m:t>𝑑</m:t>
                        </m:r>
                      </m:sup>
                    </m:sSup>
                    <m:r>
                      <a:rPr lang="it-IT" sz="2200" i="1">
                        <a:latin typeface="Cambria Math" panose="02040503050406030204" pitchFamily="18" charset="0"/>
                        <a:ea typeface="SimSun" panose="02010600030101010101" pitchFamily="2" charset="-122"/>
                        <a:cs typeface="Times New Roman" panose="02020603050405020304" pitchFamily="18" charset="0"/>
                      </a:rPr>
                      <m:t>+</m:t>
                    </m:r>
                    <m:sSup>
                      <m:sSupPr>
                        <m:ctrlPr>
                          <a:rPr lang="it-IT" sz="2200" b="0" i="1" smtClean="0">
                            <a:latin typeface="Cambria Math" panose="02040503050406030204" pitchFamily="18" charset="0"/>
                            <a:ea typeface="SimSun" panose="02010600030101010101" pitchFamily="2" charset="-122"/>
                            <a:cs typeface="Times New Roman" panose="02020603050405020304" pitchFamily="18" charset="0"/>
                          </a:rPr>
                        </m:ctrlPr>
                      </m:sSupPr>
                      <m:e>
                        <m:sSup>
                          <m:sSupPr>
                            <m:ctrlPr>
                              <a:rPr lang="it-IT" sz="2200" b="0" i="1" smtClean="0">
                                <a:latin typeface="Cambria Math" panose="02040503050406030204" pitchFamily="18" charset="0"/>
                                <a:ea typeface="SimSun" panose="02010600030101010101" pitchFamily="2" charset="-122"/>
                                <a:cs typeface="Times New Roman" panose="02020603050405020304" pitchFamily="18" charset="0"/>
                              </a:rPr>
                            </m:ctrlPr>
                          </m:sSupPr>
                          <m:e>
                            <m:r>
                              <a:rPr lang="it-IT" sz="2200" b="0" i="1" smtClean="0">
                                <a:latin typeface="Cambria Math" panose="02040503050406030204" pitchFamily="18" charset="0"/>
                                <a:ea typeface="SimSun" panose="02010600030101010101" pitchFamily="2" charset="-122"/>
                                <a:cs typeface="Times New Roman" panose="02020603050405020304" pitchFamily="18" charset="0"/>
                              </a:rPr>
                              <m:t>𝐺</m:t>
                            </m:r>
                          </m:e>
                          <m:sup>
                            <m:r>
                              <a:rPr lang="it-IT" sz="2200" b="0" i="1" smtClean="0">
                                <a:latin typeface="Cambria Math" panose="02040503050406030204" pitchFamily="18" charset="0"/>
                                <a:ea typeface="SimSun" panose="02010600030101010101" pitchFamily="2" charset="-122"/>
                                <a:cs typeface="Times New Roman" panose="02020603050405020304" pitchFamily="18" charset="0"/>
                              </a:rPr>
                              <m:t>𝑖𝑚𝑝</m:t>
                            </m:r>
                          </m:sup>
                        </m:sSup>
                        <m:r>
                          <a:rPr lang="it-IT" sz="2200" b="0" i="1" smtClean="0">
                            <a:latin typeface="Cambria Math" panose="02040503050406030204" pitchFamily="18" charset="0"/>
                            <a:ea typeface="SimSun" panose="02010600030101010101" pitchFamily="2" charset="-122"/>
                            <a:cs typeface="Times New Roman" panose="02020603050405020304" pitchFamily="18" charset="0"/>
                          </a:rPr>
                          <m:t>)+(</m:t>
                        </m:r>
                        <m:r>
                          <a:rPr lang="it-IT" sz="2200" i="1">
                            <a:latin typeface="Cambria Math" panose="02040503050406030204" pitchFamily="18" charset="0"/>
                            <a:ea typeface="SimSun" panose="02010600030101010101" pitchFamily="2" charset="-122"/>
                            <a:cs typeface="Times New Roman" panose="02020603050405020304" pitchFamily="18" charset="0"/>
                          </a:rPr>
                          <m:t>𝐶</m:t>
                        </m:r>
                      </m:e>
                      <m:sup>
                        <m:r>
                          <a:rPr lang="it-IT" sz="2200" b="0" i="1" smtClean="0">
                            <a:latin typeface="Cambria Math" panose="02040503050406030204" pitchFamily="18" charset="0"/>
                            <a:ea typeface="SimSun" panose="02010600030101010101" pitchFamily="2" charset="-122"/>
                            <a:cs typeface="Times New Roman" panose="02020603050405020304" pitchFamily="18" charset="0"/>
                          </a:rPr>
                          <m:t>𝑑</m:t>
                        </m:r>
                      </m:sup>
                    </m:sSup>
                    <m:r>
                      <a:rPr lang="it-IT" sz="2200" b="0" i="1" smtClean="0">
                        <a:latin typeface="Cambria Math" panose="02040503050406030204" pitchFamily="18" charset="0"/>
                        <a:ea typeface="SimSun" panose="02010600030101010101" pitchFamily="2" charset="-122"/>
                        <a:cs typeface="Times New Roman" panose="02020603050405020304" pitchFamily="18" charset="0"/>
                      </a:rPr>
                      <m:t>+</m:t>
                    </m:r>
                    <m:sSup>
                      <m:sSupPr>
                        <m:ctrlPr>
                          <a:rPr lang="it-IT" sz="2200" b="0" i="1" smtClean="0">
                            <a:latin typeface="Cambria Math" panose="02040503050406030204" pitchFamily="18" charset="0"/>
                            <a:ea typeface="SimSun" panose="02010600030101010101" pitchFamily="2" charset="-122"/>
                            <a:cs typeface="Times New Roman" panose="02020603050405020304" pitchFamily="18" charset="0"/>
                          </a:rPr>
                        </m:ctrlPr>
                      </m:sSupPr>
                      <m:e>
                        <m:r>
                          <a:rPr lang="it-IT" sz="2200" b="0" i="1" smtClean="0">
                            <a:latin typeface="Cambria Math" panose="02040503050406030204" pitchFamily="18" charset="0"/>
                            <a:ea typeface="SimSun" panose="02010600030101010101" pitchFamily="2" charset="-122"/>
                            <a:cs typeface="Times New Roman" panose="02020603050405020304" pitchFamily="18" charset="0"/>
                          </a:rPr>
                          <m:t>𝐶</m:t>
                        </m:r>
                      </m:e>
                      <m:sup>
                        <m:r>
                          <a:rPr lang="it-IT" sz="2200" b="0" i="1" smtClean="0">
                            <a:latin typeface="Cambria Math" panose="02040503050406030204" pitchFamily="18" charset="0"/>
                            <a:ea typeface="SimSun" panose="02010600030101010101" pitchFamily="2" charset="-122"/>
                            <a:cs typeface="Times New Roman" panose="02020603050405020304" pitchFamily="18" charset="0"/>
                          </a:rPr>
                          <m:t>𝑖𝑚𝑝</m:t>
                        </m:r>
                      </m:sup>
                    </m:sSup>
                    <m:r>
                      <a:rPr lang="it-IT" sz="2200" b="0" i="1" smtClean="0">
                        <a:latin typeface="Cambria Math" panose="02040503050406030204" pitchFamily="18" charset="0"/>
                        <a:ea typeface="SimSun" panose="02010600030101010101" pitchFamily="2" charset="-122"/>
                        <a:cs typeface="Times New Roman" panose="02020603050405020304" pitchFamily="18" charset="0"/>
                      </a:rPr>
                      <m:t>)</m:t>
                    </m:r>
                    <m:r>
                      <a:rPr lang="it-IT" sz="2200" i="1">
                        <a:latin typeface="Cambria Math" panose="02040503050406030204" pitchFamily="18" charset="0"/>
                        <a:ea typeface="SimSun" panose="02010600030101010101" pitchFamily="2" charset="-122"/>
                        <a:cs typeface="Times New Roman" panose="02020603050405020304" pitchFamily="18" charset="0"/>
                      </a:rPr>
                      <m:t>+</m:t>
                    </m:r>
                    <m:r>
                      <a:rPr lang="it-IT" sz="2200" b="0" i="1" smtClean="0">
                        <a:latin typeface="Cambria Math" panose="02040503050406030204" pitchFamily="18" charset="0"/>
                        <a:ea typeface="SimSun" panose="02010600030101010101" pitchFamily="2" charset="-122"/>
                        <a:cs typeface="Times New Roman" panose="02020603050405020304" pitchFamily="18" charset="0"/>
                      </a:rPr>
                      <m:t>(</m:t>
                    </m:r>
                    <m:sSup>
                      <m:sSupPr>
                        <m:ctrlPr>
                          <a:rPr lang="it-IT" sz="2200" b="0" i="1" smtClean="0">
                            <a:latin typeface="Cambria Math" panose="02040503050406030204" pitchFamily="18" charset="0"/>
                            <a:ea typeface="SimSun" panose="02010600030101010101" pitchFamily="2" charset="-122"/>
                            <a:cs typeface="Times New Roman" panose="02020603050405020304" pitchFamily="18" charset="0"/>
                          </a:rPr>
                        </m:ctrlPr>
                      </m:sSupPr>
                      <m:e>
                        <m:r>
                          <a:rPr lang="it-IT" sz="2200" i="1">
                            <a:latin typeface="Cambria Math" panose="02040503050406030204" pitchFamily="18" charset="0"/>
                            <a:ea typeface="SimSun" panose="02010600030101010101" pitchFamily="2" charset="-122"/>
                            <a:cs typeface="Times New Roman" panose="02020603050405020304" pitchFamily="18" charset="0"/>
                          </a:rPr>
                          <m:t>𝐼</m:t>
                        </m:r>
                      </m:e>
                      <m:sup>
                        <m:r>
                          <a:rPr lang="it-IT" sz="2200" b="0" i="1" smtClean="0">
                            <a:latin typeface="Cambria Math" panose="02040503050406030204" pitchFamily="18" charset="0"/>
                            <a:ea typeface="SimSun" panose="02010600030101010101" pitchFamily="2" charset="-122"/>
                            <a:cs typeface="Times New Roman" panose="02020603050405020304" pitchFamily="18" charset="0"/>
                          </a:rPr>
                          <m:t>𝑑</m:t>
                        </m:r>
                      </m:sup>
                    </m:sSup>
                    <m:r>
                      <a:rPr lang="it-IT" sz="2200" b="0" i="1" smtClean="0">
                        <a:latin typeface="Cambria Math" panose="02040503050406030204" pitchFamily="18" charset="0"/>
                        <a:ea typeface="SimSun" panose="02010600030101010101" pitchFamily="2" charset="-122"/>
                        <a:cs typeface="Times New Roman" panose="02020603050405020304" pitchFamily="18" charset="0"/>
                      </a:rPr>
                      <m:t>+</m:t>
                    </m:r>
                    <m:sSup>
                      <m:sSupPr>
                        <m:ctrlPr>
                          <a:rPr lang="it-IT" sz="2200" b="0" i="1" smtClean="0">
                            <a:latin typeface="Cambria Math" panose="02040503050406030204" pitchFamily="18" charset="0"/>
                            <a:ea typeface="SimSun" panose="02010600030101010101" pitchFamily="2" charset="-122"/>
                            <a:cs typeface="Times New Roman" panose="02020603050405020304" pitchFamily="18" charset="0"/>
                          </a:rPr>
                        </m:ctrlPr>
                      </m:sSupPr>
                      <m:e>
                        <m:r>
                          <a:rPr lang="it-IT" sz="2200" b="0" i="1" smtClean="0">
                            <a:latin typeface="Cambria Math" panose="02040503050406030204" pitchFamily="18" charset="0"/>
                            <a:ea typeface="SimSun" panose="02010600030101010101" pitchFamily="2" charset="-122"/>
                            <a:cs typeface="Times New Roman" panose="02020603050405020304" pitchFamily="18" charset="0"/>
                          </a:rPr>
                          <m:t>𝐼</m:t>
                        </m:r>
                      </m:e>
                      <m:sup>
                        <m:r>
                          <a:rPr lang="it-IT" sz="2200" b="0" i="1" smtClean="0">
                            <a:latin typeface="Cambria Math" panose="02040503050406030204" pitchFamily="18" charset="0"/>
                            <a:ea typeface="SimSun" panose="02010600030101010101" pitchFamily="2" charset="-122"/>
                            <a:cs typeface="Times New Roman" panose="02020603050405020304" pitchFamily="18" charset="0"/>
                          </a:rPr>
                          <m:t>𝑖𝑚𝑝</m:t>
                        </m:r>
                      </m:sup>
                    </m:sSup>
                    <m:r>
                      <a:rPr lang="it-IT" sz="2200" b="0" i="1" smtClean="0">
                        <a:latin typeface="Cambria Math" panose="02040503050406030204" pitchFamily="18" charset="0"/>
                        <a:ea typeface="SimSun" panose="02010600030101010101" pitchFamily="2" charset="-122"/>
                        <a:cs typeface="Times New Roman" panose="02020603050405020304" pitchFamily="18" charset="0"/>
                      </a:rPr>
                      <m:t>)</m:t>
                    </m:r>
                    <m:r>
                      <a:rPr lang="it-IT" sz="2200" i="1">
                        <a:latin typeface="Cambria Math" panose="02040503050406030204" pitchFamily="18" charset="0"/>
                        <a:ea typeface="SimSun" panose="02010600030101010101" pitchFamily="2" charset="-122"/>
                        <a:cs typeface="Times New Roman" panose="02020603050405020304" pitchFamily="18" charset="0"/>
                      </a:rPr>
                      <m:t>+</m:t>
                    </m:r>
                    <m:r>
                      <a:rPr lang="it-IT" sz="2200" i="1">
                        <a:latin typeface="Cambria Math" panose="02040503050406030204" pitchFamily="18" charset="0"/>
                        <a:ea typeface="SimSun" panose="02010600030101010101" pitchFamily="2" charset="-122"/>
                        <a:cs typeface="Times New Roman" panose="02020603050405020304" pitchFamily="18" charset="0"/>
                      </a:rPr>
                      <m:t>𝑋</m:t>
                    </m:r>
                    <m:r>
                      <a:rPr lang="it-IT" sz="2200" i="1">
                        <a:latin typeface="Cambria Math" panose="02040503050406030204" pitchFamily="18" charset="0"/>
                        <a:ea typeface="SimSun" panose="02010600030101010101" pitchFamily="2" charset="-122"/>
                        <a:cs typeface="Times New Roman" panose="02020603050405020304" pitchFamily="18" charset="0"/>
                      </a:rPr>
                      <m:t>−(</m:t>
                    </m:r>
                    <m:r>
                      <a:rPr lang="it-IT" sz="2200" i="1">
                        <a:latin typeface="Cambria Math" panose="02040503050406030204" pitchFamily="18" charset="0"/>
                        <a:ea typeface="SimSun" panose="02010600030101010101" pitchFamily="2" charset="-122"/>
                        <a:cs typeface="Times New Roman" panose="02020603050405020304" pitchFamily="18" charset="0"/>
                      </a:rPr>
                      <m:t>𝐼</m:t>
                    </m:r>
                    <m:sSup>
                      <m:sSupPr>
                        <m:ctrlPr>
                          <a:rPr lang="it-IT" sz="2200" b="0" i="1" smtClean="0">
                            <a:latin typeface="Cambria Math" panose="02040503050406030204" pitchFamily="18" charset="0"/>
                            <a:ea typeface="SimSun" panose="02010600030101010101" pitchFamily="2" charset="-122"/>
                            <a:cs typeface="Times New Roman" panose="02020603050405020304" pitchFamily="18" charset="0"/>
                          </a:rPr>
                        </m:ctrlPr>
                      </m:sSupPr>
                      <m:e>
                        <m:r>
                          <a:rPr lang="it-IT" sz="2200" i="1">
                            <a:latin typeface="Cambria Math" panose="02040503050406030204" pitchFamily="18" charset="0"/>
                            <a:ea typeface="SimSun" panose="02010600030101010101" pitchFamily="2" charset="-122"/>
                            <a:cs typeface="Times New Roman" panose="02020603050405020304" pitchFamily="18" charset="0"/>
                          </a:rPr>
                          <m:t>𝑀</m:t>
                        </m:r>
                      </m:e>
                      <m:sup>
                        <m:r>
                          <a:rPr lang="it-IT" sz="2200" b="0" i="1" smtClean="0">
                            <a:latin typeface="Cambria Math" panose="02040503050406030204" pitchFamily="18" charset="0"/>
                            <a:ea typeface="SimSun" panose="02010600030101010101" pitchFamily="2" charset="-122"/>
                            <a:cs typeface="Times New Roman" panose="02020603050405020304" pitchFamily="18" charset="0"/>
                          </a:rPr>
                          <m:t>𝑖𝑛𝑡</m:t>
                        </m:r>
                      </m:sup>
                    </m:sSup>
                  </m:oMath>
                </a14:m>
                <a:r>
                  <a:rPr lang="it-IT" sz="2200" dirty="0">
                    <a:ea typeface="SimSun" panose="02010600030101010101" pitchFamily="2" charset="-122"/>
                    <a:cs typeface="Times New Roman" panose="02020603050405020304" pitchFamily="18" charset="0"/>
                  </a:rPr>
                  <a:t>+ </a:t>
                </a:r>
                <a14:m>
                  <m:oMath xmlns:m="http://schemas.openxmlformats.org/officeDocument/2006/math">
                    <m:sSup>
                      <m:sSupPr>
                        <m:ctrlPr>
                          <a:rPr lang="it-IT" sz="2200" i="1">
                            <a:latin typeface="Cambria Math" panose="02040503050406030204" pitchFamily="18" charset="0"/>
                            <a:ea typeface="SimSun" panose="02010600030101010101" pitchFamily="2" charset="-122"/>
                            <a:cs typeface="Times New Roman" panose="02020603050405020304" pitchFamily="18" charset="0"/>
                          </a:rPr>
                        </m:ctrlPr>
                      </m:sSupPr>
                      <m:e>
                        <m:r>
                          <a:rPr lang="it-IT" sz="2200" i="1">
                            <a:latin typeface="Cambria Math" panose="02040503050406030204" pitchFamily="18" charset="0"/>
                            <a:ea typeface="SimSun" panose="02010600030101010101" pitchFamily="2" charset="-122"/>
                            <a:cs typeface="Times New Roman" panose="02020603050405020304" pitchFamily="18" charset="0"/>
                          </a:rPr>
                          <m:t>𝐺</m:t>
                        </m:r>
                      </m:e>
                      <m:sup>
                        <m:r>
                          <a:rPr lang="it-IT" sz="2200" i="1">
                            <a:latin typeface="Cambria Math" panose="02040503050406030204" pitchFamily="18" charset="0"/>
                            <a:ea typeface="SimSun" panose="02010600030101010101" pitchFamily="2" charset="-122"/>
                            <a:cs typeface="Times New Roman" panose="02020603050405020304" pitchFamily="18" charset="0"/>
                          </a:rPr>
                          <m:t>𝑖𝑚𝑝</m:t>
                        </m:r>
                      </m:sup>
                    </m:sSup>
                    <m:r>
                      <a:rPr lang="it-IT" sz="2200" b="0" i="1" smtClean="0">
                        <a:latin typeface="Cambria Math" panose="02040503050406030204" pitchFamily="18" charset="0"/>
                        <a:ea typeface="SimSun" panose="02010600030101010101" pitchFamily="2" charset="-122"/>
                        <a:cs typeface="Times New Roman" panose="02020603050405020304" pitchFamily="18" charset="0"/>
                      </a:rPr>
                      <m:t>+</m:t>
                    </m:r>
                    <m:sSup>
                      <m:sSupPr>
                        <m:ctrlPr>
                          <a:rPr lang="it-IT" sz="2200" i="1">
                            <a:latin typeface="Cambria Math" panose="02040503050406030204" pitchFamily="18" charset="0"/>
                            <a:ea typeface="SimSun" panose="02010600030101010101" pitchFamily="2" charset="-122"/>
                            <a:cs typeface="Times New Roman" panose="02020603050405020304" pitchFamily="18" charset="0"/>
                          </a:rPr>
                        </m:ctrlPr>
                      </m:sSupPr>
                      <m:e>
                        <m:r>
                          <a:rPr lang="it-IT" sz="2200" i="1">
                            <a:latin typeface="Cambria Math" panose="02040503050406030204" pitchFamily="18" charset="0"/>
                            <a:ea typeface="SimSun" panose="02010600030101010101" pitchFamily="2" charset="-122"/>
                            <a:cs typeface="Times New Roman" panose="02020603050405020304" pitchFamily="18" charset="0"/>
                          </a:rPr>
                          <m:t>𝐶</m:t>
                        </m:r>
                      </m:e>
                      <m:sup>
                        <m:r>
                          <a:rPr lang="it-IT" sz="2200" i="1">
                            <a:latin typeface="Cambria Math" panose="02040503050406030204" pitchFamily="18" charset="0"/>
                            <a:ea typeface="SimSun" panose="02010600030101010101" pitchFamily="2" charset="-122"/>
                            <a:cs typeface="Times New Roman" panose="02020603050405020304" pitchFamily="18" charset="0"/>
                          </a:rPr>
                          <m:t>𝑖𝑚𝑝</m:t>
                        </m:r>
                      </m:sup>
                    </m:sSup>
                    <m:r>
                      <a:rPr lang="it-IT" sz="2200" b="0" i="1" smtClean="0">
                        <a:latin typeface="Cambria Math" panose="02040503050406030204" pitchFamily="18" charset="0"/>
                        <a:ea typeface="SimSun" panose="02010600030101010101" pitchFamily="2" charset="-122"/>
                        <a:cs typeface="Times New Roman" panose="02020603050405020304" pitchFamily="18" charset="0"/>
                      </a:rPr>
                      <m:t>−</m:t>
                    </m:r>
                  </m:oMath>
                </a14:m>
                <a:r>
                  <a:rPr lang="it-IT" sz="2200" dirty="0">
                    <a:ea typeface="SimSun" panose="02010600030101010101" pitchFamily="2" charset="-122"/>
                    <a:cs typeface="Times New Roman" panose="02020603050405020304" pitchFamily="18" charset="0"/>
                  </a:rPr>
                  <a:t> </a:t>
                </a:r>
                <a14:m>
                  <m:oMath xmlns:m="http://schemas.openxmlformats.org/officeDocument/2006/math">
                    <m:sSup>
                      <m:sSupPr>
                        <m:ctrlPr>
                          <a:rPr lang="it-IT" sz="2200" i="1">
                            <a:latin typeface="Cambria Math" panose="02040503050406030204" pitchFamily="18" charset="0"/>
                            <a:ea typeface="SimSun" panose="02010600030101010101" pitchFamily="2" charset="-122"/>
                            <a:cs typeface="Times New Roman" panose="02020603050405020304" pitchFamily="18" charset="0"/>
                          </a:rPr>
                        </m:ctrlPr>
                      </m:sSupPr>
                      <m:e>
                        <m:r>
                          <a:rPr lang="it-IT" sz="2200" i="1">
                            <a:latin typeface="Cambria Math" panose="02040503050406030204" pitchFamily="18" charset="0"/>
                            <a:ea typeface="SimSun" panose="02010600030101010101" pitchFamily="2" charset="-122"/>
                            <a:cs typeface="Times New Roman" panose="02020603050405020304" pitchFamily="18" charset="0"/>
                          </a:rPr>
                          <m:t>𝐼</m:t>
                        </m:r>
                      </m:e>
                      <m:sup>
                        <m:r>
                          <a:rPr lang="it-IT" sz="2200" i="1">
                            <a:latin typeface="Cambria Math" panose="02040503050406030204" pitchFamily="18" charset="0"/>
                            <a:ea typeface="SimSun" panose="02010600030101010101" pitchFamily="2" charset="-122"/>
                            <a:cs typeface="Times New Roman" panose="02020603050405020304" pitchFamily="18" charset="0"/>
                          </a:rPr>
                          <m:t>𝑖𝑚𝑝</m:t>
                        </m:r>
                      </m:sup>
                    </m:sSup>
                    <m:r>
                      <a:rPr lang="it-IT" sz="2200" b="0" i="1" smtClean="0">
                        <a:latin typeface="Cambria Math" panose="02040503050406030204" pitchFamily="18" charset="0"/>
                        <a:ea typeface="SimSun" panose="02010600030101010101" pitchFamily="2" charset="-122"/>
                        <a:cs typeface="Times New Roman" panose="02020603050405020304" pitchFamily="18" charset="0"/>
                      </a:rPr>
                      <m:t>)</m:t>
                    </m:r>
                  </m:oMath>
                </a14:m>
                <a:endParaRPr lang="it-IT" sz="2200" b="0" dirty="0">
                  <a:ea typeface="SimSun" panose="02010600030101010101" pitchFamily="2" charset="-122"/>
                  <a:cs typeface="Times New Roman" panose="02020603050405020304" pitchFamily="18" charset="0"/>
                </a:endParaRPr>
              </a:p>
              <a:p>
                <a:pPr algn="just"/>
                <a:endParaRPr lang="it-IT" sz="2200" dirty="0">
                  <a:latin typeface="Times New Roman" panose="02020603050405020304" pitchFamily="18" charset="0"/>
                  <a:ea typeface="SimSun" panose="02010600030101010101" pitchFamily="2" charset="-122"/>
                  <a:cs typeface="Times New Roman" panose="02020603050405020304" pitchFamily="18" charset="0"/>
                </a:endParaRPr>
              </a:p>
              <a:p>
                <a:pPr algn="ctr"/>
                <a:r>
                  <a:rPr lang="it-IT" sz="2200" dirty="0">
                    <a:latin typeface="Times New Roman" panose="02020603050405020304" pitchFamily="18" charset="0"/>
                    <a:ea typeface="SimSun" panose="02010600030101010101" pitchFamily="2" charset="-122"/>
                    <a:cs typeface="Times New Roman" panose="02020603050405020304" pitchFamily="18" charset="0"/>
                  </a:rPr>
                  <a:t>PIL=</a:t>
                </a:r>
                <a:r>
                  <a:rPr lang="it-IT" sz="2200" dirty="0">
                    <a:ea typeface="SimSun" panose="02010600030101010101" pitchFamily="2" charset="-122"/>
                    <a:cs typeface="Times New Roman" panose="02020603050405020304" pitchFamily="18" charset="0"/>
                  </a:rPr>
                  <a:t> </a:t>
                </a:r>
                <a14:m>
                  <m:oMath xmlns:m="http://schemas.openxmlformats.org/officeDocument/2006/math">
                    <m:sSup>
                      <m:sSupPr>
                        <m:ctrlPr>
                          <a:rPr lang="it-IT" sz="2200" i="1">
                            <a:latin typeface="Cambria Math" panose="02040503050406030204" pitchFamily="18" charset="0"/>
                            <a:ea typeface="SimSun" panose="02010600030101010101" pitchFamily="2" charset="-122"/>
                            <a:cs typeface="Times New Roman" panose="02020603050405020304" pitchFamily="18" charset="0"/>
                          </a:rPr>
                        </m:ctrlPr>
                      </m:sSupPr>
                      <m:e>
                        <m:r>
                          <a:rPr lang="it-IT" sz="2200" i="1">
                            <a:latin typeface="Cambria Math" panose="02040503050406030204" pitchFamily="18" charset="0"/>
                            <a:ea typeface="SimSun" panose="02010600030101010101" pitchFamily="2" charset="-122"/>
                            <a:cs typeface="Times New Roman" panose="02020603050405020304" pitchFamily="18" charset="0"/>
                          </a:rPr>
                          <m:t>𝐺</m:t>
                        </m:r>
                      </m:e>
                      <m:sup>
                        <m:r>
                          <a:rPr lang="it-IT" sz="2200" i="1">
                            <a:latin typeface="Cambria Math" panose="02040503050406030204" pitchFamily="18" charset="0"/>
                            <a:ea typeface="SimSun" panose="02010600030101010101" pitchFamily="2" charset="-122"/>
                            <a:cs typeface="Times New Roman" panose="02020603050405020304" pitchFamily="18" charset="0"/>
                          </a:rPr>
                          <m:t>𝑑</m:t>
                        </m:r>
                      </m:sup>
                    </m:sSup>
                    <m:r>
                      <a:rPr lang="it-IT" sz="2200" b="0" i="1" smtClean="0">
                        <a:latin typeface="Cambria Math" panose="02040503050406030204" pitchFamily="18" charset="0"/>
                        <a:ea typeface="SimSun" panose="02010600030101010101" pitchFamily="2" charset="-122"/>
                        <a:cs typeface="Times New Roman" panose="02020603050405020304" pitchFamily="18" charset="0"/>
                      </a:rPr>
                      <m:t>+</m:t>
                    </m:r>
                    <m:sSup>
                      <m:sSupPr>
                        <m:ctrlPr>
                          <a:rPr lang="it-IT" sz="2200" b="0" i="1" smtClean="0">
                            <a:latin typeface="Cambria Math" panose="02040503050406030204" pitchFamily="18" charset="0"/>
                            <a:ea typeface="SimSun" panose="02010600030101010101" pitchFamily="2" charset="-122"/>
                            <a:cs typeface="Times New Roman" panose="02020603050405020304" pitchFamily="18" charset="0"/>
                          </a:rPr>
                        </m:ctrlPr>
                      </m:sSupPr>
                      <m:e>
                        <m:r>
                          <a:rPr lang="it-IT" sz="2200" b="0" i="1" smtClean="0">
                            <a:latin typeface="Cambria Math" panose="02040503050406030204" pitchFamily="18" charset="0"/>
                            <a:ea typeface="SimSun" panose="02010600030101010101" pitchFamily="2" charset="-122"/>
                            <a:cs typeface="Times New Roman" panose="02020603050405020304" pitchFamily="18" charset="0"/>
                          </a:rPr>
                          <m:t>𝐶</m:t>
                        </m:r>
                      </m:e>
                      <m:sup>
                        <m:r>
                          <a:rPr lang="it-IT" sz="2200" b="0" i="1" smtClean="0">
                            <a:latin typeface="Cambria Math" panose="02040503050406030204" pitchFamily="18" charset="0"/>
                            <a:ea typeface="SimSun" panose="02010600030101010101" pitchFamily="2" charset="-122"/>
                            <a:cs typeface="Times New Roman" panose="02020603050405020304" pitchFamily="18" charset="0"/>
                          </a:rPr>
                          <m:t>𝑑</m:t>
                        </m:r>
                      </m:sup>
                    </m:sSup>
                    <m:r>
                      <a:rPr lang="it-IT" sz="2200" b="0" i="1" smtClean="0">
                        <a:latin typeface="Cambria Math" panose="02040503050406030204" pitchFamily="18" charset="0"/>
                        <a:ea typeface="SimSun" panose="02010600030101010101" pitchFamily="2" charset="-122"/>
                        <a:cs typeface="Times New Roman" panose="02020603050405020304" pitchFamily="18" charset="0"/>
                      </a:rPr>
                      <m:t>+</m:t>
                    </m:r>
                    <m:sSup>
                      <m:sSupPr>
                        <m:ctrlPr>
                          <a:rPr lang="it-IT" sz="2200" b="0" i="1" smtClean="0">
                            <a:latin typeface="Cambria Math" panose="02040503050406030204" pitchFamily="18" charset="0"/>
                            <a:ea typeface="SimSun" panose="02010600030101010101" pitchFamily="2" charset="-122"/>
                            <a:cs typeface="Times New Roman" panose="02020603050405020304" pitchFamily="18" charset="0"/>
                          </a:rPr>
                        </m:ctrlPr>
                      </m:sSupPr>
                      <m:e>
                        <m:r>
                          <a:rPr lang="it-IT" sz="2200" b="0" i="1" smtClean="0">
                            <a:latin typeface="Cambria Math" panose="02040503050406030204" pitchFamily="18" charset="0"/>
                            <a:ea typeface="SimSun" panose="02010600030101010101" pitchFamily="2" charset="-122"/>
                            <a:cs typeface="Times New Roman" panose="02020603050405020304" pitchFamily="18" charset="0"/>
                          </a:rPr>
                          <m:t>𝐼</m:t>
                        </m:r>
                      </m:e>
                      <m:sup>
                        <m:r>
                          <a:rPr lang="it-IT" sz="2200" b="0" i="1" smtClean="0">
                            <a:latin typeface="Cambria Math" panose="02040503050406030204" pitchFamily="18" charset="0"/>
                            <a:ea typeface="SimSun" panose="02010600030101010101" pitchFamily="2" charset="-122"/>
                            <a:cs typeface="Times New Roman" panose="02020603050405020304" pitchFamily="18" charset="0"/>
                          </a:rPr>
                          <m:t>𝑑</m:t>
                        </m:r>
                      </m:sup>
                    </m:sSup>
                    <m:r>
                      <a:rPr lang="it-IT" sz="2200" b="0" i="1" smtClean="0">
                        <a:latin typeface="Cambria Math" panose="02040503050406030204" pitchFamily="18" charset="0"/>
                        <a:ea typeface="SimSun" panose="02010600030101010101" pitchFamily="2" charset="-122"/>
                        <a:cs typeface="Times New Roman" panose="02020603050405020304" pitchFamily="18" charset="0"/>
                      </a:rPr>
                      <m:t>+</m:t>
                    </m:r>
                    <m:r>
                      <a:rPr lang="it-IT" sz="2200" b="0" i="1" smtClean="0">
                        <a:latin typeface="Cambria Math" panose="02040503050406030204" pitchFamily="18" charset="0"/>
                        <a:ea typeface="SimSun" panose="02010600030101010101" pitchFamily="2" charset="-122"/>
                        <a:cs typeface="Times New Roman" panose="02020603050405020304" pitchFamily="18" charset="0"/>
                      </a:rPr>
                      <m:t>𝑋</m:t>
                    </m:r>
                    <m:r>
                      <a:rPr lang="it-IT" sz="2200" b="0" i="1" smtClean="0">
                        <a:latin typeface="Cambria Math" panose="02040503050406030204" pitchFamily="18" charset="0"/>
                        <a:ea typeface="SimSun" panose="02010600030101010101" pitchFamily="2" charset="-122"/>
                        <a:cs typeface="Times New Roman" panose="02020603050405020304" pitchFamily="18" charset="0"/>
                      </a:rPr>
                      <m:t>−</m:t>
                    </m:r>
                    <m:r>
                      <a:rPr lang="it-IT" sz="2200" b="0" i="1" smtClean="0">
                        <a:latin typeface="Cambria Math" panose="02040503050406030204" pitchFamily="18" charset="0"/>
                        <a:ea typeface="SimSun" panose="02010600030101010101" pitchFamily="2" charset="-122"/>
                        <a:cs typeface="Times New Roman" panose="02020603050405020304" pitchFamily="18" charset="0"/>
                      </a:rPr>
                      <m:t>𝐼</m:t>
                    </m:r>
                    <m:sSup>
                      <m:sSupPr>
                        <m:ctrlPr>
                          <a:rPr lang="it-IT" sz="2200" b="0" i="1" smtClean="0">
                            <a:latin typeface="Cambria Math" panose="02040503050406030204" pitchFamily="18" charset="0"/>
                            <a:ea typeface="SimSun" panose="02010600030101010101" pitchFamily="2" charset="-122"/>
                            <a:cs typeface="Times New Roman" panose="02020603050405020304" pitchFamily="18" charset="0"/>
                          </a:rPr>
                        </m:ctrlPr>
                      </m:sSupPr>
                      <m:e>
                        <m:r>
                          <a:rPr lang="it-IT" sz="2200" b="0" i="1" smtClean="0">
                            <a:latin typeface="Cambria Math" panose="02040503050406030204" pitchFamily="18" charset="0"/>
                            <a:ea typeface="SimSun" panose="02010600030101010101" pitchFamily="2" charset="-122"/>
                            <a:cs typeface="Times New Roman" panose="02020603050405020304" pitchFamily="18" charset="0"/>
                          </a:rPr>
                          <m:t>𝑀</m:t>
                        </m:r>
                      </m:e>
                      <m:sup>
                        <m:r>
                          <a:rPr lang="it-IT" sz="2200" b="0" i="1" smtClean="0">
                            <a:latin typeface="Cambria Math" panose="02040503050406030204" pitchFamily="18" charset="0"/>
                            <a:ea typeface="SimSun" panose="02010600030101010101" pitchFamily="2" charset="-122"/>
                            <a:cs typeface="Times New Roman" panose="02020603050405020304" pitchFamily="18" charset="0"/>
                          </a:rPr>
                          <m:t>𝑖𝑛𝑡</m:t>
                        </m:r>
                      </m:sup>
                    </m:sSup>
                  </m:oMath>
                </a14:m>
                <a:endParaRPr lang="it-IT" sz="2200" dirty="0">
                  <a:latin typeface="Times New Roman" panose="02020603050405020304" pitchFamily="18" charset="0"/>
                  <a:ea typeface="SimSun" panose="02010600030101010101" pitchFamily="2" charset="-122"/>
                  <a:cs typeface="Times New Roman" panose="02020603050405020304" pitchFamily="18" charset="0"/>
                </a:endParaRPr>
              </a:p>
              <a:p>
                <a:pPr algn="just"/>
                <a:endParaRPr lang="it-IT" sz="2200" noProof="0" dirty="0">
                  <a:latin typeface="Times New Roman" panose="02020603050405020304" pitchFamily="18" charset="0"/>
                  <a:ea typeface="SimSun" panose="02010600030101010101" pitchFamily="2" charset="-122"/>
                  <a:cs typeface="Times New Roman" panose="02020603050405020304" pitchFamily="18" charset="0"/>
                </a:endParaRPr>
              </a:p>
            </p:txBody>
          </p:sp>
        </mc:Choice>
        <mc:Fallback>
          <p:sp>
            <p:nvSpPr>
              <p:cNvPr id="4" name="CasellaDiTesto 3">
                <a:extLst>
                  <a:ext uri="{FF2B5EF4-FFF2-40B4-BE49-F238E27FC236}">
                    <a16:creationId xmlns:a16="http://schemas.microsoft.com/office/drawing/2014/main" id="{46FF6FA9-D6EF-BE5E-062A-21B846389FC7}"/>
                  </a:ext>
                </a:extLst>
              </p:cNvPr>
              <p:cNvSpPr txBox="1">
                <a:spLocks noRot="1" noChangeAspect="1" noMove="1" noResize="1" noEditPoints="1" noAdjustHandles="1" noChangeArrowheads="1" noChangeShapeType="1" noTextEdit="1"/>
              </p:cNvSpPr>
              <p:nvPr/>
            </p:nvSpPr>
            <p:spPr>
              <a:xfrm>
                <a:off x="648749" y="1259746"/>
                <a:ext cx="11450314" cy="5192704"/>
              </a:xfrm>
              <a:prstGeom prst="rect">
                <a:avLst/>
              </a:prstGeom>
              <a:blipFill>
                <a:blip r:embed="rId2"/>
                <a:stretch>
                  <a:fillRect l="-692"/>
                </a:stretch>
              </a:blipFill>
            </p:spPr>
            <p:txBody>
              <a:bodyPr/>
              <a:lstStyle/>
              <a:p>
                <a:r>
                  <a:rPr lang="it-IT">
                    <a:noFill/>
                  </a:rPr>
                  <a:t> </a:t>
                </a:r>
              </a:p>
            </p:txBody>
          </p:sp>
        </mc:Fallback>
      </mc:AlternateContent>
      <p:sp>
        <p:nvSpPr>
          <p:cNvPr id="3" name="Shape 2">
            <a:extLst>
              <a:ext uri="{FF2B5EF4-FFF2-40B4-BE49-F238E27FC236}">
                <a16:creationId xmlns:a16="http://schemas.microsoft.com/office/drawing/2014/main" id="{3DF0EF22-D527-6F66-00BA-DBA514F1FC1E}"/>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5" name="Image 0" descr="/mnt/data/deams_logo.png">
            <a:extLst>
              <a:ext uri="{FF2B5EF4-FFF2-40B4-BE49-F238E27FC236}">
                <a16:creationId xmlns:a16="http://schemas.microsoft.com/office/drawing/2014/main" id="{FD0C3942-2924-D35A-F15C-0045A85E65C4}"/>
              </a:ext>
            </a:extLst>
          </p:cNvPr>
          <p:cNvPicPr>
            <a:picLocks noChangeAspect="1"/>
          </p:cNvPicPr>
          <p:nvPr/>
        </p:nvPicPr>
        <p:blipFill>
          <a:blip r:embed="rId3"/>
          <a:stretch>
            <a:fillRect/>
          </a:stretch>
        </p:blipFill>
        <p:spPr>
          <a:xfrm>
            <a:off x="9931170" y="6446520"/>
            <a:ext cx="1051560" cy="411480"/>
          </a:xfrm>
          <a:prstGeom prst="rect">
            <a:avLst/>
          </a:prstGeom>
        </p:spPr>
      </p:pic>
      <p:sp>
        <p:nvSpPr>
          <p:cNvPr id="6" name="Freccia in giù 5">
            <a:extLst>
              <a:ext uri="{FF2B5EF4-FFF2-40B4-BE49-F238E27FC236}">
                <a16:creationId xmlns:a16="http://schemas.microsoft.com/office/drawing/2014/main" id="{BEEC6608-DF11-9107-7305-0CCE0E5F644F}"/>
              </a:ext>
            </a:extLst>
          </p:cNvPr>
          <p:cNvSpPr/>
          <p:nvPr/>
        </p:nvSpPr>
        <p:spPr>
          <a:xfrm>
            <a:off x="6203576" y="5338421"/>
            <a:ext cx="340659" cy="37651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088788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A856C-6FAE-F87F-6AEE-D3B13E992B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F4EC8C-B279-52BF-57E2-BAAE945DBE55}"/>
              </a:ext>
            </a:extLst>
          </p:cNvPr>
          <p:cNvSpPr>
            <a:spLocks noGrp="1"/>
          </p:cNvSpPr>
          <p:nvPr>
            <p:ph type="title"/>
          </p:nvPr>
        </p:nvSpPr>
        <p:spPr/>
        <p:txBody>
          <a:bodyPr/>
          <a:lstStyle/>
          <a:p>
            <a:r>
              <a:rPr lang="it-IT" noProof="0" dirty="0">
                <a:latin typeface="Times New Roman" panose="02020603050405020304" pitchFamily="18" charset="0"/>
                <a:cs typeface="Times New Roman" panose="02020603050405020304" pitchFamily="18" charset="0"/>
              </a:rPr>
              <a:t>Esercizi sul PIL</a:t>
            </a:r>
          </a:p>
        </p:txBody>
      </p:sp>
      <p:sp>
        <p:nvSpPr>
          <p:cNvPr id="4" name="CasellaDiTesto 3">
            <a:extLst>
              <a:ext uri="{FF2B5EF4-FFF2-40B4-BE49-F238E27FC236}">
                <a16:creationId xmlns:a16="http://schemas.microsoft.com/office/drawing/2014/main" id="{F8DA5797-BE8D-E684-294A-E3AC52467351}"/>
              </a:ext>
            </a:extLst>
          </p:cNvPr>
          <p:cNvSpPr txBox="1"/>
          <p:nvPr/>
        </p:nvSpPr>
        <p:spPr>
          <a:xfrm>
            <a:off x="838200" y="1285677"/>
            <a:ext cx="10706801" cy="5632311"/>
          </a:xfrm>
          <a:prstGeom prst="rect">
            <a:avLst/>
          </a:prstGeom>
          <a:noFill/>
        </p:spPr>
        <p:txBody>
          <a:bodyPr wrap="square">
            <a:spAutoFit/>
          </a:bodyPr>
          <a:lstStyle/>
          <a:p>
            <a:pPr marL="0" indent="0" algn="just">
              <a:buNone/>
            </a:pPr>
            <a:endParaRPr lang="it-IT" sz="1800" noProof="0" dirty="0">
              <a:latin typeface="Times New Roman" panose="02020603050405020304" pitchFamily="18" charset="0"/>
              <a:ea typeface="SimSun" panose="02010600030101010101" pitchFamily="2" charset="-122"/>
              <a:cs typeface="Times New Roman" panose="02020603050405020304" pitchFamily="18" charset="0"/>
            </a:endParaRPr>
          </a:p>
          <a:p>
            <a:pPr algn="just"/>
            <a:r>
              <a:rPr lang="it-IT" noProof="0" dirty="0">
                <a:latin typeface="Times New Roman" panose="02020603050405020304" pitchFamily="18" charset="0"/>
                <a:cs typeface="Times New Roman" panose="02020603050405020304" pitchFamily="18" charset="0"/>
              </a:rPr>
              <a:t>Esercizio 1: </a:t>
            </a:r>
          </a:p>
          <a:p>
            <a:pPr marL="285750" indent="-285750" algn="just">
              <a:buFont typeface="Arial" panose="020B0604020202020204" pitchFamily="34" charset="0"/>
              <a:buChar char="•"/>
            </a:pPr>
            <a:r>
              <a:rPr lang="it-IT" noProof="0" dirty="0">
                <a:latin typeface="Times New Roman" panose="02020603050405020304" pitchFamily="18" charset="0"/>
                <a:cs typeface="Times New Roman" panose="02020603050405020304" pitchFamily="18" charset="0"/>
              </a:rPr>
              <a:t>Nell’economia si producono: grano per un valore di 40; acqua per un valore di 40; farina per un valore di 100 - utilizzando 20 di grano - e pane per un valore di 170, utilizzando 100 di farina e 20 di acqua. Nel settore del grano si distribuiscono 20 di salari e 20 di profitti; nel settore dell’acqua si distribuiscono 20 di salari e 20 di profitti; nel settore della farina 30 di salari e 50 di profitti; nel settore del pane 40 di salari e 10 di profitti. La spesa pubblica è stata di 90, mentre i consumi delle famiglie sono stati pari a 120. Calcolare il Pil con il metodo del reddito, con il metodo del valore aggiunto e il metodo dei consumi finali.</a:t>
            </a:r>
          </a:p>
          <a:p>
            <a:pPr algn="just"/>
            <a:endParaRPr lang="it-IT" noProof="0" dirty="0">
              <a:latin typeface="Times New Roman" panose="02020603050405020304" pitchFamily="18" charset="0"/>
              <a:cs typeface="Times New Roman" panose="02020603050405020304" pitchFamily="18" charset="0"/>
            </a:endParaRPr>
          </a:p>
          <a:p>
            <a:pPr algn="just"/>
            <a:r>
              <a:rPr lang="it-IT" noProof="0" dirty="0">
                <a:latin typeface="Times New Roman" panose="02020603050405020304" pitchFamily="18" charset="0"/>
                <a:cs typeface="Times New Roman" panose="02020603050405020304" pitchFamily="18" charset="0"/>
              </a:rPr>
              <a:t>Esercizio 2: </a:t>
            </a:r>
          </a:p>
          <a:p>
            <a:pPr marL="285750" indent="-285750" algn="just">
              <a:buFont typeface="Arial" panose="020B0604020202020204" pitchFamily="34" charset="0"/>
              <a:buChar char="•"/>
            </a:pPr>
            <a:r>
              <a:rPr lang="it-IT" noProof="0" dirty="0">
                <a:latin typeface="Times New Roman" panose="02020603050405020304" pitchFamily="18" charset="0"/>
                <a:cs typeface="Times New Roman" panose="02020603050405020304" pitchFamily="18" charset="0"/>
              </a:rPr>
              <a:t>Si consideri la seguente economia in cui si producono grano e farina. Il settore farina utilizza 1 kg di grano per produrre un 1 kg di farina e 0.5 h lavoro. Il settore grano utilizza solo lavoro, sono necessarie 1 h ora lavoro per produrre 1 Kg di grano. Calcolare i prezzi e il PIL con i tre metodi, sapendo che il salario nominale è 10 e il markup in tutti i settori è pari a 0.5. </a:t>
            </a:r>
          </a:p>
          <a:p>
            <a:pPr algn="just"/>
            <a:r>
              <a:rPr lang="it-IT" noProof="0" dirty="0">
                <a:latin typeface="Times New Roman" panose="02020603050405020304" pitchFamily="18" charset="0"/>
                <a:cs typeface="Times New Roman" panose="02020603050405020304" pitchFamily="18" charset="0"/>
              </a:rPr>
              <a:t> </a:t>
            </a:r>
          </a:p>
          <a:p>
            <a:pPr algn="just"/>
            <a:endParaRPr lang="it-IT" sz="1800" noProof="0" dirty="0">
              <a:latin typeface="Times New Roman" panose="02020603050405020304" pitchFamily="18" charset="0"/>
              <a:ea typeface="SimSun" panose="02010600030101010101" pitchFamily="2" charset="-122"/>
              <a:cs typeface="Times New Roman" panose="02020603050405020304" pitchFamily="18" charset="0"/>
            </a:endParaRPr>
          </a:p>
          <a:p>
            <a:pPr algn="just"/>
            <a:endParaRPr lang="it-IT" sz="1800" noProof="0" dirty="0">
              <a:latin typeface="Times New Roman" panose="02020603050405020304" pitchFamily="18" charset="0"/>
              <a:ea typeface="SimSun" panose="02010600030101010101" pitchFamily="2" charset="-122"/>
              <a:cs typeface="Times New Roman" panose="02020603050405020304" pitchFamily="18" charset="0"/>
            </a:endParaRPr>
          </a:p>
          <a:p>
            <a:pPr algn="just"/>
            <a:endParaRPr lang="it-IT" sz="1800" noProof="0" dirty="0">
              <a:latin typeface="Times New Roman" panose="02020603050405020304" pitchFamily="18" charset="0"/>
              <a:ea typeface="SimSun" panose="02010600030101010101" pitchFamily="2" charset="-122"/>
              <a:cs typeface="Times New Roman" panose="02020603050405020304" pitchFamily="18" charset="0"/>
            </a:endParaRPr>
          </a:p>
          <a:p>
            <a:pPr algn="just"/>
            <a:endParaRPr lang="it-IT" noProof="0" dirty="0">
              <a:latin typeface="Times New Roman" panose="02020603050405020304" pitchFamily="18" charset="0"/>
              <a:ea typeface="SimSun" panose="02010600030101010101" pitchFamily="2" charset="-122"/>
              <a:cs typeface="Times New Roman" panose="02020603050405020304" pitchFamily="18" charset="0"/>
            </a:endParaRPr>
          </a:p>
          <a:p>
            <a:pPr algn="just"/>
            <a:endParaRPr lang="it-IT" sz="1800" noProof="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3" name="Shape 2">
            <a:extLst>
              <a:ext uri="{FF2B5EF4-FFF2-40B4-BE49-F238E27FC236}">
                <a16:creationId xmlns:a16="http://schemas.microsoft.com/office/drawing/2014/main" id="{53C90D07-8201-E137-1209-03578CE31485}"/>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5" name="Image 0" descr="/mnt/data/deams_logo.png">
            <a:extLst>
              <a:ext uri="{FF2B5EF4-FFF2-40B4-BE49-F238E27FC236}">
                <a16:creationId xmlns:a16="http://schemas.microsoft.com/office/drawing/2014/main" id="{C4BA585A-38E1-CB29-CCB7-3CCCDDFE2F41}"/>
              </a:ext>
            </a:extLst>
          </p:cNvPr>
          <p:cNvPicPr>
            <a:picLocks noChangeAspect="1"/>
          </p:cNvPicPr>
          <p:nvPr/>
        </p:nvPicPr>
        <p:blipFill>
          <a:blip r:embed="rId2"/>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9810972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652BF-783F-8098-7E26-70F2FB85D8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143595-D7B0-7E76-4915-A3EDD369087A}"/>
              </a:ext>
            </a:extLst>
          </p:cNvPr>
          <p:cNvSpPr>
            <a:spLocks noGrp="1"/>
          </p:cNvSpPr>
          <p:nvPr>
            <p:ph type="title"/>
          </p:nvPr>
        </p:nvSpPr>
        <p:spPr/>
        <p:txBody>
          <a:bodyPr/>
          <a:lstStyle/>
          <a:p>
            <a:r>
              <a:rPr lang="it-IT" noProof="0" dirty="0">
                <a:latin typeface="Times New Roman" panose="02020603050405020304" pitchFamily="18" charset="0"/>
                <a:cs typeface="Times New Roman" panose="02020603050405020304" pitchFamily="18" charset="0"/>
              </a:rPr>
              <a:t>Esercizi sul PIL</a:t>
            </a:r>
          </a:p>
        </p:txBody>
      </p:sp>
      <p:sp>
        <p:nvSpPr>
          <p:cNvPr id="4" name="CasellaDiTesto 3">
            <a:extLst>
              <a:ext uri="{FF2B5EF4-FFF2-40B4-BE49-F238E27FC236}">
                <a16:creationId xmlns:a16="http://schemas.microsoft.com/office/drawing/2014/main" id="{63263F88-9FF6-A4A5-2DBA-97B85EE3B63D}"/>
              </a:ext>
            </a:extLst>
          </p:cNvPr>
          <p:cNvSpPr txBox="1"/>
          <p:nvPr/>
        </p:nvSpPr>
        <p:spPr>
          <a:xfrm>
            <a:off x="838200" y="1285677"/>
            <a:ext cx="11301442" cy="4801314"/>
          </a:xfrm>
          <a:prstGeom prst="rect">
            <a:avLst/>
          </a:prstGeom>
          <a:noFill/>
        </p:spPr>
        <p:txBody>
          <a:bodyPr wrap="square">
            <a:spAutoFit/>
          </a:bodyPr>
          <a:lstStyle/>
          <a:p>
            <a:pPr marL="0" indent="0" algn="just">
              <a:buNone/>
            </a:pPr>
            <a:endParaRPr lang="it-IT" sz="1800" noProof="0" dirty="0">
              <a:latin typeface="Times New Roman" panose="02020603050405020304" pitchFamily="18" charset="0"/>
              <a:ea typeface="SimSun" panose="02010600030101010101" pitchFamily="2" charset="-122"/>
              <a:cs typeface="Times New Roman" panose="02020603050405020304" pitchFamily="18" charset="0"/>
            </a:endParaRPr>
          </a:p>
          <a:p>
            <a:pPr algn="just"/>
            <a:r>
              <a:rPr lang="it-IT" noProof="0" dirty="0">
                <a:latin typeface="Times New Roman" panose="02020603050405020304" pitchFamily="18" charset="0"/>
                <a:cs typeface="Times New Roman" panose="02020603050405020304" pitchFamily="18" charset="0"/>
              </a:rPr>
              <a:t>Esercizio 3:</a:t>
            </a:r>
          </a:p>
          <a:p>
            <a:pPr marL="285750" indent="-285750" algn="just">
              <a:buFont typeface="Arial" panose="020B0604020202020204" pitchFamily="34" charset="0"/>
              <a:buChar char="•"/>
            </a:pPr>
            <a:r>
              <a:rPr lang="it-IT" noProof="0" dirty="0">
                <a:latin typeface="Times New Roman" panose="02020603050405020304" pitchFamily="18" charset="0"/>
                <a:cs typeface="Times New Roman" panose="02020603050405020304" pitchFamily="18" charset="0"/>
              </a:rPr>
              <a:t>In un’ economia, nel 2024, si producono 10,000 computer portatili (si supponga che per produrre laptop sia necessaria soltanto la plastica) venduti al prezzo di 300 euro; 150.000 kg di plastica al prezzo di 2 euro al kg; 5.000 licenze Microsoft vendute al prezzo di 100 euro e 5.000 licenze </a:t>
            </a:r>
            <a:r>
              <a:rPr lang="it-IT" noProof="0" dirty="0" err="1">
                <a:latin typeface="Times New Roman" panose="02020603050405020304" pitchFamily="18" charset="0"/>
                <a:cs typeface="Times New Roman" panose="02020603050405020304" pitchFamily="18" charset="0"/>
              </a:rPr>
              <a:t>Debian</a:t>
            </a:r>
            <a:r>
              <a:rPr lang="it-IT" noProof="0" dirty="0">
                <a:latin typeface="Times New Roman" panose="02020603050405020304" pitchFamily="18" charset="0"/>
                <a:cs typeface="Times New Roman" panose="02020603050405020304" pitchFamily="18" charset="0"/>
              </a:rPr>
              <a:t> GNU/Linux gratuite. Per produrre i laptop è stata utilizzata plastica per un valore di 200.000 euro, il resto va al consumo finale. Inoltre, nell’economia si produce pane mediante tre distinte imprese: una agricola, una di trasformazione, ed una di produzione (fornaio). L’impresa agricola ha prodotto 450.000 kg di grano al prezzo di 1,5 euro al kg. L’impresa di trasformazione acquista 400.000 kg di grano e li trasforma in farina del valore di 2.000.000 di euro (il resto del grano non viene venduto ed Ë utilizzato come semento). Il forno acquista tutta la farina e la trasforma in pane per un valore complessivo di 2.200.000 euro. </a:t>
            </a:r>
          </a:p>
          <a:p>
            <a:pPr marL="285750" indent="-285750" algn="just">
              <a:buFont typeface="Arial" panose="020B0604020202020204" pitchFamily="34" charset="0"/>
              <a:buChar char="•"/>
            </a:pPr>
            <a:endParaRPr lang="it-IT"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it-IT" noProof="0" dirty="0">
                <a:latin typeface="Times New Roman" panose="02020603050405020304" pitchFamily="18" charset="0"/>
                <a:cs typeface="Times New Roman" panose="02020603050405020304" pitchFamily="18" charset="0"/>
              </a:rPr>
              <a:t>Calcolare: </a:t>
            </a:r>
          </a:p>
          <a:p>
            <a:pPr marL="268288" algn="just"/>
            <a:r>
              <a:rPr lang="it-IT" noProof="0" dirty="0">
                <a:latin typeface="Times New Roman" panose="02020603050405020304" pitchFamily="18" charset="0"/>
                <a:cs typeface="Times New Roman" panose="02020603050405020304" pitchFamily="18" charset="0"/>
              </a:rPr>
              <a:t>a) il Pil dell’anno 2024 con il metodo del VALORE AGGIUNTO;</a:t>
            </a:r>
          </a:p>
          <a:p>
            <a:pPr marL="268288" algn="just"/>
            <a:r>
              <a:rPr lang="it-IT" noProof="0" dirty="0">
                <a:latin typeface="Times New Roman" panose="02020603050405020304" pitchFamily="18" charset="0"/>
                <a:cs typeface="Times New Roman" panose="02020603050405020304" pitchFamily="18" charset="0"/>
              </a:rPr>
              <a:t>b) Il valore di tutti i beni scambiati sul mercato;</a:t>
            </a:r>
          </a:p>
          <a:p>
            <a:pPr marL="268288" algn="just"/>
            <a:r>
              <a:rPr lang="it-IT" noProof="0" dirty="0">
                <a:latin typeface="Times New Roman" panose="02020603050405020304" pitchFamily="18" charset="0"/>
                <a:cs typeface="Times New Roman" panose="02020603050405020304" pitchFamily="18" charset="0"/>
              </a:rPr>
              <a:t>c) Il valore aggiunto da ciascuna impresa del settore alimentare;</a:t>
            </a:r>
          </a:p>
          <a:p>
            <a:pPr marL="268288" algn="just"/>
            <a:r>
              <a:rPr lang="it-IT" noProof="0" dirty="0">
                <a:latin typeface="Times New Roman" panose="02020603050405020304" pitchFamily="18" charset="0"/>
                <a:cs typeface="Times New Roman" panose="02020603050405020304" pitchFamily="18" charset="0"/>
              </a:rPr>
              <a:t>d) Il Pil ed il valore complessivo delle transazioni nell’ipotesi che l’impresa di trasformazione e forno si integrino verticalmente.</a:t>
            </a:r>
            <a:endParaRPr lang="it-IT" sz="1800" noProof="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3" name="Shape 2">
            <a:extLst>
              <a:ext uri="{FF2B5EF4-FFF2-40B4-BE49-F238E27FC236}">
                <a16:creationId xmlns:a16="http://schemas.microsoft.com/office/drawing/2014/main" id="{969AC4B4-10C6-308D-6A5B-B140C93BB7E7}"/>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5" name="Image 0" descr="/mnt/data/deams_logo.png">
            <a:extLst>
              <a:ext uri="{FF2B5EF4-FFF2-40B4-BE49-F238E27FC236}">
                <a16:creationId xmlns:a16="http://schemas.microsoft.com/office/drawing/2014/main" id="{982FEF46-584A-AE5F-5BFA-A26A5E918C76}"/>
              </a:ext>
            </a:extLst>
          </p:cNvPr>
          <p:cNvPicPr>
            <a:picLocks noChangeAspect="1"/>
          </p:cNvPicPr>
          <p:nvPr/>
        </p:nvPicPr>
        <p:blipFill>
          <a:blip r:embed="rId2"/>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24682447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E7619-A2F6-AE57-5775-69159E0C1C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49DECB-A107-BA65-21E2-4CC648F2105D}"/>
              </a:ext>
            </a:extLst>
          </p:cNvPr>
          <p:cNvSpPr>
            <a:spLocks noGrp="1"/>
          </p:cNvSpPr>
          <p:nvPr>
            <p:ph type="title"/>
          </p:nvPr>
        </p:nvSpPr>
        <p:spPr/>
        <p:txBody>
          <a:bodyPr/>
          <a:lstStyle/>
          <a:p>
            <a:r>
              <a:rPr lang="it-IT" dirty="0">
                <a:latin typeface="Times New Roman" panose="02020603050405020304" pitchFamily="18" charset="0"/>
                <a:cs typeface="Times New Roman" panose="02020603050405020304" pitchFamily="18" charset="0"/>
              </a:rPr>
              <a:t>PIL e benessere</a:t>
            </a:r>
            <a:endParaRPr lang="it-IT" noProof="0" dirty="0">
              <a:latin typeface="Times New Roman" panose="02020603050405020304" pitchFamily="18" charset="0"/>
              <a:cs typeface="Times New Roman" panose="02020603050405020304" pitchFamily="18" charset="0"/>
            </a:endParaRPr>
          </a:p>
        </p:txBody>
      </p:sp>
      <p:sp>
        <p:nvSpPr>
          <p:cNvPr id="4" name="CasellaDiTesto 3">
            <a:extLst>
              <a:ext uri="{FF2B5EF4-FFF2-40B4-BE49-F238E27FC236}">
                <a16:creationId xmlns:a16="http://schemas.microsoft.com/office/drawing/2014/main" id="{106F81FE-B550-7462-D74E-41B418AF9DD1}"/>
              </a:ext>
            </a:extLst>
          </p:cNvPr>
          <p:cNvSpPr txBox="1"/>
          <p:nvPr/>
        </p:nvSpPr>
        <p:spPr>
          <a:xfrm>
            <a:off x="838200" y="1518760"/>
            <a:ext cx="10213137" cy="5078313"/>
          </a:xfrm>
          <a:prstGeom prst="rect">
            <a:avLst/>
          </a:prstGeom>
          <a:noFill/>
        </p:spPr>
        <p:txBody>
          <a:bodyPr wrap="square">
            <a:spAutoFit/>
          </a:bodyPr>
          <a:lstStyle/>
          <a:p>
            <a:pPr marL="285750" indent="-285750" algn="just" eaLnBrk="1" hangingPunct="1">
              <a:buFont typeface="Arial" panose="020B0604020202020204" pitchFamily="34" charset="0"/>
              <a:buChar char="•"/>
            </a:pPr>
            <a:r>
              <a:rPr lang="it-IT" altLang="it-IT" sz="1800" dirty="0">
                <a:latin typeface="Times New Roman" panose="02020603050405020304" pitchFamily="18" charset="0"/>
                <a:cs typeface="Times New Roman" panose="02020603050405020304" pitchFamily="18" charset="0"/>
              </a:rPr>
              <a:t>Nonostante sia generalmente utilizzato come misura del benessere della popolazione, il PIL in realtà non ne è uno specchio completamente fedele. Il suo ammontare infatti comprende il valore di molti prodotti il cui consumo è indice più di malessere che di benessere. Un aumento dei ricoveri ospedalieri, per esempio, si traduce in un aumento del PIL, ma non indica maggiore benessere della popolazione; allo stesso modo il PIL potrebbe aumentare per le spese sostenute per ripulire un tratto di costa inquinato, oppure perché è aumentato il numero dei processi penali. </a:t>
            </a:r>
          </a:p>
          <a:p>
            <a:pPr algn="just" eaLnBrk="1" hangingPunct="1"/>
            <a:endParaRPr lang="it-IT" altLang="it-IT" sz="1800" dirty="0">
              <a:latin typeface="Times New Roman" panose="02020603050405020304" pitchFamily="18" charset="0"/>
              <a:cs typeface="Times New Roman" panose="02020603050405020304" pitchFamily="18" charset="0"/>
            </a:endParaRPr>
          </a:p>
          <a:p>
            <a:pPr marL="285750" indent="-285750" algn="just" eaLnBrk="1" hangingPunct="1">
              <a:buFont typeface="Arial" panose="020B0604020202020204" pitchFamily="34" charset="0"/>
              <a:buChar char="•"/>
            </a:pPr>
            <a:r>
              <a:rPr lang="it-IT" sz="1800" dirty="0">
                <a:latin typeface="Times New Roman" panose="02020603050405020304" pitchFamily="18" charset="0"/>
                <a:cs typeface="Times New Roman" panose="02020603050405020304" pitchFamily="18" charset="0"/>
              </a:rPr>
              <a:t>Tutte situazioni in cui l'aumento del prodotto non indica maggiore benessere, ma al contrario un peggioramento delle condizioni di vita delle persone. </a:t>
            </a:r>
          </a:p>
          <a:p>
            <a:pPr marL="285750" indent="-285750" algn="just" eaLnBrk="1" hangingPunct="1">
              <a:buFont typeface="Arial" panose="020B0604020202020204" pitchFamily="34" charset="0"/>
              <a:buChar char="•"/>
            </a:pPr>
            <a:endParaRPr lang="it-IT" dirty="0">
              <a:latin typeface="Times New Roman" panose="02020603050405020304" pitchFamily="18" charset="0"/>
              <a:cs typeface="Times New Roman" panose="02020603050405020304" pitchFamily="18" charset="0"/>
            </a:endParaRPr>
          </a:p>
          <a:p>
            <a:pPr marL="285750" indent="-285750" algn="just" eaLnBrk="1" hangingPunct="1">
              <a:buFont typeface="Arial" panose="020B0604020202020204" pitchFamily="34" charset="0"/>
              <a:buChar char="•"/>
            </a:pPr>
            <a:r>
              <a:rPr lang="it-IT" sz="1800" dirty="0">
                <a:latin typeface="Times New Roman" panose="02020603050405020304" pitchFamily="18" charset="0"/>
                <a:cs typeface="Times New Roman" panose="02020603050405020304" pitchFamily="18" charset="0"/>
              </a:rPr>
              <a:t>Tra i limiti sull'attendibilità del PIL va segnalata la misurazione della produzione dei servizi alla persona che hanno natura composita: pubblica, privata e domestica. All'interno del PIL ciascuno di questi tre ambiti viene valutato con criteri differenti. I servizi erogati dal settore privato, infatti, sono valutati in base ai rispettivi prezzi di vendita. I servizi erogati dal settore pubblico, poiché non sono scambiati sul mercato, vengono valutati in base ai costi di produzione, che nella maggioranza dei casi si traducono nelle spese per il personale. I servizi prodotti nell'ambito familiare o nel privato sociale, infine, essendo completamente gratuiti, non entrano nemmeno nella determinazione del </a:t>
            </a:r>
            <a:r>
              <a:rPr lang="it-IT" altLang="it-IT" sz="1800" dirty="0">
                <a:latin typeface="Times New Roman" panose="02020603050405020304" pitchFamily="18" charset="0"/>
                <a:cs typeface="Times New Roman" panose="02020603050405020304" pitchFamily="18" charset="0"/>
              </a:rPr>
              <a:t>PIL</a:t>
            </a:r>
            <a:r>
              <a:rPr lang="it-IT" sz="1800" dirty="0">
                <a:latin typeface="Times New Roman" panose="02020603050405020304" pitchFamily="18" charset="0"/>
                <a:cs typeface="Times New Roman" panose="02020603050405020304" pitchFamily="18" charset="0"/>
              </a:rPr>
              <a:t>.</a:t>
            </a:r>
          </a:p>
          <a:p>
            <a:pPr marL="0" indent="0" algn="just">
              <a:buNone/>
            </a:pPr>
            <a:endParaRPr lang="it-IT" sz="1800" noProof="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3" name="Shape 2">
            <a:extLst>
              <a:ext uri="{FF2B5EF4-FFF2-40B4-BE49-F238E27FC236}">
                <a16:creationId xmlns:a16="http://schemas.microsoft.com/office/drawing/2014/main" id="{2D68B445-C711-40D1-C1C1-D81263B0358F}"/>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5" name="Image 0" descr="/mnt/data/deams_logo.png">
            <a:extLst>
              <a:ext uri="{FF2B5EF4-FFF2-40B4-BE49-F238E27FC236}">
                <a16:creationId xmlns:a16="http://schemas.microsoft.com/office/drawing/2014/main" id="{7933F6D9-E724-5836-11A9-1171EF033EDD}"/>
              </a:ext>
            </a:extLst>
          </p:cNvPr>
          <p:cNvPicPr>
            <a:picLocks noChangeAspect="1"/>
          </p:cNvPicPr>
          <p:nvPr/>
        </p:nvPicPr>
        <p:blipFill>
          <a:blip r:embed="rId2"/>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34483140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F39342-7D7B-4D7A-F1D2-2902DC88AB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85774D-86C5-EB21-EF12-50EAB64C652A}"/>
              </a:ext>
            </a:extLst>
          </p:cNvPr>
          <p:cNvSpPr>
            <a:spLocks noGrp="1"/>
          </p:cNvSpPr>
          <p:nvPr>
            <p:ph type="title"/>
          </p:nvPr>
        </p:nvSpPr>
        <p:spPr/>
        <p:txBody>
          <a:bodyPr/>
          <a:lstStyle/>
          <a:p>
            <a:r>
              <a:rPr lang="it-IT" noProof="0" dirty="0">
                <a:latin typeface="Times New Roman" panose="02020603050405020304" pitchFamily="18" charset="0"/>
                <a:cs typeface="Times New Roman" panose="02020603050405020304" pitchFamily="18" charset="0"/>
              </a:rPr>
              <a:t>A che cosa bisogna predisposti</a:t>
            </a:r>
          </a:p>
        </p:txBody>
      </p:sp>
      <p:sp>
        <p:nvSpPr>
          <p:cNvPr id="3" name="Content Placeholder 2">
            <a:extLst>
              <a:ext uri="{FF2B5EF4-FFF2-40B4-BE49-F238E27FC236}">
                <a16:creationId xmlns:a16="http://schemas.microsoft.com/office/drawing/2014/main" id="{F8E516B3-F547-E874-3155-D93D295917B1}"/>
              </a:ext>
            </a:extLst>
          </p:cNvPr>
          <p:cNvSpPr>
            <a:spLocks noGrp="1"/>
          </p:cNvSpPr>
          <p:nvPr>
            <p:ph idx="1"/>
          </p:nvPr>
        </p:nvSpPr>
        <p:spPr>
          <a:xfrm>
            <a:off x="685799" y="1825625"/>
            <a:ext cx="10337489" cy="4351338"/>
          </a:xfrm>
        </p:spPr>
        <p:txBody>
          <a:bodyPr>
            <a:normAutofit/>
          </a:bodyPr>
          <a:lstStyle/>
          <a:p>
            <a:r>
              <a:rPr lang="it-IT" sz="2200" noProof="0" dirty="0">
                <a:latin typeface="Times New Roman" panose="02020603050405020304" pitchFamily="18" charset="0"/>
                <a:cs typeface="Times New Roman" panose="02020603050405020304" pitchFamily="18" charset="0"/>
              </a:rPr>
              <a:t> Esercizio dello spirito critico</a:t>
            </a:r>
          </a:p>
          <a:p>
            <a:r>
              <a:rPr lang="it-IT" sz="2200" noProof="0" dirty="0">
                <a:latin typeface="Times New Roman" panose="02020603050405020304" pitchFamily="18" charset="0"/>
                <a:cs typeface="Times New Roman" panose="02020603050405020304" pitchFamily="18" charset="0"/>
              </a:rPr>
              <a:t> Attenzione alla connessione tra quanto si studia e i fatti della realtà (vissuta o appresa/ascoltata sui media)</a:t>
            </a:r>
          </a:p>
          <a:p>
            <a:r>
              <a:rPr lang="it-IT" sz="2200" noProof="0" dirty="0">
                <a:latin typeface="Times New Roman" panose="02020603050405020304" pitchFamily="18" charset="0"/>
                <a:cs typeface="Times New Roman" panose="02020603050405020304" pitchFamily="18" charset="0"/>
              </a:rPr>
              <a:t> Minima predisposizione all’utilizzo di strumenti di tipo matematico (elementari e sicuramente già ampiamente conosciuti e utilizzati da tutte voi!).</a:t>
            </a:r>
          </a:p>
        </p:txBody>
      </p:sp>
      <p:sp>
        <p:nvSpPr>
          <p:cNvPr id="4" name="Shape 2">
            <a:extLst>
              <a:ext uri="{FF2B5EF4-FFF2-40B4-BE49-F238E27FC236}">
                <a16:creationId xmlns:a16="http://schemas.microsoft.com/office/drawing/2014/main" id="{832A9EA0-C915-C57A-428E-6848ADF84F7D}"/>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5" name="Image 0" descr="/mnt/data/deams_logo.png">
            <a:extLst>
              <a:ext uri="{FF2B5EF4-FFF2-40B4-BE49-F238E27FC236}">
                <a16:creationId xmlns:a16="http://schemas.microsoft.com/office/drawing/2014/main" id="{3CC10F68-BA96-FA7A-1AD6-4EDCDDE72172}"/>
              </a:ext>
            </a:extLst>
          </p:cNvPr>
          <p:cNvPicPr>
            <a:picLocks noChangeAspect="1"/>
          </p:cNvPicPr>
          <p:nvPr/>
        </p:nvPicPr>
        <p:blipFill>
          <a:blip r:embed="rId2"/>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41392113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D0141-9EA9-CB85-5BDA-48DFB26737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768516-78DA-839E-AA91-3D533D8710B7}"/>
              </a:ext>
            </a:extLst>
          </p:cNvPr>
          <p:cNvSpPr>
            <a:spLocks noGrp="1"/>
          </p:cNvSpPr>
          <p:nvPr>
            <p:ph type="title"/>
          </p:nvPr>
        </p:nvSpPr>
        <p:spPr>
          <a:xfrm>
            <a:off x="838047" y="288925"/>
            <a:ext cx="10515600" cy="1325563"/>
          </a:xfrm>
        </p:spPr>
        <p:txBody>
          <a:bodyPr/>
          <a:lstStyle/>
          <a:p>
            <a:r>
              <a:rPr lang="it-IT" dirty="0">
                <a:latin typeface="Times New Roman" panose="02020603050405020304" pitchFamily="18" charset="0"/>
                <a:cs typeface="Times New Roman" panose="02020603050405020304" pitchFamily="18" charset="0"/>
              </a:rPr>
              <a:t>PIL e benessere</a:t>
            </a:r>
            <a:endParaRPr lang="it-IT" noProof="0" dirty="0">
              <a:latin typeface="Times New Roman" panose="02020603050405020304" pitchFamily="18" charset="0"/>
              <a:cs typeface="Times New Roman" panose="02020603050405020304" pitchFamily="18" charset="0"/>
            </a:endParaRPr>
          </a:p>
        </p:txBody>
      </p:sp>
      <p:sp>
        <p:nvSpPr>
          <p:cNvPr id="4" name="CasellaDiTesto 3">
            <a:extLst>
              <a:ext uri="{FF2B5EF4-FFF2-40B4-BE49-F238E27FC236}">
                <a16:creationId xmlns:a16="http://schemas.microsoft.com/office/drawing/2014/main" id="{D0F67ADD-EDEA-6304-EAA0-02606B2D080B}"/>
              </a:ext>
            </a:extLst>
          </p:cNvPr>
          <p:cNvSpPr txBox="1"/>
          <p:nvPr/>
        </p:nvSpPr>
        <p:spPr>
          <a:xfrm>
            <a:off x="838047" y="1304842"/>
            <a:ext cx="10213137" cy="5355312"/>
          </a:xfrm>
          <a:prstGeom prst="rect">
            <a:avLst/>
          </a:prstGeom>
          <a:noFill/>
        </p:spPr>
        <p:txBody>
          <a:bodyPr wrap="square">
            <a:spAutoFit/>
          </a:bodyPr>
          <a:lstStyle/>
          <a:p>
            <a:pPr marL="285750" indent="-285750" algn="just" eaLnBrk="1" hangingPunct="1">
              <a:buFont typeface="Arial" panose="020B0604020202020204" pitchFamily="34" charset="0"/>
              <a:buChar char="•"/>
            </a:pPr>
            <a:r>
              <a:rPr lang="it-IT" altLang="it-IT" dirty="0">
                <a:latin typeface="Times New Roman" panose="02020603050405020304" pitchFamily="18" charset="0"/>
                <a:cs typeface="Times New Roman" panose="02020603050405020304" pitchFamily="18" charset="0"/>
              </a:rPr>
              <a:t>I</a:t>
            </a:r>
            <a:r>
              <a:rPr lang="it-IT" altLang="it-IT" sz="1800" dirty="0">
                <a:latin typeface="Times New Roman" panose="02020603050405020304" pitchFamily="18" charset="0"/>
                <a:cs typeface="Times New Roman" panose="02020603050405020304" pitchFamily="18" charset="0"/>
              </a:rPr>
              <a:t>l semplice spostamento di un'attività da un ambito all'altro, per esempio dal settore privato a quello pubblico, determina una variazione nel valore del PIL senza che sia cambiato in alcun modo lo standard di vita delle persone.</a:t>
            </a:r>
          </a:p>
          <a:p>
            <a:pPr marL="285750" indent="-285750" algn="just" eaLnBrk="1" hangingPunct="1">
              <a:buFont typeface="Arial" panose="020B0604020202020204" pitchFamily="34" charset="0"/>
              <a:buChar char="•"/>
            </a:pPr>
            <a:endParaRPr lang="it-IT" altLang="it-IT" sz="1800" dirty="0">
              <a:latin typeface="Times New Roman" panose="02020603050405020304" pitchFamily="18" charset="0"/>
              <a:cs typeface="Times New Roman" panose="02020603050405020304" pitchFamily="18" charset="0"/>
            </a:endParaRPr>
          </a:p>
          <a:p>
            <a:pPr marL="285750" indent="-285750" algn="just" eaLnBrk="1" hangingPunct="1">
              <a:buFont typeface="Arial" panose="020B0604020202020204" pitchFamily="34" charset="0"/>
              <a:buChar char="•"/>
            </a:pPr>
            <a:r>
              <a:rPr lang="it-IT" altLang="it-IT" sz="1800" dirty="0">
                <a:latin typeface="Times New Roman" panose="02020603050405020304" pitchFamily="18" charset="0"/>
                <a:cs typeface="Times New Roman" panose="02020603050405020304" pitchFamily="18" charset="0"/>
              </a:rPr>
              <a:t>Molti dei servizi tradizionalmente prodotti all'interno della famiglia, come la cura degli  anziani o dei bambini, negli anni più recenti vengono acquistati sul mercato. Ciò ha determinato un incremento del PIL, senza variare però le condizioni di vita della popolazione.</a:t>
            </a:r>
          </a:p>
          <a:p>
            <a:pPr marL="285750" indent="-285750" algn="just" eaLnBrk="1" hangingPunct="1">
              <a:buFont typeface="Arial" panose="020B0604020202020204" pitchFamily="34" charset="0"/>
              <a:buChar char="•"/>
            </a:pPr>
            <a:endParaRPr lang="it-IT" altLang="it-IT" sz="1800" dirty="0">
              <a:latin typeface="Times New Roman" panose="02020603050405020304" pitchFamily="18" charset="0"/>
              <a:cs typeface="Times New Roman" panose="02020603050405020304" pitchFamily="18" charset="0"/>
            </a:endParaRPr>
          </a:p>
          <a:p>
            <a:pPr marL="285750" indent="-285750" algn="just" eaLnBrk="1" hangingPunct="1">
              <a:buFont typeface="Arial" panose="020B0604020202020204" pitchFamily="34" charset="0"/>
              <a:buChar char="•"/>
            </a:pPr>
            <a:r>
              <a:rPr lang="it-IT" altLang="it-IT" sz="1800" dirty="0">
                <a:latin typeface="Times New Roman" panose="02020603050405020304" pitchFamily="18" charset="0"/>
                <a:cs typeface="Times New Roman" panose="02020603050405020304" pitchFamily="18" charset="0"/>
              </a:rPr>
              <a:t>La conclusione è che gli indicatori che misurano il benessere dovrebbero sempre rispettare il principio di invarianza, per cui il passaggio di una attività da un ambito all'altro, non dovrebbe modificare il valore della misurazione. </a:t>
            </a:r>
          </a:p>
          <a:p>
            <a:pPr marL="285750" indent="-285750" algn="just" eaLnBrk="1" hangingPunct="1">
              <a:buFont typeface="Arial" panose="020B0604020202020204" pitchFamily="34" charset="0"/>
              <a:buChar char="•"/>
            </a:pPr>
            <a:endParaRPr lang="it-IT" dirty="0">
              <a:latin typeface="Times New Roman" panose="02020603050405020304" pitchFamily="18" charset="0"/>
              <a:cs typeface="Times New Roman" panose="02020603050405020304" pitchFamily="18" charset="0"/>
            </a:endParaRPr>
          </a:p>
          <a:p>
            <a:pPr marL="285750" indent="-285750" algn="just" eaLnBrk="1" hangingPunct="1">
              <a:buFont typeface="Arial" panose="020B0604020202020204" pitchFamily="34" charset="0"/>
              <a:buChar char="•"/>
            </a:pPr>
            <a:r>
              <a:rPr lang="it-IT" sz="1800" dirty="0">
                <a:latin typeface="Times New Roman" panose="02020603050405020304" pitchFamily="18" charset="0"/>
                <a:cs typeface="Times New Roman" panose="02020603050405020304" pitchFamily="18" charset="0"/>
              </a:rPr>
              <a:t>Un altro limite riguarda la difficoltà a misurare i miglioramenti qualitativi dei servizi erogati, sia quelli di natura collettiva, come la sicurezza, sia quelli di natura individuale, come la salute o l'istruzione. Nella seconda metà del Novecento i nostri servizi pubblici sono molto migliorati e ciò ha sicuramente incrementato il benessere della popolazione. Il valore del </a:t>
            </a:r>
            <a:r>
              <a:rPr lang="it-IT" altLang="it-IT" sz="1800" dirty="0">
                <a:latin typeface="Times New Roman" panose="02020603050405020304" pitchFamily="18" charset="0"/>
                <a:cs typeface="Times New Roman" panose="02020603050405020304" pitchFamily="18" charset="0"/>
              </a:rPr>
              <a:t>PIL</a:t>
            </a:r>
            <a:r>
              <a:rPr lang="it-IT" sz="1800" dirty="0">
                <a:latin typeface="Times New Roman" panose="02020603050405020304" pitchFamily="18" charset="0"/>
                <a:cs typeface="Times New Roman" panose="02020603050405020304" pitchFamily="18" charset="0"/>
              </a:rPr>
              <a:t> non ha però misurato il fenomeno, perché il valore dei servizi erogati dalla Pubblica amministrazione dipende dalle spese del personale, non dalla qualità del servizio. </a:t>
            </a:r>
          </a:p>
          <a:p>
            <a:pPr marL="0" indent="0" algn="just">
              <a:buNone/>
            </a:pPr>
            <a:endParaRPr lang="it-IT" sz="1800" noProof="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3" name="Shape 2">
            <a:extLst>
              <a:ext uri="{FF2B5EF4-FFF2-40B4-BE49-F238E27FC236}">
                <a16:creationId xmlns:a16="http://schemas.microsoft.com/office/drawing/2014/main" id="{50FB58F5-2785-D1B0-EEF6-037E142C898F}"/>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5" name="Image 0" descr="/mnt/data/deams_logo.png">
            <a:extLst>
              <a:ext uri="{FF2B5EF4-FFF2-40B4-BE49-F238E27FC236}">
                <a16:creationId xmlns:a16="http://schemas.microsoft.com/office/drawing/2014/main" id="{50A86FE1-726E-6DC4-FED9-2ED7F5579E7F}"/>
              </a:ext>
            </a:extLst>
          </p:cNvPr>
          <p:cNvPicPr>
            <a:picLocks noChangeAspect="1"/>
          </p:cNvPicPr>
          <p:nvPr/>
        </p:nvPicPr>
        <p:blipFill>
          <a:blip r:embed="rId2"/>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16170256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B265B-D8A8-B59F-5B63-FDFE90AF9E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5ECF82-E565-E123-33C9-E3821D4BDEE6}"/>
              </a:ext>
            </a:extLst>
          </p:cNvPr>
          <p:cNvSpPr>
            <a:spLocks noGrp="1"/>
          </p:cNvSpPr>
          <p:nvPr>
            <p:ph type="title"/>
          </p:nvPr>
        </p:nvSpPr>
        <p:spPr/>
        <p:txBody>
          <a:bodyPr/>
          <a:lstStyle/>
          <a:p>
            <a:r>
              <a:rPr lang="it-IT" dirty="0">
                <a:latin typeface="Times New Roman" panose="02020603050405020304" pitchFamily="18" charset="0"/>
                <a:cs typeface="Times New Roman" panose="02020603050405020304" pitchFamily="18" charset="0"/>
              </a:rPr>
              <a:t>PIL e benessere</a:t>
            </a:r>
            <a:endParaRPr lang="it-IT" noProof="0" dirty="0">
              <a:latin typeface="Times New Roman" panose="02020603050405020304" pitchFamily="18" charset="0"/>
              <a:cs typeface="Times New Roman" panose="02020603050405020304" pitchFamily="18" charset="0"/>
            </a:endParaRPr>
          </a:p>
        </p:txBody>
      </p:sp>
      <p:sp>
        <p:nvSpPr>
          <p:cNvPr id="4" name="CasellaDiTesto 3">
            <a:extLst>
              <a:ext uri="{FF2B5EF4-FFF2-40B4-BE49-F238E27FC236}">
                <a16:creationId xmlns:a16="http://schemas.microsoft.com/office/drawing/2014/main" id="{49CDA5DC-5BF6-1820-3D6F-78CFBB802471}"/>
              </a:ext>
            </a:extLst>
          </p:cNvPr>
          <p:cNvSpPr txBox="1"/>
          <p:nvPr/>
        </p:nvSpPr>
        <p:spPr>
          <a:xfrm>
            <a:off x="838200" y="1608408"/>
            <a:ext cx="10213137" cy="3139321"/>
          </a:xfrm>
          <a:prstGeom prst="rect">
            <a:avLst/>
          </a:prstGeom>
          <a:noFill/>
        </p:spPr>
        <p:txBody>
          <a:bodyPr wrap="square">
            <a:spAutoFit/>
          </a:bodyPr>
          <a:lstStyle/>
          <a:p>
            <a:pPr marL="285750" indent="-285750" algn="just" eaLnBrk="1" hangingPunct="1">
              <a:buFont typeface="Arial" panose="020B0604020202020204" pitchFamily="34" charset="0"/>
              <a:buChar char="•"/>
            </a:pPr>
            <a:r>
              <a:rPr lang="it-IT" altLang="it-IT" sz="1800" dirty="0">
                <a:latin typeface="Times New Roman" panose="02020603050405020304" pitchFamily="18" charset="0"/>
                <a:cs typeface="Times New Roman" panose="02020603050405020304" pitchFamily="18" charset="0"/>
              </a:rPr>
              <a:t>Un altro aspetto che sfugge nella misurazione del PIL è il tempo libero. Un incremento del tempo libero non può che migliorare le condizioni di vita della popolazione, ma non fa crescere il PIL (utilizzo degli incrementi di produttività per diminuire l’orario di lavoro piuttosto che aumentare la produzione). </a:t>
            </a:r>
          </a:p>
          <a:p>
            <a:pPr algn="just" eaLnBrk="1" hangingPunct="1"/>
            <a:endParaRPr lang="it-IT" altLang="it-IT" sz="1800" dirty="0">
              <a:latin typeface="Times New Roman" panose="02020603050405020304" pitchFamily="18" charset="0"/>
              <a:cs typeface="Times New Roman" panose="02020603050405020304" pitchFamily="18" charset="0"/>
            </a:endParaRPr>
          </a:p>
          <a:p>
            <a:pPr marL="285750" indent="-285750" algn="just" eaLnBrk="1" hangingPunct="1">
              <a:buFont typeface="Arial" panose="020B0604020202020204" pitchFamily="34" charset="0"/>
              <a:buChar char="•"/>
            </a:pPr>
            <a:r>
              <a:rPr lang="it-IT" altLang="it-IT" sz="1800" dirty="0">
                <a:latin typeface="Times New Roman" panose="02020603050405020304" pitchFamily="18" charset="0"/>
                <a:cs typeface="Times New Roman" panose="02020603050405020304" pitchFamily="18" charset="0"/>
              </a:rPr>
              <a:t>Anche l’impiego del PIL pro-capite ha un deficit nel misurare il benessere materiale della popolazione, infatti esso non include una misura della distribuzione del prodotto tra la popolazione. Per superare tale difficoltà è utile confrontare il valore medio del PIL con il suo valore mediano, che è il valore del PIL che si può attribuire alla fascia centrale della popolazione. Un valore mediano sensibilmente inferiore al valore medio indica che buona parte del reddito è concentrata nelle mani della fascia più ricca della popolazione</a:t>
            </a:r>
            <a:endParaRPr lang="en-US" sz="1800" dirty="0">
              <a:latin typeface="Times New Roman" panose="02020603050405020304" pitchFamily="18" charset="0"/>
              <a:cs typeface="Times New Roman" panose="02020603050405020304" pitchFamily="18" charset="0"/>
            </a:endParaRPr>
          </a:p>
          <a:p>
            <a:pPr marL="0" indent="0" algn="just">
              <a:buNone/>
            </a:pPr>
            <a:endParaRPr lang="it-IT" sz="1800" noProof="0" dirty="0">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1623365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1D9FB-10A9-4C98-CD6B-A694FD4688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827264-A8D4-9F82-A610-9C2E2090C842}"/>
              </a:ext>
            </a:extLst>
          </p:cNvPr>
          <p:cNvSpPr>
            <a:spLocks noGrp="1"/>
          </p:cNvSpPr>
          <p:nvPr>
            <p:ph type="title"/>
          </p:nvPr>
        </p:nvSpPr>
        <p:spPr>
          <a:xfrm>
            <a:off x="899908" y="0"/>
            <a:ext cx="10515600" cy="1325563"/>
          </a:xfrm>
        </p:spPr>
        <p:txBody>
          <a:bodyPr/>
          <a:lstStyle/>
          <a:p>
            <a:r>
              <a:rPr lang="it-IT" noProof="0" dirty="0">
                <a:latin typeface="Times New Roman" panose="02020603050405020304" pitchFamily="18" charset="0"/>
                <a:cs typeface="Times New Roman" panose="02020603050405020304" pitchFamily="18" charset="0"/>
              </a:rPr>
              <a:t>Programma</a:t>
            </a:r>
          </a:p>
        </p:txBody>
      </p:sp>
      <p:sp>
        <p:nvSpPr>
          <p:cNvPr id="3" name="Content Placeholder 2">
            <a:extLst>
              <a:ext uri="{FF2B5EF4-FFF2-40B4-BE49-F238E27FC236}">
                <a16:creationId xmlns:a16="http://schemas.microsoft.com/office/drawing/2014/main" id="{711431FD-0625-58A3-6522-54E07F623DD2}"/>
              </a:ext>
            </a:extLst>
          </p:cNvPr>
          <p:cNvSpPr>
            <a:spLocks noGrp="1"/>
          </p:cNvSpPr>
          <p:nvPr>
            <p:ph idx="1"/>
          </p:nvPr>
        </p:nvSpPr>
        <p:spPr>
          <a:xfrm>
            <a:off x="4583221" y="1690688"/>
            <a:ext cx="7382516" cy="4904012"/>
          </a:xfrm>
        </p:spPr>
        <p:txBody>
          <a:bodyPr>
            <a:normAutofit/>
          </a:bodyPr>
          <a:lstStyle/>
          <a:p>
            <a:pPr lvl="5"/>
            <a:endParaRPr lang="it-IT" noProof="0" dirty="0">
              <a:latin typeface="Times New Roman" panose="02020603050405020304" pitchFamily="18" charset="0"/>
              <a:cs typeface="Times New Roman" panose="02020603050405020304" pitchFamily="18" charset="0"/>
            </a:endParaRPr>
          </a:p>
          <a:p>
            <a:r>
              <a:rPr lang="it-IT" noProof="0" dirty="0">
                <a:latin typeface="Times New Roman" panose="02020603050405020304" pitchFamily="18" charset="0"/>
                <a:cs typeface="Times New Roman" panose="02020603050405020304" pitchFamily="18" charset="0"/>
              </a:rPr>
              <a:t>Introduzione all’economia politica</a:t>
            </a:r>
          </a:p>
          <a:p>
            <a:r>
              <a:rPr lang="it-IT" noProof="0" dirty="0">
                <a:latin typeface="Times New Roman" panose="02020603050405020304" pitchFamily="18" charset="0"/>
                <a:cs typeface="Times New Roman" panose="02020603050405020304" pitchFamily="18" charset="0"/>
              </a:rPr>
              <a:t>Cenni di storia del pensiero economico</a:t>
            </a:r>
          </a:p>
          <a:p>
            <a:r>
              <a:rPr lang="it-IT" noProof="0" dirty="0">
                <a:latin typeface="Times New Roman" panose="02020603050405020304" pitchFamily="18" charset="0"/>
                <a:cs typeface="Times New Roman" panose="02020603050405020304" pitchFamily="18" charset="0"/>
              </a:rPr>
              <a:t>La contabilità nazionale</a:t>
            </a:r>
          </a:p>
          <a:p>
            <a:r>
              <a:rPr lang="it-IT" noProof="0" dirty="0">
                <a:latin typeface="Times New Roman" panose="02020603050405020304" pitchFamily="18" charset="0"/>
                <a:cs typeface="Times New Roman" panose="02020603050405020304" pitchFamily="18" charset="0"/>
              </a:rPr>
              <a:t>Il calcolo del PIL e altre misure di benessere</a:t>
            </a:r>
          </a:p>
          <a:p>
            <a:r>
              <a:rPr lang="it-IT" noProof="0" dirty="0">
                <a:latin typeface="Times New Roman" panose="02020603050405020304" pitchFamily="18" charset="0"/>
                <a:cs typeface="Times New Roman" panose="02020603050405020304" pitchFamily="18" charset="0"/>
              </a:rPr>
              <a:t>I tre tassi</a:t>
            </a:r>
          </a:p>
        </p:txBody>
      </p:sp>
      <p:pic>
        <p:nvPicPr>
          <p:cNvPr id="4" name="Picture 3">
            <a:extLst>
              <a:ext uri="{FF2B5EF4-FFF2-40B4-BE49-F238E27FC236}">
                <a16:creationId xmlns:a16="http://schemas.microsoft.com/office/drawing/2014/main" id="{325068AD-45F6-9B50-4D5B-8CF3B62E3FD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72548" y="1515728"/>
            <a:ext cx="3174546" cy="4554093"/>
          </a:xfrm>
          <a:prstGeom prst="rect">
            <a:avLst/>
          </a:prstGeom>
        </p:spPr>
      </p:pic>
      <p:sp>
        <p:nvSpPr>
          <p:cNvPr id="5" name="Shape 2">
            <a:extLst>
              <a:ext uri="{FF2B5EF4-FFF2-40B4-BE49-F238E27FC236}">
                <a16:creationId xmlns:a16="http://schemas.microsoft.com/office/drawing/2014/main" id="{034BCAFF-B816-C8AD-0EEA-BF7056945D70}"/>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6" name="Image 0" descr="/mnt/data/deams_logo.png">
            <a:extLst>
              <a:ext uri="{FF2B5EF4-FFF2-40B4-BE49-F238E27FC236}">
                <a16:creationId xmlns:a16="http://schemas.microsoft.com/office/drawing/2014/main" id="{C4068254-452F-9F09-4DDF-A53A34944C0B}"/>
              </a:ext>
            </a:extLst>
          </p:cNvPr>
          <p:cNvPicPr>
            <a:picLocks noChangeAspect="1"/>
          </p:cNvPicPr>
          <p:nvPr/>
        </p:nvPicPr>
        <p:blipFill>
          <a:blip r:embed="rId3"/>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28259322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7849C-CE37-7239-2FFB-4FAC6E98A884}"/>
              </a:ext>
            </a:extLst>
          </p:cNvPr>
          <p:cNvSpPr>
            <a:spLocks noGrp="1"/>
          </p:cNvSpPr>
          <p:nvPr>
            <p:ph type="title"/>
          </p:nvPr>
        </p:nvSpPr>
        <p:spPr>
          <a:xfrm>
            <a:off x="888689" y="32734"/>
            <a:ext cx="10515600" cy="1325563"/>
          </a:xfrm>
        </p:spPr>
        <p:txBody>
          <a:bodyPr/>
          <a:lstStyle/>
          <a:p>
            <a:r>
              <a:rPr lang="it-IT" noProof="0" dirty="0">
                <a:latin typeface="Times New Roman" panose="02020603050405020304" pitchFamily="18" charset="0"/>
                <a:cs typeface="Times New Roman" panose="02020603050405020304" pitchFamily="18" charset="0"/>
              </a:rPr>
              <a:t>Programma</a:t>
            </a:r>
          </a:p>
        </p:txBody>
      </p:sp>
      <p:sp>
        <p:nvSpPr>
          <p:cNvPr id="3" name="Content Placeholder 2">
            <a:extLst>
              <a:ext uri="{FF2B5EF4-FFF2-40B4-BE49-F238E27FC236}">
                <a16:creationId xmlns:a16="http://schemas.microsoft.com/office/drawing/2014/main" id="{D52AC9E1-71AB-FC33-BCF8-DEB5A21BB3C2}"/>
              </a:ext>
            </a:extLst>
          </p:cNvPr>
          <p:cNvSpPr>
            <a:spLocks noGrp="1"/>
          </p:cNvSpPr>
          <p:nvPr>
            <p:ph idx="1"/>
          </p:nvPr>
        </p:nvSpPr>
        <p:spPr>
          <a:xfrm>
            <a:off x="4398097" y="1340768"/>
            <a:ext cx="7326418" cy="4904012"/>
          </a:xfrm>
        </p:spPr>
        <p:txBody>
          <a:bodyPr>
            <a:normAutofit lnSpcReduction="10000"/>
          </a:bodyPr>
          <a:lstStyle/>
          <a:p>
            <a:pPr lvl="5"/>
            <a:endParaRPr lang="it-IT" noProof="0" dirty="0">
              <a:latin typeface="Times New Roman" panose="02020603050405020304" pitchFamily="18" charset="0"/>
              <a:cs typeface="Times New Roman" panose="02020603050405020304" pitchFamily="18" charset="0"/>
            </a:endParaRPr>
          </a:p>
          <a:p>
            <a:r>
              <a:rPr lang="it-IT" noProof="0" dirty="0">
                <a:latin typeface="Times New Roman" panose="02020603050405020304" pitchFamily="18" charset="0"/>
                <a:cs typeface="Times New Roman" panose="02020603050405020304" pitchFamily="18" charset="0"/>
              </a:rPr>
              <a:t>Economia neoclassica o marginalista (supply side </a:t>
            </a:r>
            <a:r>
              <a:rPr lang="it-IT" noProof="0" dirty="0" err="1">
                <a:latin typeface="Times New Roman" panose="02020603050405020304" pitchFamily="18" charset="0"/>
                <a:cs typeface="Times New Roman" panose="02020603050405020304" pitchFamily="18" charset="0"/>
              </a:rPr>
              <a:t>economics</a:t>
            </a:r>
            <a:r>
              <a:rPr lang="it-IT" noProof="0" dirty="0">
                <a:latin typeface="Times New Roman" panose="02020603050405020304" pitchFamily="18" charset="0"/>
                <a:cs typeface="Times New Roman" panose="02020603050405020304" pitchFamily="18" charset="0"/>
              </a:rPr>
              <a:t>)</a:t>
            </a:r>
          </a:p>
          <a:p>
            <a:pPr lvl="1"/>
            <a:r>
              <a:rPr lang="it-IT" noProof="0" dirty="0">
                <a:latin typeface="Times New Roman" panose="02020603050405020304" pitchFamily="18" charset="0"/>
                <a:cs typeface="Times New Roman" panose="02020603050405020304" pitchFamily="18" charset="0"/>
              </a:rPr>
              <a:t>Microeconomia e </a:t>
            </a:r>
            <a:r>
              <a:rPr lang="it-IT" noProof="0" dirty="0" err="1">
                <a:latin typeface="Times New Roman" panose="02020603050405020304" pitchFamily="18" charset="0"/>
                <a:cs typeface="Times New Roman" panose="02020603050405020304" pitchFamily="18" charset="0"/>
              </a:rPr>
              <a:t>microfondazioni</a:t>
            </a:r>
            <a:endParaRPr lang="it-IT" noProof="0" dirty="0">
              <a:latin typeface="Times New Roman" panose="02020603050405020304" pitchFamily="18" charset="0"/>
              <a:cs typeface="Times New Roman" panose="02020603050405020304" pitchFamily="18" charset="0"/>
            </a:endParaRPr>
          </a:p>
          <a:p>
            <a:pPr lvl="1"/>
            <a:r>
              <a:rPr lang="it-IT" noProof="0" dirty="0">
                <a:latin typeface="Times New Roman" panose="02020603050405020304" pitchFamily="18" charset="0"/>
                <a:cs typeface="Times New Roman" panose="02020603050405020304" pitchFamily="18" charset="0"/>
              </a:rPr>
              <a:t>Domanda, offerta e funzionamento ed efficienza del mercato</a:t>
            </a:r>
          </a:p>
          <a:p>
            <a:pPr lvl="1"/>
            <a:r>
              <a:rPr lang="it-IT" noProof="0" dirty="0">
                <a:latin typeface="Times New Roman" panose="02020603050405020304" pitchFamily="18" charset="0"/>
                <a:cs typeface="Times New Roman" panose="02020603050405020304" pitchFamily="18" charset="0"/>
              </a:rPr>
              <a:t>Scelte del consumatore e scelte d’impresa</a:t>
            </a:r>
          </a:p>
          <a:p>
            <a:pPr lvl="1"/>
            <a:r>
              <a:rPr lang="it-IT" noProof="0" dirty="0">
                <a:latin typeface="Times New Roman" panose="02020603050405020304" pitchFamily="18" charset="0"/>
                <a:cs typeface="Times New Roman" panose="02020603050405020304" pitchFamily="18" charset="0"/>
              </a:rPr>
              <a:t>Concorrenza perfetta, imperfetta e monopolio</a:t>
            </a:r>
          </a:p>
          <a:p>
            <a:pPr lvl="1"/>
            <a:r>
              <a:rPr lang="it-IT" noProof="0" dirty="0">
                <a:latin typeface="Times New Roman" panose="02020603050405020304" pitchFamily="18" charset="0"/>
                <a:cs typeface="Times New Roman" panose="02020603050405020304" pitchFamily="18" charset="0"/>
              </a:rPr>
              <a:t>L’equilibrio economico generale e la determinazione simultanea del prodotto e della distribuzione</a:t>
            </a:r>
          </a:p>
          <a:p>
            <a:pPr lvl="1"/>
            <a:r>
              <a:rPr lang="it-IT" noProof="0" dirty="0">
                <a:latin typeface="Times New Roman" panose="02020603050405020304" pitchFamily="18" charset="0"/>
                <a:cs typeface="Times New Roman" panose="02020603050405020304" pitchFamily="18" charset="0"/>
              </a:rPr>
              <a:t>La legge di </a:t>
            </a:r>
            <a:r>
              <a:rPr lang="it-IT" noProof="0" dirty="0" err="1">
                <a:latin typeface="Times New Roman" panose="02020603050405020304" pitchFamily="18" charset="0"/>
                <a:cs typeface="Times New Roman" panose="02020603050405020304" pitchFamily="18" charset="0"/>
              </a:rPr>
              <a:t>Say</a:t>
            </a:r>
            <a:endParaRPr lang="it-IT" noProof="0" dirty="0">
              <a:latin typeface="Times New Roman" panose="02020603050405020304" pitchFamily="18" charset="0"/>
              <a:cs typeface="Times New Roman" panose="02020603050405020304" pitchFamily="18" charset="0"/>
            </a:endParaRPr>
          </a:p>
          <a:p>
            <a:pPr lvl="1"/>
            <a:r>
              <a:rPr lang="it-IT" noProof="0" dirty="0">
                <a:latin typeface="Times New Roman" panose="02020603050405020304" pitchFamily="18" charset="0"/>
                <a:cs typeface="Times New Roman" panose="02020603050405020304" pitchFamily="18" charset="0"/>
              </a:rPr>
              <a:t>La neutralità della moneta</a:t>
            </a:r>
          </a:p>
          <a:p>
            <a:pPr lvl="1"/>
            <a:r>
              <a:rPr lang="it-IT" noProof="0" dirty="0">
                <a:latin typeface="Times New Roman" panose="02020603050405020304" pitchFamily="18" charset="0"/>
                <a:cs typeface="Times New Roman" panose="02020603050405020304" pitchFamily="18" charset="0"/>
              </a:rPr>
              <a:t>Implicazioni di politica economia</a:t>
            </a:r>
          </a:p>
        </p:txBody>
      </p:sp>
      <p:pic>
        <p:nvPicPr>
          <p:cNvPr id="4" name="Picture 3">
            <a:extLst>
              <a:ext uri="{FF2B5EF4-FFF2-40B4-BE49-F238E27FC236}">
                <a16:creationId xmlns:a16="http://schemas.microsoft.com/office/drawing/2014/main" id="{3E4CACAC-968A-3EA9-CE6C-EFC875E235C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72548" y="1515728"/>
            <a:ext cx="3174546" cy="4646756"/>
          </a:xfrm>
          <a:prstGeom prst="rect">
            <a:avLst/>
          </a:prstGeom>
        </p:spPr>
      </p:pic>
      <p:sp>
        <p:nvSpPr>
          <p:cNvPr id="5" name="Shape 2">
            <a:extLst>
              <a:ext uri="{FF2B5EF4-FFF2-40B4-BE49-F238E27FC236}">
                <a16:creationId xmlns:a16="http://schemas.microsoft.com/office/drawing/2014/main" id="{36919EFF-889F-463D-49C1-6BFB720B50E9}"/>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6" name="Image 0" descr="/mnt/data/deams_logo.png">
            <a:extLst>
              <a:ext uri="{FF2B5EF4-FFF2-40B4-BE49-F238E27FC236}">
                <a16:creationId xmlns:a16="http://schemas.microsoft.com/office/drawing/2014/main" id="{B9D0E6CE-D678-BCE1-8CB6-FCBB3C45E153}"/>
              </a:ext>
            </a:extLst>
          </p:cNvPr>
          <p:cNvPicPr>
            <a:picLocks noChangeAspect="1"/>
          </p:cNvPicPr>
          <p:nvPr/>
        </p:nvPicPr>
        <p:blipFill>
          <a:blip r:embed="rId3"/>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1811327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C2764-1A35-E2E6-42AE-F7805B5A95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A1ADEA-6896-49C5-DC64-10038C724D69}"/>
              </a:ext>
            </a:extLst>
          </p:cNvPr>
          <p:cNvSpPr>
            <a:spLocks noGrp="1"/>
          </p:cNvSpPr>
          <p:nvPr>
            <p:ph type="title"/>
          </p:nvPr>
        </p:nvSpPr>
        <p:spPr>
          <a:xfrm>
            <a:off x="899908" y="121585"/>
            <a:ext cx="10515600" cy="1325563"/>
          </a:xfrm>
        </p:spPr>
        <p:txBody>
          <a:bodyPr/>
          <a:lstStyle/>
          <a:p>
            <a:r>
              <a:rPr lang="it-IT" noProof="0" dirty="0">
                <a:latin typeface="Times New Roman" panose="02020603050405020304" pitchFamily="18" charset="0"/>
                <a:cs typeface="Times New Roman" panose="02020603050405020304" pitchFamily="18" charset="0"/>
              </a:rPr>
              <a:t>Programma</a:t>
            </a:r>
          </a:p>
        </p:txBody>
      </p:sp>
      <p:sp>
        <p:nvSpPr>
          <p:cNvPr id="3" name="Content Placeholder 2">
            <a:extLst>
              <a:ext uri="{FF2B5EF4-FFF2-40B4-BE49-F238E27FC236}">
                <a16:creationId xmlns:a16="http://schemas.microsoft.com/office/drawing/2014/main" id="{60C670A9-A3AE-B6D5-EB6E-F0B846DC1471}"/>
              </a:ext>
            </a:extLst>
          </p:cNvPr>
          <p:cNvSpPr>
            <a:spLocks noGrp="1"/>
          </p:cNvSpPr>
          <p:nvPr>
            <p:ph idx="1"/>
          </p:nvPr>
        </p:nvSpPr>
        <p:spPr>
          <a:xfrm>
            <a:off x="4398097" y="1340768"/>
            <a:ext cx="7382516" cy="4904012"/>
          </a:xfrm>
        </p:spPr>
        <p:txBody>
          <a:bodyPr>
            <a:normAutofit/>
          </a:bodyPr>
          <a:lstStyle/>
          <a:p>
            <a:pPr lvl="5"/>
            <a:endParaRPr lang="it-IT" noProof="0" dirty="0">
              <a:latin typeface="Times New Roman" panose="02020603050405020304" pitchFamily="18" charset="0"/>
              <a:cs typeface="Times New Roman" panose="02020603050405020304" pitchFamily="18" charset="0"/>
            </a:endParaRPr>
          </a:p>
          <a:p>
            <a:r>
              <a:rPr lang="it-IT" noProof="0" dirty="0">
                <a:latin typeface="Times New Roman" panose="02020603050405020304" pitchFamily="18" charset="0"/>
                <a:cs typeface="Times New Roman" panose="02020603050405020304" pitchFamily="18" charset="0"/>
              </a:rPr>
              <a:t>Economia post-Keynesiana (demand-side </a:t>
            </a:r>
            <a:r>
              <a:rPr lang="it-IT" noProof="0" dirty="0" err="1">
                <a:latin typeface="Times New Roman" panose="02020603050405020304" pitchFamily="18" charset="0"/>
                <a:cs typeface="Times New Roman" panose="02020603050405020304" pitchFamily="18" charset="0"/>
              </a:rPr>
              <a:t>economics</a:t>
            </a:r>
            <a:r>
              <a:rPr lang="it-IT" noProof="0" dirty="0">
                <a:latin typeface="Times New Roman" panose="02020603050405020304" pitchFamily="18" charset="0"/>
                <a:cs typeface="Times New Roman" panose="02020603050405020304" pitchFamily="18" charset="0"/>
              </a:rPr>
              <a:t>) </a:t>
            </a:r>
          </a:p>
          <a:p>
            <a:pPr lvl="1"/>
            <a:r>
              <a:rPr lang="it-IT" noProof="0" dirty="0">
                <a:latin typeface="Times New Roman" panose="02020603050405020304" pitchFamily="18" charset="0"/>
                <a:cs typeface="Times New Roman" panose="02020603050405020304" pitchFamily="18" charset="0"/>
              </a:rPr>
              <a:t>L’economia monetaria di produzione</a:t>
            </a:r>
          </a:p>
          <a:p>
            <a:pPr lvl="1"/>
            <a:r>
              <a:rPr lang="it-IT" noProof="0" dirty="0">
                <a:latin typeface="Times New Roman" panose="02020603050405020304" pitchFamily="18" charset="0"/>
                <a:cs typeface="Times New Roman" panose="02020603050405020304" pitchFamily="18" charset="0"/>
              </a:rPr>
              <a:t>Il flusso circolare del reddito</a:t>
            </a:r>
          </a:p>
          <a:p>
            <a:pPr lvl="1"/>
            <a:r>
              <a:rPr lang="it-IT" noProof="0" dirty="0">
                <a:latin typeface="Times New Roman" panose="02020603050405020304" pitchFamily="18" charset="0"/>
                <a:cs typeface="Times New Roman" panose="02020603050405020304" pitchFamily="18" charset="0"/>
              </a:rPr>
              <a:t>La moneta endogena, i risparmi monetari, il debito privato e il debito pubblico</a:t>
            </a:r>
          </a:p>
          <a:p>
            <a:pPr lvl="1"/>
            <a:r>
              <a:rPr lang="it-IT" noProof="0" dirty="0">
                <a:latin typeface="Times New Roman" panose="02020603050405020304" pitchFamily="18" charset="0"/>
                <a:cs typeface="Times New Roman" panose="02020603050405020304" pitchFamily="18" charset="0"/>
              </a:rPr>
              <a:t>Le determinati del prodotto e dell’occupazione</a:t>
            </a:r>
          </a:p>
          <a:p>
            <a:pPr lvl="1"/>
            <a:r>
              <a:rPr lang="it-IT" noProof="0" dirty="0">
                <a:latin typeface="Times New Roman" panose="02020603050405020304" pitchFamily="18" charset="0"/>
                <a:cs typeface="Times New Roman" panose="02020603050405020304" pitchFamily="18" charset="0"/>
              </a:rPr>
              <a:t>La determinazione classica del valore e della distribuzione</a:t>
            </a:r>
          </a:p>
          <a:p>
            <a:pPr lvl="1"/>
            <a:r>
              <a:rPr lang="it-IT" noProof="0" dirty="0">
                <a:latin typeface="Times New Roman" panose="02020603050405020304" pitchFamily="18" charset="0"/>
                <a:cs typeface="Times New Roman" panose="02020603050405020304" pitchFamily="18" charset="0"/>
              </a:rPr>
              <a:t>Implicazioni di politica economica</a:t>
            </a:r>
          </a:p>
        </p:txBody>
      </p:sp>
      <p:pic>
        <p:nvPicPr>
          <p:cNvPr id="4" name="Picture 3">
            <a:extLst>
              <a:ext uri="{FF2B5EF4-FFF2-40B4-BE49-F238E27FC236}">
                <a16:creationId xmlns:a16="http://schemas.microsoft.com/office/drawing/2014/main" id="{76A0AD6D-3A1F-F6E6-3FF3-A8CFCC1D227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72548" y="1515728"/>
            <a:ext cx="3174546" cy="4633247"/>
          </a:xfrm>
          <a:prstGeom prst="rect">
            <a:avLst/>
          </a:prstGeom>
        </p:spPr>
      </p:pic>
      <p:sp>
        <p:nvSpPr>
          <p:cNvPr id="5" name="Shape 2">
            <a:extLst>
              <a:ext uri="{FF2B5EF4-FFF2-40B4-BE49-F238E27FC236}">
                <a16:creationId xmlns:a16="http://schemas.microsoft.com/office/drawing/2014/main" id="{4BD8097B-F7F8-C38A-7788-75ED8F347167}"/>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6" name="Image 0" descr="/mnt/data/deams_logo.png">
            <a:extLst>
              <a:ext uri="{FF2B5EF4-FFF2-40B4-BE49-F238E27FC236}">
                <a16:creationId xmlns:a16="http://schemas.microsoft.com/office/drawing/2014/main" id="{6D4A18B1-840D-1DF2-A896-A5FF93EE859D}"/>
              </a:ext>
            </a:extLst>
          </p:cNvPr>
          <p:cNvPicPr>
            <a:picLocks noChangeAspect="1"/>
          </p:cNvPicPr>
          <p:nvPr/>
        </p:nvPicPr>
        <p:blipFill>
          <a:blip r:embed="rId3"/>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11405206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ACB55-6DB1-7714-AA52-795CFC1BD6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BA735F-0855-B6C6-CE3B-A8F81FEF66B9}"/>
              </a:ext>
            </a:extLst>
          </p:cNvPr>
          <p:cNvSpPr>
            <a:spLocks noGrp="1"/>
          </p:cNvSpPr>
          <p:nvPr>
            <p:ph type="title"/>
          </p:nvPr>
        </p:nvSpPr>
        <p:spPr>
          <a:xfrm>
            <a:off x="838047" y="95854"/>
            <a:ext cx="10515600" cy="1325563"/>
          </a:xfrm>
        </p:spPr>
        <p:txBody>
          <a:bodyPr/>
          <a:lstStyle/>
          <a:p>
            <a:r>
              <a:rPr lang="it-IT" noProof="0" dirty="0">
                <a:latin typeface="Times New Roman" panose="02020603050405020304" pitchFamily="18" charset="0"/>
                <a:cs typeface="Times New Roman" panose="02020603050405020304" pitchFamily="18" charset="0"/>
              </a:rPr>
              <a:t>Domande a cui rispondere (in futuro) ?</a:t>
            </a:r>
          </a:p>
        </p:txBody>
      </p:sp>
      <p:sp>
        <p:nvSpPr>
          <p:cNvPr id="3" name="Content Placeholder 2">
            <a:extLst>
              <a:ext uri="{FF2B5EF4-FFF2-40B4-BE49-F238E27FC236}">
                <a16:creationId xmlns:a16="http://schemas.microsoft.com/office/drawing/2014/main" id="{D592CB66-5140-6AE7-8EDC-C3EB10DE9477}"/>
              </a:ext>
            </a:extLst>
          </p:cNvPr>
          <p:cNvSpPr>
            <a:spLocks noGrp="1"/>
          </p:cNvSpPr>
          <p:nvPr>
            <p:ph idx="1"/>
          </p:nvPr>
        </p:nvSpPr>
        <p:spPr>
          <a:xfrm>
            <a:off x="713509" y="1677357"/>
            <a:ext cx="11067104" cy="4904012"/>
          </a:xfrm>
        </p:spPr>
        <p:txBody>
          <a:bodyPr>
            <a:normAutofit/>
          </a:bodyPr>
          <a:lstStyle/>
          <a:p>
            <a:pPr lvl="5"/>
            <a:endParaRPr lang="it-IT" noProof="0" dirty="0">
              <a:latin typeface="Times New Roman" panose="02020603050405020304" pitchFamily="18" charset="0"/>
              <a:cs typeface="Times New Roman" panose="02020603050405020304" pitchFamily="18" charset="0"/>
            </a:endParaRPr>
          </a:p>
          <a:p>
            <a:r>
              <a:rPr lang="it-IT" noProof="0" dirty="0">
                <a:latin typeface="Times New Roman" panose="02020603050405020304" pitchFamily="18" charset="0"/>
                <a:cs typeface="Times New Roman" panose="02020603050405020304" pitchFamily="18" charset="0"/>
              </a:rPr>
              <a:t>Cos’è il valore? Da cosa deriva il valore dei beni che consumiamo? </a:t>
            </a:r>
          </a:p>
          <a:p>
            <a:r>
              <a:rPr lang="it-IT" dirty="0">
                <a:latin typeface="Times New Roman" panose="02020603050405020304" pitchFamily="18" charset="0"/>
                <a:cs typeface="Times New Roman" panose="02020603050405020304" pitchFamily="18" charset="0"/>
              </a:rPr>
              <a:t>Cos’è la moneta? Qual è il suo valore intrinseco? Da dove arriva?</a:t>
            </a:r>
          </a:p>
          <a:p>
            <a:r>
              <a:rPr lang="it-IT" noProof="0" dirty="0">
                <a:latin typeface="Times New Roman" panose="02020603050405020304" pitchFamily="18" charset="0"/>
                <a:cs typeface="Times New Roman" panose="02020603050405020304" pitchFamily="18" charset="0"/>
              </a:rPr>
              <a:t>Cos’è il debito pubblico? Come si accumula?</a:t>
            </a:r>
          </a:p>
          <a:p>
            <a:r>
              <a:rPr lang="it-IT" noProof="0" dirty="0" err="1">
                <a:latin typeface="Times New Roman" panose="02020603050405020304" pitchFamily="18" charset="0"/>
                <a:cs typeface="Times New Roman" panose="02020603050405020304" pitchFamily="18" charset="0"/>
              </a:rPr>
              <a:t>Qual’è</a:t>
            </a:r>
            <a:r>
              <a:rPr lang="it-IT" noProof="0" dirty="0">
                <a:latin typeface="Times New Roman" panose="02020603050405020304" pitchFamily="18" charset="0"/>
                <a:cs typeface="Times New Roman" panose="02020603050405020304" pitchFamily="18" charset="0"/>
              </a:rPr>
              <a:t> l’origine dei risparmi monetari? </a:t>
            </a:r>
          </a:p>
          <a:p>
            <a:r>
              <a:rPr lang="it-IT" dirty="0">
                <a:latin typeface="Times New Roman" panose="02020603050405020304" pitchFamily="18" charset="0"/>
                <a:cs typeface="Times New Roman" panose="02020603050405020304" pitchFamily="18" charset="0"/>
              </a:rPr>
              <a:t>Risparmiare di più è benefico per il sistema economico?</a:t>
            </a:r>
            <a:endParaRPr lang="it-IT" noProof="0" dirty="0">
              <a:latin typeface="Times New Roman" panose="02020603050405020304" pitchFamily="18" charset="0"/>
              <a:cs typeface="Times New Roman" panose="02020603050405020304" pitchFamily="18" charset="0"/>
            </a:endParaRPr>
          </a:p>
          <a:p>
            <a:pPr marL="0" indent="0">
              <a:buNone/>
            </a:pPr>
            <a:endParaRPr lang="it-IT" dirty="0">
              <a:latin typeface="Times New Roman" panose="02020603050405020304" pitchFamily="18" charset="0"/>
              <a:cs typeface="Times New Roman" panose="02020603050405020304" pitchFamily="18" charset="0"/>
            </a:endParaRPr>
          </a:p>
          <a:p>
            <a:endParaRPr lang="it-IT" noProof="0" dirty="0">
              <a:latin typeface="Times New Roman" panose="02020603050405020304" pitchFamily="18" charset="0"/>
              <a:cs typeface="Times New Roman" panose="02020603050405020304" pitchFamily="18" charset="0"/>
            </a:endParaRPr>
          </a:p>
          <a:p>
            <a:endParaRPr lang="it-IT" noProof="0" dirty="0">
              <a:latin typeface="Times New Roman" panose="02020603050405020304" pitchFamily="18" charset="0"/>
              <a:cs typeface="Times New Roman" panose="02020603050405020304" pitchFamily="18" charset="0"/>
            </a:endParaRPr>
          </a:p>
        </p:txBody>
      </p:sp>
      <p:sp>
        <p:nvSpPr>
          <p:cNvPr id="5" name="Shape 2">
            <a:extLst>
              <a:ext uri="{FF2B5EF4-FFF2-40B4-BE49-F238E27FC236}">
                <a16:creationId xmlns:a16="http://schemas.microsoft.com/office/drawing/2014/main" id="{41A48F9E-C045-2F6D-23FF-FEAFD8EE761D}"/>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6" name="Image 0" descr="/mnt/data/deams_logo.png">
            <a:extLst>
              <a:ext uri="{FF2B5EF4-FFF2-40B4-BE49-F238E27FC236}">
                <a16:creationId xmlns:a16="http://schemas.microsoft.com/office/drawing/2014/main" id="{67DE95C7-C417-B31C-BE08-123362418F91}"/>
              </a:ext>
            </a:extLst>
          </p:cNvPr>
          <p:cNvPicPr>
            <a:picLocks noChangeAspect="1"/>
          </p:cNvPicPr>
          <p:nvPr/>
        </p:nvPicPr>
        <p:blipFill>
          <a:blip r:embed="rId2"/>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25419744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3817</Words>
  <Application>Microsoft Office PowerPoint</Application>
  <PresentationFormat>Widescreen</PresentationFormat>
  <Paragraphs>290</Paragraphs>
  <Slides>51</Slides>
  <Notes>1</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51</vt:i4>
      </vt:variant>
    </vt:vector>
  </HeadingPairs>
  <TitlesOfParts>
    <vt:vector size="60" baseType="lpstr">
      <vt:lpstr>SimSun</vt:lpstr>
      <vt:lpstr>Aptos</vt:lpstr>
      <vt:lpstr>Arial</vt:lpstr>
      <vt:lpstr>Calibri</vt:lpstr>
      <vt:lpstr>Calibri Light</vt:lpstr>
      <vt:lpstr>Cambria Math</vt:lpstr>
      <vt:lpstr>Times New Roman</vt:lpstr>
      <vt:lpstr>Wingdings</vt:lpstr>
      <vt:lpstr>Office Theme</vt:lpstr>
      <vt:lpstr>Presentazione standard di PowerPoint</vt:lpstr>
      <vt:lpstr>Il corso</vt:lpstr>
      <vt:lpstr>Obiettivi del corso</vt:lpstr>
      <vt:lpstr>Risultati attesi</vt:lpstr>
      <vt:lpstr>A che cosa bisogna predisposti</vt:lpstr>
      <vt:lpstr>Programma</vt:lpstr>
      <vt:lpstr>Programma</vt:lpstr>
      <vt:lpstr>Programma</vt:lpstr>
      <vt:lpstr>Domande a cui rispondere (in futuro) ?</vt:lpstr>
      <vt:lpstr>Domande a cui rispondere (in futuro) ?</vt:lpstr>
      <vt:lpstr>Cos’è un sistema economico? </vt:lpstr>
      <vt:lpstr>L’economia: La divisione del lavoro</vt:lpstr>
      <vt:lpstr>L’economia: un sistema interconnesso di produzione</vt:lpstr>
      <vt:lpstr>L’economia: un sistema interconnesso di produzione</vt:lpstr>
      <vt:lpstr>L’economia: un sistema interconnesso di produzione</vt:lpstr>
      <vt:lpstr>L’economia: un sistema interconnesso di produzione</vt:lpstr>
      <vt:lpstr>Come misurare le performance di un sistema economico?</vt:lpstr>
      <vt:lpstr>Chi si occupa dello studio dei sistemi economici? </vt:lpstr>
      <vt:lpstr>Chi si occupa dello studio dei sistemi economici? </vt:lpstr>
      <vt:lpstr>Storia del Pensiero economico</vt:lpstr>
      <vt:lpstr>L’economia neoclassica</vt:lpstr>
      <vt:lpstr>L’economia neoclassica</vt:lpstr>
      <vt:lpstr>L’economia classico-Keynesiana</vt:lpstr>
      <vt:lpstr>L’economia classico-Keynesiana</vt:lpstr>
      <vt:lpstr>L’economia classico-Keynesiana</vt:lpstr>
      <vt:lpstr>Resumen introduzione</vt:lpstr>
      <vt:lpstr>Lo stato dell’economia italiana</vt:lpstr>
      <vt:lpstr>Alcune evidenze empiriche</vt:lpstr>
      <vt:lpstr>Alcune evidenze empiriche</vt:lpstr>
      <vt:lpstr>Alcune evidenze empiriche</vt:lpstr>
      <vt:lpstr>Alcune evidenze empiriche</vt:lpstr>
      <vt:lpstr>Alcune evidenze empiriche</vt:lpstr>
      <vt:lpstr>Alcune evidenze empiriche</vt:lpstr>
      <vt:lpstr>Alcune evidenze empiriche</vt:lpstr>
      <vt:lpstr>Alcune evidenze empiriche</vt:lpstr>
      <vt:lpstr>Alcune evidenze empiriche</vt:lpstr>
      <vt:lpstr>Alcune evidenze empiriche</vt:lpstr>
      <vt:lpstr>IL PIL</vt:lpstr>
      <vt:lpstr>IL PIL</vt:lpstr>
      <vt:lpstr>IL PIL</vt:lpstr>
      <vt:lpstr>IL PIL: metodo della produzione</vt:lpstr>
      <vt:lpstr>Il calcolo dei prezzi </vt:lpstr>
      <vt:lpstr>IL PIL</vt:lpstr>
      <vt:lpstr>IL PIL</vt:lpstr>
      <vt:lpstr>IL PIL</vt:lpstr>
      <vt:lpstr>IL PIL</vt:lpstr>
      <vt:lpstr>Esercizi sul PIL</vt:lpstr>
      <vt:lpstr>Esercizi sul PIL</vt:lpstr>
      <vt:lpstr>PIL e benessere</vt:lpstr>
      <vt:lpstr>PIL e benessere</vt:lpstr>
      <vt:lpstr>PIL e benessere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 Van Eynde</dc:creator>
  <cp:lastModifiedBy>Lorenzo Di Domenico</cp:lastModifiedBy>
  <cp:revision>10</cp:revision>
  <dcterms:created xsi:type="dcterms:W3CDTF">2024-02-13T13:42:41Z</dcterms:created>
  <dcterms:modified xsi:type="dcterms:W3CDTF">2026-03-10T18:54:53Z</dcterms:modified>
</cp:coreProperties>
</file>