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7" r:id="rId4"/>
  </p:sldMasterIdLst>
  <p:notesMasterIdLst>
    <p:notesMasterId r:id="rId7"/>
  </p:notesMasterIdLst>
  <p:handoutMasterIdLst>
    <p:handoutMasterId r:id="rId8"/>
  </p:handoutMasterIdLst>
  <p:sldIdLst>
    <p:sldId id="393" r:id="rId5"/>
    <p:sldId id="394" r:id="rId6"/>
  </p:sldIdLst>
  <p:sldSz cx="9144000" cy="6858000" type="screen4x3"/>
  <p:notesSz cx="7099300" cy="102346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224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9FF"/>
    <a:srgbClr val="5F5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4454" autoAdjust="0"/>
    <p:restoredTop sz="90929"/>
  </p:normalViewPr>
  <p:slideViewPr>
    <p:cSldViewPr snapToGrid="0">
      <p:cViewPr varScale="1">
        <p:scale>
          <a:sx n="64" d="100"/>
          <a:sy n="64" d="100"/>
        </p:scale>
        <p:origin x="1384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43" d="100"/>
          <a:sy n="43" d="100"/>
        </p:scale>
        <p:origin x="-1476" y="-96"/>
      </p:cViewPr>
      <p:guideLst>
        <p:guide orient="horz" pos="3224"/>
        <p:guide pos="223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115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257" tIns="47628" rIns="95257" bIns="4762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87800" y="0"/>
            <a:ext cx="3111500" cy="550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257" tIns="47628" rIns="95257" bIns="4762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748838"/>
            <a:ext cx="31115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257" tIns="47628" rIns="95257" bIns="4762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87800" y="9748838"/>
            <a:ext cx="31115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5257" tIns="47628" rIns="95257" bIns="4762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6CBB16E-D990-482A-925E-C98E4532B8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9849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7" tIns="47628" rIns="95257" bIns="47628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290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2725" y="0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7" tIns="47628" rIns="95257" bIns="47628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861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90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6150" y="4860925"/>
            <a:ext cx="5207000" cy="4605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7" tIns="47628" rIns="95257" bIns="476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1290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7" tIns="47628" rIns="95257" bIns="47628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290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2725" y="9723438"/>
            <a:ext cx="3076575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257" tIns="47628" rIns="95257" bIns="47628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146A2A9-E578-4E1F-8C40-5C879B6C7E09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57946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0"/>
              <a:ext cx="466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6554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6554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ECDE03B7-8B70-42FB-831F-461303FD802D}" type="slidenum">
              <a:rPr lang="it-IT"/>
              <a:pPr>
                <a:defRPr/>
              </a:pPr>
              <a:t>‹#›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59575" y="0"/>
            <a:ext cx="2176463" cy="6629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8600" y="0"/>
            <a:ext cx="6378575" cy="6629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143000"/>
            <a:ext cx="42672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26720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oup 14"/>
          <p:cNvGrpSpPr>
            <a:grpSpLocks/>
          </p:cNvGrpSpPr>
          <p:nvPr userDrawn="1"/>
        </p:nvGrpSpPr>
        <p:grpSpPr bwMode="auto">
          <a:xfrm>
            <a:off x="0" y="0"/>
            <a:ext cx="8542338" cy="1052513"/>
            <a:chOff x="80" y="624"/>
            <a:chExt cx="5381" cy="663"/>
          </a:xfrm>
        </p:grpSpPr>
        <p:sp>
          <p:nvSpPr>
            <p:cNvPr id="64514" name="Rectangle 2"/>
            <p:cNvSpPr>
              <a:spLocks noChangeArrowheads="1"/>
            </p:cNvSpPr>
            <p:nvPr/>
          </p:nvSpPr>
          <p:spPr bwMode="ltGray">
            <a:xfrm>
              <a:off x="263" y="692"/>
              <a:ext cx="276" cy="299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it-IT"/>
            </a:p>
          </p:txBody>
        </p:sp>
        <p:sp>
          <p:nvSpPr>
            <p:cNvPr id="64515" name="Rectangle 3"/>
            <p:cNvSpPr>
              <a:spLocks noChangeArrowheads="1"/>
            </p:cNvSpPr>
            <p:nvPr/>
          </p:nvSpPr>
          <p:spPr bwMode="ltGray">
            <a:xfrm>
              <a:off x="504" y="692"/>
              <a:ext cx="207" cy="29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it-IT"/>
            </a:p>
          </p:txBody>
        </p:sp>
        <p:sp>
          <p:nvSpPr>
            <p:cNvPr id="64516" name="Rectangle 4"/>
            <p:cNvSpPr>
              <a:spLocks noChangeArrowheads="1"/>
            </p:cNvSpPr>
            <p:nvPr/>
          </p:nvSpPr>
          <p:spPr bwMode="ltGray">
            <a:xfrm>
              <a:off x="341" y="958"/>
              <a:ext cx="266" cy="299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it-IT"/>
            </a:p>
          </p:txBody>
        </p:sp>
        <p:sp>
          <p:nvSpPr>
            <p:cNvPr id="64517" name="Rectangle 5"/>
            <p:cNvSpPr>
              <a:spLocks noChangeArrowheads="1"/>
            </p:cNvSpPr>
            <p:nvPr/>
          </p:nvSpPr>
          <p:spPr bwMode="ltGray">
            <a:xfrm>
              <a:off x="574" y="958"/>
              <a:ext cx="232" cy="299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it-IT"/>
            </a:p>
          </p:txBody>
        </p:sp>
        <p:sp>
          <p:nvSpPr>
            <p:cNvPr id="64518" name="Rectangle 6"/>
            <p:cNvSpPr>
              <a:spLocks noChangeArrowheads="1"/>
            </p:cNvSpPr>
            <p:nvPr/>
          </p:nvSpPr>
          <p:spPr bwMode="ltGray">
            <a:xfrm>
              <a:off x="80" y="912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it-IT"/>
            </a:p>
          </p:txBody>
        </p:sp>
        <p:sp>
          <p:nvSpPr>
            <p:cNvPr id="64519" name="Rectangle 7"/>
            <p:cNvSpPr>
              <a:spLocks noChangeArrowheads="1"/>
            </p:cNvSpPr>
            <p:nvPr/>
          </p:nvSpPr>
          <p:spPr bwMode="gray">
            <a:xfrm>
              <a:off x="480" y="624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it-IT"/>
            </a:p>
          </p:txBody>
        </p:sp>
        <p:sp>
          <p:nvSpPr>
            <p:cNvPr id="64520" name="Rectangle 8"/>
            <p:cNvSpPr>
              <a:spLocks noChangeArrowheads="1"/>
            </p:cNvSpPr>
            <p:nvPr/>
          </p:nvSpPr>
          <p:spPr bwMode="gray">
            <a:xfrm>
              <a:off x="279" y="1122"/>
              <a:ext cx="5182" cy="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it-IT"/>
            </a:p>
          </p:txBody>
        </p:sp>
      </p:grpSp>
      <p:sp>
        <p:nvSpPr>
          <p:cNvPr id="1638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43000" y="0"/>
            <a:ext cx="779303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</a:t>
            </a:r>
          </a:p>
        </p:txBody>
      </p:sp>
      <p:sp>
        <p:nvSpPr>
          <p:cNvPr id="1638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228600" y="11430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8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physics.nist.gov/PhysRefData/Xcom/html/xcom1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physics.nist.gov/PhysRefData/Xcom/html/xcom1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Valori</a:t>
            </a:r>
            <a:r>
              <a:rPr lang="en-US" dirty="0" smtClean="0"/>
              <a:t> di </a:t>
            </a:r>
            <a:r>
              <a:rPr lang="it-IT" dirty="0">
                <a:latin typeface="Symbol" pitchFamily="18" charset="2"/>
              </a:rPr>
              <a:t>m</a:t>
            </a:r>
            <a:r>
              <a:rPr lang="it-IT" dirty="0"/>
              <a:t>/</a:t>
            </a:r>
            <a:r>
              <a:rPr lang="it-IT" dirty="0">
                <a:latin typeface="Symbol" pitchFamily="18" charset="2"/>
              </a:rPr>
              <a:t>r</a:t>
            </a:r>
            <a:r>
              <a:rPr lang="en-US" dirty="0" smtClean="0"/>
              <a:t> : NIST XCOM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98442" cy="5486400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physics.nist.gov/PhysRefData/Xcom/html/xcom1.html</a:t>
            </a:r>
            <a:endParaRPr lang="en-US" dirty="0" smtClean="0"/>
          </a:p>
          <a:p>
            <a:r>
              <a:rPr lang="en-US" dirty="0" err="1" smtClean="0"/>
              <a:t>Esempio</a:t>
            </a:r>
            <a:r>
              <a:rPr lang="en-US" dirty="0" smtClean="0"/>
              <a:t> di input per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rame</a:t>
            </a:r>
            <a:r>
              <a:rPr lang="en-US" dirty="0" smtClean="0"/>
              <a:t> @ 60 keV: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7276" y="2115901"/>
            <a:ext cx="8709447" cy="460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19241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Valori</a:t>
            </a:r>
            <a:r>
              <a:rPr lang="en-US" dirty="0" smtClean="0"/>
              <a:t> di </a:t>
            </a:r>
            <a:r>
              <a:rPr lang="it-IT" dirty="0">
                <a:latin typeface="Symbol" pitchFamily="18" charset="2"/>
              </a:rPr>
              <a:t>m</a:t>
            </a:r>
            <a:r>
              <a:rPr lang="it-IT" dirty="0"/>
              <a:t>/</a:t>
            </a:r>
            <a:r>
              <a:rPr lang="it-IT" dirty="0">
                <a:latin typeface="Symbol" pitchFamily="18" charset="2"/>
              </a:rPr>
              <a:t>r</a:t>
            </a:r>
            <a:r>
              <a:rPr lang="en-US" dirty="0" smtClean="0"/>
              <a:t> : NIST XCOM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0"/>
            <a:ext cx="8798442" cy="5486400"/>
          </a:xfrm>
        </p:spPr>
        <p:txBody>
          <a:bodyPr/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physics.nist.gov/PhysRefData/Xcom/html/xcom1.html</a:t>
            </a:r>
            <a:endParaRPr lang="en-US" dirty="0" smtClean="0"/>
          </a:p>
          <a:p>
            <a:r>
              <a:rPr lang="en-US" dirty="0" err="1" smtClean="0"/>
              <a:t>Esempio</a:t>
            </a:r>
            <a:r>
              <a:rPr lang="en-US" dirty="0" smtClean="0"/>
              <a:t> di output per </a:t>
            </a:r>
            <a:r>
              <a:rPr lang="en-US" dirty="0" err="1" smtClean="0"/>
              <a:t>il</a:t>
            </a:r>
            <a:r>
              <a:rPr lang="en-US" dirty="0" smtClean="0"/>
              <a:t> </a:t>
            </a:r>
            <a:r>
              <a:rPr lang="en-US" dirty="0" err="1" smtClean="0"/>
              <a:t>rame</a:t>
            </a:r>
            <a:r>
              <a:rPr lang="en-US" dirty="0" smtClean="0"/>
              <a:t> @ 60 keV: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631" y="3096705"/>
            <a:ext cx="7916380" cy="157898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178057" y="2032897"/>
            <a:ext cx="32748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 smtClean="0"/>
              <a:t>considero</a:t>
            </a:r>
            <a:r>
              <a:rPr lang="en-US" sz="1800" dirty="0" smtClean="0"/>
              <a:t> </a:t>
            </a:r>
            <a:r>
              <a:rPr lang="en-US" sz="1800" dirty="0" err="1" smtClean="0"/>
              <a:t>attenuati</a:t>
            </a:r>
            <a:r>
              <a:rPr lang="en-US" sz="1800" dirty="0" smtClean="0"/>
              <a:t> </a:t>
            </a:r>
            <a:r>
              <a:rPr lang="en-US" sz="1800" dirty="0" err="1" smtClean="0"/>
              <a:t>anche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fotoni</a:t>
            </a:r>
            <a:r>
              <a:rPr lang="en-US" sz="1800" dirty="0" smtClean="0"/>
              <a:t> </a:t>
            </a:r>
            <a:r>
              <a:rPr lang="en-US" sz="1800" dirty="0" err="1" smtClean="0"/>
              <a:t>che</a:t>
            </a:r>
            <a:r>
              <a:rPr lang="en-US" sz="1800" dirty="0" smtClean="0"/>
              <a:t> </a:t>
            </a:r>
            <a:r>
              <a:rPr lang="en-US" sz="1800" dirty="0" err="1" smtClean="0"/>
              <a:t>hanno</a:t>
            </a:r>
            <a:r>
              <a:rPr lang="en-US" sz="1800" dirty="0" smtClean="0"/>
              <a:t> </a:t>
            </a:r>
            <a:r>
              <a:rPr lang="en-US" sz="1800" dirty="0" err="1" smtClean="0"/>
              <a:t>fatto</a:t>
            </a:r>
            <a:r>
              <a:rPr lang="en-US" sz="1800" dirty="0" smtClean="0"/>
              <a:t> scattering </a:t>
            </a:r>
            <a:r>
              <a:rPr lang="en-US" sz="1800" dirty="0" err="1" smtClean="0"/>
              <a:t>coerente</a:t>
            </a:r>
            <a:r>
              <a:rPr lang="en-US" sz="1800" dirty="0" smtClean="0"/>
              <a:t> (Rayleigh)</a:t>
            </a:r>
            <a:endParaRPr lang="en-US" sz="1800" dirty="0"/>
          </a:p>
        </p:txBody>
      </p:sp>
      <p:sp>
        <p:nvSpPr>
          <p:cNvPr id="7" name="TextBox 6"/>
          <p:cNvSpPr txBox="1"/>
          <p:nvPr/>
        </p:nvSpPr>
        <p:spPr>
          <a:xfrm>
            <a:off x="4369982" y="4956651"/>
            <a:ext cx="456605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/>
              <a:t>NON </a:t>
            </a:r>
            <a:r>
              <a:rPr lang="en-US" sz="1800" dirty="0" err="1" smtClean="0"/>
              <a:t>considero</a:t>
            </a:r>
            <a:r>
              <a:rPr lang="en-US" sz="1800" dirty="0" smtClean="0"/>
              <a:t> </a:t>
            </a:r>
            <a:r>
              <a:rPr lang="en-US" sz="1800" dirty="0" err="1" smtClean="0"/>
              <a:t>attenuati</a:t>
            </a:r>
            <a:r>
              <a:rPr lang="en-US" sz="1800" dirty="0" smtClean="0"/>
              <a:t> </a:t>
            </a:r>
            <a:r>
              <a:rPr lang="en-US" sz="1800" dirty="0" err="1" smtClean="0"/>
              <a:t>i</a:t>
            </a:r>
            <a:r>
              <a:rPr lang="en-US" sz="1800" dirty="0" smtClean="0"/>
              <a:t> </a:t>
            </a:r>
            <a:r>
              <a:rPr lang="en-US" sz="1800" dirty="0" err="1" smtClean="0"/>
              <a:t>fotoni</a:t>
            </a:r>
            <a:r>
              <a:rPr lang="en-US" sz="1800" dirty="0" smtClean="0"/>
              <a:t> </a:t>
            </a:r>
            <a:r>
              <a:rPr lang="en-US" sz="1800" dirty="0" err="1" smtClean="0"/>
              <a:t>che</a:t>
            </a:r>
            <a:r>
              <a:rPr lang="en-US" sz="1800" dirty="0" smtClean="0"/>
              <a:t> </a:t>
            </a:r>
            <a:r>
              <a:rPr lang="en-US" sz="1800" dirty="0" err="1" smtClean="0"/>
              <a:t>hanno</a:t>
            </a:r>
            <a:r>
              <a:rPr lang="en-US" sz="1800" dirty="0" smtClean="0"/>
              <a:t> </a:t>
            </a:r>
            <a:r>
              <a:rPr lang="en-US" sz="1800" dirty="0" err="1" smtClean="0"/>
              <a:t>fatto</a:t>
            </a:r>
            <a:r>
              <a:rPr lang="en-US" sz="1800" dirty="0" smtClean="0"/>
              <a:t> scattering </a:t>
            </a:r>
            <a:r>
              <a:rPr lang="en-US" sz="1800" dirty="0" err="1" smtClean="0"/>
              <a:t>coerente</a:t>
            </a:r>
            <a:r>
              <a:rPr lang="en-US" sz="1800" dirty="0" smtClean="0"/>
              <a:t> (Rayleigh), </a:t>
            </a:r>
            <a:r>
              <a:rPr lang="en-US" sz="1800" dirty="0" err="1" smtClean="0"/>
              <a:t>perche</a:t>
            </a:r>
            <a:r>
              <a:rPr lang="en-US" sz="1800" dirty="0" smtClean="0"/>
              <a:t>’, ad </a:t>
            </a:r>
            <a:r>
              <a:rPr lang="en-US" sz="1800" dirty="0" err="1" smtClean="0"/>
              <a:t>esempio</a:t>
            </a:r>
            <a:r>
              <a:rPr lang="en-US" sz="1800" dirty="0" smtClean="0"/>
              <a:t>, la </a:t>
            </a:r>
            <a:r>
              <a:rPr lang="en-US" sz="1800" dirty="0" err="1" smtClean="0"/>
              <a:t>mia</a:t>
            </a:r>
            <a:r>
              <a:rPr lang="en-US" sz="1800" dirty="0" smtClean="0"/>
              <a:t> </a:t>
            </a:r>
            <a:r>
              <a:rPr lang="en-US" sz="1800" dirty="0" err="1" smtClean="0"/>
              <a:t>geometria</a:t>
            </a:r>
            <a:r>
              <a:rPr lang="en-US" sz="1800" dirty="0" smtClean="0"/>
              <a:t> non e’ </a:t>
            </a:r>
            <a:r>
              <a:rPr lang="en-US" sz="1800" dirty="0" err="1" smtClean="0"/>
              <a:t>sufficientemente</a:t>
            </a:r>
            <a:r>
              <a:rPr lang="en-US" sz="1800" dirty="0" smtClean="0"/>
              <a:t> </a:t>
            </a:r>
            <a:r>
              <a:rPr lang="en-US" sz="1800" dirty="0" err="1" smtClean="0"/>
              <a:t>buona</a:t>
            </a:r>
            <a:r>
              <a:rPr lang="en-US" sz="1800" dirty="0" smtClean="0"/>
              <a:t> da </a:t>
            </a:r>
            <a:r>
              <a:rPr lang="en-US" sz="1800" dirty="0" err="1" smtClean="0"/>
              <a:t>evitare</a:t>
            </a:r>
            <a:r>
              <a:rPr lang="en-US" sz="1800" dirty="0" smtClean="0"/>
              <a:t> </a:t>
            </a:r>
            <a:r>
              <a:rPr lang="en-US" sz="1800" dirty="0" err="1" smtClean="0"/>
              <a:t>che</a:t>
            </a:r>
            <a:r>
              <a:rPr lang="en-US" sz="1800" dirty="0" smtClean="0"/>
              <a:t> </a:t>
            </a:r>
            <a:r>
              <a:rPr lang="en-US" sz="1800" dirty="0" err="1" smtClean="0"/>
              <a:t>finiscano</a:t>
            </a:r>
            <a:r>
              <a:rPr lang="en-US" sz="1800" dirty="0" smtClean="0"/>
              <a:t> </a:t>
            </a:r>
            <a:r>
              <a:rPr lang="en-US" sz="1800" dirty="0" err="1" smtClean="0"/>
              <a:t>contati</a:t>
            </a:r>
            <a:r>
              <a:rPr lang="en-US" sz="1800" dirty="0" smtClean="0"/>
              <a:t> </a:t>
            </a:r>
            <a:r>
              <a:rPr lang="en-US" sz="1800" dirty="0" err="1" smtClean="0"/>
              <a:t>nel</a:t>
            </a:r>
            <a:r>
              <a:rPr lang="en-US" sz="1800" dirty="0" smtClean="0"/>
              <a:t> </a:t>
            </a:r>
            <a:r>
              <a:rPr lang="en-US" sz="1800" dirty="0" err="1" smtClean="0"/>
              <a:t>rivelatore</a:t>
            </a:r>
            <a:r>
              <a:rPr lang="en-US" sz="1800" dirty="0" smtClean="0"/>
              <a:t>.</a:t>
            </a:r>
            <a:endParaRPr lang="en-US" sz="1800" dirty="0"/>
          </a:p>
        </p:txBody>
      </p:sp>
      <p:sp>
        <p:nvSpPr>
          <p:cNvPr id="9" name="Down Arrow 8"/>
          <p:cNvSpPr/>
          <p:nvPr/>
        </p:nvSpPr>
        <p:spPr bwMode="auto">
          <a:xfrm>
            <a:off x="6288531" y="2956227"/>
            <a:ext cx="364479" cy="472773"/>
          </a:xfrm>
          <a:prstGeom prst="down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  <p:sp>
        <p:nvSpPr>
          <p:cNvPr id="10" name="Up Arrow 9"/>
          <p:cNvSpPr/>
          <p:nvPr/>
        </p:nvSpPr>
        <p:spPr bwMode="auto">
          <a:xfrm>
            <a:off x="7746039" y="4575651"/>
            <a:ext cx="334705" cy="481043"/>
          </a:xfrm>
          <a:prstGeom prst="up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504897"/>
      </p:ext>
    </p:extLst>
  </p:cSld>
  <p:clrMapOvr>
    <a:masterClrMapping/>
  </p:clrMapOvr>
</p:sld>
</file>

<file path=ppt/theme/theme1.xml><?xml version="1.0" encoding="utf-8"?>
<a:theme xmlns:a="http://schemas.openxmlformats.org/drawingml/2006/main" name="Sfumature">
  <a:themeElements>
    <a:clrScheme name="Sfumature 2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Sfumatur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Sfumature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fumature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fumature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D0753C9C59E084586FC61A44BE03A69" ma:contentTypeVersion="15" ma:contentTypeDescription="Creare un nuovo documento." ma:contentTypeScope="" ma:versionID="767b63caaeb0895198381e7aceee16b2">
  <xsd:schema xmlns:xsd="http://www.w3.org/2001/XMLSchema" xmlns:xs="http://www.w3.org/2001/XMLSchema" xmlns:p="http://schemas.microsoft.com/office/2006/metadata/properties" xmlns:ns3="db30f67d-2a22-4795-bfdc-f5b9635b1a2c" xmlns:ns4="d4173be8-4a59-4039-954e-6761bf849334" targetNamespace="http://schemas.microsoft.com/office/2006/metadata/properties" ma:root="true" ma:fieldsID="d5a8a03b3cf53c0793b9bd03fb07f98b" ns3:_="" ns4:_="">
    <xsd:import namespace="db30f67d-2a22-4795-bfdc-f5b9635b1a2c"/>
    <xsd:import namespace="d4173be8-4a59-4039-954e-6761bf84933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30f67d-2a22-4795-bfdc-f5b9635b1a2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4173be8-4a59-4039-954e-6761bf849334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b30f67d-2a22-4795-bfdc-f5b9635b1a2c" xsi:nil="true"/>
  </documentManagement>
</p:properties>
</file>

<file path=customXml/itemProps1.xml><?xml version="1.0" encoding="utf-8"?>
<ds:datastoreItem xmlns:ds="http://schemas.openxmlformats.org/officeDocument/2006/customXml" ds:itemID="{FFC66896-3051-4538-9639-3210682DE8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b30f67d-2a22-4795-bfdc-f5b9635b1a2c"/>
    <ds:schemaRef ds:uri="d4173be8-4a59-4039-954e-6761bf84933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52CAEDB-6292-4B8C-AF97-4D293BAD0F6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219C371-4591-415F-87CC-497D944F06B3}">
  <ds:schemaRefs>
    <ds:schemaRef ds:uri="http://schemas.microsoft.com/office/2006/documentManagement/types"/>
    <ds:schemaRef ds:uri="http://purl.org/dc/terms/"/>
    <ds:schemaRef ds:uri="db30f67d-2a22-4795-bfdc-f5b9635b1a2c"/>
    <ds:schemaRef ds:uri="http://purl.org/dc/elements/1.1/"/>
    <ds:schemaRef ds:uri="http://www.w3.org/XML/1998/namespace"/>
    <ds:schemaRef ds:uri="http://schemas.microsoft.com/office/2006/metadata/properties"/>
    <ds:schemaRef ds:uri="d4173be8-4a59-4039-954e-6761bf849334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C:\Programmi\Microsoft Office\Templates\Presentation Designs\Sfumature.pot</Template>
  <TotalTime>4897</TotalTime>
  <Words>85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Symbol</vt:lpstr>
      <vt:lpstr>Tahoma</vt:lpstr>
      <vt:lpstr>Wingdings</vt:lpstr>
      <vt:lpstr>Sfumature</vt:lpstr>
      <vt:lpstr>Valori di m/r : NIST XCOM</vt:lpstr>
      <vt:lpstr>Valori di m/r : NIST XCOM</vt:lpstr>
    </vt:vector>
  </TitlesOfParts>
  <Company>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di PowerPoint</dc:title>
  <dc:creator>Un utente soddisfatto di Microsoft Office</dc:creator>
  <cp:lastModifiedBy>RIGON LUIGI</cp:lastModifiedBy>
  <cp:revision>162</cp:revision>
  <cp:lastPrinted>2004-10-21T10:24:02Z</cp:lastPrinted>
  <dcterms:created xsi:type="dcterms:W3CDTF">2001-11-25T16:11:31Z</dcterms:created>
  <dcterms:modified xsi:type="dcterms:W3CDTF">2023-04-17T13:43:47Z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0x0101003D0753C9C59E084586FC61A44BE03A69</vt:lpwstr>
  </property>
</Properties>
</file>