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462" y="114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458B-6D81-0412-D92D-85CD0A2C27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C61D65-B49C-5B01-768C-FA31CB583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31B50-ADC3-76EF-DF0C-42AF08B61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CD82E-0F39-3589-F8FE-46DD65D3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F19EC-7388-9D86-050B-7BA23A2B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81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D999C-6614-9C78-65BD-5CC37B80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BC3B9-CD8A-5CE9-1C70-F3CC9605A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ACD09-97C0-B35D-DA55-092CFA32C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CC9CD2-923B-295B-D1FE-335C9DEAD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9A4BF-5B71-EC85-CB72-705FFB481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9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C12DB-AA49-DD4E-300B-AF19A3957B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815C1-EA6F-7135-8C7B-BD28E66B8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8AFC1-1D15-3B7C-C536-8F125327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6667E-68FA-9789-E8FC-F3745C87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4F5EC-2785-3614-E532-201BB6CF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1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FFE9D-EC34-BA5D-59F3-4E10475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6D5E1-9FD0-9FE1-7A6B-4BCC99F9A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36FF9-54DC-32F2-130C-D2063D0C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2ED6E-C418-B605-C79E-3D01D4995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B0D11-10B5-91FA-C0D8-B0C98AA1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8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5E05C-03D8-C3BF-D167-14A3CE473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39521-236E-9385-794E-B5891CE10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D8821-784C-A6ED-E139-200D0B662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45C20-5D4D-D1A9-BD3D-A773F0B18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D7095B-1213-9D05-52F1-B4D40D1FE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1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3E9F7-A098-5956-3AF2-C3A894366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495F8-B092-A103-1271-66FD384B3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1493B-BF04-11C6-1616-F23986614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BAA25-93FE-BDC5-E43C-F573F7D5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7B6BA-B1FD-266D-E574-7DD8315A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BEE99-452E-6070-1D05-487EAD03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5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2A9C3-3322-64A6-FC23-2E8E0D454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8164B-DE68-BEEA-B372-131E8365F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65A46-7F1D-EA27-F2F7-1B01D7A50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81AE36-8FCE-18D4-459B-75E889AD0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4F118F-7922-AAC7-F0E2-6FE3A5114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EF7404-8B8C-1441-A9C2-EC853343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D4C77-8C00-1B04-4452-BE7EC4863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EEB718-47B1-35D2-8AA9-FE0276C6A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2720C-D86D-C55F-52C6-F33AE2A4E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D3892C-8397-EDD1-CABC-B89E760DE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5928C9-6243-0D8D-59F8-7F351EFF1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9797C9-9682-E81B-95B1-48984C22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84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F11100-5C3C-F6FD-69BC-B52B7CEC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91F0A9-C859-CBE2-AF0A-CCC47DC1A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650A4C-77B2-C975-0113-0C526125E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27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BC792-235D-8FAD-73CD-955F84E70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3B208-1BD2-76F1-ABE6-6589E1168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13BFAF-BB07-05B3-4BFE-984B07B42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22C65-48DC-67C7-C4E0-709830CDA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BB6D1-B827-D08A-2814-CD7F5849E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97C9A-AE31-7FAE-5C63-7973D903B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1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1E7BA-BDB6-88E6-F1D2-B63329DB0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3A0ABC-50D7-1E0C-E3B7-B9BDCAEE57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F4AD54-7EDA-A750-4BBE-6D3AFAD18D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50F41-FBDD-6339-16BA-4646010B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30FC4D-BEFC-8535-3B7B-32346200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5A795-25E7-F710-3DF3-CA14287E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2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FA6F61-8D4C-7461-29EF-1C5CE097D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322FE2-5A40-3075-F656-C3D9CF44B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4237D-E6B1-D560-4662-6C781518B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5CA80F-394E-464B-9434-0460D9CE217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8967-F06A-9FA0-E4CE-3E51179FC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E326F-E812-07DF-94E6-BCCA08508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14FA14-4F13-410F-BD06-A6DEC98B10A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6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55256-9E0F-DEFA-5CBE-7728ADCAA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and grey text with a blue speech bubble&#10;&#10;AI-generated content may be incorrect.">
            <a:extLst>
              <a:ext uri="{FF2B5EF4-FFF2-40B4-BE49-F238E27FC236}">
                <a16:creationId xmlns:a16="http://schemas.microsoft.com/office/drawing/2014/main" id="{C2078667-E02A-531B-31C1-F0B0A76AF7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750" y="251284"/>
            <a:ext cx="2030730" cy="11281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71E19D4-4718-6775-DC64-716CB65F03FF}"/>
              </a:ext>
            </a:extLst>
          </p:cNvPr>
          <p:cNvSpPr txBox="1"/>
          <p:nvPr/>
        </p:nvSpPr>
        <p:spPr>
          <a:xfrm>
            <a:off x="693420" y="1379467"/>
            <a:ext cx="10792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del Corso di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Chimica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Organica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CdS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Geologia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5AA41E-A125-F27B-D29D-FB43FC55F56D}"/>
              </a:ext>
            </a:extLst>
          </p:cNvPr>
          <p:cNvSpPr txBox="1"/>
          <p:nvPr/>
        </p:nvSpPr>
        <p:spPr>
          <a:xfrm>
            <a:off x="7244080" y="542051"/>
            <a:ext cx="2816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supporto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CC6F6A-035A-D204-5997-8C52321093C5}"/>
              </a:ext>
            </a:extLst>
          </p:cNvPr>
          <p:cNvSpPr txBox="1"/>
          <p:nvPr/>
        </p:nvSpPr>
        <p:spPr>
          <a:xfrm>
            <a:off x="3014980" y="542051"/>
            <a:ext cx="2816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Materiale</a:t>
            </a:r>
            <a:endParaRPr lang="en-US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60B073-5818-50B7-EA8E-80ACF988126B}"/>
              </a:ext>
            </a:extLst>
          </p:cNvPr>
          <p:cNvSpPr txBox="1"/>
          <p:nvPr/>
        </p:nvSpPr>
        <p:spPr>
          <a:xfrm>
            <a:off x="203200" y="2328102"/>
            <a:ext cx="1178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https://app.jove.com/join-class?code=0385F07C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41E4A9-E0FC-52D7-89D6-F7D914C2A6EB}"/>
              </a:ext>
            </a:extLst>
          </p:cNvPr>
          <p:cNvSpPr txBox="1"/>
          <p:nvPr/>
        </p:nvSpPr>
        <p:spPr>
          <a:xfrm>
            <a:off x="203200" y="4902187"/>
            <a:ext cx="117729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Accedi</a:t>
            </a:r>
            <a:r>
              <a:rPr lang="en-US" sz="2400" dirty="0"/>
              <a:t> alla </a:t>
            </a:r>
            <a:r>
              <a:rPr lang="en-US" sz="2400" dirty="0" err="1"/>
              <a:t>classe</a:t>
            </a:r>
            <a:r>
              <a:rPr lang="en-US" sz="2400" dirty="0"/>
              <a:t> di </a:t>
            </a:r>
            <a:r>
              <a:rPr lang="en-US" sz="2400" dirty="0" err="1"/>
              <a:t>JoVE</a:t>
            </a:r>
            <a:r>
              <a:rPr lang="en-US" sz="2400" dirty="0"/>
              <a:t> “</a:t>
            </a:r>
            <a:r>
              <a:rPr lang="en-US" sz="2400" dirty="0" err="1"/>
              <a:t>Chimica</a:t>
            </a:r>
            <a:r>
              <a:rPr lang="en-US" sz="2400" dirty="0"/>
              <a:t> Organica (</a:t>
            </a:r>
            <a:r>
              <a:rPr lang="en-US" sz="2400" dirty="0" err="1"/>
              <a:t>Geologia</a:t>
            </a:r>
            <a:r>
              <a:rPr lang="en-US" sz="2400" dirty="0"/>
              <a:t>)” </a:t>
            </a:r>
            <a:br>
              <a:rPr lang="en-US" sz="2400" dirty="0"/>
            </a:br>
            <a:r>
              <a:rPr lang="en-US" sz="2400" dirty="0"/>
              <a:t>dove </a:t>
            </a:r>
            <a:r>
              <a:rPr lang="en-US" sz="2400" dirty="0" err="1"/>
              <a:t>troverai</a:t>
            </a:r>
            <a:r>
              <a:rPr lang="en-US" sz="2400" dirty="0"/>
              <a:t> </a:t>
            </a:r>
            <a:r>
              <a:rPr lang="en-US" sz="2400" b="1" dirty="0" err="1"/>
              <a:t>brevi</a:t>
            </a:r>
            <a:r>
              <a:rPr lang="en-US" sz="2400" b="1" dirty="0"/>
              <a:t> video </a:t>
            </a:r>
            <a:r>
              <a:rPr lang="en-US" sz="2400" b="1" dirty="0" err="1"/>
              <a:t>didattici</a:t>
            </a:r>
            <a:r>
              <a:rPr lang="en-US" sz="2400" b="1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molti</a:t>
            </a:r>
            <a:r>
              <a:rPr lang="en-US" sz="2400" dirty="0"/>
              <a:t> </a:t>
            </a:r>
            <a:r>
              <a:rPr lang="en-US" sz="2400" dirty="0" err="1"/>
              <a:t>argomenti</a:t>
            </a:r>
            <a:r>
              <a:rPr lang="en-US" sz="2400" dirty="0"/>
              <a:t> del Corso</a:t>
            </a:r>
            <a:br>
              <a:rPr lang="en-US" sz="2400" dirty="0"/>
            </a:br>
            <a:endParaRPr lang="en-US" sz="2400" dirty="0"/>
          </a:p>
          <a:p>
            <a:pPr algn="ctr"/>
            <a:br>
              <a:rPr lang="en-US" sz="1000" dirty="0"/>
            </a:br>
            <a:r>
              <a:rPr lang="en-US" sz="2400" i="1" u="sng" dirty="0" err="1"/>
              <a:t>Trovi</a:t>
            </a:r>
            <a:r>
              <a:rPr lang="en-US" sz="2400" i="1" u="sng" dirty="0"/>
              <a:t> tutte le </a:t>
            </a:r>
            <a:r>
              <a:rPr lang="en-US" sz="2400" i="1" u="sng" dirty="0" err="1"/>
              <a:t>istruzioni</a:t>
            </a:r>
            <a:r>
              <a:rPr lang="en-US" sz="2400" i="1" u="sng" dirty="0"/>
              <a:t> per </a:t>
            </a:r>
            <a:r>
              <a:rPr lang="en-US" sz="2400" i="1" u="sng" dirty="0" err="1"/>
              <a:t>accedere</a:t>
            </a:r>
            <a:r>
              <a:rPr lang="en-US" sz="2400" i="1" u="sng" dirty="0"/>
              <a:t> </a:t>
            </a:r>
            <a:r>
              <a:rPr lang="en-US" sz="2400" i="1" u="sng" dirty="0" err="1"/>
              <a:t>nella</a:t>
            </a:r>
            <a:r>
              <a:rPr lang="en-US" sz="2400" i="1" u="sng" dirty="0"/>
              <a:t> “</a:t>
            </a:r>
            <a:r>
              <a:rPr lang="it-IT" sz="2400" i="1" u="sng" dirty="0"/>
              <a:t>Guida per accedere alla My Class di JoVE</a:t>
            </a:r>
            <a:r>
              <a:rPr lang="en-US" sz="2400" i="1" u="sng" dirty="0"/>
              <a:t>”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6B9742-87DE-F7EA-CD9C-CE8E7ED567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485" y="2949746"/>
            <a:ext cx="1983996" cy="1983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913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Matteo Cabrini</dc:creator>
  <cp:lastModifiedBy>FELLUGA FULVIA</cp:lastModifiedBy>
  <cp:revision>12</cp:revision>
  <dcterms:created xsi:type="dcterms:W3CDTF">2025-09-15T14:47:25Z</dcterms:created>
  <dcterms:modified xsi:type="dcterms:W3CDTF">2026-02-23T17:29:29Z</dcterms:modified>
</cp:coreProperties>
</file>