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660" r:id="rId2"/>
    <p:sldId id="626" r:id="rId3"/>
    <p:sldId id="316" r:id="rId4"/>
    <p:sldId id="317" r:id="rId5"/>
    <p:sldId id="627" r:id="rId6"/>
    <p:sldId id="628" r:id="rId7"/>
    <p:sldId id="629" r:id="rId8"/>
    <p:sldId id="630" r:id="rId9"/>
    <p:sldId id="631" r:id="rId10"/>
    <p:sldId id="632" r:id="rId11"/>
    <p:sldId id="633" r:id="rId12"/>
    <p:sldId id="634" r:id="rId13"/>
    <p:sldId id="635" r:id="rId14"/>
    <p:sldId id="636" r:id="rId15"/>
    <p:sldId id="616" r:id="rId16"/>
  </p:sldIdLst>
  <p:sldSz cx="18288000" cy="10287000"/>
  <p:notesSz cx="6858000" cy="9144000"/>
  <p:embeddedFontLst>
    <p:embeddedFont>
      <p:font typeface="Glacial Indifferenc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60" d="100"/>
          <a:sy n="60" d="100"/>
        </p:scale>
        <p:origin x="2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A1CB-DECA-4BF6-B9B4-001431FA6D77}" type="datetimeFigureOut">
              <a:rPr lang="it-IT" smtClean="0"/>
              <a:t>16/03/2026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1807C-9576-486A-B70C-E55E30D5E475}" type="slidenum">
              <a:rPr lang="it-IT" smtClean="0"/>
              <a:t>‹N›</a:t>
            </a:fld>
            <a:endParaRPr lang="it-IT"/>
          </a:p>
        </p:txBody>
      </p:sp>
    </p:spTree>
    <p:extLst>
      <p:ext uri="{BB962C8B-B14F-4D97-AF65-F5344CB8AC3E}">
        <p14:creationId xmlns:p14="http://schemas.microsoft.com/office/powerpoint/2010/main" val="148411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BEAD5-1CD8-474E-87F9-B64E49C7C9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5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galite-femmes-hommes.gouv.fr/8-mars-2025-journee-internationale-des-droits-des-femmes" TargetMode="External"/><Relationship Id="rId2" Type="http://schemas.openxmlformats.org/officeDocument/2006/relationships/hyperlink" Target="https://www.caminteresse.fr/societe/8-mars-pourquoi-la-journee-de-la-femme-n-existe-pas-11193272/" TargetMode="External"/><Relationship Id="rId1" Type="http://schemas.openxmlformats.org/officeDocument/2006/relationships/slideLayout" Target="../slideLayouts/slideLayout7.xml"/><Relationship Id="rId6" Type="http://schemas.openxmlformats.org/officeDocument/2006/relationships/hyperlink" Target="https://www.nouvelobs.com/societe/20160308.OBS5984/non-le-8-mars-n-est-pas-la-journee-de-la-femme.html" TargetMode="External"/><Relationship Id="rId5" Type="http://schemas.openxmlformats.org/officeDocument/2006/relationships/hyperlink" Target="https://www.un.org/fr/observances/womens-day/background" TargetMode="External"/><Relationship Id="rId4" Type="http://schemas.openxmlformats.org/officeDocument/2006/relationships/hyperlink" Target="https://www.vie-publique.fr/questions-reponses/273605-droits-des-femmes-cinq-questions-sur-la-journee-du-8-ma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333500" y="904875"/>
            <a:ext cx="14744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144988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400300"/>
            <a:ext cx="16383000" cy="704705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"Droits des femmes"</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L'enjeu, aujourd'hui, ne se limite pas à l'image stéréotypée des femmes. "La question centrale actuelle, c'est celle de l'application des droits des femmes", affirme Marlène Coulomb-Gully, qui martèle qu'</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égalité de droit n'est pas une égalité de fait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D'où l'usage ce cet intitulé, que l'on retrouve jusque dans le nom du ministère des Droits des femmes - récemment passé dans le giron de celui de la Famille.</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l'heure où les écarts de salaires sont encore saillants et où les discriminations de genre ont toujours la peau dure, le 8 mars fait office de piqûre de rappel : quoi qu'en pensent les conservateurs les plus obtus,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bataille féministe ne se mène pas que sur le terrain lexical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D2352E53-3C0E-A974-8710-6197786F8628}"/>
              </a:ext>
            </a:extLst>
          </p:cNvPr>
          <p:cNvSpPr txBox="1"/>
          <p:nvPr/>
        </p:nvSpPr>
        <p:spPr>
          <a:xfrm>
            <a:off x="914400" y="8907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114191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171700"/>
            <a:ext cx="16383000" cy="74079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est une </a:t>
            </a:r>
            <a:r>
              <a:rPr kumimoji="0" lang="fr-FR" sz="34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d’action, de sensibilisation et de mobilisation</a:t>
            </a: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dédiée à la lutte pour les droits des femmes, l’égalité et la justice.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Plusieurs événements et initiatives ont lieu à travers le monde à cette occasion notamment pour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réfléchir, échanger, se mobiliser</a:t>
            </a: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l’égalité entre les femmes et les hommes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5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faire le point</a:t>
            </a: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ce qui a été fait et ce qui reste à faire sur la question de la place des femmes dans la société.</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aussi l'occasion de mettre en avant les initiatives qui placent les femmes au cœur de la création ainsi que leur participation à la vie sociale, politique et économique.</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quelques années, des organisations féministes, réunies en collectif et soutenues par les principaux syndicats, appellent pour le 8 mars à une "grève féministe".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p:txBody>
      </p:sp>
      <p:sp>
        <p:nvSpPr>
          <p:cNvPr id="2" name="TextBox 2">
            <a:extLst>
              <a:ext uri="{FF2B5EF4-FFF2-40B4-BE49-F238E27FC236}">
                <a16:creationId xmlns:a16="http://schemas.microsoft.com/office/drawing/2014/main" id="{F86E2E72-3FE6-6DE6-89B1-8936F484EEF7}"/>
              </a:ext>
            </a:extLst>
          </p:cNvPr>
          <p:cNvSpPr txBox="1"/>
          <p:nvPr/>
        </p:nvSpPr>
        <p:spPr>
          <a:xfrm>
            <a:off x="914400" y="7239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18147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019300"/>
            <a:ext cx="16611600" cy="77703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0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en France?</a:t>
            </a:r>
            <a:endParaRPr kumimoji="0" lang="fr-FR" sz="345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en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1982</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sous l'impulsion d’Yvette Roudy, Ministre déléguée aux droits des femmes, que la France reconnaît le 8 mars comme Journée internationale des droits des femmes.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8 mars 1982 est marqué par de nombreuses manifestations dont le point fort est la réception donnée à l’Élysée et le discours du président de la République François Mitterrand. Il reçoit à cette occasion 450 femmes, représentant les milieux socio-professionnels et les associations et annonce plusieurs mesures en faveur des droits des femmes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Pourtant, les interventions et discours des Présidents de la République française à l’occasion de cette journée n’ont pas été nombreux.</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p:txBody>
      </p:sp>
      <p:sp>
        <p:nvSpPr>
          <p:cNvPr id="5" name="TextBox 2">
            <a:extLst>
              <a:ext uri="{FF2B5EF4-FFF2-40B4-BE49-F238E27FC236}">
                <a16:creationId xmlns:a16="http://schemas.microsoft.com/office/drawing/2014/main" id="{00BA9750-F195-12D8-A868-256A55E85903}"/>
              </a:ext>
            </a:extLst>
          </p:cNvPr>
          <p:cNvSpPr txBox="1"/>
          <p:nvPr/>
        </p:nvSpPr>
        <p:spPr>
          <a:xfrm>
            <a:off x="838200" y="6477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67132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90600" y="1637312"/>
            <a:ext cx="16306800" cy="861158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 Ministère chargé de l’Egalité entre les femmes et les hommes et de la Lutte contre les discriminations, il s’agit de la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internationale des droits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journée d’action et de mobilisation, est l’occasion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réaffirmer l’engagement de l’État à faire progresser l’égalité et les droits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toutes, partout et tout le temps.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nombreuses initiatives rythmeront une semaine de communication du 3 au 8 mars [2025]. Cette séquence sera l’occasion de valoriser les actions menées par le Gouvernement autour de trois thématiques du plan interministériel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et Tous Egaux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2023-2027 : l'égalité professionnelle, la culture de l'égalité, la santé des femmes. Le plan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et Tous Égaux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porte un ensemble de mesures notamment pour faire progresser l’égalité femmes-hommes dans la sphère professionnelle, encourager la mixité dans les filières d’avenir et les entreprises, ou encore soutenir l’entrepreneuriat au féminin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du Ministère chargé de l’Egalité entre les femmes et les hommes</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2" name="TextBox 2">
            <a:extLst>
              <a:ext uri="{FF2B5EF4-FFF2-40B4-BE49-F238E27FC236}">
                <a16:creationId xmlns:a16="http://schemas.microsoft.com/office/drawing/2014/main" id="{DCB1BBD6-3ACF-D50B-FBE0-9CC755E6CA6D}"/>
              </a:ext>
            </a:extLst>
          </p:cNvPr>
          <p:cNvSpPr txBox="1"/>
          <p:nvPr/>
        </p:nvSpPr>
        <p:spPr>
          <a:xfrm>
            <a:off x="914400" y="3429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30055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90600" y="2552700"/>
            <a:ext cx="16306800" cy="650178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reste l’occasion d’alerter la société sur un de ses dysfonctionnements majeurs et il va de la responsabilité des médias de se saisir de cette occasion de jouer leur rôle dans l’espace public contemporain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Coulomb-Gully,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Femmes et médias – le 8 mars à la une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ne doit pas servir de prétexte pour avoir des réductions sur l'électroménager, recevoir un bouquet de fleur ou une boîte de chocolat de la part de son compagnon, ni d’être mise en avant sur les réseaux sociaux de son entreprise. La journée du 8 mars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une célébration de la femme, mais une mise en avant des droits des femmes et de la lutte contre les inégalités entre les sexes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Ça m’intéresse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2024</a:t>
            </a:r>
          </a:p>
        </p:txBody>
      </p:sp>
      <p:sp>
        <p:nvSpPr>
          <p:cNvPr id="2" name="TextBox 2">
            <a:extLst>
              <a:ext uri="{FF2B5EF4-FFF2-40B4-BE49-F238E27FC236}">
                <a16:creationId xmlns:a16="http://schemas.microsoft.com/office/drawing/2014/main" id="{08B5E725-52F7-EC5A-3073-987157438C52}"/>
              </a:ext>
            </a:extLst>
          </p:cNvPr>
          <p:cNvSpPr txBox="1"/>
          <p:nvPr/>
        </p:nvSpPr>
        <p:spPr>
          <a:xfrm>
            <a:off x="914400" y="8763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247975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398B0B-DB98-C700-56A3-DE7F6EDD504F}"/>
              </a:ext>
            </a:extLst>
          </p:cNvPr>
          <p:cNvSpPr txBox="1"/>
          <p:nvPr/>
        </p:nvSpPr>
        <p:spPr>
          <a:xfrm>
            <a:off x="876300" y="509786"/>
            <a:ext cx="1649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Bibliographie et sitographie </a:t>
            </a:r>
          </a:p>
        </p:txBody>
      </p:sp>
      <p:sp>
        <p:nvSpPr>
          <p:cNvPr id="4" name="TextBox 4">
            <a:extLst>
              <a:ext uri="{FF2B5EF4-FFF2-40B4-BE49-F238E27FC236}">
                <a16:creationId xmlns:a16="http://schemas.microsoft.com/office/drawing/2014/main" id="{FF4ECA78-04B7-BDCF-4D7E-6B7632B88F2F}"/>
              </a:ext>
            </a:extLst>
          </p:cNvPr>
          <p:cNvSpPr txBox="1"/>
          <p:nvPr/>
        </p:nvSpPr>
        <p:spPr>
          <a:xfrm>
            <a:off x="914400" y="2705100"/>
            <a:ext cx="16383000" cy="4616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4">
            <a:extLst>
              <a:ext uri="{FF2B5EF4-FFF2-40B4-BE49-F238E27FC236}">
                <a16:creationId xmlns:a16="http://schemas.microsoft.com/office/drawing/2014/main" id="{897F9997-3549-AEB4-AF48-1A4FFEF0DAD3}"/>
              </a:ext>
            </a:extLst>
          </p:cNvPr>
          <p:cNvSpPr txBox="1"/>
          <p:nvPr/>
        </p:nvSpPr>
        <p:spPr>
          <a:xfrm>
            <a:off x="914400" y="1956352"/>
            <a:ext cx="16383000" cy="745434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8 mars : pourquoi la journée de la femme n'existe pas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Valentine Poignon,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Ça m’intéresse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8 mars 2025, Journée internationale des droits des femmes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Ministère chargé de l’Egalité entre les femmes et les hommes.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algn="ju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Coulomb-</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Gully</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 et </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Bonnafous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 (sous la direction de), 2007,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Femmes et médias : le *8 mars à la "une" : une comparaison internationale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Toulouse, Université du Mirail.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Droits des femmes : cinq questions sur la journée du 8 mars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Journée internationale des femmes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de l’ONU.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lumMod val="95000"/>
                  </a:prstClr>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Non, le 8 mars n'est pas la "journée de la femme"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Paul Conge,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Nouvel Obs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800" dirty="0">
              <a:solidFill>
                <a:prstClr val="white"/>
              </a:solidFill>
              <a:latin typeface="Glacial Indifference" panose="020B0604020202020204" charset="0"/>
            </a:endParaRPr>
          </a:p>
          <a:p>
            <a:pPr algn="just">
              <a:defRPr/>
            </a:pP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Veniard</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 2013, « Nommer un événement: le désigner et/ou le signifier? Le cas de la guerre en Afghanistan », dans P. Puccini and F. </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Regattin</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éds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Mots de la guerre: imaginaires, langages, représentations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Bologne, CLUEB, pp. 27-41. </a:t>
            </a:r>
          </a:p>
        </p:txBody>
      </p:sp>
    </p:spTree>
    <p:extLst>
      <p:ext uri="{BB962C8B-B14F-4D97-AF65-F5344CB8AC3E}">
        <p14:creationId xmlns:p14="http://schemas.microsoft.com/office/powerpoint/2010/main" val="195931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2628900"/>
            <a:ext cx="16535400" cy="503932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Nommer les événements → le 8 mars</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nomination ne se résume pas à une désignation de la réalité mais participe de la construction de la réalité par le discours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Marie Veniard,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Nommer un événement: le désigner et/ou le signifier?</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p.34.</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impact de la nomination et dénomination (d’un événement) non seulement sur la perception individuelle, mais sur le contexte social</a:t>
            </a:r>
          </a:p>
        </p:txBody>
      </p:sp>
      <p:sp>
        <p:nvSpPr>
          <p:cNvPr id="3" name="TextBox 2">
            <a:extLst>
              <a:ext uri="{FF2B5EF4-FFF2-40B4-BE49-F238E27FC236}">
                <a16:creationId xmlns:a16="http://schemas.microsoft.com/office/drawing/2014/main" id="{24EB0DAE-A4E6-7882-4690-8CAEDFBF291F}"/>
              </a:ext>
            </a:extLst>
          </p:cNvPr>
          <p:cNvSpPr txBox="1"/>
          <p:nvPr/>
        </p:nvSpPr>
        <p:spPr>
          <a:xfrm>
            <a:off x="762000" y="8763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16985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1790700"/>
            <a:ext cx="16563473" cy="82596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Non, le 8 mars n'est pas la "journée de la femme"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de la femme ? Des femmes ? Des droits des femmes ? Derrière ces appellations, une vraie bataille idéologique se trame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Plus ou moins consciente</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8 mars, l'ONU célèbre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internationale de 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même jour, le gouvernement français fête celle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droits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ça et là, des journalistes évoquent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journée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par préférence, ou par contrainte d'espace... Chaque année, les observateurs s'arrachent les cheveux : faut-il parler des femmes ? De la femme ? De leurs droits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se tirer de ce pétrin sémantique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faut pas négliger les combats lexicaux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comme à l'accoutumée, le choix du vocabulaire peut nous abuser, et souvent, en dit long sur les arrière-pensées — plus ou moins conscientes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Paul Conge,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9B23647A-59AF-07D4-2A39-892C661F75DF}"/>
              </a:ext>
            </a:extLst>
          </p:cNvPr>
          <p:cNvSpPr txBox="1"/>
          <p:nvPr/>
        </p:nvSpPr>
        <p:spPr>
          <a:xfrm>
            <a:off x="762000" y="4335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6935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1826081"/>
            <a:ext cx="16611600" cy="84228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femmes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approximations syntaxiques font s'étrangler Marlène Coulomb-Gully, professeure à l'université Toulouse II-Jean Jaurès, spécialiste des questions de genre.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choix des mots est crucial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explique-t-elle :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singulier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pour effet pervers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essentialiser une forme de féminin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s'il existait une essence du féminin sur lequel s'ancre tout un imaginaire collectif assez puissant : la femme serait fatale, perverse, etc.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femmes étant multiples, il faut utiliser le pluriel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la revue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Communication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l'universitaire Simone Bonnafous dresse un diagnostic similaire, qu'a repéré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Slate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la chercheuse,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usage du pluriel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contribue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démonter les stéréotypes liés au genre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s'est battu très fort contre 'la' femme. On avait réussi à ce que cela ne se dise plus, mais c'est très enraciné, cette expression revient. Or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cela n'existe pas, c'est une représentation inventée par les hommes. Quand on dit la 'journée de la femme', cela fait un peu fête des mères", écrit-elle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7B2ED13C-FB28-8D26-53B6-BD3847EC36B7}"/>
              </a:ext>
            </a:extLst>
          </p:cNvPr>
          <p:cNvSpPr txBox="1"/>
          <p:nvPr/>
        </p:nvSpPr>
        <p:spPr>
          <a:xfrm>
            <a:off x="762000" y="4953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3324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552700"/>
            <a:ext cx="16535400" cy="61852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genèse contestée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S'il existe une telle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foire lexicale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aussi en raison de l'absence d'acte de naissance daté. "Et peut-être parce que l'histoire a longtemps été écrite par les hommes", commente Marlène Coulomb-Gully.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Encore aujourd'hui, les historiens s'écharpent sur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genèse de cette journée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Certains l'assortissent à une grève du 8 mars 1907, quand des ouvrières new-yorkaises ont occupé leur usine. D'autres, comme la presse militante, la font remonter à 1857 : on commémorerait le 8 mars une manifestation de couturières qui a eu lieu à New York, encore. Un mythe depuis démonté par la politologue Françoise Picq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B71D7642-EFCA-A65C-9BC0-AAF3E8232770}"/>
              </a:ext>
            </a:extLst>
          </p:cNvPr>
          <p:cNvSpPr txBox="1"/>
          <p:nvPr/>
        </p:nvSpPr>
        <p:spPr>
          <a:xfrm>
            <a:off x="914400" y="9669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51066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2857500"/>
            <a:ext cx="16383000" cy="541584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Beaucoup s'accordent à dire que c'est la deuxième Conférence internationale des femmes socialistes, à Copenhague, en août 1910, qui a donné à cette journée son imprimatur. Y a été prise la décision d'organiser "une journée internationale des femmes".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décision finalement corroborée en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1977</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l'ONU</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dans sa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Résolution 32/142</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invitait à une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journée de célébration "des droits de la femme et de la paix internationale"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tout sur fond d'affrontements idéologiques entre bloc américain et bloc soviétique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2016.</a:t>
            </a:r>
          </a:p>
        </p:txBody>
      </p:sp>
      <p:sp>
        <p:nvSpPr>
          <p:cNvPr id="2" name="TextBox 2">
            <a:extLst>
              <a:ext uri="{FF2B5EF4-FFF2-40B4-BE49-F238E27FC236}">
                <a16:creationId xmlns:a16="http://schemas.microsoft.com/office/drawing/2014/main" id="{1E32E366-C211-9CCC-EAEB-45AF8B48A5C2}"/>
              </a:ext>
            </a:extLst>
          </p:cNvPr>
          <p:cNvSpPr txBox="1"/>
          <p:nvPr/>
        </p:nvSpPr>
        <p:spPr>
          <a:xfrm>
            <a:off x="838200" y="11955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212217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1943100"/>
            <a:ext cx="16535400" cy="791601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Chronologie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journée puise ses origines dans l'histoire des luttes ouvrières et des manifestations de femmes au tournant du XX</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 en Amérique du Nord et en Europe.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partir de 1909, les États-Unis, sous l'impulsion de femmes socialistes américaines, décident d’organiser chaque année, le dernier dimanche de février, une "Journée nationale des femmes" (National Women's Day) pour célébrer l’égalité des droits civiques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de la « première célébration » de cette journée et « le Parti socialiste d'Amérique avait choisi cette date en l'honneur de la grève de travailleurs dans l'industrie du vêtement qui avait eu lieu en 1908 à New York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l’Onu</a:t>
            </a:r>
          </a:p>
        </p:txBody>
      </p:sp>
      <p:sp>
        <p:nvSpPr>
          <p:cNvPr id="2" name="TextBox 2">
            <a:extLst>
              <a:ext uri="{FF2B5EF4-FFF2-40B4-BE49-F238E27FC236}">
                <a16:creationId xmlns:a16="http://schemas.microsoft.com/office/drawing/2014/main" id="{FD518956-5692-6308-90C7-2BB2EDEC55D9}"/>
              </a:ext>
            </a:extLst>
          </p:cNvPr>
          <p:cNvSpPr txBox="1"/>
          <p:nvPr/>
        </p:nvSpPr>
        <p:spPr>
          <a:xfrm>
            <a:off x="838200" y="509786"/>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232310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914400" y="1943100"/>
            <a:ext cx="16459200" cy="79303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Chronologie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lors de la deuxième conférence internationale des femmes socialistes, en 1910 à Copenhague, que Clara Zetkin, journaliste et militante allemande, appelle les "femmes socialistes de tous les pays" à organiser chaque année une Journée internationale des femmes. Elle est célébrée dès le 19 mars 1911 en Autriche, Allemagne, Danemark et en Suisse.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Russie, une "Journée internationale des ouvrières" est célébrée le 3 mars 1913 puis le 8 mars 1914. Lors du 8 mars 1917 (23 février 1917 selon le calendrier julien en vigueur dans le pays à ce moment-là), des femmes manifestent dans les rues de Petrograd (Saint-Pétersbourg) pour exiger "le pain et la paix". Cette manifestation marque le début de la révolution russe et la date du 8 mars sera officiellement célébrée en Union soviétique à partir de 1921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p:txBody>
      </p:sp>
      <p:sp>
        <p:nvSpPr>
          <p:cNvPr id="2" name="TextBox 2">
            <a:extLst>
              <a:ext uri="{FF2B5EF4-FFF2-40B4-BE49-F238E27FC236}">
                <a16:creationId xmlns:a16="http://schemas.microsoft.com/office/drawing/2014/main" id="{33621D54-0AA6-E1DB-F700-1609D40A49A0}"/>
              </a:ext>
            </a:extLst>
          </p:cNvPr>
          <p:cNvSpPr txBox="1"/>
          <p:nvPr/>
        </p:nvSpPr>
        <p:spPr>
          <a:xfrm>
            <a:off x="838200" y="5715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395097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B90D96-194A-7B9D-8633-39FB15E8DC4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F4ECA78-04B7-BDCF-4D7E-6B7632B88F2F}"/>
              </a:ext>
            </a:extLst>
          </p:cNvPr>
          <p:cNvSpPr txBox="1"/>
          <p:nvPr/>
        </p:nvSpPr>
        <p:spPr>
          <a:xfrm>
            <a:off x="838200" y="2095500"/>
            <a:ext cx="16459200" cy="76205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6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Chronologie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la Seconde Guerre Mondiale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est célébré dans de nombreux pays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Coïncidant avec 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Année internationale de 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première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Conférence mondiale sur les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s'est déroulée au Mexique du 19 juin au 2 juillet 1975. C'est à cette occasion qu'un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Plan d'action mondial décennal pour la promotion des femmes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été élaboré, suite à quoi l'Assemblée générale des Nations Unies a proclamé la période de 1976 à 1985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Décennie des Nations Unies pour la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égalité, développement et paix pour mettre en œuvre le plan d'action.</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Nations Unies 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officialisé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journée du 8 mars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1977</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l’Onu</a:t>
            </a:r>
          </a:p>
        </p:txBody>
      </p:sp>
      <p:sp>
        <p:nvSpPr>
          <p:cNvPr id="2" name="TextBox 2">
            <a:extLst>
              <a:ext uri="{FF2B5EF4-FFF2-40B4-BE49-F238E27FC236}">
                <a16:creationId xmlns:a16="http://schemas.microsoft.com/office/drawing/2014/main" id="{0076CE89-32EF-4096-7D67-197BD01B381B}"/>
              </a:ext>
            </a:extLst>
          </p:cNvPr>
          <p:cNvSpPr txBox="1"/>
          <p:nvPr/>
        </p:nvSpPr>
        <p:spPr>
          <a:xfrm>
            <a:off x="762000" y="723900"/>
            <a:ext cx="13106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Le 8 mars et sa dénomination </a:t>
            </a:r>
          </a:p>
        </p:txBody>
      </p:sp>
    </p:spTree>
    <p:extLst>
      <p:ext uri="{BB962C8B-B14F-4D97-AF65-F5344CB8AC3E}">
        <p14:creationId xmlns:p14="http://schemas.microsoft.com/office/powerpoint/2010/main" val="525886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11678</TotalTime>
  <Words>2108</Words>
  <Application>Microsoft Office PowerPoint</Application>
  <PresentationFormat>Personalizzato</PresentationFormat>
  <Paragraphs>97</Paragraphs>
  <Slides>15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Glacial Indifference</vt:lpstr>
      <vt:lpstr>Calibri</vt:lpstr>
      <vt:lpstr>Aptos</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Elena Gallo</cp:lastModifiedBy>
  <cp:revision>239</cp:revision>
  <cp:lastPrinted>2024-05-03T21:18:43Z</cp:lastPrinted>
  <dcterms:created xsi:type="dcterms:W3CDTF">2006-08-16T00:00:00Z</dcterms:created>
  <dcterms:modified xsi:type="dcterms:W3CDTF">2026-03-16T17:07:55Z</dcterms:modified>
  <dc:identifier>DAF61MJ3Tn8</dc:identifier>
</cp:coreProperties>
</file>