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02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09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33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8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682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483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56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353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97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0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29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A1D05-3897-454A-9E62-31BF1D67ABC3}" type="datetimeFigureOut">
              <a:rPr lang="it-IT" smtClean="0"/>
              <a:t>30/03/2019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7CB68-20BE-43E7-86B2-B786098C9B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6512" y="2310606"/>
            <a:ext cx="703897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1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2112" y="2567781"/>
            <a:ext cx="886777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232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SCHOIER GABRIELLA</dc:creator>
  <cp:lastModifiedBy>Windows User</cp:lastModifiedBy>
  <cp:revision>3</cp:revision>
  <dcterms:created xsi:type="dcterms:W3CDTF">2017-10-10T10:53:38Z</dcterms:created>
  <dcterms:modified xsi:type="dcterms:W3CDTF">2019-03-30T10:34:22Z</dcterms:modified>
</cp:coreProperties>
</file>