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885" r:id="rId2"/>
    <p:sldId id="1019" r:id="rId3"/>
    <p:sldId id="1020" r:id="rId4"/>
    <p:sldId id="453" r:id="rId5"/>
    <p:sldId id="1030" r:id="rId6"/>
    <p:sldId id="499" r:id="rId7"/>
    <p:sldId id="521" r:id="rId8"/>
    <p:sldId id="1021" r:id="rId9"/>
    <p:sldId id="522" r:id="rId10"/>
    <p:sldId id="282" r:id="rId11"/>
    <p:sldId id="284" r:id="rId12"/>
    <p:sldId id="1023" r:id="rId13"/>
    <p:sldId id="1022" r:id="rId14"/>
    <p:sldId id="265" r:id="rId15"/>
    <p:sldId id="292" r:id="rId16"/>
    <p:sldId id="293" r:id="rId17"/>
    <p:sldId id="294" r:id="rId18"/>
    <p:sldId id="367" r:id="rId19"/>
    <p:sldId id="517" r:id="rId20"/>
    <p:sldId id="515" r:id="rId21"/>
    <p:sldId id="372" r:id="rId22"/>
    <p:sldId id="516" r:id="rId23"/>
    <p:sldId id="266" r:id="rId24"/>
    <p:sldId id="295" r:id="rId25"/>
    <p:sldId id="1003" r:id="rId26"/>
    <p:sldId id="296" r:id="rId27"/>
    <p:sldId id="297" r:id="rId28"/>
    <p:sldId id="298" r:id="rId29"/>
    <p:sldId id="299" r:id="rId30"/>
    <p:sldId id="1009" r:id="rId31"/>
    <p:sldId id="1024" r:id="rId32"/>
    <p:sldId id="529" r:id="rId33"/>
    <p:sldId id="535" r:id="rId34"/>
    <p:sldId id="530" r:id="rId35"/>
    <p:sldId id="4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1F9"/>
    <a:srgbClr val="C8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A702A-1C58-42EA-A631-1A5C5D134BD3}" v="60" dt="2026-03-24T22:34:5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79" autoAdjust="0"/>
    <p:restoredTop sz="94567" autoAdjust="0"/>
  </p:normalViewPr>
  <p:slideViewPr>
    <p:cSldViewPr snapToGrid="0">
      <p:cViewPr varScale="1">
        <p:scale>
          <a:sx n="113" d="100"/>
          <a:sy n="113" d="100"/>
        </p:scale>
        <p:origin x="10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FFEC56FB-C4B4-4ECA-BBA1-40D40875A65C}"/>
    <pc:docChg chg="undo custSel addSld delSld modSld sldOrd">
      <pc:chgData name="TOMMASINI ALBERTO" userId="8c013d22-ceb2-4014-ae73-ac062752c54f" providerId="ADAL" clId="{FFEC56FB-C4B4-4ECA-BBA1-40D40875A65C}" dt="2026-03-24T22:37:42.384" v="1023" actId="47"/>
      <pc:docMkLst>
        <pc:docMk/>
      </pc:docMkLst>
      <pc:sldChg chg="del ord">
        <pc:chgData name="TOMMASINI ALBERTO" userId="8c013d22-ceb2-4014-ae73-ac062752c54f" providerId="ADAL" clId="{FFEC56FB-C4B4-4ECA-BBA1-40D40875A65C}" dt="2026-03-24T22:37:42.384" v="1023" actId="47"/>
        <pc:sldMkLst>
          <pc:docMk/>
          <pc:sldMk cId="2098423673" sldId="256"/>
        </pc:sldMkLst>
      </pc:sldChg>
      <pc:sldChg chg="addSp delSp modSp del mod delAnim">
        <pc:chgData name="TOMMASINI ALBERTO" userId="8c013d22-ceb2-4014-ae73-ac062752c54f" providerId="ADAL" clId="{FFEC56FB-C4B4-4ECA-BBA1-40D40875A65C}" dt="2026-03-24T22:37:42.384" v="1023" actId="47"/>
        <pc:sldMkLst>
          <pc:docMk/>
          <pc:sldMk cId="1173007459" sldId="259"/>
        </pc:sldMkLst>
        <pc:spChg chg="mod">
          <ac:chgData name="TOMMASINI ALBERTO" userId="8c013d22-ceb2-4014-ae73-ac062752c54f" providerId="ADAL" clId="{FFEC56FB-C4B4-4ECA-BBA1-40D40875A65C}" dt="2026-03-24T21:11:24.950" v="878" actId="1076"/>
          <ac:spMkLst>
            <pc:docMk/>
            <pc:sldMk cId="1173007459" sldId="259"/>
            <ac:spMk id="6" creationId="{B2EBC42A-D482-6946-BBBF-72AC73657254}"/>
          </ac:spMkLst>
        </pc:spChg>
        <pc:spChg chg="del">
          <ac:chgData name="TOMMASINI ALBERTO" userId="8c013d22-ceb2-4014-ae73-ac062752c54f" providerId="ADAL" clId="{FFEC56FB-C4B4-4ECA-BBA1-40D40875A65C}" dt="2026-03-24T21:09:58.639" v="847" actId="478"/>
          <ac:spMkLst>
            <pc:docMk/>
            <pc:sldMk cId="1173007459" sldId="259"/>
            <ac:spMk id="7" creationId="{EA8E9F3B-5377-DAC1-C678-C9348B1678E1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8" creationId="{F2D8E1D6-54D8-F945-6F33-BF45321931E2}"/>
          </ac:spMkLst>
        </pc:spChg>
        <pc:spChg chg="del">
          <ac:chgData name="TOMMASINI ALBERTO" userId="8c013d22-ceb2-4014-ae73-ac062752c54f" providerId="ADAL" clId="{FFEC56FB-C4B4-4ECA-BBA1-40D40875A65C}" dt="2026-03-24T21:09:42.400" v="843" actId="478"/>
          <ac:spMkLst>
            <pc:docMk/>
            <pc:sldMk cId="1173007459" sldId="259"/>
            <ac:spMk id="10" creationId="{3622AAC4-B076-E0FC-0113-30FC34B44F46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11" creationId="{5CD0A1B5-1C7B-F03E-E35A-E3004020E3F0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12" creationId="{112E9B95-6098-FEC8-4BA7-5A59BAF388D6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13" creationId="{DE420C33-B017-0D96-C8B3-88D5E09E5249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14" creationId="{9D0DB99A-103E-0E1D-05E5-428EBD6E8D00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17" creationId="{CCBC1B29-D4E0-DF82-C58E-173BE09DACD1}"/>
          </ac:spMkLst>
        </pc:spChg>
        <pc:spChg chg="del">
          <ac:chgData name="TOMMASINI ALBERTO" userId="8c013d22-ceb2-4014-ae73-ac062752c54f" providerId="ADAL" clId="{FFEC56FB-C4B4-4ECA-BBA1-40D40875A65C}" dt="2026-03-24T21:09:40.629" v="842" actId="478"/>
          <ac:spMkLst>
            <pc:docMk/>
            <pc:sldMk cId="1173007459" sldId="259"/>
            <ac:spMk id="18" creationId="{E5B08327-C01E-1939-1B0B-98F1692DC798}"/>
          </ac:spMkLst>
        </pc:spChg>
        <pc:picChg chg="add mod">
          <ac:chgData name="TOMMASINI ALBERTO" userId="8c013d22-ceb2-4014-ae73-ac062752c54f" providerId="ADAL" clId="{FFEC56FB-C4B4-4ECA-BBA1-40D40875A65C}" dt="2026-03-24T21:11:21.072" v="877" actId="1076"/>
          <ac:picMkLst>
            <pc:docMk/>
            <pc:sldMk cId="1173007459" sldId="259"/>
            <ac:picMk id="3" creationId="{781D5FB8-EC02-EBC8-944C-0F6703EAFD55}"/>
          </ac:picMkLst>
        </pc:picChg>
        <pc:picChg chg="del">
          <ac:chgData name="TOMMASINI ALBERTO" userId="8c013d22-ceb2-4014-ae73-ac062752c54f" providerId="ADAL" clId="{FFEC56FB-C4B4-4ECA-BBA1-40D40875A65C}" dt="2026-03-24T21:09:36.600" v="841" actId="478"/>
          <ac:picMkLst>
            <pc:docMk/>
            <pc:sldMk cId="1173007459" sldId="259"/>
            <ac:picMk id="5" creationId="{1ACE7B8B-EF03-2D34-0CA8-6806D820D784}"/>
          </ac:picMkLst>
        </pc:picChg>
        <pc:inkChg chg="add mod">
          <ac:chgData name="TOMMASINI ALBERTO" userId="8c013d22-ceb2-4014-ae73-ac062752c54f" providerId="ADAL" clId="{FFEC56FB-C4B4-4ECA-BBA1-40D40875A65C}" dt="2026-03-24T21:11:21.072" v="877" actId="1076"/>
          <ac:inkMkLst>
            <pc:docMk/>
            <pc:sldMk cId="1173007459" sldId="259"/>
            <ac:inkMk id="4" creationId="{B8142435-220B-36C3-1269-B58E57E9DB7C}"/>
          </ac:inkMkLst>
        </pc:inkChg>
        <pc:inkChg chg="add mod">
          <ac:chgData name="TOMMASINI ALBERTO" userId="8c013d22-ceb2-4014-ae73-ac062752c54f" providerId="ADAL" clId="{FFEC56FB-C4B4-4ECA-BBA1-40D40875A65C}" dt="2026-03-24T21:11:21.072" v="877" actId="1076"/>
          <ac:inkMkLst>
            <pc:docMk/>
            <pc:sldMk cId="1173007459" sldId="259"/>
            <ac:inkMk id="24" creationId="{CC8E6AE1-0ECC-FD08-C24F-5D7B7F55B3C7}"/>
          </ac:inkMkLst>
        </pc:inkChg>
        <pc:cxnChg chg="del">
          <ac:chgData name="TOMMASINI ALBERTO" userId="8c013d22-ceb2-4014-ae73-ac062752c54f" providerId="ADAL" clId="{FFEC56FB-C4B4-4ECA-BBA1-40D40875A65C}" dt="2026-03-24T21:09:40.629" v="842" actId="478"/>
          <ac:cxnSpMkLst>
            <pc:docMk/>
            <pc:sldMk cId="1173007459" sldId="259"/>
            <ac:cxnSpMk id="16" creationId="{9AC92095-FAB9-50C6-D471-6BAB0DF4C07D}"/>
          </ac:cxnSpMkLst>
        </pc:cxnChg>
        <pc:cxnChg chg="del">
          <ac:chgData name="TOMMASINI ALBERTO" userId="8c013d22-ceb2-4014-ae73-ac062752c54f" providerId="ADAL" clId="{FFEC56FB-C4B4-4ECA-BBA1-40D40875A65C}" dt="2026-03-24T21:09:40.629" v="842" actId="478"/>
          <ac:cxnSpMkLst>
            <pc:docMk/>
            <pc:sldMk cId="1173007459" sldId="259"/>
            <ac:cxnSpMk id="20" creationId="{B38F5BB0-D2D4-53B0-936A-B158AA34975B}"/>
          </ac:cxnSpMkLst>
        </pc:cxnChg>
        <pc:cxnChg chg="del">
          <ac:chgData name="TOMMASINI ALBERTO" userId="8c013d22-ceb2-4014-ae73-ac062752c54f" providerId="ADAL" clId="{FFEC56FB-C4B4-4ECA-BBA1-40D40875A65C}" dt="2026-03-24T21:09:40.629" v="842" actId="478"/>
          <ac:cxnSpMkLst>
            <pc:docMk/>
            <pc:sldMk cId="1173007459" sldId="259"/>
            <ac:cxnSpMk id="23" creationId="{DEAC6D14-1487-753A-B46C-2C0CF42C4C18}"/>
          </ac:cxnSpMkLst>
        </pc:cxn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940374217" sldId="260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755580276" sldId="262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267"/>
        </pc:sldMkLst>
      </pc:sldChg>
      <pc:sldChg chg="modSp del mod">
        <pc:chgData name="TOMMASINI ALBERTO" userId="8c013d22-ceb2-4014-ae73-ac062752c54f" providerId="ADAL" clId="{FFEC56FB-C4B4-4ECA-BBA1-40D40875A65C}" dt="2026-03-24T22:37:42.384" v="1023" actId="47"/>
        <pc:sldMkLst>
          <pc:docMk/>
          <pc:sldMk cId="900142559" sldId="268"/>
        </pc:sldMkLst>
        <pc:spChg chg="mod">
          <ac:chgData name="TOMMASINI ALBERTO" userId="8c013d22-ceb2-4014-ae73-ac062752c54f" providerId="ADAL" clId="{FFEC56FB-C4B4-4ECA-BBA1-40D40875A65C}" dt="2026-03-24T22:17:07.743" v="1005" actId="6549"/>
          <ac:spMkLst>
            <pc:docMk/>
            <pc:sldMk cId="900142559" sldId="268"/>
            <ac:spMk id="3" creationId="{949EC750-7437-11BB-7CBF-57BDCE5799FE}"/>
          </ac:spMkLst>
        </pc:sp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270"/>
        </pc:sldMkLst>
      </pc:sldChg>
      <pc:sldChg chg="modSp del mod">
        <pc:chgData name="TOMMASINI ALBERTO" userId="8c013d22-ceb2-4014-ae73-ac062752c54f" providerId="ADAL" clId="{FFEC56FB-C4B4-4ECA-BBA1-40D40875A65C}" dt="2026-03-24T22:37:42.384" v="1023" actId="47"/>
        <pc:sldMkLst>
          <pc:docMk/>
          <pc:sldMk cId="2724507242" sldId="271"/>
        </pc:sldMkLst>
        <pc:spChg chg="mod">
          <ac:chgData name="TOMMASINI ALBERTO" userId="8c013d22-ceb2-4014-ae73-ac062752c54f" providerId="ADAL" clId="{FFEC56FB-C4B4-4ECA-BBA1-40D40875A65C}" dt="2026-03-24T21:12:53.856" v="880" actId="1076"/>
          <ac:spMkLst>
            <pc:docMk/>
            <pc:sldMk cId="2724507242" sldId="271"/>
            <ac:spMk id="18" creationId="{23062C77-0387-2F1A-4EF3-DAD046365860}"/>
          </ac:spMkLst>
        </pc:spChg>
      </pc:sldChg>
      <pc:sldChg chg="addSp modSp del mod modAnim">
        <pc:chgData name="TOMMASINI ALBERTO" userId="8c013d22-ceb2-4014-ae73-ac062752c54f" providerId="ADAL" clId="{FFEC56FB-C4B4-4ECA-BBA1-40D40875A65C}" dt="2026-03-24T22:37:42.384" v="1023" actId="47"/>
        <pc:sldMkLst>
          <pc:docMk/>
          <pc:sldMk cId="1092686974" sldId="272"/>
        </pc:sldMkLst>
        <pc:spChg chg="add mod">
          <ac:chgData name="TOMMASINI ALBERTO" userId="8c013d22-ceb2-4014-ae73-ac062752c54f" providerId="ADAL" clId="{FFEC56FB-C4B4-4ECA-BBA1-40D40875A65C}" dt="2026-03-24T22:11:04.896" v="1003" actId="1076"/>
          <ac:spMkLst>
            <pc:docMk/>
            <pc:sldMk cId="1092686974" sldId="272"/>
            <ac:spMk id="2" creationId="{53C78743-8C59-111B-C540-91852513C897}"/>
          </ac:spMkLst>
        </pc:spChg>
        <pc:spChg chg="mod">
          <ac:chgData name="TOMMASINI ALBERTO" userId="8c013d22-ceb2-4014-ae73-ac062752c54f" providerId="ADAL" clId="{FFEC56FB-C4B4-4ECA-BBA1-40D40875A65C}" dt="2026-03-24T22:10:39.835" v="996" actId="6549"/>
          <ac:spMkLst>
            <pc:docMk/>
            <pc:sldMk cId="1092686974" sldId="272"/>
            <ac:spMk id="5" creationId="{383B2C4B-FF1F-40CF-2590-EAE083669558}"/>
          </ac:spMkLst>
        </pc:sp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275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276"/>
        </pc:sldMkLst>
      </pc:sldChg>
      <pc:sldChg chg="addSp modSp mod">
        <pc:chgData name="TOMMASINI ALBERTO" userId="8c013d22-ceb2-4014-ae73-ac062752c54f" providerId="ADAL" clId="{FFEC56FB-C4B4-4ECA-BBA1-40D40875A65C}" dt="2026-03-22T14:26:10.972" v="200" actId="113"/>
        <pc:sldMkLst>
          <pc:docMk/>
          <pc:sldMk cId="755120892" sldId="295"/>
        </pc:sldMkLst>
        <pc:spChg chg="add mod">
          <ac:chgData name="TOMMASINI ALBERTO" userId="8c013d22-ceb2-4014-ae73-ac062752c54f" providerId="ADAL" clId="{FFEC56FB-C4B4-4ECA-BBA1-40D40875A65C}" dt="2026-03-22T14:26:10.972" v="200" actId="113"/>
          <ac:spMkLst>
            <pc:docMk/>
            <pc:sldMk cId="755120892" sldId="295"/>
            <ac:spMk id="6" creationId="{CFDFC17B-FCB2-B5D3-BE28-4A615A5B1110}"/>
          </ac:spMkLst>
        </pc:spChg>
        <pc:spChg chg="add mod">
          <ac:chgData name="TOMMASINI ALBERTO" userId="8c013d22-ceb2-4014-ae73-ac062752c54f" providerId="ADAL" clId="{FFEC56FB-C4B4-4ECA-BBA1-40D40875A65C}" dt="2026-03-22T14:25:53.866" v="197" actId="113"/>
          <ac:spMkLst>
            <pc:docMk/>
            <pc:sldMk cId="755120892" sldId="295"/>
            <ac:spMk id="7" creationId="{0696DFB4-7579-CBF6-F82A-093BA5C83628}"/>
          </ac:spMkLst>
        </pc:spChg>
      </pc:sldChg>
      <pc:sldChg chg="addSp delSp modSp mod">
        <pc:chgData name="TOMMASINI ALBERTO" userId="8c013d22-ceb2-4014-ae73-ac062752c54f" providerId="ADAL" clId="{FFEC56FB-C4B4-4ECA-BBA1-40D40875A65C}" dt="2026-03-22T14:34:39.353" v="330" actId="20577"/>
        <pc:sldMkLst>
          <pc:docMk/>
          <pc:sldMk cId="2141251858" sldId="297"/>
        </pc:sldMkLst>
        <pc:spChg chg="add mod">
          <ac:chgData name="TOMMASINI ALBERTO" userId="8c013d22-ceb2-4014-ae73-ac062752c54f" providerId="ADAL" clId="{FFEC56FB-C4B4-4ECA-BBA1-40D40875A65C}" dt="2026-03-22T14:29:35.013" v="227" actId="20577"/>
          <ac:spMkLst>
            <pc:docMk/>
            <pc:sldMk cId="2141251858" sldId="297"/>
            <ac:spMk id="2" creationId="{B7FEF3BD-2504-940F-1FB2-06D1AA990846}"/>
          </ac:spMkLst>
        </pc:spChg>
        <pc:spChg chg="add mod">
          <ac:chgData name="TOMMASINI ALBERTO" userId="8c013d22-ceb2-4014-ae73-ac062752c54f" providerId="ADAL" clId="{FFEC56FB-C4B4-4ECA-BBA1-40D40875A65C}" dt="2026-03-22T14:34:39.353" v="330" actId="20577"/>
          <ac:spMkLst>
            <pc:docMk/>
            <pc:sldMk cId="2141251858" sldId="297"/>
            <ac:spMk id="8" creationId="{BF36BC10-5428-A47D-7554-02126069F684}"/>
          </ac:spMkLst>
        </pc:spChg>
        <pc:picChg chg="add mod">
          <ac:chgData name="TOMMASINI ALBERTO" userId="8c013d22-ceb2-4014-ae73-ac062752c54f" providerId="ADAL" clId="{FFEC56FB-C4B4-4ECA-BBA1-40D40875A65C}" dt="2026-03-22T14:33:20.279" v="232" actId="1076"/>
          <ac:picMkLst>
            <pc:docMk/>
            <pc:sldMk cId="2141251858" sldId="297"/>
            <ac:picMk id="7" creationId="{20628AA2-589D-4490-2030-0A3F733727FB}"/>
          </ac:picMkLst>
        </pc:pic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23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30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33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34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35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93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395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646024805" sldId="454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598123517" sldId="511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365709066" sldId="512"/>
        </pc:sldMkLst>
      </pc:sldChg>
      <pc:sldChg chg="modSp mod">
        <pc:chgData name="TOMMASINI ALBERTO" userId="8c013d22-ceb2-4014-ae73-ac062752c54f" providerId="ADAL" clId="{FFEC56FB-C4B4-4ECA-BBA1-40D40875A65C}" dt="2026-03-22T14:20:36.393" v="5" actId="20577"/>
        <pc:sldMkLst>
          <pc:docMk/>
          <pc:sldMk cId="1414363406" sldId="522"/>
        </pc:sldMkLst>
        <pc:spChg chg="mod">
          <ac:chgData name="TOMMASINI ALBERTO" userId="8c013d22-ceb2-4014-ae73-ac062752c54f" providerId="ADAL" clId="{FFEC56FB-C4B4-4ECA-BBA1-40D40875A65C}" dt="2026-03-22T14:20:36.393" v="5" actId="20577"/>
          <ac:spMkLst>
            <pc:docMk/>
            <pc:sldMk cId="1414363406" sldId="522"/>
            <ac:spMk id="4" creationId="{CED39D39-9CB4-90BE-7AD3-199DD569F160}"/>
          </ac:spMkLst>
        </pc:sp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2531398543" sldId="523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209220798" sldId="524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586476567" sldId="525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376161678" sldId="526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839486761" sldId="527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462938068" sldId="528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778302617" sldId="531"/>
        </pc:sldMkLst>
      </pc:sldChg>
      <pc:sldChg chg="addSp modSp del mod">
        <pc:chgData name="TOMMASINI ALBERTO" userId="8c013d22-ceb2-4014-ae73-ac062752c54f" providerId="ADAL" clId="{FFEC56FB-C4B4-4ECA-BBA1-40D40875A65C}" dt="2026-03-24T22:37:42.384" v="1023" actId="47"/>
        <pc:sldMkLst>
          <pc:docMk/>
          <pc:sldMk cId="2441539530" sldId="533"/>
        </pc:sldMkLst>
        <pc:spChg chg="add mod">
          <ac:chgData name="TOMMASINI ALBERTO" userId="8c013d22-ceb2-4014-ae73-ac062752c54f" providerId="ADAL" clId="{FFEC56FB-C4B4-4ECA-BBA1-40D40875A65C}" dt="2026-03-24T19:16:52.985" v="442" actId="20577"/>
          <ac:spMkLst>
            <pc:docMk/>
            <pc:sldMk cId="2441539530" sldId="533"/>
            <ac:spMk id="2" creationId="{AA199B48-85F1-9DF5-C4D6-BE3280FCBD52}"/>
          </ac:spMkLst>
        </pc:spChg>
        <pc:spChg chg="add mod">
          <ac:chgData name="TOMMASINI ALBERTO" userId="8c013d22-ceb2-4014-ae73-ac062752c54f" providerId="ADAL" clId="{FFEC56FB-C4B4-4ECA-BBA1-40D40875A65C}" dt="2026-03-24T19:17:45.952" v="523" actId="14100"/>
          <ac:spMkLst>
            <pc:docMk/>
            <pc:sldMk cId="2441539530" sldId="533"/>
            <ac:spMk id="3" creationId="{7163DB3D-5946-B712-EBE3-88A1C96C01B0}"/>
          </ac:spMkLst>
        </pc:sp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448097312" sldId="536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945512913" sldId="560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694393791" sldId="561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571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574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0" sldId="575"/>
        </pc:sldMkLst>
      </pc:sldChg>
      <pc:sldChg chg="addSp delSp modSp del mod delAnim">
        <pc:chgData name="TOMMASINI ALBERTO" userId="8c013d22-ceb2-4014-ae73-ac062752c54f" providerId="ADAL" clId="{FFEC56FB-C4B4-4ECA-BBA1-40D40875A65C}" dt="2026-03-24T22:37:42.384" v="1023" actId="47"/>
        <pc:sldMkLst>
          <pc:docMk/>
          <pc:sldMk cId="584325149" sldId="587"/>
        </pc:sldMkLst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4" creationId="{9962F6EA-398F-878F-EDDA-A7C9462F90BB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5" creationId="{2EF7122C-5EE5-B928-BBFB-21BD13D9E0C6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6" creationId="{8F8D97C5-20A2-DD73-AF37-776C9C359A16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8" creationId="{34131EE7-E9BD-BAFF-0DC8-3A3DBF9A4C40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9" creationId="{67D27F47-958C-D37C-5BC3-54EA82B48EA8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10" creationId="{6408F2EB-0D09-A3FB-C26B-FCBDB102E816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11" creationId="{371C4B44-F642-19EA-B984-D4DD29789504}"/>
          </ac:spMkLst>
        </pc:spChg>
        <pc:spChg chg="del">
          <ac:chgData name="TOMMASINI ALBERTO" userId="8c013d22-ceb2-4014-ae73-ac062752c54f" providerId="ADAL" clId="{FFEC56FB-C4B4-4ECA-BBA1-40D40875A65C}" dt="2026-03-24T19:49:30.646" v="833" actId="478"/>
          <ac:spMkLst>
            <pc:docMk/>
            <pc:sldMk cId="584325149" sldId="587"/>
            <ac:spMk id="12" creationId="{E4B4C482-A932-19F4-6DC9-A7862E1D362E}"/>
          </ac:spMkLst>
        </pc:spChg>
        <pc:spChg chg="mod">
          <ac:chgData name="TOMMASINI ALBERTO" userId="8c013d22-ceb2-4014-ae73-ac062752c54f" providerId="ADAL" clId="{FFEC56FB-C4B4-4ECA-BBA1-40D40875A65C}" dt="2026-03-24T19:50:35.262" v="840" actId="6549"/>
          <ac:spMkLst>
            <pc:docMk/>
            <pc:sldMk cId="584325149" sldId="587"/>
            <ac:spMk id="18" creationId="{0D107E50-13C6-4D90-57E5-55FBCEC66713}"/>
          </ac:spMkLst>
        </pc:spChg>
        <pc:picChg chg="del">
          <ac:chgData name="TOMMASINI ALBERTO" userId="8c013d22-ceb2-4014-ae73-ac062752c54f" providerId="ADAL" clId="{FFEC56FB-C4B4-4ECA-BBA1-40D40875A65C}" dt="2026-03-24T19:49:27.241" v="832" actId="478"/>
          <ac:picMkLst>
            <pc:docMk/>
            <pc:sldMk cId="584325149" sldId="587"/>
            <ac:picMk id="3" creationId="{7A3AB163-78D2-F295-6BBB-FE725D4038FA}"/>
          </ac:picMkLst>
        </pc:picChg>
        <pc:picChg chg="add mod">
          <ac:chgData name="TOMMASINI ALBERTO" userId="8c013d22-ceb2-4014-ae73-ac062752c54f" providerId="ADAL" clId="{FFEC56FB-C4B4-4ECA-BBA1-40D40875A65C}" dt="2026-03-24T19:49:49.752" v="837" actId="14100"/>
          <ac:picMkLst>
            <pc:docMk/>
            <pc:sldMk cId="584325149" sldId="587"/>
            <ac:picMk id="16" creationId="{3BC6328D-ACE8-F2D1-E7BD-64461C192C52}"/>
          </ac:picMkLst>
        </pc:picChg>
        <pc:inkChg chg="add del">
          <ac:chgData name="TOMMASINI ALBERTO" userId="8c013d22-ceb2-4014-ae73-ac062752c54f" providerId="ADAL" clId="{FFEC56FB-C4B4-4ECA-BBA1-40D40875A65C}" dt="2026-03-24T19:50:05.159" v="839"/>
          <ac:inkMkLst>
            <pc:docMk/>
            <pc:sldMk cId="584325149" sldId="587"/>
            <ac:inkMk id="17" creationId="{A407FDE8-BB52-FD9E-851A-EB6EB2931B09}"/>
          </ac:inkMkLst>
        </pc:inkChg>
        <pc:inkChg chg="add">
          <ac:chgData name="TOMMASINI ALBERTO" userId="8c013d22-ceb2-4014-ae73-ac062752c54f" providerId="ADAL" clId="{FFEC56FB-C4B4-4ECA-BBA1-40D40875A65C}" dt="2026-03-24T19:50:05.159" v="839"/>
          <ac:inkMkLst>
            <pc:docMk/>
            <pc:sldMk cId="584325149" sldId="587"/>
            <ac:inkMk id="19" creationId="{2E202800-A42C-3419-67DC-DD80FD176BDD}"/>
          </ac:inkMkLst>
        </pc:inkChg>
        <pc:cxnChg chg="del">
          <ac:chgData name="TOMMASINI ALBERTO" userId="8c013d22-ceb2-4014-ae73-ac062752c54f" providerId="ADAL" clId="{FFEC56FB-C4B4-4ECA-BBA1-40D40875A65C}" dt="2026-03-24T19:49:30.646" v="833" actId="478"/>
          <ac:cxnSpMkLst>
            <pc:docMk/>
            <pc:sldMk cId="584325149" sldId="587"/>
            <ac:cxnSpMk id="13" creationId="{DF9CC907-1E12-219E-C02F-A15357747C25}"/>
          </ac:cxnSpMkLst>
        </pc:cxnChg>
        <pc:cxnChg chg="del">
          <ac:chgData name="TOMMASINI ALBERTO" userId="8c013d22-ceb2-4014-ae73-ac062752c54f" providerId="ADAL" clId="{FFEC56FB-C4B4-4ECA-BBA1-40D40875A65C}" dt="2026-03-24T19:49:30.646" v="833" actId="478"/>
          <ac:cxnSpMkLst>
            <pc:docMk/>
            <pc:sldMk cId="584325149" sldId="587"/>
            <ac:cxnSpMk id="15" creationId="{BB00961A-2B63-47A5-3889-C9BE5BB69F3A}"/>
          </ac:cxnSpMkLst>
        </pc:cxn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606940967" sldId="588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166791831" sldId="589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085947649" sldId="591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2471228737" sldId="593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46976516" sldId="594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055869370" sldId="595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4020862613" sldId="596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610333626" sldId="597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490669461" sldId="598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2853526137" sldId="1002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223420802" sldId="1004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864019070" sldId="1007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2882510600" sldId="1008"/>
        </pc:sldMkLst>
      </pc:sldChg>
      <pc:sldChg chg="addSp delSp modSp del mod">
        <pc:chgData name="TOMMASINI ALBERTO" userId="8c013d22-ceb2-4014-ae73-ac062752c54f" providerId="ADAL" clId="{FFEC56FB-C4B4-4ECA-BBA1-40D40875A65C}" dt="2026-03-24T19:42:54.569" v="614" actId="47"/>
        <pc:sldMkLst>
          <pc:docMk/>
          <pc:sldMk cId="3680901409" sldId="1010"/>
        </pc:sldMkLst>
        <pc:spChg chg="add mod">
          <ac:chgData name="TOMMASINI ALBERTO" userId="8c013d22-ceb2-4014-ae73-ac062752c54f" providerId="ADAL" clId="{FFEC56FB-C4B4-4ECA-BBA1-40D40875A65C}" dt="2026-03-24T19:20:15.450" v="537" actId="1076"/>
          <ac:spMkLst>
            <pc:docMk/>
            <pc:sldMk cId="3680901409" sldId="1010"/>
            <ac:spMk id="2" creationId="{AD868271-5702-CA73-E0D8-CC87E0BE733D}"/>
          </ac:spMkLst>
        </pc:spChg>
        <pc:spChg chg="del mod">
          <ac:chgData name="TOMMASINI ALBERTO" userId="8c013d22-ceb2-4014-ae73-ac062752c54f" providerId="ADAL" clId="{FFEC56FB-C4B4-4ECA-BBA1-40D40875A65C}" dt="2026-03-24T19:39:54.950" v="550" actId="21"/>
          <ac:spMkLst>
            <pc:docMk/>
            <pc:sldMk cId="3680901409" sldId="1010"/>
            <ac:spMk id="3" creationId="{F74FB6AF-FA36-46C2-BC5B-B1A77D9686B6}"/>
          </ac:spMkLst>
        </pc:spChg>
        <pc:grpChg chg="mod">
          <ac:chgData name="TOMMASINI ALBERTO" userId="8c013d22-ceb2-4014-ae73-ac062752c54f" providerId="ADAL" clId="{FFEC56FB-C4B4-4ECA-BBA1-40D40875A65C}" dt="2026-03-24T19:19:54.542" v="534" actId="1076"/>
          <ac:grpSpMkLst>
            <pc:docMk/>
            <pc:sldMk cId="3680901409" sldId="1010"/>
            <ac:grpSpMk id="11" creationId="{36D99998-4610-A783-56AA-C3F4B99E5BE0}"/>
          </ac:grpSpMkLst>
        </pc:grpChg>
      </pc:sldChg>
      <pc:sldChg chg="delSp del mod delAnim">
        <pc:chgData name="TOMMASINI ALBERTO" userId="8c013d22-ceb2-4014-ae73-ac062752c54f" providerId="ADAL" clId="{FFEC56FB-C4B4-4ECA-BBA1-40D40875A65C}" dt="2026-03-24T19:49:17.035" v="831" actId="47"/>
        <pc:sldMkLst>
          <pc:docMk/>
          <pc:sldMk cId="3434030991" sldId="1016"/>
        </pc:sldMkLst>
        <pc:spChg chg="del">
          <ac:chgData name="TOMMASINI ALBERTO" userId="8c013d22-ceb2-4014-ae73-ac062752c54f" providerId="ADAL" clId="{FFEC56FB-C4B4-4ECA-BBA1-40D40875A65C}" dt="2026-03-24T19:46:52.814" v="662" actId="21"/>
          <ac:spMkLst>
            <pc:docMk/>
            <pc:sldMk cId="3434030991" sldId="1016"/>
            <ac:spMk id="11" creationId="{53E17A64-2004-E358-3407-F0AC6F1AE3FE}"/>
          </ac:spMkLst>
        </pc:sp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94214549" sldId="1017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35383357" sldId="1018"/>
        </pc:sldMkLst>
      </pc:sldChg>
      <pc:sldChg chg="addSp delSp modSp mod">
        <pc:chgData name="TOMMASINI ALBERTO" userId="8c013d22-ceb2-4014-ae73-ac062752c54f" providerId="ADAL" clId="{FFEC56FB-C4B4-4ECA-BBA1-40D40875A65C}" dt="2026-03-24T22:34:58.318" v="1022" actId="1076"/>
        <pc:sldMkLst>
          <pc:docMk/>
          <pc:sldMk cId="3813510888" sldId="1020"/>
        </pc:sldMkLst>
        <pc:spChg chg="mod">
          <ac:chgData name="TOMMASINI ALBERTO" userId="8c013d22-ceb2-4014-ae73-ac062752c54f" providerId="ADAL" clId="{FFEC56FB-C4B4-4ECA-BBA1-40D40875A65C}" dt="2026-03-22T14:13:11.379" v="1" actId="948"/>
          <ac:spMkLst>
            <pc:docMk/>
            <pc:sldMk cId="3813510888" sldId="1020"/>
            <ac:spMk id="6" creationId="{C9000AC2-9B45-360B-90D8-AC31CE16E303}"/>
          </ac:spMkLst>
        </pc:spChg>
        <pc:picChg chg="add del mod">
          <ac:chgData name="TOMMASINI ALBERTO" userId="8c013d22-ceb2-4014-ae73-ac062752c54f" providerId="ADAL" clId="{FFEC56FB-C4B4-4ECA-BBA1-40D40875A65C}" dt="2026-03-24T22:34:16.566" v="1011" actId="478"/>
          <ac:picMkLst>
            <pc:docMk/>
            <pc:sldMk cId="3813510888" sldId="1020"/>
            <ac:picMk id="3" creationId="{27E63CFF-7A1F-A88E-ACA0-3E16E781E158}"/>
          </ac:picMkLst>
        </pc:picChg>
        <pc:picChg chg="add del mod">
          <ac:chgData name="TOMMASINI ALBERTO" userId="8c013d22-ceb2-4014-ae73-ac062752c54f" providerId="ADAL" clId="{FFEC56FB-C4B4-4ECA-BBA1-40D40875A65C}" dt="2026-03-24T22:34:50.979" v="1019" actId="22"/>
          <ac:picMkLst>
            <pc:docMk/>
            <pc:sldMk cId="3813510888" sldId="1020"/>
            <ac:picMk id="7" creationId="{6555546E-D9E1-7439-E6A7-06672F887E7F}"/>
          </ac:picMkLst>
        </pc:picChg>
        <pc:picChg chg="add del mod">
          <ac:chgData name="TOMMASINI ALBERTO" userId="8c013d22-ceb2-4014-ae73-ac062752c54f" providerId="ADAL" clId="{FFEC56FB-C4B4-4ECA-BBA1-40D40875A65C}" dt="2026-03-24T22:34:58.318" v="1022" actId="1076"/>
          <ac:picMkLst>
            <pc:docMk/>
            <pc:sldMk cId="3813510888" sldId="1020"/>
            <ac:picMk id="2056" creationId="{FA148377-696D-7564-6FFB-2090242621A1}"/>
          </ac:picMkLst>
        </pc:picChg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2068738053" sldId="1025"/>
        </pc:sldMkLst>
      </pc:sldChg>
      <pc:sldChg chg="addSp delSp modSp del mod modAnim">
        <pc:chgData name="TOMMASINI ALBERTO" userId="8c013d22-ceb2-4014-ae73-ac062752c54f" providerId="ADAL" clId="{FFEC56FB-C4B4-4ECA-BBA1-40D40875A65C}" dt="2026-03-24T22:37:42.384" v="1023" actId="47"/>
        <pc:sldMkLst>
          <pc:docMk/>
          <pc:sldMk cId="4028340831" sldId="1026"/>
        </pc:sldMkLst>
        <pc:spChg chg="add del mod">
          <ac:chgData name="TOMMASINI ALBERTO" userId="8c013d22-ceb2-4014-ae73-ac062752c54f" providerId="ADAL" clId="{FFEC56FB-C4B4-4ECA-BBA1-40D40875A65C}" dt="2026-03-24T21:40:47.295" v="918" actId="1076"/>
          <ac:spMkLst>
            <pc:docMk/>
            <pc:sldMk cId="4028340831" sldId="1026"/>
            <ac:spMk id="2" creationId="{DE294F9E-F0C3-89B6-D01B-66D03A58B5BF}"/>
          </ac:spMkLst>
        </pc:spChg>
        <pc:spChg chg="add del">
          <ac:chgData name="TOMMASINI ALBERTO" userId="8c013d22-ceb2-4014-ae73-ac062752c54f" providerId="ADAL" clId="{FFEC56FB-C4B4-4ECA-BBA1-40D40875A65C}" dt="2026-03-24T21:56:19.725" v="926" actId="478"/>
          <ac:spMkLst>
            <pc:docMk/>
            <pc:sldMk cId="4028340831" sldId="1026"/>
            <ac:spMk id="5" creationId="{F969E0FB-282C-F7AF-66F8-F4D2FCDE9C72}"/>
          </ac:spMkLst>
        </pc:spChg>
        <pc:spChg chg="add del mod">
          <ac:chgData name="TOMMASINI ALBERTO" userId="8c013d22-ceb2-4014-ae73-ac062752c54f" providerId="ADAL" clId="{FFEC56FB-C4B4-4ECA-BBA1-40D40875A65C}" dt="2026-03-24T22:04:59.506" v="959" actId="478"/>
          <ac:spMkLst>
            <pc:docMk/>
            <pc:sldMk cId="4028340831" sldId="1026"/>
            <ac:spMk id="14" creationId="{A03AFB8D-D4AA-A149-B266-3A8F8E01A6E4}"/>
          </ac:spMkLst>
        </pc:spChg>
        <pc:spChg chg="add mod">
          <ac:chgData name="TOMMASINI ALBERTO" userId="8c013d22-ceb2-4014-ae73-ac062752c54f" providerId="ADAL" clId="{FFEC56FB-C4B4-4ECA-BBA1-40D40875A65C}" dt="2026-03-24T22:07:35.411" v="985" actId="20577"/>
          <ac:spMkLst>
            <pc:docMk/>
            <pc:sldMk cId="4028340831" sldId="1026"/>
            <ac:spMk id="17" creationId="{44055F4C-EB42-BEC4-1C7F-704E1EF75F78}"/>
          </ac:spMkLst>
        </pc:spChg>
        <pc:spChg chg="add mod">
          <ac:chgData name="TOMMASINI ALBERTO" userId="8c013d22-ceb2-4014-ae73-ac062752c54f" providerId="ADAL" clId="{FFEC56FB-C4B4-4ECA-BBA1-40D40875A65C}" dt="2026-03-24T22:07:50.582" v="989" actId="1076"/>
          <ac:spMkLst>
            <pc:docMk/>
            <pc:sldMk cId="4028340831" sldId="1026"/>
            <ac:spMk id="19" creationId="{C3FFAC76-51BC-3B4B-5A52-15B0E6201E1E}"/>
          </ac:spMkLst>
        </pc:spChg>
        <pc:picChg chg="add del mod">
          <ac:chgData name="TOMMASINI ALBERTO" userId="8c013d22-ceb2-4014-ae73-ac062752c54f" providerId="ADAL" clId="{FFEC56FB-C4B4-4ECA-BBA1-40D40875A65C}" dt="2026-03-24T21:56:15.268" v="924" actId="478"/>
          <ac:picMkLst>
            <pc:docMk/>
            <pc:sldMk cId="4028340831" sldId="1026"/>
            <ac:picMk id="4" creationId="{8324506A-5A76-0863-A688-E69ABD726B9E}"/>
          </ac:picMkLst>
        </pc:picChg>
        <pc:picChg chg="add mod">
          <ac:chgData name="TOMMASINI ALBERTO" userId="8c013d22-ceb2-4014-ae73-ac062752c54f" providerId="ADAL" clId="{FFEC56FB-C4B4-4ECA-BBA1-40D40875A65C}" dt="2026-03-24T22:04:36.611" v="955" actId="1076"/>
          <ac:picMkLst>
            <pc:docMk/>
            <pc:sldMk cId="4028340831" sldId="1026"/>
            <ac:picMk id="7" creationId="{1DA28E1F-D003-A985-BF66-DAE9628E8FF9}"/>
          </ac:picMkLst>
        </pc:picChg>
        <pc:picChg chg="add del mod">
          <ac:chgData name="TOMMASINI ALBERTO" userId="8c013d22-ceb2-4014-ae73-ac062752c54f" providerId="ADAL" clId="{FFEC56FB-C4B4-4ECA-BBA1-40D40875A65C}" dt="2026-03-24T22:03:44.764" v="948" actId="478"/>
          <ac:picMkLst>
            <pc:docMk/>
            <pc:sldMk cId="4028340831" sldId="1026"/>
            <ac:picMk id="8" creationId="{98741322-2175-9A8C-3742-DFF686C2EE88}"/>
          </ac:picMkLst>
        </pc:picChg>
        <pc:picChg chg="add mod">
          <ac:chgData name="TOMMASINI ALBERTO" userId="8c013d22-ceb2-4014-ae73-ac062752c54f" providerId="ADAL" clId="{FFEC56FB-C4B4-4ECA-BBA1-40D40875A65C}" dt="2026-03-24T22:04:42.528" v="956" actId="14100"/>
          <ac:picMkLst>
            <pc:docMk/>
            <pc:sldMk cId="4028340831" sldId="1026"/>
            <ac:picMk id="13" creationId="{9051C2A7-ADFA-4256-F7BF-D7E2401492D7}"/>
          </ac:picMkLst>
        </pc:picChg>
        <pc:picChg chg="add mod">
          <ac:chgData name="TOMMASINI ALBERTO" userId="8c013d22-ceb2-4014-ae73-ac062752c54f" providerId="ADAL" clId="{FFEC56FB-C4B4-4ECA-BBA1-40D40875A65C}" dt="2026-03-24T22:07:21.717" v="965" actId="14100"/>
          <ac:picMkLst>
            <pc:docMk/>
            <pc:sldMk cId="4028340831" sldId="1026"/>
            <ac:picMk id="16" creationId="{B11195FE-AE45-FBAB-5D59-933226544401}"/>
          </ac:picMkLst>
        </pc:picChg>
        <pc:picChg chg="add mod">
          <ac:chgData name="TOMMASINI ALBERTO" userId="8c013d22-ceb2-4014-ae73-ac062752c54f" providerId="ADAL" clId="{FFEC56FB-C4B4-4ECA-BBA1-40D40875A65C}" dt="2026-03-24T22:07:41.459" v="987" actId="1076"/>
          <ac:picMkLst>
            <pc:docMk/>
            <pc:sldMk cId="4028340831" sldId="1026"/>
            <ac:picMk id="18" creationId="{6714D71E-A8CD-5B29-2ED8-744BA9402C5A}"/>
          </ac:picMkLst>
        </pc:picChg>
        <pc:cxnChg chg="add del mod">
          <ac:chgData name="TOMMASINI ALBERTO" userId="8c013d22-ceb2-4014-ae73-ac062752c54f" providerId="ADAL" clId="{FFEC56FB-C4B4-4ECA-BBA1-40D40875A65C}" dt="2026-03-24T22:03:11.033" v="947" actId="478"/>
          <ac:cxnSpMkLst>
            <pc:docMk/>
            <pc:sldMk cId="4028340831" sldId="1026"/>
            <ac:cxnSpMk id="10" creationId="{6B565B01-B493-B011-4A46-3B0757D8A6F3}"/>
          </ac:cxnSpMkLst>
        </pc:cxnChg>
      </pc:sldChg>
      <pc:sldChg chg="modSp del mod">
        <pc:chgData name="TOMMASINI ALBERTO" userId="8c013d22-ceb2-4014-ae73-ac062752c54f" providerId="ADAL" clId="{FFEC56FB-C4B4-4ECA-BBA1-40D40875A65C}" dt="2026-03-24T22:27:41.475" v="1007" actId="47"/>
        <pc:sldMkLst>
          <pc:docMk/>
          <pc:sldMk cId="1225146405" sldId="1027"/>
        </pc:sldMkLst>
        <pc:spChg chg="mod">
          <ac:chgData name="TOMMASINI ALBERTO" userId="8c013d22-ceb2-4014-ae73-ac062752c54f" providerId="ADAL" clId="{FFEC56FB-C4B4-4ECA-BBA1-40D40875A65C}" dt="2026-03-24T22:27:32.709" v="1006" actId="6549"/>
          <ac:spMkLst>
            <pc:docMk/>
            <pc:sldMk cId="1225146405" sldId="1027"/>
            <ac:spMk id="7" creationId="{ABCF013D-2B0E-0141-B580-B6443B11E0F4}"/>
          </ac:spMkLst>
        </pc:spChg>
      </pc:sldChg>
      <pc:sldChg chg="del">
        <pc:chgData name="TOMMASINI ALBERTO" userId="8c013d22-ceb2-4014-ae73-ac062752c54f" providerId="ADAL" clId="{FFEC56FB-C4B4-4ECA-BBA1-40D40875A65C}" dt="2026-03-24T22:27:44.510" v="1008" actId="47"/>
        <pc:sldMkLst>
          <pc:docMk/>
          <pc:sldMk cId="2748831696" sldId="1028"/>
        </pc:sldMkLst>
      </pc:sldChg>
      <pc:sldChg chg="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1449704703" sldId="1029"/>
        </pc:sldMkLst>
      </pc:sldChg>
      <pc:sldChg chg="addSp modSp new mod">
        <pc:chgData name="TOMMASINI ALBERTO" userId="8c013d22-ceb2-4014-ae73-ac062752c54f" providerId="ADAL" clId="{FFEC56FB-C4B4-4ECA-BBA1-40D40875A65C}" dt="2026-03-22T14:18:57.952" v="4" actId="931"/>
        <pc:sldMkLst>
          <pc:docMk/>
          <pc:sldMk cId="4217076220" sldId="1030"/>
        </pc:sldMkLst>
        <pc:picChg chg="add mod">
          <ac:chgData name="TOMMASINI ALBERTO" userId="8c013d22-ceb2-4014-ae73-ac062752c54f" providerId="ADAL" clId="{FFEC56FB-C4B4-4ECA-BBA1-40D40875A65C}" dt="2026-03-22T14:18:57.952" v="4" actId="931"/>
          <ac:picMkLst>
            <pc:docMk/>
            <pc:sldMk cId="4217076220" sldId="1030"/>
            <ac:picMk id="3" creationId="{AFE60A89-161C-7785-9A22-6999BBB4672C}"/>
          </ac:picMkLst>
        </pc:picChg>
      </pc:sldChg>
      <pc:sldChg chg="new del">
        <pc:chgData name="TOMMASINI ALBERTO" userId="8c013d22-ceb2-4014-ae73-ac062752c54f" providerId="ADAL" clId="{FFEC56FB-C4B4-4ECA-BBA1-40D40875A65C}" dt="2026-03-24T22:37:42.384" v="1023" actId="47"/>
        <pc:sldMkLst>
          <pc:docMk/>
          <pc:sldMk cId="4118764468" sldId="1031"/>
        </pc:sldMkLst>
      </pc:sldChg>
      <pc:sldChg chg="addSp delSp modSp new del mod">
        <pc:chgData name="TOMMASINI ALBERTO" userId="8c013d22-ceb2-4014-ae73-ac062752c54f" providerId="ADAL" clId="{FFEC56FB-C4B4-4ECA-BBA1-40D40875A65C}" dt="2026-03-24T22:37:42.384" v="1023" actId="47"/>
        <pc:sldMkLst>
          <pc:docMk/>
          <pc:sldMk cId="1255593842" sldId="1032"/>
        </pc:sldMkLst>
        <pc:spChg chg="add del">
          <ac:chgData name="TOMMASINI ALBERTO" userId="8c013d22-ceb2-4014-ae73-ac062752c54f" providerId="ADAL" clId="{FFEC56FB-C4B4-4ECA-BBA1-40D40875A65C}" dt="2026-03-24T19:36:24.999" v="540" actId="478"/>
          <ac:spMkLst>
            <pc:docMk/>
            <pc:sldMk cId="1255593842" sldId="1032"/>
            <ac:spMk id="2" creationId="{3DA05EBF-6C22-C3AB-471C-B3A195521A5B}"/>
          </ac:spMkLst>
        </pc:spChg>
        <pc:spChg chg="add del">
          <ac:chgData name="TOMMASINI ALBERTO" userId="8c013d22-ceb2-4014-ae73-ac062752c54f" providerId="ADAL" clId="{FFEC56FB-C4B4-4ECA-BBA1-40D40875A65C}" dt="2026-03-24T19:36:36.611" v="542" actId="478"/>
          <ac:spMkLst>
            <pc:docMk/>
            <pc:sldMk cId="1255593842" sldId="1032"/>
            <ac:spMk id="3" creationId="{7D0AD070-D5B1-5F17-8A6D-A7FC07CFEBD5}"/>
          </ac:spMkLst>
        </pc:spChg>
        <pc:spChg chg="add mod">
          <ac:chgData name="TOMMASINI ALBERTO" userId="8c013d22-ceb2-4014-ae73-ac062752c54f" providerId="ADAL" clId="{FFEC56FB-C4B4-4ECA-BBA1-40D40875A65C}" dt="2026-03-24T19:45:13.007" v="651" actId="1076"/>
          <ac:spMkLst>
            <pc:docMk/>
            <pc:sldMk cId="1255593842" sldId="1032"/>
            <ac:spMk id="4" creationId="{F74FB6AF-FA36-46C2-BC5B-B1A77D9686B6}"/>
          </ac:spMkLst>
        </pc:spChg>
        <pc:spChg chg="add mod">
          <ac:chgData name="TOMMASINI ALBERTO" userId="8c013d22-ceb2-4014-ae73-ac062752c54f" providerId="ADAL" clId="{FFEC56FB-C4B4-4ECA-BBA1-40D40875A65C}" dt="2026-03-24T19:41:38.025" v="599" actId="1076"/>
          <ac:spMkLst>
            <pc:docMk/>
            <pc:sldMk cId="1255593842" sldId="1032"/>
            <ac:spMk id="9" creationId="{15C08AC9-E709-4C26-B39B-1B24310FE9F3}"/>
          </ac:spMkLst>
        </pc:spChg>
        <pc:spChg chg="add mod">
          <ac:chgData name="TOMMASINI ALBERTO" userId="8c013d22-ceb2-4014-ae73-ac062752c54f" providerId="ADAL" clId="{FFEC56FB-C4B4-4ECA-BBA1-40D40875A65C}" dt="2026-03-24T19:42:45.769" v="613" actId="20577"/>
          <ac:spMkLst>
            <pc:docMk/>
            <pc:sldMk cId="1255593842" sldId="1032"/>
            <ac:spMk id="10" creationId="{4ABB3486-8147-64D7-8EEC-86877F1968D3}"/>
          </ac:spMkLst>
        </pc:spChg>
        <pc:picChg chg="add mod">
          <ac:chgData name="TOMMASINI ALBERTO" userId="8c013d22-ceb2-4014-ae73-ac062752c54f" providerId="ADAL" clId="{FFEC56FB-C4B4-4ECA-BBA1-40D40875A65C}" dt="2026-03-24T19:40:06.373" v="552" actId="1076"/>
          <ac:picMkLst>
            <pc:docMk/>
            <pc:sldMk cId="1255593842" sldId="1032"/>
            <ac:picMk id="1030" creationId="{FAEBAFF3-CEBA-E723-C605-B4583093CB55}"/>
          </ac:picMkLst>
        </pc:picChg>
        <pc:inkChg chg="add">
          <ac:chgData name="TOMMASINI ALBERTO" userId="8c013d22-ceb2-4014-ae73-ac062752c54f" providerId="ADAL" clId="{FFEC56FB-C4B4-4ECA-BBA1-40D40875A65C}" dt="2026-03-24T19:40:54.165" v="580" actId="9405"/>
          <ac:inkMkLst>
            <pc:docMk/>
            <pc:sldMk cId="1255593842" sldId="1032"/>
            <ac:inkMk id="5" creationId="{4DBB8A21-FF9A-3D36-7EA7-10777C3B123C}"/>
          </ac:inkMkLst>
        </pc:inkChg>
        <pc:inkChg chg="add">
          <ac:chgData name="TOMMASINI ALBERTO" userId="8c013d22-ceb2-4014-ae73-ac062752c54f" providerId="ADAL" clId="{FFEC56FB-C4B4-4ECA-BBA1-40D40875A65C}" dt="2026-03-24T19:41:08.661" v="581" actId="9405"/>
          <ac:inkMkLst>
            <pc:docMk/>
            <pc:sldMk cId="1255593842" sldId="1032"/>
            <ac:inkMk id="6" creationId="{F05709F4-35D2-DD53-7723-46D6752D7624}"/>
          </ac:inkMkLst>
        </pc:inkChg>
        <pc:inkChg chg="add">
          <ac:chgData name="TOMMASINI ALBERTO" userId="8c013d22-ceb2-4014-ae73-ac062752c54f" providerId="ADAL" clId="{FFEC56FB-C4B4-4ECA-BBA1-40D40875A65C}" dt="2026-03-24T19:41:13.382" v="582" actId="9405"/>
          <ac:inkMkLst>
            <pc:docMk/>
            <pc:sldMk cId="1255593842" sldId="1032"/>
            <ac:inkMk id="7" creationId="{2FF773E9-DCC5-E4E0-DFC9-E878AD1B7F32}"/>
          </ac:inkMkLst>
        </pc:inkChg>
        <pc:inkChg chg="add mod">
          <ac:chgData name="TOMMASINI ALBERTO" userId="8c013d22-ceb2-4014-ae73-ac062752c54f" providerId="ADAL" clId="{FFEC56FB-C4B4-4ECA-BBA1-40D40875A65C}" dt="2026-03-24T19:41:35.272" v="598" actId="1076"/>
          <ac:inkMkLst>
            <pc:docMk/>
            <pc:sldMk cId="1255593842" sldId="1032"/>
            <ac:inkMk id="8" creationId="{3C56DCB6-1987-6846-68F6-74ABE479CEFB}"/>
          </ac:inkMkLst>
        </pc:inkChg>
        <pc:cxnChg chg="add mod">
          <ac:chgData name="TOMMASINI ALBERTO" userId="8c013d22-ceb2-4014-ae73-ac062752c54f" providerId="ADAL" clId="{FFEC56FB-C4B4-4ECA-BBA1-40D40875A65C}" dt="2026-03-24T19:45:09.749" v="650"/>
          <ac:cxnSpMkLst>
            <pc:docMk/>
            <pc:sldMk cId="1255593842" sldId="1032"/>
            <ac:cxnSpMk id="11" creationId="{DF76A632-2C2C-D2F4-6DE3-51AB96F994AE}"/>
          </ac:cxnSpMkLst>
        </pc:cxnChg>
      </pc:sldChg>
      <pc:sldChg chg="addSp delSp modSp add del mod delAnim modAnim">
        <pc:chgData name="TOMMASINI ALBERTO" userId="8c013d22-ceb2-4014-ae73-ac062752c54f" providerId="ADAL" clId="{FFEC56FB-C4B4-4ECA-BBA1-40D40875A65C}" dt="2026-03-24T22:37:42.384" v="1023" actId="47"/>
        <pc:sldMkLst>
          <pc:docMk/>
          <pc:sldMk cId="3398131127" sldId="1033"/>
        </pc:sldMkLst>
        <pc:spChg chg="add mod">
          <ac:chgData name="TOMMASINI ALBERTO" userId="8c013d22-ceb2-4014-ae73-ac062752c54f" providerId="ADAL" clId="{FFEC56FB-C4B4-4ECA-BBA1-40D40875A65C}" dt="2026-03-24T19:49:10.217" v="830" actId="14100"/>
          <ac:spMkLst>
            <pc:docMk/>
            <pc:sldMk cId="3398131127" sldId="1033"/>
            <ac:spMk id="2" creationId="{8CB7D75A-FAF0-AC11-18F7-D39533E61D3C}"/>
          </ac:spMkLst>
        </pc:spChg>
        <pc:spChg chg="add mod">
          <ac:chgData name="TOMMASINI ALBERTO" userId="8c013d22-ceb2-4014-ae73-ac062752c54f" providerId="ADAL" clId="{FFEC56FB-C4B4-4ECA-BBA1-40D40875A65C}" dt="2026-03-24T19:48:50.448" v="782" actId="1076"/>
          <ac:spMkLst>
            <pc:docMk/>
            <pc:sldMk cId="3398131127" sldId="1033"/>
            <ac:spMk id="3" creationId="{7BC2EBE7-C101-3426-5B83-2DAB2B5B4A5C}"/>
          </ac:spMkLst>
        </pc:spChg>
        <pc:spChg chg="del">
          <ac:chgData name="TOMMASINI ALBERTO" userId="8c013d22-ceb2-4014-ae73-ac062752c54f" providerId="ADAL" clId="{FFEC56FB-C4B4-4ECA-BBA1-40D40875A65C}" dt="2026-03-24T19:43:39.537" v="616" actId="478"/>
          <ac:spMkLst>
            <pc:docMk/>
            <pc:sldMk cId="3398131127" sldId="1033"/>
            <ac:spMk id="4" creationId="{C63AAD4C-7CD8-39F1-CA78-AD4991370F92}"/>
          </ac:spMkLst>
        </pc:spChg>
        <pc:spChg chg="del">
          <ac:chgData name="TOMMASINI ALBERTO" userId="8c013d22-ceb2-4014-ae73-ac062752c54f" providerId="ADAL" clId="{FFEC56FB-C4B4-4ECA-BBA1-40D40875A65C}" dt="2026-03-24T19:43:42.775" v="617" actId="478"/>
          <ac:spMkLst>
            <pc:docMk/>
            <pc:sldMk cId="3398131127" sldId="1033"/>
            <ac:spMk id="9" creationId="{5B3CEB54-5B4D-B515-24B0-0E30FF839CF2}"/>
          </ac:spMkLst>
        </pc:spChg>
        <pc:spChg chg="del">
          <ac:chgData name="TOMMASINI ALBERTO" userId="8c013d22-ceb2-4014-ae73-ac062752c54f" providerId="ADAL" clId="{FFEC56FB-C4B4-4ECA-BBA1-40D40875A65C}" dt="2026-03-24T19:43:42.775" v="617" actId="478"/>
          <ac:spMkLst>
            <pc:docMk/>
            <pc:sldMk cId="3398131127" sldId="1033"/>
            <ac:spMk id="10" creationId="{4D7971A4-B5F1-6F5D-9868-6E22307772E0}"/>
          </ac:spMkLst>
        </pc:spChg>
        <pc:spChg chg="add del mod">
          <ac:chgData name="TOMMASINI ALBERTO" userId="8c013d22-ceb2-4014-ae73-ac062752c54f" providerId="ADAL" clId="{FFEC56FB-C4B4-4ECA-BBA1-40D40875A65C}" dt="2026-03-24T19:48:45.982" v="781" actId="478"/>
          <ac:spMkLst>
            <pc:docMk/>
            <pc:sldMk cId="3398131127" sldId="1033"/>
            <ac:spMk id="19" creationId="{53E17A64-2004-E358-3407-F0AC6F1AE3FE}"/>
          </ac:spMkLst>
        </pc:spChg>
        <pc:picChg chg="mod">
          <ac:chgData name="TOMMASINI ALBERTO" userId="8c013d22-ceb2-4014-ae73-ac062752c54f" providerId="ADAL" clId="{FFEC56FB-C4B4-4ECA-BBA1-40D40875A65C}" dt="2026-03-24T19:44:33.180" v="635" actId="1076"/>
          <ac:picMkLst>
            <pc:docMk/>
            <pc:sldMk cId="3398131127" sldId="1033"/>
            <ac:picMk id="1030" creationId="{6CFCBE53-0740-68E0-E8B7-CA913335CB15}"/>
          </ac:picMkLst>
        </pc:picChg>
        <pc:inkChg chg="del">
          <ac:chgData name="TOMMASINI ALBERTO" userId="8c013d22-ceb2-4014-ae73-ac062752c54f" providerId="ADAL" clId="{FFEC56FB-C4B4-4ECA-BBA1-40D40875A65C}" dt="2026-03-24T19:45:22.979" v="652" actId="478"/>
          <ac:inkMkLst>
            <pc:docMk/>
            <pc:sldMk cId="3398131127" sldId="1033"/>
            <ac:inkMk id="5" creationId="{FE6A4F0F-766C-7C5F-7C54-A36EB2EFD6AF}"/>
          </ac:inkMkLst>
        </pc:inkChg>
        <pc:inkChg chg="del">
          <ac:chgData name="TOMMASINI ALBERTO" userId="8c013d22-ceb2-4014-ae73-ac062752c54f" providerId="ADAL" clId="{FFEC56FB-C4B4-4ECA-BBA1-40D40875A65C}" dt="2026-03-24T19:45:25.021" v="653" actId="478"/>
          <ac:inkMkLst>
            <pc:docMk/>
            <pc:sldMk cId="3398131127" sldId="1033"/>
            <ac:inkMk id="6" creationId="{D826543A-64D1-6DDC-7182-F7BF0BBF0387}"/>
          </ac:inkMkLst>
        </pc:inkChg>
        <pc:inkChg chg="del">
          <ac:chgData name="TOMMASINI ALBERTO" userId="8c013d22-ceb2-4014-ae73-ac062752c54f" providerId="ADAL" clId="{FFEC56FB-C4B4-4ECA-BBA1-40D40875A65C}" dt="2026-03-24T19:45:26.026" v="654" actId="478"/>
          <ac:inkMkLst>
            <pc:docMk/>
            <pc:sldMk cId="3398131127" sldId="1033"/>
            <ac:inkMk id="7" creationId="{AA8B6995-C5A4-0577-FC3E-AF3703ADA598}"/>
          </ac:inkMkLst>
        </pc:inkChg>
        <pc:inkChg chg="del">
          <ac:chgData name="TOMMASINI ALBERTO" userId="8c013d22-ceb2-4014-ae73-ac062752c54f" providerId="ADAL" clId="{FFEC56FB-C4B4-4ECA-BBA1-40D40875A65C}" dt="2026-03-24T19:43:42.775" v="617" actId="478"/>
          <ac:inkMkLst>
            <pc:docMk/>
            <pc:sldMk cId="3398131127" sldId="1033"/>
            <ac:inkMk id="8" creationId="{9CBAD71A-E26E-2CB5-1083-8ACB6BFDA3A5}"/>
          </ac:inkMkLst>
        </pc:inkChg>
        <pc:inkChg chg="add">
          <ac:chgData name="TOMMASINI ALBERTO" userId="8c013d22-ceb2-4014-ae73-ac062752c54f" providerId="ADAL" clId="{FFEC56FB-C4B4-4ECA-BBA1-40D40875A65C}" dt="2026-03-24T19:45:44.727" v="655" actId="9405"/>
          <ac:inkMkLst>
            <pc:docMk/>
            <pc:sldMk cId="3398131127" sldId="1033"/>
            <ac:inkMk id="13" creationId="{7840AB09-77BC-32BC-E9B8-38C93AB30B57}"/>
          </ac:inkMkLst>
        </pc:inkChg>
        <pc:inkChg chg="add del">
          <ac:chgData name="TOMMASINI ALBERTO" userId="8c013d22-ceb2-4014-ae73-ac062752c54f" providerId="ADAL" clId="{FFEC56FB-C4B4-4ECA-BBA1-40D40875A65C}" dt="2026-03-24T19:45:47.055" v="657"/>
          <ac:inkMkLst>
            <pc:docMk/>
            <pc:sldMk cId="3398131127" sldId="1033"/>
            <ac:inkMk id="14" creationId="{1AC6A8E5-363E-E606-22C8-660B6631C246}"/>
          </ac:inkMkLst>
        </pc:inkChg>
        <pc:inkChg chg="add">
          <ac:chgData name="TOMMASINI ALBERTO" userId="8c013d22-ceb2-4014-ae73-ac062752c54f" providerId="ADAL" clId="{FFEC56FB-C4B4-4ECA-BBA1-40D40875A65C}" dt="2026-03-24T19:45:47.055" v="657"/>
          <ac:inkMkLst>
            <pc:docMk/>
            <pc:sldMk cId="3398131127" sldId="1033"/>
            <ac:inkMk id="15" creationId="{F5658AA2-B44F-D91D-C8CF-69874FB61E00}"/>
          </ac:inkMkLst>
        </pc:inkChg>
        <pc:inkChg chg="add del">
          <ac:chgData name="TOMMASINI ALBERTO" userId="8c013d22-ceb2-4014-ae73-ac062752c54f" providerId="ADAL" clId="{FFEC56FB-C4B4-4ECA-BBA1-40D40875A65C}" dt="2026-03-24T19:45:49.067" v="659"/>
          <ac:inkMkLst>
            <pc:docMk/>
            <pc:sldMk cId="3398131127" sldId="1033"/>
            <ac:inkMk id="16" creationId="{2C559F78-B157-A840-C77D-39816D8009F1}"/>
          </ac:inkMkLst>
        </pc:inkChg>
        <pc:inkChg chg="add">
          <ac:chgData name="TOMMASINI ALBERTO" userId="8c013d22-ceb2-4014-ae73-ac062752c54f" providerId="ADAL" clId="{FFEC56FB-C4B4-4ECA-BBA1-40D40875A65C}" dt="2026-03-24T19:45:49.067" v="659"/>
          <ac:inkMkLst>
            <pc:docMk/>
            <pc:sldMk cId="3398131127" sldId="1033"/>
            <ac:inkMk id="17" creationId="{6A33A5D6-BDA5-1D44-203E-2D067E51F870}"/>
          </ac:inkMkLst>
        </pc:inkChg>
        <pc:inkChg chg="add">
          <ac:chgData name="TOMMASINI ALBERTO" userId="8c013d22-ceb2-4014-ae73-ac062752c54f" providerId="ADAL" clId="{FFEC56FB-C4B4-4ECA-BBA1-40D40875A65C}" dt="2026-03-24T19:45:52.825" v="660" actId="9405"/>
          <ac:inkMkLst>
            <pc:docMk/>
            <pc:sldMk cId="3398131127" sldId="1033"/>
            <ac:inkMk id="18" creationId="{F21E07DC-3BA1-519C-4B66-56B6AEDEDD6C}"/>
          </ac:inkMkLst>
        </pc:inkChg>
        <pc:cxnChg chg="add mod">
          <ac:chgData name="TOMMASINI ALBERTO" userId="8c013d22-ceb2-4014-ae73-ac062752c54f" providerId="ADAL" clId="{FFEC56FB-C4B4-4ECA-BBA1-40D40875A65C}" dt="2026-03-24T19:45:04.744" v="649" actId="1038"/>
          <ac:cxnSpMkLst>
            <pc:docMk/>
            <pc:sldMk cId="3398131127" sldId="1033"/>
            <ac:cxnSpMk id="12" creationId="{465F8DCB-181C-840A-4D2C-C97D29BD958B}"/>
          </ac:cxnSpMkLst>
        </pc:cxnChg>
      </pc:sldChg>
      <pc:sldChg chg="addSp delSp modSp new del mod ord">
        <pc:chgData name="TOMMASINI ALBERTO" userId="8c013d22-ceb2-4014-ae73-ac062752c54f" providerId="ADAL" clId="{FFEC56FB-C4B4-4ECA-BBA1-40D40875A65C}" dt="2026-03-24T22:37:42.384" v="1023" actId="47"/>
        <pc:sldMkLst>
          <pc:docMk/>
          <pc:sldMk cId="364492180" sldId="1034"/>
        </pc:sldMkLst>
        <pc:spChg chg="add del">
          <ac:chgData name="TOMMASINI ALBERTO" userId="8c013d22-ceb2-4014-ae73-ac062752c54f" providerId="ADAL" clId="{FFEC56FB-C4B4-4ECA-BBA1-40D40875A65C}" dt="2026-03-24T21:36:28.606" v="888" actId="478"/>
          <ac:spMkLst>
            <pc:docMk/>
            <pc:sldMk cId="364492180" sldId="1034"/>
            <ac:spMk id="2" creationId="{03493FD6-198B-C1AC-C9C2-C42B8C5F1B9D}"/>
          </ac:spMkLst>
        </pc:spChg>
        <pc:spChg chg="add mod">
          <ac:chgData name="TOMMASINI ALBERTO" userId="8c013d22-ceb2-4014-ae73-ac062752c54f" providerId="ADAL" clId="{FFEC56FB-C4B4-4ECA-BBA1-40D40875A65C}" dt="2026-03-24T21:39:31.482" v="916" actId="1076"/>
          <ac:spMkLst>
            <pc:docMk/>
            <pc:sldMk cId="364492180" sldId="1034"/>
            <ac:spMk id="6" creationId="{266F5D54-E2D7-CA46-316C-35E95940A383}"/>
          </ac:spMkLst>
        </pc:spChg>
        <pc:picChg chg="add mod">
          <ac:chgData name="TOMMASINI ALBERTO" userId="8c013d22-ceb2-4014-ae73-ac062752c54f" providerId="ADAL" clId="{FFEC56FB-C4B4-4ECA-BBA1-40D40875A65C}" dt="2026-03-24T21:39:10.563" v="913" actId="1076"/>
          <ac:picMkLst>
            <pc:docMk/>
            <pc:sldMk cId="364492180" sldId="1034"/>
            <ac:picMk id="4" creationId="{5AC7B9DF-EC6E-B29C-E3D0-820F6B102D87}"/>
          </ac:picMkLst>
        </pc:picChg>
      </pc:sldChg>
      <pc:sldChg chg="addSp delSp modSp new del mod">
        <pc:chgData name="TOMMASINI ALBERTO" userId="8c013d22-ceb2-4014-ae73-ac062752c54f" providerId="ADAL" clId="{FFEC56FB-C4B4-4ECA-BBA1-40D40875A65C}" dt="2026-03-24T22:08:10.989" v="991" actId="47"/>
        <pc:sldMkLst>
          <pc:docMk/>
          <pc:sldMk cId="3269397526" sldId="1035"/>
        </pc:sldMkLst>
        <pc:picChg chg="add del mod">
          <ac:chgData name="TOMMASINI ALBERTO" userId="8c013d22-ceb2-4014-ae73-ac062752c54f" providerId="ADAL" clId="{FFEC56FB-C4B4-4ECA-BBA1-40D40875A65C}" dt="2026-03-24T22:02:27.024" v="935" actId="21"/>
          <ac:picMkLst>
            <pc:docMk/>
            <pc:sldMk cId="3269397526" sldId="1035"/>
            <ac:picMk id="3" creationId="{98741322-2175-9A8C-3742-DFF686C2EE88}"/>
          </ac:picMkLst>
        </pc:picChg>
      </pc:sldChg>
      <pc:sldMasterChg chg="delSldLayout">
        <pc:chgData name="TOMMASINI ALBERTO" userId="8c013d22-ceb2-4014-ae73-ac062752c54f" providerId="ADAL" clId="{FFEC56FB-C4B4-4ECA-BBA1-40D40875A65C}" dt="2026-03-24T22:37:42.384" v="1023" actId="47"/>
        <pc:sldMasterMkLst>
          <pc:docMk/>
          <pc:sldMasterMk cId="2124364933" sldId="2147483648"/>
        </pc:sldMasterMkLst>
        <pc:sldLayoutChg chg="del">
          <pc:chgData name="TOMMASINI ALBERTO" userId="8c013d22-ceb2-4014-ae73-ac062752c54f" providerId="ADAL" clId="{FFEC56FB-C4B4-4ECA-BBA1-40D40875A65C}" dt="2026-03-24T22:37:42.384" v="1023" actId="47"/>
          <pc:sldLayoutMkLst>
            <pc:docMk/>
            <pc:sldMasterMk cId="2124364933" sldId="2147483648"/>
            <pc:sldLayoutMk cId="380148562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Titolo:</a:t>
            </a:r>
            <a:r>
              <a:rPr lang="it-IT" dirty="0"/>
              <a:t> </a:t>
            </a:r>
            <a:r>
              <a:rPr lang="it-IT" i="1" dirty="0"/>
              <a:t>Giuditta che decapita Oloferne</a:t>
            </a:r>
            <a:endParaRPr lang="it-IT" dirty="0"/>
          </a:p>
          <a:p>
            <a:r>
              <a:rPr lang="it-IT" b="1" dirty="0"/>
              <a:t>Autore:</a:t>
            </a:r>
            <a:r>
              <a:rPr lang="it-IT" dirty="0"/>
              <a:t> Michelangelo Merisi detto Caravaggio</a:t>
            </a:r>
          </a:p>
          <a:p>
            <a:r>
              <a:rPr lang="it-IT" b="1" dirty="0"/>
              <a:t>Data:</a:t>
            </a:r>
            <a:r>
              <a:rPr lang="it-IT" dirty="0"/>
              <a:t> circa </a:t>
            </a:r>
            <a:r>
              <a:rPr lang="it-IT" b="1" dirty="0"/>
              <a:t>1599</a:t>
            </a:r>
            <a:endParaRPr lang="it-IT" dirty="0"/>
          </a:p>
          <a:p>
            <a:r>
              <a:rPr lang="it-IT" dirty="0"/>
              <a:t>Galleria Nazionale d’Arte Antica di </a:t>
            </a:r>
            <a:r>
              <a:rPr lang="it-IT" b="1" dirty="0"/>
              <a:t>Palazzo Barberini</a:t>
            </a:r>
            <a:r>
              <a:rPr lang="it-IT" dirty="0"/>
              <a:t>, Roma</a:t>
            </a:r>
          </a:p>
          <a:p>
            <a:r>
              <a:rPr lang="it-IT" dirty="0"/>
              <a:t>L’eroina ebrea </a:t>
            </a:r>
            <a:r>
              <a:rPr lang="it-IT" b="1" dirty="0"/>
              <a:t>Giuditta</a:t>
            </a:r>
            <a:r>
              <a:rPr lang="it-IT" dirty="0"/>
              <a:t> entra di notte nella tenda del generale assiro </a:t>
            </a:r>
            <a:r>
              <a:rPr lang="it-IT" b="1" dirty="0"/>
              <a:t>Oloferne</a:t>
            </a:r>
            <a:r>
              <a:rPr lang="it-IT" dirty="0"/>
              <a:t>, che sta assediando Betulia.</a:t>
            </a:r>
          </a:p>
          <a:p>
            <a:r>
              <a:rPr lang="it-IT" dirty="0"/>
              <a:t>Lo seduce e, mentre lui è ubriaco, lo uccide tagliandogli la testa.</a:t>
            </a:r>
          </a:p>
          <a:p>
            <a:r>
              <a:rPr lang="it-IT" dirty="0"/>
              <a:t>Il gesto salva il suo popolo.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236EB-6D98-4FEA-9BA4-2E5A01D815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9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B711B81-0F52-49B9-845A-116FCAEC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08B21F-8552-4EB5-B285-53784DD22254}" type="slidenum">
              <a:rPr lang="it-IT" altLang="it-IT"/>
              <a:pPr algn="r" eaLnBrk="1" hangingPunct="1"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C02CDE45-B788-4EAE-B1B8-7754F987A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D28C8F6-73D3-4D9F-961E-EADE72205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E86B072-F357-DF8E-6AEA-829EB18B4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5F51B81A-3B21-6EA2-2F56-002C21EE3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4BFD1491-350B-4D76-8E00-1BCBEC146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BDB683-944C-4C22-8D08-0EF88040516E}" type="slidenum">
              <a:rPr lang="it-IT" altLang="it-IT"/>
              <a:pPr algn="r" eaLnBrk="1" hangingPunct="1"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393B737F-A060-48F6-8ECC-80C50F3C2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6B58D2AB-4DB8-45F5-AE21-A55DD3ECA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0188D516-22BE-60B5-35F7-CAAAFDDB7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01422D-7E15-4904-A73E-7E2C548E1142}" type="slidenum">
              <a:rPr lang="it-IT" altLang="it-IT"/>
              <a:pPr algn="r" eaLnBrk="1" hangingPunct="1"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2C74A53F-564B-0155-6D89-917AC8274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84F936B7-286B-2244-EB92-8DD10CE84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62592C33-FD63-3AB1-9243-845D8B622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8AF4E-E403-4A59-A9B2-A5E5097D5384}" type="slidenum">
              <a:rPr lang="it-IT" altLang="it-IT"/>
              <a:pPr algn="r" eaLnBrk="1" hangingPunct="1"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EF597802-0794-D5AE-CA97-1149DD6C78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43AF7C3A-18AB-F5D1-B153-7338BDA06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FF1F8FBC-042F-D531-6A0A-09E03B885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F3962E-4F67-4D46-B3C1-38CF127311DF}" type="slidenum">
              <a:rPr lang="it-IT" altLang="it-IT"/>
              <a:pPr algn="r" eaLnBrk="1" hangingPunct="1"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280D1B11-E1D6-B946-90CA-FA95F6456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0B8337E9-2D59-281C-5672-73126F687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85B54571-E72E-14C5-8148-865C85149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DBC1E3-6505-4B8B-8DA8-3ED18C1FAA16}" type="slidenum">
              <a:rPr lang="it-IT" altLang="it-IT"/>
              <a:pPr algn="r" eaLnBrk="1" hangingPunct="1"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C4555890-F5BB-A67C-6C2F-BA2BD5215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9DB80A87-B704-357A-0F7E-193B61E56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28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3D28D91F-BFFD-E417-5B17-4D69579E8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57366C-C79E-4DAE-8CCA-78C9185E5117}" type="slidenum">
              <a:rPr lang="it-IT" altLang="it-IT"/>
              <a:pPr algn="r" eaLnBrk="1" hangingPunct="1">
                <a:spcBef>
                  <a:spcPct val="0"/>
                </a:spcBef>
              </a:pPr>
              <a:t>29</a:t>
            </a:fld>
            <a:endParaRPr lang="it-IT" altLang="it-IT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E4F9572C-9B32-0F5C-E8E7-50F9E5B62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82F4AC3F-A3EA-4488-05C5-8AC863A32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253D8303-E215-6753-03DB-E635D2BA8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022AF6-9886-4456-A356-B6864EBC0243}" type="slidenum">
              <a:rPr lang="it-IT" altLang="it-IT"/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69F0748A-8D94-F882-7005-02A508810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8C08BEA6-3FD8-BD40-0FA4-FDBFD5008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9642325B-96A4-C355-C2B0-82D2E81B2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CDBFD0-DA5A-4496-8838-229DCEA9B88A}" type="slidenum">
              <a:rPr lang="it-IT" altLang="it-IT"/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7B77559F-990D-1C47-856A-D6FE168DB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126F83E5-97F8-F856-C8BB-203A6114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FFFC-15DE-1E55-DE93-F87359844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80160322-9006-4251-D9A9-A4C946CA5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08B21F-8552-4EB5-B285-53784DD22254}" type="slidenum">
              <a:rPr lang="it-IT" altLang="it-IT"/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0E588ABC-2A2A-3A2B-775F-9E106BD9E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077A1CCA-9469-95D4-966B-AC37FA0A9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6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B711B81-0F52-49B9-845A-116FCAEC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08B21F-8552-4EB5-B285-53784DD22254}" type="slidenum">
              <a:rPr lang="it-IT" altLang="it-IT"/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C02CDE45-B788-4EAE-B1B8-7754F987A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D28C8F6-73D3-4D9F-961E-EADE72205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D0C1C1FE-03CB-45E7-1260-0EC150785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A1CA3C-C541-4277-B60C-9243E1B0D63D}" type="slidenum">
              <a:rPr lang="it-IT" altLang="it-IT"/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7E6A1BD2-B47A-73E7-FDCE-0002211EB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1F590C82-07E8-37D8-9A0B-6B09D2453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55CA767A-73BB-FCA0-7A3C-89CB8068D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6CF8D1-E4F9-44EC-947A-E1BB5D98EDDD}" type="slidenum">
              <a:rPr lang="it-IT" altLang="it-IT"/>
              <a:pPr algn="r" eaLnBrk="1" hangingPunct="1"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6A9336FE-6633-27A9-4BDC-BF597772F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56D778D0-18A4-D386-2823-C6BD449F1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266892E7-E3EF-BA38-8BC0-D29E6A7AB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C6EC2B-7538-4D11-A366-90D11620A53C}" type="slidenum">
              <a:rPr lang="it-IT" altLang="it-IT"/>
              <a:pPr algn="r" eaLnBrk="1" hangingPunct="1"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29D78945-C4AC-53EF-4DEA-3B5FE3BB7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177C13C8-AAAA-F609-599F-52A7895C5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F596651E-566D-67FA-FE89-3F564935D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0312A5-40E9-4D05-B736-CF617F086DA4}" type="slidenum">
              <a:rPr lang="it-IT" altLang="it-IT"/>
              <a:pPr algn="r" eaLnBrk="1" hangingPunct="1"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3B4BB28F-881A-B6CE-194A-601D28C60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323C2468-F862-3838-218B-751DCF572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2.emf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2.emf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0.wmf"/><Relationship Id="rId10" Type="http://schemas.openxmlformats.org/officeDocument/2006/relationships/image" Target="../media/image40.wmf"/><Relationship Id="rId4" Type="http://schemas.openxmlformats.org/officeDocument/2006/relationships/image" Target="../media/image29.wmf"/><Relationship Id="rId9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5.png"/><Relationship Id="rId3" Type="http://schemas.openxmlformats.org/officeDocument/2006/relationships/image" Target="../media/image22.emf"/><Relationship Id="rId7" Type="http://schemas.openxmlformats.org/officeDocument/2006/relationships/image" Target="../media/image40.wmf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11" Type="http://schemas.openxmlformats.org/officeDocument/2006/relationships/image" Target="../media/image38.wmf"/><Relationship Id="rId5" Type="http://schemas.openxmlformats.org/officeDocument/2006/relationships/image" Target="../media/image30.wmf"/><Relationship Id="rId10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8.png"/><Relationship Id="rId3" Type="http://schemas.openxmlformats.org/officeDocument/2006/relationships/image" Target="../media/image22.emf"/><Relationship Id="rId7" Type="http://schemas.openxmlformats.org/officeDocument/2006/relationships/image" Target="../media/image40.wmf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11" Type="http://schemas.openxmlformats.org/officeDocument/2006/relationships/image" Target="../media/image37.wmf"/><Relationship Id="rId5" Type="http://schemas.openxmlformats.org/officeDocument/2006/relationships/image" Target="../media/image30.wmf"/><Relationship Id="rId10" Type="http://schemas.openxmlformats.org/officeDocument/2006/relationships/image" Target="../media/image38.wmf"/><Relationship Id="rId4" Type="http://schemas.openxmlformats.org/officeDocument/2006/relationships/image" Target="../media/image29.wmf"/><Relationship Id="rId9" Type="http://schemas.openxmlformats.org/officeDocument/2006/relationships/image" Target="../media/image46.wmf"/><Relationship Id="rId1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8.png"/><Relationship Id="rId3" Type="http://schemas.openxmlformats.org/officeDocument/2006/relationships/image" Target="../media/image22.emf"/><Relationship Id="rId7" Type="http://schemas.openxmlformats.org/officeDocument/2006/relationships/image" Target="../media/image41.wmf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37.wmf"/><Relationship Id="rId5" Type="http://schemas.openxmlformats.org/officeDocument/2006/relationships/image" Target="../media/image30.wmf"/><Relationship Id="rId15" Type="http://schemas.openxmlformats.org/officeDocument/2006/relationships/image" Target="../media/image50.emf"/><Relationship Id="rId10" Type="http://schemas.openxmlformats.org/officeDocument/2006/relationships/image" Target="../media/image38.wmf"/><Relationship Id="rId4" Type="http://schemas.openxmlformats.org/officeDocument/2006/relationships/image" Target="../media/image29.wmf"/><Relationship Id="rId9" Type="http://schemas.openxmlformats.org/officeDocument/2006/relationships/image" Target="../media/image46.wmf"/><Relationship Id="rId1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</a:t>
            </a:r>
            <a:br>
              <a:rPr lang="en-US" sz="7200" b="1" dirty="0">
                <a:solidFill>
                  <a:srgbClr val="00B050"/>
                </a:solidFill>
              </a:rPr>
            </a:br>
            <a:r>
              <a:rPr lang="en-US" sz="7200" b="1" dirty="0">
                <a:solidFill>
                  <a:srgbClr val="00B050"/>
                </a:solidFill>
              </a:rPr>
              <a:t>GENERALE E CLINICA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5200DE7-6B0F-01E8-C9A4-47470018A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039" y="233659"/>
            <a:ext cx="11449218" cy="5810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200" b="1" dirty="0">
                <a:solidFill>
                  <a:schemeClr val="accent1"/>
                </a:solidFill>
                <a:latin typeface="+mn-lt"/>
              </a:rPr>
              <a:t>LA PIASTRINA</a:t>
            </a:r>
          </a:p>
        </p:txBody>
      </p:sp>
      <p:sp useBgFill="1">
        <p:nvSpPr>
          <p:cNvPr id="80899" name="Rectangle 3">
            <a:extLst>
              <a:ext uri="{FF2B5EF4-FFF2-40B4-BE49-F238E27FC236}">
                <a16:creationId xmlns:a16="http://schemas.microsoft.com/office/drawing/2014/main" id="{1CAC90A4-74AC-3165-FC64-DF4B811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735" y="3472934"/>
            <a:ext cx="184731" cy="36933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530EF51-9128-A804-0DAC-187C830D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118" r="3014" b="3065"/>
          <a:stretch>
            <a:fillRect/>
          </a:stretch>
        </p:blipFill>
        <p:spPr bwMode="auto">
          <a:xfrm>
            <a:off x="2476500" y="127635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F02397AE-748D-B728-E17D-4EC54F2A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04938"/>
            <a:ext cx="40338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11E65C02-D4C6-2344-C1E8-6E5220318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695" y="1107020"/>
            <a:ext cx="2919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>
                <a:latin typeface="+mn-lt"/>
              </a:rPr>
              <a:t>Membrana </a:t>
            </a:r>
            <a:r>
              <a:rPr lang="en-GB" altLang="it-IT" sz="2400" dirty="0" err="1">
                <a:latin typeface="+mn-lt"/>
              </a:rPr>
              <a:t>piastrinica</a:t>
            </a:r>
            <a:endParaRPr lang="en-GB" altLang="it-IT" sz="2400" dirty="0">
              <a:latin typeface="+mn-lt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it-IT" sz="2400" dirty="0" err="1">
                <a:latin typeface="+mn-lt"/>
              </a:rPr>
              <a:t>Fosfolipidi</a:t>
            </a:r>
            <a:endParaRPr lang="en-GB" altLang="it-IT" sz="2400" dirty="0">
              <a:latin typeface="+mn-lt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it-IT" sz="2400" dirty="0" err="1">
                <a:latin typeface="+mn-lt"/>
              </a:rPr>
              <a:t>glicoproteine</a:t>
            </a:r>
            <a:endParaRPr lang="en-GB" altLang="it-IT" sz="2400" dirty="0">
              <a:latin typeface="+mn-lt"/>
            </a:endParaRPr>
          </a:p>
        </p:txBody>
      </p:sp>
      <p:pic>
        <p:nvPicPr>
          <p:cNvPr id="46087" name="Picture 7">
            <a:extLst>
              <a:ext uri="{FF2B5EF4-FFF2-40B4-BE49-F238E27FC236}">
                <a16:creationId xmlns:a16="http://schemas.microsoft.com/office/drawing/2014/main" id="{90AC7B9D-A167-8FF4-C193-4F186BEE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412875"/>
            <a:ext cx="393541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>
            <a:extLst>
              <a:ext uri="{FF2B5EF4-FFF2-40B4-BE49-F238E27FC236}">
                <a16:creationId xmlns:a16="http://schemas.microsoft.com/office/drawing/2014/main" id="{3D74F896-2FAE-FE81-CF48-93E8BFAB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99" y="2467119"/>
            <a:ext cx="164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 err="1">
                <a:latin typeface="+mn-lt"/>
              </a:rPr>
              <a:t>Microtubuli</a:t>
            </a:r>
            <a:endParaRPr lang="en-GB" altLang="it-IT" sz="2400" dirty="0">
              <a:latin typeface="+mn-lt"/>
            </a:endParaRPr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BB60C754-A70F-1F8C-32B8-0B582190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492376"/>
            <a:ext cx="433388" cy="417513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:a16="http://schemas.microsoft.com/office/drawing/2014/main" id="{B4A3FB92-3C7F-5F87-851B-74A55B21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51" y="2924176"/>
            <a:ext cx="157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 err="1">
                <a:latin typeface="+mn-lt"/>
              </a:rPr>
              <a:t>Mitocondri</a:t>
            </a:r>
            <a:endParaRPr lang="en-GB" altLang="it-IT" sz="2400" dirty="0">
              <a:latin typeface="+mn-lt"/>
            </a:endParaRP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8472843E-4973-7487-5900-151A9C42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1" y="4104478"/>
            <a:ext cx="1680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>
                <a:latin typeface="+mn-lt"/>
              </a:rPr>
              <a:t>Tubuli densi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4027A46E-7FC4-004B-36DF-EB7D439C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336" y="4537865"/>
            <a:ext cx="1330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>
                <a:latin typeface="+mn-lt"/>
                <a:sym typeface="Symbol" panose="05050102010706020507" pitchFamily="18" charset="2"/>
              </a:rPr>
              <a:t></a:t>
            </a:r>
            <a:r>
              <a:rPr lang="en-GB" altLang="it-IT" sz="2400">
                <a:latin typeface="+mn-lt"/>
              </a:rPr>
              <a:t>-granuli</a:t>
            </a: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DEBDAC5C-2B67-0494-BCC8-FD0BBFD8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99" y="3310835"/>
            <a:ext cx="36247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>
                <a:latin typeface="+mn-lt"/>
              </a:rPr>
              <a:t>Sistema </a:t>
            </a:r>
            <a:r>
              <a:rPr lang="en-GB" altLang="it-IT" sz="2400" dirty="0" err="1">
                <a:latin typeface="+mn-lt"/>
              </a:rPr>
              <a:t>canalicolare</a:t>
            </a:r>
            <a:r>
              <a:rPr lang="en-GB" altLang="it-IT" sz="2400" dirty="0">
                <a:latin typeface="+mn-lt"/>
              </a:rPr>
              <a:t> </a:t>
            </a:r>
            <a:r>
              <a:rPr lang="en-GB" altLang="it-IT" sz="2400" dirty="0" err="1">
                <a:latin typeface="+mn-lt"/>
              </a:rPr>
              <a:t>aperto</a:t>
            </a:r>
            <a:r>
              <a:rPr lang="en-GB" altLang="it-IT" sz="2400" dirty="0">
                <a:latin typeface="+mn-lt"/>
              </a:rPr>
              <a:t> di </a:t>
            </a:r>
            <a:r>
              <a:rPr lang="en-GB" altLang="it-IT" sz="2400" dirty="0" err="1">
                <a:latin typeface="+mn-lt"/>
              </a:rPr>
              <a:t>superfice</a:t>
            </a:r>
            <a:endParaRPr lang="en-GB" altLang="it-IT" sz="2400" dirty="0">
              <a:latin typeface="+mn-lt"/>
            </a:endParaRPr>
          </a:p>
        </p:txBody>
      </p:sp>
      <p:sp>
        <p:nvSpPr>
          <p:cNvPr id="46097" name="Line 17">
            <a:extLst>
              <a:ext uri="{FF2B5EF4-FFF2-40B4-BE49-F238E27FC236}">
                <a16:creationId xmlns:a16="http://schemas.microsoft.com/office/drawing/2014/main" id="{1731C2E9-6119-85FC-8538-CDD4F662F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6" y="3644901"/>
            <a:ext cx="142875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8B45D4CA-C2AF-A946-E0EE-BB5AE89E48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7751" y="3738563"/>
            <a:ext cx="144463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F909539F-AD24-DB8D-58BA-C0DF797C63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9514" y="2133600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E99C679B-AC77-2508-3BEC-7AE284223D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11676" y="17732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B995336A-2FF4-EB47-F0FA-5E3F6A0E96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71814" y="32845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851B4C7A-321D-735E-8CCF-F9A882CD8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9" y="35004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4F105343-338A-069A-A7B6-7EA95F93E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214" y="35004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B5B82EB6-E341-57D9-9451-1A20A446F3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2636839"/>
            <a:ext cx="144462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5" name="Line 25">
            <a:extLst>
              <a:ext uri="{FF2B5EF4-FFF2-40B4-BE49-F238E27FC236}">
                <a16:creationId xmlns:a16="http://schemas.microsoft.com/office/drawing/2014/main" id="{48FD94E3-4AC1-1B6F-0F37-25B5D0AD90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9" y="2925763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8" grpId="0"/>
      <p:bldP spid="46090" grpId="0"/>
      <p:bldP spid="46091" grpId="0"/>
      <p:bldP spid="46092" grpId="0"/>
      <p:bldP spid="460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>
            <a:extLst>
              <a:ext uri="{FF2B5EF4-FFF2-40B4-BE49-F238E27FC236}">
                <a16:creationId xmlns:a16="http://schemas.microsoft.com/office/drawing/2014/main" id="{05323E88-0BF6-7F9B-0E1D-7F251FDB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118" r="3014" b="3065"/>
          <a:stretch>
            <a:fillRect/>
          </a:stretch>
        </p:blipFill>
        <p:spPr bwMode="auto">
          <a:xfrm>
            <a:off x="5360639" y="706522"/>
            <a:ext cx="3683405" cy="41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>
            <a:extLst>
              <a:ext uri="{FF2B5EF4-FFF2-40B4-BE49-F238E27FC236}">
                <a16:creationId xmlns:a16="http://schemas.microsoft.com/office/drawing/2014/main" id="{5F696470-36ED-E530-A3B3-D74D6E2E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36" y="229478"/>
            <a:ext cx="3827654" cy="9540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8" dist="17961" dir="135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Lipo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glicoproteine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membrana-glicocalice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1C44721-4486-96CC-7208-6D5ECCD4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53" y="3818906"/>
            <a:ext cx="59853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 dirty="0">
                <a:latin typeface="+mn-lt"/>
              </a:rPr>
              <a:t>ADP</a:t>
            </a:r>
            <a:r>
              <a:rPr lang="en-GB" altLang="it-IT" sz="2400" dirty="0">
                <a:latin typeface="+mn-lt"/>
              </a:rPr>
              <a:t>:	</a:t>
            </a:r>
            <a:r>
              <a:rPr lang="en-GB" altLang="it-IT" sz="2400" dirty="0" err="1">
                <a:latin typeface="+mn-lt"/>
              </a:rPr>
              <a:t>Aggregazione</a:t>
            </a:r>
            <a:r>
              <a:rPr lang="en-GB" altLang="it-IT" sz="2400" dirty="0">
                <a:latin typeface="+mn-lt"/>
              </a:rPr>
              <a:t> </a:t>
            </a:r>
            <a:r>
              <a:rPr lang="en-GB" altLang="it-IT" sz="2400" dirty="0" err="1">
                <a:latin typeface="+mn-lt"/>
              </a:rPr>
              <a:t>piastrinica</a:t>
            </a:r>
            <a:endParaRPr lang="en-GB" altLang="it-IT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it-IT" sz="2400" b="1" dirty="0">
                <a:latin typeface="+mn-lt"/>
              </a:rPr>
              <a:t>SEROTONINA</a:t>
            </a:r>
            <a:r>
              <a:rPr lang="en-GB" altLang="it-IT" sz="2400" dirty="0">
                <a:latin typeface="+mn-lt"/>
              </a:rPr>
              <a:t>: </a:t>
            </a:r>
            <a:r>
              <a:rPr lang="en-GB" altLang="it-IT" sz="2400" dirty="0" err="1">
                <a:latin typeface="Arial" panose="020B0604020202020204" pitchFamily="34" charset="0"/>
              </a:rPr>
              <a:t>Vasocostrizione</a:t>
            </a:r>
            <a:r>
              <a:rPr lang="en-GB" altLang="it-IT" sz="2400" dirty="0">
                <a:latin typeface="Arial" panose="020B0604020202020204" pitchFamily="34" charset="0"/>
              </a:rPr>
              <a:t> ed 			</a:t>
            </a:r>
            <a:r>
              <a:rPr lang="en-GB" altLang="it-IT" sz="2400" dirty="0" err="1">
                <a:latin typeface="Arial" panose="020B0604020202020204" pitchFamily="34" charset="0"/>
              </a:rPr>
              <a:t>aggregazione</a:t>
            </a:r>
            <a:r>
              <a:rPr lang="en-GB" altLang="it-IT" sz="2400" dirty="0"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latin typeface="Arial" panose="020B0604020202020204" pitchFamily="34" charset="0"/>
              </a:rPr>
              <a:t>piastrinica</a:t>
            </a:r>
            <a:endParaRPr lang="en-GB" altLang="it-IT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it-IT" sz="2400" b="1" dirty="0">
                <a:latin typeface="+mn-lt"/>
              </a:rPr>
              <a:t>Ca++</a:t>
            </a:r>
            <a:r>
              <a:rPr lang="en-GB" altLang="it-IT" sz="2400" dirty="0">
                <a:latin typeface="+mn-lt"/>
              </a:rPr>
              <a:t>	</a:t>
            </a:r>
            <a:r>
              <a:rPr lang="en-GB" altLang="it-IT" sz="2400" dirty="0" err="1">
                <a:latin typeface="Arial" panose="020B0604020202020204" pitchFamily="34" charset="0"/>
              </a:rPr>
              <a:t>Funzioni</a:t>
            </a:r>
            <a:r>
              <a:rPr lang="en-GB" altLang="it-IT" sz="2400" dirty="0">
                <a:latin typeface="Arial" panose="020B0604020202020204" pitchFamily="34" charset="0"/>
              </a:rPr>
              <a:t> multiple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it-IT" sz="2400" b="1" dirty="0" err="1">
                <a:latin typeface="Arial" panose="020B0604020202020204" pitchFamily="34" charset="0"/>
              </a:rPr>
              <a:t>Istamina</a:t>
            </a:r>
            <a:r>
              <a:rPr lang="en-GB" altLang="it-IT" sz="2400" b="1" dirty="0">
                <a:latin typeface="Arial" panose="020B0604020202020204" pitchFamily="34" charset="0"/>
              </a:rPr>
              <a:t> e </a:t>
            </a:r>
            <a:r>
              <a:rPr lang="en-GB" altLang="it-IT" sz="2400" b="1" dirty="0" err="1">
                <a:latin typeface="Arial" panose="020B0604020202020204" pitchFamily="34" charset="0"/>
              </a:rPr>
              <a:t>epinefrina</a:t>
            </a:r>
            <a:endParaRPr lang="en-GB" altLang="it-IT" sz="2400" b="1" dirty="0">
              <a:latin typeface="Arial" panose="020B0604020202020204" pitchFamily="34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B87B37BE-21EA-EE02-7D88-AC2A7CCB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935" y="3338506"/>
            <a:ext cx="2244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>
                <a:latin typeface="+mn-lt"/>
              </a:rPr>
              <a:t>granuli densi (</a:t>
            </a:r>
            <a:r>
              <a:rPr lang="el-GR" altLang="it-IT" sz="2400" b="1">
                <a:latin typeface="+mn-lt"/>
                <a:ea typeface="Arial Unicode MS" pitchFamily="34" charset="-128"/>
              </a:rPr>
              <a:t>δ</a:t>
            </a:r>
            <a:r>
              <a:rPr lang="it-IT" altLang="it-IT" sz="2400" b="1">
                <a:latin typeface="+mn-lt"/>
                <a:ea typeface="Arial Unicode MS" pitchFamily="34" charset="-128"/>
              </a:rPr>
              <a:t>)</a:t>
            </a:r>
            <a:endParaRPr lang="el-GR" altLang="it-IT" sz="2400" b="1">
              <a:latin typeface="+mn-lt"/>
              <a:ea typeface="Arial Unicode MS" pitchFamily="34" charset="-128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FD3491-4966-202A-0F98-8EDEF73D2D9F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754139" y="1183567"/>
            <a:ext cx="3116387" cy="238577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C859EA-2479-AD4C-2CEF-B9E0BE3F79CC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754139" y="2449059"/>
            <a:ext cx="1899528" cy="11202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BE5407C-F7AE-BA6D-E26B-B3EE04A8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6" y="1371618"/>
            <a:ext cx="4070916" cy="1659681"/>
          </a:xfrm>
          <a:prstGeom prst="rect">
            <a:avLst/>
          </a:prstGeom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D5412C30-D20F-7811-2468-2D9ECAEA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6068" y="427890"/>
            <a:ext cx="135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 dirty="0">
                <a:latin typeface="+mn-lt"/>
                <a:sym typeface="Symbol" panose="05050102010706020507" pitchFamily="18" charset="2"/>
              </a:rPr>
              <a:t></a:t>
            </a:r>
            <a:r>
              <a:rPr lang="en-GB" altLang="it-IT" sz="2400" b="1" dirty="0">
                <a:latin typeface="+mn-lt"/>
              </a:rPr>
              <a:t>-</a:t>
            </a:r>
            <a:r>
              <a:rPr lang="en-GB" altLang="it-IT" sz="2400" b="1" dirty="0" err="1">
                <a:latin typeface="+mn-lt"/>
              </a:rPr>
              <a:t>granuli</a:t>
            </a:r>
            <a:endParaRPr lang="en-GB" altLang="it-IT" sz="2400" b="1" dirty="0"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6A585C-9E0C-04EB-CD6D-0726394A6E34}"/>
              </a:ext>
            </a:extLst>
          </p:cNvPr>
          <p:cNvCxnSpPr>
            <a:cxnSpLocks/>
          </p:cNvCxnSpPr>
          <p:nvPr/>
        </p:nvCxnSpPr>
        <p:spPr>
          <a:xfrm flipH="1" flipV="1">
            <a:off x="7022926" y="1335967"/>
            <a:ext cx="2297073" cy="60418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6839B9-A721-E413-7AB7-47CE09C107B3}"/>
              </a:ext>
            </a:extLst>
          </p:cNvPr>
          <p:cNvCxnSpPr>
            <a:cxnSpLocks/>
          </p:cNvCxnSpPr>
          <p:nvPr/>
        </p:nvCxnSpPr>
        <p:spPr>
          <a:xfrm flipH="1">
            <a:off x="8477026" y="1919554"/>
            <a:ext cx="842973" cy="982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B2926F-6A76-DBA9-C97A-8116DC8F1351}"/>
              </a:ext>
            </a:extLst>
          </p:cNvPr>
          <p:cNvCxnSpPr>
            <a:cxnSpLocks/>
          </p:cNvCxnSpPr>
          <p:nvPr/>
        </p:nvCxnSpPr>
        <p:spPr>
          <a:xfrm flipH="1">
            <a:off x="7580836" y="1919554"/>
            <a:ext cx="1767499" cy="70615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Text Box 6">
            <a:extLst>
              <a:ext uri="{FF2B5EF4-FFF2-40B4-BE49-F238E27FC236}">
                <a16:creationId xmlns:a16="http://schemas.microsoft.com/office/drawing/2014/main" id="{80682586-79FD-48C1-9F59-01071496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969254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 dirty="0" err="1">
                <a:latin typeface="Arial" panose="020B0604020202020204" pitchFamily="34" charset="0"/>
              </a:rPr>
              <a:t>Fattore</a:t>
            </a:r>
            <a:r>
              <a:rPr lang="en-GB" altLang="it-IT" sz="1800" dirty="0">
                <a:latin typeface="Arial" panose="020B0604020202020204" pitchFamily="34" charset="0"/>
              </a:rPr>
              <a:t> </a:t>
            </a:r>
            <a:r>
              <a:rPr lang="en-GB" altLang="it-IT" sz="1800" dirty="0" err="1">
                <a:latin typeface="Arial" panose="020B0604020202020204" pitchFamily="34" charset="0"/>
              </a:rPr>
              <a:t>piastrinico</a:t>
            </a:r>
            <a:r>
              <a:rPr lang="en-GB" altLang="it-IT" sz="1800" dirty="0">
                <a:latin typeface="Arial" panose="020B0604020202020204" pitchFamily="34" charset="0"/>
              </a:rPr>
              <a:t> 4</a:t>
            </a:r>
          </a:p>
        </p:txBody>
      </p:sp>
      <p:sp useBgFill="1">
        <p:nvSpPr>
          <p:cNvPr id="56" name="Text Box 7">
            <a:extLst>
              <a:ext uri="{FF2B5EF4-FFF2-40B4-BE49-F238E27FC236}">
                <a16:creationId xmlns:a16="http://schemas.microsoft.com/office/drawing/2014/main" id="{47BC2B67-E0D7-E515-7D38-CA2331D9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1440313"/>
            <a:ext cx="2347913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Symbol" panose="05050102010706020507" pitchFamily="18" charset="2"/>
              </a:rPr>
              <a:t>b</a:t>
            </a:r>
            <a:r>
              <a:rPr lang="en-GB" altLang="it-IT" sz="1800">
                <a:latin typeface="Arial" panose="020B0604020202020204" pitchFamily="34" charset="0"/>
              </a:rPr>
              <a:t>-Tromboglobulina</a:t>
            </a:r>
          </a:p>
        </p:txBody>
      </p:sp>
      <p:sp useBgFill="1">
        <p:nvSpPr>
          <p:cNvPr id="57" name="Text Box 8">
            <a:extLst>
              <a:ext uri="{FF2B5EF4-FFF2-40B4-BE49-F238E27FC236}">
                <a16:creationId xmlns:a16="http://schemas.microsoft.com/office/drawing/2014/main" id="{0BA4A0A9-44FE-92C7-38AD-A4E83D94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539" y="2301808"/>
            <a:ext cx="2362200" cy="36933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 dirty="0">
                <a:latin typeface="Arial" panose="020B0604020202020204" pitchFamily="34" charset="0"/>
              </a:rPr>
              <a:t>PDGF, </a:t>
            </a:r>
            <a:r>
              <a:rPr lang="en-GB" altLang="it-IT" sz="1800" dirty="0" err="1">
                <a:latin typeface="Arial" panose="020B0604020202020204" pitchFamily="34" charset="0"/>
              </a:rPr>
              <a:t>TGFalpha</a:t>
            </a:r>
            <a:endParaRPr lang="en-GB" altLang="it-IT" sz="1800" dirty="0">
              <a:latin typeface="Arial" panose="020B0604020202020204" pitchFamily="34" charset="0"/>
            </a:endParaRPr>
          </a:p>
        </p:txBody>
      </p:sp>
      <p:sp useBgFill="1">
        <p:nvSpPr>
          <p:cNvPr id="58" name="Text Box 10">
            <a:extLst>
              <a:ext uri="{FF2B5EF4-FFF2-40B4-BE49-F238E27FC236}">
                <a16:creationId xmlns:a16="http://schemas.microsoft.com/office/drawing/2014/main" id="{0B295D06-7916-DFC8-C2F4-6FCF6704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539" y="3577295"/>
            <a:ext cx="2362200" cy="36671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 dirty="0" err="1">
                <a:latin typeface="Arial" panose="020B0604020202020204" pitchFamily="34" charset="0"/>
              </a:rPr>
              <a:t>Fibrinogeno</a:t>
            </a:r>
            <a:endParaRPr lang="en-GB" altLang="it-IT" sz="1800" dirty="0">
              <a:latin typeface="Arial" panose="020B0604020202020204" pitchFamily="34" charset="0"/>
            </a:endParaRPr>
          </a:p>
        </p:txBody>
      </p:sp>
      <p:sp useBgFill="1">
        <p:nvSpPr>
          <p:cNvPr id="59" name="Text Box 11">
            <a:extLst>
              <a:ext uri="{FF2B5EF4-FFF2-40B4-BE49-F238E27FC236}">
                <a16:creationId xmlns:a16="http://schemas.microsoft.com/office/drawing/2014/main" id="{1C479A6A-7ED8-FA43-6E31-45A07B45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3" y="4334715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Fattore V</a:t>
            </a:r>
          </a:p>
        </p:txBody>
      </p:sp>
      <p:sp useBgFill="1">
        <p:nvSpPr>
          <p:cNvPr id="60" name="Text Box 12">
            <a:extLst>
              <a:ext uri="{FF2B5EF4-FFF2-40B4-BE49-F238E27FC236}">
                <a16:creationId xmlns:a16="http://schemas.microsoft.com/office/drawing/2014/main" id="{4592676C-43AF-6E44-8828-9D2336FD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3" y="4839540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Fattore XIII</a:t>
            </a:r>
          </a:p>
        </p:txBody>
      </p:sp>
      <p:sp useBgFill="1">
        <p:nvSpPr>
          <p:cNvPr id="61" name="Text Box 13">
            <a:extLst>
              <a:ext uri="{FF2B5EF4-FFF2-40B4-BE49-F238E27FC236}">
                <a16:creationId xmlns:a16="http://schemas.microsoft.com/office/drawing/2014/main" id="{F8628489-94E5-23DC-CC70-52994FBA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3" y="3116133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Von Willebrand</a:t>
            </a:r>
          </a:p>
        </p:txBody>
      </p:sp>
      <p:sp useBgFill="1">
        <p:nvSpPr>
          <p:cNvPr id="62" name="Text Box 14">
            <a:extLst>
              <a:ext uri="{FF2B5EF4-FFF2-40B4-BE49-F238E27FC236}">
                <a16:creationId xmlns:a16="http://schemas.microsoft.com/office/drawing/2014/main" id="{64939A25-7BB9-5597-4AFC-514CD2A5D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5522034"/>
            <a:ext cx="2362200" cy="36671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PAI-1</a:t>
            </a:r>
          </a:p>
        </p:txBody>
      </p:sp>
      <p:sp useBgFill="1">
        <p:nvSpPr>
          <p:cNvPr id="63" name="Text Box 15">
            <a:extLst>
              <a:ext uri="{FF2B5EF4-FFF2-40B4-BE49-F238E27FC236}">
                <a16:creationId xmlns:a16="http://schemas.microsoft.com/office/drawing/2014/main" id="{61271269-0D1F-90B8-EB9F-7A60CDE06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6025272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Altri</a:t>
            </a:r>
          </a:p>
        </p:txBody>
      </p:sp>
      <p:sp>
        <p:nvSpPr>
          <p:cNvPr id="48140" name="TextBox 48139">
            <a:extLst>
              <a:ext uri="{FF2B5EF4-FFF2-40B4-BE49-F238E27FC236}">
                <a16:creationId xmlns:a16="http://schemas.microsoft.com/office/drawing/2014/main" id="{4C7CE9AE-FF69-2DE8-006F-41CC1EECD01F}"/>
              </a:ext>
            </a:extLst>
          </p:cNvPr>
          <p:cNvSpPr txBox="1"/>
          <p:nvPr/>
        </p:nvSpPr>
        <p:spPr>
          <a:xfrm>
            <a:off x="10569521" y="1869751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Anti-eparina</a:t>
            </a:r>
          </a:p>
        </p:txBody>
      </p:sp>
      <p:sp>
        <p:nvSpPr>
          <p:cNvPr id="48141" name="TextBox 48140">
            <a:extLst>
              <a:ext uri="{FF2B5EF4-FFF2-40B4-BE49-F238E27FC236}">
                <a16:creationId xmlns:a16="http://schemas.microsoft.com/office/drawing/2014/main" id="{FA27773E-4AD1-C955-1BE6-D4F5F34F2F85}"/>
              </a:ext>
            </a:extLst>
          </p:cNvPr>
          <p:cNvSpPr txBox="1"/>
          <p:nvPr/>
        </p:nvSpPr>
        <p:spPr>
          <a:xfrm>
            <a:off x="10278549" y="2691164"/>
            <a:ext cx="17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Fattori di crescita</a:t>
            </a:r>
          </a:p>
        </p:txBody>
      </p:sp>
      <p:sp>
        <p:nvSpPr>
          <p:cNvPr id="48143" name="TextBox 48142">
            <a:extLst>
              <a:ext uri="{FF2B5EF4-FFF2-40B4-BE49-F238E27FC236}">
                <a16:creationId xmlns:a16="http://schemas.microsoft.com/office/drawing/2014/main" id="{46077588-1E41-4FDE-E98F-3E273CD390FA}"/>
              </a:ext>
            </a:extLst>
          </p:cNvPr>
          <p:cNvSpPr txBox="1"/>
          <p:nvPr/>
        </p:nvSpPr>
        <p:spPr>
          <a:xfrm>
            <a:off x="10104442" y="3927839"/>
            <a:ext cx="19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Fattori di adesione</a:t>
            </a:r>
          </a:p>
        </p:txBody>
      </p:sp>
      <p:sp>
        <p:nvSpPr>
          <p:cNvPr id="48144" name="TextBox 48143">
            <a:extLst>
              <a:ext uri="{FF2B5EF4-FFF2-40B4-BE49-F238E27FC236}">
                <a16:creationId xmlns:a16="http://schemas.microsoft.com/office/drawing/2014/main" id="{818E0CFB-A2DA-ED96-19BD-7451CB412ED7}"/>
              </a:ext>
            </a:extLst>
          </p:cNvPr>
          <p:cNvSpPr txBox="1"/>
          <p:nvPr/>
        </p:nvSpPr>
        <p:spPr>
          <a:xfrm>
            <a:off x="10253395" y="6379011"/>
            <a:ext cx="17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Anti-fibrinolitico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3F6C6-A4E7-064A-CED1-9EC72DD3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" y="133418"/>
            <a:ext cx="12098444" cy="4882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7EDCE-2F66-C89D-9EB6-82C8C570E3A9}"/>
              </a:ext>
            </a:extLst>
          </p:cNvPr>
          <p:cNvSpPr txBox="1"/>
          <p:nvPr/>
        </p:nvSpPr>
        <p:spPr>
          <a:xfrm>
            <a:off x="10254343" y="6466114"/>
            <a:ext cx="160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Zaidi, 2024</a:t>
            </a:r>
          </a:p>
        </p:txBody>
      </p:sp>
    </p:spTree>
    <p:extLst>
      <p:ext uri="{BB962C8B-B14F-4D97-AF65-F5344CB8AC3E}">
        <p14:creationId xmlns:p14="http://schemas.microsoft.com/office/powerpoint/2010/main" val="227178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AB50-1884-2DEE-3743-0C995858A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8" name="Rectangle 65">
            <a:extLst>
              <a:ext uri="{FF2B5EF4-FFF2-40B4-BE49-F238E27FC236}">
                <a16:creationId xmlns:a16="http://schemas.microsoft.com/office/drawing/2014/main" id="{D2CA5265-654D-FDBE-7055-DA71B770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399534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66BD27A4-3E28-D309-800E-AABB19568212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2. FASE PIASTRINICA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C259B-C496-D69D-3DBE-85EFD3606ED4}"/>
              </a:ext>
            </a:extLst>
          </p:cNvPr>
          <p:cNvSpPr txBox="1"/>
          <p:nvPr/>
        </p:nvSpPr>
        <p:spPr>
          <a:xfrm>
            <a:off x="805543" y="1528354"/>
            <a:ext cx="10580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ADESIONE</a:t>
            </a:r>
          </a:p>
          <a:p>
            <a:endParaRPr lang="it-IT" sz="3200" b="1" dirty="0"/>
          </a:p>
          <a:p>
            <a:r>
              <a:rPr lang="it-IT" sz="3200" b="1" dirty="0"/>
              <a:t>ATTIVAZIONE e </a:t>
            </a:r>
            <a:r>
              <a:rPr lang="en-US" sz="3200" b="1" dirty="0" err="1"/>
              <a:t>cambiamenti</a:t>
            </a:r>
            <a:r>
              <a:rPr lang="en-US" sz="3200" b="1" dirty="0"/>
              <a:t> in forma e </a:t>
            </a:r>
            <a:r>
              <a:rPr lang="en-US" sz="3200" b="1" dirty="0" err="1"/>
              <a:t>strutttura</a:t>
            </a:r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AGGREGAZIONE</a:t>
            </a:r>
          </a:p>
        </p:txBody>
      </p:sp>
    </p:spTree>
    <p:extLst>
      <p:ext uri="{BB962C8B-B14F-4D97-AF65-F5344CB8AC3E}">
        <p14:creationId xmlns:p14="http://schemas.microsoft.com/office/powerpoint/2010/main" val="15580958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CDEAF740-0F75-4A97-B6B1-8AEB40D4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170D30D8-68B8-4A26-87BE-169683F3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6660">
            <a:off x="7718426" y="2933700"/>
            <a:ext cx="1008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B79BFB97-721F-4CDC-8D45-D93FB7D0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4176"/>
            <a:ext cx="720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Freeform 5">
            <a:extLst>
              <a:ext uri="{FF2B5EF4-FFF2-40B4-BE49-F238E27FC236}">
                <a16:creationId xmlns:a16="http://schemas.microsoft.com/office/drawing/2014/main" id="{51315B33-ECE1-4785-914A-42E357029D96}"/>
              </a:ext>
            </a:extLst>
          </p:cNvPr>
          <p:cNvSpPr>
            <a:spLocks/>
          </p:cNvSpPr>
          <p:nvPr/>
        </p:nvSpPr>
        <p:spPr bwMode="auto">
          <a:xfrm>
            <a:off x="1524000" y="5013325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2" name="Freeform 6">
            <a:extLst>
              <a:ext uri="{FF2B5EF4-FFF2-40B4-BE49-F238E27FC236}">
                <a16:creationId xmlns:a16="http://schemas.microsoft.com/office/drawing/2014/main" id="{DAA40A02-CD0D-4EC7-BDE9-FE2A483237DA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7848E6BE-E852-4A20-B97E-5D4551F02DDB}"/>
              </a:ext>
            </a:extLst>
          </p:cNvPr>
          <p:cNvSpPr>
            <a:spLocks/>
          </p:cNvSpPr>
          <p:nvPr/>
        </p:nvSpPr>
        <p:spPr bwMode="auto">
          <a:xfrm>
            <a:off x="1528763" y="5060951"/>
            <a:ext cx="5815012" cy="411163"/>
          </a:xfrm>
          <a:custGeom>
            <a:avLst/>
            <a:gdLst>
              <a:gd name="T0" fmla="*/ 0 w 3663"/>
              <a:gd name="T1" fmla="*/ 282575 h 259"/>
              <a:gd name="T2" fmla="*/ 534987 w 3663"/>
              <a:gd name="T3" fmla="*/ 239713 h 259"/>
              <a:gd name="T4" fmla="*/ 1254125 w 3663"/>
              <a:gd name="T5" fmla="*/ 23813 h 259"/>
              <a:gd name="T6" fmla="*/ 1974850 w 3663"/>
              <a:gd name="T7" fmla="*/ 168275 h 259"/>
              <a:gd name="T8" fmla="*/ 2695575 w 3663"/>
              <a:gd name="T9" fmla="*/ 23813 h 259"/>
              <a:gd name="T10" fmla="*/ 3414712 w 3663"/>
              <a:gd name="T11" fmla="*/ 312738 h 259"/>
              <a:gd name="T12" fmla="*/ 4567237 w 3663"/>
              <a:gd name="T13" fmla="*/ 168275 h 259"/>
              <a:gd name="T14" fmla="*/ 5430837 w 3663"/>
              <a:gd name="T15" fmla="*/ 384175 h 259"/>
              <a:gd name="T16" fmla="*/ 5815012 w 3663"/>
              <a:gd name="T17" fmla="*/ 330200 h 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59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5" y="98"/>
                  <a:pt x="2877" y="106"/>
                </a:cubicBezTo>
                <a:cubicBezTo>
                  <a:pt x="3089" y="114"/>
                  <a:pt x="3290" y="225"/>
                  <a:pt x="3421" y="242"/>
                </a:cubicBezTo>
                <a:cubicBezTo>
                  <a:pt x="3552" y="259"/>
                  <a:pt x="3613" y="21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4" name="Freeform 8">
            <a:extLst>
              <a:ext uri="{FF2B5EF4-FFF2-40B4-BE49-F238E27FC236}">
                <a16:creationId xmlns:a16="http://schemas.microsoft.com/office/drawing/2014/main" id="{0FCC554B-213B-4A33-9E94-0F7CBB11C742}"/>
              </a:ext>
            </a:extLst>
          </p:cNvPr>
          <p:cNvSpPr>
            <a:spLocks/>
          </p:cNvSpPr>
          <p:nvPr/>
        </p:nvSpPr>
        <p:spPr bwMode="auto">
          <a:xfrm>
            <a:off x="6600826" y="5013325"/>
            <a:ext cx="3967163" cy="393700"/>
          </a:xfrm>
          <a:custGeom>
            <a:avLst/>
            <a:gdLst>
              <a:gd name="T0" fmla="*/ 3967163 w 2499"/>
              <a:gd name="T1" fmla="*/ 230188 h 248"/>
              <a:gd name="T2" fmla="*/ 3382963 w 2499"/>
              <a:gd name="T3" fmla="*/ 71438 h 248"/>
              <a:gd name="T4" fmla="*/ 2663825 w 2499"/>
              <a:gd name="T5" fmla="*/ 360363 h 248"/>
              <a:gd name="T6" fmla="*/ 1700213 w 2499"/>
              <a:gd name="T7" fmla="*/ 268288 h 248"/>
              <a:gd name="T8" fmla="*/ 719138 w 2499"/>
              <a:gd name="T9" fmla="*/ 215900 h 248"/>
              <a:gd name="T10" fmla="*/ 0 w 2499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9" h="248">
                <a:moveTo>
                  <a:pt x="2499" y="145"/>
                </a:moveTo>
                <a:cubicBezTo>
                  <a:pt x="2438" y="129"/>
                  <a:pt x="2268" y="31"/>
                  <a:pt x="2131" y="45"/>
                </a:cubicBezTo>
                <a:cubicBezTo>
                  <a:pt x="1994" y="59"/>
                  <a:pt x="1855" y="206"/>
                  <a:pt x="1678" y="227"/>
                </a:cubicBezTo>
                <a:cubicBezTo>
                  <a:pt x="1501" y="248"/>
                  <a:pt x="1275" y="184"/>
                  <a:pt x="1071" y="169"/>
                </a:cubicBezTo>
                <a:cubicBezTo>
                  <a:pt x="867" y="154"/>
                  <a:pt x="631" y="164"/>
                  <a:pt x="453" y="136"/>
                </a:cubicBezTo>
                <a:cubicBezTo>
                  <a:pt x="275" y="108"/>
                  <a:pt x="136" y="64"/>
                  <a:pt x="0" y="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5" name="Freeform 9">
            <a:extLst>
              <a:ext uri="{FF2B5EF4-FFF2-40B4-BE49-F238E27FC236}">
                <a16:creationId xmlns:a16="http://schemas.microsoft.com/office/drawing/2014/main" id="{A2524E80-81A0-4383-862F-5E5CCB74FDE6}"/>
              </a:ext>
            </a:extLst>
          </p:cNvPr>
          <p:cNvSpPr>
            <a:spLocks/>
          </p:cNvSpPr>
          <p:nvPr/>
        </p:nvSpPr>
        <p:spPr bwMode="auto">
          <a:xfrm>
            <a:off x="4486275" y="4892675"/>
            <a:ext cx="5753100" cy="361950"/>
          </a:xfrm>
          <a:custGeom>
            <a:avLst/>
            <a:gdLst>
              <a:gd name="T0" fmla="*/ 5753100 w 3624"/>
              <a:gd name="T1" fmla="*/ 336550 h 228"/>
              <a:gd name="T2" fmla="*/ 4922838 w 3624"/>
              <a:gd name="T3" fmla="*/ 120650 h 228"/>
              <a:gd name="T4" fmla="*/ 4410075 w 3624"/>
              <a:gd name="T5" fmla="*/ 274638 h 228"/>
              <a:gd name="T6" fmla="*/ 3914775 w 3624"/>
              <a:gd name="T7" fmla="*/ 336550 h 228"/>
              <a:gd name="T8" fmla="*/ 2978150 w 3624"/>
              <a:gd name="T9" fmla="*/ 120650 h 228"/>
              <a:gd name="T10" fmla="*/ 1393825 w 3624"/>
              <a:gd name="T11" fmla="*/ 192088 h 228"/>
              <a:gd name="T12" fmla="*/ 557213 w 3624"/>
              <a:gd name="T13" fmla="*/ 26988 h 228"/>
              <a:gd name="T14" fmla="*/ 0 w 3624"/>
              <a:gd name="T15" fmla="*/ 31750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4" h="228">
                <a:moveTo>
                  <a:pt x="3624" y="212"/>
                </a:moveTo>
                <a:cubicBezTo>
                  <a:pt x="3536" y="189"/>
                  <a:pt x="3242" y="82"/>
                  <a:pt x="3101" y="76"/>
                </a:cubicBezTo>
                <a:cubicBezTo>
                  <a:pt x="2960" y="70"/>
                  <a:pt x="2884" y="150"/>
                  <a:pt x="2778" y="173"/>
                </a:cubicBezTo>
                <a:cubicBezTo>
                  <a:pt x="2672" y="196"/>
                  <a:pt x="2616" y="228"/>
                  <a:pt x="2466" y="212"/>
                </a:cubicBezTo>
                <a:cubicBezTo>
                  <a:pt x="2316" y="196"/>
                  <a:pt x="2141" y="91"/>
                  <a:pt x="1876" y="76"/>
                </a:cubicBezTo>
                <a:cubicBezTo>
                  <a:pt x="1611" y="61"/>
                  <a:pt x="1132" y="131"/>
                  <a:pt x="878" y="121"/>
                </a:cubicBezTo>
                <a:cubicBezTo>
                  <a:pt x="624" y="111"/>
                  <a:pt x="497" y="34"/>
                  <a:pt x="351" y="17"/>
                </a:cubicBezTo>
                <a:cubicBezTo>
                  <a:pt x="205" y="0"/>
                  <a:pt x="73" y="20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6" name="Freeform 10">
            <a:extLst>
              <a:ext uri="{FF2B5EF4-FFF2-40B4-BE49-F238E27FC236}">
                <a16:creationId xmlns:a16="http://schemas.microsoft.com/office/drawing/2014/main" id="{C0B6FE61-7EF6-417E-B663-FCCCC644697C}"/>
              </a:ext>
            </a:extLst>
          </p:cNvPr>
          <p:cNvSpPr>
            <a:spLocks/>
          </p:cNvSpPr>
          <p:nvPr/>
        </p:nvSpPr>
        <p:spPr bwMode="auto">
          <a:xfrm>
            <a:off x="7458075" y="4962525"/>
            <a:ext cx="3175000" cy="554038"/>
          </a:xfrm>
          <a:custGeom>
            <a:avLst/>
            <a:gdLst>
              <a:gd name="T0" fmla="*/ 0 w 2000"/>
              <a:gd name="T1" fmla="*/ 0 h 349"/>
              <a:gd name="T2" fmla="*/ 725488 w 2000"/>
              <a:gd name="T3" fmla="*/ 50800 h 349"/>
              <a:gd name="T4" fmla="*/ 1290638 w 2000"/>
              <a:gd name="T5" fmla="*/ 61913 h 349"/>
              <a:gd name="T6" fmla="*/ 1806575 w 2000"/>
              <a:gd name="T7" fmla="*/ 195263 h 349"/>
              <a:gd name="T8" fmla="*/ 2309813 w 2000"/>
              <a:gd name="T9" fmla="*/ 482600 h 349"/>
              <a:gd name="T10" fmla="*/ 2814638 w 2000"/>
              <a:gd name="T11" fmla="*/ 482600 h 349"/>
              <a:gd name="T12" fmla="*/ 3175000 w 2000"/>
              <a:gd name="T13" fmla="*/ 554038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0" h="349">
                <a:moveTo>
                  <a:pt x="0" y="0"/>
                </a:moveTo>
                <a:cubicBezTo>
                  <a:pt x="76" y="5"/>
                  <a:pt x="322" y="26"/>
                  <a:pt x="457" y="32"/>
                </a:cubicBezTo>
                <a:cubicBezTo>
                  <a:pt x="592" y="38"/>
                  <a:pt x="700" y="24"/>
                  <a:pt x="813" y="39"/>
                </a:cubicBezTo>
                <a:cubicBezTo>
                  <a:pt x="926" y="54"/>
                  <a:pt x="1031" y="79"/>
                  <a:pt x="1138" y="123"/>
                </a:cubicBezTo>
                <a:cubicBezTo>
                  <a:pt x="1245" y="167"/>
                  <a:pt x="1349" y="274"/>
                  <a:pt x="1455" y="304"/>
                </a:cubicBezTo>
                <a:cubicBezTo>
                  <a:pt x="1561" y="334"/>
                  <a:pt x="1682" y="296"/>
                  <a:pt x="1773" y="304"/>
                </a:cubicBezTo>
                <a:cubicBezTo>
                  <a:pt x="1864" y="312"/>
                  <a:pt x="1932" y="330"/>
                  <a:pt x="2000" y="349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7" name="Freeform 11">
            <a:extLst>
              <a:ext uri="{FF2B5EF4-FFF2-40B4-BE49-F238E27FC236}">
                <a16:creationId xmlns:a16="http://schemas.microsoft.com/office/drawing/2014/main" id="{174D936A-3F4D-49C4-8298-EE5FBBFED6A1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8" name="Freeform 12">
            <a:extLst>
              <a:ext uri="{FF2B5EF4-FFF2-40B4-BE49-F238E27FC236}">
                <a16:creationId xmlns:a16="http://schemas.microsoft.com/office/drawing/2014/main" id="{D240C958-E570-45DC-A9BC-4502B6DDF799}"/>
              </a:ext>
            </a:extLst>
          </p:cNvPr>
          <p:cNvSpPr>
            <a:spLocks/>
          </p:cNvSpPr>
          <p:nvPr/>
        </p:nvSpPr>
        <p:spPr bwMode="auto">
          <a:xfrm>
            <a:off x="1558925" y="4845050"/>
            <a:ext cx="1657350" cy="192088"/>
          </a:xfrm>
          <a:custGeom>
            <a:avLst/>
            <a:gdLst>
              <a:gd name="T0" fmla="*/ 1657350 w 1044"/>
              <a:gd name="T1" fmla="*/ 96838 h 121"/>
              <a:gd name="T2" fmla="*/ 1441450 w 1044"/>
              <a:gd name="T3" fmla="*/ 23813 h 121"/>
              <a:gd name="T4" fmla="*/ 1081088 w 1044"/>
              <a:gd name="T5" fmla="*/ 23813 h 121"/>
              <a:gd name="T6" fmla="*/ 433388 w 1044"/>
              <a:gd name="T7" fmla="*/ 168275 h 121"/>
              <a:gd name="T8" fmla="*/ 0 w 1044"/>
              <a:gd name="T9" fmla="*/ 168275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121">
                <a:moveTo>
                  <a:pt x="1044" y="61"/>
                </a:moveTo>
                <a:cubicBezTo>
                  <a:pt x="1006" y="42"/>
                  <a:pt x="968" y="23"/>
                  <a:pt x="908" y="15"/>
                </a:cubicBezTo>
                <a:cubicBezTo>
                  <a:pt x="848" y="7"/>
                  <a:pt x="787" y="0"/>
                  <a:pt x="681" y="15"/>
                </a:cubicBezTo>
                <a:cubicBezTo>
                  <a:pt x="575" y="30"/>
                  <a:pt x="386" y="91"/>
                  <a:pt x="273" y="106"/>
                </a:cubicBezTo>
                <a:cubicBezTo>
                  <a:pt x="160" y="121"/>
                  <a:pt x="80" y="113"/>
                  <a:pt x="0" y="10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9" name="Freeform 13">
            <a:extLst>
              <a:ext uri="{FF2B5EF4-FFF2-40B4-BE49-F238E27FC236}">
                <a16:creationId xmlns:a16="http://schemas.microsoft.com/office/drawing/2014/main" id="{B8452328-F4C7-45BB-AC2E-AA4CC4AA6274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0" name="Freeform 14">
            <a:extLst>
              <a:ext uri="{FF2B5EF4-FFF2-40B4-BE49-F238E27FC236}">
                <a16:creationId xmlns:a16="http://schemas.microsoft.com/office/drawing/2014/main" id="{E7649DF7-D24B-448E-B035-9D7D4FD2B655}"/>
              </a:ext>
            </a:extLst>
          </p:cNvPr>
          <p:cNvSpPr>
            <a:spLocks/>
          </p:cNvSpPr>
          <p:nvPr/>
        </p:nvSpPr>
        <p:spPr bwMode="auto">
          <a:xfrm>
            <a:off x="1524000" y="1436688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1" name="Freeform 15">
            <a:extLst>
              <a:ext uri="{FF2B5EF4-FFF2-40B4-BE49-F238E27FC236}">
                <a16:creationId xmlns:a16="http://schemas.microsoft.com/office/drawing/2014/main" id="{B9B1BEA7-31D7-409A-89C7-B8A32F262563}"/>
              </a:ext>
            </a:extLst>
          </p:cNvPr>
          <p:cNvSpPr>
            <a:spLocks/>
          </p:cNvSpPr>
          <p:nvPr/>
        </p:nvSpPr>
        <p:spPr bwMode="auto">
          <a:xfrm>
            <a:off x="3538539" y="1571625"/>
            <a:ext cx="2205037" cy="285750"/>
          </a:xfrm>
          <a:custGeom>
            <a:avLst/>
            <a:gdLst>
              <a:gd name="T0" fmla="*/ 0 w 1389"/>
              <a:gd name="T1" fmla="*/ 0 h 180"/>
              <a:gd name="T2" fmla="*/ 309562 w 1389"/>
              <a:gd name="T3" fmla="*/ 90488 h 180"/>
              <a:gd name="T4" fmla="*/ 973137 w 1389"/>
              <a:gd name="T5" fmla="*/ 152400 h 180"/>
              <a:gd name="T6" fmla="*/ 1549400 w 1389"/>
              <a:gd name="T7" fmla="*/ 80963 h 180"/>
              <a:gd name="T8" fmla="*/ 2205037 w 1389"/>
              <a:gd name="T9" fmla="*/ 28575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" h="180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47" y="37"/>
                  <a:pt x="976" y="51"/>
                </a:cubicBezTo>
                <a:cubicBezTo>
                  <a:pt x="1105" y="65"/>
                  <a:pt x="1303" y="153"/>
                  <a:pt x="1389" y="18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2" name="Freeform 16">
            <a:extLst>
              <a:ext uri="{FF2B5EF4-FFF2-40B4-BE49-F238E27FC236}">
                <a16:creationId xmlns:a16="http://schemas.microsoft.com/office/drawing/2014/main" id="{D23EBFDD-42DB-4C96-B5CE-C77D5BA7BF3E}"/>
              </a:ext>
            </a:extLst>
          </p:cNvPr>
          <p:cNvSpPr>
            <a:spLocks/>
          </p:cNvSpPr>
          <p:nvPr/>
        </p:nvSpPr>
        <p:spPr bwMode="auto">
          <a:xfrm>
            <a:off x="1528763" y="1484313"/>
            <a:ext cx="5815012" cy="336550"/>
          </a:xfrm>
          <a:custGeom>
            <a:avLst/>
            <a:gdLst>
              <a:gd name="T0" fmla="*/ 0 w 3663"/>
              <a:gd name="T1" fmla="*/ 282575 h 212"/>
              <a:gd name="T2" fmla="*/ 534987 w 3663"/>
              <a:gd name="T3" fmla="*/ 239713 h 212"/>
              <a:gd name="T4" fmla="*/ 1254125 w 3663"/>
              <a:gd name="T5" fmla="*/ 23813 h 212"/>
              <a:gd name="T6" fmla="*/ 1974850 w 3663"/>
              <a:gd name="T7" fmla="*/ 168275 h 212"/>
              <a:gd name="T8" fmla="*/ 2695575 w 3663"/>
              <a:gd name="T9" fmla="*/ 23813 h 212"/>
              <a:gd name="T10" fmla="*/ 3414712 w 3663"/>
              <a:gd name="T11" fmla="*/ 312738 h 212"/>
              <a:gd name="T12" fmla="*/ 4567237 w 3663"/>
              <a:gd name="T13" fmla="*/ 168275 h 212"/>
              <a:gd name="T14" fmla="*/ 5453062 w 3663"/>
              <a:gd name="T15" fmla="*/ 306388 h 212"/>
              <a:gd name="T16" fmla="*/ 5815012 w 3663"/>
              <a:gd name="T17" fmla="*/ 330200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12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3" y="107"/>
                  <a:pt x="2877" y="106"/>
                </a:cubicBezTo>
                <a:cubicBezTo>
                  <a:pt x="3091" y="105"/>
                  <a:pt x="3304" y="176"/>
                  <a:pt x="3435" y="193"/>
                </a:cubicBezTo>
                <a:cubicBezTo>
                  <a:pt x="3566" y="210"/>
                  <a:pt x="3616" y="20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3" name="Freeform 17">
            <a:extLst>
              <a:ext uri="{FF2B5EF4-FFF2-40B4-BE49-F238E27FC236}">
                <a16:creationId xmlns:a16="http://schemas.microsoft.com/office/drawing/2014/main" id="{588A378E-0EAD-4594-B658-57AD031BD29B}"/>
              </a:ext>
            </a:extLst>
          </p:cNvPr>
          <p:cNvSpPr>
            <a:spLocks/>
          </p:cNvSpPr>
          <p:nvPr/>
        </p:nvSpPr>
        <p:spPr bwMode="auto">
          <a:xfrm>
            <a:off x="5448300" y="1397000"/>
            <a:ext cx="5143500" cy="433388"/>
          </a:xfrm>
          <a:custGeom>
            <a:avLst/>
            <a:gdLst>
              <a:gd name="T0" fmla="*/ 5143500 w 3240"/>
              <a:gd name="T1" fmla="*/ 146050 h 273"/>
              <a:gd name="T2" fmla="*/ 4535488 w 3240"/>
              <a:gd name="T3" fmla="*/ 111125 h 273"/>
              <a:gd name="T4" fmla="*/ 3816350 w 3240"/>
              <a:gd name="T5" fmla="*/ 400050 h 273"/>
              <a:gd name="T6" fmla="*/ 2852738 w 3240"/>
              <a:gd name="T7" fmla="*/ 307975 h 273"/>
              <a:gd name="T8" fmla="*/ 1871663 w 3240"/>
              <a:gd name="T9" fmla="*/ 255588 h 273"/>
              <a:gd name="T10" fmla="*/ 1085850 w 3240"/>
              <a:gd name="T11" fmla="*/ 41275 h 273"/>
              <a:gd name="T12" fmla="*/ 0 w 3240"/>
              <a:gd name="T13" fmla="*/ 3175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0" h="273">
                <a:moveTo>
                  <a:pt x="3240" y="92"/>
                </a:moveTo>
                <a:cubicBezTo>
                  <a:pt x="3176" y="87"/>
                  <a:pt x="2996" y="43"/>
                  <a:pt x="2857" y="70"/>
                </a:cubicBezTo>
                <a:cubicBezTo>
                  <a:pt x="2718" y="97"/>
                  <a:pt x="2581" y="231"/>
                  <a:pt x="2404" y="252"/>
                </a:cubicBezTo>
                <a:cubicBezTo>
                  <a:pt x="2227" y="273"/>
                  <a:pt x="2001" y="209"/>
                  <a:pt x="1797" y="194"/>
                </a:cubicBezTo>
                <a:cubicBezTo>
                  <a:pt x="1593" y="179"/>
                  <a:pt x="1364" y="189"/>
                  <a:pt x="1179" y="161"/>
                </a:cubicBezTo>
                <a:cubicBezTo>
                  <a:pt x="994" y="133"/>
                  <a:pt x="880" y="52"/>
                  <a:pt x="684" y="26"/>
                </a:cubicBezTo>
                <a:cubicBezTo>
                  <a:pt x="488" y="0"/>
                  <a:pt x="142" y="7"/>
                  <a:pt x="0" y="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4" name="Freeform 18">
            <a:extLst>
              <a:ext uri="{FF2B5EF4-FFF2-40B4-BE49-F238E27FC236}">
                <a16:creationId xmlns:a16="http://schemas.microsoft.com/office/drawing/2014/main" id="{080DBEF3-4695-4047-A7B2-01A311E61F6B}"/>
              </a:ext>
            </a:extLst>
          </p:cNvPr>
          <p:cNvSpPr>
            <a:spLocks/>
          </p:cNvSpPr>
          <p:nvPr/>
        </p:nvSpPr>
        <p:spPr bwMode="auto">
          <a:xfrm>
            <a:off x="4457701" y="1366839"/>
            <a:ext cx="6181725" cy="319087"/>
          </a:xfrm>
          <a:custGeom>
            <a:avLst/>
            <a:gdLst>
              <a:gd name="T0" fmla="*/ 6181725 w 3894"/>
              <a:gd name="T1" fmla="*/ 261937 h 201"/>
              <a:gd name="T2" fmla="*/ 4951413 w 3894"/>
              <a:gd name="T3" fmla="*/ 69850 h 201"/>
              <a:gd name="T4" fmla="*/ 4438650 w 3894"/>
              <a:gd name="T5" fmla="*/ 223837 h 201"/>
              <a:gd name="T6" fmla="*/ 3943350 w 3894"/>
              <a:gd name="T7" fmla="*/ 285750 h 201"/>
              <a:gd name="T8" fmla="*/ 2428875 w 3894"/>
              <a:gd name="T9" fmla="*/ 23812 h 201"/>
              <a:gd name="T10" fmla="*/ 1422400 w 3894"/>
              <a:gd name="T11" fmla="*/ 141287 h 201"/>
              <a:gd name="T12" fmla="*/ 571500 w 3894"/>
              <a:gd name="T13" fmla="*/ 128587 h 201"/>
              <a:gd name="T14" fmla="*/ 0 w 3894"/>
              <a:gd name="T15" fmla="*/ 52387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94" h="201">
                <a:moveTo>
                  <a:pt x="3894" y="165"/>
                </a:moveTo>
                <a:cubicBezTo>
                  <a:pt x="3766" y="145"/>
                  <a:pt x="3302" y="48"/>
                  <a:pt x="3119" y="44"/>
                </a:cubicBezTo>
                <a:cubicBezTo>
                  <a:pt x="2936" y="40"/>
                  <a:pt x="2902" y="118"/>
                  <a:pt x="2796" y="141"/>
                </a:cubicBezTo>
                <a:cubicBezTo>
                  <a:pt x="2690" y="164"/>
                  <a:pt x="2695" y="201"/>
                  <a:pt x="2484" y="180"/>
                </a:cubicBezTo>
                <a:cubicBezTo>
                  <a:pt x="2273" y="159"/>
                  <a:pt x="1795" y="30"/>
                  <a:pt x="1530" y="15"/>
                </a:cubicBezTo>
                <a:cubicBezTo>
                  <a:pt x="1265" y="0"/>
                  <a:pt x="1091" y="78"/>
                  <a:pt x="896" y="89"/>
                </a:cubicBezTo>
                <a:cubicBezTo>
                  <a:pt x="701" y="100"/>
                  <a:pt x="509" y="90"/>
                  <a:pt x="360" y="81"/>
                </a:cubicBezTo>
                <a:cubicBezTo>
                  <a:pt x="211" y="72"/>
                  <a:pt x="75" y="43"/>
                  <a:pt x="0" y="3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5" name="Freeform 19">
            <a:extLst>
              <a:ext uri="{FF2B5EF4-FFF2-40B4-BE49-F238E27FC236}">
                <a16:creationId xmlns:a16="http://schemas.microsoft.com/office/drawing/2014/main" id="{12E106A8-5AD5-4CB7-A3F2-23E75CC5D7BE}"/>
              </a:ext>
            </a:extLst>
          </p:cNvPr>
          <p:cNvSpPr>
            <a:spLocks/>
          </p:cNvSpPr>
          <p:nvPr/>
        </p:nvSpPr>
        <p:spPr bwMode="auto">
          <a:xfrm>
            <a:off x="7105650" y="1266825"/>
            <a:ext cx="3543300" cy="533400"/>
          </a:xfrm>
          <a:custGeom>
            <a:avLst/>
            <a:gdLst>
              <a:gd name="T0" fmla="*/ 0 w 2232"/>
              <a:gd name="T1" fmla="*/ 0 h 336"/>
              <a:gd name="T2" fmla="*/ 1077913 w 2232"/>
              <a:gd name="T3" fmla="*/ 169863 h 336"/>
              <a:gd name="T4" fmla="*/ 1643063 w 2232"/>
              <a:gd name="T5" fmla="*/ 180975 h 336"/>
              <a:gd name="T6" fmla="*/ 2159000 w 2232"/>
              <a:gd name="T7" fmla="*/ 314325 h 336"/>
              <a:gd name="T8" fmla="*/ 2781300 w 2232"/>
              <a:gd name="T9" fmla="*/ 514350 h 336"/>
              <a:gd name="T10" fmla="*/ 3267075 w 2232"/>
              <a:gd name="T11" fmla="*/ 428625 h 336"/>
              <a:gd name="T12" fmla="*/ 3543300 w 2232"/>
              <a:gd name="T13" fmla="*/ 4191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32" h="336">
                <a:moveTo>
                  <a:pt x="0" y="0"/>
                </a:moveTo>
                <a:cubicBezTo>
                  <a:pt x="112" y="18"/>
                  <a:pt x="507" y="88"/>
                  <a:pt x="679" y="107"/>
                </a:cubicBezTo>
                <a:cubicBezTo>
                  <a:pt x="851" y="126"/>
                  <a:pt x="922" y="99"/>
                  <a:pt x="1035" y="114"/>
                </a:cubicBezTo>
                <a:cubicBezTo>
                  <a:pt x="1148" y="129"/>
                  <a:pt x="1241" y="163"/>
                  <a:pt x="1360" y="198"/>
                </a:cubicBezTo>
                <a:cubicBezTo>
                  <a:pt x="1479" y="233"/>
                  <a:pt x="1636" y="312"/>
                  <a:pt x="1752" y="324"/>
                </a:cubicBezTo>
                <a:cubicBezTo>
                  <a:pt x="1868" y="336"/>
                  <a:pt x="1978" y="280"/>
                  <a:pt x="2058" y="270"/>
                </a:cubicBezTo>
                <a:cubicBezTo>
                  <a:pt x="2138" y="260"/>
                  <a:pt x="2196" y="265"/>
                  <a:pt x="2232" y="264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6" name="Freeform 20">
            <a:extLst>
              <a:ext uri="{FF2B5EF4-FFF2-40B4-BE49-F238E27FC236}">
                <a16:creationId xmlns:a16="http://schemas.microsoft.com/office/drawing/2014/main" id="{3F62FBB2-2340-4C85-88D6-452C57304AC6}"/>
              </a:ext>
            </a:extLst>
          </p:cNvPr>
          <p:cNvSpPr>
            <a:spLocks/>
          </p:cNvSpPr>
          <p:nvPr/>
        </p:nvSpPr>
        <p:spPr bwMode="auto">
          <a:xfrm>
            <a:off x="7181851" y="1585913"/>
            <a:ext cx="1590675" cy="290512"/>
          </a:xfrm>
          <a:custGeom>
            <a:avLst/>
            <a:gdLst>
              <a:gd name="T0" fmla="*/ 0 w 1002"/>
              <a:gd name="T1" fmla="*/ 0 h 183"/>
              <a:gd name="T2" fmla="*/ 419100 w 1002"/>
              <a:gd name="T3" fmla="*/ 119062 h 183"/>
              <a:gd name="T4" fmla="*/ 1590675 w 1002"/>
              <a:gd name="T5" fmla="*/ 290512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183">
                <a:moveTo>
                  <a:pt x="0" y="0"/>
                </a:moveTo>
                <a:cubicBezTo>
                  <a:pt x="44" y="13"/>
                  <a:pt x="97" y="45"/>
                  <a:pt x="264" y="75"/>
                </a:cubicBezTo>
                <a:cubicBezTo>
                  <a:pt x="431" y="105"/>
                  <a:pt x="848" y="160"/>
                  <a:pt x="1002" y="18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7" name="Freeform 21">
            <a:extLst>
              <a:ext uri="{FF2B5EF4-FFF2-40B4-BE49-F238E27FC236}">
                <a16:creationId xmlns:a16="http://schemas.microsoft.com/office/drawing/2014/main" id="{D2EA612A-2357-45B8-AE60-1B7B1A522D95}"/>
              </a:ext>
            </a:extLst>
          </p:cNvPr>
          <p:cNvSpPr>
            <a:spLocks/>
          </p:cNvSpPr>
          <p:nvPr/>
        </p:nvSpPr>
        <p:spPr bwMode="auto">
          <a:xfrm>
            <a:off x="1514476" y="1377950"/>
            <a:ext cx="1819275" cy="146050"/>
          </a:xfrm>
          <a:custGeom>
            <a:avLst/>
            <a:gdLst>
              <a:gd name="T0" fmla="*/ 1819275 w 1146"/>
              <a:gd name="T1" fmla="*/ 146050 h 92"/>
              <a:gd name="T2" fmla="*/ 1495425 w 1146"/>
              <a:gd name="T3" fmla="*/ 79375 h 92"/>
              <a:gd name="T4" fmla="*/ 1123950 w 1146"/>
              <a:gd name="T5" fmla="*/ 3175 h 92"/>
              <a:gd name="T6" fmla="*/ 477838 w 1146"/>
              <a:gd name="T7" fmla="*/ 58738 h 92"/>
              <a:gd name="T8" fmla="*/ 0 w 1146"/>
              <a:gd name="T9" fmla="*/ 317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92">
                <a:moveTo>
                  <a:pt x="1146" y="92"/>
                </a:moveTo>
                <a:cubicBezTo>
                  <a:pt x="1112" y="85"/>
                  <a:pt x="1015" y="65"/>
                  <a:pt x="942" y="50"/>
                </a:cubicBezTo>
                <a:cubicBezTo>
                  <a:pt x="869" y="35"/>
                  <a:pt x="815" y="4"/>
                  <a:pt x="708" y="2"/>
                </a:cubicBezTo>
                <a:cubicBezTo>
                  <a:pt x="601" y="0"/>
                  <a:pt x="419" y="34"/>
                  <a:pt x="301" y="37"/>
                </a:cubicBezTo>
                <a:cubicBezTo>
                  <a:pt x="183" y="40"/>
                  <a:pt x="63" y="24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8" name="Freeform 22">
            <a:extLst>
              <a:ext uri="{FF2B5EF4-FFF2-40B4-BE49-F238E27FC236}">
                <a16:creationId xmlns:a16="http://schemas.microsoft.com/office/drawing/2014/main" id="{6E9B62AA-0129-4A35-92DD-8D33555051B2}"/>
              </a:ext>
            </a:extLst>
          </p:cNvPr>
          <p:cNvSpPr>
            <a:spLocks/>
          </p:cNvSpPr>
          <p:nvPr/>
        </p:nvSpPr>
        <p:spPr bwMode="auto">
          <a:xfrm>
            <a:off x="3216275" y="1452564"/>
            <a:ext cx="641350" cy="128587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2 h 81"/>
              <a:gd name="T4" fmla="*/ 0 w 404"/>
              <a:gd name="T5" fmla="*/ 1285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0679" name="Picture 23">
            <a:extLst>
              <a:ext uri="{FF2B5EF4-FFF2-40B4-BE49-F238E27FC236}">
                <a16:creationId xmlns:a16="http://schemas.microsoft.com/office/drawing/2014/main" id="{D6AC4C4E-D353-4D8F-8405-941CA720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799">
            <a:off x="4079875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92" name="Freeform 24">
            <a:extLst>
              <a:ext uri="{FF2B5EF4-FFF2-40B4-BE49-F238E27FC236}">
                <a16:creationId xmlns:a16="http://schemas.microsoft.com/office/drawing/2014/main" id="{23B580A4-43F1-41F1-AAD4-D3E1248C99BF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93" name="Picture 25">
            <a:extLst>
              <a:ext uri="{FF2B5EF4-FFF2-40B4-BE49-F238E27FC236}">
                <a16:creationId xmlns:a16="http://schemas.microsoft.com/office/drawing/2014/main" id="{DA847568-7540-4A4A-AD59-A8C40958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727575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>
            <a:extLst>
              <a:ext uri="{FF2B5EF4-FFF2-40B4-BE49-F238E27FC236}">
                <a16:creationId xmlns:a16="http://schemas.microsoft.com/office/drawing/2014/main" id="{457717CC-AACB-4C88-B393-6D0104E6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846">
            <a:off x="5159375" y="40052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>
            <a:extLst>
              <a:ext uri="{FF2B5EF4-FFF2-40B4-BE49-F238E27FC236}">
                <a16:creationId xmlns:a16="http://schemas.microsoft.com/office/drawing/2014/main" id="{BF5E6EE3-6273-437E-A45E-9807FDD6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5664200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>
            <a:extLst>
              <a:ext uri="{FF2B5EF4-FFF2-40B4-BE49-F238E27FC236}">
                <a16:creationId xmlns:a16="http://schemas.microsoft.com/office/drawing/2014/main" id="{C2414555-05D5-4091-87B3-B62AD0F9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479">
            <a:off x="5735639" y="42926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>
            <a:extLst>
              <a:ext uri="{FF2B5EF4-FFF2-40B4-BE49-F238E27FC236}">
                <a16:creationId xmlns:a16="http://schemas.microsoft.com/office/drawing/2014/main" id="{B20B8608-E002-426E-AC7A-B82B274C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625">
            <a:off x="6096000" y="37163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>
            <a:extLst>
              <a:ext uri="{FF2B5EF4-FFF2-40B4-BE49-F238E27FC236}">
                <a16:creationId xmlns:a16="http://schemas.microsoft.com/office/drawing/2014/main" id="{F0DFE8AC-5C89-48CF-9CB6-93790638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4685">
            <a:off x="6383338" y="4292601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>
            <a:extLst>
              <a:ext uri="{FF2B5EF4-FFF2-40B4-BE49-F238E27FC236}">
                <a16:creationId xmlns:a16="http://schemas.microsoft.com/office/drawing/2014/main" id="{BB59FE6D-1DE5-4485-B98C-08D979D2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5863">
            <a:off x="5603876" y="3128963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>
            <a:extLst>
              <a:ext uri="{FF2B5EF4-FFF2-40B4-BE49-F238E27FC236}">
                <a16:creationId xmlns:a16="http://schemas.microsoft.com/office/drawing/2014/main" id="{22DFE8F9-FB75-4FBA-8901-E7DE8CCF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9783">
            <a:off x="6467475" y="3273425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>
            <a:extLst>
              <a:ext uri="{FF2B5EF4-FFF2-40B4-BE49-F238E27FC236}">
                <a16:creationId xmlns:a16="http://schemas.microsoft.com/office/drawing/2014/main" id="{5751FFB3-CDF4-4252-8701-6DEE6715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6184">
            <a:off x="6756400" y="27686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>
            <a:extLst>
              <a:ext uri="{FF2B5EF4-FFF2-40B4-BE49-F238E27FC236}">
                <a16:creationId xmlns:a16="http://schemas.microsoft.com/office/drawing/2014/main" id="{3ADCB618-EBE1-4B37-B94D-D4FFAE55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831">
            <a:off x="6972300" y="29845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>
            <a:extLst>
              <a:ext uri="{FF2B5EF4-FFF2-40B4-BE49-F238E27FC236}">
                <a16:creationId xmlns:a16="http://schemas.microsoft.com/office/drawing/2014/main" id="{A6557D68-A95F-4F30-9CCE-C5927B2F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943475" y="32131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>
            <a:extLst>
              <a:ext uri="{FF2B5EF4-FFF2-40B4-BE49-F238E27FC236}">
                <a16:creationId xmlns:a16="http://schemas.microsoft.com/office/drawing/2014/main" id="{DF1B6D89-4E7B-428D-BF27-5785281E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5220">
            <a:off x="7175500" y="37893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>
            <a:extLst>
              <a:ext uri="{FF2B5EF4-FFF2-40B4-BE49-F238E27FC236}">
                <a16:creationId xmlns:a16="http://schemas.microsoft.com/office/drawing/2014/main" id="{8DA6C86C-A448-4387-9580-39FD18E7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>
            <a:extLst>
              <a:ext uri="{FF2B5EF4-FFF2-40B4-BE49-F238E27FC236}">
                <a16:creationId xmlns:a16="http://schemas.microsoft.com/office/drawing/2014/main" id="{2773721C-426B-40A4-82C0-53BBC2EF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>
            <a:extLst>
              <a:ext uri="{FF2B5EF4-FFF2-40B4-BE49-F238E27FC236}">
                <a16:creationId xmlns:a16="http://schemas.microsoft.com/office/drawing/2014/main" id="{62C4AE11-417A-481F-9290-5AED4E1B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>
            <a:extLst>
              <a:ext uri="{FF2B5EF4-FFF2-40B4-BE49-F238E27FC236}">
                <a16:creationId xmlns:a16="http://schemas.microsoft.com/office/drawing/2014/main" id="{6C2AAF38-53CA-4508-81CE-34CE257E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4">
            <a:extLst>
              <a:ext uri="{FF2B5EF4-FFF2-40B4-BE49-F238E27FC236}">
                <a16:creationId xmlns:a16="http://schemas.microsoft.com/office/drawing/2014/main" id="{56BA29E3-12C4-4427-B889-AF8D438D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45">
            <a:extLst>
              <a:ext uri="{FF2B5EF4-FFF2-40B4-BE49-F238E27FC236}">
                <a16:creationId xmlns:a16="http://schemas.microsoft.com/office/drawing/2014/main" id="{86DF4D94-0702-44CC-B8B6-D1A63AE7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46">
            <a:extLst>
              <a:ext uri="{FF2B5EF4-FFF2-40B4-BE49-F238E27FC236}">
                <a16:creationId xmlns:a16="http://schemas.microsoft.com/office/drawing/2014/main" id="{255C739E-F652-4AC3-ADC4-8DB548C0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47">
            <a:extLst>
              <a:ext uri="{FF2B5EF4-FFF2-40B4-BE49-F238E27FC236}">
                <a16:creationId xmlns:a16="http://schemas.microsoft.com/office/drawing/2014/main" id="{8E6920A5-5A4B-414D-A592-269CF86A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49">
            <a:extLst>
              <a:ext uri="{FF2B5EF4-FFF2-40B4-BE49-F238E27FC236}">
                <a16:creationId xmlns:a16="http://schemas.microsoft.com/office/drawing/2014/main" id="{F550CB19-ED19-4368-99CE-4DE64F3D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>
            <a:extLst>
              <a:ext uri="{FF2B5EF4-FFF2-40B4-BE49-F238E27FC236}">
                <a16:creationId xmlns:a16="http://schemas.microsoft.com/office/drawing/2014/main" id="{642ED2AD-8023-4E8F-A131-0F2029BB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7" name="Picture 51">
            <a:extLst>
              <a:ext uri="{FF2B5EF4-FFF2-40B4-BE49-F238E27FC236}">
                <a16:creationId xmlns:a16="http://schemas.microsoft.com/office/drawing/2014/main" id="{DF292C6B-D579-44C4-A6DE-D57D7BD8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4943475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8" name="Picture 52">
            <a:extLst>
              <a:ext uri="{FF2B5EF4-FFF2-40B4-BE49-F238E27FC236}">
                <a16:creationId xmlns:a16="http://schemas.microsoft.com/office/drawing/2014/main" id="{1A9B4FFB-D4AA-48D4-8F2A-27A84C3C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65">
            <a:off x="5951539" y="27813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9" name="Picture 53">
            <a:extLst>
              <a:ext uri="{FF2B5EF4-FFF2-40B4-BE49-F238E27FC236}">
                <a16:creationId xmlns:a16="http://schemas.microsoft.com/office/drawing/2014/main" id="{8B18FB68-925F-49D4-A52A-92C0EC58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1749">
            <a:off x="6959600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0" name="Picture 54">
            <a:extLst>
              <a:ext uri="{FF2B5EF4-FFF2-40B4-BE49-F238E27FC236}">
                <a16:creationId xmlns:a16="http://schemas.microsoft.com/office/drawing/2014/main" id="{EDA0C7EB-8019-4F1B-88F0-A3FD1A07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735639" y="33575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1" name="Picture 55">
            <a:extLst>
              <a:ext uri="{FF2B5EF4-FFF2-40B4-BE49-F238E27FC236}">
                <a16:creationId xmlns:a16="http://schemas.microsoft.com/office/drawing/2014/main" id="{F7CE0E07-D565-4D0A-824D-935B0A2D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3719514" y="38608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2" name="Picture 56">
            <a:extLst>
              <a:ext uri="{FF2B5EF4-FFF2-40B4-BE49-F238E27FC236}">
                <a16:creationId xmlns:a16="http://schemas.microsoft.com/office/drawing/2014/main" id="{724C9C37-1A6D-46A3-A6BE-8AB6CD66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29">
            <a:off x="42243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3" name="Picture 57">
            <a:extLst>
              <a:ext uri="{FF2B5EF4-FFF2-40B4-BE49-F238E27FC236}">
                <a16:creationId xmlns:a16="http://schemas.microsoft.com/office/drawing/2014/main" id="{B34F622F-CB30-4C87-8052-BCF01D3A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448300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4" name="Picture 58">
            <a:extLst>
              <a:ext uri="{FF2B5EF4-FFF2-40B4-BE49-F238E27FC236}">
                <a16:creationId xmlns:a16="http://schemas.microsoft.com/office/drawing/2014/main" id="{5754B177-7081-456A-A29A-6E1FDB5A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378">
            <a:off x="61674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18" name="Rectangle 65">
            <a:extLst>
              <a:ext uri="{FF2B5EF4-FFF2-40B4-BE49-F238E27FC236}">
                <a16:creationId xmlns:a16="http://schemas.microsoft.com/office/drawing/2014/main" id="{3AB12D02-2AC7-40C8-BAD7-DA5630B3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399534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30CE23-4864-78A3-57BC-7B3BC1C2D1AB}"/>
              </a:ext>
            </a:extLst>
          </p:cNvPr>
          <p:cNvCxnSpPr/>
          <p:nvPr/>
        </p:nvCxnSpPr>
        <p:spPr>
          <a:xfrm flipV="1">
            <a:off x="4592481" y="5124451"/>
            <a:ext cx="455380" cy="96377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7F2222-FEE1-3872-FD34-1808AA18FD85}"/>
              </a:ext>
            </a:extLst>
          </p:cNvPr>
          <p:cNvSpPr txBox="1"/>
          <p:nvPr/>
        </p:nvSpPr>
        <p:spPr>
          <a:xfrm>
            <a:off x="3333751" y="6121636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 ESPOSIZIONE COLLAGENE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AAA849-7CF1-20E6-BFB5-2236A193754F}"/>
              </a:ext>
            </a:extLst>
          </p:cNvPr>
          <p:cNvGrpSpPr/>
          <p:nvPr/>
        </p:nvGrpSpPr>
        <p:grpSpPr>
          <a:xfrm>
            <a:off x="5310206" y="5209302"/>
            <a:ext cx="6618983" cy="1558664"/>
            <a:chOff x="5310206" y="5209302"/>
            <a:chExt cx="6618983" cy="1558664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FC5F31C-0F88-EA6F-09CA-C2CB632C56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0206" y="5209302"/>
              <a:ext cx="1819255" cy="8351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102046-7D3D-03BC-A1E0-9814208DE935}"/>
                </a:ext>
              </a:extLst>
            </p:cNvPr>
            <p:cNvSpPr txBox="1"/>
            <p:nvPr/>
          </p:nvSpPr>
          <p:spPr>
            <a:xfrm>
              <a:off x="6655595" y="6121635"/>
              <a:ext cx="5273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2) Cambiamento conformazione nel </a:t>
              </a:r>
              <a:r>
                <a:rPr lang="it-IT" dirty="0" err="1"/>
                <a:t>vWF</a:t>
              </a:r>
              <a:r>
                <a:rPr lang="it-IT" dirty="0"/>
                <a:t> che espone siti di legame per </a:t>
              </a:r>
              <a:r>
                <a:rPr lang="it-IT" dirty="0" err="1"/>
                <a:t>GPIb</a:t>
              </a:r>
              <a:r>
                <a:rPr lang="it-IT" dirty="0"/>
                <a:t> (sulle piastrine)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602848-BB0A-0084-67BD-8228E3383FB6}"/>
              </a:ext>
            </a:extLst>
          </p:cNvPr>
          <p:cNvGrpSpPr/>
          <p:nvPr/>
        </p:nvGrpSpPr>
        <p:grpSpPr>
          <a:xfrm>
            <a:off x="144391" y="2705002"/>
            <a:ext cx="1535119" cy="2607676"/>
            <a:chOff x="144391" y="2705002"/>
            <a:chExt cx="1535119" cy="26076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B5B459-0B00-8434-F882-22F4648ADBD7}"/>
                </a:ext>
              </a:extLst>
            </p:cNvPr>
            <p:cNvSpPr/>
            <p:nvPr/>
          </p:nvSpPr>
          <p:spPr>
            <a:xfrm>
              <a:off x="144391" y="2705002"/>
              <a:ext cx="1535119" cy="7483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323615-6FF7-1A51-BE3F-291449732A1F}"/>
                </a:ext>
              </a:extLst>
            </p:cNvPr>
            <p:cNvSpPr txBox="1"/>
            <p:nvPr/>
          </p:nvSpPr>
          <p:spPr>
            <a:xfrm>
              <a:off x="285753" y="4666347"/>
              <a:ext cx="13046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COLLAGENE</a:t>
              </a:r>
            </a:p>
            <a:p>
              <a:r>
                <a:rPr lang="it-IT" dirty="0"/>
                <a:t>TESSUTALE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AE64129-6EC1-91C1-B2E4-BFEC226C3A46}"/>
                </a:ext>
              </a:extLst>
            </p:cNvPr>
            <p:cNvSpPr txBox="1"/>
            <p:nvPr/>
          </p:nvSpPr>
          <p:spPr>
            <a:xfrm>
              <a:off x="519847" y="3370609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GPIb</a:t>
              </a:r>
              <a:endParaRPr lang="it-IT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535A32-3E44-E819-8967-5BC27DC2614D}"/>
                </a:ext>
              </a:extLst>
            </p:cNvPr>
            <p:cNvSpPr txBox="1"/>
            <p:nvPr/>
          </p:nvSpPr>
          <p:spPr>
            <a:xfrm>
              <a:off x="527540" y="3994444"/>
              <a:ext cx="599844" cy="3693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vWF</a:t>
              </a:r>
              <a:endParaRPr lang="it-IT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D34FD713-FA2B-8B13-BED2-2E0E73B6AA24}"/>
                </a:ext>
              </a:extLst>
            </p:cNvPr>
            <p:cNvSpPr/>
            <p:nvPr/>
          </p:nvSpPr>
          <p:spPr>
            <a:xfrm>
              <a:off x="743736" y="3688043"/>
              <a:ext cx="167453" cy="29508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93C7BEC2-CFB4-CA0C-BB2B-41C7BD5687B4}"/>
                </a:ext>
              </a:extLst>
            </p:cNvPr>
            <p:cNvSpPr/>
            <p:nvPr/>
          </p:nvSpPr>
          <p:spPr>
            <a:xfrm>
              <a:off x="750469" y="4361842"/>
              <a:ext cx="159266" cy="3075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2" name="Rectangle 3">
            <a:extLst>
              <a:ext uri="{FF2B5EF4-FFF2-40B4-BE49-F238E27FC236}">
                <a16:creationId xmlns:a16="http://schemas.microsoft.com/office/drawing/2014/main" id="{EF10C2AF-0659-896F-A3F9-B13726EEAA97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2. FASE PIASTRINICA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2691 0.17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8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599 0.14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7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7604 0.2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23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4 L -0.05052 0.166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80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55EB0BA-8B27-D79F-FD21-5C8A775A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Adesione piastrinica</a:t>
            </a: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B5BE990A-7F04-A92F-FDA7-118B6359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71813" y="1628776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C7C05C5-68F1-957D-61F3-D4E636599321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1844675"/>
            <a:ext cx="2581275" cy="1341438"/>
            <a:chOff x="1632" y="1440"/>
            <a:chExt cx="1626" cy="845"/>
          </a:xfrm>
        </p:grpSpPr>
        <p:pic>
          <p:nvPicPr>
            <p:cNvPr id="93197" name="Picture 5">
              <a:extLst>
                <a:ext uri="{FF2B5EF4-FFF2-40B4-BE49-F238E27FC236}">
                  <a16:creationId xmlns:a16="http://schemas.microsoft.com/office/drawing/2014/main" id="{48EE057E-B169-8998-43F3-7BB1FD300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440"/>
              <a:ext cx="1626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8" name="Text Box 6">
              <a:extLst>
                <a:ext uri="{FF2B5EF4-FFF2-40B4-BE49-F238E27FC236}">
                  <a16:creationId xmlns:a16="http://schemas.microsoft.com/office/drawing/2014/main" id="{B5A5D10B-0807-49A6-75E8-2FA31328B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1872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Ib</a:t>
              </a:r>
            </a:p>
          </p:txBody>
        </p:sp>
        <p:sp>
          <p:nvSpPr>
            <p:cNvPr id="93199" name="Text Box 7">
              <a:extLst>
                <a:ext uri="{FF2B5EF4-FFF2-40B4-BE49-F238E27FC236}">
                  <a16:creationId xmlns:a16="http://schemas.microsoft.com/office/drawing/2014/main" id="{73603B87-5C4C-E9DB-F729-1B56E9156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1920"/>
              <a:ext cx="4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Ia-IIa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5634CC26-4554-5EC3-0E24-61508C14A5D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482853"/>
            <a:ext cx="706438" cy="369888"/>
            <a:chOff x="3120" y="1564"/>
            <a:chExt cx="445" cy="233"/>
          </a:xfrm>
        </p:grpSpPr>
        <p:sp>
          <p:nvSpPr>
            <p:cNvPr id="58377" name="AutoShape 9">
              <a:extLst>
                <a:ext uri="{FF2B5EF4-FFF2-40B4-BE49-F238E27FC236}">
                  <a16:creationId xmlns:a16="http://schemas.microsoft.com/office/drawing/2014/main" id="{AFF7B201-669C-2FAC-87EF-7A7668D83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64"/>
              <a:ext cx="144" cy="233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3196" name="Text Box 10">
              <a:extLst>
                <a:ext uri="{FF2B5EF4-FFF2-40B4-BE49-F238E27FC236}">
                  <a16:creationId xmlns:a16="http://schemas.microsoft.com/office/drawing/2014/main" id="{1DCEA6DB-FEF7-C562-F742-75876CFC6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84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3190" name="Text Box 11">
            <a:extLst>
              <a:ext uri="{FF2B5EF4-FFF2-40B4-BE49-F238E27FC236}">
                <a16:creationId xmlns:a16="http://schemas.microsoft.com/office/drawing/2014/main" id="{7B27A0E2-27AA-0181-DF1E-6C61B8D5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7C00B9C0-17D3-0305-5E45-630D1270B677}"/>
              </a:ext>
            </a:extLst>
          </p:cNvPr>
          <p:cNvGrpSpPr>
            <a:grpSpLocks/>
          </p:cNvGrpSpPr>
          <p:nvPr/>
        </p:nvGrpSpPr>
        <p:grpSpPr bwMode="auto">
          <a:xfrm>
            <a:off x="6888164" y="4797425"/>
            <a:ext cx="706437" cy="596900"/>
            <a:chOff x="3312" y="2928"/>
            <a:chExt cx="445" cy="376"/>
          </a:xfrm>
        </p:grpSpPr>
        <p:sp>
          <p:nvSpPr>
            <p:cNvPr id="58381" name="AutoShape 13">
              <a:extLst>
                <a:ext uri="{FF2B5EF4-FFF2-40B4-BE49-F238E27FC236}">
                  <a16:creationId xmlns:a16="http://schemas.microsoft.com/office/drawing/2014/main" id="{5C496FAB-26DE-ACE6-76F3-7AEB8C0B6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3194" name="Text Box 14">
              <a:extLst>
                <a:ext uri="{FF2B5EF4-FFF2-40B4-BE49-F238E27FC236}">
                  <a16:creationId xmlns:a16="http://schemas.microsoft.com/office/drawing/2014/main" id="{25F4CE5D-C429-A589-779A-112C9D41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2"/>
                  </a:solidFill>
                  <a:latin typeface="Times New Roman" panose="02020603050405020304" pitchFamily="18" charset="0"/>
                </a:rPr>
                <a:t>vW</a:t>
              </a:r>
              <a:endParaRPr lang="it-IT" altLang="it-IT" sz="16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93192" name="Picture 15">
            <a:extLst>
              <a:ext uri="{FF2B5EF4-FFF2-40B4-BE49-F238E27FC236}">
                <a16:creationId xmlns:a16="http://schemas.microsoft.com/office/drawing/2014/main" id="{99603EA4-4EF7-DFEF-A1AF-AD952BEC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67" r="20000" b="4327"/>
          <a:stretch>
            <a:fillRect/>
          </a:stretch>
        </p:blipFill>
        <p:spPr bwMode="auto">
          <a:xfrm>
            <a:off x="8001000" y="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4583 0.3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8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7457E-6 L 0.18958 0.290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4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F3FB3B2-EEB3-8DD8-8617-623FA420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Adesione piastrinica</a:t>
            </a:r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94C0EA09-92A2-8B39-F797-5560F8B4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>
            <a:extLst>
              <a:ext uri="{FF2B5EF4-FFF2-40B4-BE49-F238E27FC236}">
                <a16:creationId xmlns:a16="http://schemas.microsoft.com/office/drawing/2014/main" id="{60E042F8-A4CA-2BC4-9EAE-16266A5776F6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686300"/>
            <a:ext cx="706438" cy="596900"/>
            <a:chOff x="3312" y="2928"/>
            <a:chExt cx="445" cy="376"/>
          </a:xfrm>
        </p:grpSpPr>
        <p:sp>
          <p:nvSpPr>
            <p:cNvPr id="59397" name="AutoShape 5">
              <a:extLst>
                <a:ext uri="{FF2B5EF4-FFF2-40B4-BE49-F238E27FC236}">
                  <a16:creationId xmlns:a16="http://schemas.microsoft.com/office/drawing/2014/main" id="{8E552FFC-D70E-7F32-3DB3-F5988581B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4219" name="Text Box 6">
              <a:extLst>
                <a:ext uri="{FF2B5EF4-FFF2-40B4-BE49-F238E27FC236}">
                  <a16:creationId xmlns:a16="http://schemas.microsoft.com/office/drawing/2014/main" id="{81D5A68F-26A7-6828-D784-3B7ECD9A5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4213" name="Text Box 7">
            <a:extLst>
              <a:ext uri="{FF2B5EF4-FFF2-40B4-BE49-F238E27FC236}">
                <a16:creationId xmlns:a16="http://schemas.microsoft.com/office/drawing/2014/main" id="{67D9D2B5-09B3-5799-C71A-564C1ACCB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pic>
        <p:nvPicPr>
          <p:cNvPr id="94214" name="Picture 8">
            <a:extLst>
              <a:ext uri="{FF2B5EF4-FFF2-40B4-BE49-F238E27FC236}">
                <a16:creationId xmlns:a16="http://schemas.microsoft.com/office/drawing/2014/main" id="{B10E361B-AD21-4661-1E4E-5B17A280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9364"/>
            <a:ext cx="255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xt Box 9">
            <a:extLst>
              <a:ext uri="{FF2B5EF4-FFF2-40B4-BE49-F238E27FC236}">
                <a16:creationId xmlns:a16="http://schemas.microsoft.com/office/drawing/2014/main" id="{36F96498-945D-E97B-53E7-966172C9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2926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Ib</a:t>
            </a:r>
          </a:p>
        </p:txBody>
      </p:sp>
      <p:sp>
        <p:nvSpPr>
          <p:cNvPr id="94216" name="Text Box 10">
            <a:extLst>
              <a:ext uri="{FF2B5EF4-FFF2-40B4-BE49-F238E27FC236}">
                <a16:creationId xmlns:a16="http://schemas.microsoft.com/office/drawing/2014/main" id="{725AF191-571F-C86F-898C-28FE88E2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45720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Ia-IIa</a:t>
            </a:r>
          </a:p>
        </p:txBody>
      </p:sp>
      <p:pic>
        <p:nvPicPr>
          <p:cNvPr id="94217" name="Picture 11">
            <a:extLst>
              <a:ext uri="{FF2B5EF4-FFF2-40B4-BE49-F238E27FC236}">
                <a16:creationId xmlns:a16="http://schemas.microsoft.com/office/drawing/2014/main" id="{A9E6CA78-4717-03DC-52A8-561BD000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t="9026" r="9764" b="27792"/>
          <a:stretch>
            <a:fillRect/>
          </a:stretch>
        </p:blipFill>
        <p:spPr bwMode="auto">
          <a:xfrm>
            <a:off x="8001000" y="152401"/>
            <a:ext cx="2667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4EC0E-8B37-EA32-1F14-1A01F0262607}"/>
              </a:ext>
            </a:extLst>
          </p:cNvPr>
          <p:cNvSpPr txBox="1"/>
          <p:nvPr/>
        </p:nvSpPr>
        <p:spPr>
          <a:xfrm>
            <a:off x="173865" y="2195848"/>
            <a:ext cx="2683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legame </a:t>
            </a:r>
            <a:r>
              <a:rPr lang="it-IT" sz="2400" dirty="0" err="1"/>
              <a:t>GPIb</a:t>
            </a:r>
            <a:r>
              <a:rPr lang="it-IT" sz="2400" dirty="0"/>
              <a:t>-</a:t>
            </a:r>
            <a:r>
              <a:rPr lang="it-IT" sz="2400" dirty="0" err="1"/>
              <a:t>vW</a:t>
            </a:r>
            <a:r>
              <a:rPr lang="it-IT" sz="2400" dirty="0"/>
              <a:t>-collagene favorisce il rallentamento </a:t>
            </a:r>
            <a:r>
              <a:rPr lang="it-IT" sz="2400" dirty="0" err="1"/>
              <a:t>dellle</a:t>
            </a:r>
            <a:r>
              <a:rPr lang="it-IT" sz="2400" dirty="0"/>
              <a:t> piastrine e l’interazione diretta tra </a:t>
            </a:r>
            <a:r>
              <a:rPr lang="it-IT" sz="2400" dirty="0" err="1"/>
              <a:t>Gp</a:t>
            </a:r>
            <a:r>
              <a:rPr lang="it-IT" sz="2400" dirty="0"/>
              <a:t> </a:t>
            </a:r>
            <a:r>
              <a:rPr lang="it-IT" sz="2400" dirty="0" err="1"/>
              <a:t>Ia</a:t>
            </a:r>
            <a:r>
              <a:rPr lang="it-IT" sz="2400" dirty="0"/>
              <a:t>-IIa e GPVI e collagene fibrillare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0E2F605-1362-F550-DA20-9BA2BB082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piastrinica: cambiamento di forma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AB664AB2-191B-3283-F5BD-3DCB7E4E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4">
            <a:extLst>
              <a:ext uri="{FF2B5EF4-FFF2-40B4-BE49-F238E27FC236}">
                <a16:creationId xmlns:a16="http://schemas.microsoft.com/office/drawing/2014/main" id="{28F9B21C-2477-1B09-9835-60459F14F8C4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686300"/>
            <a:ext cx="706438" cy="596900"/>
            <a:chOff x="3312" y="2928"/>
            <a:chExt cx="445" cy="376"/>
          </a:xfrm>
        </p:grpSpPr>
        <p:sp>
          <p:nvSpPr>
            <p:cNvPr id="60421" name="AutoShape 5">
              <a:extLst>
                <a:ext uri="{FF2B5EF4-FFF2-40B4-BE49-F238E27FC236}">
                  <a16:creationId xmlns:a16="http://schemas.microsoft.com/office/drawing/2014/main" id="{B6EE845A-7C14-F188-0499-9B18C79F4B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5242" name="Text Box 6">
              <a:extLst>
                <a:ext uri="{FF2B5EF4-FFF2-40B4-BE49-F238E27FC236}">
                  <a16:creationId xmlns:a16="http://schemas.microsoft.com/office/drawing/2014/main" id="{A886CAC3-A8CF-7872-B667-E3891EE10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5237" name="Text Box 7">
            <a:extLst>
              <a:ext uri="{FF2B5EF4-FFF2-40B4-BE49-F238E27FC236}">
                <a16:creationId xmlns:a16="http://schemas.microsoft.com/office/drawing/2014/main" id="{075FC7FB-0744-B7EC-5D1A-B3265E33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pic>
        <p:nvPicPr>
          <p:cNvPr id="95238" name="Picture 8">
            <a:extLst>
              <a:ext uri="{FF2B5EF4-FFF2-40B4-BE49-F238E27FC236}">
                <a16:creationId xmlns:a16="http://schemas.microsoft.com/office/drawing/2014/main" id="{2A109E62-1B12-928D-8584-B1DDA732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733800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9">
            <a:extLst>
              <a:ext uri="{FF2B5EF4-FFF2-40B4-BE49-F238E27FC236}">
                <a16:creationId xmlns:a16="http://schemas.microsoft.com/office/drawing/2014/main" id="{43F5118D-0FC2-5BB7-5041-CB9F0E09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43434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Ib</a:t>
            </a:r>
          </a:p>
        </p:txBody>
      </p:sp>
      <p:sp>
        <p:nvSpPr>
          <p:cNvPr id="95240" name="Text Box 10">
            <a:extLst>
              <a:ext uri="{FF2B5EF4-FFF2-40B4-BE49-F238E27FC236}">
                <a16:creationId xmlns:a16="http://schemas.microsoft.com/office/drawing/2014/main" id="{20531C33-D1A1-410F-1AF8-61491505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45720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Ia-IIa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B316A629-3FFF-7448-9AEF-6EEA6B85E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Adesione piastrinica</a:t>
            </a: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B4DBC30E-E5E4-DA29-D8D8-83C57484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0" name="Group 4">
            <a:extLst>
              <a:ext uri="{FF2B5EF4-FFF2-40B4-BE49-F238E27FC236}">
                <a16:creationId xmlns:a16="http://schemas.microsoft.com/office/drawing/2014/main" id="{D42E25B6-0741-2894-1D61-F7413FC43765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686300"/>
            <a:ext cx="706438" cy="596900"/>
            <a:chOff x="3312" y="2928"/>
            <a:chExt cx="445" cy="376"/>
          </a:xfrm>
        </p:grpSpPr>
        <p:sp>
          <p:nvSpPr>
            <p:cNvPr id="267269" name="AutoShape 5">
              <a:extLst>
                <a:ext uri="{FF2B5EF4-FFF2-40B4-BE49-F238E27FC236}">
                  <a16:creationId xmlns:a16="http://schemas.microsoft.com/office/drawing/2014/main" id="{D57B4A9E-6142-1D90-AE72-E77C56351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6267" name="Text Box 6">
              <a:extLst>
                <a:ext uri="{FF2B5EF4-FFF2-40B4-BE49-F238E27FC236}">
                  <a16:creationId xmlns:a16="http://schemas.microsoft.com/office/drawing/2014/main" id="{A4107261-BD35-95D2-F6DB-56C7F75F5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6261" name="Text Box 7">
            <a:extLst>
              <a:ext uri="{FF2B5EF4-FFF2-40B4-BE49-F238E27FC236}">
                <a16:creationId xmlns:a16="http://schemas.microsoft.com/office/drawing/2014/main" id="{84665761-02DA-48AB-F3DF-C28BDAEF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pic>
        <p:nvPicPr>
          <p:cNvPr id="96262" name="Picture 8">
            <a:extLst>
              <a:ext uri="{FF2B5EF4-FFF2-40B4-BE49-F238E27FC236}">
                <a16:creationId xmlns:a16="http://schemas.microsoft.com/office/drawing/2014/main" id="{1FD5D29B-C3C6-A49C-5B33-07CFE8B4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9364"/>
            <a:ext cx="255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9">
            <a:extLst>
              <a:ext uri="{FF2B5EF4-FFF2-40B4-BE49-F238E27FC236}">
                <a16:creationId xmlns:a16="http://schemas.microsoft.com/office/drawing/2014/main" id="{4AC409A1-9574-A166-DD17-88B2E19E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2926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Ib</a:t>
            </a:r>
          </a:p>
        </p:txBody>
      </p:sp>
      <p:sp>
        <p:nvSpPr>
          <p:cNvPr id="96264" name="Text Box 10">
            <a:extLst>
              <a:ext uri="{FF2B5EF4-FFF2-40B4-BE49-F238E27FC236}">
                <a16:creationId xmlns:a16="http://schemas.microsoft.com/office/drawing/2014/main" id="{535CBBD8-E5AC-ACA7-0D47-48848BC0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45720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Ia-IIa</a:t>
            </a:r>
          </a:p>
        </p:txBody>
      </p:sp>
      <p:pic>
        <p:nvPicPr>
          <p:cNvPr id="96265" name="Picture 11">
            <a:extLst>
              <a:ext uri="{FF2B5EF4-FFF2-40B4-BE49-F238E27FC236}">
                <a16:creationId xmlns:a16="http://schemas.microsoft.com/office/drawing/2014/main" id="{657DAF6F-75C7-6BCB-7334-2B917FB9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t="9026" r="9764" b="27792"/>
          <a:stretch>
            <a:fillRect/>
          </a:stretch>
        </p:blipFill>
        <p:spPr bwMode="auto">
          <a:xfrm>
            <a:off x="8001000" y="152401"/>
            <a:ext cx="2667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CDEAF740-0F75-4A97-B6B1-8AEB40D4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170D30D8-68B8-4A26-87BE-169683F3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6660">
            <a:off x="7718426" y="2933700"/>
            <a:ext cx="1008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B79BFB97-721F-4CDC-8D45-D93FB7D0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4176"/>
            <a:ext cx="720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Freeform 5">
            <a:extLst>
              <a:ext uri="{FF2B5EF4-FFF2-40B4-BE49-F238E27FC236}">
                <a16:creationId xmlns:a16="http://schemas.microsoft.com/office/drawing/2014/main" id="{51315B33-ECE1-4785-914A-42E357029D96}"/>
              </a:ext>
            </a:extLst>
          </p:cNvPr>
          <p:cNvSpPr>
            <a:spLocks/>
          </p:cNvSpPr>
          <p:nvPr/>
        </p:nvSpPr>
        <p:spPr bwMode="auto">
          <a:xfrm>
            <a:off x="1524000" y="5013325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2" name="Freeform 6">
            <a:extLst>
              <a:ext uri="{FF2B5EF4-FFF2-40B4-BE49-F238E27FC236}">
                <a16:creationId xmlns:a16="http://schemas.microsoft.com/office/drawing/2014/main" id="{DAA40A02-CD0D-4EC7-BDE9-FE2A483237DA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7848E6BE-E852-4A20-B97E-5D4551F02DDB}"/>
              </a:ext>
            </a:extLst>
          </p:cNvPr>
          <p:cNvSpPr>
            <a:spLocks/>
          </p:cNvSpPr>
          <p:nvPr/>
        </p:nvSpPr>
        <p:spPr bwMode="auto">
          <a:xfrm>
            <a:off x="1528763" y="5060951"/>
            <a:ext cx="5815012" cy="411163"/>
          </a:xfrm>
          <a:custGeom>
            <a:avLst/>
            <a:gdLst>
              <a:gd name="T0" fmla="*/ 0 w 3663"/>
              <a:gd name="T1" fmla="*/ 282575 h 259"/>
              <a:gd name="T2" fmla="*/ 534987 w 3663"/>
              <a:gd name="T3" fmla="*/ 239713 h 259"/>
              <a:gd name="T4" fmla="*/ 1254125 w 3663"/>
              <a:gd name="T5" fmla="*/ 23813 h 259"/>
              <a:gd name="T6" fmla="*/ 1974850 w 3663"/>
              <a:gd name="T7" fmla="*/ 168275 h 259"/>
              <a:gd name="T8" fmla="*/ 2695575 w 3663"/>
              <a:gd name="T9" fmla="*/ 23813 h 259"/>
              <a:gd name="T10" fmla="*/ 3414712 w 3663"/>
              <a:gd name="T11" fmla="*/ 312738 h 259"/>
              <a:gd name="T12" fmla="*/ 4567237 w 3663"/>
              <a:gd name="T13" fmla="*/ 168275 h 259"/>
              <a:gd name="T14" fmla="*/ 5430837 w 3663"/>
              <a:gd name="T15" fmla="*/ 384175 h 259"/>
              <a:gd name="T16" fmla="*/ 5815012 w 3663"/>
              <a:gd name="T17" fmla="*/ 330200 h 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59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5" y="98"/>
                  <a:pt x="2877" y="106"/>
                </a:cubicBezTo>
                <a:cubicBezTo>
                  <a:pt x="3089" y="114"/>
                  <a:pt x="3290" y="225"/>
                  <a:pt x="3421" y="242"/>
                </a:cubicBezTo>
                <a:cubicBezTo>
                  <a:pt x="3552" y="259"/>
                  <a:pt x="3613" y="21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4" name="Freeform 8">
            <a:extLst>
              <a:ext uri="{FF2B5EF4-FFF2-40B4-BE49-F238E27FC236}">
                <a16:creationId xmlns:a16="http://schemas.microsoft.com/office/drawing/2014/main" id="{0FCC554B-213B-4A33-9E94-0F7CBB11C742}"/>
              </a:ext>
            </a:extLst>
          </p:cNvPr>
          <p:cNvSpPr>
            <a:spLocks/>
          </p:cNvSpPr>
          <p:nvPr/>
        </p:nvSpPr>
        <p:spPr bwMode="auto">
          <a:xfrm>
            <a:off x="6600826" y="5013325"/>
            <a:ext cx="3967163" cy="393700"/>
          </a:xfrm>
          <a:custGeom>
            <a:avLst/>
            <a:gdLst>
              <a:gd name="T0" fmla="*/ 3967163 w 2499"/>
              <a:gd name="T1" fmla="*/ 230188 h 248"/>
              <a:gd name="T2" fmla="*/ 3382963 w 2499"/>
              <a:gd name="T3" fmla="*/ 71438 h 248"/>
              <a:gd name="T4" fmla="*/ 2663825 w 2499"/>
              <a:gd name="T5" fmla="*/ 360363 h 248"/>
              <a:gd name="T6" fmla="*/ 1700213 w 2499"/>
              <a:gd name="T7" fmla="*/ 268288 h 248"/>
              <a:gd name="T8" fmla="*/ 719138 w 2499"/>
              <a:gd name="T9" fmla="*/ 215900 h 248"/>
              <a:gd name="T10" fmla="*/ 0 w 2499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9" h="248">
                <a:moveTo>
                  <a:pt x="2499" y="145"/>
                </a:moveTo>
                <a:cubicBezTo>
                  <a:pt x="2438" y="129"/>
                  <a:pt x="2268" y="31"/>
                  <a:pt x="2131" y="45"/>
                </a:cubicBezTo>
                <a:cubicBezTo>
                  <a:pt x="1994" y="59"/>
                  <a:pt x="1855" y="206"/>
                  <a:pt x="1678" y="227"/>
                </a:cubicBezTo>
                <a:cubicBezTo>
                  <a:pt x="1501" y="248"/>
                  <a:pt x="1275" y="184"/>
                  <a:pt x="1071" y="169"/>
                </a:cubicBezTo>
                <a:cubicBezTo>
                  <a:pt x="867" y="154"/>
                  <a:pt x="631" y="164"/>
                  <a:pt x="453" y="136"/>
                </a:cubicBezTo>
                <a:cubicBezTo>
                  <a:pt x="275" y="108"/>
                  <a:pt x="136" y="64"/>
                  <a:pt x="0" y="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5" name="Freeform 9">
            <a:extLst>
              <a:ext uri="{FF2B5EF4-FFF2-40B4-BE49-F238E27FC236}">
                <a16:creationId xmlns:a16="http://schemas.microsoft.com/office/drawing/2014/main" id="{A2524E80-81A0-4383-862F-5E5CCB74FDE6}"/>
              </a:ext>
            </a:extLst>
          </p:cNvPr>
          <p:cNvSpPr>
            <a:spLocks/>
          </p:cNvSpPr>
          <p:nvPr/>
        </p:nvSpPr>
        <p:spPr bwMode="auto">
          <a:xfrm>
            <a:off x="4486275" y="4892675"/>
            <a:ext cx="5753100" cy="361950"/>
          </a:xfrm>
          <a:custGeom>
            <a:avLst/>
            <a:gdLst>
              <a:gd name="T0" fmla="*/ 5753100 w 3624"/>
              <a:gd name="T1" fmla="*/ 336550 h 228"/>
              <a:gd name="T2" fmla="*/ 4922838 w 3624"/>
              <a:gd name="T3" fmla="*/ 120650 h 228"/>
              <a:gd name="T4" fmla="*/ 4410075 w 3624"/>
              <a:gd name="T5" fmla="*/ 274638 h 228"/>
              <a:gd name="T6" fmla="*/ 3914775 w 3624"/>
              <a:gd name="T7" fmla="*/ 336550 h 228"/>
              <a:gd name="T8" fmla="*/ 2978150 w 3624"/>
              <a:gd name="T9" fmla="*/ 120650 h 228"/>
              <a:gd name="T10" fmla="*/ 1393825 w 3624"/>
              <a:gd name="T11" fmla="*/ 192088 h 228"/>
              <a:gd name="T12" fmla="*/ 557213 w 3624"/>
              <a:gd name="T13" fmla="*/ 26988 h 228"/>
              <a:gd name="T14" fmla="*/ 0 w 3624"/>
              <a:gd name="T15" fmla="*/ 31750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4" h="228">
                <a:moveTo>
                  <a:pt x="3624" y="212"/>
                </a:moveTo>
                <a:cubicBezTo>
                  <a:pt x="3536" y="189"/>
                  <a:pt x="3242" y="82"/>
                  <a:pt x="3101" y="76"/>
                </a:cubicBezTo>
                <a:cubicBezTo>
                  <a:pt x="2960" y="70"/>
                  <a:pt x="2884" y="150"/>
                  <a:pt x="2778" y="173"/>
                </a:cubicBezTo>
                <a:cubicBezTo>
                  <a:pt x="2672" y="196"/>
                  <a:pt x="2616" y="228"/>
                  <a:pt x="2466" y="212"/>
                </a:cubicBezTo>
                <a:cubicBezTo>
                  <a:pt x="2316" y="196"/>
                  <a:pt x="2141" y="91"/>
                  <a:pt x="1876" y="76"/>
                </a:cubicBezTo>
                <a:cubicBezTo>
                  <a:pt x="1611" y="61"/>
                  <a:pt x="1132" y="131"/>
                  <a:pt x="878" y="121"/>
                </a:cubicBezTo>
                <a:cubicBezTo>
                  <a:pt x="624" y="111"/>
                  <a:pt x="497" y="34"/>
                  <a:pt x="351" y="17"/>
                </a:cubicBezTo>
                <a:cubicBezTo>
                  <a:pt x="205" y="0"/>
                  <a:pt x="73" y="20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6" name="Freeform 10">
            <a:extLst>
              <a:ext uri="{FF2B5EF4-FFF2-40B4-BE49-F238E27FC236}">
                <a16:creationId xmlns:a16="http://schemas.microsoft.com/office/drawing/2014/main" id="{C0B6FE61-7EF6-417E-B663-FCCCC644697C}"/>
              </a:ext>
            </a:extLst>
          </p:cNvPr>
          <p:cNvSpPr>
            <a:spLocks/>
          </p:cNvSpPr>
          <p:nvPr/>
        </p:nvSpPr>
        <p:spPr bwMode="auto">
          <a:xfrm>
            <a:off x="7458075" y="4962525"/>
            <a:ext cx="3175000" cy="554038"/>
          </a:xfrm>
          <a:custGeom>
            <a:avLst/>
            <a:gdLst>
              <a:gd name="T0" fmla="*/ 0 w 2000"/>
              <a:gd name="T1" fmla="*/ 0 h 349"/>
              <a:gd name="T2" fmla="*/ 725488 w 2000"/>
              <a:gd name="T3" fmla="*/ 50800 h 349"/>
              <a:gd name="T4" fmla="*/ 1290638 w 2000"/>
              <a:gd name="T5" fmla="*/ 61913 h 349"/>
              <a:gd name="T6" fmla="*/ 1806575 w 2000"/>
              <a:gd name="T7" fmla="*/ 195263 h 349"/>
              <a:gd name="T8" fmla="*/ 2309813 w 2000"/>
              <a:gd name="T9" fmla="*/ 482600 h 349"/>
              <a:gd name="T10" fmla="*/ 2814638 w 2000"/>
              <a:gd name="T11" fmla="*/ 482600 h 349"/>
              <a:gd name="T12" fmla="*/ 3175000 w 2000"/>
              <a:gd name="T13" fmla="*/ 554038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0" h="349">
                <a:moveTo>
                  <a:pt x="0" y="0"/>
                </a:moveTo>
                <a:cubicBezTo>
                  <a:pt x="76" y="5"/>
                  <a:pt x="322" y="26"/>
                  <a:pt x="457" y="32"/>
                </a:cubicBezTo>
                <a:cubicBezTo>
                  <a:pt x="592" y="38"/>
                  <a:pt x="700" y="24"/>
                  <a:pt x="813" y="39"/>
                </a:cubicBezTo>
                <a:cubicBezTo>
                  <a:pt x="926" y="54"/>
                  <a:pt x="1031" y="79"/>
                  <a:pt x="1138" y="123"/>
                </a:cubicBezTo>
                <a:cubicBezTo>
                  <a:pt x="1245" y="167"/>
                  <a:pt x="1349" y="274"/>
                  <a:pt x="1455" y="304"/>
                </a:cubicBezTo>
                <a:cubicBezTo>
                  <a:pt x="1561" y="334"/>
                  <a:pt x="1682" y="296"/>
                  <a:pt x="1773" y="304"/>
                </a:cubicBezTo>
                <a:cubicBezTo>
                  <a:pt x="1864" y="312"/>
                  <a:pt x="1932" y="330"/>
                  <a:pt x="2000" y="349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7" name="Freeform 11">
            <a:extLst>
              <a:ext uri="{FF2B5EF4-FFF2-40B4-BE49-F238E27FC236}">
                <a16:creationId xmlns:a16="http://schemas.microsoft.com/office/drawing/2014/main" id="{174D936A-3F4D-49C4-8298-EE5FBBFED6A1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8" name="Freeform 12">
            <a:extLst>
              <a:ext uri="{FF2B5EF4-FFF2-40B4-BE49-F238E27FC236}">
                <a16:creationId xmlns:a16="http://schemas.microsoft.com/office/drawing/2014/main" id="{D240C958-E570-45DC-A9BC-4502B6DDF799}"/>
              </a:ext>
            </a:extLst>
          </p:cNvPr>
          <p:cNvSpPr>
            <a:spLocks/>
          </p:cNvSpPr>
          <p:nvPr/>
        </p:nvSpPr>
        <p:spPr bwMode="auto">
          <a:xfrm>
            <a:off x="1558925" y="4845050"/>
            <a:ext cx="1657350" cy="192088"/>
          </a:xfrm>
          <a:custGeom>
            <a:avLst/>
            <a:gdLst>
              <a:gd name="T0" fmla="*/ 1657350 w 1044"/>
              <a:gd name="T1" fmla="*/ 96838 h 121"/>
              <a:gd name="T2" fmla="*/ 1441450 w 1044"/>
              <a:gd name="T3" fmla="*/ 23813 h 121"/>
              <a:gd name="T4" fmla="*/ 1081088 w 1044"/>
              <a:gd name="T5" fmla="*/ 23813 h 121"/>
              <a:gd name="T6" fmla="*/ 433388 w 1044"/>
              <a:gd name="T7" fmla="*/ 168275 h 121"/>
              <a:gd name="T8" fmla="*/ 0 w 1044"/>
              <a:gd name="T9" fmla="*/ 168275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121">
                <a:moveTo>
                  <a:pt x="1044" y="61"/>
                </a:moveTo>
                <a:cubicBezTo>
                  <a:pt x="1006" y="42"/>
                  <a:pt x="968" y="23"/>
                  <a:pt x="908" y="15"/>
                </a:cubicBezTo>
                <a:cubicBezTo>
                  <a:pt x="848" y="7"/>
                  <a:pt x="787" y="0"/>
                  <a:pt x="681" y="15"/>
                </a:cubicBezTo>
                <a:cubicBezTo>
                  <a:pt x="575" y="30"/>
                  <a:pt x="386" y="91"/>
                  <a:pt x="273" y="106"/>
                </a:cubicBezTo>
                <a:cubicBezTo>
                  <a:pt x="160" y="121"/>
                  <a:pt x="80" y="113"/>
                  <a:pt x="0" y="10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9" name="Freeform 13">
            <a:extLst>
              <a:ext uri="{FF2B5EF4-FFF2-40B4-BE49-F238E27FC236}">
                <a16:creationId xmlns:a16="http://schemas.microsoft.com/office/drawing/2014/main" id="{B8452328-F4C7-45BB-AC2E-AA4CC4AA6274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0" name="Freeform 14">
            <a:extLst>
              <a:ext uri="{FF2B5EF4-FFF2-40B4-BE49-F238E27FC236}">
                <a16:creationId xmlns:a16="http://schemas.microsoft.com/office/drawing/2014/main" id="{E7649DF7-D24B-448E-B035-9D7D4FD2B655}"/>
              </a:ext>
            </a:extLst>
          </p:cNvPr>
          <p:cNvSpPr>
            <a:spLocks/>
          </p:cNvSpPr>
          <p:nvPr/>
        </p:nvSpPr>
        <p:spPr bwMode="auto">
          <a:xfrm>
            <a:off x="1524000" y="1436688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1" name="Freeform 15">
            <a:extLst>
              <a:ext uri="{FF2B5EF4-FFF2-40B4-BE49-F238E27FC236}">
                <a16:creationId xmlns:a16="http://schemas.microsoft.com/office/drawing/2014/main" id="{B9B1BEA7-31D7-409A-89C7-B8A32F262563}"/>
              </a:ext>
            </a:extLst>
          </p:cNvPr>
          <p:cNvSpPr>
            <a:spLocks/>
          </p:cNvSpPr>
          <p:nvPr/>
        </p:nvSpPr>
        <p:spPr bwMode="auto">
          <a:xfrm>
            <a:off x="3538539" y="1571625"/>
            <a:ext cx="2205037" cy="285750"/>
          </a:xfrm>
          <a:custGeom>
            <a:avLst/>
            <a:gdLst>
              <a:gd name="T0" fmla="*/ 0 w 1389"/>
              <a:gd name="T1" fmla="*/ 0 h 180"/>
              <a:gd name="T2" fmla="*/ 309562 w 1389"/>
              <a:gd name="T3" fmla="*/ 90488 h 180"/>
              <a:gd name="T4" fmla="*/ 973137 w 1389"/>
              <a:gd name="T5" fmla="*/ 152400 h 180"/>
              <a:gd name="T6" fmla="*/ 1549400 w 1389"/>
              <a:gd name="T7" fmla="*/ 80963 h 180"/>
              <a:gd name="T8" fmla="*/ 2205037 w 1389"/>
              <a:gd name="T9" fmla="*/ 28575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" h="180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47" y="37"/>
                  <a:pt x="976" y="51"/>
                </a:cubicBezTo>
                <a:cubicBezTo>
                  <a:pt x="1105" y="65"/>
                  <a:pt x="1303" y="153"/>
                  <a:pt x="1389" y="18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2" name="Freeform 16">
            <a:extLst>
              <a:ext uri="{FF2B5EF4-FFF2-40B4-BE49-F238E27FC236}">
                <a16:creationId xmlns:a16="http://schemas.microsoft.com/office/drawing/2014/main" id="{D23EBFDD-42DB-4C96-B5CE-C77D5BA7BF3E}"/>
              </a:ext>
            </a:extLst>
          </p:cNvPr>
          <p:cNvSpPr>
            <a:spLocks/>
          </p:cNvSpPr>
          <p:nvPr/>
        </p:nvSpPr>
        <p:spPr bwMode="auto">
          <a:xfrm>
            <a:off x="1528763" y="1484313"/>
            <a:ext cx="5815012" cy="336550"/>
          </a:xfrm>
          <a:custGeom>
            <a:avLst/>
            <a:gdLst>
              <a:gd name="T0" fmla="*/ 0 w 3663"/>
              <a:gd name="T1" fmla="*/ 282575 h 212"/>
              <a:gd name="T2" fmla="*/ 534987 w 3663"/>
              <a:gd name="T3" fmla="*/ 239713 h 212"/>
              <a:gd name="T4" fmla="*/ 1254125 w 3663"/>
              <a:gd name="T5" fmla="*/ 23813 h 212"/>
              <a:gd name="T6" fmla="*/ 1974850 w 3663"/>
              <a:gd name="T7" fmla="*/ 168275 h 212"/>
              <a:gd name="T8" fmla="*/ 2695575 w 3663"/>
              <a:gd name="T9" fmla="*/ 23813 h 212"/>
              <a:gd name="T10" fmla="*/ 3414712 w 3663"/>
              <a:gd name="T11" fmla="*/ 312738 h 212"/>
              <a:gd name="T12" fmla="*/ 4567237 w 3663"/>
              <a:gd name="T13" fmla="*/ 168275 h 212"/>
              <a:gd name="T14" fmla="*/ 5453062 w 3663"/>
              <a:gd name="T15" fmla="*/ 306388 h 212"/>
              <a:gd name="T16" fmla="*/ 5815012 w 3663"/>
              <a:gd name="T17" fmla="*/ 330200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12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3" y="107"/>
                  <a:pt x="2877" y="106"/>
                </a:cubicBezTo>
                <a:cubicBezTo>
                  <a:pt x="3091" y="105"/>
                  <a:pt x="3304" y="176"/>
                  <a:pt x="3435" y="193"/>
                </a:cubicBezTo>
                <a:cubicBezTo>
                  <a:pt x="3566" y="210"/>
                  <a:pt x="3616" y="20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3" name="Freeform 17">
            <a:extLst>
              <a:ext uri="{FF2B5EF4-FFF2-40B4-BE49-F238E27FC236}">
                <a16:creationId xmlns:a16="http://schemas.microsoft.com/office/drawing/2014/main" id="{588A378E-0EAD-4594-B658-57AD031BD29B}"/>
              </a:ext>
            </a:extLst>
          </p:cNvPr>
          <p:cNvSpPr>
            <a:spLocks/>
          </p:cNvSpPr>
          <p:nvPr/>
        </p:nvSpPr>
        <p:spPr bwMode="auto">
          <a:xfrm>
            <a:off x="5448300" y="1397000"/>
            <a:ext cx="5143500" cy="433388"/>
          </a:xfrm>
          <a:custGeom>
            <a:avLst/>
            <a:gdLst>
              <a:gd name="T0" fmla="*/ 5143500 w 3240"/>
              <a:gd name="T1" fmla="*/ 146050 h 273"/>
              <a:gd name="T2" fmla="*/ 4535488 w 3240"/>
              <a:gd name="T3" fmla="*/ 111125 h 273"/>
              <a:gd name="T4" fmla="*/ 3816350 w 3240"/>
              <a:gd name="T5" fmla="*/ 400050 h 273"/>
              <a:gd name="T6" fmla="*/ 2852738 w 3240"/>
              <a:gd name="T7" fmla="*/ 307975 h 273"/>
              <a:gd name="T8" fmla="*/ 1871663 w 3240"/>
              <a:gd name="T9" fmla="*/ 255588 h 273"/>
              <a:gd name="T10" fmla="*/ 1085850 w 3240"/>
              <a:gd name="T11" fmla="*/ 41275 h 273"/>
              <a:gd name="T12" fmla="*/ 0 w 3240"/>
              <a:gd name="T13" fmla="*/ 3175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0" h="273">
                <a:moveTo>
                  <a:pt x="3240" y="92"/>
                </a:moveTo>
                <a:cubicBezTo>
                  <a:pt x="3176" y="87"/>
                  <a:pt x="2996" y="43"/>
                  <a:pt x="2857" y="70"/>
                </a:cubicBezTo>
                <a:cubicBezTo>
                  <a:pt x="2718" y="97"/>
                  <a:pt x="2581" y="231"/>
                  <a:pt x="2404" y="252"/>
                </a:cubicBezTo>
                <a:cubicBezTo>
                  <a:pt x="2227" y="273"/>
                  <a:pt x="2001" y="209"/>
                  <a:pt x="1797" y="194"/>
                </a:cubicBezTo>
                <a:cubicBezTo>
                  <a:pt x="1593" y="179"/>
                  <a:pt x="1364" y="189"/>
                  <a:pt x="1179" y="161"/>
                </a:cubicBezTo>
                <a:cubicBezTo>
                  <a:pt x="994" y="133"/>
                  <a:pt x="880" y="52"/>
                  <a:pt x="684" y="26"/>
                </a:cubicBezTo>
                <a:cubicBezTo>
                  <a:pt x="488" y="0"/>
                  <a:pt x="142" y="7"/>
                  <a:pt x="0" y="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4" name="Freeform 18">
            <a:extLst>
              <a:ext uri="{FF2B5EF4-FFF2-40B4-BE49-F238E27FC236}">
                <a16:creationId xmlns:a16="http://schemas.microsoft.com/office/drawing/2014/main" id="{080DBEF3-4695-4047-A7B2-01A311E61F6B}"/>
              </a:ext>
            </a:extLst>
          </p:cNvPr>
          <p:cNvSpPr>
            <a:spLocks/>
          </p:cNvSpPr>
          <p:nvPr/>
        </p:nvSpPr>
        <p:spPr bwMode="auto">
          <a:xfrm>
            <a:off x="4457701" y="1366839"/>
            <a:ext cx="6181725" cy="319087"/>
          </a:xfrm>
          <a:custGeom>
            <a:avLst/>
            <a:gdLst>
              <a:gd name="T0" fmla="*/ 6181725 w 3894"/>
              <a:gd name="T1" fmla="*/ 261937 h 201"/>
              <a:gd name="T2" fmla="*/ 4951413 w 3894"/>
              <a:gd name="T3" fmla="*/ 69850 h 201"/>
              <a:gd name="T4" fmla="*/ 4438650 w 3894"/>
              <a:gd name="T5" fmla="*/ 223837 h 201"/>
              <a:gd name="T6" fmla="*/ 3943350 w 3894"/>
              <a:gd name="T7" fmla="*/ 285750 h 201"/>
              <a:gd name="T8" fmla="*/ 2428875 w 3894"/>
              <a:gd name="T9" fmla="*/ 23812 h 201"/>
              <a:gd name="T10" fmla="*/ 1422400 w 3894"/>
              <a:gd name="T11" fmla="*/ 141287 h 201"/>
              <a:gd name="T12" fmla="*/ 571500 w 3894"/>
              <a:gd name="T13" fmla="*/ 128587 h 201"/>
              <a:gd name="T14" fmla="*/ 0 w 3894"/>
              <a:gd name="T15" fmla="*/ 52387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94" h="201">
                <a:moveTo>
                  <a:pt x="3894" y="165"/>
                </a:moveTo>
                <a:cubicBezTo>
                  <a:pt x="3766" y="145"/>
                  <a:pt x="3302" y="48"/>
                  <a:pt x="3119" y="44"/>
                </a:cubicBezTo>
                <a:cubicBezTo>
                  <a:pt x="2936" y="40"/>
                  <a:pt x="2902" y="118"/>
                  <a:pt x="2796" y="141"/>
                </a:cubicBezTo>
                <a:cubicBezTo>
                  <a:pt x="2690" y="164"/>
                  <a:pt x="2695" y="201"/>
                  <a:pt x="2484" y="180"/>
                </a:cubicBezTo>
                <a:cubicBezTo>
                  <a:pt x="2273" y="159"/>
                  <a:pt x="1795" y="30"/>
                  <a:pt x="1530" y="15"/>
                </a:cubicBezTo>
                <a:cubicBezTo>
                  <a:pt x="1265" y="0"/>
                  <a:pt x="1091" y="78"/>
                  <a:pt x="896" y="89"/>
                </a:cubicBezTo>
                <a:cubicBezTo>
                  <a:pt x="701" y="100"/>
                  <a:pt x="509" y="90"/>
                  <a:pt x="360" y="81"/>
                </a:cubicBezTo>
                <a:cubicBezTo>
                  <a:pt x="211" y="72"/>
                  <a:pt x="75" y="43"/>
                  <a:pt x="0" y="3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5" name="Freeform 19">
            <a:extLst>
              <a:ext uri="{FF2B5EF4-FFF2-40B4-BE49-F238E27FC236}">
                <a16:creationId xmlns:a16="http://schemas.microsoft.com/office/drawing/2014/main" id="{12E106A8-5AD5-4CB7-A3F2-23E75CC5D7BE}"/>
              </a:ext>
            </a:extLst>
          </p:cNvPr>
          <p:cNvSpPr>
            <a:spLocks/>
          </p:cNvSpPr>
          <p:nvPr/>
        </p:nvSpPr>
        <p:spPr bwMode="auto">
          <a:xfrm>
            <a:off x="7105650" y="1266825"/>
            <a:ext cx="3543300" cy="533400"/>
          </a:xfrm>
          <a:custGeom>
            <a:avLst/>
            <a:gdLst>
              <a:gd name="T0" fmla="*/ 0 w 2232"/>
              <a:gd name="T1" fmla="*/ 0 h 336"/>
              <a:gd name="T2" fmla="*/ 1077913 w 2232"/>
              <a:gd name="T3" fmla="*/ 169863 h 336"/>
              <a:gd name="T4" fmla="*/ 1643063 w 2232"/>
              <a:gd name="T5" fmla="*/ 180975 h 336"/>
              <a:gd name="T6" fmla="*/ 2159000 w 2232"/>
              <a:gd name="T7" fmla="*/ 314325 h 336"/>
              <a:gd name="T8" fmla="*/ 2781300 w 2232"/>
              <a:gd name="T9" fmla="*/ 514350 h 336"/>
              <a:gd name="T10" fmla="*/ 3267075 w 2232"/>
              <a:gd name="T11" fmla="*/ 428625 h 336"/>
              <a:gd name="T12" fmla="*/ 3543300 w 2232"/>
              <a:gd name="T13" fmla="*/ 4191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32" h="336">
                <a:moveTo>
                  <a:pt x="0" y="0"/>
                </a:moveTo>
                <a:cubicBezTo>
                  <a:pt x="112" y="18"/>
                  <a:pt x="507" y="88"/>
                  <a:pt x="679" y="107"/>
                </a:cubicBezTo>
                <a:cubicBezTo>
                  <a:pt x="851" y="126"/>
                  <a:pt x="922" y="99"/>
                  <a:pt x="1035" y="114"/>
                </a:cubicBezTo>
                <a:cubicBezTo>
                  <a:pt x="1148" y="129"/>
                  <a:pt x="1241" y="163"/>
                  <a:pt x="1360" y="198"/>
                </a:cubicBezTo>
                <a:cubicBezTo>
                  <a:pt x="1479" y="233"/>
                  <a:pt x="1636" y="312"/>
                  <a:pt x="1752" y="324"/>
                </a:cubicBezTo>
                <a:cubicBezTo>
                  <a:pt x="1868" y="336"/>
                  <a:pt x="1978" y="280"/>
                  <a:pt x="2058" y="270"/>
                </a:cubicBezTo>
                <a:cubicBezTo>
                  <a:pt x="2138" y="260"/>
                  <a:pt x="2196" y="265"/>
                  <a:pt x="2232" y="264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6" name="Freeform 20">
            <a:extLst>
              <a:ext uri="{FF2B5EF4-FFF2-40B4-BE49-F238E27FC236}">
                <a16:creationId xmlns:a16="http://schemas.microsoft.com/office/drawing/2014/main" id="{3F62FBB2-2340-4C85-88D6-452C57304AC6}"/>
              </a:ext>
            </a:extLst>
          </p:cNvPr>
          <p:cNvSpPr>
            <a:spLocks/>
          </p:cNvSpPr>
          <p:nvPr/>
        </p:nvSpPr>
        <p:spPr bwMode="auto">
          <a:xfrm>
            <a:off x="7181851" y="1585913"/>
            <a:ext cx="1590675" cy="290512"/>
          </a:xfrm>
          <a:custGeom>
            <a:avLst/>
            <a:gdLst>
              <a:gd name="T0" fmla="*/ 0 w 1002"/>
              <a:gd name="T1" fmla="*/ 0 h 183"/>
              <a:gd name="T2" fmla="*/ 419100 w 1002"/>
              <a:gd name="T3" fmla="*/ 119062 h 183"/>
              <a:gd name="T4" fmla="*/ 1590675 w 1002"/>
              <a:gd name="T5" fmla="*/ 290512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183">
                <a:moveTo>
                  <a:pt x="0" y="0"/>
                </a:moveTo>
                <a:cubicBezTo>
                  <a:pt x="44" y="13"/>
                  <a:pt x="97" y="45"/>
                  <a:pt x="264" y="75"/>
                </a:cubicBezTo>
                <a:cubicBezTo>
                  <a:pt x="431" y="105"/>
                  <a:pt x="848" y="160"/>
                  <a:pt x="1002" y="18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7" name="Freeform 21">
            <a:extLst>
              <a:ext uri="{FF2B5EF4-FFF2-40B4-BE49-F238E27FC236}">
                <a16:creationId xmlns:a16="http://schemas.microsoft.com/office/drawing/2014/main" id="{D2EA612A-2357-45B8-AE60-1B7B1A522D95}"/>
              </a:ext>
            </a:extLst>
          </p:cNvPr>
          <p:cNvSpPr>
            <a:spLocks/>
          </p:cNvSpPr>
          <p:nvPr/>
        </p:nvSpPr>
        <p:spPr bwMode="auto">
          <a:xfrm>
            <a:off x="1514476" y="1377950"/>
            <a:ext cx="1819275" cy="146050"/>
          </a:xfrm>
          <a:custGeom>
            <a:avLst/>
            <a:gdLst>
              <a:gd name="T0" fmla="*/ 1819275 w 1146"/>
              <a:gd name="T1" fmla="*/ 146050 h 92"/>
              <a:gd name="T2" fmla="*/ 1495425 w 1146"/>
              <a:gd name="T3" fmla="*/ 79375 h 92"/>
              <a:gd name="T4" fmla="*/ 1123950 w 1146"/>
              <a:gd name="T5" fmla="*/ 3175 h 92"/>
              <a:gd name="T6" fmla="*/ 477838 w 1146"/>
              <a:gd name="T7" fmla="*/ 58738 h 92"/>
              <a:gd name="T8" fmla="*/ 0 w 1146"/>
              <a:gd name="T9" fmla="*/ 317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92">
                <a:moveTo>
                  <a:pt x="1146" y="92"/>
                </a:moveTo>
                <a:cubicBezTo>
                  <a:pt x="1112" y="85"/>
                  <a:pt x="1015" y="65"/>
                  <a:pt x="942" y="50"/>
                </a:cubicBezTo>
                <a:cubicBezTo>
                  <a:pt x="869" y="35"/>
                  <a:pt x="815" y="4"/>
                  <a:pt x="708" y="2"/>
                </a:cubicBezTo>
                <a:cubicBezTo>
                  <a:pt x="601" y="0"/>
                  <a:pt x="419" y="34"/>
                  <a:pt x="301" y="37"/>
                </a:cubicBezTo>
                <a:cubicBezTo>
                  <a:pt x="183" y="40"/>
                  <a:pt x="63" y="24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8" name="Freeform 22">
            <a:extLst>
              <a:ext uri="{FF2B5EF4-FFF2-40B4-BE49-F238E27FC236}">
                <a16:creationId xmlns:a16="http://schemas.microsoft.com/office/drawing/2014/main" id="{6E9B62AA-0129-4A35-92DD-8D33555051B2}"/>
              </a:ext>
            </a:extLst>
          </p:cNvPr>
          <p:cNvSpPr>
            <a:spLocks/>
          </p:cNvSpPr>
          <p:nvPr/>
        </p:nvSpPr>
        <p:spPr bwMode="auto">
          <a:xfrm>
            <a:off x="3216275" y="1452564"/>
            <a:ext cx="641350" cy="128587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2 h 81"/>
              <a:gd name="T4" fmla="*/ 0 w 404"/>
              <a:gd name="T5" fmla="*/ 1285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0679" name="Picture 23">
            <a:extLst>
              <a:ext uri="{FF2B5EF4-FFF2-40B4-BE49-F238E27FC236}">
                <a16:creationId xmlns:a16="http://schemas.microsoft.com/office/drawing/2014/main" id="{D6AC4C4E-D353-4D8F-8405-941CA720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799">
            <a:off x="4079875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92" name="Freeform 24">
            <a:extLst>
              <a:ext uri="{FF2B5EF4-FFF2-40B4-BE49-F238E27FC236}">
                <a16:creationId xmlns:a16="http://schemas.microsoft.com/office/drawing/2014/main" id="{23B580A4-43F1-41F1-AAD4-D3E1248C99BF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93" name="Picture 25">
            <a:extLst>
              <a:ext uri="{FF2B5EF4-FFF2-40B4-BE49-F238E27FC236}">
                <a16:creationId xmlns:a16="http://schemas.microsoft.com/office/drawing/2014/main" id="{DA847568-7540-4A4A-AD59-A8C40958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727575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>
            <a:extLst>
              <a:ext uri="{FF2B5EF4-FFF2-40B4-BE49-F238E27FC236}">
                <a16:creationId xmlns:a16="http://schemas.microsoft.com/office/drawing/2014/main" id="{457717CC-AACB-4C88-B393-6D0104E6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846">
            <a:off x="5159375" y="40052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>
            <a:extLst>
              <a:ext uri="{FF2B5EF4-FFF2-40B4-BE49-F238E27FC236}">
                <a16:creationId xmlns:a16="http://schemas.microsoft.com/office/drawing/2014/main" id="{BF5E6EE3-6273-437E-A45E-9807FDD6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5664200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>
            <a:extLst>
              <a:ext uri="{FF2B5EF4-FFF2-40B4-BE49-F238E27FC236}">
                <a16:creationId xmlns:a16="http://schemas.microsoft.com/office/drawing/2014/main" id="{C2414555-05D5-4091-87B3-B62AD0F9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479">
            <a:off x="5735639" y="42926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>
            <a:extLst>
              <a:ext uri="{FF2B5EF4-FFF2-40B4-BE49-F238E27FC236}">
                <a16:creationId xmlns:a16="http://schemas.microsoft.com/office/drawing/2014/main" id="{B20B8608-E002-426E-AC7A-B82B274C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625">
            <a:off x="6096000" y="37163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>
            <a:extLst>
              <a:ext uri="{FF2B5EF4-FFF2-40B4-BE49-F238E27FC236}">
                <a16:creationId xmlns:a16="http://schemas.microsoft.com/office/drawing/2014/main" id="{367E003F-8B85-4036-99CA-F9ABA7ED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7988">
            <a:off x="6383339" y="37893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>
            <a:extLst>
              <a:ext uri="{FF2B5EF4-FFF2-40B4-BE49-F238E27FC236}">
                <a16:creationId xmlns:a16="http://schemas.microsoft.com/office/drawing/2014/main" id="{F0DFE8AC-5C89-48CF-9CB6-93790638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4685">
            <a:off x="6383338" y="4292601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>
            <a:extLst>
              <a:ext uri="{FF2B5EF4-FFF2-40B4-BE49-F238E27FC236}">
                <a16:creationId xmlns:a16="http://schemas.microsoft.com/office/drawing/2014/main" id="{BB59FE6D-1DE5-4485-B98C-08D979D2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5863">
            <a:off x="5603876" y="3128963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>
            <a:extLst>
              <a:ext uri="{FF2B5EF4-FFF2-40B4-BE49-F238E27FC236}">
                <a16:creationId xmlns:a16="http://schemas.microsoft.com/office/drawing/2014/main" id="{22DFE8F9-FB75-4FBA-8901-E7DE8CCF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9783">
            <a:off x="6467475" y="3273425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>
            <a:extLst>
              <a:ext uri="{FF2B5EF4-FFF2-40B4-BE49-F238E27FC236}">
                <a16:creationId xmlns:a16="http://schemas.microsoft.com/office/drawing/2014/main" id="{5751FFB3-CDF4-4252-8701-6DEE6715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6184">
            <a:off x="6756400" y="27686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>
            <a:extLst>
              <a:ext uri="{FF2B5EF4-FFF2-40B4-BE49-F238E27FC236}">
                <a16:creationId xmlns:a16="http://schemas.microsoft.com/office/drawing/2014/main" id="{3ADCB618-EBE1-4B37-B94D-D4FFAE55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831">
            <a:off x="6972300" y="29845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>
            <a:extLst>
              <a:ext uri="{FF2B5EF4-FFF2-40B4-BE49-F238E27FC236}">
                <a16:creationId xmlns:a16="http://schemas.microsoft.com/office/drawing/2014/main" id="{A6557D68-A95F-4F30-9CCE-C5927B2F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943475" y="32131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>
            <a:extLst>
              <a:ext uri="{FF2B5EF4-FFF2-40B4-BE49-F238E27FC236}">
                <a16:creationId xmlns:a16="http://schemas.microsoft.com/office/drawing/2014/main" id="{DF1B6D89-4E7B-428D-BF27-5785281E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5220">
            <a:off x="7175500" y="37893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>
            <a:extLst>
              <a:ext uri="{FF2B5EF4-FFF2-40B4-BE49-F238E27FC236}">
                <a16:creationId xmlns:a16="http://schemas.microsoft.com/office/drawing/2014/main" id="{8DA6C86C-A448-4387-9580-39FD18E7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>
            <a:extLst>
              <a:ext uri="{FF2B5EF4-FFF2-40B4-BE49-F238E27FC236}">
                <a16:creationId xmlns:a16="http://schemas.microsoft.com/office/drawing/2014/main" id="{2773721C-426B-40A4-82C0-53BBC2EF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>
            <a:extLst>
              <a:ext uri="{FF2B5EF4-FFF2-40B4-BE49-F238E27FC236}">
                <a16:creationId xmlns:a16="http://schemas.microsoft.com/office/drawing/2014/main" id="{970E3749-0E33-428E-A63A-B2AEE965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41">
            <a:extLst>
              <a:ext uri="{FF2B5EF4-FFF2-40B4-BE49-F238E27FC236}">
                <a16:creationId xmlns:a16="http://schemas.microsoft.com/office/drawing/2014/main" id="{156E7362-C174-4998-8E68-F8D29168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>
            <a:extLst>
              <a:ext uri="{FF2B5EF4-FFF2-40B4-BE49-F238E27FC236}">
                <a16:creationId xmlns:a16="http://schemas.microsoft.com/office/drawing/2014/main" id="{62C4AE11-417A-481F-9290-5AED4E1B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>
            <a:extLst>
              <a:ext uri="{FF2B5EF4-FFF2-40B4-BE49-F238E27FC236}">
                <a16:creationId xmlns:a16="http://schemas.microsoft.com/office/drawing/2014/main" id="{6C2AAF38-53CA-4508-81CE-34CE257E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4">
            <a:extLst>
              <a:ext uri="{FF2B5EF4-FFF2-40B4-BE49-F238E27FC236}">
                <a16:creationId xmlns:a16="http://schemas.microsoft.com/office/drawing/2014/main" id="{56BA29E3-12C4-4427-B889-AF8D438D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45">
            <a:extLst>
              <a:ext uri="{FF2B5EF4-FFF2-40B4-BE49-F238E27FC236}">
                <a16:creationId xmlns:a16="http://schemas.microsoft.com/office/drawing/2014/main" id="{86DF4D94-0702-44CC-B8B6-D1A63AE7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46">
            <a:extLst>
              <a:ext uri="{FF2B5EF4-FFF2-40B4-BE49-F238E27FC236}">
                <a16:creationId xmlns:a16="http://schemas.microsoft.com/office/drawing/2014/main" id="{255C739E-F652-4AC3-ADC4-8DB548C0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47">
            <a:extLst>
              <a:ext uri="{FF2B5EF4-FFF2-40B4-BE49-F238E27FC236}">
                <a16:creationId xmlns:a16="http://schemas.microsoft.com/office/drawing/2014/main" id="{8E6920A5-5A4B-414D-A592-269CF86A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6" name="Picture 48">
            <a:extLst>
              <a:ext uri="{FF2B5EF4-FFF2-40B4-BE49-F238E27FC236}">
                <a16:creationId xmlns:a16="http://schemas.microsoft.com/office/drawing/2014/main" id="{96790245-6FF2-4D89-BA27-BD877282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49">
            <a:extLst>
              <a:ext uri="{FF2B5EF4-FFF2-40B4-BE49-F238E27FC236}">
                <a16:creationId xmlns:a16="http://schemas.microsoft.com/office/drawing/2014/main" id="{F550CB19-ED19-4368-99CE-4DE64F3D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>
            <a:extLst>
              <a:ext uri="{FF2B5EF4-FFF2-40B4-BE49-F238E27FC236}">
                <a16:creationId xmlns:a16="http://schemas.microsoft.com/office/drawing/2014/main" id="{642ED2AD-8023-4E8F-A131-0F2029BB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7" name="Picture 51">
            <a:extLst>
              <a:ext uri="{FF2B5EF4-FFF2-40B4-BE49-F238E27FC236}">
                <a16:creationId xmlns:a16="http://schemas.microsoft.com/office/drawing/2014/main" id="{DF292C6B-D579-44C4-A6DE-D57D7BD8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4943475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8" name="Picture 52">
            <a:extLst>
              <a:ext uri="{FF2B5EF4-FFF2-40B4-BE49-F238E27FC236}">
                <a16:creationId xmlns:a16="http://schemas.microsoft.com/office/drawing/2014/main" id="{1A9B4FFB-D4AA-48D4-8F2A-27A84C3C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65">
            <a:off x="5951539" y="27813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9" name="Picture 53">
            <a:extLst>
              <a:ext uri="{FF2B5EF4-FFF2-40B4-BE49-F238E27FC236}">
                <a16:creationId xmlns:a16="http://schemas.microsoft.com/office/drawing/2014/main" id="{8B18FB68-925F-49D4-A52A-92C0EC58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1749">
            <a:off x="6959600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0" name="Picture 54">
            <a:extLst>
              <a:ext uri="{FF2B5EF4-FFF2-40B4-BE49-F238E27FC236}">
                <a16:creationId xmlns:a16="http://schemas.microsoft.com/office/drawing/2014/main" id="{EDA0C7EB-8019-4F1B-88F0-A3FD1A07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735639" y="33575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1" name="Picture 55">
            <a:extLst>
              <a:ext uri="{FF2B5EF4-FFF2-40B4-BE49-F238E27FC236}">
                <a16:creationId xmlns:a16="http://schemas.microsoft.com/office/drawing/2014/main" id="{F7CE0E07-D565-4D0A-824D-935B0A2D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3719514" y="38608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2" name="Picture 56">
            <a:extLst>
              <a:ext uri="{FF2B5EF4-FFF2-40B4-BE49-F238E27FC236}">
                <a16:creationId xmlns:a16="http://schemas.microsoft.com/office/drawing/2014/main" id="{724C9C37-1A6D-46A3-A6BE-8AB6CD66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29">
            <a:off x="42243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3" name="Picture 57">
            <a:extLst>
              <a:ext uri="{FF2B5EF4-FFF2-40B4-BE49-F238E27FC236}">
                <a16:creationId xmlns:a16="http://schemas.microsoft.com/office/drawing/2014/main" id="{B34F622F-CB30-4C87-8052-BCF01D3A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448300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4" name="Picture 58">
            <a:extLst>
              <a:ext uri="{FF2B5EF4-FFF2-40B4-BE49-F238E27FC236}">
                <a16:creationId xmlns:a16="http://schemas.microsoft.com/office/drawing/2014/main" id="{5754B177-7081-456A-A29A-6E1FDB5A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378">
            <a:off x="61674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7" name="Text Box 59">
            <a:extLst>
              <a:ext uri="{FF2B5EF4-FFF2-40B4-BE49-F238E27FC236}">
                <a16:creationId xmlns:a16="http://schemas.microsoft.com/office/drawing/2014/main" id="{3DE041EC-E688-4DD7-ABFF-B7D3B9CB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588" y="5768975"/>
            <a:ext cx="1911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 Unicode MS" pitchFamily="34" charset="-128"/>
              </a:rPr>
              <a:t>Lesione vascolare</a:t>
            </a:r>
          </a:p>
        </p:txBody>
      </p:sp>
      <p:sp>
        <p:nvSpPr>
          <p:cNvPr id="7228" name="Text Box 60">
            <a:extLst>
              <a:ext uri="{FF2B5EF4-FFF2-40B4-BE49-F238E27FC236}">
                <a16:creationId xmlns:a16="http://schemas.microsoft.com/office/drawing/2014/main" id="{EDD3905C-5349-4E15-A645-D43B6E5E6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361" y="5734050"/>
            <a:ext cx="2113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 Unicode MS" pitchFamily="34" charset="-128"/>
              </a:rPr>
              <a:t>Adesione piastrinica</a:t>
            </a:r>
          </a:p>
        </p:txBody>
      </p:sp>
      <p:sp>
        <p:nvSpPr>
          <p:cNvPr id="7229" name="Text Box 61">
            <a:extLst>
              <a:ext uri="{FF2B5EF4-FFF2-40B4-BE49-F238E27FC236}">
                <a16:creationId xmlns:a16="http://schemas.microsoft.com/office/drawing/2014/main" id="{7AA1807C-4E90-4BCD-9E7D-76EADA87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122" y="5734050"/>
            <a:ext cx="2943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 Unicode MS" pitchFamily="34" charset="-128"/>
              </a:rPr>
              <a:t>Attivazione delle piastrine</a:t>
            </a:r>
          </a:p>
        </p:txBody>
      </p:sp>
      <p:sp>
        <p:nvSpPr>
          <p:cNvPr id="70718" name="Rectangle 65">
            <a:extLst>
              <a:ext uri="{FF2B5EF4-FFF2-40B4-BE49-F238E27FC236}">
                <a16:creationId xmlns:a16="http://schemas.microsoft.com/office/drawing/2014/main" id="{3AB12D02-2AC7-40C8-BAD7-DA5630B3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399534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F80858E3-A359-1AA5-C8DC-B46AB0A288B7}"/>
              </a:ext>
            </a:extLst>
          </p:cNvPr>
          <p:cNvSpPr/>
          <p:nvPr/>
        </p:nvSpPr>
        <p:spPr>
          <a:xfrm rot="1959512">
            <a:off x="6825964" y="5250629"/>
            <a:ext cx="2463850" cy="312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51AD12-0EFA-6BEA-48F8-1618129A72A6}"/>
              </a:ext>
            </a:extLst>
          </p:cNvPr>
          <p:cNvSpPr/>
          <p:nvPr/>
        </p:nvSpPr>
        <p:spPr>
          <a:xfrm>
            <a:off x="8877300" y="5940426"/>
            <a:ext cx="2486736" cy="810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SOLO DOVE C’E’ BISOGNO</a:t>
            </a:r>
          </a:p>
        </p:txBody>
      </p:sp>
      <p:sp>
        <p:nvSpPr>
          <p:cNvPr id="66" name="Text Box 67">
            <a:extLst>
              <a:ext uri="{FF2B5EF4-FFF2-40B4-BE49-F238E27FC236}">
                <a16:creationId xmlns:a16="http://schemas.microsoft.com/office/drawing/2014/main" id="{60E1E476-C189-AF72-2253-1D130B2E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600" b="1" dirty="0">
                <a:solidFill>
                  <a:schemeClr val="accent1"/>
                </a:solidFill>
                <a:latin typeface="Arial Unicode MS" pitchFamily="34" charset="-128"/>
              </a:rPr>
              <a:t>Un processo localizzato</a:t>
            </a:r>
          </a:p>
        </p:txBody>
      </p:sp>
    </p:spTree>
    <p:extLst>
      <p:ext uri="{BB962C8B-B14F-4D97-AF65-F5344CB8AC3E}">
        <p14:creationId xmlns:p14="http://schemas.microsoft.com/office/powerpoint/2010/main" val="953325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2691 0.1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8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7362E-19 L -0.04722 0.14699 " pathEditMode="relative" ptsTypes="AA">
                                      <p:cBhvr>
                                        <p:cTn id="1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743 0.2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0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599 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7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7604 0.2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2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8194 0.25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28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4 L -0.05052 0.16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80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5833 0.310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55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2031 0.25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1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0283 0.31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5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283 0.2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39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7414 0.224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12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3472 0.16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/>
      <p:bldP spid="7227" grpId="1"/>
      <p:bldP spid="7228" grpId="0"/>
      <p:bldP spid="7228" grpId="1"/>
      <p:bldP spid="7229" grpId="0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ke a movie poster entitled Hemostasis. The movie is interpreted by the following 5 actors: (i) endothelial cells, which are not just wallpaper; (ii) platelets, which are key to platelet plug formation; (iii) coagulation factors that are essential to the formation of insoluble fibrin clot; (iv) coagulation inhibitors; and (v) fibrinolysis. ">
            <a:extLst>
              <a:ext uri="{FF2B5EF4-FFF2-40B4-BE49-F238E27FC236}">
                <a16:creationId xmlns:a16="http://schemas.microsoft.com/office/drawing/2014/main" id="{B93AFB89-EA5C-6AF5-D659-CE3F5755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0" y="748436"/>
            <a:ext cx="5102709" cy="51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347D7-DCDE-06BC-F0F2-E7449E36B3C3}"/>
              </a:ext>
            </a:extLst>
          </p:cNvPr>
          <p:cNvSpPr txBox="1"/>
          <p:nvPr/>
        </p:nvSpPr>
        <p:spPr>
          <a:xfrm>
            <a:off x="6331226" y="741498"/>
            <a:ext cx="4601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b="1" dirty="0"/>
              <a:t>5 protagonisti</a:t>
            </a:r>
          </a:p>
          <a:p>
            <a:pPr>
              <a:spcBef>
                <a:spcPts val="1200"/>
              </a:spcBef>
            </a:pPr>
            <a:endParaRPr lang="it-IT" sz="2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Cellule endoteliali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Piastrine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Fattori della coagulazione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Inibitori della coagulazione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Fattori della fibrinolisi</a:t>
            </a:r>
          </a:p>
        </p:txBody>
      </p:sp>
    </p:spTree>
    <p:extLst>
      <p:ext uri="{BB962C8B-B14F-4D97-AF65-F5344CB8AC3E}">
        <p14:creationId xmlns:p14="http://schemas.microsoft.com/office/powerpoint/2010/main" val="425808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B9C11A-7906-E325-3506-DB6EC966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57A6D0B3-55CC-8404-279F-2BB4F0628EE6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6834DAD-785B-2791-EE34-3B85BC50729D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33144EE4-DC5F-41BA-2E6A-A21226A64652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 useBgFill="1">
        <p:nvSpPr>
          <p:cNvPr id="7" name="Freeform 24">
            <a:extLst>
              <a:ext uri="{FF2B5EF4-FFF2-40B4-BE49-F238E27FC236}">
                <a16:creationId xmlns:a16="http://schemas.microsoft.com/office/drawing/2014/main" id="{6987E63F-2437-9C82-F820-BE07D3560C01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1" name="Picture 38">
            <a:extLst>
              <a:ext uri="{FF2B5EF4-FFF2-40B4-BE49-F238E27FC236}">
                <a16:creationId xmlns:a16="http://schemas.microsoft.com/office/drawing/2014/main" id="{3D8E2105-0C20-D281-DA09-C505BDD0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9">
            <a:extLst>
              <a:ext uri="{FF2B5EF4-FFF2-40B4-BE49-F238E27FC236}">
                <a16:creationId xmlns:a16="http://schemas.microsoft.com/office/drawing/2014/main" id="{83559150-5105-5D63-39E2-6BF1F64A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>
            <a:extLst>
              <a:ext uri="{FF2B5EF4-FFF2-40B4-BE49-F238E27FC236}">
                <a16:creationId xmlns:a16="http://schemas.microsoft.com/office/drawing/2014/main" id="{447CD7BA-404B-5996-AC3D-D3CA9DB0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>
            <a:extLst>
              <a:ext uri="{FF2B5EF4-FFF2-40B4-BE49-F238E27FC236}">
                <a16:creationId xmlns:a16="http://schemas.microsoft.com/office/drawing/2014/main" id="{69E0CEA3-CBE8-CD92-90A0-F4BD5D28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4908C6A0-72A9-5B57-5709-A0C28ECD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>
            <a:extLst>
              <a:ext uri="{FF2B5EF4-FFF2-40B4-BE49-F238E27FC236}">
                <a16:creationId xmlns:a16="http://schemas.microsoft.com/office/drawing/2014/main" id="{F731C433-A54E-4837-BF68-6DDD55CC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>
            <a:extLst>
              <a:ext uri="{FF2B5EF4-FFF2-40B4-BE49-F238E27FC236}">
                <a16:creationId xmlns:a16="http://schemas.microsoft.com/office/drawing/2014/main" id="{44030291-0EFF-FB67-79C9-6225E3FD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5">
            <a:extLst>
              <a:ext uri="{FF2B5EF4-FFF2-40B4-BE49-F238E27FC236}">
                <a16:creationId xmlns:a16="http://schemas.microsoft.com/office/drawing/2014/main" id="{014CD067-F949-9B81-5F4E-EF326106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6">
            <a:extLst>
              <a:ext uri="{FF2B5EF4-FFF2-40B4-BE49-F238E27FC236}">
                <a16:creationId xmlns:a16="http://schemas.microsoft.com/office/drawing/2014/main" id="{3C89E56C-D342-462A-80A4-BD1DD1D6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>
            <a:extLst>
              <a:ext uri="{FF2B5EF4-FFF2-40B4-BE49-F238E27FC236}">
                <a16:creationId xmlns:a16="http://schemas.microsoft.com/office/drawing/2014/main" id="{3C405B49-7CC2-D3CA-AF42-AA2D15C7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8">
            <a:extLst>
              <a:ext uri="{FF2B5EF4-FFF2-40B4-BE49-F238E27FC236}">
                <a16:creationId xmlns:a16="http://schemas.microsoft.com/office/drawing/2014/main" id="{326C5407-B561-2622-C30B-C1428735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>
            <a:extLst>
              <a:ext uri="{FF2B5EF4-FFF2-40B4-BE49-F238E27FC236}">
                <a16:creationId xmlns:a16="http://schemas.microsoft.com/office/drawing/2014/main" id="{8CE61FB1-B8F5-EA6B-EC4D-A042B2B2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0">
            <a:extLst>
              <a:ext uri="{FF2B5EF4-FFF2-40B4-BE49-F238E27FC236}">
                <a16:creationId xmlns:a16="http://schemas.microsoft.com/office/drawing/2014/main" id="{7CB809D3-A9A4-793E-14C1-C192BA93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26253F43-ACB8-587A-849B-CBEB54B880FA}"/>
              </a:ext>
            </a:extLst>
          </p:cNvPr>
          <p:cNvSpPr/>
          <p:nvPr/>
        </p:nvSpPr>
        <p:spPr>
          <a:xfrm>
            <a:off x="6068961" y="3216728"/>
            <a:ext cx="2882165" cy="4245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5EBE67AE-DD61-B711-F693-9DA4FC44D52E}"/>
              </a:ext>
            </a:extLst>
          </p:cNvPr>
          <p:cNvSpPr/>
          <p:nvPr/>
        </p:nvSpPr>
        <p:spPr>
          <a:xfrm>
            <a:off x="9442580" y="3879010"/>
            <a:ext cx="228600" cy="651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5AC10-977E-BE58-6CC0-89FC9FCB2649}"/>
              </a:ext>
            </a:extLst>
          </p:cNvPr>
          <p:cNvSpPr txBox="1"/>
          <p:nvPr/>
        </p:nvSpPr>
        <p:spPr>
          <a:xfrm>
            <a:off x="6599911" y="27285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GRADIENTE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9794EE-F8E5-DB22-FAC5-636F462DF950}"/>
              </a:ext>
            </a:extLst>
          </p:cNvPr>
          <p:cNvSpPr txBox="1"/>
          <p:nvPr/>
        </p:nvSpPr>
        <p:spPr>
          <a:xfrm>
            <a:off x="3942182" y="2663801"/>
            <a:ext cx="2309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PREVALENZA FATTORI</a:t>
            </a:r>
          </a:p>
          <a:p>
            <a:r>
              <a:rPr lang="it-IT" b="1" dirty="0"/>
              <a:t>COAGULATIVI</a:t>
            </a:r>
          </a:p>
          <a:p>
            <a:r>
              <a:rPr lang="it-IT" b="1" dirty="0"/>
              <a:t>&gt; ADP</a:t>
            </a:r>
            <a:br>
              <a:rPr lang="it-IT" b="1" dirty="0"/>
            </a:br>
            <a:r>
              <a:rPr lang="it-IT" b="1" dirty="0"/>
              <a:t>&gt; TxA</a:t>
            </a:r>
            <a:r>
              <a:rPr lang="it-IT" sz="2400" b="1" baseline="-25000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7C664B-B31B-9F95-0AC5-2DBE85F1108F}"/>
              </a:ext>
            </a:extLst>
          </p:cNvPr>
          <p:cNvSpPr txBox="1"/>
          <p:nvPr/>
        </p:nvSpPr>
        <p:spPr>
          <a:xfrm>
            <a:off x="9139613" y="2637877"/>
            <a:ext cx="22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PREVALENZA FATTORI</a:t>
            </a:r>
          </a:p>
          <a:p>
            <a:r>
              <a:rPr lang="it-IT" b="1" dirty="0"/>
              <a:t>ANTI-COAGULATIVI</a:t>
            </a:r>
          </a:p>
          <a:p>
            <a:r>
              <a:rPr lang="it-IT" b="1" dirty="0"/>
              <a:t>&gt; NO</a:t>
            </a:r>
          </a:p>
          <a:p>
            <a:r>
              <a:rPr lang="it-IT" b="1" dirty="0"/>
              <a:t>&gt; PGI</a:t>
            </a:r>
            <a:r>
              <a:rPr lang="it-IT" sz="2400" b="1" baseline="-25000" dirty="0"/>
              <a:t>2</a:t>
            </a: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F56561DE-50CC-D0AE-EB20-0E52B3EC35B2}"/>
              </a:ext>
            </a:extLst>
          </p:cNvPr>
          <p:cNvSpPr/>
          <p:nvPr/>
        </p:nvSpPr>
        <p:spPr>
          <a:xfrm>
            <a:off x="4600575" y="3990093"/>
            <a:ext cx="228600" cy="651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71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Bilancia Peso Giudice - Immagini gratis su Pixabay">
            <a:extLst>
              <a:ext uri="{FF2B5EF4-FFF2-40B4-BE49-F238E27FC236}">
                <a16:creationId xmlns:a16="http://schemas.microsoft.com/office/drawing/2014/main" id="{BC31A5DD-0FC3-DE4F-1BA5-685C7BC7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29" y="3584759"/>
            <a:ext cx="3744492" cy="2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ancia Peso Giudice - Immagini gratis su Pixabay">
            <a:extLst>
              <a:ext uri="{FF2B5EF4-FFF2-40B4-BE49-F238E27FC236}">
                <a16:creationId xmlns:a16="http://schemas.microsoft.com/office/drawing/2014/main" id="{34D974E5-844D-ED0B-67C3-5A201729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0" y="3584759"/>
            <a:ext cx="3744491" cy="2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ttangolo 1">
            <a:extLst>
              <a:ext uri="{FF2B5EF4-FFF2-40B4-BE49-F238E27FC236}">
                <a16:creationId xmlns:a16="http://schemas.microsoft.com/office/drawing/2014/main" id="{308CF824-083D-9ADF-4062-D80C00A9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39714"/>
            <a:ext cx="7561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BILANCIA COAGULATIVA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7BDC2-312F-7895-F4A8-C40F3BFB9888}"/>
              </a:ext>
            </a:extLst>
          </p:cNvPr>
          <p:cNvSpPr txBox="1"/>
          <p:nvPr/>
        </p:nvSpPr>
        <p:spPr>
          <a:xfrm>
            <a:off x="170179" y="5933660"/>
            <a:ext cx="1768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Trombosi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EDD3-BA03-B7CB-27AC-28B39F5B240D}"/>
              </a:ext>
            </a:extLst>
          </p:cNvPr>
          <p:cNvSpPr txBox="1"/>
          <p:nvPr/>
        </p:nvSpPr>
        <p:spPr>
          <a:xfrm>
            <a:off x="10147118" y="5994917"/>
            <a:ext cx="192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Emorragia</a:t>
            </a:r>
          </a:p>
        </p:txBody>
      </p:sp>
      <p:pic>
        <p:nvPicPr>
          <p:cNvPr id="18" name="Picture 4" descr="Bilancia Peso Giudice - Immagini gratis su Pixabay">
            <a:extLst>
              <a:ext uri="{FF2B5EF4-FFF2-40B4-BE49-F238E27FC236}">
                <a16:creationId xmlns:a16="http://schemas.microsoft.com/office/drawing/2014/main" id="{C92D8885-CB77-1591-14C8-93DAD474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39" y="1097315"/>
            <a:ext cx="3744491" cy="2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D267D1-9645-8D31-8384-BEE43A7864E2}"/>
              </a:ext>
            </a:extLst>
          </p:cNvPr>
          <p:cNvSpPr txBox="1"/>
          <p:nvPr/>
        </p:nvSpPr>
        <p:spPr>
          <a:xfrm>
            <a:off x="7939352" y="1951038"/>
            <a:ext cx="3067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FIBRINOLISI</a:t>
            </a:r>
          </a:p>
          <a:p>
            <a:r>
              <a:rPr lang="it-IT" sz="3200" b="1" dirty="0"/>
              <a:t>anticoagulazione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3EEB9-848B-37C4-7E20-97F93F0D1D96}"/>
              </a:ext>
            </a:extLst>
          </p:cNvPr>
          <p:cNvSpPr txBox="1"/>
          <p:nvPr/>
        </p:nvSpPr>
        <p:spPr>
          <a:xfrm>
            <a:off x="917510" y="1366263"/>
            <a:ext cx="375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EMOCOAGULAZIONE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990442-D5FB-52C1-26B7-A2E517D3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0B67AE71-E1ED-E6A9-8919-F6BAD14FA56C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D55317B-C568-48A2-85EE-DE70AFFE737A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 useBgFill="1">
        <p:nvSpPr>
          <p:cNvPr id="6" name="Freeform 24">
            <a:extLst>
              <a:ext uri="{FF2B5EF4-FFF2-40B4-BE49-F238E27FC236}">
                <a16:creationId xmlns:a16="http://schemas.microsoft.com/office/drawing/2014/main" id="{ABCACE07-FFD8-0933-0D12-B3B81D568884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" name="Picture 39">
            <a:extLst>
              <a:ext uri="{FF2B5EF4-FFF2-40B4-BE49-F238E27FC236}">
                <a16:creationId xmlns:a16="http://schemas.microsoft.com/office/drawing/2014/main" id="{AFA10F02-3C75-B1EA-20D4-0ABA585B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0">
            <a:extLst>
              <a:ext uri="{FF2B5EF4-FFF2-40B4-BE49-F238E27FC236}">
                <a16:creationId xmlns:a16="http://schemas.microsoft.com/office/drawing/2014/main" id="{209C2FC0-B9E0-F005-7926-D1155A12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>
            <a:extLst>
              <a:ext uri="{FF2B5EF4-FFF2-40B4-BE49-F238E27FC236}">
                <a16:creationId xmlns:a16="http://schemas.microsoft.com/office/drawing/2014/main" id="{E7F15FBE-6B1E-AE6A-2D2B-76F54948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2">
            <a:extLst>
              <a:ext uri="{FF2B5EF4-FFF2-40B4-BE49-F238E27FC236}">
                <a16:creationId xmlns:a16="http://schemas.microsoft.com/office/drawing/2014/main" id="{FFF3F8D7-AF94-D31E-2FDA-3DD83CDD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>
            <a:extLst>
              <a:ext uri="{FF2B5EF4-FFF2-40B4-BE49-F238E27FC236}">
                <a16:creationId xmlns:a16="http://schemas.microsoft.com/office/drawing/2014/main" id="{FFA50940-75C9-19B4-C1D6-F348E0E3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4">
            <a:extLst>
              <a:ext uri="{FF2B5EF4-FFF2-40B4-BE49-F238E27FC236}">
                <a16:creationId xmlns:a16="http://schemas.microsoft.com/office/drawing/2014/main" id="{A753D85E-DE43-0801-C01A-0B11A112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>
            <a:extLst>
              <a:ext uri="{FF2B5EF4-FFF2-40B4-BE49-F238E27FC236}">
                <a16:creationId xmlns:a16="http://schemas.microsoft.com/office/drawing/2014/main" id="{B97C08B4-E34B-A7B3-9D65-858324FC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>
            <a:extLst>
              <a:ext uri="{FF2B5EF4-FFF2-40B4-BE49-F238E27FC236}">
                <a16:creationId xmlns:a16="http://schemas.microsoft.com/office/drawing/2014/main" id="{BE481E36-FA25-E885-00E9-2146DA8D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>
            <a:extLst>
              <a:ext uri="{FF2B5EF4-FFF2-40B4-BE49-F238E27FC236}">
                <a16:creationId xmlns:a16="http://schemas.microsoft.com/office/drawing/2014/main" id="{1675B650-334D-F18E-A4ED-084AFF85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8">
            <a:extLst>
              <a:ext uri="{FF2B5EF4-FFF2-40B4-BE49-F238E27FC236}">
                <a16:creationId xmlns:a16="http://schemas.microsoft.com/office/drawing/2014/main" id="{9BB879C5-C18C-BC80-56A4-41D63783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0">
            <a:extLst>
              <a:ext uri="{FF2B5EF4-FFF2-40B4-BE49-F238E27FC236}">
                <a16:creationId xmlns:a16="http://schemas.microsoft.com/office/drawing/2014/main" id="{178C42A1-C6FF-5CEB-A14E-5C9A3E12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8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1F142A46-150F-431B-AC8B-D126A515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5663" r="6085" b="5939"/>
          <a:stretch>
            <a:fillRect/>
          </a:stretch>
        </p:blipFill>
        <p:spPr bwMode="auto">
          <a:xfrm>
            <a:off x="1522413" y="1106488"/>
            <a:ext cx="9148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id="{BC646DF7-E3CB-40AC-AE06-E6B6461A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6660">
            <a:off x="7718426" y="2933700"/>
            <a:ext cx="1008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>
            <a:extLst>
              <a:ext uri="{FF2B5EF4-FFF2-40B4-BE49-F238E27FC236}">
                <a16:creationId xmlns:a16="http://schemas.microsoft.com/office/drawing/2014/main" id="{433404F8-5920-4BE0-962F-4A3D88BF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4176"/>
            <a:ext cx="720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Freeform 5">
            <a:extLst>
              <a:ext uri="{FF2B5EF4-FFF2-40B4-BE49-F238E27FC236}">
                <a16:creationId xmlns:a16="http://schemas.microsoft.com/office/drawing/2014/main" id="{47AC9AF7-0034-4596-8E9E-8E106EBFE0A1}"/>
              </a:ext>
            </a:extLst>
          </p:cNvPr>
          <p:cNvSpPr>
            <a:spLocks/>
          </p:cNvSpPr>
          <p:nvPr/>
        </p:nvSpPr>
        <p:spPr bwMode="auto">
          <a:xfrm>
            <a:off x="1524000" y="5013325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6" name="Freeform 6">
            <a:extLst>
              <a:ext uri="{FF2B5EF4-FFF2-40B4-BE49-F238E27FC236}">
                <a16:creationId xmlns:a16="http://schemas.microsoft.com/office/drawing/2014/main" id="{298F127B-7B83-4AEC-B5AF-7504D4D8EF39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7" name="Freeform 7">
            <a:extLst>
              <a:ext uri="{FF2B5EF4-FFF2-40B4-BE49-F238E27FC236}">
                <a16:creationId xmlns:a16="http://schemas.microsoft.com/office/drawing/2014/main" id="{F2623743-83EC-4C26-AFAB-692C7C5C5ABE}"/>
              </a:ext>
            </a:extLst>
          </p:cNvPr>
          <p:cNvSpPr>
            <a:spLocks/>
          </p:cNvSpPr>
          <p:nvPr/>
        </p:nvSpPr>
        <p:spPr bwMode="auto">
          <a:xfrm>
            <a:off x="1528763" y="5060951"/>
            <a:ext cx="5815012" cy="411163"/>
          </a:xfrm>
          <a:custGeom>
            <a:avLst/>
            <a:gdLst>
              <a:gd name="T0" fmla="*/ 0 w 3663"/>
              <a:gd name="T1" fmla="*/ 282575 h 259"/>
              <a:gd name="T2" fmla="*/ 534987 w 3663"/>
              <a:gd name="T3" fmla="*/ 239713 h 259"/>
              <a:gd name="T4" fmla="*/ 1254125 w 3663"/>
              <a:gd name="T5" fmla="*/ 23813 h 259"/>
              <a:gd name="T6" fmla="*/ 1974850 w 3663"/>
              <a:gd name="T7" fmla="*/ 168275 h 259"/>
              <a:gd name="T8" fmla="*/ 2695575 w 3663"/>
              <a:gd name="T9" fmla="*/ 23813 h 259"/>
              <a:gd name="T10" fmla="*/ 3414712 w 3663"/>
              <a:gd name="T11" fmla="*/ 312738 h 259"/>
              <a:gd name="T12" fmla="*/ 4567237 w 3663"/>
              <a:gd name="T13" fmla="*/ 168275 h 259"/>
              <a:gd name="T14" fmla="*/ 5430837 w 3663"/>
              <a:gd name="T15" fmla="*/ 384175 h 259"/>
              <a:gd name="T16" fmla="*/ 5815012 w 3663"/>
              <a:gd name="T17" fmla="*/ 330200 h 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59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5" y="98"/>
                  <a:pt x="2877" y="106"/>
                </a:cubicBezTo>
                <a:cubicBezTo>
                  <a:pt x="3089" y="114"/>
                  <a:pt x="3290" y="225"/>
                  <a:pt x="3421" y="242"/>
                </a:cubicBezTo>
                <a:cubicBezTo>
                  <a:pt x="3552" y="259"/>
                  <a:pt x="3613" y="21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8" name="Freeform 8">
            <a:extLst>
              <a:ext uri="{FF2B5EF4-FFF2-40B4-BE49-F238E27FC236}">
                <a16:creationId xmlns:a16="http://schemas.microsoft.com/office/drawing/2014/main" id="{18F26D03-1AAD-4462-BB46-7032C6BBC3EF}"/>
              </a:ext>
            </a:extLst>
          </p:cNvPr>
          <p:cNvSpPr>
            <a:spLocks/>
          </p:cNvSpPr>
          <p:nvPr/>
        </p:nvSpPr>
        <p:spPr bwMode="auto">
          <a:xfrm>
            <a:off x="6600826" y="5013325"/>
            <a:ext cx="3967163" cy="393700"/>
          </a:xfrm>
          <a:custGeom>
            <a:avLst/>
            <a:gdLst>
              <a:gd name="T0" fmla="*/ 3967163 w 2499"/>
              <a:gd name="T1" fmla="*/ 230188 h 248"/>
              <a:gd name="T2" fmla="*/ 3382963 w 2499"/>
              <a:gd name="T3" fmla="*/ 71438 h 248"/>
              <a:gd name="T4" fmla="*/ 2663825 w 2499"/>
              <a:gd name="T5" fmla="*/ 360363 h 248"/>
              <a:gd name="T6" fmla="*/ 1700213 w 2499"/>
              <a:gd name="T7" fmla="*/ 268288 h 248"/>
              <a:gd name="T8" fmla="*/ 719138 w 2499"/>
              <a:gd name="T9" fmla="*/ 215900 h 248"/>
              <a:gd name="T10" fmla="*/ 0 w 2499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9" h="248">
                <a:moveTo>
                  <a:pt x="2499" y="145"/>
                </a:moveTo>
                <a:cubicBezTo>
                  <a:pt x="2438" y="129"/>
                  <a:pt x="2268" y="31"/>
                  <a:pt x="2131" y="45"/>
                </a:cubicBezTo>
                <a:cubicBezTo>
                  <a:pt x="1994" y="59"/>
                  <a:pt x="1855" y="206"/>
                  <a:pt x="1678" y="227"/>
                </a:cubicBezTo>
                <a:cubicBezTo>
                  <a:pt x="1501" y="248"/>
                  <a:pt x="1275" y="184"/>
                  <a:pt x="1071" y="169"/>
                </a:cubicBezTo>
                <a:cubicBezTo>
                  <a:pt x="867" y="154"/>
                  <a:pt x="631" y="164"/>
                  <a:pt x="453" y="136"/>
                </a:cubicBezTo>
                <a:cubicBezTo>
                  <a:pt x="275" y="108"/>
                  <a:pt x="136" y="64"/>
                  <a:pt x="0" y="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9" name="Freeform 9">
            <a:extLst>
              <a:ext uri="{FF2B5EF4-FFF2-40B4-BE49-F238E27FC236}">
                <a16:creationId xmlns:a16="http://schemas.microsoft.com/office/drawing/2014/main" id="{52A62E29-7B31-4BB2-9AD0-72E9A50216BA}"/>
              </a:ext>
            </a:extLst>
          </p:cNvPr>
          <p:cNvSpPr>
            <a:spLocks/>
          </p:cNvSpPr>
          <p:nvPr/>
        </p:nvSpPr>
        <p:spPr bwMode="auto">
          <a:xfrm>
            <a:off x="4486275" y="4892675"/>
            <a:ext cx="5753100" cy="361950"/>
          </a:xfrm>
          <a:custGeom>
            <a:avLst/>
            <a:gdLst>
              <a:gd name="T0" fmla="*/ 5753100 w 3624"/>
              <a:gd name="T1" fmla="*/ 336550 h 228"/>
              <a:gd name="T2" fmla="*/ 4922838 w 3624"/>
              <a:gd name="T3" fmla="*/ 120650 h 228"/>
              <a:gd name="T4" fmla="*/ 4410075 w 3624"/>
              <a:gd name="T5" fmla="*/ 274638 h 228"/>
              <a:gd name="T6" fmla="*/ 3914775 w 3624"/>
              <a:gd name="T7" fmla="*/ 336550 h 228"/>
              <a:gd name="T8" fmla="*/ 2978150 w 3624"/>
              <a:gd name="T9" fmla="*/ 120650 h 228"/>
              <a:gd name="T10" fmla="*/ 1393825 w 3624"/>
              <a:gd name="T11" fmla="*/ 192088 h 228"/>
              <a:gd name="T12" fmla="*/ 557213 w 3624"/>
              <a:gd name="T13" fmla="*/ 26988 h 228"/>
              <a:gd name="T14" fmla="*/ 0 w 3624"/>
              <a:gd name="T15" fmla="*/ 31750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4" h="228">
                <a:moveTo>
                  <a:pt x="3624" y="212"/>
                </a:moveTo>
                <a:cubicBezTo>
                  <a:pt x="3536" y="189"/>
                  <a:pt x="3242" y="82"/>
                  <a:pt x="3101" y="76"/>
                </a:cubicBezTo>
                <a:cubicBezTo>
                  <a:pt x="2960" y="70"/>
                  <a:pt x="2884" y="150"/>
                  <a:pt x="2778" y="173"/>
                </a:cubicBezTo>
                <a:cubicBezTo>
                  <a:pt x="2672" y="196"/>
                  <a:pt x="2616" y="228"/>
                  <a:pt x="2466" y="212"/>
                </a:cubicBezTo>
                <a:cubicBezTo>
                  <a:pt x="2316" y="196"/>
                  <a:pt x="2141" y="91"/>
                  <a:pt x="1876" y="76"/>
                </a:cubicBezTo>
                <a:cubicBezTo>
                  <a:pt x="1611" y="61"/>
                  <a:pt x="1132" y="131"/>
                  <a:pt x="878" y="121"/>
                </a:cubicBezTo>
                <a:cubicBezTo>
                  <a:pt x="624" y="111"/>
                  <a:pt x="497" y="34"/>
                  <a:pt x="351" y="17"/>
                </a:cubicBezTo>
                <a:cubicBezTo>
                  <a:pt x="205" y="0"/>
                  <a:pt x="73" y="20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0" name="Freeform 10">
            <a:extLst>
              <a:ext uri="{FF2B5EF4-FFF2-40B4-BE49-F238E27FC236}">
                <a16:creationId xmlns:a16="http://schemas.microsoft.com/office/drawing/2014/main" id="{6941130C-CE82-458E-84A8-D64269908C92}"/>
              </a:ext>
            </a:extLst>
          </p:cNvPr>
          <p:cNvSpPr>
            <a:spLocks/>
          </p:cNvSpPr>
          <p:nvPr/>
        </p:nvSpPr>
        <p:spPr bwMode="auto">
          <a:xfrm>
            <a:off x="7458075" y="4962525"/>
            <a:ext cx="3175000" cy="554038"/>
          </a:xfrm>
          <a:custGeom>
            <a:avLst/>
            <a:gdLst>
              <a:gd name="T0" fmla="*/ 0 w 2000"/>
              <a:gd name="T1" fmla="*/ 0 h 349"/>
              <a:gd name="T2" fmla="*/ 725488 w 2000"/>
              <a:gd name="T3" fmla="*/ 50800 h 349"/>
              <a:gd name="T4" fmla="*/ 1290638 w 2000"/>
              <a:gd name="T5" fmla="*/ 61913 h 349"/>
              <a:gd name="T6" fmla="*/ 1806575 w 2000"/>
              <a:gd name="T7" fmla="*/ 195263 h 349"/>
              <a:gd name="T8" fmla="*/ 2309813 w 2000"/>
              <a:gd name="T9" fmla="*/ 482600 h 349"/>
              <a:gd name="T10" fmla="*/ 2814638 w 2000"/>
              <a:gd name="T11" fmla="*/ 482600 h 349"/>
              <a:gd name="T12" fmla="*/ 3175000 w 2000"/>
              <a:gd name="T13" fmla="*/ 554038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0" h="349">
                <a:moveTo>
                  <a:pt x="0" y="0"/>
                </a:moveTo>
                <a:cubicBezTo>
                  <a:pt x="76" y="5"/>
                  <a:pt x="322" y="26"/>
                  <a:pt x="457" y="32"/>
                </a:cubicBezTo>
                <a:cubicBezTo>
                  <a:pt x="592" y="38"/>
                  <a:pt x="700" y="24"/>
                  <a:pt x="813" y="39"/>
                </a:cubicBezTo>
                <a:cubicBezTo>
                  <a:pt x="926" y="54"/>
                  <a:pt x="1031" y="79"/>
                  <a:pt x="1138" y="123"/>
                </a:cubicBezTo>
                <a:cubicBezTo>
                  <a:pt x="1245" y="167"/>
                  <a:pt x="1349" y="274"/>
                  <a:pt x="1455" y="304"/>
                </a:cubicBezTo>
                <a:cubicBezTo>
                  <a:pt x="1561" y="334"/>
                  <a:pt x="1682" y="296"/>
                  <a:pt x="1773" y="304"/>
                </a:cubicBezTo>
                <a:cubicBezTo>
                  <a:pt x="1864" y="312"/>
                  <a:pt x="1932" y="330"/>
                  <a:pt x="2000" y="349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1" name="Freeform 11">
            <a:extLst>
              <a:ext uri="{FF2B5EF4-FFF2-40B4-BE49-F238E27FC236}">
                <a16:creationId xmlns:a16="http://schemas.microsoft.com/office/drawing/2014/main" id="{E86D37F1-5A2A-4381-B2C9-9625722FEA33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2" name="Freeform 12">
            <a:extLst>
              <a:ext uri="{FF2B5EF4-FFF2-40B4-BE49-F238E27FC236}">
                <a16:creationId xmlns:a16="http://schemas.microsoft.com/office/drawing/2014/main" id="{FC9E7110-ADF0-432F-A129-4457D2635874}"/>
              </a:ext>
            </a:extLst>
          </p:cNvPr>
          <p:cNvSpPr>
            <a:spLocks/>
          </p:cNvSpPr>
          <p:nvPr/>
        </p:nvSpPr>
        <p:spPr bwMode="auto">
          <a:xfrm>
            <a:off x="1558925" y="4845050"/>
            <a:ext cx="1657350" cy="192088"/>
          </a:xfrm>
          <a:custGeom>
            <a:avLst/>
            <a:gdLst>
              <a:gd name="T0" fmla="*/ 1657350 w 1044"/>
              <a:gd name="T1" fmla="*/ 96838 h 121"/>
              <a:gd name="T2" fmla="*/ 1441450 w 1044"/>
              <a:gd name="T3" fmla="*/ 23813 h 121"/>
              <a:gd name="T4" fmla="*/ 1081088 w 1044"/>
              <a:gd name="T5" fmla="*/ 23813 h 121"/>
              <a:gd name="T6" fmla="*/ 433388 w 1044"/>
              <a:gd name="T7" fmla="*/ 168275 h 121"/>
              <a:gd name="T8" fmla="*/ 0 w 1044"/>
              <a:gd name="T9" fmla="*/ 168275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121">
                <a:moveTo>
                  <a:pt x="1044" y="61"/>
                </a:moveTo>
                <a:cubicBezTo>
                  <a:pt x="1006" y="42"/>
                  <a:pt x="968" y="23"/>
                  <a:pt x="908" y="15"/>
                </a:cubicBezTo>
                <a:cubicBezTo>
                  <a:pt x="848" y="7"/>
                  <a:pt x="787" y="0"/>
                  <a:pt x="681" y="15"/>
                </a:cubicBezTo>
                <a:cubicBezTo>
                  <a:pt x="575" y="30"/>
                  <a:pt x="386" y="91"/>
                  <a:pt x="273" y="106"/>
                </a:cubicBezTo>
                <a:cubicBezTo>
                  <a:pt x="160" y="121"/>
                  <a:pt x="80" y="113"/>
                  <a:pt x="0" y="10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3" name="Freeform 13">
            <a:extLst>
              <a:ext uri="{FF2B5EF4-FFF2-40B4-BE49-F238E27FC236}">
                <a16:creationId xmlns:a16="http://schemas.microsoft.com/office/drawing/2014/main" id="{23BC1541-EAE8-47BB-8C5E-A03A748E6924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4" name="Freeform 14">
            <a:extLst>
              <a:ext uri="{FF2B5EF4-FFF2-40B4-BE49-F238E27FC236}">
                <a16:creationId xmlns:a16="http://schemas.microsoft.com/office/drawing/2014/main" id="{62B1A607-7FB3-461C-9FF2-B266714D29B6}"/>
              </a:ext>
            </a:extLst>
          </p:cNvPr>
          <p:cNvSpPr>
            <a:spLocks/>
          </p:cNvSpPr>
          <p:nvPr/>
        </p:nvSpPr>
        <p:spPr bwMode="auto">
          <a:xfrm>
            <a:off x="1524000" y="1436688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5" name="Freeform 15">
            <a:extLst>
              <a:ext uri="{FF2B5EF4-FFF2-40B4-BE49-F238E27FC236}">
                <a16:creationId xmlns:a16="http://schemas.microsoft.com/office/drawing/2014/main" id="{84EA3B1A-53AA-48BE-AB61-0006EA488CCC}"/>
              </a:ext>
            </a:extLst>
          </p:cNvPr>
          <p:cNvSpPr>
            <a:spLocks/>
          </p:cNvSpPr>
          <p:nvPr/>
        </p:nvSpPr>
        <p:spPr bwMode="auto">
          <a:xfrm>
            <a:off x="3538539" y="1571625"/>
            <a:ext cx="2205037" cy="285750"/>
          </a:xfrm>
          <a:custGeom>
            <a:avLst/>
            <a:gdLst>
              <a:gd name="T0" fmla="*/ 0 w 1389"/>
              <a:gd name="T1" fmla="*/ 0 h 180"/>
              <a:gd name="T2" fmla="*/ 309562 w 1389"/>
              <a:gd name="T3" fmla="*/ 90488 h 180"/>
              <a:gd name="T4" fmla="*/ 973137 w 1389"/>
              <a:gd name="T5" fmla="*/ 152400 h 180"/>
              <a:gd name="T6" fmla="*/ 1549400 w 1389"/>
              <a:gd name="T7" fmla="*/ 80963 h 180"/>
              <a:gd name="T8" fmla="*/ 2205037 w 1389"/>
              <a:gd name="T9" fmla="*/ 28575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" h="180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47" y="37"/>
                  <a:pt x="976" y="51"/>
                </a:cubicBezTo>
                <a:cubicBezTo>
                  <a:pt x="1105" y="65"/>
                  <a:pt x="1303" y="153"/>
                  <a:pt x="1389" y="18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6" name="Freeform 16">
            <a:extLst>
              <a:ext uri="{FF2B5EF4-FFF2-40B4-BE49-F238E27FC236}">
                <a16:creationId xmlns:a16="http://schemas.microsoft.com/office/drawing/2014/main" id="{5EC59BDD-41B3-4AEA-9910-E8169CB5EDFA}"/>
              </a:ext>
            </a:extLst>
          </p:cNvPr>
          <p:cNvSpPr>
            <a:spLocks/>
          </p:cNvSpPr>
          <p:nvPr/>
        </p:nvSpPr>
        <p:spPr bwMode="auto">
          <a:xfrm>
            <a:off x="1528763" y="1484313"/>
            <a:ext cx="5815012" cy="336550"/>
          </a:xfrm>
          <a:custGeom>
            <a:avLst/>
            <a:gdLst>
              <a:gd name="T0" fmla="*/ 0 w 3663"/>
              <a:gd name="T1" fmla="*/ 282575 h 212"/>
              <a:gd name="T2" fmla="*/ 534987 w 3663"/>
              <a:gd name="T3" fmla="*/ 239713 h 212"/>
              <a:gd name="T4" fmla="*/ 1254125 w 3663"/>
              <a:gd name="T5" fmla="*/ 23813 h 212"/>
              <a:gd name="T6" fmla="*/ 1974850 w 3663"/>
              <a:gd name="T7" fmla="*/ 168275 h 212"/>
              <a:gd name="T8" fmla="*/ 2695575 w 3663"/>
              <a:gd name="T9" fmla="*/ 23813 h 212"/>
              <a:gd name="T10" fmla="*/ 3414712 w 3663"/>
              <a:gd name="T11" fmla="*/ 312738 h 212"/>
              <a:gd name="T12" fmla="*/ 4567237 w 3663"/>
              <a:gd name="T13" fmla="*/ 168275 h 212"/>
              <a:gd name="T14" fmla="*/ 5453062 w 3663"/>
              <a:gd name="T15" fmla="*/ 306388 h 212"/>
              <a:gd name="T16" fmla="*/ 5815012 w 3663"/>
              <a:gd name="T17" fmla="*/ 330200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12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3" y="107"/>
                  <a:pt x="2877" y="106"/>
                </a:cubicBezTo>
                <a:cubicBezTo>
                  <a:pt x="3091" y="105"/>
                  <a:pt x="3304" y="176"/>
                  <a:pt x="3435" y="193"/>
                </a:cubicBezTo>
                <a:cubicBezTo>
                  <a:pt x="3566" y="210"/>
                  <a:pt x="3616" y="20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7" name="Freeform 17">
            <a:extLst>
              <a:ext uri="{FF2B5EF4-FFF2-40B4-BE49-F238E27FC236}">
                <a16:creationId xmlns:a16="http://schemas.microsoft.com/office/drawing/2014/main" id="{78E42DC5-A572-4519-AA36-12A250E46767}"/>
              </a:ext>
            </a:extLst>
          </p:cNvPr>
          <p:cNvSpPr>
            <a:spLocks/>
          </p:cNvSpPr>
          <p:nvPr/>
        </p:nvSpPr>
        <p:spPr bwMode="auto">
          <a:xfrm>
            <a:off x="5448300" y="1397000"/>
            <a:ext cx="5143500" cy="433388"/>
          </a:xfrm>
          <a:custGeom>
            <a:avLst/>
            <a:gdLst>
              <a:gd name="T0" fmla="*/ 5143500 w 3240"/>
              <a:gd name="T1" fmla="*/ 146050 h 273"/>
              <a:gd name="T2" fmla="*/ 4535488 w 3240"/>
              <a:gd name="T3" fmla="*/ 111125 h 273"/>
              <a:gd name="T4" fmla="*/ 3816350 w 3240"/>
              <a:gd name="T5" fmla="*/ 400050 h 273"/>
              <a:gd name="T6" fmla="*/ 2852738 w 3240"/>
              <a:gd name="T7" fmla="*/ 307975 h 273"/>
              <a:gd name="T8" fmla="*/ 1871663 w 3240"/>
              <a:gd name="T9" fmla="*/ 255588 h 273"/>
              <a:gd name="T10" fmla="*/ 1085850 w 3240"/>
              <a:gd name="T11" fmla="*/ 41275 h 273"/>
              <a:gd name="T12" fmla="*/ 0 w 3240"/>
              <a:gd name="T13" fmla="*/ 3175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0" h="273">
                <a:moveTo>
                  <a:pt x="3240" y="92"/>
                </a:moveTo>
                <a:cubicBezTo>
                  <a:pt x="3176" y="87"/>
                  <a:pt x="2996" y="43"/>
                  <a:pt x="2857" y="70"/>
                </a:cubicBezTo>
                <a:cubicBezTo>
                  <a:pt x="2718" y="97"/>
                  <a:pt x="2581" y="231"/>
                  <a:pt x="2404" y="252"/>
                </a:cubicBezTo>
                <a:cubicBezTo>
                  <a:pt x="2227" y="273"/>
                  <a:pt x="2001" y="209"/>
                  <a:pt x="1797" y="194"/>
                </a:cubicBezTo>
                <a:cubicBezTo>
                  <a:pt x="1593" y="179"/>
                  <a:pt x="1364" y="189"/>
                  <a:pt x="1179" y="161"/>
                </a:cubicBezTo>
                <a:cubicBezTo>
                  <a:pt x="994" y="133"/>
                  <a:pt x="880" y="52"/>
                  <a:pt x="684" y="26"/>
                </a:cubicBezTo>
                <a:cubicBezTo>
                  <a:pt x="488" y="0"/>
                  <a:pt x="142" y="7"/>
                  <a:pt x="0" y="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8" name="Freeform 18">
            <a:extLst>
              <a:ext uri="{FF2B5EF4-FFF2-40B4-BE49-F238E27FC236}">
                <a16:creationId xmlns:a16="http://schemas.microsoft.com/office/drawing/2014/main" id="{23552D2B-FCDB-465B-91FB-155A064B0E9B}"/>
              </a:ext>
            </a:extLst>
          </p:cNvPr>
          <p:cNvSpPr>
            <a:spLocks/>
          </p:cNvSpPr>
          <p:nvPr/>
        </p:nvSpPr>
        <p:spPr bwMode="auto">
          <a:xfrm>
            <a:off x="4457701" y="1366839"/>
            <a:ext cx="6181725" cy="319087"/>
          </a:xfrm>
          <a:custGeom>
            <a:avLst/>
            <a:gdLst>
              <a:gd name="T0" fmla="*/ 6181725 w 3894"/>
              <a:gd name="T1" fmla="*/ 261937 h 201"/>
              <a:gd name="T2" fmla="*/ 4951413 w 3894"/>
              <a:gd name="T3" fmla="*/ 69850 h 201"/>
              <a:gd name="T4" fmla="*/ 4438650 w 3894"/>
              <a:gd name="T5" fmla="*/ 223837 h 201"/>
              <a:gd name="T6" fmla="*/ 3943350 w 3894"/>
              <a:gd name="T7" fmla="*/ 285750 h 201"/>
              <a:gd name="T8" fmla="*/ 2428875 w 3894"/>
              <a:gd name="T9" fmla="*/ 23812 h 201"/>
              <a:gd name="T10" fmla="*/ 1422400 w 3894"/>
              <a:gd name="T11" fmla="*/ 141287 h 201"/>
              <a:gd name="T12" fmla="*/ 571500 w 3894"/>
              <a:gd name="T13" fmla="*/ 128587 h 201"/>
              <a:gd name="T14" fmla="*/ 0 w 3894"/>
              <a:gd name="T15" fmla="*/ 52387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94" h="201">
                <a:moveTo>
                  <a:pt x="3894" y="165"/>
                </a:moveTo>
                <a:cubicBezTo>
                  <a:pt x="3766" y="145"/>
                  <a:pt x="3302" y="48"/>
                  <a:pt x="3119" y="44"/>
                </a:cubicBezTo>
                <a:cubicBezTo>
                  <a:pt x="2936" y="40"/>
                  <a:pt x="2902" y="118"/>
                  <a:pt x="2796" y="141"/>
                </a:cubicBezTo>
                <a:cubicBezTo>
                  <a:pt x="2690" y="164"/>
                  <a:pt x="2695" y="201"/>
                  <a:pt x="2484" y="180"/>
                </a:cubicBezTo>
                <a:cubicBezTo>
                  <a:pt x="2273" y="159"/>
                  <a:pt x="1795" y="30"/>
                  <a:pt x="1530" y="15"/>
                </a:cubicBezTo>
                <a:cubicBezTo>
                  <a:pt x="1265" y="0"/>
                  <a:pt x="1091" y="78"/>
                  <a:pt x="896" y="89"/>
                </a:cubicBezTo>
                <a:cubicBezTo>
                  <a:pt x="701" y="100"/>
                  <a:pt x="509" y="90"/>
                  <a:pt x="360" y="81"/>
                </a:cubicBezTo>
                <a:cubicBezTo>
                  <a:pt x="211" y="72"/>
                  <a:pt x="75" y="43"/>
                  <a:pt x="0" y="3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9" name="Freeform 19">
            <a:extLst>
              <a:ext uri="{FF2B5EF4-FFF2-40B4-BE49-F238E27FC236}">
                <a16:creationId xmlns:a16="http://schemas.microsoft.com/office/drawing/2014/main" id="{03DB3107-51C7-446C-A6BD-4D73D8046889}"/>
              </a:ext>
            </a:extLst>
          </p:cNvPr>
          <p:cNvSpPr>
            <a:spLocks/>
          </p:cNvSpPr>
          <p:nvPr/>
        </p:nvSpPr>
        <p:spPr bwMode="auto">
          <a:xfrm>
            <a:off x="7105650" y="1266825"/>
            <a:ext cx="3543300" cy="533400"/>
          </a:xfrm>
          <a:custGeom>
            <a:avLst/>
            <a:gdLst>
              <a:gd name="T0" fmla="*/ 0 w 2232"/>
              <a:gd name="T1" fmla="*/ 0 h 336"/>
              <a:gd name="T2" fmla="*/ 1077913 w 2232"/>
              <a:gd name="T3" fmla="*/ 169863 h 336"/>
              <a:gd name="T4" fmla="*/ 1643063 w 2232"/>
              <a:gd name="T5" fmla="*/ 180975 h 336"/>
              <a:gd name="T6" fmla="*/ 2159000 w 2232"/>
              <a:gd name="T7" fmla="*/ 314325 h 336"/>
              <a:gd name="T8" fmla="*/ 2781300 w 2232"/>
              <a:gd name="T9" fmla="*/ 514350 h 336"/>
              <a:gd name="T10" fmla="*/ 3267075 w 2232"/>
              <a:gd name="T11" fmla="*/ 428625 h 336"/>
              <a:gd name="T12" fmla="*/ 3543300 w 2232"/>
              <a:gd name="T13" fmla="*/ 4191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32" h="336">
                <a:moveTo>
                  <a:pt x="0" y="0"/>
                </a:moveTo>
                <a:cubicBezTo>
                  <a:pt x="112" y="18"/>
                  <a:pt x="507" y="88"/>
                  <a:pt x="679" y="107"/>
                </a:cubicBezTo>
                <a:cubicBezTo>
                  <a:pt x="851" y="126"/>
                  <a:pt x="922" y="99"/>
                  <a:pt x="1035" y="114"/>
                </a:cubicBezTo>
                <a:cubicBezTo>
                  <a:pt x="1148" y="129"/>
                  <a:pt x="1241" y="163"/>
                  <a:pt x="1360" y="198"/>
                </a:cubicBezTo>
                <a:cubicBezTo>
                  <a:pt x="1479" y="233"/>
                  <a:pt x="1636" y="312"/>
                  <a:pt x="1752" y="324"/>
                </a:cubicBezTo>
                <a:cubicBezTo>
                  <a:pt x="1868" y="336"/>
                  <a:pt x="1978" y="280"/>
                  <a:pt x="2058" y="270"/>
                </a:cubicBezTo>
                <a:cubicBezTo>
                  <a:pt x="2138" y="260"/>
                  <a:pt x="2196" y="265"/>
                  <a:pt x="2232" y="264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00" name="Freeform 20">
            <a:extLst>
              <a:ext uri="{FF2B5EF4-FFF2-40B4-BE49-F238E27FC236}">
                <a16:creationId xmlns:a16="http://schemas.microsoft.com/office/drawing/2014/main" id="{5F6A72E3-0D2F-4A31-9501-131A5052001F}"/>
              </a:ext>
            </a:extLst>
          </p:cNvPr>
          <p:cNvSpPr>
            <a:spLocks/>
          </p:cNvSpPr>
          <p:nvPr/>
        </p:nvSpPr>
        <p:spPr bwMode="auto">
          <a:xfrm>
            <a:off x="7181851" y="1585913"/>
            <a:ext cx="1590675" cy="290512"/>
          </a:xfrm>
          <a:custGeom>
            <a:avLst/>
            <a:gdLst>
              <a:gd name="T0" fmla="*/ 0 w 1002"/>
              <a:gd name="T1" fmla="*/ 0 h 183"/>
              <a:gd name="T2" fmla="*/ 419100 w 1002"/>
              <a:gd name="T3" fmla="*/ 119062 h 183"/>
              <a:gd name="T4" fmla="*/ 1590675 w 1002"/>
              <a:gd name="T5" fmla="*/ 290512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183">
                <a:moveTo>
                  <a:pt x="0" y="0"/>
                </a:moveTo>
                <a:cubicBezTo>
                  <a:pt x="44" y="13"/>
                  <a:pt x="97" y="45"/>
                  <a:pt x="264" y="75"/>
                </a:cubicBezTo>
                <a:cubicBezTo>
                  <a:pt x="431" y="105"/>
                  <a:pt x="848" y="160"/>
                  <a:pt x="1002" y="18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01" name="Freeform 21">
            <a:extLst>
              <a:ext uri="{FF2B5EF4-FFF2-40B4-BE49-F238E27FC236}">
                <a16:creationId xmlns:a16="http://schemas.microsoft.com/office/drawing/2014/main" id="{3F5B72B2-D60D-44CC-B39F-4A131829CE19}"/>
              </a:ext>
            </a:extLst>
          </p:cNvPr>
          <p:cNvSpPr>
            <a:spLocks/>
          </p:cNvSpPr>
          <p:nvPr/>
        </p:nvSpPr>
        <p:spPr bwMode="auto">
          <a:xfrm>
            <a:off x="1514476" y="1377950"/>
            <a:ext cx="1819275" cy="146050"/>
          </a:xfrm>
          <a:custGeom>
            <a:avLst/>
            <a:gdLst>
              <a:gd name="T0" fmla="*/ 1819275 w 1146"/>
              <a:gd name="T1" fmla="*/ 146050 h 92"/>
              <a:gd name="T2" fmla="*/ 1495425 w 1146"/>
              <a:gd name="T3" fmla="*/ 79375 h 92"/>
              <a:gd name="T4" fmla="*/ 1123950 w 1146"/>
              <a:gd name="T5" fmla="*/ 3175 h 92"/>
              <a:gd name="T6" fmla="*/ 477838 w 1146"/>
              <a:gd name="T7" fmla="*/ 58738 h 92"/>
              <a:gd name="T8" fmla="*/ 0 w 1146"/>
              <a:gd name="T9" fmla="*/ 317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92">
                <a:moveTo>
                  <a:pt x="1146" y="92"/>
                </a:moveTo>
                <a:cubicBezTo>
                  <a:pt x="1112" y="85"/>
                  <a:pt x="1015" y="65"/>
                  <a:pt x="942" y="50"/>
                </a:cubicBezTo>
                <a:cubicBezTo>
                  <a:pt x="869" y="35"/>
                  <a:pt x="815" y="4"/>
                  <a:pt x="708" y="2"/>
                </a:cubicBezTo>
                <a:cubicBezTo>
                  <a:pt x="601" y="0"/>
                  <a:pt x="419" y="34"/>
                  <a:pt x="301" y="37"/>
                </a:cubicBezTo>
                <a:cubicBezTo>
                  <a:pt x="183" y="40"/>
                  <a:pt x="63" y="24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02" name="Freeform 22">
            <a:extLst>
              <a:ext uri="{FF2B5EF4-FFF2-40B4-BE49-F238E27FC236}">
                <a16:creationId xmlns:a16="http://schemas.microsoft.com/office/drawing/2014/main" id="{CBB37FA0-B809-4577-9F1D-3DD7B087C28B}"/>
              </a:ext>
            </a:extLst>
          </p:cNvPr>
          <p:cNvSpPr>
            <a:spLocks/>
          </p:cNvSpPr>
          <p:nvPr/>
        </p:nvSpPr>
        <p:spPr bwMode="auto">
          <a:xfrm>
            <a:off x="3216275" y="1452564"/>
            <a:ext cx="641350" cy="128587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2 h 81"/>
              <a:gd name="T4" fmla="*/ 0 w 404"/>
              <a:gd name="T5" fmla="*/ 1285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215" name="Picture 23">
            <a:extLst>
              <a:ext uri="{FF2B5EF4-FFF2-40B4-BE49-F238E27FC236}">
                <a16:creationId xmlns:a16="http://schemas.microsoft.com/office/drawing/2014/main" id="{70EE51FE-EF72-4383-8A2A-67EC49E1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799">
            <a:off x="4079875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704" name="Freeform 24">
            <a:extLst>
              <a:ext uri="{FF2B5EF4-FFF2-40B4-BE49-F238E27FC236}">
                <a16:creationId xmlns:a16="http://schemas.microsoft.com/office/drawing/2014/main" id="{303CBD32-953F-4EDF-938E-ADF48B322BA7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705" name="Picture 25">
            <a:extLst>
              <a:ext uri="{FF2B5EF4-FFF2-40B4-BE49-F238E27FC236}">
                <a16:creationId xmlns:a16="http://schemas.microsoft.com/office/drawing/2014/main" id="{D087CE54-0BEA-4927-84BD-93985909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6" name="Picture 26">
            <a:extLst>
              <a:ext uri="{FF2B5EF4-FFF2-40B4-BE49-F238E27FC236}">
                <a16:creationId xmlns:a16="http://schemas.microsoft.com/office/drawing/2014/main" id="{1C55CB4E-E3D4-4057-BF43-9F7050FC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7" name="Picture 27">
            <a:extLst>
              <a:ext uri="{FF2B5EF4-FFF2-40B4-BE49-F238E27FC236}">
                <a16:creationId xmlns:a16="http://schemas.microsoft.com/office/drawing/2014/main" id="{4CEBC6AD-6676-46F6-A272-46362D58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8" name="Picture 28">
            <a:extLst>
              <a:ext uri="{FF2B5EF4-FFF2-40B4-BE49-F238E27FC236}">
                <a16:creationId xmlns:a16="http://schemas.microsoft.com/office/drawing/2014/main" id="{D330DA02-4834-4137-90B0-B719E091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9" name="Picture 29">
            <a:extLst>
              <a:ext uri="{FF2B5EF4-FFF2-40B4-BE49-F238E27FC236}">
                <a16:creationId xmlns:a16="http://schemas.microsoft.com/office/drawing/2014/main" id="{DDE68135-3178-4768-B440-0F0824DE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0" name="Picture 30">
            <a:extLst>
              <a:ext uri="{FF2B5EF4-FFF2-40B4-BE49-F238E27FC236}">
                <a16:creationId xmlns:a16="http://schemas.microsoft.com/office/drawing/2014/main" id="{E64AC039-D0BB-453B-A46F-5DB8AC18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1" name="Picture 31">
            <a:extLst>
              <a:ext uri="{FF2B5EF4-FFF2-40B4-BE49-F238E27FC236}">
                <a16:creationId xmlns:a16="http://schemas.microsoft.com/office/drawing/2014/main" id="{B9F2D3C4-BB4C-434D-AB20-3E6909C4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2" name="Picture 32">
            <a:extLst>
              <a:ext uri="{FF2B5EF4-FFF2-40B4-BE49-F238E27FC236}">
                <a16:creationId xmlns:a16="http://schemas.microsoft.com/office/drawing/2014/main" id="{C7416C68-7955-4DCA-A4A6-924BF4A0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53114" y="5289550"/>
            <a:ext cx="4016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3" name="Picture 33">
            <a:extLst>
              <a:ext uri="{FF2B5EF4-FFF2-40B4-BE49-F238E27FC236}">
                <a16:creationId xmlns:a16="http://schemas.microsoft.com/office/drawing/2014/main" id="{1417A323-0FF4-4892-9DBD-0B6890B3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4" name="Picture 34">
            <a:extLst>
              <a:ext uri="{FF2B5EF4-FFF2-40B4-BE49-F238E27FC236}">
                <a16:creationId xmlns:a16="http://schemas.microsoft.com/office/drawing/2014/main" id="{C5AD7579-5AEA-442E-8341-5ED815A1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5" name="Picture 35">
            <a:extLst>
              <a:ext uri="{FF2B5EF4-FFF2-40B4-BE49-F238E27FC236}">
                <a16:creationId xmlns:a16="http://schemas.microsoft.com/office/drawing/2014/main" id="{42AA36EB-27BF-4C05-BD8C-C07386F2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6" name="Picture 36">
            <a:extLst>
              <a:ext uri="{FF2B5EF4-FFF2-40B4-BE49-F238E27FC236}">
                <a16:creationId xmlns:a16="http://schemas.microsoft.com/office/drawing/2014/main" id="{F8B9C45D-AB8A-471B-9257-43D4ACDE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7" name="Picture 37">
            <a:extLst>
              <a:ext uri="{FF2B5EF4-FFF2-40B4-BE49-F238E27FC236}">
                <a16:creationId xmlns:a16="http://schemas.microsoft.com/office/drawing/2014/main" id="{9751D922-94D7-46F1-9606-7EA71541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38">
            <a:extLst>
              <a:ext uri="{FF2B5EF4-FFF2-40B4-BE49-F238E27FC236}">
                <a16:creationId xmlns:a16="http://schemas.microsoft.com/office/drawing/2014/main" id="{11405654-68F7-4502-8C2A-A588D6E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4943475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39">
            <a:extLst>
              <a:ext uri="{FF2B5EF4-FFF2-40B4-BE49-F238E27FC236}">
                <a16:creationId xmlns:a16="http://schemas.microsoft.com/office/drawing/2014/main" id="{85BF0105-0368-422E-9D05-BB88A092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65">
            <a:off x="5951539" y="27813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40">
            <a:extLst>
              <a:ext uri="{FF2B5EF4-FFF2-40B4-BE49-F238E27FC236}">
                <a16:creationId xmlns:a16="http://schemas.microsoft.com/office/drawing/2014/main" id="{62E7F756-4F19-4DA6-8DCA-B8350DA0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1749">
            <a:off x="6959600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1" name="Picture 41">
            <a:extLst>
              <a:ext uri="{FF2B5EF4-FFF2-40B4-BE49-F238E27FC236}">
                <a16:creationId xmlns:a16="http://schemas.microsoft.com/office/drawing/2014/main" id="{7C339054-F25C-4BF6-A6DB-6A6F44D0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3719514" y="38608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42">
            <a:extLst>
              <a:ext uri="{FF2B5EF4-FFF2-40B4-BE49-F238E27FC236}">
                <a16:creationId xmlns:a16="http://schemas.microsoft.com/office/drawing/2014/main" id="{61034D49-FE00-4A4C-BF65-E9D1B3B8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29">
            <a:off x="42243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43">
            <a:extLst>
              <a:ext uri="{FF2B5EF4-FFF2-40B4-BE49-F238E27FC236}">
                <a16:creationId xmlns:a16="http://schemas.microsoft.com/office/drawing/2014/main" id="{5798D4D7-2786-42C7-8038-FC452C58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448300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Picture 44">
            <a:extLst>
              <a:ext uri="{FF2B5EF4-FFF2-40B4-BE49-F238E27FC236}">
                <a16:creationId xmlns:a16="http://schemas.microsoft.com/office/drawing/2014/main" id="{8EEB123E-4CB5-49FF-A7D6-7E853BAE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378">
            <a:off x="61674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AutoShape 45">
            <a:extLst>
              <a:ext uri="{FF2B5EF4-FFF2-40B4-BE49-F238E27FC236}">
                <a16:creationId xmlns:a16="http://schemas.microsoft.com/office/drawing/2014/main" id="{3D9111B4-6ED4-4D54-9681-5848DD8647C9}"/>
              </a:ext>
            </a:extLst>
          </p:cNvPr>
          <p:cNvSpPr>
            <a:spLocks noChangeArrowheads="1"/>
          </p:cNvSpPr>
          <p:nvPr/>
        </p:nvSpPr>
        <p:spPr bwMode="auto">
          <a:xfrm rot="-1485876">
            <a:off x="5016500" y="4365625"/>
            <a:ext cx="287338" cy="503238"/>
          </a:xfrm>
          <a:prstGeom prst="upArrow">
            <a:avLst>
              <a:gd name="adj1" fmla="val 50278"/>
              <a:gd name="adj2" fmla="val 80661"/>
            </a:avLst>
          </a:prstGeom>
          <a:gradFill rotWithShape="1">
            <a:gsLst>
              <a:gs pos="0">
                <a:srgbClr val="00CCFF"/>
              </a:gs>
              <a:gs pos="100000">
                <a:srgbClr val="005E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38" name="AutoShape 46">
            <a:extLst>
              <a:ext uri="{FF2B5EF4-FFF2-40B4-BE49-F238E27FC236}">
                <a16:creationId xmlns:a16="http://schemas.microsoft.com/office/drawing/2014/main" id="{D594D3B4-F228-40CD-93D9-D44262AACD57}"/>
              </a:ext>
            </a:extLst>
          </p:cNvPr>
          <p:cNvSpPr>
            <a:spLocks noChangeArrowheads="1"/>
          </p:cNvSpPr>
          <p:nvPr/>
        </p:nvSpPr>
        <p:spPr bwMode="auto">
          <a:xfrm rot="1485876" flipH="1">
            <a:off x="6240464" y="4365625"/>
            <a:ext cx="287337" cy="503238"/>
          </a:xfrm>
          <a:prstGeom prst="upArrow">
            <a:avLst>
              <a:gd name="adj1" fmla="val 50278"/>
              <a:gd name="adj2" fmla="val 80661"/>
            </a:avLst>
          </a:prstGeom>
          <a:gradFill rotWithShape="1">
            <a:gsLst>
              <a:gs pos="0">
                <a:srgbClr val="00CCFF"/>
              </a:gs>
              <a:gs pos="100000">
                <a:srgbClr val="005E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39" name="AutoShape 47">
            <a:extLst>
              <a:ext uri="{FF2B5EF4-FFF2-40B4-BE49-F238E27FC236}">
                <a16:creationId xmlns:a16="http://schemas.microsoft.com/office/drawing/2014/main" id="{F49D3C5F-7E3C-43D7-84A4-3A8F78AD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4076700"/>
            <a:ext cx="287338" cy="503238"/>
          </a:xfrm>
          <a:prstGeom prst="upArrow">
            <a:avLst>
              <a:gd name="adj1" fmla="val 50278"/>
              <a:gd name="adj2" fmla="val 80661"/>
            </a:avLst>
          </a:prstGeom>
          <a:gradFill rotWithShape="1">
            <a:gsLst>
              <a:gs pos="0">
                <a:srgbClr val="00CCFF"/>
              </a:gs>
              <a:gs pos="100000">
                <a:srgbClr val="005E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40" name="Text Box 48">
            <a:extLst>
              <a:ext uri="{FF2B5EF4-FFF2-40B4-BE49-F238E27FC236}">
                <a16:creationId xmlns:a16="http://schemas.microsoft.com/office/drawing/2014/main" id="{389398B0-7F7D-41D6-AAE5-6DB41E58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76663"/>
            <a:ext cx="6858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14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ADP</a:t>
            </a:r>
          </a:p>
        </p:txBody>
      </p:sp>
      <p:sp>
        <p:nvSpPr>
          <p:cNvPr id="8241" name="Text Box 49">
            <a:extLst>
              <a:ext uri="{FF2B5EF4-FFF2-40B4-BE49-F238E27FC236}">
                <a16:creationId xmlns:a16="http://schemas.microsoft.com/office/drawing/2014/main" id="{965E8615-F9BA-4976-B0E3-47F24D27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3771900"/>
            <a:ext cx="5048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14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TxA</a:t>
            </a:r>
            <a:r>
              <a:rPr lang="it-IT" sz="1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2</a:t>
            </a:r>
          </a:p>
        </p:txBody>
      </p:sp>
      <p:sp>
        <p:nvSpPr>
          <p:cNvPr id="8242" name="Line 50">
            <a:extLst>
              <a:ext uri="{FF2B5EF4-FFF2-40B4-BE49-F238E27FC236}">
                <a16:creationId xmlns:a16="http://schemas.microsoft.com/office/drawing/2014/main" id="{3C401E70-5FDD-4E24-BFC8-1B09560A5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3644900"/>
            <a:ext cx="4318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243" name="Picture 51">
            <a:extLst>
              <a:ext uri="{FF2B5EF4-FFF2-40B4-BE49-F238E27FC236}">
                <a16:creationId xmlns:a16="http://schemas.microsoft.com/office/drawing/2014/main" id="{009F66C4-F5EB-43EF-B617-98150F30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0850">
            <a:off x="4046538" y="3298826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4" name="Line 52">
            <a:extLst>
              <a:ext uri="{FF2B5EF4-FFF2-40B4-BE49-F238E27FC236}">
                <a16:creationId xmlns:a16="http://schemas.microsoft.com/office/drawing/2014/main" id="{8A6BB102-9CFC-43CA-97CB-1AF371EA1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6" y="3357564"/>
            <a:ext cx="360363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245" name="Picture 53">
            <a:extLst>
              <a:ext uri="{FF2B5EF4-FFF2-40B4-BE49-F238E27FC236}">
                <a16:creationId xmlns:a16="http://schemas.microsoft.com/office/drawing/2014/main" id="{FFBD1F41-40F9-4039-8A5E-4A5C2B7F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170">
            <a:off x="4205288" y="2895601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6" name="Line 54">
            <a:extLst>
              <a:ext uri="{FF2B5EF4-FFF2-40B4-BE49-F238E27FC236}">
                <a16:creationId xmlns:a16="http://schemas.microsoft.com/office/drawing/2014/main" id="{766BA4D5-E11D-4363-8D92-42AE8EE88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3213100"/>
            <a:ext cx="71438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47" name="Line 55">
            <a:extLst>
              <a:ext uri="{FF2B5EF4-FFF2-40B4-BE49-F238E27FC236}">
                <a16:creationId xmlns:a16="http://schemas.microsoft.com/office/drawing/2014/main" id="{7EA3292D-342C-4427-8678-9AA9FBC95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131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48" name="Line 56">
            <a:extLst>
              <a:ext uri="{FF2B5EF4-FFF2-40B4-BE49-F238E27FC236}">
                <a16:creationId xmlns:a16="http://schemas.microsoft.com/office/drawing/2014/main" id="{87CC2586-6E9C-41A7-993B-D44D2FB8F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8664" y="3213100"/>
            <a:ext cx="142875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49" name="Line 57">
            <a:extLst>
              <a:ext uri="{FF2B5EF4-FFF2-40B4-BE49-F238E27FC236}">
                <a16:creationId xmlns:a16="http://schemas.microsoft.com/office/drawing/2014/main" id="{7A1D847F-CD64-45C8-8326-65A7CB1D43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357564"/>
            <a:ext cx="2159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50" name="Line 58">
            <a:extLst>
              <a:ext uri="{FF2B5EF4-FFF2-40B4-BE49-F238E27FC236}">
                <a16:creationId xmlns:a16="http://schemas.microsoft.com/office/drawing/2014/main" id="{9E4F3896-C481-48D4-A8D2-774608005C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3339" y="3573464"/>
            <a:ext cx="5048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251" name="Picture 59">
            <a:extLst>
              <a:ext uri="{FF2B5EF4-FFF2-40B4-BE49-F238E27FC236}">
                <a16:creationId xmlns:a16="http://schemas.microsoft.com/office/drawing/2014/main" id="{B2169E31-82A9-4B5D-8D10-BE251EA5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735639" y="33575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2" name="Picture 60">
            <a:extLst>
              <a:ext uri="{FF2B5EF4-FFF2-40B4-BE49-F238E27FC236}">
                <a16:creationId xmlns:a16="http://schemas.microsoft.com/office/drawing/2014/main" id="{53B81ECC-DEE9-44AD-981A-923D9596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3148">
            <a:off x="4872038" y="2736851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3" name="Picture 61">
            <a:extLst>
              <a:ext uri="{FF2B5EF4-FFF2-40B4-BE49-F238E27FC236}">
                <a16:creationId xmlns:a16="http://schemas.microsoft.com/office/drawing/2014/main" id="{7695940C-591C-4FF0-AB30-CBCC58AF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170">
            <a:off x="5375276" y="2754314"/>
            <a:ext cx="4857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4" name="Picture 62">
            <a:extLst>
              <a:ext uri="{FF2B5EF4-FFF2-40B4-BE49-F238E27FC236}">
                <a16:creationId xmlns:a16="http://schemas.microsoft.com/office/drawing/2014/main" id="{E054D332-1C39-4D90-90FB-C26F0662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021">
            <a:off x="5857876" y="2676525"/>
            <a:ext cx="4683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5" name="Picture 63">
            <a:extLst>
              <a:ext uri="{FF2B5EF4-FFF2-40B4-BE49-F238E27FC236}">
                <a16:creationId xmlns:a16="http://schemas.microsoft.com/office/drawing/2014/main" id="{22FDD028-CE2D-4650-9351-5635E835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170">
            <a:off x="6115051" y="2898776"/>
            <a:ext cx="498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6" name="Picture 64">
            <a:extLst>
              <a:ext uri="{FF2B5EF4-FFF2-40B4-BE49-F238E27FC236}">
                <a16:creationId xmlns:a16="http://schemas.microsoft.com/office/drawing/2014/main" id="{5A99B76E-9ADE-479A-9ECC-E1CE0CFE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117">
            <a:off x="6850063" y="3332164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7" name="Picture 65">
            <a:extLst>
              <a:ext uri="{FF2B5EF4-FFF2-40B4-BE49-F238E27FC236}">
                <a16:creationId xmlns:a16="http://schemas.microsoft.com/office/drawing/2014/main" id="{875DFFD4-A085-41F3-9261-474DE685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01115">
            <a:off x="5664201" y="3213100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8" name="Text Box 66">
            <a:extLst>
              <a:ext uri="{FF2B5EF4-FFF2-40B4-BE49-F238E27FC236}">
                <a16:creationId xmlns:a16="http://schemas.microsoft.com/office/drawing/2014/main" id="{3F894F55-98A3-470E-A49A-5C6DF76B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735" y="5684838"/>
            <a:ext cx="2076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Futura Lt BT" pitchFamily="34" charset="0"/>
              </a:rPr>
              <a:t>Release reaction</a:t>
            </a:r>
          </a:p>
        </p:txBody>
      </p:sp>
      <p:sp>
        <p:nvSpPr>
          <p:cNvPr id="8259" name="Text Box 67">
            <a:extLst>
              <a:ext uri="{FF2B5EF4-FFF2-40B4-BE49-F238E27FC236}">
                <a16:creationId xmlns:a16="http://schemas.microsoft.com/office/drawing/2014/main" id="{A6B7F0E6-A07A-4512-A830-428310B2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688" y="5664200"/>
            <a:ext cx="4894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 Unicode MS" pitchFamily="34" charset="-128"/>
              </a:rPr>
              <a:t>Attivazione e trasformazione delle piastrine</a:t>
            </a:r>
            <a:r>
              <a:rPr lang="it-IT" altLang="it-IT" sz="2000" b="1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7" grpId="0" animBg="1"/>
      <p:bldP spid="8238" grpId="0" animBg="1"/>
      <p:bldP spid="8239" grpId="0" animBg="1"/>
      <p:bldP spid="8240" grpId="0"/>
      <p:bldP spid="8241" grpId="0"/>
      <p:bldP spid="8258" grpId="0"/>
      <p:bldP spid="8258" grpId="1"/>
      <p:bldP spid="82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0193841-D4E7-67AF-7F11-80760046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Reazione di liberazione</a:t>
            </a:r>
          </a:p>
        </p:txBody>
      </p:sp>
      <p:pic>
        <p:nvPicPr>
          <p:cNvPr id="97283" name="Picture 3">
            <a:extLst>
              <a:ext uri="{FF2B5EF4-FFF2-40B4-BE49-F238E27FC236}">
                <a16:creationId xmlns:a16="http://schemas.microsoft.com/office/drawing/2014/main" id="{7EED5A25-650B-EF38-18AB-28012D8C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71813" y="1628776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AutoShape 4">
            <a:extLst>
              <a:ext uri="{FF2B5EF4-FFF2-40B4-BE49-F238E27FC236}">
                <a16:creationId xmlns:a16="http://schemas.microsoft.com/office/drawing/2014/main" id="{7C536128-7B5F-ADB8-FD02-2C792A43A9A5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7260AF42-BBFB-DB88-A9EB-09B5E90B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>
            <a:extLst>
              <a:ext uri="{FF2B5EF4-FFF2-40B4-BE49-F238E27FC236}">
                <a16:creationId xmlns:a16="http://schemas.microsoft.com/office/drawing/2014/main" id="{E416DED6-427F-5DF1-5538-1ED1D88A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644900"/>
            <a:ext cx="441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AutoShape 7">
            <a:extLst>
              <a:ext uri="{FF2B5EF4-FFF2-40B4-BE49-F238E27FC236}">
                <a16:creationId xmlns:a16="http://schemas.microsoft.com/office/drawing/2014/main" id="{966D845C-6A5F-BE18-CE82-B084E703ABDB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7288" name="Picture 8">
            <a:extLst>
              <a:ext uri="{FF2B5EF4-FFF2-40B4-BE49-F238E27FC236}">
                <a16:creationId xmlns:a16="http://schemas.microsoft.com/office/drawing/2014/main" id="{19454D4C-EFCF-0F4D-0DE1-1E3EAE83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>
            <a:extLst>
              <a:ext uri="{FF2B5EF4-FFF2-40B4-BE49-F238E27FC236}">
                <a16:creationId xmlns:a16="http://schemas.microsoft.com/office/drawing/2014/main" id="{BC5E54A7-1D8C-156A-FDB3-3D334421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D1368B2E-910B-00BB-0178-0D5EEBCDB433}"/>
              </a:ext>
            </a:extLst>
          </p:cNvPr>
          <p:cNvGrpSpPr>
            <a:grpSpLocks/>
          </p:cNvGrpSpPr>
          <p:nvPr/>
        </p:nvGrpSpPr>
        <p:grpSpPr bwMode="auto">
          <a:xfrm>
            <a:off x="4527551" y="3276600"/>
            <a:ext cx="3427413" cy="558800"/>
            <a:chOff x="1882" y="1968"/>
            <a:chExt cx="2159" cy="544"/>
          </a:xfrm>
        </p:grpSpPr>
        <p:sp>
          <p:nvSpPr>
            <p:cNvPr id="97328" name="AutoShape 11">
              <a:extLst>
                <a:ext uri="{FF2B5EF4-FFF2-40B4-BE49-F238E27FC236}">
                  <a16:creationId xmlns:a16="http://schemas.microsoft.com/office/drawing/2014/main" id="{35C5B111-E02E-1F23-2B5C-138AAE19D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5460">
              <a:off x="1780" y="2085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7329" name="AutoShape 12">
              <a:extLst>
                <a:ext uri="{FF2B5EF4-FFF2-40B4-BE49-F238E27FC236}">
                  <a16:creationId xmlns:a16="http://schemas.microsoft.com/office/drawing/2014/main" id="{ED8394D0-C25F-53E1-FBCA-4F1988ADF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34540" flipH="1">
              <a:off x="2318" y="2070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7330" name="AutoShape 13">
              <a:extLst>
                <a:ext uri="{FF2B5EF4-FFF2-40B4-BE49-F238E27FC236}">
                  <a16:creationId xmlns:a16="http://schemas.microsoft.com/office/drawing/2014/main" id="{47EBF140-9BA4-E14E-9773-9EE463D33E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5460">
              <a:off x="3086" y="2070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7331" name="AutoShape 14">
              <a:extLst>
                <a:ext uri="{FF2B5EF4-FFF2-40B4-BE49-F238E27FC236}">
                  <a16:creationId xmlns:a16="http://schemas.microsoft.com/office/drawing/2014/main" id="{93B9E72A-8078-B8E5-7966-0A82D78F9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34540" flipH="1">
              <a:off x="3614" y="2070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378AC020-A48A-5016-5145-6A21CE9F5056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600200"/>
            <a:ext cx="4495800" cy="1481138"/>
            <a:chOff x="1536" y="1008"/>
            <a:chExt cx="2832" cy="933"/>
          </a:xfrm>
        </p:grpSpPr>
        <p:pic>
          <p:nvPicPr>
            <p:cNvPr id="97326" name="Picture 16">
              <a:extLst>
                <a:ext uri="{FF2B5EF4-FFF2-40B4-BE49-F238E27FC236}">
                  <a16:creationId xmlns:a16="http://schemas.microsoft.com/office/drawing/2014/main" id="{00B95174-9705-AF91-938F-FE7C2492E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52"/>
              <a:ext cx="1296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327" name="Picture 17">
              <a:extLst>
                <a:ext uri="{FF2B5EF4-FFF2-40B4-BE49-F238E27FC236}">
                  <a16:creationId xmlns:a16="http://schemas.microsoft.com/office/drawing/2014/main" id="{59E80D24-7F76-1699-6A4F-77F21EDDA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08"/>
              <a:ext cx="1152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B8575A16-1469-5EA1-2B9B-985BF56832A6}"/>
              </a:ext>
            </a:extLst>
          </p:cNvPr>
          <p:cNvGrpSpPr>
            <a:grpSpLocks/>
          </p:cNvGrpSpPr>
          <p:nvPr/>
        </p:nvGrpSpPr>
        <p:grpSpPr bwMode="auto">
          <a:xfrm>
            <a:off x="4367214" y="2924176"/>
            <a:ext cx="4219575" cy="352425"/>
            <a:chOff x="1824" y="1862"/>
            <a:chExt cx="2658" cy="222"/>
          </a:xfrm>
        </p:grpSpPr>
        <p:sp>
          <p:nvSpPr>
            <p:cNvPr id="97322" name="Text Box 19">
              <a:extLst>
                <a:ext uri="{FF2B5EF4-FFF2-40B4-BE49-F238E27FC236}">
                  <a16:creationId xmlns:a16="http://schemas.microsoft.com/office/drawing/2014/main" id="{4BF8570B-F94C-0D06-7AAF-DE25817B2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872"/>
              <a:ext cx="3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ADP</a:t>
              </a:r>
            </a:p>
          </p:txBody>
        </p:sp>
        <p:sp>
          <p:nvSpPr>
            <p:cNvPr id="97323" name="Text Box 20">
              <a:extLst>
                <a:ext uri="{FF2B5EF4-FFF2-40B4-BE49-F238E27FC236}">
                  <a16:creationId xmlns:a16="http://schemas.microsoft.com/office/drawing/2014/main" id="{FA3C77EC-E79F-FAA8-739E-8DA5C58C5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862"/>
              <a:ext cx="3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TxA</a:t>
              </a:r>
              <a:r>
                <a:rPr lang="it-IT" altLang="it-IT" sz="1600" baseline="-250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endParaRPr lang="it-IT" altLang="it-IT" sz="16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324" name="Text Box 21">
              <a:extLst>
                <a:ext uri="{FF2B5EF4-FFF2-40B4-BE49-F238E27FC236}">
                  <a16:creationId xmlns:a16="http://schemas.microsoft.com/office/drawing/2014/main" id="{C89B83D7-CE70-9332-DEA0-179D86E0A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872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PAF</a:t>
              </a:r>
            </a:p>
          </p:txBody>
        </p:sp>
        <p:sp>
          <p:nvSpPr>
            <p:cNvPr id="97325" name="Text Box 22">
              <a:extLst>
                <a:ext uri="{FF2B5EF4-FFF2-40B4-BE49-F238E27FC236}">
                  <a16:creationId xmlns:a16="http://schemas.microsoft.com/office/drawing/2014/main" id="{53C035C3-6467-C34C-7795-0806CC6BE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1872"/>
              <a:ext cx="10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Trombina ed altri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31AE0DD4-69C4-060E-DA4E-06F20A16EE0E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1916113"/>
            <a:ext cx="4473575" cy="1219200"/>
            <a:chOff x="1607" y="1200"/>
            <a:chExt cx="2818" cy="768"/>
          </a:xfrm>
        </p:grpSpPr>
        <p:sp>
          <p:nvSpPr>
            <p:cNvPr id="97314" name="Text Box 24">
              <a:extLst>
                <a:ext uri="{FF2B5EF4-FFF2-40B4-BE49-F238E27FC236}">
                  <a16:creationId xmlns:a16="http://schemas.microsoft.com/office/drawing/2014/main" id="{B98BC146-942A-9C9E-A8FF-F07A43EB4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" y="1296"/>
              <a:ext cx="12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Attivazione piastrinica</a:t>
              </a:r>
            </a:p>
          </p:txBody>
        </p:sp>
        <p:grpSp>
          <p:nvGrpSpPr>
            <p:cNvPr id="97315" name="Group 25">
              <a:extLst>
                <a:ext uri="{FF2B5EF4-FFF2-40B4-BE49-F238E27FC236}">
                  <a16:creationId xmlns:a16="http://schemas.microsoft.com/office/drawing/2014/main" id="{27DF18D4-4B35-A91D-48E3-2DC029369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200"/>
              <a:ext cx="2601" cy="768"/>
              <a:chOff x="1824" y="1200"/>
              <a:chExt cx="2601" cy="768"/>
            </a:xfrm>
          </p:grpSpPr>
          <p:grpSp>
            <p:nvGrpSpPr>
              <p:cNvPr id="97316" name="Group 26">
                <a:extLst>
                  <a:ext uri="{FF2B5EF4-FFF2-40B4-BE49-F238E27FC236}">
                    <a16:creationId xmlns:a16="http://schemas.microsoft.com/office/drawing/2014/main" id="{30E96170-0DC8-7B09-B961-62B2D4C63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392"/>
                <a:ext cx="2221" cy="576"/>
                <a:chOff x="1824" y="1392"/>
                <a:chExt cx="2221" cy="576"/>
              </a:xfrm>
            </p:grpSpPr>
            <p:pic>
              <p:nvPicPr>
                <p:cNvPr id="97318" name="Picture 27">
                  <a:extLst>
                    <a:ext uri="{FF2B5EF4-FFF2-40B4-BE49-F238E27FC236}">
                      <a16:creationId xmlns:a16="http://schemas.microsoft.com/office/drawing/2014/main" id="{A65C18C7-B662-CB66-49DA-DC9899FD80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1536"/>
                  <a:ext cx="267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19" name="Picture 28">
                  <a:extLst>
                    <a:ext uri="{FF2B5EF4-FFF2-40B4-BE49-F238E27FC236}">
                      <a16:creationId xmlns:a16="http://schemas.microsoft.com/office/drawing/2014/main" id="{75C2E14D-7C38-FB66-C6ED-AE6B626A66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1488"/>
                  <a:ext cx="25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20" name="Picture 29">
                  <a:extLst>
                    <a:ext uri="{FF2B5EF4-FFF2-40B4-BE49-F238E27FC236}">
                      <a16:creationId xmlns:a16="http://schemas.microsoft.com/office/drawing/2014/main" id="{CC9B7A83-9338-D012-9F2E-B06E5F866E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1392"/>
                  <a:ext cx="25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21" name="Picture 30">
                  <a:extLst>
                    <a:ext uri="{FF2B5EF4-FFF2-40B4-BE49-F238E27FC236}">
                      <a16:creationId xmlns:a16="http://schemas.microsoft.com/office/drawing/2014/main" id="{1E2EB95F-8CA5-FBE7-B814-E5203C821A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0" y="1488"/>
                  <a:ext cx="205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7317" name="Text Box 31">
                <a:extLst>
                  <a:ext uri="{FF2B5EF4-FFF2-40B4-BE49-F238E27FC236}">
                    <a16:creationId xmlns:a16="http://schemas.microsoft.com/office/drawing/2014/main" id="{46C67E2B-F7AF-EA71-8A63-894F7B3EB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2" y="1200"/>
                <a:ext cx="128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6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Attivazione piastrinica</a:t>
                </a:r>
              </a:p>
            </p:txBody>
          </p:sp>
        </p:grp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0875B584-2E0D-31B5-FD61-2B20D6DC1CBB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3835402"/>
            <a:ext cx="1889125" cy="433388"/>
            <a:chOff x="1696" y="2416"/>
            <a:chExt cx="1190" cy="273"/>
          </a:xfrm>
        </p:grpSpPr>
        <p:sp>
          <p:nvSpPr>
            <p:cNvPr id="97311" name="Freeform 33">
              <a:extLst>
                <a:ext uri="{FF2B5EF4-FFF2-40B4-BE49-F238E27FC236}">
                  <a16:creationId xmlns:a16="http://schemas.microsoft.com/office/drawing/2014/main" id="{5B752549-8B73-85EF-7FA1-F85D7C88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416"/>
              <a:ext cx="116" cy="233"/>
            </a:xfrm>
            <a:custGeom>
              <a:avLst/>
              <a:gdLst>
                <a:gd name="T0" fmla="*/ 648 w 1216"/>
                <a:gd name="T1" fmla="*/ 16 h 553"/>
                <a:gd name="T2" fmla="*/ 128 w 1216"/>
                <a:gd name="T3" fmla="*/ 72 h 553"/>
                <a:gd name="T4" fmla="*/ 72 w 1216"/>
                <a:gd name="T5" fmla="*/ 368 h 553"/>
                <a:gd name="T6" fmla="*/ 560 w 1216"/>
                <a:gd name="T7" fmla="*/ 536 h 553"/>
                <a:gd name="T8" fmla="*/ 1064 w 1216"/>
                <a:gd name="T9" fmla="*/ 472 h 553"/>
                <a:gd name="T10" fmla="*/ 1216 w 1216"/>
                <a:gd name="T11" fmla="*/ 208 h 553"/>
                <a:gd name="T12" fmla="*/ 1064 w 1216"/>
                <a:gd name="T13" fmla="*/ 32 h 553"/>
                <a:gd name="T14" fmla="*/ 648 w 1216"/>
                <a:gd name="T15" fmla="*/ 16 h 5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553"/>
                <a:gd name="T26" fmla="*/ 1216 w 1216"/>
                <a:gd name="T27" fmla="*/ 553 h 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553">
                  <a:moveTo>
                    <a:pt x="648" y="16"/>
                  </a:moveTo>
                  <a:cubicBezTo>
                    <a:pt x="492" y="23"/>
                    <a:pt x="224" y="13"/>
                    <a:pt x="128" y="72"/>
                  </a:cubicBezTo>
                  <a:cubicBezTo>
                    <a:pt x="32" y="131"/>
                    <a:pt x="0" y="291"/>
                    <a:pt x="72" y="368"/>
                  </a:cubicBezTo>
                  <a:cubicBezTo>
                    <a:pt x="144" y="445"/>
                    <a:pt x="395" y="519"/>
                    <a:pt x="560" y="536"/>
                  </a:cubicBezTo>
                  <a:cubicBezTo>
                    <a:pt x="725" y="553"/>
                    <a:pt x="955" y="527"/>
                    <a:pt x="1064" y="472"/>
                  </a:cubicBezTo>
                  <a:cubicBezTo>
                    <a:pt x="1173" y="417"/>
                    <a:pt x="1216" y="281"/>
                    <a:pt x="1216" y="208"/>
                  </a:cubicBezTo>
                  <a:cubicBezTo>
                    <a:pt x="1216" y="135"/>
                    <a:pt x="1159" y="64"/>
                    <a:pt x="1064" y="32"/>
                  </a:cubicBezTo>
                  <a:cubicBezTo>
                    <a:pt x="969" y="0"/>
                    <a:pt x="804" y="9"/>
                    <a:pt x="64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97312" name="Freeform 34">
              <a:extLst>
                <a:ext uri="{FF2B5EF4-FFF2-40B4-BE49-F238E27FC236}">
                  <a16:creationId xmlns:a16="http://schemas.microsoft.com/office/drawing/2014/main" id="{7713F6E3-606F-824E-B5FB-304EB882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432"/>
              <a:ext cx="1166" cy="233"/>
            </a:xfrm>
            <a:custGeom>
              <a:avLst/>
              <a:gdLst>
                <a:gd name="T0" fmla="*/ 595 w 1216"/>
                <a:gd name="T1" fmla="*/ 14 h 553"/>
                <a:gd name="T2" fmla="*/ 118 w 1216"/>
                <a:gd name="T3" fmla="*/ 64 h 553"/>
                <a:gd name="T4" fmla="*/ 66 w 1216"/>
                <a:gd name="T5" fmla="*/ 325 h 553"/>
                <a:gd name="T6" fmla="*/ 515 w 1216"/>
                <a:gd name="T7" fmla="*/ 474 h 553"/>
                <a:gd name="T8" fmla="*/ 978 w 1216"/>
                <a:gd name="T9" fmla="*/ 418 h 553"/>
                <a:gd name="T10" fmla="*/ 1118 w 1216"/>
                <a:gd name="T11" fmla="*/ 184 h 553"/>
                <a:gd name="T12" fmla="*/ 978 w 1216"/>
                <a:gd name="T13" fmla="*/ 28 h 553"/>
                <a:gd name="T14" fmla="*/ 595 w 1216"/>
                <a:gd name="T15" fmla="*/ 14 h 5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553"/>
                <a:gd name="T26" fmla="*/ 1216 w 1216"/>
                <a:gd name="T27" fmla="*/ 553 h 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553">
                  <a:moveTo>
                    <a:pt x="648" y="16"/>
                  </a:moveTo>
                  <a:cubicBezTo>
                    <a:pt x="492" y="23"/>
                    <a:pt x="224" y="13"/>
                    <a:pt x="128" y="72"/>
                  </a:cubicBezTo>
                  <a:cubicBezTo>
                    <a:pt x="32" y="131"/>
                    <a:pt x="0" y="291"/>
                    <a:pt x="72" y="368"/>
                  </a:cubicBezTo>
                  <a:cubicBezTo>
                    <a:pt x="144" y="445"/>
                    <a:pt x="395" y="519"/>
                    <a:pt x="560" y="536"/>
                  </a:cubicBezTo>
                  <a:cubicBezTo>
                    <a:pt x="725" y="553"/>
                    <a:pt x="955" y="527"/>
                    <a:pt x="1064" y="472"/>
                  </a:cubicBezTo>
                  <a:cubicBezTo>
                    <a:pt x="1173" y="417"/>
                    <a:pt x="1216" y="281"/>
                    <a:pt x="1216" y="208"/>
                  </a:cubicBezTo>
                  <a:cubicBezTo>
                    <a:pt x="1216" y="135"/>
                    <a:pt x="1159" y="64"/>
                    <a:pt x="1064" y="32"/>
                  </a:cubicBezTo>
                  <a:cubicBezTo>
                    <a:pt x="969" y="0"/>
                    <a:pt x="804" y="9"/>
                    <a:pt x="64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7313" name="Freeform 35">
              <a:extLst>
                <a:ext uri="{FF2B5EF4-FFF2-40B4-BE49-F238E27FC236}">
                  <a16:creationId xmlns:a16="http://schemas.microsoft.com/office/drawing/2014/main" id="{0BD7F5B9-050C-537C-1D77-D34453883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456"/>
              <a:ext cx="1114" cy="233"/>
            </a:xfrm>
            <a:custGeom>
              <a:avLst/>
              <a:gdLst>
                <a:gd name="T0" fmla="*/ 544 w 1216"/>
                <a:gd name="T1" fmla="*/ 12 h 553"/>
                <a:gd name="T2" fmla="*/ 107 w 1216"/>
                <a:gd name="T3" fmla="*/ 53 h 553"/>
                <a:gd name="T4" fmla="*/ 60 w 1216"/>
                <a:gd name="T5" fmla="*/ 271 h 553"/>
                <a:gd name="T6" fmla="*/ 470 w 1216"/>
                <a:gd name="T7" fmla="*/ 395 h 553"/>
                <a:gd name="T8" fmla="*/ 893 w 1216"/>
                <a:gd name="T9" fmla="*/ 348 h 553"/>
                <a:gd name="T10" fmla="*/ 1021 w 1216"/>
                <a:gd name="T11" fmla="*/ 154 h 553"/>
                <a:gd name="T12" fmla="*/ 893 w 1216"/>
                <a:gd name="T13" fmla="*/ 23 h 553"/>
                <a:gd name="T14" fmla="*/ 544 w 1216"/>
                <a:gd name="T15" fmla="*/ 12 h 5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553"/>
                <a:gd name="T26" fmla="*/ 1216 w 1216"/>
                <a:gd name="T27" fmla="*/ 553 h 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553">
                  <a:moveTo>
                    <a:pt x="648" y="16"/>
                  </a:moveTo>
                  <a:cubicBezTo>
                    <a:pt x="492" y="23"/>
                    <a:pt x="224" y="13"/>
                    <a:pt x="128" y="72"/>
                  </a:cubicBezTo>
                  <a:cubicBezTo>
                    <a:pt x="32" y="131"/>
                    <a:pt x="0" y="291"/>
                    <a:pt x="72" y="368"/>
                  </a:cubicBezTo>
                  <a:cubicBezTo>
                    <a:pt x="144" y="445"/>
                    <a:pt x="395" y="519"/>
                    <a:pt x="560" y="536"/>
                  </a:cubicBezTo>
                  <a:cubicBezTo>
                    <a:pt x="725" y="553"/>
                    <a:pt x="955" y="527"/>
                    <a:pt x="1064" y="472"/>
                  </a:cubicBezTo>
                  <a:cubicBezTo>
                    <a:pt x="1173" y="417"/>
                    <a:pt x="1216" y="281"/>
                    <a:pt x="1216" y="208"/>
                  </a:cubicBezTo>
                  <a:cubicBezTo>
                    <a:pt x="1216" y="135"/>
                    <a:pt x="1159" y="64"/>
                    <a:pt x="1064" y="32"/>
                  </a:cubicBezTo>
                  <a:cubicBezTo>
                    <a:pt x="969" y="0"/>
                    <a:pt x="804" y="9"/>
                    <a:pt x="64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066D1690-08A1-59C8-FB8E-652FA35A1521}"/>
              </a:ext>
            </a:extLst>
          </p:cNvPr>
          <p:cNvGrpSpPr>
            <a:grpSpLocks/>
          </p:cNvGrpSpPr>
          <p:nvPr/>
        </p:nvGrpSpPr>
        <p:grpSpPr bwMode="auto">
          <a:xfrm>
            <a:off x="6456364" y="3740154"/>
            <a:ext cx="1779588" cy="458788"/>
            <a:chOff x="3107" y="2356"/>
            <a:chExt cx="1121" cy="289"/>
          </a:xfrm>
        </p:grpSpPr>
        <p:sp>
          <p:nvSpPr>
            <p:cNvPr id="97308" name="Freeform 37">
              <a:extLst>
                <a:ext uri="{FF2B5EF4-FFF2-40B4-BE49-F238E27FC236}">
                  <a16:creationId xmlns:a16="http://schemas.microsoft.com/office/drawing/2014/main" id="{78B96560-73C9-23F5-DA6D-E17A945F6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356"/>
              <a:ext cx="116" cy="233"/>
            </a:xfrm>
            <a:custGeom>
              <a:avLst/>
              <a:gdLst>
                <a:gd name="T0" fmla="*/ 557 w 1152"/>
                <a:gd name="T1" fmla="*/ 552 h 636"/>
                <a:gd name="T2" fmla="*/ 1067 w 1152"/>
                <a:gd name="T3" fmla="*/ 438 h 636"/>
                <a:gd name="T4" fmla="*/ 1067 w 1152"/>
                <a:gd name="T5" fmla="*/ 114 h 636"/>
                <a:gd name="T6" fmla="*/ 541 w 1152"/>
                <a:gd name="T7" fmla="*/ 54 h 636"/>
                <a:gd name="T8" fmla="*/ 135 w 1152"/>
                <a:gd name="T9" fmla="*/ 94 h 636"/>
                <a:gd name="T10" fmla="*/ 5 w 1152"/>
                <a:gd name="T11" fmla="*/ 366 h 636"/>
                <a:gd name="T12" fmla="*/ 162 w 1152"/>
                <a:gd name="T13" fmla="*/ 533 h 636"/>
                <a:gd name="T14" fmla="*/ 557 w 1152"/>
                <a:gd name="T15" fmla="*/ 552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636"/>
                <a:gd name="T26" fmla="*/ 1152 w 1152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636">
                  <a:moveTo>
                    <a:pt x="557" y="552"/>
                  </a:moveTo>
                  <a:cubicBezTo>
                    <a:pt x="697" y="468"/>
                    <a:pt x="982" y="511"/>
                    <a:pt x="1067" y="438"/>
                  </a:cubicBezTo>
                  <a:cubicBezTo>
                    <a:pt x="1152" y="365"/>
                    <a:pt x="1139" y="195"/>
                    <a:pt x="1067" y="114"/>
                  </a:cubicBezTo>
                  <a:cubicBezTo>
                    <a:pt x="967" y="0"/>
                    <a:pt x="696" y="57"/>
                    <a:pt x="541" y="54"/>
                  </a:cubicBezTo>
                  <a:cubicBezTo>
                    <a:pt x="386" y="51"/>
                    <a:pt x="224" y="42"/>
                    <a:pt x="135" y="94"/>
                  </a:cubicBezTo>
                  <a:cubicBezTo>
                    <a:pt x="46" y="146"/>
                    <a:pt x="0" y="294"/>
                    <a:pt x="5" y="366"/>
                  </a:cubicBezTo>
                  <a:cubicBezTo>
                    <a:pt x="9" y="439"/>
                    <a:pt x="70" y="502"/>
                    <a:pt x="162" y="533"/>
                  </a:cubicBezTo>
                  <a:cubicBezTo>
                    <a:pt x="254" y="564"/>
                    <a:pt x="417" y="636"/>
                    <a:pt x="557" y="5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97309" name="Freeform 38">
              <a:extLst>
                <a:ext uri="{FF2B5EF4-FFF2-40B4-BE49-F238E27FC236}">
                  <a16:creationId xmlns:a16="http://schemas.microsoft.com/office/drawing/2014/main" id="{37A832E1-A9A7-8A2E-F567-DB7218A6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387"/>
              <a:ext cx="1094" cy="233"/>
            </a:xfrm>
            <a:custGeom>
              <a:avLst/>
              <a:gdLst>
                <a:gd name="T0" fmla="*/ 502 w 1152"/>
                <a:gd name="T1" fmla="*/ 449 h 636"/>
                <a:gd name="T2" fmla="*/ 962 w 1152"/>
                <a:gd name="T3" fmla="*/ 356 h 636"/>
                <a:gd name="T4" fmla="*/ 962 w 1152"/>
                <a:gd name="T5" fmla="*/ 93 h 636"/>
                <a:gd name="T6" fmla="*/ 488 w 1152"/>
                <a:gd name="T7" fmla="*/ 44 h 636"/>
                <a:gd name="T8" fmla="*/ 122 w 1152"/>
                <a:gd name="T9" fmla="*/ 77 h 636"/>
                <a:gd name="T10" fmla="*/ 5 w 1152"/>
                <a:gd name="T11" fmla="*/ 298 h 636"/>
                <a:gd name="T12" fmla="*/ 146 w 1152"/>
                <a:gd name="T13" fmla="*/ 434 h 636"/>
                <a:gd name="T14" fmla="*/ 502 w 1152"/>
                <a:gd name="T15" fmla="*/ 449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636"/>
                <a:gd name="T26" fmla="*/ 1152 w 1152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636">
                  <a:moveTo>
                    <a:pt x="557" y="552"/>
                  </a:moveTo>
                  <a:cubicBezTo>
                    <a:pt x="697" y="468"/>
                    <a:pt x="982" y="511"/>
                    <a:pt x="1067" y="438"/>
                  </a:cubicBezTo>
                  <a:cubicBezTo>
                    <a:pt x="1152" y="365"/>
                    <a:pt x="1139" y="195"/>
                    <a:pt x="1067" y="114"/>
                  </a:cubicBezTo>
                  <a:cubicBezTo>
                    <a:pt x="967" y="0"/>
                    <a:pt x="696" y="57"/>
                    <a:pt x="541" y="54"/>
                  </a:cubicBezTo>
                  <a:cubicBezTo>
                    <a:pt x="386" y="51"/>
                    <a:pt x="224" y="42"/>
                    <a:pt x="135" y="94"/>
                  </a:cubicBezTo>
                  <a:cubicBezTo>
                    <a:pt x="46" y="146"/>
                    <a:pt x="0" y="294"/>
                    <a:pt x="5" y="366"/>
                  </a:cubicBezTo>
                  <a:cubicBezTo>
                    <a:pt x="9" y="439"/>
                    <a:pt x="70" y="502"/>
                    <a:pt x="162" y="533"/>
                  </a:cubicBezTo>
                  <a:cubicBezTo>
                    <a:pt x="254" y="564"/>
                    <a:pt x="417" y="636"/>
                    <a:pt x="557" y="5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7310" name="Freeform 39">
              <a:extLst>
                <a:ext uri="{FF2B5EF4-FFF2-40B4-BE49-F238E27FC236}">
                  <a16:creationId xmlns:a16="http://schemas.microsoft.com/office/drawing/2014/main" id="{0337154E-F73E-ED78-2332-15AD71E4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412"/>
              <a:ext cx="1044" cy="233"/>
            </a:xfrm>
            <a:custGeom>
              <a:avLst/>
              <a:gdLst>
                <a:gd name="T0" fmla="*/ 458 w 1152"/>
                <a:gd name="T1" fmla="*/ 370 h 636"/>
                <a:gd name="T2" fmla="*/ 876 w 1152"/>
                <a:gd name="T3" fmla="*/ 294 h 636"/>
                <a:gd name="T4" fmla="*/ 876 w 1152"/>
                <a:gd name="T5" fmla="*/ 76 h 636"/>
                <a:gd name="T6" fmla="*/ 444 w 1152"/>
                <a:gd name="T7" fmla="*/ 36 h 636"/>
                <a:gd name="T8" fmla="*/ 111 w 1152"/>
                <a:gd name="T9" fmla="*/ 63 h 636"/>
                <a:gd name="T10" fmla="*/ 5 w 1152"/>
                <a:gd name="T11" fmla="*/ 246 h 636"/>
                <a:gd name="T12" fmla="*/ 133 w 1152"/>
                <a:gd name="T13" fmla="*/ 358 h 636"/>
                <a:gd name="T14" fmla="*/ 458 w 1152"/>
                <a:gd name="T15" fmla="*/ 370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636"/>
                <a:gd name="T26" fmla="*/ 1152 w 1152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636">
                  <a:moveTo>
                    <a:pt x="557" y="552"/>
                  </a:moveTo>
                  <a:cubicBezTo>
                    <a:pt x="697" y="468"/>
                    <a:pt x="982" y="511"/>
                    <a:pt x="1067" y="438"/>
                  </a:cubicBezTo>
                  <a:cubicBezTo>
                    <a:pt x="1152" y="365"/>
                    <a:pt x="1139" y="195"/>
                    <a:pt x="1067" y="114"/>
                  </a:cubicBezTo>
                  <a:cubicBezTo>
                    <a:pt x="967" y="0"/>
                    <a:pt x="696" y="57"/>
                    <a:pt x="541" y="54"/>
                  </a:cubicBezTo>
                  <a:cubicBezTo>
                    <a:pt x="386" y="51"/>
                    <a:pt x="224" y="42"/>
                    <a:pt x="135" y="94"/>
                  </a:cubicBezTo>
                  <a:cubicBezTo>
                    <a:pt x="46" y="146"/>
                    <a:pt x="0" y="294"/>
                    <a:pt x="5" y="366"/>
                  </a:cubicBezTo>
                  <a:cubicBezTo>
                    <a:pt x="9" y="439"/>
                    <a:pt x="70" y="502"/>
                    <a:pt x="162" y="533"/>
                  </a:cubicBezTo>
                  <a:cubicBezTo>
                    <a:pt x="254" y="564"/>
                    <a:pt x="417" y="636"/>
                    <a:pt x="557" y="5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61480" name="Freeform 40">
            <a:extLst>
              <a:ext uri="{FF2B5EF4-FFF2-40B4-BE49-F238E27FC236}">
                <a16:creationId xmlns:a16="http://schemas.microsoft.com/office/drawing/2014/main" id="{33A9184F-2397-892C-50C6-7C10E31A323D}"/>
              </a:ext>
            </a:extLst>
          </p:cNvPr>
          <p:cNvSpPr>
            <a:spLocks/>
          </p:cNvSpPr>
          <p:nvPr/>
        </p:nvSpPr>
        <p:spPr bwMode="auto">
          <a:xfrm>
            <a:off x="4511676" y="4005263"/>
            <a:ext cx="144463" cy="369332"/>
          </a:xfrm>
          <a:custGeom>
            <a:avLst/>
            <a:gdLst>
              <a:gd name="T0" fmla="*/ 6562454 w 211"/>
              <a:gd name="T1" fmla="*/ 49251761 h 192"/>
              <a:gd name="T2" fmla="*/ 77813523 w 211"/>
              <a:gd name="T3" fmla="*/ 79822027 h 192"/>
              <a:gd name="T4" fmla="*/ 59532449 w 211"/>
              <a:gd name="T5" fmla="*/ 8491657 h 192"/>
              <a:gd name="T6" fmla="*/ 6562454 w 211"/>
              <a:gd name="T7" fmla="*/ 49251761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1" name="Freeform 41">
            <a:extLst>
              <a:ext uri="{FF2B5EF4-FFF2-40B4-BE49-F238E27FC236}">
                <a16:creationId xmlns:a16="http://schemas.microsoft.com/office/drawing/2014/main" id="{4CB002F2-B16E-A414-608B-7EDB6E0EE98F}"/>
              </a:ext>
            </a:extLst>
          </p:cNvPr>
          <p:cNvSpPr>
            <a:spLocks/>
          </p:cNvSpPr>
          <p:nvPr/>
        </p:nvSpPr>
        <p:spPr bwMode="auto">
          <a:xfrm>
            <a:off x="4727576" y="4221163"/>
            <a:ext cx="106363" cy="369332"/>
          </a:xfrm>
          <a:custGeom>
            <a:avLst/>
            <a:gdLst>
              <a:gd name="T0" fmla="*/ 3557363 w 211"/>
              <a:gd name="T1" fmla="*/ 26698524 h 192"/>
              <a:gd name="T2" fmla="*/ 42181751 w 211"/>
              <a:gd name="T3" fmla="*/ 43270499 h 192"/>
              <a:gd name="T4" fmla="*/ 32271341 w 211"/>
              <a:gd name="T5" fmla="*/ 4603480 h 192"/>
              <a:gd name="T6" fmla="*/ 3557363 w 211"/>
              <a:gd name="T7" fmla="*/ 2669852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2" name="Freeform 42">
            <a:extLst>
              <a:ext uri="{FF2B5EF4-FFF2-40B4-BE49-F238E27FC236}">
                <a16:creationId xmlns:a16="http://schemas.microsoft.com/office/drawing/2014/main" id="{1ABBB63F-853D-9D4C-74ED-0466643E8032}"/>
              </a:ext>
            </a:extLst>
          </p:cNvPr>
          <p:cNvSpPr>
            <a:spLocks/>
          </p:cNvSpPr>
          <p:nvPr/>
        </p:nvSpPr>
        <p:spPr bwMode="auto">
          <a:xfrm rot="5400000">
            <a:off x="5591176" y="3964266"/>
            <a:ext cx="144463" cy="369332"/>
          </a:xfrm>
          <a:custGeom>
            <a:avLst/>
            <a:gdLst>
              <a:gd name="T0" fmla="*/ 6562454 w 211"/>
              <a:gd name="T1" fmla="*/ 49252854 h 192"/>
              <a:gd name="T2" fmla="*/ 77813523 w 211"/>
              <a:gd name="T3" fmla="*/ 79823332 h 192"/>
              <a:gd name="T4" fmla="*/ 59532449 w 211"/>
              <a:gd name="T5" fmla="*/ 8491716 h 192"/>
              <a:gd name="T6" fmla="*/ 6562454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3" name="Freeform 43">
            <a:extLst>
              <a:ext uri="{FF2B5EF4-FFF2-40B4-BE49-F238E27FC236}">
                <a16:creationId xmlns:a16="http://schemas.microsoft.com/office/drawing/2014/main" id="{967AAC9F-2D8F-375F-BE47-8FA3F058A5C6}"/>
              </a:ext>
            </a:extLst>
          </p:cNvPr>
          <p:cNvSpPr>
            <a:spLocks/>
          </p:cNvSpPr>
          <p:nvPr/>
        </p:nvSpPr>
        <p:spPr bwMode="auto">
          <a:xfrm rot="12642029">
            <a:off x="5519738" y="4253191"/>
            <a:ext cx="144462" cy="369332"/>
          </a:xfrm>
          <a:custGeom>
            <a:avLst/>
            <a:gdLst>
              <a:gd name="T0" fmla="*/ 6562409 w 211"/>
              <a:gd name="T1" fmla="*/ 49252854 h 192"/>
              <a:gd name="T2" fmla="*/ 77812984 w 211"/>
              <a:gd name="T3" fmla="*/ 79823332 h 192"/>
              <a:gd name="T4" fmla="*/ 59531352 w 211"/>
              <a:gd name="T5" fmla="*/ 8491716 h 192"/>
              <a:gd name="T6" fmla="*/ 6562409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4" name="Freeform 44">
            <a:extLst>
              <a:ext uri="{FF2B5EF4-FFF2-40B4-BE49-F238E27FC236}">
                <a16:creationId xmlns:a16="http://schemas.microsoft.com/office/drawing/2014/main" id="{5DA8C109-1209-939A-1D3B-2C93B5372AF3}"/>
              </a:ext>
            </a:extLst>
          </p:cNvPr>
          <p:cNvSpPr>
            <a:spLocks/>
          </p:cNvSpPr>
          <p:nvPr/>
        </p:nvSpPr>
        <p:spPr bwMode="auto">
          <a:xfrm>
            <a:off x="5232401" y="4005263"/>
            <a:ext cx="106363" cy="369332"/>
          </a:xfrm>
          <a:custGeom>
            <a:avLst/>
            <a:gdLst>
              <a:gd name="T0" fmla="*/ 3557363 w 211"/>
              <a:gd name="T1" fmla="*/ 26698524 h 192"/>
              <a:gd name="T2" fmla="*/ 42181751 w 211"/>
              <a:gd name="T3" fmla="*/ 43270499 h 192"/>
              <a:gd name="T4" fmla="*/ 32271341 w 211"/>
              <a:gd name="T5" fmla="*/ 4603480 h 192"/>
              <a:gd name="T6" fmla="*/ 3557363 w 211"/>
              <a:gd name="T7" fmla="*/ 2669852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5" name="Freeform 45">
            <a:extLst>
              <a:ext uri="{FF2B5EF4-FFF2-40B4-BE49-F238E27FC236}">
                <a16:creationId xmlns:a16="http://schemas.microsoft.com/office/drawing/2014/main" id="{AB60EF2F-93D7-0BDB-309F-C7E058CE6AE3}"/>
              </a:ext>
            </a:extLst>
          </p:cNvPr>
          <p:cNvSpPr>
            <a:spLocks/>
          </p:cNvSpPr>
          <p:nvPr/>
        </p:nvSpPr>
        <p:spPr bwMode="auto">
          <a:xfrm>
            <a:off x="5159376" y="4508500"/>
            <a:ext cx="106363" cy="369332"/>
          </a:xfrm>
          <a:custGeom>
            <a:avLst/>
            <a:gdLst>
              <a:gd name="T0" fmla="*/ 3557363 w 211"/>
              <a:gd name="T1" fmla="*/ 26699329 h 192"/>
              <a:gd name="T2" fmla="*/ 42181751 w 211"/>
              <a:gd name="T3" fmla="*/ 43270906 h 192"/>
              <a:gd name="T4" fmla="*/ 32271341 w 211"/>
              <a:gd name="T5" fmla="*/ 4603524 h 192"/>
              <a:gd name="T6" fmla="*/ 3557363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6" name="Freeform 46">
            <a:extLst>
              <a:ext uri="{FF2B5EF4-FFF2-40B4-BE49-F238E27FC236}">
                <a16:creationId xmlns:a16="http://schemas.microsoft.com/office/drawing/2014/main" id="{BCF51A9F-AA37-A39A-6A85-318D429969AE}"/>
              </a:ext>
            </a:extLst>
          </p:cNvPr>
          <p:cNvSpPr>
            <a:spLocks/>
          </p:cNvSpPr>
          <p:nvPr/>
        </p:nvSpPr>
        <p:spPr bwMode="auto">
          <a:xfrm>
            <a:off x="6672263" y="4076700"/>
            <a:ext cx="144462" cy="369332"/>
          </a:xfrm>
          <a:custGeom>
            <a:avLst/>
            <a:gdLst>
              <a:gd name="T0" fmla="*/ 6562409 w 211"/>
              <a:gd name="T1" fmla="*/ 49252854 h 192"/>
              <a:gd name="T2" fmla="*/ 77812984 w 211"/>
              <a:gd name="T3" fmla="*/ 79823332 h 192"/>
              <a:gd name="T4" fmla="*/ 59531352 w 211"/>
              <a:gd name="T5" fmla="*/ 8491716 h 192"/>
              <a:gd name="T6" fmla="*/ 6562409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7" name="Freeform 47">
            <a:extLst>
              <a:ext uri="{FF2B5EF4-FFF2-40B4-BE49-F238E27FC236}">
                <a16:creationId xmlns:a16="http://schemas.microsoft.com/office/drawing/2014/main" id="{FBDE9714-6853-5EF5-3C28-F61FAD7B3ABE}"/>
              </a:ext>
            </a:extLst>
          </p:cNvPr>
          <p:cNvSpPr>
            <a:spLocks/>
          </p:cNvSpPr>
          <p:nvPr/>
        </p:nvSpPr>
        <p:spPr bwMode="auto">
          <a:xfrm>
            <a:off x="6816726" y="4292600"/>
            <a:ext cx="106363" cy="369332"/>
          </a:xfrm>
          <a:custGeom>
            <a:avLst/>
            <a:gdLst>
              <a:gd name="T0" fmla="*/ 3557363 w 211"/>
              <a:gd name="T1" fmla="*/ 26699329 h 192"/>
              <a:gd name="T2" fmla="*/ 42181751 w 211"/>
              <a:gd name="T3" fmla="*/ 43270906 h 192"/>
              <a:gd name="T4" fmla="*/ 32271341 w 211"/>
              <a:gd name="T5" fmla="*/ 4603524 h 192"/>
              <a:gd name="T6" fmla="*/ 3557363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8" name="Freeform 48">
            <a:extLst>
              <a:ext uri="{FF2B5EF4-FFF2-40B4-BE49-F238E27FC236}">
                <a16:creationId xmlns:a16="http://schemas.microsoft.com/office/drawing/2014/main" id="{42E8E055-FE61-E4EB-7CE0-A5E8EAAFFDA0}"/>
              </a:ext>
            </a:extLst>
          </p:cNvPr>
          <p:cNvSpPr>
            <a:spLocks/>
          </p:cNvSpPr>
          <p:nvPr/>
        </p:nvSpPr>
        <p:spPr bwMode="auto">
          <a:xfrm rot="5400000">
            <a:off x="7680326" y="4037291"/>
            <a:ext cx="144463" cy="369332"/>
          </a:xfrm>
          <a:custGeom>
            <a:avLst/>
            <a:gdLst>
              <a:gd name="T0" fmla="*/ 6562454 w 211"/>
              <a:gd name="T1" fmla="*/ 49252854 h 192"/>
              <a:gd name="T2" fmla="*/ 77813523 w 211"/>
              <a:gd name="T3" fmla="*/ 79823332 h 192"/>
              <a:gd name="T4" fmla="*/ 59532449 w 211"/>
              <a:gd name="T5" fmla="*/ 8491716 h 192"/>
              <a:gd name="T6" fmla="*/ 6562454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9" name="Freeform 49">
            <a:extLst>
              <a:ext uri="{FF2B5EF4-FFF2-40B4-BE49-F238E27FC236}">
                <a16:creationId xmlns:a16="http://schemas.microsoft.com/office/drawing/2014/main" id="{4E8BBD6E-A116-0772-22EE-D55EC8D280EC}"/>
              </a:ext>
            </a:extLst>
          </p:cNvPr>
          <p:cNvSpPr>
            <a:spLocks/>
          </p:cNvSpPr>
          <p:nvPr/>
        </p:nvSpPr>
        <p:spPr bwMode="auto">
          <a:xfrm rot="12642029">
            <a:off x="7032626" y="3892828"/>
            <a:ext cx="144463" cy="369332"/>
          </a:xfrm>
          <a:custGeom>
            <a:avLst/>
            <a:gdLst>
              <a:gd name="T0" fmla="*/ 6562454 w 211"/>
              <a:gd name="T1" fmla="*/ 49251761 h 192"/>
              <a:gd name="T2" fmla="*/ 77813523 w 211"/>
              <a:gd name="T3" fmla="*/ 79822027 h 192"/>
              <a:gd name="T4" fmla="*/ 59532449 w 211"/>
              <a:gd name="T5" fmla="*/ 8491657 h 192"/>
              <a:gd name="T6" fmla="*/ 6562454 w 211"/>
              <a:gd name="T7" fmla="*/ 49251761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0" name="Freeform 50">
            <a:extLst>
              <a:ext uri="{FF2B5EF4-FFF2-40B4-BE49-F238E27FC236}">
                <a16:creationId xmlns:a16="http://schemas.microsoft.com/office/drawing/2014/main" id="{1DAA2877-86C4-27E5-6EB5-1D897C287941}"/>
              </a:ext>
            </a:extLst>
          </p:cNvPr>
          <p:cNvSpPr>
            <a:spLocks/>
          </p:cNvSpPr>
          <p:nvPr/>
        </p:nvSpPr>
        <p:spPr bwMode="auto">
          <a:xfrm>
            <a:off x="7392988" y="3933825"/>
            <a:ext cx="106362" cy="369332"/>
          </a:xfrm>
          <a:custGeom>
            <a:avLst/>
            <a:gdLst>
              <a:gd name="T0" fmla="*/ 3557330 w 211"/>
              <a:gd name="T1" fmla="*/ 26699329 h 192"/>
              <a:gd name="T2" fmla="*/ 42180850 w 211"/>
              <a:gd name="T3" fmla="*/ 43270906 h 192"/>
              <a:gd name="T4" fmla="*/ 32271037 w 211"/>
              <a:gd name="T5" fmla="*/ 4603524 h 192"/>
              <a:gd name="T6" fmla="*/ 3557330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1" name="Freeform 51">
            <a:extLst>
              <a:ext uri="{FF2B5EF4-FFF2-40B4-BE49-F238E27FC236}">
                <a16:creationId xmlns:a16="http://schemas.microsoft.com/office/drawing/2014/main" id="{D101F308-671F-4DFD-52B9-7F6627367EEC}"/>
              </a:ext>
            </a:extLst>
          </p:cNvPr>
          <p:cNvSpPr>
            <a:spLocks/>
          </p:cNvSpPr>
          <p:nvPr/>
        </p:nvSpPr>
        <p:spPr bwMode="auto">
          <a:xfrm>
            <a:off x="7464426" y="4365625"/>
            <a:ext cx="106363" cy="369332"/>
          </a:xfrm>
          <a:custGeom>
            <a:avLst/>
            <a:gdLst>
              <a:gd name="T0" fmla="*/ 3557363 w 211"/>
              <a:gd name="T1" fmla="*/ 26699329 h 192"/>
              <a:gd name="T2" fmla="*/ 42181751 w 211"/>
              <a:gd name="T3" fmla="*/ 43270906 h 192"/>
              <a:gd name="T4" fmla="*/ 32271341 w 211"/>
              <a:gd name="T5" fmla="*/ 4603524 h 192"/>
              <a:gd name="T6" fmla="*/ 3557363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FC17B-FCB2-B5D3-BE28-4A615A5B1110}"/>
              </a:ext>
            </a:extLst>
          </p:cNvPr>
          <p:cNvSpPr txBox="1"/>
          <p:nvPr/>
        </p:nvSpPr>
        <p:spPr>
          <a:xfrm>
            <a:off x="123975" y="2169121"/>
            <a:ext cx="258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 </a:t>
            </a:r>
            <a:r>
              <a:rPr lang="en-US" dirty="0" err="1"/>
              <a:t>recettore</a:t>
            </a:r>
            <a:r>
              <a:rPr lang="en-US" dirty="0"/>
              <a:t> per </a:t>
            </a:r>
            <a:r>
              <a:rPr lang="en-US" b="1" dirty="0"/>
              <a:t>ADP</a:t>
            </a:r>
          </a:p>
          <a:p>
            <a:r>
              <a:rPr lang="en-US" dirty="0"/>
              <a:t>Sulla membrana della PLT è </a:t>
            </a:r>
            <a:r>
              <a:rPr lang="en-US" b="1" dirty="0"/>
              <a:t>P2Y12</a:t>
            </a:r>
          </a:p>
          <a:p>
            <a:endParaRPr lang="en-US" dirty="0"/>
          </a:p>
          <a:p>
            <a:r>
              <a:rPr lang="en-US" dirty="0"/>
              <a:t>Bersaglio di </a:t>
            </a:r>
            <a:r>
              <a:rPr lang="en-US" b="1" dirty="0"/>
              <a:t>clopidogrel</a:t>
            </a:r>
            <a:r>
              <a:rPr lang="en-US" dirty="0"/>
              <a:t> e </a:t>
            </a:r>
            <a:r>
              <a:rPr lang="en-US" dirty="0" err="1"/>
              <a:t>simili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DFB4-7579-CBF6-F82A-093BA5C83628}"/>
              </a:ext>
            </a:extLst>
          </p:cNvPr>
          <p:cNvSpPr txBox="1"/>
          <p:nvPr/>
        </p:nvSpPr>
        <p:spPr>
          <a:xfrm>
            <a:off x="9325546" y="2169121"/>
            <a:ext cx="258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 La </a:t>
            </a:r>
            <a:r>
              <a:rPr lang="en-US" dirty="0" err="1"/>
              <a:t>produzione</a:t>
            </a:r>
            <a:r>
              <a:rPr lang="en-US" dirty="0"/>
              <a:t> di TxA2 </a:t>
            </a:r>
            <a:r>
              <a:rPr lang="en-US" dirty="0" err="1"/>
              <a:t>dipende</a:t>
            </a:r>
            <a:r>
              <a:rPr lang="en-US" dirty="0"/>
              <a:t> da </a:t>
            </a:r>
            <a:r>
              <a:rPr lang="en-US" b="1" dirty="0"/>
              <a:t>COX1</a:t>
            </a:r>
          </a:p>
          <a:p>
            <a:endParaRPr lang="en-US" dirty="0"/>
          </a:p>
          <a:p>
            <a:r>
              <a:rPr lang="en-US" dirty="0"/>
              <a:t>Bersaglio di </a:t>
            </a:r>
            <a:r>
              <a:rPr lang="en-US" b="1" dirty="0" err="1"/>
              <a:t>acido</a:t>
            </a:r>
            <a:r>
              <a:rPr lang="en-US" b="1" dirty="0"/>
              <a:t> </a:t>
            </a:r>
            <a:r>
              <a:rPr lang="en-US" b="1" dirty="0" err="1"/>
              <a:t>acetilsalicilico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51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7101 0.03149 " pathEditMode="relative" ptsTypes="AA">
                                      <p:cBhvr>
                                        <p:cTn id="30" dur="30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22222E-6 L 0.03923 2.22222E-6 " pathEditMode="relative" ptsTypes="AA">
                                      <p:cBhvr>
                                        <p:cTn id="32" dur="3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4704 0.01065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1371 0.0342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3923 -0.0210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0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0573 -0.0391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9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4723 0.0106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5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415 -0.0076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3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4704 0.0106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1371 0.0342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1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0158 0.0210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2153 -0.0287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30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30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30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3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3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30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3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3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3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30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3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3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51CD4-D246-736F-505A-B419A06A3C31}"/>
              </a:ext>
            </a:extLst>
          </p:cNvPr>
          <p:cNvSpPr txBox="1"/>
          <p:nvPr/>
        </p:nvSpPr>
        <p:spPr>
          <a:xfrm>
            <a:off x="128789" y="121155"/>
            <a:ext cx="1106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AZIONE ANTIAGGREGANTE DELL’ASPIRINA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FD10C-8D86-8FDD-F90F-6B92B0DD5042}"/>
              </a:ext>
            </a:extLst>
          </p:cNvPr>
          <p:cNvSpPr txBox="1"/>
          <p:nvPr/>
        </p:nvSpPr>
        <p:spPr>
          <a:xfrm>
            <a:off x="437882" y="1255690"/>
            <a:ext cx="11275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ADP e TxA2 (prodotto da acido arachidonico) inducono nelle piastrine un cambiamento conformazionale dei recettori </a:t>
            </a:r>
            <a:r>
              <a:rPr lang="it-IT" sz="2800" dirty="0" err="1"/>
              <a:t>GPIIb</a:t>
            </a:r>
            <a:r>
              <a:rPr lang="it-IT" sz="2800" dirty="0"/>
              <a:t>-IIIa che favorisce il legame con fibrinogeno (ma anche </a:t>
            </a:r>
            <a:r>
              <a:rPr lang="it-IT" sz="2800" dirty="0" err="1"/>
              <a:t>fibroectina</a:t>
            </a:r>
            <a:r>
              <a:rPr lang="it-IT" sz="2800" dirty="0"/>
              <a:t> o </a:t>
            </a:r>
            <a:r>
              <a:rPr lang="it-IT" sz="2800" dirty="0" err="1"/>
              <a:t>vW</a:t>
            </a:r>
            <a:r>
              <a:rPr lang="it-IT" sz="2800" dirty="0"/>
              <a:t>) che media l’adesione tra piastrine. </a:t>
            </a:r>
          </a:p>
          <a:p>
            <a:endParaRPr lang="it-IT" sz="2800" dirty="0"/>
          </a:p>
          <a:p>
            <a:r>
              <a:rPr lang="it-IT" sz="2800" dirty="0"/>
              <a:t>Aspirina, rispetto agli altri FANS provoca una inibizione irreversibile della COX a livello delle piastrine e riduce il rilascio di trombossano e quindi l’aggregazione.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561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76DC8EF-21EC-5225-698D-5B8AD977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della GPIIb/IIIa</a:t>
            </a:r>
          </a:p>
        </p:txBody>
      </p:sp>
      <p:pic>
        <p:nvPicPr>
          <p:cNvPr id="98307" name="Picture 3">
            <a:extLst>
              <a:ext uri="{FF2B5EF4-FFF2-40B4-BE49-F238E27FC236}">
                <a16:creationId xmlns:a16="http://schemas.microsoft.com/office/drawing/2014/main" id="{3B431648-461C-96C5-12D4-EEAEA905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4">
            <a:extLst>
              <a:ext uri="{FF2B5EF4-FFF2-40B4-BE49-F238E27FC236}">
                <a16:creationId xmlns:a16="http://schemas.microsoft.com/office/drawing/2014/main" id="{66F4A34B-384B-E421-D782-7A84C46A02FD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A46E2A04-CD9C-6154-DD08-4BC1B637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>
            <a:extLst>
              <a:ext uri="{FF2B5EF4-FFF2-40B4-BE49-F238E27FC236}">
                <a16:creationId xmlns:a16="http://schemas.microsoft.com/office/drawing/2014/main" id="{50175EC0-A3CA-B79A-B746-57A4D57E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AutoShape 7">
            <a:extLst>
              <a:ext uri="{FF2B5EF4-FFF2-40B4-BE49-F238E27FC236}">
                <a16:creationId xmlns:a16="http://schemas.microsoft.com/office/drawing/2014/main" id="{7D083C79-1CF4-5051-8FD6-B32A0E25F8FB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8312" name="Picture 8">
            <a:extLst>
              <a:ext uri="{FF2B5EF4-FFF2-40B4-BE49-F238E27FC236}">
                <a16:creationId xmlns:a16="http://schemas.microsoft.com/office/drawing/2014/main" id="{692A418F-3330-DAF0-DE1D-9F3E8AEC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9">
            <a:extLst>
              <a:ext uri="{FF2B5EF4-FFF2-40B4-BE49-F238E27FC236}">
                <a16:creationId xmlns:a16="http://schemas.microsoft.com/office/drawing/2014/main" id="{3493C448-A82F-E066-7EF2-E611A4B1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0">
            <a:extLst>
              <a:ext uri="{FF2B5EF4-FFF2-40B4-BE49-F238E27FC236}">
                <a16:creationId xmlns:a16="http://schemas.microsoft.com/office/drawing/2014/main" id="{30A85B53-178A-5DD2-8A81-7E0D2022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1"/>
            <a:ext cx="17732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>
            <a:extLst>
              <a:ext uri="{FF2B5EF4-FFF2-40B4-BE49-F238E27FC236}">
                <a16:creationId xmlns:a16="http://schemas.microsoft.com/office/drawing/2014/main" id="{62110D59-6AA2-A755-EE64-EB1B1D94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8956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>
            <a:extLst>
              <a:ext uri="{FF2B5EF4-FFF2-40B4-BE49-F238E27FC236}">
                <a16:creationId xmlns:a16="http://schemas.microsoft.com/office/drawing/2014/main" id="{D9B8B385-AF4A-FDCF-EE2A-8BCEB4F7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0480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7" name="Picture 13">
            <a:extLst>
              <a:ext uri="{FF2B5EF4-FFF2-40B4-BE49-F238E27FC236}">
                <a16:creationId xmlns:a16="http://schemas.microsoft.com/office/drawing/2014/main" id="{4A72CB71-71F7-DB88-8603-3BF7A7C9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718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14">
            <a:extLst>
              <a:ext uri="{FF2B5EF4-FFF2-40B4-BE49-F238E27FC236}">
                <a16:creationId xmlns:a16="http://schemas.microsoft.com/office/drawing/2014/main" id="{0C7F4D72-C59C-55B8-E7E0-EB19434A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905000"/>
            <a:ext cx="186531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15">
            <a:extLst>
              <a:ext uri="{FF2B5EF4-FFF2-40B4-BE49-F238E27FC236}">
                <a16:creationId xmlns:a16="http://schemas.microsoft.com/office/drawing/2014/main" id="{B503A3BF-38FF-5232-84D0-7F29876D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8956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>
            <a:extLst>
              <a:ext uri="{FF2B5EF4-FFF2-40B4-BE49-F238E27FC236}">
                <a16:creationId xmlns:a16="http://schemas.microsoft.com/office/drawing/2014/main" id="{4A5C8D73-87FF-0F68-FFFE-AC0C8612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956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7">
            <a:extLst>
              <a:ext uri="{FF2B5EF4-FFF2-40B4-BE49-F238E27FC236}">
                <a16:creationId xmlns:a16="http://schemas.microsoft.com/office/drawing/2014/main" id="{CEAD844C-E2C0-A0A0-1129-57F07BC5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8956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8">
            <a:extLst>
              <a:ext uri="{FF2B5EF4-FFF2-40B4-BE49-F238E27FC236}">
                <a16:creationId xmlns:a16="http://schemas.microsoft.com/office/drawing/2014/main" id="{854B3EF1-EA7C-7995-A79F-90C3FA83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7432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3" name="Picture 19">
            <a:extLst>
              <a:ext uri="{FF2B5EF4-FFF2-40B4-BE49-F238E27FC236}">
                <a16:creationId xmlns:a16="http://schemas.microsoft.com/office/drawing/2014/main" id="{15C60041-74C5-B370-108E-D26C8BB2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24" name="Group 20">
            <a:extLst>
              <a:ext uri="{FF2B5EF4-FFF2-40B4-BE49-F238E27FC236}">
                <a16:creationId xmlns:a16="http://schemas.microsoft.com/office/drawing/2014/main" id="{642E60C5-A5CD-BBBC-A6EA-7393C6FCC6D3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98326" name="Group 21">
              <a:extLst>
                <a:ext uri="{FF2B5EF4-FFF2-40B4-BE49-F238E27FC236}">
                  <a16:creationId xmlns:a16="http://schemas.microsoft.com/office/drawing/2014/main" id="{143AAD66-E6CF-4452-9E2A-6C1DD8402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98328" name="Picture 22">
                <a:extLst>
                  <a:ext uri="{FF2B5EF4-FFF2-40B4-BE49-F238E27FC236}">
                    <a16:creationId xmlns:a16="http://schemas.microsoft.com/office/drawing/2014/main" id="{DB487985-D8FE-1A2B-A88A-EBF3281DB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29" name="Picture 23">
                <a:extLst>
                  <a:ext uri="{FF2B5EF4-FFF2-40B4-BE49-F238E27FC236}">
                    <a16:creationId xmlns:a16="http://schemas.microsoft.com/office/drawing/2014/main" id="{8E26059A-9CFD-0260-5C04-9415FE4C1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0" name="Picture 24">
                <a:extLst>
                  <a:ext uri="{FF2B5EF4-FFF2-40B4-BE49-F238E27FC236}">
                    <a16:creationId xmlns:a16="http://schemas.microsoft.com/office/drawing/2014/main" id="{465576DD-1E0E-4BDD-C8E4-D6BF06D05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1" name="Picture 25">
                <a:extLst>
                  <a:ext uri="{FF2B5EF4-FFF2-40B4-BE49-F238E27FC236}">
                    <a16:creationId xmlns:a16="http://schemas.microsoft.com/office/drawing/2014/main" id="{CF89BB76-BFC2-7A03-7C24-D237EDE94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2" name="Picture 26">
                <a:extLst>
                  <a:ext uri="{FF2B5EF4-FFF2-40B4-BE49-F238E27FC236}">
                    <a16:creationId xmlns:a16="http://schemas.microsoft.com/office/drawing/2014/main" id="{44B11F21-EC11-8DF8-E6C6-74AF4CD5B5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3" name="Picture 27">
                <a:extLst>
                  <a:ext uri="{FF2B5EF4-FFF2-40B4-BE49-F238E27FC236}">
                    <a16:creationId xmlns:a16="http://schemas.microsoft.com/office/drawing/2014/main" id="{AFAB5D6B-6345-C71A-DE1E-1F1776B43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4" name="Picture 28">
                <a:extLst>
                  <a:ext uri="{FF2B5EF4-FFF2-40B4-BE49-F238E27FC236}">
                    <a16:creationId xmlns:a16="http://schemas.microsoft.com/office/drawing/2014/main" id="{D5E30AC1-2315-0056-47C4-C3F622680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5" name="Picture 29">
                <a:extLst>
                  <a:ext uri="{FF2B5EF4-FFF2-40B4-BE49-F238E27FC236}">
                    <a16:creationId xmlns:a16="http://schemas.microsoft.com/office/drawing/2014/main" id="{9375F5A2-C916-0452-1CF6-860B237E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8327" name="Text Box 30">
              <a:extLst>
                <a:ext uri="{FF2B5EF4-FFF2-40B4-BE49-F238E27FC236}">
                  <a16:creationId xmlns:a16="http://schemas.microsoft.com/office/drawing/2014/main" id="{1F2A19E8-FDB8-7677-0DC7-6024D98E9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98325" name="Text Box 31">
            <a:extLst>
              <a:ext uri="{FF2B5EF4-FFF2-40B4-BE49-F238E27FC236}">
                <a16:creationId xmlns:a16="http://schemas.microsoft.com/office/drawing/2014/main" id="{11843B5F-5C46-D8C2-CBF9-6BE9B4C9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</p:spTree>
    <p:extLst>
      <p:ext uri="{BB962C8B-B14F-4D97-AF65-F5344CB8AC3E}">
        <p14:creationId xmlns:p14="http://schemas.microsoft.com/office/powerpoint/2010/main" val="347319424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206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1094 0.02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1007 -0.0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2083 -0.01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57A8E5-5112-8659-34EA-BB65BE8E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Legame del Fibrinogeno alla IIb/IIIa</a:t>
            </a:r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45847F24-2034-CCB0-23DF-A28A1CC6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AutoShape 4">
            <a:extLst>
              <a:ext uri="{FF2B5EF4-FFF2-40B4-BE49-F238E27FC236}">
                <a16:creationId xmlns:a16="http://schemas.microsoft.com/office/drawing/2014/main" id="{15625AAC-94E8-6A3D-C71A-7E4BD1E8FEFF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DC63CB3B-1F8E-36FD-C2C4-7077191E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>
            <a:extLst>
              <a:ext uri="{FF2B5EF4-FFF2-40B4-BE49-F238E27FC236}">
                <a16:creationId xmlns:a16="http://schemas.microsoft.com/office/drawing/2014/main" id="{E981A2BC-8233-73DF-7542-A38D9985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AutoShape 7">
            <a:extLst>
              <a:ext uri="{FF2B5EF4-FFF2-40B4-BE49-F238E27FC236}">
                <a16:creationId xmlns:a16="http://schemas.microsoft.com/office/drawing/2014/main" id="{C91C1DC9-10A9-090D-EBEE-7D3D17F451E8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9336" name="Picture 8">
            <a:extLst>
              <a:ext uri="{FF2B5EF4-FFF2-40B4-BE49-F238E27FC236}">
                <a16:creationId xmlns:a16="http://schemas.microsoft.com/office/drawing/2014/main" id="{E554ECF5-A276-E6C9-624B-6EED2E58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9">
            <a:extLst>
              <a:ext uri="{FF2B5EF4-FFF2-40B4-BE49-F238E27FC236}">
                <a16:creationId xmlns:a16="http://schemas.microsoft.com/office/drawing/2014/main" id="{D98F991A-9091-C902-4DD2-E9DD0258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3C6A4C21-2112-0BFA-95D9-38483B32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9" name="Group 11">
            <a:extLst>
              <a:ext uri="{FF2B5EF4-FFF2-40B4-BE49-F238E27FC236}">
                <a16:creationId xmlns:a16="http://schemas.microsoft.com/office/drawing/2014/main" id="{0AE62A88-0C78-5647-F0AF-A6F3582D3036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99362" name="Group 12">
              <a:extLst>
                <a:ext uri="{FF2B5EF4-FFF2-40B4-BE49-F238E27FC236}">
                  <a16:creationId xmlns:a16="http://schemas.microsoft.com/office/drawing/2014/main" id="{51C05085-8B43-AC4D-431D-3C03370A6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99364" name="Picture 13">
                <a:extLst>
                  <a:ext uri="{FF2B5EF4-FFF2-40B4-BE49-F238E27FC236}">
                    <a16:creationId xmlns:a16="http://schemas.microsoft.com/office/drawing/2014/main" id="{824901A4-6A94-7AE4-3D8A-0CB603C5B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5" name="Picture 14">
                <a:extLst>
                  <a:ext uri="{FF2B5EF4-FFF2-40B4-BE49-F238E27FC236}">
                    <a16:creationId xmlns:a16="http://schemas.microsoft.com/office/drawing/2014/main" id="{F640F0C2-F068-793A-34AA-A4D66A560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6" name="Picture 15">
                <a:extLst>
                  <a:ext uri="{FF2B5EF4-FFF2-40B4-BE49-F238E27FC236}">
                    <a16:creationId xmlns:a16="http://schemas.microsoft.com/office/drawing/2014/main" id="{688DD138-C040-B7AC-3D1B-CEC47BD39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7" name="Picture 16">
                <a:extLst>
                  <a:ext uri="{FF2B5EF4-FFF2-40B4-BE49-F238E27FC236}">
                    <a16:creationId xmlns:a16="http://schemas.microsoft.com/office/drawing/2014/main" id="{3A9B1C78-C6B2-7231-DA72-C706D525B9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8" name="Picture 17">
                <a:extLst>
                  <a:ext uri="{FF2B5EF4-FFF2-40B4-BE49-F238E27FC236}">
                    <a16:creationId xmlns:a16="http://schemas.microsoft.com/office/drawing/2014/main" id="{7D4B5980-3F8F-DBB3-6CEC-155E34C7D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9" name="Picture 18">
                <a:extLst>
                  <a:ext uri="{FF2B5EF4-FFF2-40B4-BE49-F238E27FC236}">
                    <a16:creationId xmlns:a16="http://schemas.microsoft.com/office/drawing/2014/main" id="{26D48CF0-A8AF-6477-3BBC-0545CF6C6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70" name="Picture 19">
                <a:extLst>
                  <a:ext uri="{FF2B5EF4-FFF2-40B4-BE49-F238E27FC236}">
                    <a16:creationId xmlns:a16="http://schemas.microsoft.com/office/drawing/2014/main" id="{1886A705-0E18-D91E-437F-B09BDB73C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71" name="Picture 20">
                <a:extLst>
                  <a:ext uri="{FF2B5EF4-FFF2-40B4-BE49-F238E27FC236}">
                    <a16:creationId xmlns:a16="http://schemas.microsoft.com/office/drawing/2014/main" id="{3090999C-D93C-F6C8-2DE5-9F5CB5930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363" name="Text Box 21">
              <a:extLst>
                <a:ext uri="{FF2B5EF4-FFF2-40B4-BE49-F238E27FC236}">
                  <a16:creationId xmlns:a16="http://schemas.microsoft.com/office/drawing/2014/main" id="{6CAC3FF3-AB8D-A123-7886-D924D933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99340" name="Text Box 22">
            <a:extLst>
              <a:ext uri="{FF2B5EF4-FFF2-40B4-BE49-F238E27FC236}">
                <a16:creationId xmlns:a16="http://schemas.microsoft.com/office/drawing/2014/main" id="{AF706A9F-725E-AAE2-65BF-CE13D152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  <p:grpSp>
        <p:nvGrpSpPr>
          <p:cNvPr id="99341" name="Group 23">
            <a:extLst>
              <a:ext uri="{FF2B5EF4-FFF2-40B4-BE49-F238E27FC236}">
                <a16:creationId xmlns:a16="http://schemas.microsoft.com/office/drawing/2014/main" id="{C2CE466A-D322-EE44-ECE2-182A9BC3D92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905000"/>
            <a:ext cx="4059238" cy="1322388"/>
            <a:chOff x="1632" y="1152"/>
            <a:chExt cx="2557" cy="833"/>
          </a:xfrm>
        </p:grpSpPr>
        <p:grpSp>
          <p:nvGrpSpPr>
            <p:cNvPr id="99349" name="Group 24">
              <a:extLst>
                <a:ext uri="{FF2B5EF4-FFF2-40B4-BE49-F238E27FC236}">
                  <a16:creationId xmlns:a16="http://schemas.microsoft.com/office/drawing/2014/main" id="{53D3F61D-C52F-CD5B-C137-A8DB2B4AC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152"/>
              <a:ext cx="2557" cy="833"/>
              <a:chOff x="1632" y="1248"/>
              <a:chExt cx="2557" cy="833"/>
            </a:xfrm>
          </p:grpSpPr>
          <p:pic>
            <p:nvPicPr>
              <p:cNvPr id="99352" name="Picture 25">
                <a:extLst>
                  <a:ext uri="{FF2B5EF4-FFF2-40B4-BE49-F238E27FC236}">
                    <a16:creationId xmlns:a16="http://schemas.microsoft.com/office/drawing/2014/main" id="{56E55CBC-94A7-A18A-6F13-6B255701A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296"/>
                <a:ext cx="1311" cy="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3" name="Picture 26">
                <a:extLst>
                  <a:ext uri="{FF2B5EF4-FFF2-40B4-BE49-F238E27FC236}">
                    <a16:creationId xmlns:a16="http://schemas.microsoft.com/office/drawing/2014/main" id="{61ED7FF6-E75D-6F78-B21F-D7356B8C22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48"/>
                <a:ext cx="1117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4" name="Picture 27">
                <a:extLst>
                  <a:ext uri="{FF2B5EF4-FFF2-40B4-BE49-F238E27FC236}">
                    <a16:creationId xmlns:a16="http://schemas.microsoft.com/office/drawing/2014/main" id="{09819CD8-4936-A049-45E8-15511B191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5" name="Picture 28">
                <a:extLst>
                  <a:ext uri="{FF2B5EF4-FFF2-40B4-BE49-F238E27FC236}">
                    <a16:creationId xmlns:a16="http://schemas.microsoft.com/office/drawing/2014/main" id="{35E6C60F-4359-D737-96AD-1D7AD95FD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6" name="Picture 29">
                <a:extLst>
                  <a:ext uri="{FF2B5EF4-FFF2-40B4-BE49-F238E27FC236}">
                    <a16:creationId xmlns:a16="http://schemas.microsoft.com/office/drawing/2014/main" id="{905FB6BB-FC5F-6309-B8AA-2306BD92B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7" name="Picture 30">
                <a:extLst>
                  <a:ext uri="{FF2B5EF4-FFF2-40B4-BE49-F238E27FC236}">
                    <a16:creationId xmlns:a16="http://schemas.microsoft.com/office/drawing/2014/main" id="{14825B2E-1811-7F5E-7E07-41DA8E7DF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8" name="Picture 31">
                <a:extLst>
                  <a:ext uri="{FF2B5EF4-FFF2-40B4-BE49-F238E27FC236}">
                    <a16:creationId xmlns:a16="http://schemas.microsoft.com/office/drawing/2014/main" id="{4C8643D4-56E2-016D-541D-5D3C773DB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9" name="Picture 32">
                <a:extLst>
                  <a:ext uri="{FF2B5EF4-FFF2-40B4-BE49-F238E27FC236}">
                    <a16:creationId xmlns:a16="http://schemas.microsoft.com/office/drawing/2014/main" id="{2EFA71E8-ECB2-39FE-4CDD-49F36D3A0F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0" name="Picture 33">
                <a:extLst>
                  <a:ext uri="{FF2B5EF4-FFF2-40B4-BE49-F238E27FC236}">
                    <a16:creationId xmlns:a16="http://schemas.microsoft.com/office/drawing/2014/main" id="{7508EB99-19CC-3707-0826-4FB551932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1" name="Picture 34">
                <a:extLst>
                  <a:ext uri="{FF2B5EF4-FFF2-40B4-BE49-F238E27FC236}">
                    <a16:creationId xmlns:a16="http://schemas.microsoft.com/office/drawing/2014/main" id="{A6C71EA1-BC6C-89CB-B578-B96EB5311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350" name="Text Box 35">
              <a:extLst>
                <a:ext uri="{FF2B5EF4-FFF2-40B4-BE49-F238E27FC236}">
                  <a16:creationId xmlns:a16="http://schemas.microsoft.com/office/drawing/2014/main" id="{F1AD1B79-2FF9-586D-FE15-FC08A6D68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1584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  <p:sp>
          <p:nvSpPr>
            <p:cNvPr id="99351" name="Text Box 36">
              <a:extLst>
                <a:ext uri="{FF2B5EF4-FFF2-40B4-BE49-F238E27FC236}">
                  <a16:creationId xmlns:a16="http://schemas.microsoft.com/office/drawing/2014/main" id="{0169D73A-0411-0B2D-E7F2-7D1F00683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584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1F7C2518-051C-4829-AB3F-54DC13C055A2}"/>
              </a:ext>
            </a:extLst>
          </p:cNvPr>
          <p:cNvGrpSpPr>
            <a:grpSpLocks/>
          </p:cNvGrpSpPr>
          <p:nvPr/>
        </p:nvGrpSpPr>
        <p:grpSpPr bwMode="auto">
          <a:xfrm>
            <a:off x="3178176" y="3262313"/>
            <a:ext cx="1165225" cy="304800"/>
            <a:chOff x="1042" y="2055"/>
            <a:chExt cx="734" cy="192"/>
          </a:xfrm>
        </p:grpSpPr>
        <p:sp>
          <p:nvSpPr>
            <p:cNvPr id="99347" name="Text Box 38">
              <a:extLst>
                <a:ext uri="{FF2B5EF4-FFF2-40B4-BE49-F238E27FC236}">
                  <a16:creationId xmlns:a16="http://schemas.microsoft.com/office/drawing/2014/main" id="{D5810DF1-F781-D0B1-621C-BDFEC9022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2055"/>
              <a:ext cx="6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Fibrinogeno</a:t>
              </a:r>
            </a:p>
          </p:txBody>
        </p:sp>
        <p:sp>
          <p:nvSpPr>
            <p:cNvPr id="99348" name="Line 39">
              <a:extLst>
                <a:ext uri="{FF2B5EF4-FFF2-40B4-BE49-F238E27FC236}">
                  <a16:creationId xmlns:a16="http://schemas.microsoft.com/office/drawing/2014/main" id="{B69917B1-3204-3A43-889E-92160190D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0"/>
              <a:ext cx="144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63528" name="Picture 40">
            <a:extLst>
              <a:ext uri="{FF2B5EF4-FFF2-40B4-BE49-F238E27FC236}">
                <a16:creationId xmlns:a16="http://schemas.microsoft.com/office/drawing/2014/main" id="{0E09586E-E537-BB0C-1DA0-676DC44F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9" name="Picture 41">
            <a:extLst>
              <a:ext uri="{FF2B5EF4-FFF2-40B4-BE49-F238E27FC236}">
                <a16:creationId xmlns:a16="http://schemas.microsoft.com/office/drawing/2014/main" id="{9898DCEE-B040-B736-CFA2-49FAD1EF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10515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30" name="Picture 42">
            <a:extLst>
              <a:ext uri="{FF2B5EF4-FFF2-40B4-BE49-F238E27FC236}">
                <a16:creationId xmlns:a16="http://schemas.microsoft.com/office/drawing/2014/main" id="{2E8CDAD1-CCCD-A3B1-1E4B-200F367A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1242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1" name="Rectangle 43">
            <a:extLst>
              <a:ext uri="{FF2B5EF4-FFF2-40B4-BE49-F238E27FC236}">
                <a16:creationId xmlns:a16="http://schemas.microsoft.com/office/drawing/2014/main" id="{3C10EBAA-49FE-3E0F-AB97-E6AA8228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della  GPIIb/IIIa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EF3BD-2504-940F-1FB2-06D1AA990846}"/>
              </a:ext>
            </a:extLst>
          </p:cNvPr>
          <p:cNvSpPr txBox="1"/>
          <p:nvPr/>
        </p:nvSpPr>
        <p:spPr>
          <a:xfrm>
            <a:off x="9528629" y="2249714"/>
            <a:ext cx="26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Legame </a:t>
            </a:r>
            <a:r>
              <a:rPr lang="en-US" dirty="0" err="1"/>
              <a:t>inibito</a:t>
            </a:r>
            <a:r>
              <a:rPr lang="en-US" dirty="0"/>
              <a:t> da </a:t>
            </a:r>
            <a:r>
              <a:rPr lang="en-US" dirty="0" err="1"/>
              <a:t>tiofiban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28AA2-589D-4490-2030-0A3F733727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7" y="2655679"/>
            <a:ext cx="2532743" cy="778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36BC10-5428-A47D-7554-02126069F684}"/>
              </a:ext>
            </a:extLst>
          </p:cNvPr>
          <p:cNvSpPr txBox="1"/>
          <p:nvPr/>
        </p:nvSpPr>
        <p:spPr>
          <a:xfrm>
            <a:off x="9637486" y="3619500"/>
            <a:ext cx="2191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Piccola </a:t>
            </a:r>
            <a:r>
              <a:rPr lang="en-US" dirty="0" err="1"/>
              <a:t>molecola</a:t>
            </a:r>
            <a:r>
              <a:rPr lang="en-US" dirty="0"/>
              <a:t> </a:t>
            </a:r>
            <a:r>
              <a:rPr lang="en-US" dirty="0" err="1"/>
              <a:t>assumibile</a:t>
            </a:r>
            <a:r>
              <a:rPr lang="en-US" dirty="0"/>
              <a:t> per </a:t>
            </a:r>
            <a:r>
              <a:rPr lang="en-US" dirty="0" err="1"/>
              <a:t>os</a:t>
            </a:r>
            <a:r>
              <a:rPr lang="en-US" dirty="0"/>
              <a:t>, </a:t>
            </a:r>
            <a:r>
              <a:rPr lang="en-US" dirty="0" err="1"/>
              <a:t>mimetica</a:t>
            </a:r>
            <a:r>
              <a:rPr lang="en-US" dirty="0"/>
              <a:t> della </a:t>
            </a:r>
            <a:r>
              <a:rPr lang="en-US" dirty="0" err="1"/>
              <a:t>sequenza</a:t>
            </a:r>
            <a:r>
              <a:rPr lang="en-US" dirty="0"/>
              <a:t> </a:t>
            </a:r>
            <a:r>
              <a:rPr lang="it-IT" dirty="0"/>
              <a:t>RGD (Arginina-Glicina-Aspartato), tipica del fibrinogeno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5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5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3D617E5-773B-FAF0-C873-B08E4B51A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Aggregazione piastrinica</a:t>
            </a:r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E13A3F5D-FA49-8ED6-A3E1-6B17735C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utoShape 4">
            <a:extLst>
              <a:ext uri="{FF2B5EF4-FFF2-40B4-BE49-F238E27FC236}">
                <a16:creationId xmlns:a16="http://schemas.microsoft.com/office/drawing/2014/main" id="{60FAA41F-848F-3132-A54B-87BABE2BA78D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0357" name="Picture 5">
            <a:extLst>
              <a:ext uri="{FF2B5EF4-FFF2-40B4-BE49-F238E27FC236}">
                <a16:creationId xmlns:a16="http://schemas.microsoft.com/office/drawing/2014/main" id="{F261C0A9-A0EA-6E67-2850-C439239B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>
            <a:extLst>
              <a:ext uri="{FF2B5EF4-FFF2-40B4-BE49-F238E27FC236}">
                <a16:creationId xmlns:a16="http://schemas.microsoft.com/office/drawing/2014/main" id="{4C3ABB90-59F0-4C65-1420-1EC09CC6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AutoShape 7">
            <a:extLst>
              <a:ext uri="{FF2B5EF4-FFF2-40B4-BE49-F238E27FC236}">
                <a16:creationId xmlns:a16="http://schemas.microsoft.com/office/drawing/2014/main" id="{8DE154BC-8FCC-FD4C-029F-54823A79195B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0360" name="Picture 8">
            <a:extLst>
              <a:ext uri="{FF2B5EF4-FFF2-40B4-BE49-F238E27FC236}">
                <a16:creationId xmlns:a16="http://schemas.microsoft.com/office/drawing/2014/main" id="{64C51FD6-509A-70B1-437B-22AA1654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:a16="http://schemas.microsoft.com/office/drawing/2014/main" id="{5CCB8070-7AE1-B368-BBA0-8980EFF3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>
            <a:extLst>
              <a:ext uri="{FF2B5EF4-FFF2-40B4-BE49-F238E27FC236}">
                <a16:creationId xmlns:a16="http://schemas.microsoft.com/office/drawing/2014/main" id="{079DC5D9-2A9A-DADB-6F43-4B5036EA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3" name="Group 11">
            <a:extLst>
              <a:ext uri="{FF2B5EF4-FFF2-40B4-BE49-F238E27FC236}">
                <a16:creationId xmlns:a16="http://schemas.microsoft.com/office/drawing/2014/main" id="{2723BF44-6C01-F839-6C5B-439D52E33DEC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100390" name="Group 12">
              <a:extLst>
                <a:ext uri="{FF2B5EF4-FFF2-40B4-BE49-F238E27FC236}">
                  <a16:creationId xmlns:a16="http://schemas.microsoft.com/office/drawing/2014/main" id="{7E7CA126-B1C5-3B6E-90A1-49CF56B59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100392" name="Picture 13">
                <a:extLst>
                  <a:ext uri="{FF2B5EF4-FFF2-40B4-BE49-F238E27FC236}">
                    <a16:creationId xmlns:a16="http://schemas.microsoft.com/office/drawing/2014/main" id="{296AD71B-8C36-2C13-B74F-592F62D0DD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3" name="Picture 14">
                <a:extLst>
                  <a:ext uri="{FF2B5EF4-FFF2-40B4-BE49-F238E27FC236}">
                    <a16:creationId xmlns:a16="http://schemas.microsoft.com/office/drawing/2014/main" id="{78347126-25BA-ABE4-680C-D884C9288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4" name="Picture 15">
                <a:extLst>
                  <a:ext uri="{FF2B5EF4-FFF2-40B4-BE49-F238E27FC236}">
                    <a16:creationId xmlns:a16="http://schemas.microsoft.com/office/drawing/2014/main" id="{3093BE2D-DCED-462E-D7A7-1AE09C898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5" name="Picture 16">
                <a:extLst>
                  <a:ext uri="{FF2B5EF4-FFF2-40B4-BE49-F238E27FC236}">
                    <a16:creationId xmlns:a16="http://schemas.microsoft.com/office/drawing/2014/main" id="{A94260F1-C145-1FCD-1F69-CAD387B53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6" name="Picture 17">
                <a:extLst>
                  <a:ext uri="{FF2B5EF4-FFF2-40B4-BE49-F238E27FC236}">
                    <a16:creationId xmlns:a16="http://schemas.microsoft.com/office/drawing/2014/main" id="{885C4962-C5F5-C282-5A22-73B419724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7" name="Picture 18">
                <a:extLst>
                  <a:ext uri="{FF2B5EF4-FFF2-40B4-BE49-F238E27FC236}">
                    <a16:creationId xmlns:a16="http://schemas.microsoft.com/office/drawing/2014/main" id="{81BC9C91-230F-D028-E479-BB3D5FD5A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8" name="Picture 19">
                <a:extLst>
                  <a:ext uri="{FF2B5EF4-FFF2-40B4-BE49-F238E27FC236}">
                    <a16:creationId xmlns:a16="http://schemas.microsoft.com/office/drawing/2014/main" id="{63F089F0-AEF7-723A-04CE-5DAE014FF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9" name="Picture 20">
                <a:extLst>
                  <a:ext uri="{FF2B5EF4-FFF2-40B4-BE49-F238E27FC236}">
                    <a16:creationId xmlns:a16="http://schemas.microsoft.com/office/drawing/2014/main" id="{45614273-ACD4-C7C1-54CE-419EDB44B3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91" name="Text Box 21">
              <a:extLst>
                <a:ext uri="{FF2B5EF4-FFF2-40B4-BE49-F238E27FC236}">
                  <a16:creationId xmlns:a16="http://schemas.microsoft.com/office/drawing/2014/main" id="{64EFDAD9-B574-2B68-19BA-74D99CE80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100364" name="Text Box 22">
            <a:extLst>
              <a:ext uri="{FF2B5EF4-FFF2-40B4-BE49-F238E27FC236}">
                <a16:creationId xmlns:a16="http://schemas.microsoft.com/office/drawing/2014/main" id="{EE0E95DF-293A-B95D-E474-3375ED6E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  <p:grpSp>
        <p:nvGrpSpPr>
          <p:cNvPr id="100365" name="Group 23">
            <a:extLst>
              <a:ext uri="{FF2B5EF4-FFF2-40B4-BE49-F238E27FC236}">
                <a16:creationId xmlns:a16="http://schemas.microsoft.com/office/drawing/2014/main" id="{6992BA5F-3358-8BBA-18DB-0C7A14E74FC6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3276600"/>
            <a:ext cx="1104900" cy="274638"/>
            <a:chOff x="1080" y="2064"/>
            <a:chExt cx="696" cy="173"/>
          </a:xfrm>
        </p:grpSpPr>
        <p:sp>
          <p:nvSpPr>
            <p:cNvPr id="100388" name="Text Box 24">
              <a:extLst>
                <a:ext uri="{FF2B5EF4-FFF2-40B4-BE49-F238E27FC236}">
                  <a16:creationId xmlns:a16="http://schemas.microsoft.com/office/drawing/2014/main" id="{0922C3A0-5BA4-2377-4FFA-494BD121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2064"/>
              <a:ext cx="5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Fibrinogeno</a:t>
              </a:r>
            </a:p>
          </p:txBody>
        </p:sp>
        <p:sp>
          <p:nvSpPr>
            <p:cNvPr id="100389" name="Line 25">
              <a:extLst>
                <a:ext uri="{FF2B5EF4-FFF2-40B4-BE49-F238E27FC236}">
                  <a16:creationId xmlns:a16="http://schemas.microsoft.com/office/drawing/2014/main" id="{39202248-2E93-5240-7DD8-6EF15C0C7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0"/>
              <a:ext cx="144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100366" name="Picture 26">
            <a:extLst>
              <a:ext uri="{FF2B5EF4-FFF2-40B4-BE49-F238E27FC236}">
                <a16:creationId xmlns:a16="http://schemas.microsoft.com/office/drawing/2014/main" id="{BA017635-FAF3-76FD-2A85-872E63CB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7">
            <a:extLst>
              <a:ext uri="{FF2B5EF4-FFF2-40B4-BE49-F238E27FC236}">
                <a16:creationId xmlns:a16="http://schemas.microsoft.com/office/drawing/2014/main" id="{197EF11B-EF5E-3BA8-993B-48D97847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10515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8" name="Picture 28">
            <a:extLst>
              <a:ext uri="{FF2B5EF4-FFF2-40B4-BE49-F238E27FC236}">
                <a16:creationId xmlns:a16="http://schemas.microsoft.com/office/drawing/2014/main" id="{F87AA0A5-4859-810C-76D6-C42ACEE7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1242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9" name="Group 29">
            <a:extLst>
              <a:ext uri="{FF2B5EF4-FFF2-40B4-BE49-F238E27FC236}">
                <a16:creationId xmlns:a16="http://schemas.microsoft.com/office/drawing/2014/main" id="{5AA79DA5-9BA6-26F0-7285-4984C14459BC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1828800"/>
            <a:ext cx="4221163" cy="1504950"/>
            <a:chOff x="1584" y="1152"/>
            <a:chExt cx="2659" cy="948"/>
          </a:xfrm>
        </p:grpSpPr>
        <p:pic>
          <p:nvPicPr>
            <p:cNvPr id="100372" name="Picture 30">
              <a:extLst>
                <a:ext uri="{FF2B5EF4-FFF2-40B4-BE49-F238E27FC236}">
                  <a16:creationId xmlns:a16="http://schemas.microsoft.com/office/drawing/2014/main" id="{893C3674-DAB1-4C1F-C45C-C3D298477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146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73" name="Group 31">
              <a:extLst>
                <a:ext uri="{FF2B5EF4-FFF2-40B4-BE49-F238E27FC236}">
                  <a16:creationId xmlns:a16="http://schemas.microsoft.com/office/drawing/2014/main" id="{6ED647C6-707D-A0E6-77E2-6B606B25E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8" y="1908"/>
              <a:ext cx="227" cy="192"/>
              <a:chOff x="1776" y="1872"/>
              <a:chExt cx="227" cy="192"/>
            </a:xfrm>
          </p:grpSpPr>
          <p:pic>
            <p:nvPicPr>
              <p:cNvPr id="100386" name="Picture 32">
                <a:extLst>
                  <a:ext uri="{FF2B5EF4-FFF2-40B4-BE49-F238E27FC236}">
                    <a16:creationId xmlns:a16="http://schemas.microsoft.com/office/drawing/2014/main" id="{8B580D56-4E51-EE25-EF2D-BC3321FC0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7" name="Picture 33">
                <a:extLst>
                  <a:ext uri="{FF2B5EF4-FFF2-40B4-BE49-F238E27FC236}">
                    <a16:creationId xmlns:a16="http://schemas.microsoft.com/office/drawing/2014/main" id="{7D0D2DF6-EE14-8F35-C109-FF38A6327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0374" name="Group 34">
              <a:extLst>
                <a:ext uri="{FF2B5EF4-FFF2-40B4-BE49-F238E27FC236}">
                  <a16:creationId xmlns:a16="http://schemas.microsoft.com/office/drawing/2014/main" id="{D65D2B87-B42A-45FF-B940-A1809A9EE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896"/>
              <a:ext cx="227" cy="192"/>
              <a:chOff x="2544" y="1872"/>
              <a:chExt cx="227" cy="192"/>
            </a:xfrm>
          </p:grpSpPr>
          <p:pic>
            <p:nvPicPr>
              <p:cNvPr id="100384" name="Picture 35">
                <a:extLst>
                  <a:ext uri="{FF2B5EF4-FFF2-40B4-BE49-F238E27FC236}">
                    <a16:creationId xmlns:a16="http://schemas.microsoft.com/office/drawing/2014/main" id="{F1E9E05B-1CC5-E6FB-909F-7A5747BD8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5" name="Picture 36">
                <a:extLst>
                  <a:ext uri="{FF2B5EF4-FFF2-40B4-BE49-F238E27FC236}">
                    <a16:creationId xmlns:a16="http://schemas.microsoft.com/office/drawing/2014/main" id="{4359D707-C3E5-2757-114C-886E2A5D36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375" name="Picture 37">
              <a:extLst>
                <a:ext uri="{FF2B5EF4-FFF2-40B4-BE49-F238E27FC236}">
                  <a16:creationId xmlns:a16="http://schemas.microsoft.com/office/drawing/2014/main" id="{D61752A7-20F0-0911-44D0-F43111742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52"/>
              <a:ext cx="126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76" name="Group 38">
              <a:extLst>
                <a:ext uri="{FF2B5EF4-FFF2-40B4-BE49-F238E27FC236}">
                  <a16:creationId xmlns:a16="http://schemas.microsoft.com/office/drawing/2014/main" id="{C5A0AB05-AE46-98D6-C1F1-EF719DCAA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824"/>
              <a:ext cx="227" cy="192"/>
              <a:chOff x="3792" y="1824"/>
              <a:chExt cx="227" cy="192"/>
            </a:xfrm>
          </p:grpSpPr>
          <p:pic>
            <p:nvPicPr>
              <p:cNvPr id="100382" name="Picture 39">
                <a:extLst>
                  <a:ext uri="{FF2B5EF4-FFF2-40B4-BE49-F238E27FC236}">
                    <a16:creationId xmlns:a16="http://schemas.microsoft.com/office/drawing/2014/main" id="{3D3B3AEA-0C28-F207-AAE7-3727013403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824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3" name="Picture 40">
                <a:extLst>
                  <a:ext uri="{FF2B5EF4-FFF2-40B4-BE49-F238E27FC236}">
                    <a16:creationId xmlns:a16="http://schemas.microsoft.com/office/drawing/2014/main" id="{CC2A9963-99B8-A5C3-B9F8-DB1B6D0A5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824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77" name="Text Box 41">
              <a:extLst>
                <a:ext uri="{FF2B5EF4-FFF2-40B4-BE49-F238E27FC236}">
                  <a16:creationId xmlns:a16="http://schemas.microsoft.com/office/drawing/2014/main" id="{DED3852C-41D2-3D87-8F68-AE643493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680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  <p:grpSp>
          <p:nvGrpSpPr>
            <p:cNvPr id="100378" name="Group 42">
              <a:extLst>
                <a:ext uri="{FF2B5EF4-FFF2-40B4-BE49-F238E27FC236}">
                  <a16:creationId xmlns:a16="http://schemas.microsoft.com/office/drawing/2014/main" id="{F544089A-33D5-E097-F950-6B115AFFC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1830"/>
              <a:ext cx="227" cy="192"/>
              <a:chOff x="2544" y="1872"/>
              <a:chExt cx="227" cy="192"/>
            </a:xfrm>
          </p:grpSpPr>
          <p:pic>
            <p:nvPicPr>
              <p:cNvPr id="100380" name="Picture 43">
                <a:extLst>
                  <a:ext uri="{FF2B5EF4-FFF2-40B4-BE49-F238E27FC236}">
                    <a16:creationId xmlns:a16="http://schemas.microsoft.com/office/drawing/2014/main" id="{251A6F93-3337-AF9D-BC2A-309641D93A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1" name="Picture 44">
                <a:extLst>
                  <a:ext uri="{FF2B5EF4-FFF2-40B4-BE49-F238E27FC236}">
                    <a16:creationId xmlns:a16="http://schemas.microsoft.com/office/drawing/2014/main" id="{785C85E8-123B-2123-F645-DDAE45FB7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79" name="Text Box 45">
              <a:extLst>
                <a:ext uri="{FF2B5EF4-FFF2-40B4-BE49-F238E27FC236}">
                  <a16:creationId xmlns:a16="http://schemas.microsoft.com/office/drawing/2014/main" id="{85766C51-021F-C575-24ED-40916F47B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pic>
        <p:nvPicPr>
          <p:cNvPr id="100370" name="Picture 46">
            <a:extLst>
              <a:ext uri="{FF2B5EF4-FFF2-40B4-BE49-F238E27FC236}">
                <a16:creationId xmlns:a16="http://schemas.microsoft.com/office/drawing/2014/main" id="{BB416CC5-4FB6-95E8-024D-6072973F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2727"/>
          <a:stretch>
            <a:fillRect/>
          </a:stretch>
        </p:blipFill>
        <p:spPr bwMode="auto">
          <a:xfrm>
            <a:off x="8001000" y="1"/>
            <a:ext cx="2667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Picture 47">
            <a:extLst>
              <a:ext uri="{FF2B5EF4-FFF2-40B4-BE49-F238E27FC236}">
                <a16:creationId xmlns:a16="http://schemas.microsoft.com/office/drawing/2014/main" id="{896E0C15-0863-516C-0B02-17FE68CF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85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21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2B71713-1298-CA55-D488-D4DBBA42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Aggregazione piastrinica</a:t>
            </a: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26B1A6AE-226B-65A8-D934-B5C55B32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AutoShape 4">
            <a:extLst>
              <a:ext uri="{FF2B5EF4-FFF2-40B4-BE49-F238E27FC236}">
                <a16:creationId xmlns:a16="http://schemas.microsoft.com/office/drawing/2014/main" id="{7D8C5E03-757F-DB2F-EB17-0AAA41CAC555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B37B8E55-222D-5F82-1EEA-C3407BD9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>
            <a:extLst>
              <a:ext uri="{FF2B5EF4-FFF2-40B4-BE49-F238E27FC236}">
                <a16:creationId xmlns:a16="http://schemas.microsoft.com/office/drawing/2014/main" id="{43B86090-42CE-0899-37C2-C2D78252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AutoShape 7">
            <a:extLst>
              <a:ext uri="{FF2B5EF4-FFF2-40B4-BE49-F238E27FC236}">
                <a16:creationId xmlns:a16="http://schemas.microsoft.com/office/drawing/2014/main" id="{271C5F8B-A9FD-4390-D115-E5701730C385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1384" name="Picture 8">
            <a:extLst>
              <a:ext uri="{FF2B5EF4-FFF2-40B4-BE49-F238E27FC236}">
                <a16:creationId xmlns:a16="http://schemas.microsoft.com/office/drawing/2014/main" id="{1B2735CB-AED7-11C3-BC87-66271B43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>
            <a:extLst>
              <a:ext uri="{FF2B5EF4-FFF2-40B4-BE49-F238E27FC236}">
                <a16:creationId xmlns:a16="http://schemas.microsoft.com/office/drawing/2014/main" id="{4E53BCA0-EECA-FD74-F737-2D367C05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6" name="Group 10">
            <a:extLst>
              <a:ext uri="{FF2B5EF4-FFF2-40B4-BE49-F238E27FC236}">
                <a16:creationId xmlns:a16="http://schemas.microsoft.com/office/drawing/2014/main" id="{D6B7524F-7863-D3D0-9150-8F45A5915A8F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101413" name="Group 11">
              <a:extLst>
                <a:ext uri="{FF2B5EF4-FFF2-40B4-BE49-F238E27FC236}">
                  <a16:creationId xmlns:a16="http://schemas.microsoft.com/office/drawing/2014/main" id="{83DF3DED-B760-6C7D-CEF8-1D718B980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101415" name="Picture 12">
                <a:extLst>
                  <a:ext uri="{FF2B5EF4-FFF2-40B4-BE49-F238E27FC236}">
                    <a16:creationId xmlns:a16="http://schemas.microsoft.com/office/drawing/2014/main" id="{4CD51896-7ED2-FFB5-DFE2-E65E3B123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6" name="Picture 13">
                <a:extLst>
                  <a:ext uri="{FF2B5EF4-FFF2-40B4-BE49-F238E27FC236}">
                    <a16:creationId xmlns:a16="http://schemas.microsoft.com/office/drawing/2014/main" id="{AF17FCFA-494D-0F93-1040-049CF9F74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7" name="Picture 14">
                <a:extLst>
                  <a:ext uri="{FF2B5EF4-FFF2-40B4-BE49-F238E27FC236}">
                    <a16:creationId xmlns:a16="http://schemas.microsoft.com/office/drawing/2014/main" id="{A18A758C-1976-53A7-BCA2-A22B77079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8" name="Picture 15">
                <a:extLst>
                  <a:ext uri="{FF2B5EF4-FFF2-40B4-BE49-F238E27FC236}">
                    <a16:creationId xmlns:a16="http://schemas.microsoft.com/office/drawing/2014/main" id="{FD7A0855-87FB-6B6E-F3BB-CC90BEFC9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9" name="Picture 16">
                <a:extLst>
                  <a:ext uri="{FF2B5EF4-FFF2-40B4-BE49-F238E27FC236}">
                    <a16:creationId xmlns:a16="http://schemas.microsoft.com/office/drawing/2014/main" id="{D2D9FEDF-FAAE-7C17-14C4-6DAA8659D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0" name="Picture 17">
                <a:extLst>
                  <a:ext uri="{FF2B5EF4-FFF2-40B4-BE49-F238E27FC236}">
                    <a16:creationId xmlns:a16="http://schemas.microsoft.com/office/drawing/2014/main" id="{DB561752-975B-5A69-A128-CA5AADE97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1" name="Picture 18">
                <a:extLst>
                  <a:ext uri="{FF2B5EF4-FFF2-40B4-BE49-F238E27FC236}">
                    <a16:creationId xmlns:a16="http://schemas.microsoft.com/office/drawing/2014/main" id="{D4AE544D-F56D-6BEB-5F16-DF1182669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2" name="Picture 19">
                <a:extLst>
                  <a:ext uri="{FF2B5EF4-FFF2-40B4-BE49-F238E27FC236}">
                    <a16:creationId xmlns:a16="http://schemas.microsoft.com/office/drawing/2014/main" id="{F70DFAE8-00AC-896C-738D-EC1586055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14" name="Text Box 20">
              <a:extLst>
                <a:ext uri="{FF2B5EF4-FFF2-40B4-BE49-F238E27FC236}">
                  <a16:creationId xmlns:a16="http://schemas.microsoft.com/office/drawing/2014/main" id="{123A6D18-C16D-8D81-751C-E289F1884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101387" name="Text Box 21">
            <a:extLst>
              <a:ext uri="{FF2B5EF4-FFF2-40B4-BE49-F238E27FC236}">
                <a16:creationId xmlns:a16="http://schemas.microsoft.com/office/drawing/2014/main" id="{F53E7168-3FEB-9E24-3EB0-CCD7D695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  <p:pic>
        <p:nvPicPr>
          <p:cNvPr id="101388" name="Picture 22">
            <a:extLst>
              <a:ext uri="{FF2B5EF4-FFF2-40B4-BE49-F238E27FC236}">
                <a16:creationId xmlns:a16="http://schemas.microsoft.com/office/drawing/2014/main" id="{BFEBC0B0-2D20-B355-630E-AE881CF8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10515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23">
            <a:extLst>
              <a:ext uri="{FF2B5EF4-FFF2-40B4-BE49-F238E27FC236}">
                <a16:creationId xmlns:a16="http://schemas.microsoft.com/office/drawing/2014/main" id="{C4E20B3C-3B35-5A89-D197-4B4AA57D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1242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90" name="Group 24">
            <a:extLst>
              <a:ext uri="{FF2B5EF4-FFF2-40B4-BE49-F238E27FC236}">
                <a16:creationId xmlns:a16="http://schemas.microsoft.com/office/drawing/2014/main" id="{1CC11945-34E3-98B5-CA1D-3308F34C2E7D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1828800"/>
            <a:ext cx="4221163" cy="1504950"/>
            <a:chOff x="1584" y="1152"/>
            <a:chExt cx="2659" cy="948"/>
          </a:xfrm>
        </p:grpSpPr>
        <p:pic>
          <p:nvPicPr>
            <p:cNvPr id="101397" name="Picture 25">
              <a:extLst>
                <a:ext uri="{FF2B5EF4-FFF2-40B4-BE49-F238E27FC236}">
                  <a16:creationId xmlns:a16="http://schemas.microsoft.com/office/drawing/2014/main" id="{621E3A98-0E20-A49B-7BC6-1AC46AF1C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146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398" name="Group 26">
              <a:extLst>
                <a:ext uri="{FF2B5EF4-FFF2-40B4-BE49-F238E27FC236}">
                  <a16:creationId xmlns:a16="http://schemas.microsoft.com/office/drawing/2014/main" id="{B6C1D7F2-7A37-289E-5EAF-4677F37AC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8" y="1908"/>
              <a:ext cx="227" cy="192"/>
              <a:chOff x="1776" y="1872"/>
              <a:chExt cx="227" cy="192"/>
            </a:xfrm>
          </p:grpSpPr>
          <p:pic>
            <p:nvPicPr>
              <p:cNvPr id="101411" name="Picture 27">
                <a:extLst>
                  <a:ext uri="{FF2B5EF4-FFF2-40B4-BE49-F238E27FC236}">
                    <a16:creationId xmlns:a16="http://schemas.microsoft.com/office/drawing/2014/main" id="{E624F6C0-4771-8E11-92F4-A4514057E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2" name="Picture 28">
                <a:extLst>
                  <a:ext uri="{FF2B5EF4-FFF2-40B4-BE49-F238E27FC236}">
                    <a16:creationId xmlns:a16="http://schemas.microsoft.com/office/drawing/2014/main" id="{5DA6F341-6995-EA5B-0452-B9F78A472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99" name="Group 29">
              <a:extLst>
                <a:ext uri="{FF2B5EF4-FFF2-40B4-BE49-F238E27FC236}">
                  <a16:creationId xmlns:a16="http://schemas.microsoft.com/office/drawing/2014/main" id="{B7DE97ED-61F4-CE14-A8EE-7C28BFB63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896"/>
              <a:ext cx="227" cy="192"/>
              <a:chOff x="2544" y="1872"/>
              <a:chExt cx="227" cy="192"/>
            </a:xfrm>
          </p:grpSpPr>
          <p:pic>
            <p:nvPicPr>
              <p:cNvPr id="101409" name="Picture 30">
                <a:extLst>
                  <a:ext uri="{FF2B5EF4-FFF2-40B4-BE49-F238E27FC236}">
                    <a16:creationId xmlns:a16="http://schemas.microsoft.com/office/drawing/2014/main" id="{4C7CA18A-E52B-7B71-30ED-6E918ABFD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0" name="Picture 31">
                <a:extLst>
                  <a:ext uri="{FF2B5EF4-FFF2-40B4-BE49-F238E27FC236}">
                    <a16:creationId xmlns:a16="http://schemas.microsoft.com/office/drawing/2014/main" id="{6731C92A-8D7E-AD91-55C2-7C064683F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400" name="Picture 32">
              <a:extLst>
                <a:ext uri="{FF2B5EF4-FFF2-40B4-BE49-F238E27FC236}">
                  <a16:creationId xmlns:a16="http://schemas.microsoft.com/office/drawing/2014/main" id="{FB0C8215-774F-43F4-AC05-89EE6643C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52"/>
              <a:ext cx="126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401" name="Group 33">
              <a:extLst>
                <a:ext uri="{FF2B5EF4-FFF2-40B4-BE49-F238E27FC236}">
                  <a16:creationId xmlns:a16="http://schemas.microsoft.com/office/drawing/2014/main" id="{69BBCBA3-A0A2-A631-8DF3-DC9B6DC57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824"/>
              <a:ext cx="227" cy="192"/>
              <a:chOff x="3792" y="1824"/>
              <a:chExt cx="227" cy="192"/>
            </a:xfrm>
          </p:grpSpPr>
          <p:pic>
            <p:nvPicPr>
              <p:cNvPr id="101407" name="Picture 34">
                <a:extLst>
                  <a:ext uri="{FF2B5EF4-FFF2-40B4-BE49-F238E27FC236}">
                    <a16:creationId xmlns:a16="http://schemas.microsoft.com/office/drawing/2014/main" id="{B58779D6-A066-5F4A-2958-018EFED69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824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08" name="Picture 35">
                <a:extLst>
                  <a:ext uri="{FF2B5EF4-FFF2-40B4-BE49-F238E27FC236}">
                    <a16:creationId xmlns:a16="http://schemas.microsoft.com/office/drawing/2014/main" id="{A55E1104-034B-77EA-ED26-8506A6C7B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824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02" name="Text Box 36">
              <a:extLst>
                <a:ext uri="{FF2B5EF4-FFF2-40B4-BE49-F238E27FC236}">
                  <a16:creationId xmlns:a16="http://schemas.microsoft.com/office/drawing/2014/main" id="{3AE0B033-5F71-23DB-535D-68EF8E3D8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680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  <p:grpSp>
          <p:nvGrpSpPr>
            <p:cNvPr id="101403" name="Group 37">
              <a:extLst>
                <a:ext uri="{FF2B5EF4-FFF2-40B4-BE49-F238E27FC236}">
                  <a16:creationId xmlns:a16="http://schemas.microsoft.com/office/drawing/2014/main" id="{134B0AFE-7C13-9811-7FFD-7D81044A6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1830"/>
              <a:ext cx="227" cy="192"/>
              <a:chOff x="2544" y="1872"/>
              <a:chExt cx="227" cy="192"/>
            </a:xfrm>
          </p:grpSpPr>
          <p:pic>
            <p:nvPicPr>
              <p:cNvPr id="101405" name="Picture 38">
                <a:extLst>
                  <a:ext uri="{FF2B5EF4-FFF2-40B4-BE49-F238E27FC236}">
                    <a16:creationId xmlns:a16="http://schemas.microsoft.com/office/drawing/2014/main" id="{D76D8446-FAD8-DA3C-8236-8317EC63E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06" name="Picture 39">
                <a:extLst>
                  <a:ext uri="{FF2B5EF4-FFF2-40B4-BE49-F238E27FC236}">
                    <a16:creationId xmlns:a16="http://schemas.microsoft.com/office/drawing/2014/main" id="{668B1902-C14D-8044-90CA-2FCDC31AE8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04" name="Text Box 40">
              <a:extLst>
                <a:ext uri="{FF2B5EF4-FFF2-40B4-BE49-F238E27FC236}">
                  <a16:creationId xmlns:a16="http://schemas.microsoft.com/office/drawing/2014/main" id="{54C93C51-AB02-1113-1E25-0259147EE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pic>
        <p:nvPicPr>
          <p:cNvPr id="101391" name="Picture 41">
            <a:extLst>
              <a:ext uri="{FF2B5EF4-FFF2-40B4-BE49-F238E27FC236}">
                <a16:creationId xmlns:a16="http://schemas.microsoft.com/office/drawing/2014/main" id="{7B8791EA-9E48-8259-0426-D9498BF6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2727"/>
          <a:stretch>
            <a:fillRect/>
          </a:stretch>
        </p:blipFill>
        <p:spPr bwMode="auto">
          <a:xfrm>
            <a:off x="8001000" y="1"/>
            <a:ext cx="2667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42">
            <a:extLst>
              <a:ext uri="{FF2B5EF4-FFF2-40B4-BE49-F238E27FC236}">
                <a16:creationId xmlns:a16="http://schemas.microsoft.com/office/drawing/2014/main" id="{158BD441-7544-C0F5-31DD-6EE5A0B8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85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9" name="AutoShape 43">
            <a:extLst>
              <a:ext uri="{FF2B5EF4-FFF2-40B4-BE49-F238E27FC236}">
                <a16:creationId xmlns:a16="http://schemas.microsoft.com/office/drawing/2014/main" id="{9B82E8E4-F1D9-C412-9F99-9301D5777B97}"/>
              </a:ext>
            </a:extLst>
          </p:cNvPr>
          <p:cNvSpPr>
            <a:spLocks noChangeArrowheads="1"/>
          </p:cNvSpPr>
          <p:nvPr/>
        </p:nvSpPr>
        <p:spPr bwMode="auto">
          <a:xfrm rot="21265403">
            <a:off x="4267200" y="319750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65580" name="Text Box 44">
            <a:extLst>
              <a:ext uri="{FF2B5EF4-FFF2-40B4-BE49-F238E27FC236}">
                <a16:creationId xmlns:a16="http://schemas.microsoft.com/office/drawing/2014/main" id="{57752A20-8341-8291-D159-291D1130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284538"/>
            <a:ext cx="477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vW</a:t>
            </a:r>
          </a:p>
        </p:txBody>
      </p:sp>
      <p:pic>
        <p:nvPicPr>
          <p:cNvPr id="65581" name="Picture 45">
            <a:extLst>
              <a:ext uri="{FF2B5EF4-FFF2-40B4-BE49-F238E27FC236}">
                <a16:creationId xmlns:a16="http://schemas.microsoft.com/office/drawing/2014/main" id="{C29A2139-1645-6076-F6E5-BC3E9EB9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198813"/>
            <a:ext cx="222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2" name="Text Box 46">
            <a:extLst>
              <a:ext uri="{FF2B5EF4-FFF2-40B4-BE49-F238E27FC236}">
                <a16:creationId xmlns:a16="http://schemas.microsoft.com/office/drawing/2014/main" id="{84582C94-D4C8-B104-3563-006215B3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284539"/>
            <a:ext cx="1019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>
                <a:solidFill>
                  <a:schemeClr val="bg1"/>
                </a:solidFill>
                <a:latin typeface="Arial" panose="020B0604020202020204" pitchFamily="34" charset="0"/>
              </a:rPr>
              <a:t>Fibronectina</a:t>
            </a:r>
          </a:p>
        </p:txBody>
      </p:sp>
    </p:spTree>
    <p:extLst>
      <p:ext uri="{BB962C8B-B14F-4D97-AF65-F5344CB8AC3E}">
        <p14:creationId xmlns:p14="http://schemas.microsoft.com/office/powerpoint/2010/main" val="4971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9" grpId="0" animBg="1"/>
      <p:bldP spid="65580" grpId="0"/>
      <p:bldP spid="65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4631-1474-B643-A941-46772FC3B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EBF32-1B04-9D5A-B85A-D4B6700BE1C5}"/>
              </a:ext>
            </a:extLst>
          </p:cNvPr>
          <p:cNvSpPr txBox="1"/>
          <p:nvPr/>
        </p:nvSpPr>
        <p:spPr>
          <a:xfrm>
            <a:off x="164804" y="135086"/>
            <a:ext cx="6714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Obiettivo del processo emostatico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00AC2-9B45-360B-90D8-AC31CE16E303}"/>
              </a:ext>
            </a:extLst>
          </p:cNvPr>
          <p:cNvSpPr txBox="1"/>
          <p:nvPr/>
        </p:nvSpPr>
        <p:spPr>
          <a:xfrm>
            <a:off x="7201748" y="5220350"/>
            <a:ext cx="463575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/>
              <a:t>Rapida amplificazione</a:t>
            </a:r>
          </a:p>
          <a:p>
            <a:pPr>
              <a:spcBef>
                <a:spcPts val="600"/>
              </a:spcBef>
            </a:pPr>
            <a:r>
              <a:rPr lang="it-IT" sz="2400" dirty="0"/>
              <a:t>Contenimento solo dove necessario</a:t>
            </a:r>
          </a:p>
        </p:txBody>
      </p:sp>
      <p:pic>
        <p:nvPicPr>
          <p:cNvPr id="2052" name="Picture 4" descr="l'obieettivo dei processi emostatici è interrompere emorragie potenzialmente mortali costruendo un coagulo in tempi molto rapidi, con necessità di amplificazione a cascata, ma senza il rischio che questa cascata si propaghi ni vasi. riesci a rappresentare questo concetto?">
            <a:extLst>
              <a:ext uri="{FF2B5EF4-FFF2-40B4-BE49-F238E27FC236}">
                <a16:creationId xmlns:a16="http://schemas.microsoft.com/office/drawing/2014/main" id="{B4A6C52F-5E7B-E1C2-7086-25612974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31" y="297553"/>
            <a:ext cx="4509673" cy="45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uditta che decapita Oloferne 1599 di Caravaggio Stampa Poster immagine 1">
            <a:extLst>
              <a:ext uri="{FF2B5EF4-FFF2-40B4-BE49-F238E27FC236}">
                <a16:creationId xmlns:a16="http://schemas.microsoft.com/office/drawing/2014/main" id="{FA148377-696D-7564-6FFB-20902426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6" y="1259924"/>
            <a:ext cx="5991016" cy="44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1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1B493-853C-55C5-1B63-CF6F4643D43C}"/>
              </a:ext>
            </a:extLst>
          </p:cNvPr>
          <p:cNvSpPr txBox="1"/>
          <p:nvPr/>
        </p:nvSpPr>
        <p:spPr>
          <a:xfrm>
            <a:off x="405882" y="284584"/>
            <a:ext cx="1101478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ADESIONE PIASTRINICA</a:t>
            </a:r>
          </a:p>
          <a:p>
            <a:endParaRPr lang="it-IT" sz="2400" dirty="0"/>
          </a:p>
          <a:p>
            <a:pPr marL="342900" indent="-342900">
              <a:buAutoNum type="arabicParenR"/>
            </a:pPr>
            <a:r>
              <a:rPr lang="it-IT" sz="2400" dirty="0" err="1"/>
              <a:t>vWF</a:t>
            </a:r>
            <a:r>
              <a:rPr lang="it-IT" sz="2400" dirty="0"/>
              <a:t> fa da ponte tra </a:t>
            </a:r>
            <a:r>
              <a:rPr lang="it-IT" sz="2400" dirty="0" err="1"/>
              <a:t>GPIb</a:t>
            </a:r>
            <a:r>
              <a:rPr lang="it-IT" sz="2400" dirty="0"/>
              <a:t> e collagene</a:t>
            </a:r>
          </a:p>
          <a:p>
            <a:r>
              <a:rPr lang="it-IT" sz="2400" dirty="0"/>
              <a:t>					deficit di </a:t>
            </a:r>
            <a:r>
              <a:rPr lang="it-IT" sz="2400" dirty="0" err="1"/>
              <a:t>vWF</a:t>
            </a:r>
            <a:r>
              <a:rPr lang="it-IT" sz="2400" dirty="0"/>
              <a:t>	&gt;&gt; </a:t>
            </a:r>
            <a:r>
              <a:rPr lang="it-IT" sz="2400" b="1" dirty="0"/>
              <a:t>s. di von </a:t>
            </a:r>
            <a:r>
              <a:rPr lang="it-IT" sz="2400" b="1" dirty="0" err="1"/>
              <a:t>Willebrand</a:t>
            </a:r>
            <a:endParaRPr lang="it-IT" sz="2400" b="1" dirty="0"/>
          </a:p>
          <a:p>
            <a:r>
              <a:rPr lang="it-IT" sz="2400" dirty="0"/>
              <a:t>					deficit </a:t>
            </a:r>
            <a:r>
              <a:rPr lang="it-IT" sz="2400" dirty="0" err="1"/>
              <a:t>GPIb</a:t>
            </a:r>
            <a:r>
              <a:rPr lang="it-IT" sz="2400" dirty="0"/>
              <a:t> &gt;&gt; </a:t>
            </a:r>
            <a:r>
              <a:rPr lang="it-IT" sz="2400" b="1" dirty="0"/>
              <a:t>s. di Bernard Soulier</a:t>
            </a:r>
          </a:p>
          <a:p>
            <a:endParaRPr lang="it-IT" sz="2400" dirty="0"/>
          </a:p>
          <a:p>
            <a:r>
              <a:rPr lang="it-IT" sz="2400" dirty="0"/>
              <a:t>2) - GPVI stabilisce legame con collagene fibrillare</a:t>
            </a:r>
          </a:p>
          <a:p>
            <a:r>
              <a:rPr lang="it-IT" sz="2400" dirty="0"/>
              <a:t>					deficit di GPVI &gt;&gt; malattia emorragica lieve</a:t>
            </a:r>
          </a:p>
          <a:p>
            <a:r>
              <a:rPr lang="it-IT" sz="2400" dirty="0"/>
              <a:t>     - legame </a:t>
            </a:r>
            <a:r>
              <a:rPr lang="it-IT" sz="2400" dirty="0" err="1"/>
              <a:t>GPIa</a:t>
            </a:r>
            <a:r>
              <a:rPr lang="it-IT" sz="2400" dirty="0"/>
              <a:t> IIa con proteine della matrice</a:t>
            </a:r>
          </a:p>
          <a:p>
            <a:endParaRPr lang="it-IT" dirty="0"/>
          </a:p>
          <a:p>
            <a:r>
              <a:rPr lang="it-IT" sz="2400" dirty="0"/>
              <a:t>3) </a:t>
            </a:r>
            <a:r>
              <a:rPr lang="it-IT" sz="2400" dirty="0" err="1"/>
              <a:t>Shape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&amp; release reaction</a:t>
            </a:r>
          </a:p>
          <a:p>
            <a:r>
              <a:rPr lang="it-IT" sz="2400" dirty="0"/>
              <a:t>     -  ADP e TXA</a:t>
            </a:r>
            <a:r>
              <a:rPr lang="it-IT" sz="2400" baseline="-25000" dirty="0"/>
              <a:t>2</a:t>
            </a:r>
          </a:p>
          <a:p>
            <a:endParaRPr lang="it-IT" sz="2400" dirty="0"/>
          </a:p>
          <a:p>
            <a:r>
              <a:rPr lang="it-IT" sz="2400" dirty="0"/>
              <a:t>	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8CEC44B-5859-E8AD-37D4-4206691B889A}"/>
              </a:ext>
            </a:extLst>
          </p:cNvPr>
          <p:cNvSpPr/>
          <p:nvPr/>
        </p:nvSpPr>
        <p:spPr>
          <a:xfrm>
            <a:off x="3971260" y="4646428"/>
            <a:ext cx="1770321" cy="3402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3BD5B-E4A2-846B-0D86-96E99FA0FDA1}"/>
              </a:ext>
            </a:extLst>
          </p:cNvPr>
          <p:cNvSpPr txBox="1"/>
          <p:nvPr/>
        </p:nvSpPr>
        <p:spPr>
          <a:xfrm>
            <a:off x="6058786" y="4283793"/>
            <a:ext cx="4398335" cy="156966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Effetto antiaggregante dell’ASPIRINA (acido acetilsalicilico)</a:t>
            </a:r>
          </a:p>
        </p:txBody>
      </p:sp>
    </p:spTree>
    <p:extLst>
      <p:ext uri="{BB962C8B-B14F-4D97-AF65-F5344CB8AC3E}">
        <p14:creationId xmlns:p14="http://schemas.microsoft.com/office/powerpoint/2010/main" val="34942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7AD07-1AB7-1558-9DC5-50334D36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" y="136474"/>
            <a:ext cx="12049112" cy="47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DA143-3A62-FFE1-825C-B60BDFF328BE}"/>
              </a:ext>
            </a:extLst>
          </p:cNvPr>
          <p:cNvSpPr txBox="1"/>
          <p:nvPr/>
        </p:nvSpPr>
        <p:spPr>
          <a:xfrm>
            <a:off x="432179" y="373039"/>
            <a:ext cx="6605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MALATTIA DI VON WILLEBRAND</a:t>
            </a:r>
          </a:p>
          <a:p>
            <a:endParaRPr lang="it-IT" dirty="0"/>
          </a:p>
          <a:p>
            <a:r>
              <a:rPr lang="it-IT" sz="2000" dirty="0"/>
              <a:t>Prevalenza intorno a 1 per 1000, maggior parte dei casi con sintomi lievi e </a:t>
            </a:r>
            <a:r>
              <a:rPr lang="it-IT" sz="2000" dirty="0" err="1"/>
              <a:t>sottodiagnosi</a:t>
            </a:r>
            <a:r>
              <a:rPr lang="it-IT" sz="2000" dirty="0"/>
              <a:t> (accettabile)</a:t>
            </a:r>
          </a:p>
          <a:p>
            <a:endParaRPr lang="it-IT" sz="2000" dirty="0"/>
          </a:p>
          <a:p>
            <a:r>
              <a:rPr lang="it-IT" sz="2000" dirty="0"/>
              <a:t>Allungamento del tempo di emorragia e riduzione del FVIII (che è complessato con </a:t>
            </a:r>
            <a:r>
              <a:rPr lang="it-IT" sz="2000" dirty="0" err="1"/>
              <a:t>vWF</a:t>
            </a:r>
            <a:r>
              <a:rPr lang="it-IT" sz="2000" dirty="0"/>
              <a:t> nel plasma)</a:t>
            </a:r>
          </a:p>
          <a:p>
            <a:endParaRPr lang="it-IT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25B922-FDC3-3271-8821-75572FC99104}"/>
              </a:ext>
            </a:extLst>
          </p:cNvPr>
          <p:cNvGrpSpPr/>
          <p:nvPr/>
        </p:nvGrpSpPr>
        <p:grpSpPr>
          <a:xfrm>
            <a:off x="1667026" y="3414240"/>
            <a:ext cx="3832563" cy="2449225"/>
            <a:chOff x="1239396" y="2607270"/>
            <a:chExt cx="3832563" cy="2449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824724-8FA9-F2A4-4E2E-92D76A38A2FB}"/>
                </a:ext>
              </a:extLst>
            </p:cNvPr>
            <p:cNvSpPr/>
            <p:nvPr/>
          </p:nvSpPr>
          <p:spPr>
            <a:xfrm>
              <a:off x="3116238" y="2665864"/>
              <a:ext cx="363940" cy="36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6E8EE5-C1EC-800E-FCA6-408367869B52}"/>
                </a:ext>
              </a:extLst>
            </p:cNvPr>
            <p:cNvSpPr/>
            <p:nvPr/>
          </p:nvSpPr>
          <p:spPr>
            <a:xfrm>
              <a:off x="1887939" y="2665864"/>
              <a:ext cx="363940" cy="363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15734E-2D1E-114E-6527-82623F1C8D41}"/>
                </a:ext>
              </a:extLst>
            </p:cNvPr>
            <p:cNvCxnSpPr/>
            <p:nvPr/>
          </p:nvCxnSpPr>
          <p:spPr>
            <a:xfrm>
              <a:off x="2069909" y="3029804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B515C5-4186-DF4A-425B-4BAE675A1B58}"/>
                </a:ext>
              </a:extLst>
            </p:cNvPr>
            <p:cNvCxnSpPr/>
            <p:nvPr/>
          </p:nvCxnSpPr>
          <p:spPr>
            <a:xfrm>
              <a:off x="3305031" y="3029804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FA516E-C026-7E44-CCCE-D416DFEADD01}"/>
                </a:ext>
              </a:extLst>
            </p:cNvPr>
            <p:cNvCxnSpPr/>
            <p:nvPr/>
          </p:nvCxnSpPr>
          <p:spPr>
            <a:xfrm>
              <a:off x="2069909" y="3393744"/>
              <a:ext cx="12282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813A00-DC44-BB07-0803-BA16B4ECF71B}"/>
                </a:ext>
              </a:extLst>
            </p:cNvPr>
            <p:cNvCxnSpPr/>
            <p:nvPr/>
          </p:nvCxnSpPr>
          <p:spPr>
            <a:xfrm>
              <a:off x="2738649" y="3393744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5556E3-DCED-081F-2BB4-E940C3C79A34}"/>
                </a:ext>
              </a:extLst>
            </p:cNvPr>
            <p:cNvSpPr/>
            <p:nvPr/>
          </p:nvSpPr>
          <p:spPr>
            <a:xfrm>
              <a:off x="3784978" y="3698544"/>
              <a:ext cx="363940" cy="36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0C224C-4C23-966E-D21E-E7CA78439E07}"/>
                </a:ext>
              </a:extLst>
            </p:cNvPr>
            <p:cNvSpPr/>
            <p:nvPr/>
          </p:nvSpPr>
          <p:spPr>
            <a:xfrm>
              <a:off x="2556679" y="3700818"/>
              <a:ext cx="363940" cy="363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8F23C-711E-F1AF-811C-E3A9A8E4404C}"/>
                </a:ext>
              </a:extLst>
            </p:cNvPr>
            <p:cNvCxnSpPr/>
            <p:nvPr/>
          </p:nvCxnSpPr>
          <p:spPr>
            <a:xfrm>
              <a:off x="2738649" y="4023816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EA0687-464C-0027-534A-7C4736E97D0A}"/>
                </a:ext>
              </a:extLst>
            </p:cNvPr>
            <p:cNvCxnSpPr/>
            <p:nvPr/>
          </p:nvCxnSpPr>
          <p:spPr>
            <a:xfrm>
              <a:off x="3973771" y="4023816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A8A893-9C4E-A1F9-4D2D-FF3F1991EBD0}"/>
                </a:ext>
              </a:extLst>
            </p:cNvPr>
            <p:cNvCxnSpPr/>
            <p:nvPr/>
          </p:nvCxnSpPr>
          <p:spPr>
            <a:xfrm>
              <a:off x="2738649" y="4387756"/>
              <a:ext cx="12282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49DF1B-D1A9-5CD8-8119-399BA1BBB6F1}"/>
                </a:ext>
              </a:extLst>
            </p:cNvPr>
            <p:cNvCxnSpPr/>
            <p:nvPr/>
          </p:nvCxnSpPr>
          <p:spPr>
            <a:xfrm>
              <a:off x="3407389" y="4387756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8B7EDC-6099-7F11-098A-E70DDBEE93B6}"/>
                </a:ext>
              </a:extLst>
            </p:cNvPr>
            <p:cNvSpPr/>
            <p:nvPr/>
          </p:nvSpPr>
          <p:spPr>
            <a:xfrm>
              <a:off x="3234517" y="4671409"/>
              <a:ext cx="363940" cy="36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A8CB61-6BE7-22E5-9D84-45A38B02D8ED}"/>
                </a:ext>
              </a:extLst>
            </p:cNvPr>
            <p:cNvSpPr txBox="1"/>
            <p:nvPr/>
          </p:nvSpPr>
          <p:spPr>
            <a:xfrm>
              <a:off x="3480177" y="2607270"/>
              <a:ext cx="1591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Lividi frequenti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A696AB-7667-90F1-76F4-23BEFA181DD0}"/>
                </a:ext>
              </a:extLst>
            </p:cNvPr>
            <p:cNvSpPr txBox="1"/>
            <p:nvPr/>
          </p:nvSpPr>
          <p:spPr>
            <a:xfrm>
              <a:off x="1239396" y="3729251"/>
              <a:ext cx="1297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metrorragia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B9530B-8142-D1A9-AB18-CCFCF5BE50AB}"/>
                </a:ext>
              </a:extLst>
            </p:cNvPr>
            <p:cNvSpPr txBox="1"/>
            <p:nvPr/>
          </p:nvSpPr>
          <p:spPr>
            <a:xfrm>
              <a:off x="3627525" y="4687163"/>
              <a:ext cx="979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epistassi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E0CC07-F56A-3A6A-58F1-BDEEABCEF8A4}"/>
              </a:ext>
            </a:extLst>
          </p:cNvPr>
          <p:cNvSpPr txBox="1"/>
          <p:nvPr/>
        </p:nvSpPr>
        <p:spPr>
          <a:xfrm>
            <a:off x="7148969" y="290308"/>
            <a:ext cx="41058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Epistassi</a:t>
            </a:r>
            <a:r>
              <a:rPr lang="it-IT" sz="2000" dirty="0"/>
              <a:t>: da valorizzare se</a:t>
            </a:r>
            <a:br>
              <a:rPr lang="it-IT" sz="2000" dirty="0"/>
            </a:br>
            <a:r>
              <a:rPr lang="it-IT" sz="2000" dirty="0"/>
              <a:t>- in b. &lt; 2aa =&gt; coagulopatia o abuso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&gt;2 aa, non significativa se meno di 5 episodi /anno di meno di 10’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b="1" dirty="0"/>
              <a:t>Ecchimosi</a:t>
            </a:r>
            <a:r>
              <a:rPr lang="it-IT" sz="2000" dirty="0"/>
              <a:t>: lividi, petecchie, ematomi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Patologici se frequenti e spontanei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dirty="0"/>
              <a:t>Sanguinamento prolungato</a:t>
            </a:r>
          </a:p>
          <a:p>
            <a:endParaRPr lang="it-IT" sz="2000" dirty="0"/>
          </a:p>
          <a:p>
            <a:r>
              <a:rPr lang="it-IT" sz="2000" b="1" dirty="0"/>
              <a:t>Sanguinamento orale</a:t>
            </a:r>
            <a:br>
              <a:rPr lang="it-IT" sz="2000" dirty="0"/>
            </a:br>
            <a:r>
              <a:rPr lang="it-IT" sz="2000" dirty="0"/>
              <a:t>prolungato e ripetuto</a:t>
            </a:r>
          </a:p>
          <a:p>
            <a:endParaRPr lang="it-IT" sz="2000" dirty="0"/>
          </a:p>
          <a:p>
            <a:r>
              <a:rPr lang="it-IT" sz="2000" b="1" dirty="0"/>
              <a:t>Ematemesi, melena, ematuria</a:t>
            </a:r>
          </a:p>
          <a:p>
            <a:r>
              <a:rPr lang="it-IT" sz="2000" dirty="0"/>
              <a:t>In assenza di malattia d’organo</a:t>
            </a:r>
          </a:p>
          <a:p>
            <a:endParaRPr lang="it-IT" sz="2000" dirty="0"/>
          </a:p>
          <a:p>
            <a:r>
              <a:rPr lang="it-IT" sz="2000" b="1" dirty="0"/>
              <a:t>Menorragia</a:t>
            </a:r>
          </a:p>
          <a:p>
            <a:endParaRPr lang="it-IT" sz="2000" b="1" dirty="0"/>
          </a:p>
          <a:p>
            <a:r>
              <a:rPr lang="it-IT" sz="2000" dirty="0"/>
              <a:t>Emorragia post-partum</a:t>
            </a:r>
          </a:p>
          <a:p>
            <a:r>
              <a:rPr lang="it-IT" sz="2000" dirty="0"/>
              <a:t>Ematomi muscolari, emartri</a:t>
            </a:r>
          </a:p>
        </p:txBody>
      </p:sp>
    </p:spTree>
    <p:extLst>
      <p:ext uri="{BB962C8B-B14F-4D97-AF65-F5344CB8AC3E}">
        <p14:creationId xmlns:p14="http://schemas.microsoft.com/office/powerpoint/2010/main" val="519867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DF68E-5D40-31B7-41B6-1542A4C5D5EC}"/>
              </a:ext>
            </a:extLst>
          </p:cNvPr>
          <p:cNvSpPr txBox="1"/>
          <p:nvPr/>
        </p:nvSpPr>
        <p:spPr>
          <a:xfrm>
            <a:off x="741772" y="428178"/>
            <a:ext cx="107786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Indagini diagnostiche per la m. di von </a:t>
            </a:r>
            <a:r>
              <a:rPr lang="it-IT" sz="2800" b="1" dirty="0" err="1">
                <a:solidFill>
                  <a:srgbClr val="0070C0"/>
                </a:solidFill>
              </a:rPr>
              <a:t>Willebrand</a:t>
            </a:r>
            <a:endParaRPr lang="it-IT" sz="2800" b="1" dirty="0">
              <a:solidFill>
                <a:srgbClr val="0070C0"/>
              </a:solidFill>
            </a:endParaRPr>
          </a:p>
          <a:p>
            <a:endParaRPr lang="it-IT" sz="2000" dirty="0"/>
          </a:p>
          <a:p>
            <a:r>
              <a:rPr lang="it-IT" sz="2400" dirty="0"/>
              <a:t>Talora riduzione PLT</a:t>
            </a:r>
          </a:p>
          <a:p>
            <a:r>
              <a:rPr lang="it-IT" sz="2400" dirty="0" err="1"/>
              <a:t>aPTT</a:t>
            </a:r>
            <a:r>
              <a:rPr lang="it-IT" sz="2400" dirty="0"/>
              <a:t> può essere allungato (per riduzione secondaria del FVIII, vedi avanti)</a:t>
            </a:r>
          </a:p>
          <a:p>
            <a:r>
              <a:rPr lang="it-IT" sz="2400" dirty="0"/>
              <a:t>PT normale (vedi avanti)</a:t>
            </a:r>
          </a:p>
          <a:p>
            <a:endParaRPr lang="it-IT" sz="2400" dirty="0"/>
          </a:p>
          <a:p>
            <a:r>
              <a:rPr lang="it-IT" sz="2400" b="1" dirty="0"/>
              <a:t>Test per difetti di adesione o specifici per difetto di </a:t>
            </a:r>
            <a:r>
              <a:rPr lang="it-IT" sz="2400" b="1" dirty="0" err="1"/>
              <a:t>vW</a:t>
            </a:r>
            <a:r>
              <a:rPr lang="it-IT" sz="2400" b="1" dirty="0"/>
              <a:t>-F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Dosaggio </a:t>
            </a:r>
            <a:r>
              <a:rPr lang="it-IT" sz="2400" dirty="0" err="1"/>
              <a:t>vWF</a:t>
            </a: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Dosaggio dell’attività </a:t>
            </a:r>
            <a:r>
              <a:rPr lang="it-IT" sz="2400" dirty="0" err="1"/>
              <a:t>ristocetinica</a:t>
            </a: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 (l’antibiotico </a:t>
            </a:r>
            <a:r>
              <a:rPr lang="it-IT" sz="2400" dirty="0" err="1"/>
              <a:t>ristocetina</a:t>
            </a:r>
            <a:r>
              <a:rPr lang="it-IT" sz="2400" dirty="0"/>
              <a:t> agglutina le piastrine </a:t>
            </a:r>
            <a:r>
              <a:rPr lang="it-IT" sz="2400" dirty="0" err="1"/>
              <a:t>formalinizzate</a:t>
            </a:r>
            <a:r>
              <a:rPr lang="it-IT" sz="2400" dirty="0"/>
              <a:t> in presenza di </a:t>
            </a:r>
            <a:r>
              <a:rPr lang="it-IT" sz="2400" dirty="0" err="1"/>
              <a:t>vWF</a:t>
            </a:r>
            <a:r>
              <a:rPr lang="it-IT" sz="2400" dirty="0"/>
              <a:t>)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Binding di </a:t>
            </a:r>
            <a:r>
              <a:rPr lang="it-IT" sz="2400" dirty="0" err="1"/>
              <a:t>vWF</a:t>
            </a:r>
            <a:r>
              <a:rPr lang="it-IT" sz="2400" dirty="0"/>
              <a:t> a </a:t>
            </a:r>
            <a:r>
              <a:rPr lang="it-IT" sz="2400" dirty="0" err="1"/>
              <a:t>GpIb</a:t>
            </a:r>
            <a:r>
              <a:rPr lang="it-IT" sz="2400" dirty="0"/>
              <a:t> adeso su lattice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Binding del collagene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PFA-100: sempre allungato nei difetti </a:t>
            </a:r>
            <a:r>
              <a:rPr lang="it-IT" sz="2400" dirty="0" err="1"/>
              <a:t>vWF</a:t>
            </a:r>
            <a:r>
              <a:rPr lang="it-IT" sz="2400" dirty="0"/>
              <a:t> gravi</a:t>
            </a:r>
          </a:p>
        </p:txBody>
      </p:sp>
    </p:spTree>
    <p:extLst>
      <p:ext uri="{BB962C8B-B14F-4D97-AF65-F5344CB8AC3E}">
        <p14:creationId xmlns:p14="http://schemas.microsoft.com/office/powerpoint/2010/main" val="1158941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4175C5-C8EC-FFAA-43BE-3DF147790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2575"/>
              </p:ext>
            </p:extLst>
          </p:nvPr>
        </p:nvGraphicFramePr>
        <p:xfrm>
          <a:off x="172871" y="207844"/>
          <a:ext cx="11636992" cy="610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007">
                  <a:extLst>
                    <a:ext uri="{9D8B030D-6E8A-4147-A177-3AD203B41FA5}">
                      <a16:colId xmlns:a16="http://schemas.microsoft.com/office/drawing/2014/main" val="235653471"/>
                    </a:ext>
                  </a:extLst>
                </a:gridCol>
                <a:gridCol w="3866865">
                  <a:extLst>
                    <a:ext uri="{9D8B030D-6E8A-4147-A177-3AD203B41FA5}">
                      <a16:colId xmlns:a16="http://schemas.microsoft.com/office/drawing/2014/main" val="4196660745"/>
                    </a:ext>
                  </a:extLst>
                </a:gridCol>
                <a:gridCol w="3844120">
                  <a:extLst>
                    <a:ext uri="{9D8B030D-6E8A-4147-A177-3AD203B41FA5}">
                      <a16:colId xmlns:a16="http://schemas.microsoft.com/office/drawing/2014/main" val="1479171732"/>
                    </a:ext>
                  </a:extLst>
                </a:gridCol>
              </a:tblGrid>
              <a:tr h="458591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SINTOMI EMORRAGICI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Difetti dell’emostasi primaria (difetto piastrinico, m. di von </a:t>
                      </a:r>
                      <a:r>
                        <a:rPr lang="it-IT" sz="2400" dirty="0" err="1"/>
                        <a:t>Willebrand</a:t>
                      </a:r>
                      <a:r>
                        <a:rPr lang="it-IT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Coagulopatia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7302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Sanguinamento da ferite minori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71469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Petecchie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Frequenti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12671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Ecchimosi o ematomi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Comuni ecchimosi di piccole dimensioni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Possono essere presenti ematomi profondi palpabili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60103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Emartri ed ematomi muscolari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Molto rari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Comuni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29666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Sanguinamento dopo manovre invasive o chirurgia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Spesso immediate in corso di chirurgia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Per lo più postchirurgico o post-procedurale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4030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vivo: test di emorragia</a:t>
                      </a:r>
                      <a:br>
                        <a:rPr lang="it-IT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vitro: test aggregazione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vitro</a:t>
                      </a:r>
                      <a:br>
                        <a:rPr lang="it-IT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Test coagulazione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2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80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AFE5-DE01-479B-53DC-10B3F3C9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34" y="219596"/>
            <a:ext cx="4460347" cy="3120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18B29-4CC5-B296-9825-40A19465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74" y="219596"/>
            <a:ext cx="4758791" cy="3945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CEABD-C83A-9535-385B-5EB2407B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34" y="3434198"/>
            <a:ext cx="4460347" cy="3276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4B459-A53C-442D-81ED-55409544A01E}"/>
              </a:ext>
            </a:extLst>
          </p:cNvPr>
          <p:cNvSpPr txBox="1"/>
          <p:nvPr/>
        </p:nvSpPr>
        <p:spPr>
          <a:xfrm>
            <a:off x="289737" y="356191"/>
            <a:ext cx="585881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ENDOTELIO</a:t>
            </a:r>
          </a:p>
          <a:p>
            <a:endParaRPr lang="it-IT" dirty="0"/>
          </a:p>
          <a:p>
            <a:r>
              <a:rPr lang="it-IT" sz="2400" dirty="0"/>
              <a:t>Cellule endoteliali circondate da cellule muscolari, </a:t>
            </a:r>
            <a:r>
              <a:rPr lang="it-IT" sz="2400" dirty="0" err="1"/>
              <a:t>periciti</a:t>
            </a:r>
            <a:r>
              <a:rPr lang="it-IT" sz="2400" dirty="0"/>
              <a:t> e fibroblasti</a:t>
            </a:r>
          </a:p>
          <a:p>
            <a:endParaRPr lang="it-IT" sz="2400" dirty="0"/>
          </a:p>
          <a:p>
            <a:r>
              <a:rPr lang="it-IT" sz="2400" b="1" dirty="0"/>
              <a:t>Cellule attive </a:t>
            </a:r>
            <a:r>
              <a:rPr lang="it-IT" sz="2400" dirty="0"/>
              <a:t>coinvolte in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Coagulazione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Regolazione delle piastrine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Fibrinolisi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Infiammazione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Riparazione tessutale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Dopo danno vascolare, le cellule endoteliali sono in grado di </a:t>
            </a:r>
            <a:r>
              <a:rPr lang="it-IT" sz="2400" b="1" dirty="0"/>
              <a:t>proliferare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</p:txBody>
      </p:sp>
      <p:pic>
        <p:nvPicPr>
          <p:cNvPr id="1026" name="Picture 2" descr="un gruppo endoteliali che fanno da tappezzewria ad un vaso sanguigno che protestano con dei cartelli bianchi">
            <a:extLst>
              <a:ext uri="{FF2B5EF4-FFF2-40B4-BE49-F238E27FC236}">
                <a16:creationId xmlns:a16="http://schemas.microsoft.com/office/drawing/2014/main" id="{2A9C03AA-2E4C-00E1-E1AE-175A8BA1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35" y="570186"/>
            <a:ext cx="5717628" cy="57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851890-46DB-9326-5F62-CC40192E78B0}"/>
              </a:ext>
            </a:extLst>
          </p:cNvPr>
          <p:cNvSpPr txBox="1"/>
          <p:nvPr/>
        </p:nvSpPr>
        <p:spPr>
          <a:xfrm rot="20755852">
            <a:off x="6463810" y="1555876"/>
            <a:ext cx="16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NON SIAMO SOLO TAPPEZZERIA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AA5A-DC58-1BE6-5484-0071BECBEAA1}"/>
              </a:ext>
            </a:extLst>
          </p:cNvPr>
          <p:cNvSpPr txBox="1"/>
          <p:nvPr/>
        </p:nvSpPr>
        <p:spPr>
          <a:xfrm rot="418283">
            <a:off x="10252571" y="1279745"/>
            <a:ext cx="145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VOGLIAMO</a:t>
            </a:r>
          </a:p>
          <a:p>
            <a:pPr algn="ctr"/>
            <a:r>
              <a:rPr lang="it-IT" sz="1600" b="1" dirty="0"/>
              <a:t>PARTECIPARE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F0B5E-EB1C-2DD8-B3FF-D85A5946C7CB}"/>
              </a:ext>
            </a:extLst>
          </p:cNvPr>
          <p:cNvSpPr txBox="1"/>
          <p:nvPr/>
        </p:nvSpPr>
        <p:spPr>
          <a:xfrm rot="20801209">
            <a:off x="6294102" y="2590800"/>
            <a:ext cx="951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EMOSTASI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14B18-6E4F-9D42-35D7-98E367DBD884}"/>
              </a:ext>
            </a:extLst>
          </p:cNvPr>
          <p:cNvSpPr txBox="1"/>
          <p:nvPr/>
        </p:nvSpPr>
        <p:spPr>
          <a:xfrm rot="491953">
            <a:off x="10699108" y="2772144"/>
            <a:ext cx="924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FLOGOSI</a:t>
            </a:r>
          </a:p>
        </p:txBody>
      </p:sp>
    </p:spTree>
    <p:extLst>
      <p:ext uri="{BB962C8B-B14F-4D97-AF65-F5344CB8AC3E}">
        <p14:creationId xmlns:p14="http://schemas.microsoft.com/office/powerpoint/2010/main" val="60930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60A89-161C-7785-9A22-6999BBB46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ACD6EF3-303E-4D56-8BAB-A779AC61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58" y="1048212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1-</a:t>
            </a:r>
            <a:r>
              <a:rPr lang="it-IT" altLang="it-IT" sz="2400" b="1" dirty="0">
                <a:latin typeface="+mn-lt"/>
              </a:rPr>
              <a:t> Vascolare     </a:t>
            </a:r>
            <a:r>
              <a:rPr lang="it-IT" altLang="it-IT" sz="2000" dirty="0">
                <a:latin typeface="+mn-lt"/>
              </a:rPr>
              <a:t>contrazione                      R</a:t>
            </a:r>
            <a:r>
              <a:rPr lang="it-IT" altLang="it-IT" sz="2400" dirty="0">
                <a:latin typeface="+mn-lt"/>
              </a:rPr>
              <a:t>iduzione lume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muscolatura vasale          </a:t>
            </a:r>
            <a:r>
              <a:rPr lang="it-IT" altLang="it-IT" sz="2400" dirty="0">
                <a:latin typeface="+mn-lt"/>
              </a:rPr>
              <a:t>vascolare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CD54336-BCA8-4139-B594-7A827E77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58" y="1962612"/>
            <a:ext cx="8077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2- </a:t>
            </a:r>
            <a:r>
              <a:rPr lang="it-IT" altLang="it-IT" sz="2400" b="1" dirty="0">
                <a:latin typeface="+mn-lt"/>
              </a:rPr>
              <a:t>Piastrinica </a:t>
            </a:r>
            <a:r>
              <a:rPr lang="it-IT" altLang="it-IT" sz="2400" dirty="0">
                <a:latin typeface="+mn-lt"/>
              </a:rPr>
              <a:t>   </a:t>
            </a:r>
            <a:r>
              <a:rPr lang="it-IT" altLang="it-IT" sz="2000" dirty="0">
                <a:latin typeface="+mn-lt"/>
              </a:rPr>
              <a:t>- adesione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risposta biochimica        </a:t>
            </a:r>
            <a:r>
              <a:rPr lang="it-IT" altLang="it-IT" sz="2400" dirty="0">
                <a:latin typeface="+mn-lt"/>
              </a:rPr>
              <a:t>Formazione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</a:t>
            </a:r>
            <a:r>
              <a:rPr lang="it-IT" altLang="it-IT" sz="2000" dirty="0" err="1">
                <a:latin typeface="+mn-lt"/>
              </a:rPr>
              <a:t>shape</a:t>
            </a:r>
            <a:r>
              <a:rPr lang="it-IT" altLang="it-IT" sz="2000" dirty="0">
                <a:latin typeface="+mn-lt"/>
              </a:rPr>
              <a:t> </a:t>
            </a:r>
            <a:r>
              <a:rPr lang="it-IT" altLang="it-IT" sz="2000" dirty="0" err="1">
                <a:latin typeface="+mn-lt"/>
              </a:rPr>
              <a:t>change</a:t>
            </a:r>
            <a:r>
              <a:rPr lang="it-IT" altLang="it-IT" sz="2000" dirty="0">
                <a:latin typeface="+mn-lt"/>
              </a:rPr>
              <a:t>                  </a:t>
            </a:r>
            <a:r>
              <a:rPr lang="it-IT" altLang="it-IT" sz="2400" dirty="0">
                <a:latin typeface="+mn-lt"/>
              </a:rPr>
              <a:t>tappo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degranulazione</a:t>
            </a:r>
            <a:r>
              <a:rPr lang="it-IT" altLang="it-IT" sz="2400" dirty="0">
                <a:latin typeface="+mn-lt"/>
              </a:rPr>
              <a:t>             piastrinico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aggregazione</a:t>
            </a:r>
            <a:endParaRPr lang="it-IT" altLang="it-IT" sz="2400" dirty="0">
              <a:latin typeface="+mn-lt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FC861B-4298-48E8-9744-18F8161B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71" y="3913650"/>
            <a:ext cx="6557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3- </a:t>
            </a:r>
            <a:r>
              <a:rPr lang="it-IT" altLang="it-IT" sz="2400" b="1" dirty="0">
                <a:latin typeface="+mn-lt"/>
              </a:rPr>
              <a:t>Coagulativa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attivazione di                     </a:t>
            </a:r>
            <a:r>
              <a:rPr lang="it-IT" altLang="it-IT" sz="2400" dirty="0">
                <a:latin typeface="+mn-lt"/>
              </a:rPr>
              <a:t>Formazione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                          </a:t>
            </a:r>
            <a:r>
              <a:rPr lang="it-IT" altLang="it-IT" sz="2000" dirty="0">
                <a:latin typeface="+mn-lt"/>
              </a:rPr>
              <a:t>proteasi plasmatiche</a:t>
            </a:r>
            <a:r>
              <a:rPr lang="it-IT" altLang="it-IT" sz="2400" dirty="0">
                <a:latin typeface="+mn-lt"/>
              </a:rPr>
              <a:t>        coagulo fibrina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737971B-3CB4-41E8-9E46-650DF068B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58" y="5010612"/>
            <a:ext cx="64536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4- </a:t>
            </a:r>
            <a:r>
              <a:rPr lang="it-IT" altLang="it-IT" sz="2400" b="1" dirty="0">
                <a:latin typeface="+mn-lt"/>
              </a:rPr>
              <a:t>fibrinolitica 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attivazione sistema            </a:t>
            </a:r>
            <a:r>
              <a:rPr lang="it-IT" altLang="it-IT" sz="2400" dirty="0">
                <a:latin typeface="+mn-lt"/>
              </a:rPr>
              <a:t>Dissoluzione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                           </a:t>
            </a:r>
            <a:r>
              <a:rPr lang="it-IT" altLang="it-IT" sz="2000" dirty="0">
                <a:latin typeface="+mn-lt"/>
              </a:rPr>
              <a:t>fibrinolitico                        </a:t>
            </a:r>
            <a:r>
              <a:rPr lang="it-IT" altLang="it-IT" sz="2400" dirty="0">
                <a:latin typeface="+mn-lt"/>
              </a:rPr>
              <a:t>coagulo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A37CE370-0702-4052-9F8A-CE33A092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405" y="5477179"/>
            <a:ext cx="3222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latin typeface="+mn-lt"/>
              </a:rPr>
              <a:t>RIPARAZIONE LESIONE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latin typeface="+mn-lt"/>
              </a:rPr>
              <a:t>VASCOLARE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D250-5DE1-23ED-F040-5E5E46A481FE}"/>
              </a:ext>
            </a:extLst>
          </p:cNvPr>
          <p:cNvSpPr txBox="1"/>
          <p:nvPr/>
        </p:nvSpPr>
        <p:spPr>
          <a:xfrm>
            <a:off x="164804" y="135086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FASI DEL PROCESSO EMOSTATICO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1CDA3843-5DEE-E0BD-0184-D33DEE4B5CDF}"/>
              </a:ext>
            </a:extLst>
          </p:cNvPr>
          <p:cNvSpPr/>
          <p:nvPr/>
        </p:nvSpPr>
        <p:spPr>
          <a:xfrm rot="5400000">
            <a:off x="6962864" y="3939121"/>
            <a:ext cx="2131690" cy="39254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5244FEE-B55E-FB2F-AFAB-0E0096C945BF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1. CONTRAZIONE VASCOLARE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40290E6-5571-7871-EC43-00EB5CA4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40" y="1709899"/>
            <a:ext cx="26495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DA72AB0-CE97-7E15-1B1D-4B07024B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53" y="1998824"/>
            <a:ext cx="26495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E2B13896-70A4-52A5-6743-1DACCD68C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728" y="2359187"/>
            <a:ext cx="10810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D6B1F30-E01E-2F5E-77E9-5A91BB44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540" y="3151349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18F31FB-2E8D-7F54-E0CA-CCA7FC24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179" y="3701551"/>
            <a:ext cx="861095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Contrazione vascolare a livello della zona lesa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- Risposta diretta delle fibrocellule muscolari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- Riflesso neurovegetativo vasomotore </a:t>
            </a:r>
            <a:r>
              <a:rPr lang="it-IT" altLang="it-IT" sz="2800" dirty="0" err="1">
                <a:latin typeface="+mn-lt"/>
              </a:rPr>
              <a:t>nerva</a:t>
            </a:r>
            <a:r>
              <a:rPr lang="it-IT" altLang="it-IT" sz="2800" dirty="0">
                <a:latin typeface="+mn-lt"/>
              </a:rPr>
              <a:t> </a:t>
            </a:r>
            <a:r>
              <a:rPr lang="it-IT" altLang="it-IT" sz="2800" dirty="0" err="1">
                <a:latin typeface="+mn-lt"/>
              </a:rPr>
              <a:t>vasorum</a:t>
            </a:r>
            <a:endParaRPr lang="it-IT" altLang="it-IT" sz="28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- Liberazione locale di sostanze vasocostrittrici da parte delle cellule endoteliali (</a:t>
            </a:r>
            <a:r>
              <a:rPr lang="it-IT" altLang="it-IT" sz="2800" dirty="0" err="1">
                <a:latin typeface="+mn-lt"/>
              </a:rPr>
              <a:t>endotelina</a:t>
            </a:r>
            <a:r>
              <a:rPr lang="it-IT" altLang="it-IT" sz="2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8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BC0DBA6-07B0-EAFE-FFBA-4A2E72C0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515" y="1012954"/>
            <a:ext cx="652733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Nella sede della ferita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800" dirty="0">
              <a:latin typeface="+mn-lt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it-IT" altLang="it-IT" sz="2800" dirty="0">
                <a:latin typeface="+mn-lt"/>
              </a:rPr>
              <a:t>Danno di cellule endoteliali -&gt; riduzione di inibitori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it-IT" altLang="it-IT" sz="2800" dirty="0">
                <a:latin typeface="+mn-lt"/>
              </a:rPr>
              <a:t>Esposizione di collagene -&gt; adesione piastrinica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it-IT" altLang="it-IT" sz="2800" dirty="0">
                <a:latin typeface="+mn-lt"/>
              </a:rPr>
              <a:t>Esposizione di antigeni tessutali -&gt; innesco della fase di avvio della coagulazione</a:t>
            </a:r>
          </a:p>
        </p:txBody>
      </p:sp>
      <p:pic>
        <p:nvPicPr>
          <p:cNvPr id="3074" name="Picture 2" descr="Diagram showing process of platelet and fibrin clumping to close a wound to a blood vessel.">
            <a:extLst>
              <a:ext uri="{FF2B5EF4-FFF2-40B4-BE49-F238E27FC236}">
                <a16:creationId xmlns:a16="http://schemas.microsoft.com/office/drawing/2014/main" id="{AA9A076C-D796-E34E-6FEC-884477DE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7" y="666206"/>
            <a:ext cx="4783171" cy="51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B00CA1E-DFD1-7DF2-6605-CCB6722AD2C7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2. FASE PIASTRINICA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CED39D39-9CB4-90BE-7AD3-199DD569F1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09877" y="1394278"/>
                <a:ext cx="9134346" cy="35179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Cellule </a:t>
                </a:r>
                <a:r>
                  <a:rPr lang="en-GB" dirty="0" err="1"/>
                  <a:t>secretrici</a:t>
                </a:r>
                <a:r>
                  <a:rPr lang="en-GB" dirty="0"/>
                  <a:t> senza </a:t>
                </a:r>
                <a:r>
                  <a:rPr lang="en-GB" dirty="0" err="1"/>
                  <a:t>nucleo</a:t>
                </a:r>
                <a:r>
                  <a:rPr lang="en-GB" dirty="0"/>
                  <a:t> a forma </a:t>
                </a:r>
                <a:r>
                  <a:rPr lang="en-GB" dirty="0" err="1"/>
                  <a:t>discoide</a:t>
                </a:r>
                <a:endParaRPr lang="en-GB" dirty="0"/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</a:t>
                </a:r>
                <a:r>
                  <a:rPr lang="en-GB" dirty="0" err="1"/>
                  <a:t>Sono</a:t>
                </a:r>
                <a:r>
                  <a:rPr lang="en-GB" dirty="0"/>
                  <a:t> </a:t>
                </a:r>
                <a:r>
                  <a:rPr lang="en-GB" dirty="0" err="1"/>
                  <a:t>frammenti</a:t>
                </a:r>
                <a:r>
                  <a:rPr lang="en-GB" dirty="0"/>
                  <a:t> </a:t>
                </a:r>
                <a:r>
                  <a:rPr lang="en-GB" dirty="0" err="1"/>
                  <a:t>citoplasmatici</a:t>
                </a:r>
                <a:r>
                  <a:rPr lang="en-GB" dirty="0"/>
                  <a:t> del </a:t>
                </a:r>
                <a:r>
                  <a:rPr lang="en-GB" dirty="0" err="1"/>
                  <a:t>megacariocita</a:t>
                </a:r>
                <a:endParaRPr lang="en-GB" dirty="0"/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</a:t>
                </a:r>
                <a:r>
                  <a:rPr lang="en-GB" dirty="0" err="1"/>
                  <a:t>Valori</a:t>
                </a:r>
                <a:r>
                  <a:rPr lang="en-GB" dirty="0"/>
                  <a:t> </a:t>
                </a:r>
                <a:r>
                  <a:rPr lang="en-GB" dirty="0" err="1"/>
                  <a:t>normali</a:t>
                </a:r>
                <a:r>
                  <a:rPr lang="en-GB" dirty="0"/>
                  <a:t>: 150.000 – 400.000 per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L</a:t>
                </a:r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Vita media 10-12 </a:t>
                </a:r>
                <a:r>
                  <a:rPr lang="en-GB" dirty="0" err="1"/>
                  <a:t>giorni</a:t>
                </a:r>
                <a:endParaRPr lang="en-GB" dirty="0"/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</a:t>
                </a:r>
                <a:r>
                  <a:rPr lang="en-GB" dirty="0" err="1"/>
                  <a:t>Produzione</a:t>
                </a:r>
                <a:r>
                  <a:rPr lang="en-GB" dirty="0"/>
                  <a:t> </a:t>
                </a:r>
                <a:r>
                  <a:rPr lang="en-GB" dirty="0" err="1"/>
                  <a:t>regolata</a:t>
                </a:r>
                <a:r>
                  <a:rPr lang="en-GB" dirty="0"/>
                  <a:t> </a:t>
                </a:r>
                <a:r>
                  <a:rPr lang="en-GB" dirty="0" err="1"/>
                  <a:t>dalla</a:t>
                </a:r>
                <a:r>
                  <a:rPr lang="en-GB" dirty="0"/>
                  <a:t> </a:t>
                </a:r>
                <a:r>
                  <a:rPr lang="en-GB" dirty="0" err="1"/>
                  <a:t>trombopoietina</a:t>
                </a:r>
                <a:endParaRPr lang="en-GB" dirty="0"/>
              </a:p>
            </p:txBody>
          </p:sp>
        </mc:Choice>
        <mc:Fallback xmlns="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CED39D39-9CB4-90BE-7AD3-199DD569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7" y="1394278"/>
                <a:ext cx="9134346" cy="3517964"/>
              </a:xfrm>
              <a:prstGeom prst="rect">
                <a:avLst/>
              </a:prstGeom>
              <a:blipFill>
                <a:blip r:embed="rId2"/>
                <a:stretch>
                  <a:fillRect l="-1201" t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36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1091</Words>
  <Application>Microsoft Office PowerPoint</Application>
  <PresentationFormat>Widescreen</PresentationFormat>
  <Paragraphs>287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Unicode MS</vt:lpstr>
      <vt:lpstr>AvantGarde Md BT</vt:lpstr>
      <vt:lpstr>Calibri</vt:lpstr>
      <vt:lpstr>Calibri Light</vt:lpstr>
      <vt:lpstr>Cambria Math</vt:lpstr>
      <vt:lpstr>Futura Lt BT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PIASTRINA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83</cp:revision>
  <dcterms:created xsi:type="dcterms:W3CDTF">2022-04-07T18:21:05Z</dcterms:created>
  <dcterms:modified xsi:type="dcterms:W3CDTF">2026-03-24T22:37:48Z</dcterms:modified>
</cp:coreProperties>
</file>