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ppt/ink/ink336.xml" ContentType="application/inkml+xml"/>
  <Override PartName="/ppt/ink/ink337.xml" ContentType="application/inkml+xml"/>
  <Override PartName="/ppt/ink/ink338.xml" ContentType="application/inkml+xml"/>
  <Override PartName="/ppt/ink/ink339.xml" ContentType="application/inkml+xml"/>
  <Override PartName="/ppt/ink/ink340.xml" ContentType="application/inkml+xml"/>
  <Override PartName="/ppt/ink/ink341.xml" ContentType="application/inkml+xml"/>
  <Override PartName="/ppt/ink/ink342.xml" ContentType="application/inkml+xml"/>
  <Override PartName="/ppt/ink/ink343.xml" ContentType="application/inkml+xml"/>
  <Override PartName="/ppt/ink/ink344.xml" ContentType="application/inkml+xml"/>
  <Override PartName="/ppt/ink/ink345.xml" ContentType="application/inkml+xml"/>
  <Override PartName="/ppt/ink/ink346.xml" ContentType="application/inkml+xml"/>
  <Override PartName="/ppt/ink/ink347.xml" ContentType="application/inkml+xml"/>
  <Override PartName="/ppt/ink/ink348.xml" ContentType="application/inkml+xml"/>
  <Override PartName="/ppt/ink/ink349.xml" ContentType="application/inkml+xml"/>
  <Override PartName="/ppt/ink/ink350.xml" ContentType="application/inkml+xml"/>
  <Override PartName="/ppt/ink/ink351.xml" ContentType="application/inkml+xml"/>
  <Override PartName="/ppt/ink/ink352.xml" ContentType="application/inkml+xml"/>
  <Override PartName="/ppt/ink/ink353.xml" ContentType="application/inkml+xml"/>
  <Override PartName="/ppt/ink/ink354.xml" ContentType="application/inkml+xml"/>
  <Override PartName="/ppt/ink/ink355.xml" ContentType="application/inkml+xml"/>
  <Override PartName="/ppt/ink/ink356.xml" ContentType="application/inkml+xml"/>
  <Override PartName="/ppt/ink/ink357.xml" ContentType="application/inkml+xml"/>
  <Override PartName="/ppt/ink/ink358.xml" ContentType="application/inkml+xml"/>
  <Override PartName="/ppt/ink/ink359.xml" ContentType="application/inkml+xml"/>
  <Override PartName="/ppt/ink/ink360.xml" ContentType="application/inkml+xml"/>
  <Override PartName="/ppt/ink/ink361.xml" ContentType="application/inkml+xml"/>
  <Override PartName="/ppt/ink/ink362.xml" ContentType="application/inkml+xml"/>
  <Override PartName="/ppt/ink/ink363.xml" ContentType="application/inkml+xml"/>
  <Override PartName="/ppt/ink/ink364.xml" ContentType="application/inkml+xml"/>
  <Override PartName="/ppt/ink/ink365.xml" ContentType="application/inkml+xml"/>
  <Override PartName="/ppt/ink/ink366.xml" ContentType="application/inkml+xml"/>
  <Override PartName="/ppt/ink/ink367.xml" ContentType="application/inkml+xml"/>
  <Override PartName="/ppt/ink/ink368.xml" ContentType="application/inkml+xml"/>
  <Override PartName="/ppt/ink/ink369.xml" ContentType="application/inkml+xml"/>
  <Override PartName="/ppt/ink/ink370.xml" ContentType="application/inkml+xml"/>
  <Override PartName="/ppt/ink/ink371.xml" ContentType="application/inkml+xml"/>
  <Override PartName="/ppt/ink/ink372.xml" ContentType="application/inkml+xml"/>
  <Override PartName="/ppt/ink/ink373.xml" ContentType="application/inkml+xml"/>
  <Override PartName="/ppt/ink/ink374.xml" ContentType="application/inkml+xml"/>
  <Override PartName="/ppt/ink/ink375.xml" ContentType="application/inkml+xml"/>
  <Override PartName="/ppt/ink/ink376.xml" ContentType="application/inkml+xml"/>
  <Override PartName="/ppt/ink/ink377.xml" ContentType="application/inkml+xml"/>
  <Override PartName="/ppt/ink/ink378.xml" ContentType="application/inkml+xml"/>
  <Override PartName="/ppt/ink/ink379.xml" ContentType="application/inkml+xml"/>
  <Override PartName="/ppt/ink/ink380.xml" ContentType="application/inkml+xml"/>
  <Override PartName="/ppt/ink/ink381.xml" ContentType="application/inkml+xml"/>
  <Override PartName="/ppt/ink/ink382.xml" ContentType="application/inkml+xml"/>
  <Override PartName="/ppt/ink/ink383.xml" ContentType="application/inkml+xml"/>
  <Override PartName="/ppt/ink/ink384.xml" ContentType="application/inkml+xml"/>
  <Override PartName="/ppt/ink/ink385.xml" ContentType="application/inkml+xml"/>
  <Override PartName="/ppt/ink/ink386.xml" ContentType="application/inkml+xml"/>
  <Override PartName="/ppt/ink/ink387.xml" ContentType="application/inkml+xml"/>
  <Override PartName="/ppt/ink/ink388.xml" ContentType="application/inkml+xml"/>
  <Override PartName="/ppt/ink/ink389.xml" ContentType="application/inkml+xml"/>
  <Override PartName="/ppt/ink/ink390.xml" ContentType="application/inkml+xml"/>
  <Override PartName="/ppt/ink/ink391.xml" ContentType="application/inkml+xml"/>
  <Override PartName="/ppt/ink/ink392.xml" ContentType="application/inkml+xml"/>
  <Override PartName="/ppt/ink/ink393.xml" ContentType="application/inkml+xml"/>
  <Override PartName="/ppt/ink/ink394.xml" ContentType="application/inkml+xml"/>
  <Override PartName="/ppt/ink/ink395.xml" ContentType="application/inkml+xml"/>
  <Override PartName="/ppt/ink/ink396.xml" ContentType="application/inkml+xml"/>
  <Override PartName="/ppt/ink/ink397.xml" ContentType="application/inkml+xml"/>
  <Override PartName="/ppt/ink/ink398.xml" ContentType="application/inkml+xml"/>
  <Override PartName="/ppt/ink/ink399.xml" ContentType="application/inkml+xml"/>
  <Override PartName="/ppt/ink/ink400.xml" ContentType="application/inkml+xml"/>
  <Override PartName="/ppt/ink/ink401.xml" ContentType="application/inkml+xml"/>
  <Override PartName="/ppt/ink/ink402.xml" ContentType="application/inkml+xml"/>
  <Override PartName="/ppt/ink/ink403.xml" ContentType="application/inkml+xml"/>
  <Override PartName="/ppt/ink/ink404.xml" ContentType="application/inkml+xml"/>
  <Override PartName="/ppt/ink/ink405.xml" ContentType="application/inkml+xml"/>
  <Override PartName="/ppt/ink/ink406.xml" ContentType="application/inkml+xml"/>
  <Override PartName="/ppt/ink/ink407.xml" ContentType="application/inkml+xml"/>
  <Override PartName="/ppt/ink/ink408.xml" ContentType="application/inkml+xml"/>
  <Override PartName="/ppt/ink/ink409.xml" ContentType="application/inkml+xml"/>
  <Override PartName="/ppt/ink/ink410.xml" ContentType="application/inkml+xml"/>
  <Override PartName="/ppt/ink/ink411.xml" ContentType="application/inkml+xml"/>
  <Override PartName="/ppt/ink/ink412.xml" ContentType="application/inkml+xml"/>
  <Override PartName="/ppt/ink/ink413.xml" ContentType="application/inkml+xml"/>
  <Override PartName="/ppt/ink/ink414.xml" ContentType="application/inkml+xml"/>
  <Override PartName="/ppt/ink/ink415.xml" ContentType="application/inkml+xml"/>
  <Override PartName="/ppt/ink/ink416.xml" ContentType="application/inkml+xml"/>
  <Override PartName="/ppt/ink/ink417.xml" ContentType="application/inkml+xml"/>
  <Override PartName="/ppt/ink/ink418.xml" ContentType="application/inkml+xml"/>
  <Override PartName="/ppt/ink/ink419.xml" ContentType="application/inkml+xml"/>
  <Override PartName="/ppt/ink/ink420.xml" ContentType="application/inkml+xml"/>
  <Override PartName="/ppt/ink/ink421.xml" ContentType="application/inkml+xml"/>
  <Override PartName="/ppt/ink/ink422.xml" ContentType="application/inkml+xml"/>
  <Override PartName="/ppt/ink/ink423.xml" ContentType="application/inkml+xml"/>
  <Override PartName="/ppt/ink/ink424.xml" ContentType="application/inkml+xml"/>
  <Override PartName="/ppt/ink/ink425.xml" ContentType="application/inkml+xml"/>
  <Override PartName="/ppt/ink/ink426.xml" ContentType="application/inkml+xml"/>
  <Override PartName="/ppt/ink/ink427.xml" ContentType="application/inkml+xml"/>
  <Override PartName="/ppt/ink/ink428.xml" ContentType="application/inkml+xml"/>
  <Override PartName="/ppt/ink/ink429.xml" ContentType="application/inkml+xml"/>
  <Override PartName="/ppt/ink/ink430.xml" ContentType="application/inkml+xml"/>
  <Override PartName="/ppt/ink/ink431.xml" ContentType="application/inkml+xml"/>
  <Override PartName="/ppt/ink/ink432.xml" ContentType="application/inkml+xml"/>
  <Override PartName="/ppt/ink/ink433.xml" ContentType="application/inkml+xml"/>
  <Override PartName="/ppt/ink/ink434.xml" ContentType="application/inkml+xml"/>
  <Override PartName="/ppt/ink/ink435.xml" ContentType="application/inkml+xml"/>
  <Override PartName="/ppt/ink/ink436.xml" ContentType="application/inkml+xml"/>
  <Override PartName="/ppt/ink/ink437.xml" ContentType="application/inkml+xml"/>
  <Override PartName="/ppt/ink/ink438.xml" ContentType="application/inkml+xml"/>
  <Override PartName="/ppt/ink/ink439.xml" ContentType="application/inkml+xml"/>
  <Override PartName="/ppt/ink/ink440.xml" ContentType="application/inkml+xml"/>
  <Override PartName="/ppt/ink/ink441.xml" ContentType="application/inkml+xml"/>
  <Override PartName="/ppt/ink/ink442.xml" ContentType="application/inkml+xml"/>
  <Override PartName="/ppt/ink/ink443.xml" ContentType="application/inkml+xml"/>
  <Override PartName="/ppt/ink/ink444.xml" ContentType="application/inkml+xml"/>
  <Override PartName="/ppt/ink/ink445.xml" ContentType="application/inkml+xml"/>
  <Override PartName="/ppt/ink/ink446.xml" ContentType="application/inkml+xml"/>
  <Override PartName="/ppt/ink/ink447.xml" ContentType="application/inkml+xml"/>
  <Override PartName="/ppt/ink/ink448.xml" ContentType="application/inkml+xml"/>
  <Override PartName="/ppt/ink/ink449.xml" ContentType="application/inkml+xml"/>
  <Override PartName="/ppt/ink/ink450.xml" ContentType="application/inkml+xml"/>
  <Override PartName="/ppt/ink/ink451.xml" ContentType="application/inkml+xml"/>
  <Override PartName="/ppt/ink/ink452.xml" ContentType="application/inkml+xml"/>
  <Override PartName="/ppt/ink/ink453.xml" ContentType="application/inkml+xml"/>
  <Override PartName="/ppt/ink/ink454.xml" ContentType="application/inkml+xml"/>
  <Override PartName="/ppt/ink/ink455.xml" ContentType="application/inkml+xml"/>
  <Override PartName="/ppt/ink/ink456.xml" ContentType="application/inkml+xml"/>
  <Override PartName="/ppt/ink/ink457.xml" ContentType="application/inkml+xml"/>
  <Override PartName="/ppt/ink/ink458.xml" ContentType="application/inkml+xml"/>
  <Override PartName="/ppt/ink/ink459.xml" ContentType="application/inkml+xml"/>
  <Override PartName="/ppt/ink/ink460.xml" ContentType="application/inkml+xml"/>
  <Override PartName="/ppt/ink/ink461.xml" ContentType="application/inkml+xml"/>
  <Override PartName="/ppt/ink/ink462.xml" ContentType="application/inkml+xml"/>
  <Override PartName="/ppt/ink/ink463.xml" ContentType="application/inkml+xml"/>
  <Override PartName="/ppt/ink/ink464.xml" ContentType="application/inkml+xml"/>
  <Override PartName="/ppt/ink/ink465.xml" ContentType="application/inkml+xml"/>
  <Override PartName="/ppt/ink/ink466.xml" ContentType="application/inkml+xml"/>
  <Override PartName="/ppt/ink/ink467.xml" ContentType="application/inkml+xml"/>
  <Override PartName="/ppt/ink/ink468.xml" ContentType="application/inkml+xml"/>
  <Override PartName="/ppt/ink/ink469.xml" ContentType="application/inkml+xml"/>
  <Override PartName="/ppt/ink/ink470.xml" ContentType="application/inkml+xml"/>
  <Override PartName="/ppt/ink/ink471.xml" ContentType="application/inkml+xml"/>
  <Override PartName="/ppt/ink/ink472.xml" ContentType="application/inkml+xml"/>
  <Override PartName="/ppt/ink/ink473.xml" ContentType="application/inkml+xml"/>
  <Override PartName="/ppt/ink/ink474.xml" ContentType="application/inkml+xml"/>
  <Override PartName="/ppt/ink/ink475.xml" ContentType="application/inkml+xml"/>
  <Override PartName="/ppt/ink/ink476.xml" ContentType="application/inkml+xml"/>
  <Override PartName="/ppt/ink/ink477.xml" ContentType="application/inkml+xml"/>
  <Override PartName="/ppt/ink/ink478.xml" ContentType="application/inkml+xml"/>
  <Override PartName="/ppt/ink/ink479.xml" ContentType="application/inkml+xml"/>
  <Override PartName="/ppt/ink/ink480.xml" ContentType="application/inkml+xml"/>
  <Override PartName="/ppt/ink/ink481.xml" ContentType="application/inkml+xml"/>
  <Override PartName="/ppt/ink/ink482.xml" ContentType="application/inkml+xml"/>
  <Override PartName="/ppt/ink/ink483.xml" ContentType="application/inkml+xml"/>
  <Override PartName="/ppt/ink/ink484.xml" ContentType="application/inkml+xml"/>
  <Override PartName="/ppt/ink/ink485.xml" ContentType="application/inkml+xml"/>
  <Override PartName="/ppt/ink/ink486.xml" ContentType="application/inkml+xml"/>
  <Override PartName="/ppt/ink/ink487.xml" ContentType="application/inkml+xml"/>
  <Override PartName="/ppt/ink/ink488.xml" ContentType="application/inkml+xml"/>
  <Override PartName="/ppt/ink/ink489.xml" ContentType="application/inkml+xml"/>
  <Override PartName="/ppt/ink/ink490.xml" ContentType="application/inkml+xml"/>
  <Override PartName="/ppt/ink/ink491.xml" ContentType="application/inkml+xml"/>
  <Override PartName="/ppt/ink/ink492.xml" ContentType="application/inkml+xml"/>
  <Override PartName="/ppt/ink/ink493.xml" ContentType="application/inkml+xml"/>
  <Override PartName="/ppt/ink/ink494.xml" ContentType="application/inkml+xml"/>
  <Override PartName="/ppt/ink/ink495.xml" ContentType="application/inkml+xml"/>
  <Override PartName="/ppt/ink/ink496.xml" ContentType="application/inkml+xml"/>
  <Override PartName="/ppt/ink/ink497.xml" ContentType="application/inkml+xml"/>
  <Override PartName="/ppt/ink/ink498.xml" ContentType="application/inkml+xml"/>
  <Override PartName="/ppt/ink/ink499.xml" ContentType="application/inkml+xml"/>
  <Override PartName="/ppt/ink/ink500.xml" ContentType="application/inkml+xml"/>
  <Override PartName="/ppt/ink/ink501.xml" ContentType="application/inkml+xml"/>
  <Override PartName="/ppt/ink/ink502.xml" ContentType="application/inkml+xml"/>
  <Override PartName="/ppt/ink/ink503.xml" ContentType="application/inkml+xml"/>
  <Override PartName="/ppt/ink/ink504.xml" ContentType="application/inkml+xml"/>
  <Override PartName="/ppt/ink/ink505.xml" ContentType="application/inkml+xml"/>
  <Override PartName="/ppt/ink/ink506.xml" ContentType="application/inkml+xml"/>
  <Override PartName="/ppt/ink/ink507.xml" ContentType="application/inkml+xml"/>
  <Override PartName="/ppt/ink/ink508.xml" ContentType="application/inkml+xml"/>
  <Override PartName="/ppt/ink/ink509.xml" ContentType="application/inkml+xml"/>
  <Override PartName="/ppt/ink/ink510.xml" ContentType="application/inkml+xml"/>
  <Override PartName="/ppt/ink/ink511.xml" ContentType="application/inkml+xml"/>
  <Override PartName="/ppt/ink/ink512.xml" ContentType="application/inkml+xml"/>
  <Override PartName="/ppt/ink/ink513.xml" ContentType="application/inkml+xml"/>
  <Override PartName="/ppt/ink/ink514.xml" ContentType="application/inkml+xml"/>
  <Override PartName="/ppt/ink/ink515.xml" ContentType="application/inkml+xml"/>
  <Override PartName="/ppt/ink/ink516.xml" ContentType="application/inkml+xml"/>
  <Override PartName="/ppt/ink/ink517.xml" ContentType="application/inkml+xml"/>
  <Override PartName="/ppt/ink/ink518.xml" ContentType="application/inkml+xml"/>
  <Override PartName="/ppt/ink/ink519.xml" ContentType="application/inkml+xml"/>
  <Override PartName="/ppt/ink/ink520.xml" ContentType="application/inkml+xml"/>
  <Override PartName="/ppt/ink/ink521.xml" ContentType="application/inkml+xml"/>
  <Override PartName="/ppt/ink/ink522.xml" ContentType="application/inkml+xml"/>
  <Override PartName="/ppt/ink/ink523.xml" ContentType="application/inkml+xml"/>
  <Override PartName="/ppt/ink/ink524.xml" ContentType="application/inkml+xml"/>
  <Override PartName="/ppt/ink/ink525.xml" ContentType="application/inkml+xml"/>
  <Override PartName="/ppt/ink/ink526.xml" ContentType="application/inkml+xml"/>
  <Override PartName="/ppt/ink/ink527.xml" ContentType="application/inkml+xml"/>
  <Override PartName="/ppt/ink/ink528.xml" ContentType="application/inkml+xml"/>
  <Override PartName="/ppt/ink/ink529.xml" ContentType="application/inkml+xml"/>
  <Override PartName="/ppt/ink/ink530.xml" ContentType="application/inkml+xml"/>
  <Override PartName="/ppt/ink/ink531.xml" ContentType="application/inkml+xml"/>
  <Override PartName="/ppt/ink/ink532.xml" ContentType="application/inkml+xml"/>
  <Override PartName="/ppt/ink/ink533.xml" ContentType="application/inkml+xml"/>
  <Override PartName="/ppt/ink/ink534.xml" ContentType="application/inkml+xml"/>
  <Override PartName="/ppt/ink/ink535.xml" ContentType="application/inkml+xml"/>
  <Override PartName="/ppt/ink/ink536.xml" ContentType="application/inkml+xml"/>
  <Override PartName="/ppt/ink/ink537.xml" ContentType="application/inkml+xml"/>
  <Override PartName="/ppt/ink/ink538.xml" ContentType="application/inkml+xml"/>
  <Override PartName="/ppt/ink/ink539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150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9" d="100"/>
          <a:sy n="39" d="100"/>
        </p:scale>
        <p:origin x="54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3:59:44.10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27 248 2072 0 0,'0'0'12248'0'0,"6"-17"-11718"0"0,18-50-111 0 0,-18 50 123 0 0,-5 23-490 0 0,-1 0 0 0 0,0 0-1 0 0,0 0 1 0 0,-1 0 0 0 0,0 0-1 0 0,0 0 1 0 0,0 0 0 0 0,-1 0-1 0 0,-4 10 1 0 0,-1 8 164 0 0,-7 32-56 0 0,3 1 1 0 0,2 1 0 0 0,-1 92-1 0 0,18 38-189 0 0,-10-256 3907 0 0,14-58-2725 0 0,32-92-1671 0 0,-29 128 598 0 0,-1 2 181 0 0,-14 99-722 0 0,1 0-1 0 0,0 0 1 0 0,0 0 0 0 0,1-1-1 0 0,0 1 1 0 0,1 0-1 0 0,5 14 1 0 0,38 96 732 0 0,-44-115-271 0 0,1 0 0 0 0,0 0 0 0 0,0 0 0 0 0,1-1 0 0 0,0 1 0 0 0,0-1 0 0 0,0 0 0 0 0,10 9 0 0 0,-13-13 24 0 0,1 0 0 0 0,0 0 0 0 0,-1 0 0 0 0,1 0 0 0 0,0 0 0 0 0,0 0 0 0 0,-1 0 0 0 0,1-1 0 0 0,0 1 0 0 0,0 0-1 0 0,0-1 1 0 0,0 0 0 0 0,0 1 0 0 0,0-1 0 0 0,0 0 0 0 0,0 0 0 0 0,0 0 0 0 0,-1-1 0 0 0,1 1 0 0 0,0 0 0 0 0,0-1 0 0 0,0 1 0 0 0,0-1 0 0 0,0 1 0 0 0,0-1 0 0 0,-1 0 0 0 0,1 0 0 0 0,0 0 0 0 0,-1 0 0 0 0,1 0 0 0 0,0 0 0 0 0,-1-1 0 0 0,0 1 0 0 0,3-3-1 0 0,11-12 162 0 0,0-1 0 0 0,-1 0-1 0 0,-1-1 1 0 0,-1-1 0 0 0,0 0-1 0 0,14-32 1 0 0,-5 0 119 0 0,23-79 1 0 0,-21 34 169 0 0,-24 108-1212 0 0,1 1 1 0 0,1-1 0 0 0,2 23 0 0 0,2 20 913 0 0,-3 373 292 0 0,-2-290-173 0 0,0-137-328 0 0,1-1-352 0 0,0 0 104 0 0,0-1 0 0 0,-1 1-1 0 0,1 0 1 0 0,0 0-1 0 0,0 0 1 0 0,-1-1-1 0 0,1 1 1 0 0,0 0-1 0 0,-1-1 1 0 0,1 1-1 0 0,0-1 1 0 0,-1 1 0 0 0,1-1-1 0 0,-1 1 1 0 0,1-1-1 0 0,-1 1 1 0 0,1-1-1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00.89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3 4081 0 0,'0'0'9090'0'0,"3"20"-8425"0"0,9 59 129 0 0,-7-58 2842 0 0,-4-21-3595 0 0,-1 0 1 0 0,0 0 0 0 0,0 0-1 0 0,0 0 1 0 0,0 1 0 0 0,0-1-1 0 0,0 0 1 0 0,0 0 0 0 0,0 0-1 0 0,1 0 1 0 0,-1 0 0 0 0,0 0-1 0 0,0 0 1 0 0,0 1 0 0 0,0-1-1 0 0,0 0 1 0 0,1 0-1 0 0,-1 0 1 0 0,0 0 0 0 0,0 0-1 0 0,0 0 1 0 0,0 0 0 0 0,1 0-1 0 0,-1 0 1 0 0,0 0 0 0 0,0 0-1 0 0,0 0 1 0 0,1 0 0 0 0,-1 0-1 0 0,0 0 1 0 0,0 0 0 0 0,0 0-1 0 0,0 0 1 0 0,1 0 0 0 0,-1 0-1 0 0,0 0 1 0 0,0 0 0 0 0,0-1-1 0 0,0 1 1 0 0,0 0 0 0 0,1 0-1 0 0,6-12 1000 0 0,23-33-170 0 0,-21 31-707 0 0,1 0 0 0 0,-1 1 0 0 0,13-13 0 0 0,-23 29-168 0 0,0-1 0 0 0,0 1 0 0 0,0-1 0 0 0,0 1 0 0 0,1-1 0 0 0,-1 1 0 0 0,1 0 0 0 0,-1 0 0 0 0,1-1 0 0 0,0 4 0 0 0,-1 36-60 0 0,1-35 108 0 0,0 16 208 0 0,0-4-2289 0 0,0-7-5585 0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29.43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465 69 8722 0 0,'0'0'8394'0'0,"-21"-11"-8296"0"0,-66-33 17 0 0,84 42-98 0 0,-1 0-1 0 0,1 1 1 0 0,-1-1 0 0 0,1 1-1 0 0,-1 0 1 0 0,0 0-1 0 0,1 0 1 0 0,-1 0 0 0 0,0 1-1 0 0,0-1 1 0 0,1 1 0 0 0,-1 0-1 0 0,0 0 1 0 0,0 0-1 0 0,0 1 1 0 0,1-1 0 0 0,-1 1-1 0 0,0 0 1 0 0,-6 3 0 0 0,-1 0 30 0 0,3-2-68 0 0,0 0-1 0 0,0 1 1 0 0,1 0-1 0 0,-1 1 0 0 0,1 0 1 0 0,0 0-1 0 0,0 0 1 0 0,0 1-1 0 0,-11 10 1 0 0,14-11-43 0 0,1 1 1 0 0,-1-1-1 0 0,1 1 1 0 0,0 0-1 0 0,0 0 1 0 0,1 0-1 0 0,0 0 1 0 0,0 0-1 0 0,0 1 1 0 0,0-1 0 0 0,1 1-1 0 0,0-1 1 0 0,0 1-1 0 0,0-1 1 0 0,1 7-1 0 0,0-4 20 0 0,0 0-1 0 0,1 0 1 0 0,0 0-1 0 0,1 0 1 0 0,-1 0 0 0 0,2 0-1 0 0,-1 0 1 0 0,1-1-1 0 0,0 1 1 0 0,1-1-1 0 0,-1 0 1 0 0,2 0 0 0 0,-1 0-1 0 0,1-1 1 0 0,0 1-1 0 0,9 8 1 0 0,9 8 237 0 0,2-1 0 0 0,50 34 0 0 0,-11-8-86 0 0,-47-33-76 0 0,0 0 1 0 0,-2 1-1 0 0,16 20 0 0 0,-30-35 8 0 0,0 0 0 0 0,0 1 0 0 0,0-1 0 0 0,0 0 1 0 0,0 0-1 0 0,-1 1 0 0 0,1-1 0 0 0,0 1 0 0 0,-1-1 0 0 0,1 1 0 0 0,-1-1 0 0 0,0 1 0 0 0,1-1 0 0 0,-1 1 0 0 0,0-1 0 0 0,0 1 0 0 0,0-1 0 0 0,0 1 0 0 0,0 0 0 0 0,-1-1 0 0 0,1 3 1 0 0,-1-2 60 0 0,0 0 0 0 0,0 0 0 0 0,-1 0 0 0 0,1 0 0 0 0,0 0 1 0 0,-1-1-1 0 0,1 1 0 0 0,-1 0 0 0 0,1-1 0 0 0,-1 1 0 0 0,0-1 0 0 0,0 1 1 0 0,-2 0-1 0 0,-6 4 207 0 0,0-1-1 0 0,-1-1 1 0 0,0 1 0 0 0,-17 3 0 0 0,-9 1 68 0 0,-1-2 1 0 0,-66 5-1 0 0,-6-8-1104 0 0,37-4-2761 0 0,49 0 1614 0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33.69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426 0 4681 0 0,'0'0'2003'0'0,"-33"22"-1533"0"0,-104 76-5 0 0,129-92-410 0 0,0 1 1 0 0,1 0-1 0 0,0 0 1 0 0,0 0 0 0 0,1 1-1 0 0,0 0 1 0 0,-8 14-1 0 0,-17 36 255 0 0,3 1 0 0 0,2 2 0 0 0,3 1 0 0 0,2 1 0 0 0,4 0 0 0 0,-17 110 0 0 0,28-121-340 0 0,1 1-1 0 0,3 0 1 0 0,3-1 0 0 0,1 1 0 0 0,15 76-1 0 0,-7-79-1323 0 0,2-1 0 0 0,3 0 0 0 0,21 50-1 0 0,-8-39-3279 0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00.66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290 2 1752 0 0,'0'0'9938'0'0,"-9"0"-9651"0"0,3 0-241 0 0,4 0-35 0 0,0-1-1 0 0,0 1 1 0 0,0 0-1 0 0,0 0 1 0 0,1 0-1 0 0,-1 0 1 0 0,0 0-1 0 0,0 1 0 0 0,0-1 1 0 0,0 0-1 0 0,0 1 1 0 0,0 0-1 0 0,1-1 1 0 0,-1 1-1 0 0,0 0 1 0 0,0 0-1 0 0,1 0 1 0 0,-1 0-1 0 0,1 0 1 0 0,-1 0-1 0 0,1 1 0 0 0,-1-1 1 0 0,1 0-1 0 0,0 1 1 0 0,-1-1-1 0 0,1 1 1 0 0,0-1-1 0 0,-1 3 1 0 0,-31 66 669 0 0,3 1 1 0 0,4 1-1 0 0,-32 133 1 0 0,31-64-14 0 0,-11 159 1 0 0,35-266-602 0 0,-7 138 130 0 0,10-150-185 0 0,1 1 0 0 0,1-1 0 0 0,1 0 0 0 0,1 0 0 0 0,11 34 0 0 0,-14-53-65 0 0,0 0 1 0 0,0 0 0 0 0,0 0 0 0 0,0 0 0 0 0,1 0 0 0 0,0 0 0 0 0,-1 0-1 0 0,1-1 1 0 0,0 1 0 0 0,0 0 0 0 0,0-1 0 0 0,1 0 0 0 0,-1 1 0 0 0,0-1 0 0 0,1 0-1 0 0,0 0 1 0 0,-1 0 0 0 0,1-1 0 0 0,0 1 0 0 0,0-1 0 0 0,0 0 0 0 0,0 1-1 0 0,0-1 1 0 0,0 0 0 0 0,1-1 0 0 0,-1 1 0 0 0,0-1 0 0 0,0 1 0 0 0,0-1-1 0 0,1 0 1 0 0,-1 0 0 0 0,0 0 0 0 0,1-1 0 0 0,-1 1 0 0 0,0-1 0 0 0,0 0 0 0 0,0 0-1 0 0,0 0 1 0 0,0 0 0 0 0,0 0 0 0 0,0-1 0 0 0,0 1 0 0 0,0-1 0 0 0,3-3-1 0 0,47-31-7187 0 0,-35 23 162 0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00.99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97 1 1176 0 0,'0'0'11651'0'0,"5"13"-10907"0"0,-3-10-697 0 0,1 5 88 0 0,1 0 1 0 0,-1 1-1 0 0,-1-1 1 0 0,1 1 0 0 0,-2 0-1 0 0,1-1 1 0 0,-1 1-1 0 0,0 0 1 0 0,-1 0-1 0 0,0 0 1 0 0,-2 13 0 0 0,-62 261 1291 0 0,40-191-1194 0 0,14-44-136 0 0,1 0 0 0 0,2 0 0 0 0,0 79 0 0 0,7-126-152 0 0,0 1 0 0 0,0 0 0 0 0,0 0 0 0 0,0-1 0 0 0,0 1 0 0 0,1 0 0 0 0,-1-1 0 0 0,1 1 0 0 0,-1 0 0 0 0,1-1 0 0 0,0 1 1 0 0,-1 0-1 0 0,1-1 0 0 0,0 1 0 0 0,0-1 0 0 0,0 1 0 0 0,0-1 0 0 0,0 0 0 0 0,0 1 0 0 0,1-1 0 0 0,-1 0 0 0 0,0 0 0 0 0,1 0 0 0 0,-1 0 0 0 0,1 0 0 0 0,-1 0 0 0 0,1 0 0 0 0,0-1 0 0 0,-1 1 0 0 0,3 0 0 0 0,-1 0-491 0 0,0-1 0 0 0,0 1 0 0 0,0-1 0 0 0,0 0-1 0 0,0 0 1 0 0,1 0 0 0 0,-1-1 0 0 0,0 1 0 0 0,0-1-1 0 0,0 1 1 0 0,0-1 0 0 0,0 0 0 0 0,0 0 0 0 0,-1-1-1 0 0,1 1 1 0 0,4-3 0 0 0,4-3-5758 0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01.35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22 1 8922 0 0,'0'0'4372'0'0,"-2"37"-3960"0"0,-4 123-126 0 0,0-54 2 0 0,2-4 63 0 0,2 27-7 0 0,0-19-20 0 0,13 112 0 0 0,-9-188-184 0 0,-2-23-105 0 0,1 0 1 0 0,0 0 0 0 0,5 18 0 0 0,-4-19-1449 0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01.73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74 5857 0 0,'0'0'9289'0'0,"33"-2"-8730"0"0,112-9-251 0 0,56-16 207 0 0,-82 10-462 0 0,-98 14-216 0 0,66-6-2642 0 0,-32 5-4583 0 0,-36 4 1163 0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02.08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126 24 4401 0 0,'0'0'12659'0'0,"22"-6"-10398"0"0,-11 2-2273 0 0,-1 1-1 0 0,0 0 1 0 0,1 1-1 0 0,0 0 1 0 0,0 0-1 0 0,-1 1 1 0 0,1 1-1 0 0,0 0 1 0 0,21 2-1 0 0,-25 0-6 0 0,1-1-1 0 0,-1 1 1 0 0,0 1-1 0 0,0 0 1 0 0,0-1-1 0 0,0 2 0 0 0,0-1 1 0 0,-1 1-1 0 0,1 0 1 0 0,-1 1-1 0 0,0-1 1 0 0,10 11-1 0 0,-9-8 24 0 0,-1 0 0 0 0,1 0 0 0 0,-1 1 0 0 0,0 0 0 0 0,-1 0 0 0 0,0 1 0 0 0,0-1 0 0 0,-1 1-1 0 0,5 15 1 0 0,-7-18 40 0 0,-1 0-1 0 0,0 1 1 0 0,0-1-1 0 0,-1 1 0 0 0,1-1 1 0 0,-1 1-1 0 0,-1-1 0 0 0,1 1 1 0 0,-1-1-1 0 0,-1 0 1 0 0,-1 7-1 0 0,0-3 42 0 0,-1 0-1 0 0,0 0 1 0 0,-1-1 0 0 0,0 0-1 0 0,0 0 1 0 0,-9 10 0 0 0,-8 7 118 0 0,-1-2 1 0 0,-1 0-1 0 0,-33 24 1 0 0,52-43-194 0 0,-32 22 250 0 0,-1 0 0 0 0,-1-3 0 0 0,-74 35 0 0 0,109-58-338 0 0,1 1 1 0 0,-1 0-1 0 0,1 0 0 0 0,0 0 0 0 0,-1 0 0 0 0,1 1 0 0 0,-5 4 0 0 0,8-6 44 0 0,-1-1 0 0 0,1 0 0 0 0,0 0 0 0 0,0 1 0 0 0,0-1-1 0 0,-1 1 1 0 0,1-1 0 0 0,0 0 0 0 0,0 1 0 0 0,0-1-1 0 0,0 0 1 0 0,0 1 0 0 0,0-1 0 0 0,0 1 0 0 0,0-1 0 0 0,0 0-1 0 0,0 1 1 0 0,0-1 0 0 0,0 0 0 0 0,0 1 0 0 0,0-1 0 0 0,0 1-1 0 0,0-1 1 0 0,0 0 0 0 0,1 1 0 0 0,-1-1 0 0 0,0 0 0 0 0,0 1-1 0 0,0-1 1 0 0,1 1 0 0 0,0 0-7 0 0,1 0 1 0 0,-1 0-1 0 0,0 0 1 0 0,1 0-1 0 0,0 0 1 0 0,-1 0-1 0 0,1 0 1 0 0,0 0-1 0 0,-1-1 0 0 0,4 2 1 0 0,16 2 115 0 0,-1-1 0 0 0,1 0 1 0 0,0-1-1 0 0,0-2 0 0 0,27-1 0 0 0,-16 0 13 0 0,31-1-27 0 0,0-3-1 0 0,0-3 1 0 0,0-3 0 0 0,62-18 0 0 0,-104 22-584 0 0,-1 0 0 0 0,0-2-1 0 0,23-12 1 0 0,17-19-9161 0 0,-49 29 787 0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02.46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179 282 9362 0 0,'0'0'1694'0'0,"-24"30"-1189"0"0,-71 93-83 0 0,60-71-97 0 0,25-26-52 0 0,7-12-171 0 0,0-4-35 0 0,0 0-1 0 0,1 0 1 0 0,1-1 0 0 0,0 1 0 0 0,0 0 0 0 0,0 0-1 0 0,2 0 1 0 0,-1 0 0 0 0,1 0 0 0 0,0 0 0 0 0,4 13-1 0 0,-2-16-26 0 0,-1-1-1 0 0,1 1 1 0 0,0-1 0 0 0,1 1-1 0 0,-1-1 1 0 0,1 0-1 0 0,1 0 1 0 0,-1-1-1 0 0,1 1 1 0 0,0-1-1 0 0,0 0 1 0 0,1 0-1 0 0,-1-1 1 0 0,1 0-1 0 0,0 1 1 0 0,10 3-1 0 0,-5-2 131 0 0,0-2-1 0 0,1 0 1 0 0,0 0-1 0 0,0-1 1 0 0,0-1-1 0 0,0 0 0 0 0,0 0 1 0 0,1-1-1 0 0,-1-1 1 0 0,0 0-1 0 0,1-1 1 0 0,-1 0-1 0 0,24-6 0 0 0,-7 0 234 0 0,-1-1 0 0 0,1-2-1 0 0,-1-1 1 0 0,42-24-1 0 0,-50 24-167 0 0,-2-1-1 0 0,0 0 1 0 0,0-1-1 0 0,-1-2 0 0 0,-1 1 1 0 0,0-2-1 0 0,-1 0 1 0 0,16-23-1 0 0,-22 27-100 0 0,0-2 0 0 0,-1 1 0 0 0,-1-1 0 0 0,0 0 1 0 0,-1-1-1 0 0,-1 1 0 0 0,0-1 0 0 0,-1 0 0 0 0,0-1 0 0 0,-2 1 0 0 0,1-1 0 0 0,-1-19 0 0 0,-2 20-70 0 0,0 0-1 0 0,-1 1 1 0 0,-1-1 0 0 0,0 0 0 0 0,-1 1-1 0 0,-1 0 1 0 0,0 0 0 0 0,-1 0-1 0 0,0 0 1 0 0,-1 0 0 0 0,-1 1-1 0 0,0 0 1 0 0,0 1 0 0 0,-2 0-1 0 0,-12-16 1 0 0,11 18-38 0 0,0 0-1 0 0,0 1 1 0 0,-1 0 0 0 0,0 0 0 0 0,-1 2-1 0 0,1-1 1 0 0,-2 1 0 0 0,1 1-1 0 0,-1 0 1 0 0,0 1 0 0 0,0 0 0 0 0,-15-2-1 0 0,7 2-48 0 0,-1 1 0 0 0,1 1 0 0 0,-1 1 1 0 0,0 1-1 0 0,0 1 0 0 0,0 1 0 0 0,-22 4 0 0 0,36-4-24 0 0,-1 1 0 0 0,1 0-1 0 0,-1 1 1 0 0,1 0 0 0 0,0 0 0 0 0,0 1 0 0 0,0 0 0 0 0,0 0 0 0 0,1 1 0 0 0,0 0 0 0 0,0 0 0 0 0,0 0 0 0 0,0 1-1 0 0,-7 9 1 0 0,8-7-195 0 0,-1 1-1 0 0,1-1 0 0 0,1 1 0 0 0,0 1 0 0 0,0-1 0 0 0,0 1 0 0 0,1 0 0 0 0,1 0 1 0 0,0 0-1 0 0,0 0 0 0 0,-1 17 0 0 0,0 25-2922 0 0,3-16-2221 0 0,1-5-5118 0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02.82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206 0 15771 0 0,'0'0'1469'0'0,"4"35"-996"0"0,10 110-17 0 0,-13-133-371 0 0,-1 0 1 0 0,0 0-1 0 0,-2 14 0 0 0,-9 7 157 0 0,4-16-146 0 0,-18 40 176 0 0,-1-1 1 0 0,-43 63-1 0 0,-1 4-1936 0 0,62-106-1334 0 0,1-6-2756 0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03.19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542 72 5937 0 0,'0'0'9473'0'0,"-31"-12"-8901"0"0,-98-34 2 0 0,81 33-154 0 0,26 14-38 0 0,11 0-220 0 0,-3 1-105 0 0,0 1 1 0 0,0 0 0 0 0,1 1-1 0 0,-1 0 1 0 0,1 1-1 0 0,0 0 1 0 0,0 1 0 0 0,0 1-1 0 0,1 0 1 0 0,0 1-1 0 0,-13 11 1 0 0,19-15-84 0 0,1 1-1 0 0,-1 0 0 0 0,1 0 1 0 0,0 1-1 0 0,0-1 1 0 0,1 1-1 0 0,-1 0 1 0 0,1 1-1 0 0,1-1 1 0 0,-1 1-1 0 0,1 0 1 0 0,0-1-1 0 0,1 1 1 0 0,0 0-1 0 0,0 1 1 0 0,0-1-1 0 0,1 0 1 0 0,0 1-1 0 0,0-1 1 0 0,1 0-1 0 0,0 1 0 0 0,0-1 1 0 0,2 8-1 0 0,0-9 38 0 0,0 0 0 0 0,0 0 0 0 0,1-1-1 0 0,-1 1 1 0 0,1-1 0 0 0,1 0 0 0 0,-1 0 0 0 0,1 0-1 0 0,0 0 1 0 0,0 0 0 0 0,0-1 0 0 0,0 0-1 0 0,1 0 1 0 0,7 5 0 0 0,10 6 211 0 0,46 24-1 0 0,-63-37-204 0 0,91 42 233 0 0,-63-31-195 0 0,0 2 0 0 0,42 26 0 0 0,-74-40-18 0 0,-1-1 1 0 0,1 0 0 0 0,-1 1-1 0 0,1-1 1 0 0,0 1 0 0 0,-1-1-1 0 0,1 1 1 0 0,-1-1 0 0 0,1 1-1 0 0,-1 0 1 0 0,0-1 0 0 0,1 1-1 0 0,-1-1 1 0 0,0 1 0 0 0,1 0-1 0 0,-1-1 1 0 0,0 1 0 0 0,0 0 0 0 0,1 0-1 0 0,-1-1 1 0 0,0 1 0 0 0,0 0-1 0 0,0 0 1 0 0,0-1 0 0 0,0 1-1 0 0,0 0 1 0 0,0-1 0 0 0,0 1-1 0 0,-1 0 1 0 0,1 0 0 0 0,0-1-1 0 0,0 1 1 0 0,0 0 0 0 0,-1-1-1 0 0,1 1 1 0 0,0 0 0 0 0,-1-1-1 0 0,1 1 1 0 0,-1-1 0 0 0,1 1-1 0 0,-1 0 1 0 0,1-1 0 0 0,-1 1-1 0 0,1-1 1 0 0,-1 1 0 0 0,1-1-1 0 0,-2 1 1 0 0,-2 3 253 0 0,-1-1 1 0 0,0 1-1 0 0,1-1 0 0 0,-10 4 0 0 0,-9 2-70 0 0,0 0 0 0 0,-1-2 0 0 0,0-1-1 0 0,-1 0 1 0 0,-48 3 0 0 0,45-6-267 0 0,-1 1-1 0 0,1 1 1 0 0,-54 18-1 0 0,77-21-180 0 0,-1 0-1 0 0,1 1 0 0 0,0 0 0 0 0,0 0 1 0 0,0 0-1 0 0,-8 8 0 0 0,2 2-3311 0 0,4 2-3896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02.29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211 208 632 0 0,'0'0'11637'0'0,"-21"7"-11523"0"0,-68 24-21 0 0,85-29-80 0 0,0-1 0 0 0,0 1 0 0 0,1 0 0 0 0,-1 0 0 0 0,1 0 0 0 0,0 0 0 0 0,-5 5 0 0 0,-1 11 100 0 0,4-6-26 0 0,0-1-8 0 0,0 1 0 0 0,1 0 0 0 0,1 1-1 0 0,0-1 1 0 0,1 1 0 0 0,0-1 0 0 0,1 1 0 0 0,0 20 0 0 0,1-31-71 0 0,0 0 0 0 0,0 0 1 0 0,1 0-1 0 0,-1 0 1 0 0,0 0-1 0 0,1 0 0 0 0,-1-1 1 0 0,1 1-1 0 0,0 0 1 0 0,0 0-1 0 0,0 0 0 0 0,0 0 1 0 0,0-1-1 0 0,0 1 1 0 0,0 0-1 0 0,0-1 0 0 0,1 1 1 0 0,1 1-1 0 0,0-1 39 0 0,0 0 1 0 0,0 0-1 0 0,0 0 0 0 0,0 0 0 0 0,0-1 0 0 0,0 0 0 0 0,1 0 1 0 0,-1 0-1 0 0,0 0 0 0 0,4 1 0 0 0,1-1 113 0 0,1 0 0 0 0,-1-1 0 0 0,0 0 0 0 0,0 0 0 0 0,0-1 0 0 0,0 0-1 0 0,0 0 1 0 0,12-4 0 0 0,0-2 92 0 0,-1 0 0 0 0,0-2 0 0 0,0 0 0 0 0,-1-1 0 0 0,0-1 0 0 0,-1 0 0 0 0,0-2 0 0 0,-1 0 0 0 0,0-1 0 0 0,-1 0 0 0 0,-1-1 0 0 0,0-1 0 0 0,15-23 0 0 0,-23 30-69 0 0,-2-1-1 0 0,1 1 1 0 0,-1-1 0 0 0,0 0 0 0 0,-1 0 0 0 0,-1-1 0 0 0,1 1 0 0 0,-2-1 0 0 0,1 1-1 0 0,-1-21 1 0 0,-1 24-126 0 0,0 0 0 0 0,-1 0 0 0 0,0-1-1 0 0,0 1 1 0 0,-1 1 0 0 0,0-1 0 0 0,0 0 0 0 0,-1 0-1 0 0,0 1 1 0 0,0-1 0 0 0,0 1 0 0 0,-1 0 0 0 0,0 0 0 0 0,0 0-1 0 0,0 0 1 0 0,-1 1 0 0 0,-5-6 0 0 0,6 8-87 0 0,0-1 0 0 0,0 1-1 0 0,-1 0 1 0 0,1 0 0 0 0,-1 1 0 0 0,0 0 0 0 0,1-1 0 0 0,-1 1 0 0 0,0 1 0 0 0,0-1 0 0 0,-1 1 0 0 0,1 0 0 0 0,0 0 0 0 0,0 0-1 0 0,-1 1 1 0 0,1 0 0 0 0,0 0 0 0 0,0 0 0 0 0,-1 1 0 0 0,1 0 0 0 0,0 0 0 0 0,0 0 0 0 0,0 0 0 0 0,-8 4 0 0 0,1 2-84 0 0,0 0 0 0 0,1 0 0 0 0,0 1 0 0 0,1 0 1 0 0,0 1-1 0 0,0 1 0 0 0,1-1 0 0 0,-14 18 0 0 0,18-18-195 0 0,0-1-1 0 0,0 1 0 0 0,0 0 0 0 0,1 1 1 0 0,1-1-1 0 0,-1 1 0 0 0,2-1 1 0 0,-1 1-1 0 0,1 0 0 0 0,1 0 1 0 0,0 0-1 0 0,0 12 0 0 0,1-19 184 0 0,0-1 0 0 0,0 0-1 0 0,0 0 1 0 0,0 1 0 0 0,0-1 0 0 0,1 0 0 0 0,-1 0-1 0 0,1 1 1 0 0,0-1 0 0 0,0 0 0 0 0,0 0-1 0 0,0 0 1 0 0,0 0 0 0 0,0 0 0 0 0,0 0 0 0 0,1-1-1 0 0,-1 1 1 0 0,0 0 0 0 0,1-1 0 0 0,0 1-1 0 0,-1-1 1 0 0,1 1 0 0 0,0-1 0 0 0,0 0-1 0 0,0 1 1 0 0,0-1 0 0 0,0 0 0 0 0,0-1 0 0 0,0 1-1 0 0,0 0 1 0 0,4 0 0 0 0,-1 0 146 0 0,-1 0 1 0 0,1-1-1 0 0,-1 0 0 0 0,1 0 0 0 0,-1 0 1 0 0,1-1-1 0 0,-1 1 0 0 0,1-1 1 0 0,-1 0-1 0 0,0 0 0 0 0,1-1 1 0 0,-1 1-1 0 0,0-1 0 0 0,0 0 1 0 0,4-3-1 0 0,-6 4 0 0 0,0-1-1 0 0,0 1 1 0 0,0 0 0 0 0,1 0 0 0 0,-1-1-1 0 0,0 1 1 0 0,0 1 0 0 0,1-1-1 0 0,-1 0 1 0 0,0 1 0 0 0,1-1 0 0 0,-1 1-1 0 0,1-1 1 0 0,-1 1 0 0 0,1 0-1 0 0,2 0 1 0 0,-3 1-44 0 0,1 0 1 0 0,-1 1-1 0 0,0-1 0 0 0,0 0 0 0 0,0 1 0 0 0,0-1 1 0 0,0 1-1 0 0,-1-1 0 0 0,1 1 0 0 0,0 0 0 0 0,-1 0 1 0 0,1 0-1 0 0,-1 0 0 0 0,0 0 0 0 0,1 0 0 0 0,0 4 1 0 0,12 22 230 0 0,-2 2 1 0 0,-1-1-1 0 0,11 49 0 0 0,15 41 452 0 0,-15-71-489 0 0,-14-34 24 0 0,-1 1 1 0 0,-1 1-1 0 0,0 0 0 0 0,-1 0 1 0 0,4 24-1 0 0,-8-36-77 0 0,-1 1 1 0 0,0 0-1 0 0,0 0 0 0 0,0 0 0 0 0,0 0 0 0 0,-1 0 0 0 0,0 0 1 0 0,0 0-1 0 0,0-1 0 0 0,-1 1 0 0 0,1 0 0 0 0,-1-1 0 0 0,0 1 1 0 0,-3 5-1 0 0,1-6 22 0 0,1 0 0 0 0,-1 0 0 0 0,0 0 0 0 0,0 0 0 0 0,0 0 0 0 0,-1-1 0 0 0,1 1 0 0 0,-1-1 0 0 0,0-1 0 0 0,0 1 0 0 0,0-1 0 0 0,-7 3 0 0 0,-11 2 330 0 0,-1-2 1 0 0,1 0-1 0 0,-1-2 0 0 0,1-1 1 0 0,-1 0-1 0 0,-32-3 1 0 0,-5 1 17 0 0,-70 2 618 0 0,130-2-1114 0 0,19 10-4887 0 0,13 5-808 0 0,-8-9-1140 0 0,-11-4 447 0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03.59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313 1 8610 0 0,'0'0'1028'0'0,"25"39"-280"0"0,78 131 131 0 0,-99-163-804 0 0,-1 0-1 0 0,0 0 0 0 0,0 1 1 0 0,0-1-1 0 0,-1 1 1 0 0,0 0-1 0 0,0 0 1 0 0,-1 0-1 0 0,0 0 1 0 0,-1 0-1 0 0,0 12 1 0 0,-5 39 534 0 0,-2-2 1 0 0,-3 1-1 0 0,-24 79 1 0 0,-69 165 680 0 0,101-297-1270 0 0,-26 68 591 0 0,-49 89-1 0 0,53-120-274 0 0,-2 0 0 0 0,-1-2 0 0 0,-41 45 0 0 0,51-67-524 0 0,-8 8-834 0 0,14-8-4731 0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35.76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1 597 32 0 0,'0'0'5576'0'0,"3"0"-4452"0"0,5-1-559 0 0,-1-1 1 0 0,0 0-1 0 0,0 0 1 0 0,0-1-1 0 0,0 1 0 0 0,0-1 1 0 0,-1-1-1 0 0,1 0 1 0 0,7-5-1 0 0,57-48 1001 0 0,-50 39-1140 0 0,-4 4-155 0 0,-1-1 0 0 0,0 0 1 0 0,-2-2-1 0 0,0 1 0 0 0,0-2 1 0 0,-2 1-1 0 0,0-2 0 0 0,-1 0 1 0 0,-1 0-1 0 0,-1-1 0 0 0,0 0 1 0 0,7-29-1 0 0,-7 12 292 0 0,-2-1-1 0 0,-1-1 1 0 0,-2 1-1 0 0,-1-41 1 0 0,-3 79-475 0 0,0 16-2293 0 0,-18 373 1749 0 0,-22-2 1176 0 0,37-359-724 0 0,-23 107 415 0 0,7-41 468 0 0,17-84-898 0 0,1 0 212 0 0,8-16-1018 0 0,0-2-407 0 0,11-12-6631 0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36.39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372 1 2921 0 0,'0'0'10490'0'0,"0"8"-11122"0"0,-1 22 842 0 0,-2 1 1 0 0,-2-1-1 0 0,-11 41 1 0 0,0 8 10 0 0,-24 166 383 0 0,-26 139 515 0 0,62-356-1348 0 0,4-19 3836 0 0,3-19-3418 0 0,1 1 1 0 0,0-1 0 0 0,9-12 0 0 0,-7 11-158 0 0,17-31-60 0 0,68-111 1 0 0,-80 138-51 0 0,0 1-1 0 0,0 0 1 0 0,1 1 0 0 0,1 0 0 0 0,1 1 0 0 0,-1 0 0 0 0,27-16-1 0 0,-35 25 2 0 0,0 1-1 0 0,0-1 0 0 0,0 1 0 0 0,1 0 1 0 0,-1 0-1 0 0,1 1 0 0 0,-1-1 0 0 0,9 0 0 0 0,-11 2 39 0 0,-1 0-1 0 0,0 0 0 0 0,0 0 0 0 0,0 0 0 0 0,0 1 0 0 0,0-1 0 0 0,0 0 0 0 0,0 1 0 0 0,0 0 0 0 0,0-1 0 0 0,0 1 0 0 0,0 0 0 0 0,0 0 0 0 0,-1 0 0 0 0,1 0 0 0 0,0 1 0 0 0,-1-1 0 0 0,1 0 0 0 0,-1 1 0 0 0,1-1 0 0 0,-1 1 0 0 0,1 0 0 0 0,-1-1 0 0 0,0 1 0 0 0,2 3 0 0 0,6 15 84 0 0,-2 0 0 0 0,0 0-1 0 0,-1 1 1 0 0,-1 0 0 0 0,-1 0-1 0 0,-1 0 1 0 0,0 1 0 0 0,-2-1-1 0 0,-1 1 1 0 0,0-1 0 0 0,-2 1-1 0 0,0-1 1 0 0,-1 0 0 0 0,-12 39-1 0 0,10-47 43 0 0,0-1-1 0 0,0 0 1 0 0,-1 0 0 0 0,-1-1-1 0 0,0 0 1 0 0,-1 0-1 0 0,0-1 1 0 0,-1 1 0 0 0,-13 12-1 0 0,8-11-12 0 0,0-1 1 0 0,-1-1-1 0 0,0 0 0 0 0,0 0 0 0 0,-1-2 0 0 0,-24 10 0 0 0,13-8 26 0 0,-1-2-1 0 0,1-1 1 0 0,-2-1-1 0 0,1-1 0 0 0,-1-2 1 0 0,1 0-1 0 0,-1-2 1 0 0,-48-5-1 0 0,65 3-16 0 0,1-1 0 0 0,0 0 0 0 0,0-1 0 0 0,-11-4 0 0 0,19 6-118 0 0,0 0 0 0 0,0-1 0 0 0,0 1-1 0 0,1-1 1 0 0,-1 0 0 0 0,0 0 0 0 0,1 0-1 0 0,-4-3 1 0 0,5 4-60 0 0,0 0 0 0 0,0 0 0 0 0,0-1 0 0 0,1 1-1 0 0,-1 0 1 0 0,0 0 0 0 0,1 0 0 0 0,-1-1 0 0 0,1 1 0 0 0,0 0-1 0 0,-1-1 1 0 0,1 1 0 0 0,0 0 0 0 0,0-1 0 0 0,-1 1 0 0 0,1 0 0 0 0,0-1-1 0 0,0 1 1 0 0,1 0 0 0 0,-1-3 0 0 0,1 2-66 0 0,0-1-1 0 0,0 1 1 0 0,0 0 0 0 0,1 0 0 0 0,-1 0 0 0 0,0 0-1 0 0,1 0 1 0 0,-1 0 0 0 0,1 1 0 0 0,0-1 0 0 0,-1 0-1 0 0,1 1 1 0 0,0-1 0 0 0,0 1 0 0 0,4-2 0 0 0,37-17-1077 0 0,-37 17 980 0 0,32-10-3181 0 0,0 1 1 0 0,0 2-1 0 0,77-10 0 0 0,-95 19 3004 0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37.03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15 183 2777 0 0,'0'0'2167'0'0,"-3"30"-2047"0"0,-8 92 5 0 0,10-119-108 0 0,1 1-1 0 0,0 0 1 0 0,0 0-1 0 0,1 0 1 0 0,-1 0-1 0 0,1 0 1 0 0,1 6 0 0 0,-2-9-11 0 0,1 0 1 0 0,-1-1 0 0 0,0 1-1 0 0,1-1 1 0 0,-1 1 0 0 0,0-1-1 0 0,1 1 1 0 0,-1-1 0 0 0,1 0-1 0 0,-1 1 1 0 0,1-1 0 0 0,-1 1 0 0 0,1-1-1 0 0,-1 0 1 0 0,1 1 0 0 0,-1-1-1 0 0,1 0 1 0 0,-1 0 0 0 0,1 1-1 0 0,0-1 1 0 0,4 2 63 0 0,-2 0 114 0 0,-1 0 0 0 0,1-1 0 0 0,0 1 0 0 0,-1-1 0 0 0,1 1 0 0 0,0-1 0 0 0,0 0 0 0 0,0 0 0 0 0,0-1 0 0 0,0 1 0 0 0,0 0 0 0 0,0-1 0 0 0,1 0 0 0 0,-1 0 0 0 0,0 0 0 0 0,0 0 0 0 0,0 0 0 0 0,5-2 0 0 0,-2 0 260 0 0,-1 0 1 0 0,0 0-1 0 0,0-1 0 0 0,0 1 0 0 0,0-1 1 0 0,0-1-1 0 0,-1 1 0 0 0,1-1 1 0 0,4-5-1 0 0,4-4-95 0 0,-1 0 0 0 0,-1-1 0 0 0,0-1 0 0 0,-1 0 0 0 0,0 0 0 0 0,-2-1 0 0 0,0 0 0 0 0,0-1 0 0 0,-1 1 0 0 0,-2-2 0 0 0,1 1 0 0 0,-2-1 0 0 0,0 1 0 0 0,-1-1 0 0 0,0-32 0 0 0,-3 46-310 0 0,0 1 0 0 0,0 0 0 0 0,-1-1 1 0 0,1 1-1 0 0,-1-1 0 0 0,0 1 0 0 0,0 0 1 0 0,0 0-1 0 0,-1-1 0 0 0,1 1 0 0 0,-1 0 0 0 0,0 0 1 0 0,0 1-1 0 0,0-1 0 0 0,0 0 0 0 0,0 0 1 0 0,0 1-1 0 0,-1 0 0 0 0,-4-4 0 0 0,5 5-98 0 0,0-1-1 0 0,0 1 0 0 0,0 0 0 0 0,0 0 1 0 0,0 0-1 0 0,-1 1 0 0 0,1-1 0 0 0,0 1 0 0 0,0-1 1 0 0,-1 1-1 0 0,1 0 0 0 0,0-1 0 0 0,-1 1 1 0 0,1 0-1 0 0,0 1 0 0 0,0-1 0 0 0,-1 0 1 0 0,1 1-1 0 0,0-1 0 0 0,-1 1 0 0 0,1 0 0 0 0,0-1 1 0 0,0 1-1 0 0,0 0 0 0 0,0 1 0 0 0,0-1 1 0 0,0 0-1 0 0,0 0 0 0 0,0 1 0 0 0,-2 2 1 0 0,-2 2-72 0 0,-1 2 1 0 0,1-1-1 0 0,0 1 1 0 0,1 0-1 0 0,0 0 1 0 0,0 0 0 0 0,1 1-1 0 0,0 0 1 0 0,-4 10-1 0 0,-2 11-60 0 0,-8 44-1 0 0,16-61 116 0 0,-17 94-319 0 0,18-95 249 0 0,0 0 0 0 0,1-1-1 0 0,0 1 1 0 0,0 0 0 0 0,2 0 0 0 0,4 21 0 0 0,-5-30 140 0 0,-1 0 0 0 0,1 0 0 0 0,0-1 0 0 0,0 1 0 0 0,0-1 0 0 0,0 1 0 0 0,1-1 0 0 0,-1 1 0 0 0,0-1 0 0 0,1 0 0 0 0,0 0 0 0 0,0 1 0 0 0,-1-1 0 0 0,1-1 0 0 0,0 1 0 0 0,1 0 1 0 0,-1 0-1 0 0,0-1 0 0 0,0 1 0 0 0,1-1 0 0 0,-1 0 0 0 0,1 1 0 0 0,-1-1 0 0 0,1 0 0 0 0,0-1 0 0 0,-1 1 0 0 0,1 0 0 0 0,0-1 0 0 0,0 0 0 0 0,-1 1 0 0 0,1-1 0 0 0,0 0 0 0 0,0 0 1 0 0,-1-1-1 0 0,1 1 0 0 0,0-1 0 0 0,0 1 0 0 0,2-2 0 0 0,10-3 275 0 0,0-1 0 0 0,-1 0 0 0 0,0-1 1 0 0,0 0-1 0 0,17-13 0 0 0,-26 17-287 0 0,75-52 1129 0 0,116-101 0 0 0,-187 148-1144 0 0,0 0 0 0 0,0 1 0 0 0,1 0 0 0 0,0 0 0 0 0,22-9 1 0 0,-32 16-29 0 0,1 1 1 0 0,0 0 0 0 0,-1-1 0 0 0,1 1 0 0 0,0 0 0 0 0,-1 0 0 0 0,1 0 0 0 0,-1 0 0 0 0,0 0-1 0 0,1 0 1 0 0,-1-1 0 0 0,0 1 0 0 0,1 0 0 0 0,-1 0 0 0 0,0 0 0 0 0,0 0 0 0 0,0 0 0 0 0,0 0-1 0 0,0 0 1 0 0,0 2 0 0 0,0 0-31 0 0,7 67 281 0 0,-5 118 1 0 0,-3-98-31 0 0,0-88-182 0 0,1 0 0 0 0,0 0 0 0 0,0 0 1 0 0,1 0-1 0 0,-1-1 0 0 0,0 1 0 0 0,1 0 0 0 0,-1 0 0 0 0,1 0 0 0 0,-1-1 0 0 0,1 1 0 0 0,0 0 0 0 0,0-1 0 0 0,0 1 0 0 0,0 0 0 0 0,0-1 0 0 0,0 1 0 0 0,0-1 0 0 0,0 0 0 0 0,1 1 0 0 0,-1-1 0 0 0,0 0 0 0 0,3 2 0 0 0,-2-2-300 0 0,0-1-1 0 0,-1 1 1 0 0,1 0-1 0 0,0-1 1 0 0,0 1-1 0 0,0-1 1 0 0,0 0-1 0 0,0 1 1 0 0,2-1-1 0 0,22-5-7235 0 0,-14 0 1486 0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37.48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72 0 16428 0 0,'0'0'504'0'0,"2"194"-72"0"0,-20-142-200 0 0,-3 6-688 0 0,0-15-2721 0 0,7-11-7985 0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17.27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31 651 12859 0 0,'0'0'-930'0'0,"24"-4"1137"0"0,77-17 272 0 0,-87 18-330 0 0,1-1 1 0 0,-1-1-1 0 0,0 0 1 0 0,-1-1-1 0 0,1-1 1 0 0,17-11-1 0 0,-10 5 81 0 0,-2 2 14 0 0,-1 0 0 0 0,-1-1 1 0 0,0-1-1 0 0,0-1 0 0 0,-1 0 0 0 0,-1-1 0 0 0,-1-1 0 0 0,0 0 1 0 0,-1-1-1 0 0,0 0 0 0 0,-2-1 0 0 0,0 0 0 0 0,-1-1 0 0 0,-1-1 1 0 0,0 1-1 0 0,-2-1 0 0 0,0-1 0 0 0,-2 1 0 0 0,0-1 1 0 0,2-23-1 0 0,-5 31-106 0 0,-1 0 1 0 0,-1-1-1 0 0,0 1 1 0 0,-1-1-1 0 0,-3-21 1 0 0,2 31-105 0 0,1-1-1 0 0,0 1 1 0 0,-1-1 0 0 0,0 1 0 0 0,0 0 0 0 0,-1-1-1 0 0,1 1 1 0 0,-1 0 0 0 0,0 1 0 0 0,0-1 0 0 0,0 0-1 0 0,0 1 1 0 0,-1 0 0 0 0,1-1 0 0 0,-1 1 0 0 0,0 1-1 0 0,0-1 1 0 0,0 1 0 0 0,-6-4 0 0 0,5 4-46 0 0,1 1 1 0 0,-1-1 0 0 0,1 1-1 0 0,-1-1 1 0 0,0 1 0 0 0,0 0-1 0 0,1 1 1 0 0,-1-1 0 0 0,0 1-1 0 0,0 0 1 0 0,0 0-1 0 0,0 1 1 0 0,-6 1 0 0 0,4 0-39 0 0,-1 0 1 0 0,1 1-1 0 0,0 0 0 0 0,0 0 1 0 0,0 0-1 0 0,0 1 0 0 0,-9 8 1 0 0,-2 2-59 0 0,1 1 1 0 0,1 1 0 0 0,1 1 0 0 0,-23 31-1 0 0,3 3 48 0 0,2 0 0 0 0,3 3 0 0 0,2 0 0 0 0,2 2 0 0 0,3 1 0 0 0,-18 64 0 0 0,35-97-15 0 0,1-1-1 0 0,1 1 0 0 0,1 1 0 0 0,1-1 0 0 0,1 0 0 0 0,1 1 1 0 0,5 37-1 0 0,-3-51 78 0 0,0 1-1 0 0,0-1 1 0 0,1 1 0 0 0,1-1 0 0 0,0 0 0 0 0,0-1 0 0 0,1 1-1 0 0,1-1 1 0 0,-1 0 0 0 0,2 0 0 0 0,-1 0 0 0 0,2-1 0 0 0,-1 0 0 0 0,1 0-1 0 0,0-1 1 0 0,1 0 0 0 0,15 11 0 0 0,-16-15-11 0 0,-1-1 0 0 0,1 1 0 0 0,-1-1 0 0 0,1-1-1 0 0,0 1 1 0 0,0-2 0 0 0,0 1 0 0 0,0-1 0 0 0,0 0 0 0 0,0 0 0 0 0,0-1 0 0 0,1 0 0 0 0,-1-1 0 0 0,16-3 0 0 0,0-1-719 0 0,0-1 0 0 0,-1-1 0 0 0,39-18 1 0 0,135-79-10728 0 0,-168 87 7517 0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17.63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72 1 13691 0 0,'0'0'3189'0'0,"35"1"-3179"0"0,113 9 106 0 0,-143-10-109 0 0,1 1 0 0 0,0 0-1 0 0,-1 1 1 0 0,1-1 0 0 0,-1 1-1 0 0,1 0 1 0 0,-1 0 0 0 0,8 5-1 0 0,-11-5 0 0 0,1 0-1 0 0,-1 0 0 0 0,0 0 0 0 0,0 0 0 0 0,0 1 0 0 0,0-1 0 0 0,0 1 0 0 0,3 5 0 0 0,1 2 16 0 0,1 1 39 0 0,-2 0 1 0 0,1 0-1 0 0,-1 1 1 0 0,-1 0-1 0 0,0-1 1 0 0,-1 1-1 0 0,0 1 0 0 0,-1-1 1 0 0,0 0-1 0 0,0 23 1 0 0,-2-9 123 0 0,-1 0 1 0 0,-2 0 0 0 0,0 0 0 0 0,-9 30-1 0 0,-5 4 170 0 0,-3-1 1 0 0,-3-1-1 0 0,-51 95 0 0 0,-16 2-2163 0 0,-5-9-5903 0 0,50-80-2905 0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38.60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206 37 8210 0 0,'0'0'8544'0'0,"11"-8"-8870"0"0,29-19 104 0 0,-39 27 220 0 0,-1 0 0 0 0,0-1 0 0 0,0 1 1 0 0,1 0-1 0 0,-1 0 0 0 0,0 0 0 0 0,0 0 0 0 0,1 0 0 0 0,-1 0 0 0 0,0 0 0 0 0,1 0 0 0 0,-1 0 1 0 0,0 0-1 0 0,1 0 0 0 0,-1 0 0 0 0,0 0 0 0 0,0 0 0 0 0,1 0 0 0 0,-1 0 0 0 0,0 0 0 0 0,1 0 1 0 0,-1 0-1 0 0,0 0 0 0 0,0 0 0 0 0,1 1 0 0 0,-1-1 0 0 0,0 0 0 0 0,0 0 0 0 0,1 0 0 0 0,-1 1 0 0 0,0-1 1 0 0,0 0-1 0 0,0 0 0 0 0,1 0 0 0 0,-1 1 0 0 0,0-1 0 0 0,0 0 0 0 0,0 0 0 0 0,0 1 0 0 0,0-1 1 0 0,1 0-1 0 0,-1 1 0 0 0,0-1 0 0 0,0 0 0 0 0,0 0 0 0 0,0 1 0 0 0,0-1 0 0 0,0 0 0 0 0,0 1 1 0 0,0-1-1 0 0,0 0 0 0 0,0 0 0 0 0,0 1 0 0 0,0-1 0 0 0,-3 22 61 0 0,3-19-27 0 0,-9 45 509 0 0,-2 0 0 0 0,-31 84 0 0 0,-57 83-90 0 0,78-176-952 0 0,-31 62-2499 0 0,44-81-1851 0 0,-9 30 1 0 0,12-34-215 0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39.21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1 963 240 0 0,'0'0'10549'0'0,"22"-16"-10205"0"0,72-54-115 0 0,-13 12-4 0 0,-14 12 188 0 0,-3-3 1 0 0,90-87-1 0 0,-120 99 75 0 0,-2-2 0 0 0,-2-1 0 0 0,-1-2 1 0 0,-2 0-1 0 0,-2-2 0 0 0,-2-1 1 0 0,-3-1-1 0 0,23-70 0 0 0,-37 97 64 0 0,-2-1 0 0 0,0 0 0 0 0,-1 0 0 0 0,0-37 1 0 0,-3 58-550 0 0,0-1 1 0 0,0 0 0 0 0,0 0 0 0 0,0 0 0 0 0,0 0 0 0 0,0 0-1 0 0,0 1 1 0 0,0-1 0 0 0,0 0 0 0 0,0 0 0 0 0,-1 0-1 0 0,1 0 1 0 0,0 0 0 0 0,0 0 0 0 0,0 0 0 0 0,0 1 0 0 0,0-1-1 0 0,0 0 1 0 0,-1 0 0 0 0,1 0 0 0 0,0 0 0 0 0,0 0 0 0 0,0 0-1 0 0,0 0 1 0 0,-1 0 0 0 0,1 0 0 0 0,0 0 0 0 0,0 0 0 0 0,0 0-1 0 0,0 0 1 0 0,0 0 0 0 0,-1 0 0 0 0,1 0 0 0 0,0 0-1 0 0,0 0 1 0 0,0 0 0 0 0,0 0 0 0 0,-1 0 0 0 0,1 0 0 0 0,0 0-1 0 0,0 0 1 0 0,0 0 0 0 0,0-1 0 0 0,0 1 0 0 0,-1 0 0 0 0,1 0-1 0 0,0 0 1 0 0,0 0 0 0 0,0 0 0 0 0,0 0 0 0 0,0 0-1 0 0,0-1 1 0 0,0 1 0 0 0,0 0 0 0 0,0 0 0 0 0,-1 0 0 0 0,1 0-1 0 0,0 0 1 0 0,0-1 0 0 0,0 1 0 0 0,0 0 0 0 0,0 0 0 0 0,0-1-1 0 0,-9 13-562 0 0,-25 56 331 0 0,2 2-1 0 0,4 1 1 0 0,-29 109 0 0 0,-32 229 405 0 0,37-149-107 0 0,37-204 276 0 0,-26 65 0 0 0,18-58-181 0 0,22-60-168 0 0,-2 5-43 0 0,0 0 0 0 0,1 0 0 0 0,0 0 0 0 0,0 0 0 0 0,0 12 0 0 0,2-20-105 0 0,1 1 1 0 0,0-1-1 0 0,0 1 1 0 0,0-1-1 0 0,0 0 1 0 0,0 0-1 0 0,0 1 1 0 0,0-1-1 0 0,0 0 1 0 0,0 0-1 0 0,0 0 0 0 0,0 0 1 0 0,0 0-1 0 0,0 0 1 0 0,0 0-1 0 0,0-1 1 0 0,2 1-1 0 0,19-4-5546 0 0,-13 1-2098 0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39.78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245 0 4489 0 0,'0'0'4019'0'0,"0"24"-3264"0"0,0 78 37 0 0,-1-55 293 0 0,-2 1-1 0 0,-14 73 0 0 0,-31 65 249 0 0,40-158-1139 0 0,-53 155 600 0 0,-7 21-192 0 0,74-207 1427 0 0,9-15-1502 0 0,18-26-482 0 0,198-237 155 0 0,-230 280-202 0 0,30-32-39 0 0,47-40-1 0 0,-69 65-21 0 0,0 0 0 0 0,1 2 0 0 0,0-1-1 0 0,0 1 1 0 0,1 0 0 0 0,0 1 0 0 0,0 1 0 0 0,0-1-1 0 0,0 2 1 0 0,19-4 0 0 0,-28 6 24 0 0,0 1-1 0 0,0 0 1 0 0,0 0-1 0 0,0 0 1 0 0,0 0 0 0 0,1 1-1 0 0,-1-1 1 0 0,0 1-1 0 0,0-1 1 0 0,0 1 0 0 0,0 0-1 0 0,-1-1 1 0 0,1 1 0 0 0,0 0-1 0 0,0 0 1 0 0,0 0-1 0 0,-1 1 1 0 0,1-1 0 0 0,0 0-1 0 0,-1 1 1 0 0,1-1-1 0 0,-1 1 1 0 0,0-1 0 0 0,1 1-1 0 0,-1 0 1 0 0,0-1 0 0 0,0 1-1 0 0,0 0 1 0 0,0 0-1 0 0,0 0 1 0 0,-1 0 0 0 0,2 3-1 0 0,1 7 35 0 0,-1 0-1 0 0,0 0 1 0 0,0-1-1 0 0,-1 19 1 0 0,0-23 4 0 0,0 31 63 0 0,-1 0 0 0 0,-2 0 0 0 0,-8 41 0 0 0,5-54 39 0 0,-1 0 0 0 0,-1 0 0 0 0,-1-1 0 0 0,-1 0-1 0 0,-19 34 1 0 0,20-45 45 0 0,0-1 0 0 0,-1 0 0 0 0,-1 0 0 0 0,0-1 0 0 0,-1-1 0 0 0,0 1 0 0 0,0-2 0 0 0,-1 1 0 0 0,-1-2 0 0 0,1 0 0 0 0,-1 0 0 0 0,-1-1 0 0 0,1-1 0 0 0,-22 8 0 0 0,2-3 11 0 0,-1-2 1 0 0,-1-1-1 0 0,1-1 0 0 0,-1-2 1 0 0,-36 0-1 0 0,57-4-124 0 0,-11 0 10 0 0,-46-3 1 0 0,71 2-136 0 0,-1 0 1 0 0,0 0-1 0 0,1 0 0 0 0,-1 0 0 0 0,1 0 0 0 0,-1 0 1 0 0,1 0-1 0 0,-1 0 0 0 0,0 0 0 0 0,1 0 1 0 0,-1-1-1 0 0,1 1 0 0 0,-1 0 0 0 0,1 0 0 0 0,-1-1 1 0 0,1 1-1 0 0,-1 0 0 0 0,1-1 0 0 0,-1 1 0 0 0,1 0 1 0 0,-1-1-1 0 0,1 1 0 0 0,-1-1 0 0 0,1 1 1 0 0,0 0-1 0 0,-1-1 0 0 0,1 1 0 0 0,0-1 0 0 0,0 0 1 0 0,-1 1-1 0 0,1-1 0 0 0,0 1 0 0 0,0-1 1 0 0,0 1-1 0 0,-1-1 0 0 0,1 0 0 0 0,0 0-287 0 0,1 0 0 0 0,-1 0 0 0 0,1 0 0 0 0,-1 0 1 0 0,0 0-1 0 0,1 0 0 0 0,0 0 0 0 0,-1 1 0 0 0,1-1 0 0 0,-1 0 0 0 0,1 0 0 0 0,0 1 0 0 0,0-1 0 0 0,-1 0 0 0 0,1 1 0 0 0,0-1 0 0 0,0 1 0 0 0,1-1 1 0 0,9-6-4350 0 0,-3 1-980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02.70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137 1 14107 0 0,'0'0'3997'0'0,"-3"13"-4162"0"0,-56 241 1134 0 0,-11 78 457 0 0,68-320-1430 0 0,1 0 1 0 0,0 18-1 0 0,1-29-37 0 0,0-1 0 0 0,1 1 1 0 0,-1 0-1 0 0,1-1 0 0 0,-1 1 0 0 0,1 0 1 0 0,-1-1-1 0 0,1 1 0 0 0,-1-1 0 0 0,1 1 0 0 0,-1-1 1 0 0,1 1-1 0 0,0-1 0 0 0,-1 1 0 0 0,1-1 1 0 0,0 0-1 0 0,0 1 0 0 0,-1-1 0 0 0,1 0 0 0 0,0 1 1 0 0,0-1-1 0 0,-1 0 0 0 0,1 0 0 0 0,0 0 1 0 0,0 0-1 0 0,0 0 0 0 0,-1 0 0 0 0,1 0 0 0 0,0 0 1 0 0,0 0-1 0 0,0 0 0 0 0,-1-1 0 0 0,1 1 1 0 0,1 0-1 0 0,28-7-2898 0 0,4-8-5302 0 0,-23 8 525 0 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40.55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92 332 14731 0 0,'0'0'-208'0'0,"-17"31"-3155"0"0,17-31 3363 0 0,-66 128-191 0 0,65-125 182 0 0,0-1 1 0 0,-1 1-1 0 0,1 0 0 0 0,0 0 0 0 0,1 0 1 0 0,-1 0-1 0 0,0 0 0 0 0,1 0 1 0 0,0 0-1 0 0,0 0 0 0 0,-1 0 0 0 0,2 6 1 0 0,0-8 4 0 0,-1 0 0 0 0,1 1 0 0 0,-1-1 0 0 0,1 0 0 0 0,0 0 0 0 0,-1 0 0 0 0,1 0 0 0 0,0 0 0 0 0,0 0 0 0 0,0 0 0 0 0,0 0 0 0 0,0 0 0 0 0,0-1 0 0 0,0 1 0 0 0,1 1 0 0 0,5 2 0 0 0,-3 0 89 0 0,1-1-1 0 0,-1 1 1 0 0,1-1 0 0 0,0 0 0 0 0,0-1 0 0 0,1 1 0 0 0,-1-1 0 0 0,1 0-1 0 0,-1-1 1 0 0,1 1 0 0 0,-1-1 0 0 0,1 0 0 0 0,0 0 0 0 0,0-1 0 0 0,-1 0-1 0 0,1 0 1 0 0,0 0 0 0 0,0-1 0 0 0,0 1 0 0 0,-1-1 0 0 0,1-1 0 0 0,-1 1 0 0 0,9-4-1 0 0,10-5 457 0 0,-1-1-1 0 0,0-1 1 0 0,41-28-1 0 0,-50 30-476 0 0,5-2 178 0 0,0-2 1 0 0,-1 0-1 0 0,-1-2 0 0 0,0 0 0 0 0,-1 0 1 0 0,-1-2-1 0 0,18-25 0 0 0,-24 28-49 0 0,0-1 0 0 0,-1 1-1 0 0,-1-1 1 0 0,0 0 0 0 0,-1-1 0 0 0,-1 0-1 0 0,-1 0 1 0 0,0 0 0 0 0,-1 0-1 0 0,1-22 1 0 0,-4 30-156 0 0,1 1 0 0 0,-1 0 0 0 0,-1-1 0 0 0,0 1 0 0 0,0 0 0 0 0,-1 0 1 0 0,1 0-1 0 0,-2 0 0 0 0,-4-11 0 0 0,6 15-67 0 0,-1 1 1 0 0,0 0 0 0 0,0 0-1 0 0,-1 0 1 0 0,1 0 0 0 0,-1 0-1 0 0,0 0 1 0 0,1 0 0 0 0,-1 1-1 0 0,0 0 1 0 0,-1-1 0 0 0,1 1-1 0 0,0 0 1 0 0,0 1 0 0 0,-1-1-1 0 0,1 0 1 0 0,-1 1 0 0 0,0 0-1 0 0,1 0 1 0 0,-1 0 0 0 0,0 0-1 0 0,-7 0 1 0 0,2 1-70 0 0,-1-1 0 0 0,1 2 1 0 0,0-1-1 0 0,0 1 0 0 0,-1 1 0 0 0,1-1 0 0 0,0 2 0 0 0,0-1 1 0 0,0 1-1 0 0,0 0 0 0 0,1 1 0 0 0,-1 0 0 0 0,1 1 0 0 0,0 0 1 0 0,0 0-1 0 0,1 0 0 0 0,0 1 0 0 0,0 0 0 0 0,0 1 1 0 0,0-1-1 0 0,1 1 0 0 0,-6 10 0 0 0,-1 1-180 0 0,1 1 0 0 0,1 0 0 0 0,1 1 0 0 0,1 0-1 0 0,1 1 1 0 0,0 0 0 0 0,2 0 0 0 0,-6 29 0 0 0,3-6-333 0 0,2 1 0 0 0,2-1 0 0 0,1 1 1 0 0,4 54-1 0 0,0-95 641 0 0,1 0 0 0 0,-1 0 0 0 0,1-1 0 0 0,0 1 0 0 0,0 0 0 0 0,1 0 0 0 0,-1-1 0 0 0,1 1 0 0 0,0-1 0 0 0,0 1 0 0 0,0-1 0 0 0,0 0 0 0 0,0 0 0 0 0,1 0 0 0 0,-1 0 0 0 0,1 0 0 0 0,0 0 0 0 0,0-1 0 0 0,0 1 0 0 0,0-1 0 0 0,1 0 0 0 0,-1 0 0 0 0,0 0 0 0 0,1-1 0 0 0,0 1 0 0 0,-1-1 0 0 0,1 1 0 0 0,0-1 0 0 0,-1-1 0 0 0,1 1 0 0 0,0 0 0 0 0,4-1 0 0 0,23 3 232 0 0,0-2 1 0 0,-1-1-1 0 0,46-7 0 0 0,-57 4-120 0 0,1-1 1 0 0,-1-1-1 0 0,-1-1 1 0 0,1 0-1 0 0,-1-2 1 0 0,27-14-1 0 0,-21 6 30 0 0,-1 0-1 0 0,0-2 0 0 0,-1 0 0 0 0,-1-2 1 0 0,-1 0-1 0 0,-1-1 0 0 0,27-38 0 0 0,4-17 261 0 0,42-83-1 0 0,-77 132-246 0 0,-7 15 199 0 0,-1 0 0 0 0,-1 0 0 0 0,0-1-1 0 0,7-23 1 0 0,-11 28-1178 0 0,-5 19-181 0 0,-3 20 160 0 0,6-28 811 0 0,-1 14-50 0 0,1 0 0 0 0,0 0 0 0 0,3 18 0 0 0,-2-28 37 0 0,1-1-1 0 0,0 0 1 0 0,0 0 0 0 0,0 0 0 0 0,0 0-1 0 0,1-1 1 0 0,0 1 0 0 0,0-1 0 0 0,1 0-1 0 0,0 1 1 0 0,7 7 0 0 0,-6-8 51 0 0,0-1 1 0 0,1 1-1 0 0,-1-1 0 0 0,1 0 1 0 0,0-1-1 0 0,0 1 0 0 0,9 2 1 0 0,-2 1 244 0 0,-13-7-237 0 0,0 1-1 0 0,1-1 0 0 0,-1 1 1 0 0,1-1-1 0 0,-1 1 0 0 0,0-1 1 0 0,1 1-1 0 0,-1-1 0 0 0,0 1 1 0 0,1 0-1 0 0,-1-1 0 0 0,0 1 0 0 0,0-1 1 0 0,0 1-1 0 0,1 0 0 0 0,-1-1 1 0 0,0 1-1 0 0,0 0 0 0 0,0-1 1 0 0,0 1-1 0 0,0 0 0 0 0,0-1 1 0 0,-1 1-1 0 0,1 0 0 0 0,0-1 1 0 0,0 1-1 0 0,0-1 0 0 0,-1 1 1 0 0,1 0-1 0 0,0-1 0 0 0,-1 2 0 0 0,-12 23 257 0 0,11-21-177 0 0,-10 17 15 0 0,2 1-1 0 0,0-1 1 0 0,2 2-1 0 0,0-1 1 0 0,2 1-1 0 0,0 1 1 0 0,-4 37-1 0 0,10-51-94 0 0,0 0-1 0 0,0-1 1 0 0,0 1 0 0 0,2 0-1 0 0,-1-1 1 0 0,1 1 0 0 0,0-1-1 0 0,1 0 1 0 0,5 12-1 0 0,-5-14-41 0 0,1-1 0 0 0,0 1-1 0 0,0-1 1 0 0,0 0-1 0 0,1 0 1 0 0,0-1-1 0 0,0 1 1 0 0,1-1-1 0 0,-1 0 1 0 0,1-1-1 0 0,0 1 1 0 0,0-1 0 0 0,9 4-1 0 0,-4-3-154 0 0,0-1 0 0 0,0 0 0 0 0,0-1 0 0 0,0 0 0 0 0,0-1 0 0 0,1 0 0 0 0,-1-1 0 0 0,1 0 0 0 0,-1-1 0 0 0,1-1 0 0 0,0 1 0 0 0,-1-2 0 0 0,0 1 0 0 0,1-2 0 0 0,-1 0 0 0 0,0 0 0 0 0,14-6 0 0 0,-5 1-1248 0 0,0-1 0 0 0,-1-1-1 0 0,0-1 1 0 0,-1 0 0 0 0,0-1 0 0 0,-1-1 0 0 0,0-1 0 0 0,19-20-1 0 0,-16 11-1139 0 0,-5 3 1631 0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40.89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374 0 19540 0 0,'0'0'-509'0'0,"17"35"-1262"0"0,-17-35 1771 0 0,68 150 333 0 0,-62-138-268 0 0,-2 0 0 0 0,1 1 0 0 0,-2 0 0 0 0,0 0 0 0 0,0 0 1 0 0,-1 0-1 0 0,-1 0 0 0 0,0 1 0 0 0,-1 13 0 0 0,0 2 78 0 0,-1 12-72 0 0,-1 0 0 0 0,-1 0 0 0 0,-3-1 0 0 0,-19 72 1 0 0,9-59 506 0 0,-4 0-1 0 0,-48 96 1 0 0,22-69-1454 0 0,-56 75 0 0 0,-65 63-9225 0 0,137-180 1478 0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33.03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9090 0 0,'0'0'-768'0'0,"22"34"1459"0"0,-22-34-691 0 0,89 150 677 0 0,-84-141-588 0 0,0 0-1 0 0,-1 0 1 0 0,0 0 0 0 0,0 0-1 0 0,-1 1 1 0 0,0-1-1 0 0,-1 1 1 0 0,0 0 0 0 0,0-1-1 0 0,-1 1 1 0 0,-1 0 0 0 0,0 12-1 0 0,0 3 126 0 0,2 35 140 0 0,-4-1 0 0 0,-1 0 0 0 0,-17 87 0 0 0,-32 48-2986 0 0,12-68-3543 0 0,23-78 2510 0 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34.19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8 5641 0 0,'0'0'8927'0'0,"9"-2"-12322"0"0,5 0 3453 0 0,-1 1 1 0 0,1-1-1 0 0,-1 2 0 0 0,28 2 1 0 0,65 13 117 0 0,-64-9-204 0 0,36 6-384 0 0,119 19-6809 0 0,-160-23 3241 0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34.59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16572 0 0,'0'0'-16'0'0,"195"139"-2961"0"0,-120-125 3145 0 0,9-7-56 0 0,3-2-72 0 0,0-3-24 0 0,1-2-216 0 0,-3 0-1344 0 0,-27 0-1673 0 0,-18-2-5737 0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42.71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84 37 10354 0 0,'0'0'7080'0'0,"5"-9"-7385"0"0,2-3 259 0 0,3-4-91 0 0,-9 18 141 0 0,-1 1 1 0 0,0-1 0 0 0,1 1 0 0 0,-1-1-1 0 0,0 0 1 0 0,0 1 0 0 0,-1-1-1 0 0,1 0 1 0 0,0 1 0 0 0,-1-1 0 0 0,0 3-1 0 0,-87 382 1019 0 0,83-373-1090 0 0,3-8-103 0 0,0 0-1 0 0,0 0 0 0 0,0 0 0 0 0,1 1 0 0 0,0-1 0 0 0,0 1 1 0 0,1-1-1 0 0,-1 1 0 0 0,2 11 0 0 0,0-18-79 0 0,-1 1-1 0 0,1 0 1 0 0,0-1 0 0 0,-1 1-1 0 0,1 0 1 0 0,0-1 0 0 0,0 1-1 0 0,-1-1 1 0 0,1 0 0 0 0,0 1-1 0 0,0-1 1 0 0,0 0 0 0 0,0 1-1 0 0,-1-1 1 0 0,1 0 0 0 0,0 0-1 0 0,0 0 1 0 0,0 0 0 0 0,0 0-1 0 0,0 0 1 0 0,0 0 0 0 0,0 0-1 0 0,0 0 1 0 0,0 0 0 0 0,10-2-4849 0 0,-2-2 206 0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44.28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474 537 48 0 0,'0'0'11652'0'0,"-22"17"-10872"0"0,-70 48-89 0 0,57-46-98 0 0,19-18-142 0 0,7-2-216 0 0,-9 2 166 0 0,-1-1 1 0 0,1 0-1 0 0,0-2 0 0 0,0 0 1 0 0,-34-9-1 0 0,47 9-372 0 0,0 1-1 0 0,0-1 0 0 0,0 0 0 0 0,0-1 0 0 0,0 1 1 0 0,0-1-1 0 0,1 0 0 0 0,0-1 0 0 0,-1 1 0 0 0,1 0 1 0 0,0-1-1 0 0,0 0 0 0 0,1 0 0 0 0,-1-1 1 0 0,1 1-1 0 0,0 0 0 0 0,0-1 0 0 0,1 0 0 0 0,-1 0 1 0 0,1 0-1 0 0,0 0 0 0 0,0 0 0 0 0,1 0 1 0 0,-1-6-1 0 0,0-4-133 0 0,1 0 0 0 0,0 1 0 0 0,1-1 1 0 0,1 0-1 0 0,1 0 0 0 0,0 1 0 0 0,0-1 1 0 0,2 1-1 0 0,0-1 0 0 0,0 1 0 0 0,2 0 0 0 0,0 1 1 0 0,0-1-1 0 0,1 1 0 0 0,13-18 0 0 0,0 2 15 0 0,2 1 0 0 0,1 1 0 0 0,1 2 0 0 0,1 0 0 0 0,40-31 0 0 0,-58 51 94 0 0,17-14 122 0 0,28-16 0 0 0,-45 30-116 0 0,0 1 0 0 0,1 1 0 0 0,-1-1 0 0 0,1 1 0 0 0,0 1 0 0 0,0-1 0 0 0,0 1 0 0 0,17-2 0 0 0,-24 4-19 0 0,1 1 1 0 0,0-1-1 0 0,0 0 1 0 0,-1 0-1 0 0,1 1 1 0 0,0-1-1 0 0,0 1 1 0 0,-1-1-1 0 0,1 1 1 0 0,0 0-1 0 0,-1 0 1 0 0,1-1-1 0 0,-1 1 1 0 0,1 0-1 0 0,-1 1 0 0 0,0-1 1 0 0,1 0-1 0 0,-1 0 1 0 0,0 1-1 0 0,0-1 1 0 0,0 0-1 0 0,0 1 1 0 0,0-1-1 0 0,0 1 1 0 0,0-1-1 0 0,0 1 1 0 0,-1 0-1 0 0,1-1 1 0 0,0 1-1 0 0,-1 0 1 0 0,0-1-1 0 0,1 4 1 0 0,1 6 81 0 0,0 1 1 0 0,-1 0-1 0 0,-1 21 1 0 0,0-23 19 0 0,-1 11 64 0 0,-1 0 0 0 0,-1 0 0 0 0,-1 0 1 0 0,-11 37-1 0 0,-38 78 290 0 0,-87 155 94 0 0,112-244-272 0 0,-1-2 1 0 0,-2-1 0 0 0,-74 78 0 0 0,80-99 193 0 0,-50 36 0 0 0,74-58-404 0 0,1-1 1 0 0,0 0 0 0 0,0 0-1 0 0,0 1 1 0 0,-1-1 0 0 0,1 0 0 0 0,0 0-1 0 0,0 1 1 0 0,-1-1 0 0 0,1 0-1 0 0,0 0 1 0 0,-1 0 0 0 0,1 0 0 0 0,0 0-1 0 0,0 1 1 0 0,-1-1 0 0 0,1 0-1 0 0,0 0 1 0 0,-1 0 0 0 0,1 0 0 0 0,0 0-1 0 0,-1 0 1 0 0,1 0 0 0 0,0 0 0 0 0,-1 0-1 0 0,1 0 1 0 0,0 0 0 0 0,-1 0-1 0 0,1 0 1 0 0,-1-1 0 0 0,3-8-298 0 0,11-14-1792 0 0,-11 21 1905 0 0,1 1 0 0 0,-1-1 0 0 0,1 0 0 0 0,0 1-1 0 0,-1-1 1 0 0,1 1 0 0 0,0 0 0 0 0,0 0-1 0 0,0 0 1 0 0,5-1 0 0 0,35-3-76 0 0,-28 3 143 0 0,222-12 78 0 0,-65 6 97 0 0,-165 8 10 0 0,0-1-1 0 0,0 1 0 0 0,0-1 0 0 0,1-1 1 0 0,-1 1-1 0 0,0-1 0 0 0,-1 0 0 0 0,1-1 0 0 0,0 1 1 0 0,-1-2-1 0 0,1 1 0 0 0,-1 0 0 0 0,0-1 1 0 0,0-1-1 0 0,0 1 0 0 0,7-8 0 0 0,-4 0-141 0 0,-1-1 0 0 0,0 0-1 0 0,0 0 1 0 0,-1-1 0 0 0,-1 1 0 0 0,6-21-1 0 0,5-29-3353 0 0,-6 2-5532 0 0,-9 44 1470 0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44.94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280 1 9210 0 0,'0'0'2207'0'0,"2"34"-1773"0"0,4 112-90 0 0,-1-14 785 0 0,-20 208 1 0 0,5-237-677 0 0,-9 187 1554 0 0,19-303 595 0 0,3-4-2508 0 0,0 1 0 0 0,1 0-1 0 0,10-27 1 0 0,-4 14-61 0 0,139-362 17 0 0,-141 372-128 0 0,18-27 0 0 0,-23 41 58 0 0,0 0 1 0 0,0 1-1 0 0,1-1 1 0 0,0 1-1 0 0,0 0 1 0 0,0 0-1 0 0,0 0 0 0 0,1 1 1 0 0,-1 0-1 0 0,11-6 1 0 0,-13 8 5 0 0,-1 1 0 0 0,1-1 0 0 0,0 1 0 0 0,0 0 0 0 0,0-1 0 0 0,-1 1 0 0 0,1 0 0 0 0,0 0 0 0 0,0 0 0 0 0,0 0 0 0 0,0 1 0 0 0,0-1 0 0 0,-1 0 0 0 0,1 1 0 0 0,0-1 0 0 0,0 1 0 0 0,-1 0 0 0 0,1-1 0 0 0,0 1 0 0 0,-1 0 0 0 0,1 0 0 0 0,-1 0 0 0 0,1 0 0 0 0,-1 1 0 0 0,1-1 0 0 0,0 2 0 0 0,5 4-11 0 0,-1 0 0 0 0,0 0 0 0 0,9 15 0 0 0,-12-17 17 0 0,42 66 63 0 0,-4 3 0 0 0,57 141-1 0 0,-95-209 1 0 0,-1 0-1 0 0,0 1 0 0 0,0-1 0 0 0,0 1 1 0 0,-1 0-1 0 0,0-1 0 0 0,0 1 0 0 0,-1 0 1 0 0,0 0-1 0 0,0-1 0 0 0,0 1 0 0 0,-1 0 1 0 0,0 0-1 0 0,-1-1 0 0 0,1 1 0 0 0,-1-1 0 0 0,0 1 1 0 0,-1-1-1 0 0,0 0 0 0 0,0 0 0 0 0,0 0 1 0 0,0 0-1 0 0,-1 0 0 0 0,0-1 0 0 0,0 1 1 0 0,-6 4-1 0 0,-6 4 57 0 0,-1-1 1 0 0,-1-1 0 0 0,1 0 0 0 0,-2-1-1 0 0,0-1 1 0 0,0-1 0 0 0,-1-1-1 0 0,1-1 1 0 0,-32 8 0 0 0,-10-1 194 0 0,-121 11 0 0 0,116-19-100 0 0,0-3-1 0 0,-69-6 1 0 0,109-2-641 0 0,26 5 403 0 0,0-1-1 0 0,0 1 1 0 0,0 0-1 0 0,-1 0 1 0 0,1 0-1 0 0,0 0 1 0 0,0 0-1 0 0,0 0 1 0 0,0 0-1 0 0,0 0 1 0 0,0 0-1 0 0,-1 0 1 0 0,1 0-1 0 0,0 0 1 0 0,0 0-1 0 0,0 0 1 0 0,0-1-1 0 0,0 1 1 0 0,0 0-1 0 0,0 0 1 0 0,-1 0-1 0 0,1 0 1 0 0,0 0-1 0 0,0 0 1 0 0,0-1-1 0 0,0 1 1 0 0,0 0-1 0 0,0 0 0 0 0,0 0 1 0 0,0 0-1 0 0,0 0 1 0 0,0 0-1 0 0,0-1 1 0 0,0 1-1 0 0,0 0 1 0 0,0 0-1 0 0,0 0 1 0 0,0 0-1 0 0,0-1 1 0 0,0 1-1 0 0,0 0 1 0 0,0 0-1 0 0,0 0 1 0 0,14-5-1428 0 0,55-7-2597 0 0,-22 6-2756 0 0,-43 5 5730 0 0,19-2-6731 0 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45.84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126 336 8778 0 0,'0'0'5181'0'0,"-20"31"-4893"0"0,-59 99-116 0 0,74-120-154 0 0,0-1 0 0 0,0 1 0 0 0,-4 15 0 0 0,7 4 29 0 0,2-14-27 0 0,0-4-12 0 0,-1 0 1 0 0,2 0 0 0 0,-1 0 0 0 0,2 1-1 0 0,-1-1 1 0 0,2 0 0 0 0,4 16-1 0 0,-5-23 16 0 0,0 0 0 0 0,-1 0-1 0 0,1 0 1 0 0,0-1 0 0 0,1 1 0 0 0,-1-1-1 0 0,1 1 1 0 0,0-1 0 0 0,0 0-1 0 0,0 0 1 0 0,0 0 0 0 0,0-1-1 0 0,0 1 1 0 0,1-1 0 0 0,-1 1 0 0 0,1-1-1 0 0,0 0 1 0 0,0-1 0 0 0,0 1-1 0 0,0-1 1 0 0,0 1 0 0 0,7 0 0 0 0,-2-1 158 0 0,0 0 0 0 0,0-1 0 0 0,0 0 0 0 0,0-1 0 0 0,0 1 0 0 0,0-2 0 0 0,-1 1 0 0 0,1-1 0 0 0,0-1 0 0 0,0 0 0 0 0,-1 0 0 0 0,0 0 0 0 0,15-10 0 0 0,5-4 299 0 0,-2-1 0 0 0,36-32-1 0 0,-48 39-443 0 0,18-17 229 0 0,-1-1-1 0 0,-2-1 1 0 0,0-2 0 0 0,-2 0-1 0 0,28-46 1 0 0,-43 59-102 0 0,-1-1 0 0 0,-1-1-1 0 0,0 1 1 0 0,-2-2 0 0 0,0 1 0 0 0,-2-1 0 0 0,0 0-1 0 0,-1 0 1 0 0,-2-1 0 0 0,0 0 0 0 0,0-30 0 0 0,-3 48-135 0 0,-1 0 0 0 0,1 0 0 0 0,-1 0 0 0 0,0 0 0 0 0,0 0 0 0 0,0 0 0 0 0,0 0 0 0 0,-1 1 0 0 0,0-1 0 0 0,0 1 1 0 0,-1-1-1 0 0,1 1 0 0 0,-1-1 0 0 0,0 1 0 0 0,0 0 0 0 0,0 1 0 0 0,0-1 0 0 0,-7-5 0 0 0,4 5-53 0 0,0 0 1 0 0,0 1-1 0 0,0 0 0 0 0,0 0 0 0 0,0 0 0 0 0,-1 1 0 0 0,1 0 0 0 0,-1 0 1 0 0,0 1-1 0 0,1-1 0 0 0,-1 2 0 0 0,0-1 0 0 0,-9 1 0 0 0,1 1-44 0 0,1 1 0 0 0,-1 0 0 0 0,0 1 0 0 0,1 0 0 0 0,0 1-1 0 0,0 1 1 0 0,0 1 0 0 0,1-1 0 0 0,0 2 0 0 0,0 0 0 0 0,-13 10 0 0 0,7-4-25 0 0,0 1 1 0 0,0 1 0 0 0,2 1 0 0 0,0 1 0 0 0,1 0-1 0 0,-17 25 1 0 0,21-26-108 0 0,1 0 0 0 0,1 1 0 0 0,1 0 0 0 0,0 1 1 0 0,1 0-1 0 0,1 1 0 0 0,1 0 0 0 0,1 0 0 0 0,0 0 0 0 0,1 0 0 0 0,2 1 0 0 0,0 0 0 0 0,0-1 0 0 0,3 24 0 0 0,-1-40 146 0 0,0 0 0 0 0,1-1 1 0 0,-1 1-1 0 0,1 0 0 0 0,-1-1 0 0 0,1 1 1 0 0,0-1-1 0 0,0 1 0 0 0,0-1 0 0 0,1 1 1 0 0,-1-1-1 0 0,0 0 0 0 0,1 0 0 0 0,0 1 1 0 0,-1-1-1 0 0,1 0 0 0 0,0-1 0 0 0,0 1 1 0 0,0 0-1 0 0,0 0 0 0 0,1-1 0 0 0,-1 0 1 0 0,0 1-1 0 0,1-1 0 0 0,-1 0 0 0 0,0 0 1 0 0,1 0-1 0 0,0 0 0 0 0,-1 0 0 0 0,1-1 1 0 0,-1 1-1 0 0,1-1 0 0 0,3 0 0 0 0,1 0 62 0 0,0 0-1 0 0,1 0 1 0 0,-1-1-1 0 0,0 0 0 0 0,0 0 1 0 0,0-1-1 0 0,0 0 0 0 0,0 0 1 0 0,0-1-1 0 0,0 0 1 0 0,7-4-1 0 0,7-5 186 0 0,-1-1 0 0 0,0-1 0 0 0,-1 0 0 0 0,0-2 0 0 0,-1 0 0 0 0,-1-1 0 0 0,15-20 0 0 0,-18 23-62 0 0,-14 14-159 0 0,1 1 0 0 0,-1-1 0 0 0,1 1 0 0 0,-1-1 0 0 0,1 1 0 0 0,-1 0-1 0 0,0-1 1 0 0,1 1 0 0 0,-1-1 0 0 0,0 1 0 0 0,0 0 0 0 0,1-1 0 0 0,-1 1 0 0 0,0-1 0 0 0,0 1-1 0 0,0 0 1 0 0,0-1 0 0 0,0 2 0 0 0,3 8-13 0 0,47 141 229 0 0,-39-124-138 0 0,1-1 1 0 0,2 1-1 0 0,23 33 1 0 0,-33-54-40 0 0,1-1 0 0 0,0 1 1 0 0,0-1-1 0 0,0 0 0 0 0,0 0 1 0 0,1 0-1 0 0,0-1 0 0 0,0 0 1 0 0,9 4-1 0 0,-13-6 46 0 0,1-1 0 0 0,0 0 0 0 0,0 0 0 0 0,0 0 1 0 0,-1 0-1 0 0,1 0 0 0 0,0-1 0 0 0,0 1 0 0 0,0-1 0 0 0,0 0 0 0 0,0 0 1 0 0,0 0-1 0 0,0 0 0 0 0,0-1 0 0 0,0 1 0 0 0,0-1 0 0 0,0 1 0 0 0,0-1 1 0 0,-1 0-1 0 0,1 0 0 0 0,0-1 0 0 0,0 1 0 0 0,-1 0 0 0 0,1-1 0 0 0,2-2 1 0 0,9-9 158 0 0,0 0 1 0 0,0-2 0 0 0,-1 1 0 0 0,-1-2 0 0 0,-1 0 0 0 0,16-28 0 0 0,47-114 196 0 0,-47 93-56 0 0,-7 18-121 0 0,-9 18-198 0 0,1 1 0 0 0,30-48-1 0 0,-38 69-65 0 0,0 1 0 0 0,1 0-1 0 0,0 0 1 0 0,0 0 0 0 0,1 0 0 0 0,0 1-1 0 0,-1 0 1 0 0,2 0 0 0 0,-1 1-1 0 0,0 0 1 0 0,1 0 0 0 0,0 0-1 0 0,0 1 1 0 0,0 0 0 0 0,1 0-1 0 0,8-2 1 0 0,-13 5 1 0 0,-1-1-1 0 0,1 1 1 0 0,-1 0-1 0 0,1-1 1 0 0,-1 1-1 0 0,1 0 1 0 0,-1 0 0 0 0,1 1-1 0 0,-1-1 1 0 0,1 1-1 0 0,-1-1 1 0 0,1 1-1 0 0,-1 0 1 0 0,1 0-1 0 0,-1 0 1 0 0,0 0 0 0 0,0 0-1 0 0,1 0 1 0 0,-1 1-1 0 0,0-1 1 0 0,2 2-1 0 0,-1 2-3 0 0,1-1-1 0 0,-1 0 1 0 0,0 1-1 0 0,0-1 0 0 0,0 1 1 0 0,-1 0-1 0 0,0 0 0 0 0,4 10 1 0 0,0 7 34 0 0,0 1 1 0 0,-1 0-1 0 0,-2 0 0 0 0,2 29 1 0 0,-5 96 278 0 0,-1-112-180 0 0,-2 18 97 0 0,1-33-87 0 0,1 0 1 0 0,0 0-1 0 0,4 24 0 0 0,-2-43-108 0 0,-1 1-1 0 0,1-1 0 0 0,0 0 0 0 0,0 1 0 0 0,0-1 0 0 0,1 0 1 0 0,-1 0-1 0 0,0 1 0 0 0,1-1 0 0 0,-1 0 0 0 0,1 0 0 0 0,0-1 1 0 0,0 1-1 0 0,0 0 0 0 0,0-1 0 0 0,0 1 0 0 0,0-1 0 0 0,0 1 0 0 0,0-1 1 0 0,0 0-1 0 0,1 0 0 0 0,-1 0 0 0 0,1 0 0 0 0,-1 0 0 0 0,0-1 1 0 0,1 1-1 0 0,-1-1 0 0 0,4 1 0 0 0,4 0-11 0 0,-1-1-1 0 0,1 1 1 0 0,-1-1 0 0 0,1-1-1 0 0,-1 0 1 0 0,13-3 0 0 0,23-8-866 0 0,1-3 1 0 0,52-25-1 0 0,-89 36 143 0 0,-1 0-1 0 0,1-1 1 0 0,10-8-1 0 0,6-8-5947 0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46.18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15547 0 0,'0'0'3133'0'0,"34"0"-2784"0"0,106-1-78 0 0,84 14 304 0 0,-138-5-568 0 0,34 4-1501 0 0,-95-9-2536 0 0,0 1-3493 0 0,-14-3 688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03.05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0 155 11138 0 0,'0'0'5926'0'0,"21"-22"-5828"0"0,65-70 0 0 0,-81 87-82 0 0,0 1 0 0 0,0 0 0 0 0,0 0 0 0 0,11-6 0 0 0,3 6 61 0 0,-9 3-36 0 0,10-2 59 0 0,0 0 0 0 0,1 2-1 0 0,-1 0 1 0 0,0 1-1 0 0,34 5 1 0 0,-49-4-83 0 0,1 0-1 0 0,-1 1 1 0 0,1-1-1 0 0,-1 1 1 0 0,0 1 0 0 0,1-1-1 0 0,-1 1 1 0 0,0 0 0 0 0,-1 0-1 0 0,1 0 1 0 0,0 0 0 0 0,-1 1-1 0 0,0 0 1 0 0,0 0 0 0 0,0 0-1 0 0,6 10 1 0 0,-6-7 77 0 0,0 0-1 0 0,0 0 1 0 0,-1 0 0 0 0,0 1-1 0 0,-1 0 1 0 0,1 0 0 0 0,-1 0-1 0 0,-1 0 1 0 0,0 0 0 0 0,0 0-1 0 0,-1 11 1 0 0,-1 8 154 0 0,-1 0 0 0 0,-2-1 1 0 0,-1 0-1 0 0,0 0 0 0 0,-12 31 1 0 0,-55 122 148 0 0,46-122-340 0 0,-41 106 59 0 0,59-140-170 0 0,2 0 1 0 0,1 0-1 0 0,0 0 0 0 0,2 1 0 0 0,-1 33 1 0 0,4-54-101 0 0,0-1 0 0 0,0 0 0 0 0,0 1 1 0 0,1-1-1 0 0,-1 1 0 0 0,1-1 0 0 0,-1 1 1 0 0,1-1-1 0 0,0 0 0 0 0,0 1 1 0 0,0-1-1 0 0,0 0 0 0 0,3 4 0 0 0,-3-5-387 0 0,0 1-1 0 0,0-1 0 0 0,0 0 0 0 0,1 0 1 0 0,-1 0-1 0 0,1 0 0 0 0,-1 0 0 0 0,0-1 1 0 0,1 1-1 0 0,-1 0 0 0 0,1-1 0 0 0,0 1 1 0 0,2 0-1 0 0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46.5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10530 0 0,'0'0'7650'0'0,"176"87"-7178"0"0,-127-85-112 0 0,2-2-104 0 0,-1 0-56 0 0,6 0-88 0 0,-4 0-176 0 0,-5-2-632 0 0,1-2-1720 0 0,-19 1-2362 0 0,-10 1-6800 0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48.2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1661 1280 0 0,'0'0'11372'0'0,"19"-27"-10674"0"0,65-90 23 0 0,89-89 1205 0 0,-72 91-1211 0 0,-31 29-68 0 0,93-149 0 0 0,-137 189-437 0 0,-1-2 1 0 0,-2 0-1 0 0,-3-1 0 0 0,-1-2 1 0 0,16-74-1 0 0,-17 22 229 0 0,-5 0 0 0 0,0-198-1 0 0,-25 335-1782 0 0,-23 76 1014 0 0,-20 71 227 0 0,46-141 83 0 0,1 0 1 0 0,-4 68-1 0 0,11-89-24 0 0,0 0 0 0 0,2 0-1 0 0,0 0 1 0 0,2-1 0 0 0,0 1 0 0 0,10 34 0 0 0,-11-48 32 0 0,0 0 1 0 0,0 0 0 0 0,0 0 0 0 0,1 0 0 0 0,-1 0 0 0 0,1 0 0 0 0,1-1 0 0 0,-1 0 0 0 0,0 1 0 0 0,1-1 0 0 0,0-1 0 0 0,0 1-1 0 0,0 0 1 0 0,1-1 0 0 0,-1 0 0 0 0,1 0 0 0 0,0 0 0 0 0,-1-1 0 0 0,1 0 0 0 0,0 0 0 0 0,1 0 0 0 0,-1 0 0 0 0,0-1 0 0 0,0 0 0 0 0,1 0-1 0 0,-1 0 1 0 0,1-1 0 0 0,5 1 0 0 0,-5-2 52 0 0,-1 1 0 0 0,1-1 0 0 0,-1 0 0 0 0,0 0 0 0 0,1-1 0 0 0,-1 0 0 0 0,0 0 0 0 0,0 0 0 0 0,0 0 0 0 0,0-1 0 0 0,0 0 0 0 0,-1 0 0 0 0,1 0 0 0 0,-1 0 0 0 0,5-5 0 0 0,6-7 169 0 0,-1-1 0 0 0,20-27 0 0 0,-22 26-143 0 0,9-13 107 0 0,-2-2 1 0 0,-2 0 0 0 0,-1-1 0 0 0,-1-1 0 0 0,-2 0 0 0 0,14-54 0 0 0,-18 55-75 0 0,19-44 0 0 0,-23 66-58 0 0,-7 9-214 0 0,-9 17-293 0 0,-11 40 359 0 0,2 1 1 0 0,2 0-1 0 0,-14 88 0 0 0,15-21 42 0 0,15-103 38 0 0,2 0 1 0 0,0 0-1 0 0,1 0 1 0 0,5 24-1 0 0,-5-37 15 0 0,1 0-1 0 0,0 0 0 0 0,1-1 1 0 0,-1 1-1 0 0,1 0 0 0 0,1-1 0 0 0,-1 0 1 0 0,8 10-1 0 0,-8-12 9 0 0,0-1 0 0 0,-1 0-1 0 0,1 0 1 0 0,0 0 0 0 0,1-1 0 0 0,-1 1-1 0 0,0-1 1 0 0,1 0 0 0 0,0 0 0 0 0,-1 0 0 0 0,1 0-1 0 0,0 0 1 0 0,0-1 0 0 0,0 0 0 0 0,0 0-1 0 0,4 1 1 0 0,2-1-104 0 0,0-1 0 0 0,0 0 0 0 0,0-1 0 0 0,0 0 0 0 0,-1 0 0 0 0,1-1 0 0 0,0 0 0 0 0,-1-1 0 0 0,0 0 0 0 0,17-8 0 0 0,29-20-3666 0 0,-4-4-4449 0 0,-32 21 1870 0 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48.88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333 0 200 0 0,'0'0'4090'0'0,"-23"40"-2903"0"0,-76 129 120 0 0,87-147-812 0 0,0 1 0 0 0,1 0 0 0 0,-13 46 0 0 0,13-35-16 0 0,-19 64 724 0 0,-17 101 0 0 0,-1 105-235 0 0,39-218-784 0 0,2 96-1 0 0,7-171-179 0 0,1 0 1 0 0,0 0-1 0 0,0 0 0 0 0,1 0 1 0 0,1 0-1 0 0,0 0 0 0 0,0-1 1 0 0,6 14-1 0 0,-7-20 24 0 0,0 0-1 0 0,1 0 1 0 0,-1 0 0 0 0,1 0 0 0 0,0 0-1 0 0,0-1 1 0 0,0 0 0 0 0,0 1-1 0 0,0-1 1 0 0,1 0 0 0 0,-1 0-1 0 0,1-1 1 0 0,0 1 0 0 0,0-1 0 0 0,0 0-1 0 0,0 0 1 0 0,0 0 0 0 0,0-1-1 0 0,1 1 1 0 0,-1-1 0 0 0,1 0 0 0 0,7 1-1 0 0,0-2-175 0 0,0 0-1 0 0,0 0 0 0 0,-1-1 1 0 0,1 0-1 0 0,0-1 0 0 0,-1-1 1 0 0,1 0-1 0 0,20-8 0 0 0,-19 5-1664 0 0,-1 0-1 0 0,-1 0 0 0 0,1-1 1 0 0,15-13-1 0 0,-11 6-1440 0 0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49.27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195 1 9426 0 0,'0'0'-55'0'0,"-3"34"1040"0"0,-10 114-153 0 0,9-116-307 0 0,-1-1 1 0 0,-16 55-1 0 0,10-44-101 0 0,-100 337 2082 0 0,110-377-2506 0 0,-19 69 195 0 0,18-64-244 0 0,0 1 0 0 0,1 0 0 0 0,1-1 0 0 0,-1 1 0 0 0,1 0 1 0 0,0 0-1 0 0,2 10 0 0 0,-1-17-9 0 0,-1-1 0 0 0,0 1 0 0 0,0-1 0 0 0,1 1 0 0 0,-1-1 0 0 0,0 1 0 0 0,1-1 0 0 0,-1 1 0 0 0,1-1 0 0 0,-1 1 0 0 0,1-1 0 0 0,-1 0 1 0 0,1 1-1 0 0,-1-1 0 0 0,1 0 0 0 0,-1 1 0 0 0,1-1 0 0 0,-1 0 0 0 0,1 0 0 0 0,-1 1 0 0 0,1-1 0 0 0,0 0 0 0 0,-1 0 0 0 0,1 0 0 0 0,-1 0 0 0 0,1 0 0 0 0,0 0 0 0 0,-1 0 0 0 0,1 0 0 0 0,-1 0 0 0 0,1 0 0 0 0,0 0 0 0 0,-1 0 0 0 0,1 0 0 0 0,0-1 0 0 0,23-7-2777 0 0,16-18-4384 0 0,-24 15 3862 0 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49.60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710 1 8498 0 0,'0'0'5748'0'0,"-10"32"-5399"0"0,-34 105-130 0 0,-2 19 232 0 0,-38 236 1 0 0,81-375-436 0 0,-2 9-64 0 0,-2 47 1 0 0,9-72-59 0 0,1-1 0 0 0,-1 1 0 0 0,0-1 0 0 0,1 0 0 0 0,-1 1 0 0 0,0-1-1 0 0,1 0 1 0 0,-1-1 0 0 0,0 1 0 0 0,3-1 0 0 0,3-2-976 0 0,0 0 0 0 0,0-1 0 0 0,0 0 0 0 0,0 0 0 0 0,-1-1 0 0 0,0 0 0 0 0,7-7 0 0 0,-6 7-903 0 0,5-6-1845 0 0</inkml:trace>
  <inkml:trace contextRef="#ctx0" brushRef="#br0" timeOffset="1">218 425 9162 0 0,'0'0'4493'0'0,"-33"1"-3066"0"0,-103 6-339 0 0,97-4-608 0 0,30 1-1001 0 0,28 2-635 0 0,-18-6 1176 0 0,66 7 521 0 0,1-2 1 0 0,132-9 0 0 0,-175 3-503 0 0,253-10-310 0 0,-186 8-2970 0 0,1 3-4287 0 0,-72 0 1911 0 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49.95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 1 3529 0 0,'0'0'7404'0'0,"31"26"-7103"0"0,96 83 42 0 0,-88-69-25 0 0,-38-39-294 0 0,-1 0 0 0 0,1 0 0 0 0,0 0 0 0 0,-1 0 0 0 0,1 0 0 0 0,-1 0 0 0 0,1 1 0 0 0,-1-1 0 0 0,0 0 0 0 0,1 0 0 0 0,-1 0 0 0 0,0 1 0 0 0,0 1 0 0 0,1 6 149 0 0,1-1 2 0 0,-1-1 0 0 0,0 1 1 0 0,-1-1-1 0 0,0 1 0 0 0,0 0 0 0 0,0-1 0 0 0,-1 1 0 0 0,0-1 1 0 0,-1 1-1 0 0,0-1 0 0 0,0 0 0 0 0,0 1 0 0 0,-1-1 0 0 0,0 0 1 0 0,-1-1-1 0 0,1 1 0 0 0,-1 0 0 0 0,-1-1 0 0 0,1 0 0 0 0,-1 0 1 0 0,-8 8-1 0 0,-3 0 257 0 0,0 1 0 0 0,-1-2 1 0 0,-1-1-1 0 0,0 0 0 0 0,-1-1 1 0 0,-27 12-1 0 0,46-23-466 0 0,-1 0 0 0 0,0 0 0 0 0,1 0-1 0 0,-1 1 1 0 0,1-1 0 0 0,-1 0 0 0 0,1 0-1 0 0,-1 0 1 0 0,0 1 0 0 0,1-1 0 0 0,-1 0 0 0 0,1 0-1 0 0,-1 1 1 0 0,1-1 0 0 0,0 1 0 0 0,-1-1 0 0 0,1 0-1 0 0,-1 1 1 0 0,1-1 0 0 0,0 1 0 0 0,-1-1 0 0 0,1 1-1 0 0,0-1 1 0 0,-1 1 0 0 0,1-1 0 0 0,0 1 0 0 0,0 0-1 0 0,0-1 1 0 0,-1 1 0 0 0,1-1 0 0 0,0 1 0 0 0,1 0-17 0 0,0 0 1 0 0,0 0-1 0 0,0-1 1 0 0,0 1-1 0 0,0-1 0 0 0,0 1 1 0 0,0-1-1 0 0,0 1 1 0 0,0-1-1 0 0,0 0 1 0 0,0 0-1 0 0,0 1 1 0 0,0-1-1 0 0,2 0 1 0 0,45 3-104 0 0,-10-5 291 0 0,1-1-1 0 0,56-12 0 0 0,18-10-3739 0 0,-81 17 1119 0 0,33-10-5601 0 0,-46 12 4570 0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50.30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129 294 7266 0 0,'0'0'6329'0'0,"-21"34"-6306"0"0,-62 104-7 0 0,78-129-15 0 0,1 0 1 0 0,0 0 0 0 0,-5 16 0 0 0,8-22-1 0 0,1 0-1 0 0,-1-1 1 0 0,1 1-1 0 0,0 0 1 0 0,0 0-1 0 0,0 0 1 0 0,1 4-1 0 0,0 8-3 0 0,-1-8-17 0 0,0 1 0 0 0,0-1 1 0 0,1 1-1 0 0,0-1 1 0 0,1 1-1 0 0,0-1 1 0 0,0 0-1 0 0,0 0 1 0 0,5 10-1 0 0,-5-14 20 0 0,0 0 0 0 0,1 1 1 0 0,-1-1-1 0 0,1 0 0 0 0,-1 0 0 0 0,1 0 0 0 0,0 0 1 0 0,0-1-1 0 0,1 1 0 0 0,-1-1 0 0 0,0 0 0 0 0,1 0 0 0 0,-1 0 1 0 0,1 0-1 0 0,0-1 0 0 0,0 1 0 0 0,0-1 0 0 0,-1 0 0 0 0,7 0 1 0 0,-2 1 151 0 0,1-2 0 0 0,0 1 0 0 0,0-1 1 0 0,0 0-1 0 0,-1-1 0 0 0,1 0 0 0 0,0-1 1 0 0,-1 0-1 0 0,1 0 0 0 0,-1 0 0 0 0,1-1 1 0 0,9-5-1 0 0,8-6 542 0 0,0-1-1 0 0,30-23 1 0 0,-51 35-632 0 0,9-7 173 0 0,-1-1 0 0 0,0 0 0 0 0,0-1 0 0 0,-1 0 0 0 0,0-1 0 0 0,-1 0 0 0 0,-1-1 0 0 0,0 0 0 0 0,-1-1 0 0 0,-1 1 0 0 0,0-2 0 0 0,-1 1 0 0 0,0-1 0 0 0,-1-1 0 0 0,-1 1 0 0 0,-1-1 0 0 0,0 0 0 0 0,-2 0 0 0 0,1 0 0 0 0,-1-18 0 0 0,-2 12-60 0 0,-1 0 0 0 0,0 0 0 0 0,-7-30 0 0 0,6 46-123 0 0,0-1 1 0 0,-1 0-1 0 0,0 1 1 0 0,0-1-1 0 0,0 1 1 0 0,-1 0 0 0 0,0 0-1 0 0,-1 1 1 0 0,0-1-1 0 0,0 1 1 0 0,0 0-1 0 0,-1 0 1 0 0,-6-5-1 0 0,4 4-45 0 0,1 1 0 0 0,-1 1 0 0 0,-1-1 0 0 0,1 2 0 0 0,-1-1 0 0 0,0 1 0 0 0,0 0 0 0 0,0 1 0 0 0,-1 0 0 0 0,1 1 0 0 0,-1-1 0 0 0,1 2 0 0 0,-16-1 0 0 0,18 1-81 0 0,0 2 0 0 0,0-1 0 0 0,0 1 0 0 0,1 0 0 0 0,-1 1 0 0 0,0-1 0 0 0,0 2 0 0 0,1-1 0 0 0,-1 0 0 0 0,1 1 0 0 0,0 1 0 0 0,0-1 0 0 0,0 1 0 0 0,0 0 0 0 0,1 0 1 0 0,-1 0-1 0 0,1 1 0 0 0,0 0 0 0 0,-8 10 0 0 0,7-6-290 0 0,-1 1 0 0 0,1-1 0 0 0,1 2 0 0 0,0-1 0 0 0,0 1 0 0 0,-4 17 0 0 0,-3 19-3215 0 0,3 1-3430 0 0,9-43 6050 0 0,-7 22-7507 0 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50.71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220 0 15475 0 0,'0'0'3653'0'0,"-10"34"-3223"0"0,-35 107-134 0 0,41-128-254 0 0,-1 0 1 0 0,0 0 0 0 0,-1-1 0 0 0,0 1 0 0 0,-1-1 0 0 0,-1-1 0 0 0,-16 21 0 0 0,3-5-12 0 0,4-5-105 0 0,7-10-384 0 0,0 1 0 0 0,1 0 1 0 0,1 0-1 0 0,-13 28 0 0 0,17-27-2517 0 0,4-13 2674 0 0,0-1 0 0 0,0 1 0 0 0,0-1 1 0 0,0 0-1 0 0,0 1 0 0 0,0-1 1 0 0,0 1-1 0 0,0-1 0 0 0,0 0 0 0 0,0 1 1 0 0,0-1-1 0 0,1 0 0 0 0,-1 1 1 0 0,0-1-1 0 0,0 1 0 0 0,13 4-9777 0 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51.14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328 84 9194 0 0,'0'0'8166'0'0,"1"-8"-7441"0"0,5-23-17 0 0,-6 30-656 0 0,0 0 0 0 0,0-1 0 0 0,-1 1 0 0 0,1 0-1 0 0,0 0 1 0 0,0-1 0 0 0,-1 1 0 0 0,1 0 0 0 0,-1 0-1 0 0,1 0 1 0 0,-1 0 0 0 0,1 0 0 0 0,-1 0 0 0 0,0 0-1 0 0,0 0 1 0 0,1 0 0 0 0,-1 0 0 0 0,0 0-1 0 0,0 0 1 0 0,0 0 0 0 0,0 0 0 0 0,0 1 0 0 0,0-1-1 0 0,-2-1 1 0 0,-24-8 172 0 0,14 7-251 0 0,0 1 0 0 0,-1 1 0 0 0,1 0 0 0 0,0 1 0 0 0,0 0 0 0 0,0 1 0 0 0,0 1 1 0 0,0 0-1 0 0,0 1 0 0 0,0 0 0 0 0,0 1 0 0 0,-19 8 0 0 0,25-9-42 0 0,1 0 0 0 0,0 0 0 0 0,0 1 1 0 0,0-1-1 0 0,0 1 0 0 0,1 1 1 0 0,0-1-1 0 0,-1 1 0 0 0,2-1 1 0 0,-1 2-1 0 0,0-1 0 0 0,1 0 0 0 0,0 1 1 0 0,0 0-1 0 0,1 0 0 0 0,0 0 1 0 0,0 0-1 0 0,0 1 0 0 0,1-1 0 0 0,0 1 1 0 0,0-1-1 0 0,0 1 0 0 0,1 0 1 0 0,0 0-1 0 0,1 0 0 0 0,-1 9 1 0 0,1-7 21 0 0,1 0 0 0 0,-1-1 0 0 0,1 1 0 0 0,1 0 0 0 0,0 0 0 0 0,0-1 0 0 0,1 1 0 0 0,0-1 0 0 0,0 0 0 0 0,1 0 0 0 0,0 0 0 0 0,0 0 0 0 0,1-1 0 0 0,0 0 0 0 0,0 0 0 0 0,11 11 0 0 0,6 3 105 0 0,1-1 0 0 0,1-1 0 0 0,42 24 0 0 0,-35-24 155 0 0,43 37-1 0 0,-70-53-167 0 0,-2 0 0 0 0,1-1 0 0 0,0 1 0 0 0,0 1 0 0 0,-1-1-1 0 0,0 0 1 0 0,1 0 0 0 0,-1 1 0 0 0,-1 0 0 0 0,1-1 0 0 0,0 1 0 0 0,0 4 0 0 0,-1-6 27 0 0,-1 0 1 0 0,0 1 0 0 0,0-1-1 0 0,0 0 1 0 0,0 0 0 0 0,0 0-1 0 0,0 1 1 0 0,-1-1 0 0 0,1 0-1 0 0,-1 0 1 0 0,1 0 0 0 0,-1 0 0 0 0,0 0-1 0 0,0 0 1 0 0,0 0 0 0 0,0 0-1 0 0,0 0 1 0 0,-1 0 0 0 0,1 0-1 0 0,0-1 1 0 0,-1 1 0 0 0,-2 2-1 0 0,-8 6 155 0 0,0-1 0 0 0,-1 0-1 0 0,0 0 1 0 0,0-2 0 0 0,-1 0 0 0 0,1 0-1 0 0,-2-1 1 0 0,-18 5 0 0 0,11-5-612 0 0,-35 6-1 0 0,34-10-2252 0 0,-30 1 0 0 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51.48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203 0 11210 0 0,'0'0'8718'0'0,"-7"34"-8375"0"0,-26 107-116 0 0,29-125-181 0 0,0 0 1 0 0,-2-1-1 0 0,-13 29 1 0 0,6-16-11 0 0,-22 58-1108 0 0,-37 145-1 0 0,64-188-1408 0 0,7-15-7002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03.41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6 10874 0 0,'0'0'7977'0'0,"29"0"-7512"0"0,91 1-129 0 0,31-4 295 0 0,-51 0-436 0 0,-47 3-1166 0 0,-35 0-2074 0 0,-2 0-3519 0 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51.92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1 665 6049 0 0,'0'0'5508'0'0,"30"-19"-4581"0"0,93-61 19 0 0,-109 71-602 0 0,0 0 1 0 0,-1-1-1 0 0,0 0 1 0 0,0-1-1 0 0,12-15 1 0 0,-6 7 95 0 0,4-7-9 0 0,0-1 1 0 0,-1-1-1 0 0,-2-1 0 0 0,-1-1 1 0 0,19-39-1 0 0,-16 21 98 0 0,-3-1-1 0 0,25-95 1 0 0,-40 124-84 0 0,-4 20-449 0 0,0 0 0 0 0,0 0 0 0 0,0 0 0 0 0,0 0 0 0 0,0 0 0 0 0,0 0 0 0 0,0 0 1 0 0,0 0-1 0 0,0 0 0 0 0,0 0 0 0 0,0 0 0 0 0,0 0 0 0 0,-1 0 0 0 0,1 0 0 0 0,0 0 1 0 0,0 0-1 0 0,0 0 0 0 0,0 0 0 0 0,0 0 0 0 0,0 0 0 0 0,0 0 0 0 0,0 0 0 0 0,0 0 1 0 0,0 0-1 0 0,0 0 0 0 0,0 0 0 0 0,0 0 0 0 0,0-1 0 0 0,0 1 0 0 0,-1 0 0 0 0,1 0 1 0 0,0 0-1 0 0,0 0 0 0 0,0 0 0 0 0,0 0 0 0 0,0 0 0 0 0,0 0 0 0 0,0 0 0 0 0,0 0 1 0 0,0 0-1 0 0,0 0 0 0 0,0 0 0 0 0,0 0 0 0 0,0 0 0 0 0,0 0 0 0 0,0-1 0 0 0,0 1 1 0 0,-13 34-902 0 0,-84 255 1195 0 0,18-64-50 0 0,21-4-27 0 0,49-173-907 0 0,2 2 0 0 0,-1 77 1 0 0,8-126 533 0 0,0-1 1 0 0,0 1 0 0 0,0 0 0 0 0,0-1 0 0 0,0 1-1 0 0,0 0 1 0 0,0-1 0 0 0,0 1 0 0 0,0 0 0 0 0,0-1-1 0 0,1 1 1 0 0,-1-1 0 0 0,0 1 0 0 0,0-1 0 0 0,1 1 0 0 0,-1 0-1 0 0,0-1 1 0 0,1 1 0 0 0,-1-1 0 0 0,1 1 0 0 0,9 2-6717 0 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52.40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308 1 7106 0 0,'0'0'10679'0'0,"-5"20"-10491"0"0,1 0-128 0 0,-33 119 292 0 0,10-60-293 0 0,-126 439 933 0 0,147-487-1003 0 0,1 1 1 0 0,-1 58-1 0 0,20-105 831 0 0,37-69-595 0 0,119-153 0 0 0,-153 216-283 0 0,1 1 1 0 0,2 1-1 0 0,0 0 1 0 0,0 2-1 0 0,29-19 1 0 0,-38 29 28 0 0,-1 1 0 0 0,1 0 1 0 0,1 1-1 0 0,-1 0 0 0 0,1 0 0 0 0,0 1 0 0 0,0 1 0 0 0,0 0 1 0 0,0 1-1 0 0,1 0 0 0 0,-1 1 0 0 0,1 0 0 0 0,19 2 1 0 0,-28 0 23 0 0,0-1 1 0 0,-1 1 0 0 0,1 0 0 0 0,-1 0 0 0 0,1 1 0 0 0,-1-1 0 0 0,1 1 0 0 0,-1-1 0 0 0,0 1 0 0 0,0 0-1 0 0,0 0 1 0 0,0 1 0 0 0,0-1 0 0 0,0 1 0 0 0,-1-1 0 0 0,1 1 0 0 0,-1 0 0 0 0,1 0 0 0 0,-1 0 0 0 0,0 0-1 0 0,-1 0 1 0 0,1 1 0 0 0,0-1 0 0 0,-1 0 0 0 0,0 1 0 0 0,0-1 0 0 0,1 5 0 0 0,1 6 60 0 0,0 1 1 0 0,-1 0 0 0 0,-1 0 0 0 0,0 0-1 0 0,-2 20 1 0 0,-1-21 6 0 0,0 1 0 0 0,-1-1-1 0 0,0 1 1 0 0,-1-1 0 0 0,-1 0 0 0 0,0 0 0 0 0,-1 0 0 0 0,-14 22 0 0 0,5-11 66 0 0,-2-1 0 0 0,0-1 1 0 0,-32 33-1 0 0,32-40 4 0 0,-1 0 0 0 0,0-1 0 0 0,-1-1 0 0 0,0 0 0 0 0,-1-2 0 0 0,-1 0 0 0 0,0-1 0 0 0,-41 14 0 0 0,35-16-18 0 0,-1-2 0 0 0,0-1 0 0 0,0-1 0 0 0,-1-2 0 0 0,1 0 0 0 0,-56-4 0 0 0,77 1-194 0 0,0-1 1 0 0,0 0 0 0 0,0-1-1 0 0,0 1 1 0 0,0-1 0 0 0,1-1-1 0 0,-1 1 1 0 0,1-1 0 0 0,-1 0-1 0 0,-10-8 1 0 0,16 10-94 0 0,0 1 1 0 0,0-1-1 0 0,1 0 0 0 0,-1 0 1 0 0,0 0-1 0 0,0 0 0 0 0,0 0 0 0 0,1 0 1 0 0,-1 0-1 0 0,0 0 0 0 0,1 0 1 0 0,-1 0-1 0 0,1 0 0 0 0,-1 0 1 0 0,1-1-1 0 0,0 1 0 0 0,0 0 0 0 0,-1 0 1 0 0,1 0-1 0 0,0-1 0 0 0,0 1 1 0 0,0 0-1 0 0,0 0 0 0 0,0-1 0 0 0,1 1 1 0 0,-1 0-1 0 0,0 0 0 0 0,0 0 1 0 0,2-3-1 0 0,-2 3-558 0 0,1-1 1 0 0,0 0-1 0 0,0 1 1 0 0,0-1-1 0 0,0 1 1 0 0,0-1-1 0 0,0 1 1 0 0,0 0-1 0 0,0-1 1 0 0,1 1-1 0 0,2-2 0 0 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53.10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1 411 9434 0 0,'0'0'1484'0'0,"27"12"-780"0"0,87 36 61 0 0,-110-47-696 0 0,0 1 0 0 0,0-1 0 0 0,0 0 1 0 0,1 0-1 0 0,-1-1 0 0 0,0 1 0 0 0,1-1 1 0 0,6 0-1 0 0,-9 0-19 0 0,0-1 1 0 0,0 1 0 0 0,0-1 0 0 0,0 0-1 0 0,-1 1 1 0 0,1-1 0 0 0,0 0 0 0 0,0 0-1 0 0,-1 0 1 0 0,3-2 0 0 0,3-2 160 0 0,5-1 68 0 0,-2-1 0 0 0,1 0 0 0 0,-1 0 0 0 0,0-1 0 0 0,-1-1 1 0 0,1 1-1 0 0,-2-2 0 0 0,1 1 0 0 0,-1-1 0 0 0,-1 0 0 0 0,0-1 0 0 0,0 1 0 0 0,9-24 0 0 0,-9 14 52 0 0,-1-1 0 0 0,-1 0 0 0 0,-1 1-1 0 0,-1-2 1 0 0,0 1 0 0 0,-2-37 0 0 0,-1 49-213 0 0,0 0 0 0 0,0 1 1 0 0,-1-1-1 0 0,0 0 0 0 0,-1 1 0 0 0,0-1 1 0 0,-1 0-1 0 0,-3-9 0 0 0,4 15-112 0 0,0 0 0 0 0,1 0 0 0 0,-1 0 0 0 0,0 1 0 0 0,0-1 0 0 0,-1 1 0 0 0,1-1 0 0 0,0 1 0 0 0,-1 0 0 0 0,1 0 0 0 0,-1 0 0 0 0,0 0 0 0 0,0 1 0 0 0,0-1 0 0 0,0 1 0 0 0,0-1 0 0 0,0 1 0 0 0,0 0 0 0 0,0 0 0 0 0,0 0 0 0 0,-1 1 0 0 0,1-1 0 0 0,0 1 0 0 0,-1 0 0 0 0,-4 0 0 0 0,4 1-68 0 0,-1-1 1 0 0,1 1-1 0 0,-1 0 0 0 0,1 1 1 0 0,-1-1-1 0 0,1 1 1 0 0,0 0-1 0 0,-1 0 0 0 0,1 0 1 0 0,0 1-1 0 0,1-1 1 0 0,-1 1-1 0 0,0 0 0 0 0,1 0 1 0 0,-1 0-1 0 0,1 1 1 0 0,0-1-1 0 0,0 1 0 0 0,-2 4 1 0 0,-7 9-83 0 0,0 1 0 0 0,-15 35 0 0 0,-43 112-268 0 0,64-147 285 0 0,1 0-1 0 0,1 0 0 0 0,0 1 1 0 0,1 0-1 0 0,2-1 0 0 0,-1 1 1 0 0,3 26-1 0 0,-1-42 131 0 0,1 0-1 0 0,-1 0 0 0 0,1 0 1 0 0,0-1-1 0 0,0 1 1 0 0,0 0-1 0 0,0 0 1 0 0,0 0-1 0 0,0-1 0 0 0,1 1 1 0 0,0-1-1 0 0,-1 1 1 0 0,1-1-1 0 0,0 0 1 0 0,0 1-1 0 0,0-1 0 0 0,0 0 1 0 0,1 0-1 0 0,-1 0 1 0 0,0-1-1 0 0,1 1 1 0 0,0-1-1 0 0,-1 1 0 0 0,1-1 1 0 0,0 0-1 0 0,-1 0 1 0 0,1 0-1 0 0,4 1 1 0 0,8 1 140 0 0,-1-1 1 0 0,1-1 0 0 0,0 0 0 0 0,23-2 0 0 0,-15 1-190 0 0,-8 0 98 0 0,-1 0-1 0 0,0-1 0 0 0,0 0 0 0 0,1-1 1 0 0,-1-1-1 0 0,-1 0 0 0 0,1-1 0 0 0,0-1 1 0 0,-1 0-1 0 0,0 0 0 0 0,0-2 1 0 0,0 1-1 0 0,-1-2 0 0 0,0 0 0 0 0,18-15 1 0 0,-8 3-53 0 0,-1-1 0 0 0,-1-1 0 0 0,-1-1 0 0 0,-1 0 0 0 0,21-39 1 0 0,65-138 98 0 0,-61 110 41 0 0,-39 83-766 0 0,-4 16-1546 0 0,-2 4 1920 0 0,2-8 260 0 0,0 7-43 0 0,0-1-1 0 0,1 1 0 0 0,0-1 1 0 0,4 18-1 0 0,-4-26 31 0 0,0 0 1 0 0,0 0-1 0 0,0 0 0 0 0,1 0 1 0 0,-1 0-1 0 0,1 0 0 0 0,0-1 1 0 0,-1 1-1 0 0,1-1 0 0 0,0 1 1 0 0,0-1-1 0 0,1 0 1 0 0,-1 0-1 0 0,1 0 0 0 0,-1 0 1 0 0,1 0-1 0 0,-1 0 0 0 0,1-1 1 0 0,0 1-1 0 0,0-1 1 0 0,5 2-1 0 0,-4-2 24 0 0,-1 1-1 0 0,0-1 1 0 0,0 0 0 0 0,0 1 0 0 0,0 0-1 0 0,0 0 1 0 0,0 0 0 0 0,0 0-1 0 0,-1 0 1 0 0,1 1 0 0 0,-1-1 0 0 0,1 1-1 0 0,-1 0 1 0 0,0-1 0 0 0,0 1 0 0 0,0 0-1 0 0,-1 0 1 0 0,1 1 0 0 0,-1-1-1 0 0,0 0 1 0 0,0 0 0 0 0,0 1 0 0 0,0-1-1 0 0,0 0 1 0 0,0 1 0 0 0,-1-1 0 0 0,0 4-1 0 0,1 9 141 0 0,-2-1-1 0 0,0 1 0 0 0,0-1 1 0 0,-7 27-1 0 0,2-17-45 0 0,0-1-81 0 0,1 1 0 0 0,1 0 0 0 0,-1 46-1 0 0,5-64-19 0 0,0-1 0 0 0,1 1-1 0 0,0-1 1 0 0,0 1 0 0 0,0-1 0 0 0,1 1-1 0 0,0-1 1 0 0,0 0 0 0 0,1 0-1 0 0,0 0 1 0 0,0 0 0 0 0,0 0-1 0 0,0-1 1 0 0,1 0 0 0 0,0 1-1 0 0,0-1 1 0 0,1-1 0 0 0,0 1 0 0 0,9 7-1 0 0,-10-9-44 0 0,-1-1 0 0 0,1 0 0 0 0,0-1 0 0 0,0 1 0 0 0,0-1-1 0 0,0 1 1 0 0,0-1 0 0 0,0 0 0 0 0,0-1 0 0 0,0 1 0 0 0,0-1-1 0 0,1 1 1 0 0,-1-1 0 0 0,0-1 0 0 0,0 1 0 0 0,1 0 0 0 0,-1-1 0 0 0,5-2-1 0 0,32-11-3503 0 0,-6-6-4623 0 0,-19 10 2208 0 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53.44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316 0 16468 0 0,'0'0'913'0'0,"14"35"-323"0"0,42 113-5 0 0,-52-139-516 0 0,-2 0 0 0 0,1 0 0 0 0,-1 0 0 0 0,0 0 0 0 0,-1 0 0 0 0,0 1-1 0 0,-1-1 1 0 0,0 0 0 0 0,0 1 0 0 0,-1-1 0 0 0,0 0 0 0 0,-3 11 0 0 0,1-1 62 0 0,-9 38 196 0 0,-3 0 0 0 0,-2-2-1 0 0,-27 62 1 0 0,-85 155 136 0 0,81-176-511 0 0,-20 30-690 0 0,44-85-1965 0 0,0-1-3639 0 0,14-24-4252 0 0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54.10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1 145 12475 0 0,'0'0'8676'0'0,"8"-6"-8762"0"0,-4 2 78 0 0,1 0 4 0 0,0 1 1 0 0,0-1 0 0 0,0 1-1 0 0,1 0 1 0 0,-1 0-1 0 0,1 1 1 0 0,0-1-1 0 0,-1 1 1 0 0,1 0 0 0 0,9-1-1 0 0,79-6 6 0 0,131 3-1 0 0,-130 7-100 0 0,125-16-1 0 0,-205 13-113 0 0,0 0 1 0 0,0-2-1 0 0,16-5 0 0 0,-26 7-472 0 0,0-1-1 0 0,0 1 1 0 0,-1-1-1 0 0,1 1 0 0 0,5-6 1 0 0,-8 6-314 0 0,0 1-1 0 0,0-1 1 0 0,0 0 0 0 0,0 0 0 0 0,-1-1 0 0 0,1 1 0 0 0,-1 0-1 0 0,1 0 1 0 0,-1-1 0 0 0,0 1 0 0 0,1-4 0 0 0,0-2-2870 0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54.44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254 1 5441 0 0,'0'0'14935'0'0,"-18"32"-14583"0"0,-56 105-69 0 0,61-113-196 0 0,2-1 0 0 0,0 1 1 0 0,2 1-1 0 0,-10 38 0 0 0,10-28-32 0 0,-54 229 966 0 0,44-130-3323 0 0,12 1-9684 0 0,7-119 3751 0 0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00.63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12 509 1984 0 0,'0'0'6609'0'0,"-3"0"-6047"0"0,-6-1-116 0 0,19-1 107 0 0,13-4 667 0 0,3-2-771 0 0,-1-1 0 0 0,0-1 0 0 0,0 0-1 0 0,-2-2 1 0 0,1-1 0 0 0,-1-1 0 0 0,-1-1 0 0 0,-1-1-1 0 0,0-1 1 0 0,-1-1 0 0 0,20-23 0 0 0,-7-2 38 0 0,-2-2 0 0 0,-2-1 0 0 0,-2-2 0 0 0,28-66 0 0 0,-46 94 175 0 0,-20 41-1514 0 0,-6 14 488 0 0,-405 831 1092 0 0,413-842-685 0 0,1-1-1 0 0,-7 30 0 0 0,13-42-142 0 0,0 0 0 0 0,1 1 0 0 0,0-1 1 0 0,0 1-1 0 0,1-1 0 0 0,1 0 0 0 0,2 13 0 0 0,-3-21-268 0 0,1 0-1 0 0,0-1 1 0 0,0 1-1 0 0,0 0 1 0 0,0 0-1 0 0,1-1 1 0 0,-1 1-1 0 0,4 3 1 0 0,8 9-6148 0 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00.96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0 268 14795 0 0,'0'0'5711'0'0,"9"-1"-5273"0"0,-2 1-340 0 0,-5 0-69 0 0,1 0 1 0 0,0 0-1 0 0,0 0 1 0 0,-1 0 0 0 0,1-1-1 0 0,0 1 1 0 0,-1-1-1 0 0,1 0 1 0 0,0 0-1 0 0,-1 0 1 0 0,1 0-1 0 0,-1 0 1 0 0,1-1-1 0 0,-1 1 1 0 0,0-1 0 0 0,0 1-1 0 0,0-1 1 0 0,4-3-1 0 0,6-10 51 0 0,-1 0 0 0 0,-1-1-1 0 0,0-1 1 0 0,-1 1 0 0 0,0-1-1 0 0,-2-1 1 0 0,0 0 0 0 0,-1 0-1 0 0,0 0 1 0 0,3-23-1 0 0,-2 13-2532 0 0,-4 18-1507 0 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01.69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314 331 11827 0 0,'0'0'-329'0'0,"-20"30"-2256"0"0,-64 93 2606 0 0,36-49-29 0 0,29-26-12 0 0,18-47 34 0 0,1 1 0 0 0,-1 0 0 0 0,0 0-1 0 0,1 0 1 0 0,0 0 0 0 0,-1-1 0 0 0,1 1 0 0 0,0 0 0 0 0,0 0 0 0 0,1 3 0 0 0,-1-4 35 0 0,0-1 1 0 0,0 1-1 0 0,1 0 1 0 0,-1-1-1 0 0,1 1 1 0 0,-1-1-1 0 0,0 1 1 0 0,1-1-1 0 0,-1 1 1 0 0,1-1-1 0 0,-1 0 1 0 0,1 1-1 0 0,-1-1 1 0 0,1 0-1 0 0,0 1 1 0 0,-1-1-1 0 0,1 0 1 0 0,-1 1-1 0 0,1-1 1 0 0,0 0-1 0 0,-1 0 1 0 0,1 0-1 0 0,0 0 1 0 0,-1 0-1 0 0,1 0 0 0 0,0 0 1 0 0,-1 0-1 0 0,1 0 1 0 0,0 0-1 0 0,0 0 1 0 0,14-2 245 0 0,0-1 1 0 0,-1 0-1 0 0,1-1 1 0 0,-1 0-1 0 0,0-2 0 0 0,0 1 1 0 0,18-11-1 0 0,1 0-168 0 0,-3 3 148 0 0,0-1 0 0 0,0-2 0 0 0,51-36 1 0 0,-69 42-86 0 0,-1 1 1 0 0,-1-1 0 0 0,0-1 0 0 0,0 0 0 0 0,-1 0 0 0 0,0-1 0 0 0,-1 0 0 0 0,0-1 0 0 0,-1 0-1 0 0,-1 0 1 0 0,7-19 0 0 0,-8 17-3 0 0,0-1-1 0 0,-1 0 1 0 0,-1-1-1 0 0,0 1 1 0 0,-1 0-1 0 0,-1-1 1 0 0,-2-26-1 0 0,1 35-77 0 0,-1-1 0 0 0,-1 1-1 0 0,1 0 1 0 0,-2 0 0 0 0,1 1-1 0 0,-1-1 1 0 0,0 0 0 0 0,0 1-1 0 0,-1 0 1 0 0,0-1 0 0 0,0 2-1 0 0,-1-1 1 0 0,0 0 0 0 0,0 1-1 0 0,0 0 1 0 0,-1 0 0 0 0,-9-7-1 0 0,8 9-128 0 0,0-1-1 0 0,0 1 1 0 0,0 1-1 0 0,-1 0 1 0 0,0 0-1 0 0,0 0 1 0 0,0 1-1 0 0,0 0 1 0 0,0 0-1 0 0,0 1 1 0 0,0 0-1 0 0,0 1 1 0 0,-1 0-1 0 0,1 0 1 0 0,0 1-1 0 0,-16 2 1 0 0,6 1-79 0 0,0 1 1 0 0,1 0-1 0 0,-1 1 1 0 0,1 1 0 0 0,1 0-1 0 0,-25 15 1 0 0,28-13-21 0 0,0 0 0 0 0,0 1 1 0 0,1 1-1 0 0,0-1 0 0 0,1 2 1 0 0,0 0-1 0 0,1 0 0 0 0,0 1 1 0 0,1 0-1 0 0,0 1 0 0 0,-7 16 1 0 0,8-13-578 0 0,1 0 1 0 0,1 1-1 0 0,-6 28 1 0 0,8-24-1404 0 0,0-1 1 0 0,1 41-1 0 0,3-51 1287 0 0,1 0 0 0 0,0 0-1 0 0,1 0 1 0 0,0 0 0 0 0,1-1-1 0 0,0 1 1 0 0,7 14 0 0 0,-8-19 719 0 0,1 0 1 0 0,0-1-1 0 0,1 1 1 0 0,-1 0-1 0 0,1-1 1 0 0,0 0 0 0 0,1 0-1 0 0,-1 0 1 0 0,1 0-1 0 0,0-1 1 0 0,0 0-1 0 0,0 0 1 0 0,9 5-1 0 0,-12-8 221 0 0,0 0-1 0 0,1 0 1 0 0,-1 0-1 0 0,0-1 0 0 0,1 1 1 0 0,-1-1-1 0 0,0 1 1 0 0,1-1-1 0 0,-1 0 1 0 0,1 0-1 0 0,-1 0 0 0 0,0 0 1 0 0,1 0-1 0 0,-1-1 1 0 0,0 1-1 0 0,1-1 0 0 0,-1 1 1 0 0,0-1-1 0 0,1 0 1 0 0,-1 0-1 0 0,0 0 0 0 0,0 0 1 0 0,0-1-1 0 0,0 1 1 0 0,2-2-1 0 0,4-4 1357 0 0,0-1 1 0 0,0 1 0 0 0,-1-2-1 0 0,9-11 1 0 0,-1 1 266 0 0,15-18 745 0 0,26-29 817 0 0,-56 66-3332 0 0,0 1 0 0 0,0-1 1 0 0,0 0-1 0 0,0 0 0 0 0,0 1 1 0 0,0-1-1 0 0,0 0 0 0 0,0 0 1 0 0,0 0-1 0 0,0 1 0 0 0,1-1 1 0 0,-1 0-1 0 0,0 0 0 0 0,0 0 1 0 0,0 1-1 0 0,0-1 0 0 0,0 0 1 0 0,0 0-1 0 0,1 0 0 0 0,-1 1 1 0 0,0-1-1 0 0,0 0 0 0 0,0 0 1 0 0,1 0-1 0 0,-1 0 0 0 0,0 0 1 0 0,0 0-1 0 0,0 1 0 0 0,1-1 1 0 0,-1 0-1 0 0,0 0 0 0 0,0 0 1 0 0,0 0-1 0 0,1 0 0 0 0,-1 0 1 0 0,0 0-1 0 0,0 0 0 0 0,1 0 1 0 0,-1 0-1 0 0,0 0 0 0 0,0 0 1 0 0,1 0-1 0 0,-1 0 0 0 0,0 0 1 0 0,0 0-1 0 0,0 0 0 0 0,1 0 1 0 0,-1-1-1 0 0,0 1 0 0 0,0 0 1 0 0,0 0-1 0 0,1 0 0 0 0,-1 0 1 0 0,0 0-1 0 0,0-1 0 0 0,0 1 1 0 0,1 0-1 0 0,-1 0 0 0 0,0-1 1 0 0,2 12-140 0 0,16 38 88 0 0,57 169 1049 0 0,-60-168-764 0 0,-1 0 0 0 0,-3 1 0 0 0,-2 0 0 0 0,-2 0-1 0 0,0 61 1 0 0,-7-76-176 0 0,-1 0 0 0 0,-2 0 1 0 0,-2 0-1 0 0,-11 42 0 0 0,13-66 3 0 0,0 0-1 0 0,-1 0 1 0 0,-1 0 0 0 0,0 0 0 0 0,-1-1 0 0 0,0 0 0 0 0,-1 0 0 0 0,0-1 0 0 0,0 1 0 0 0,-1-2 0 0 0,-1 1 0 0 0,1-1-1 0 0,-2 0 1 0 0,1-1 0 0 0,-19 12 0 0 0,16-14 111 0 0,1 0-1 0 0,-2-1 1 0 0,1 0 0 0 0,0-1 0 0 0,-1-1-1 0 0,0 0 1 0 0,0-1 0 0 0,0 0-1 0 0,0-1 1 0 0,0-1 0 0 0,0 0-1 0 0,0 0 1 0 0,0-1 0 0 0,-15-4-1 0 0,13 3-15 0 0,0-2 0 0 0,0 0-1 0 0,0-1 1 0 0,1 0-1 0 0,0-1 1 0 0,0-1 0 0 0,0 0-1 0 0,1-1 1 0 0,0-1 0 0 0,0 0-1 0 0,-18-17 1 0 0,27 19-1762 0 0,7 4 422 0 0,17 6-801 0 0,28 11-6402 0 0,-46-13 7097 0 0,13 4-8994 0 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02.1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58 10 2849 0 0,'0'0'6797'0'0,"-12"-2"-6400"0"0,5 1-261 0 0,-26-5 159 0 0,33 6-287 0 0,0 0 1 0 0,0 0-1 0 0,0 0 1 0 0,-1 0-1 0 0,1 0 1 0 0,0 0-1 0 0,0 0 1 0 0,0 0-1 0 0,0 0 1 0 0,0 0-1 0 0,-1 0 1 0 0,1 0-1 0 0,0 0 1 0 0,0 0-1 0 0,0 0 1 0 0,0 0-1 0 0,0 0 1 0 0,-1 0-1 0 0,1 0 0 0 0,0 0 1 0 0,0 0-1 0 0,0 0 1 0 0,0 0-1 0 0,0 0 1 0 0,0 0-1 0 0,-1 0 1 0 0,1 0-1 0 0,0 0 1 0 0,0 1-1 0 0,0-1 1 0 0,0 0-1 0 0,0 0 1 0 0,0 0-1 0 0,0 0 1 0 0,0 0-1 0 0,-1 0 1 0 0,1 0-1 0 0,0 0 0 0 0,0 1 1 0 0,0-1-1 0 0,0 0 1 0 0,0 0-1 0 0,0 0 1 0 0,0 0-1 0 0,0 0 1 0 0,0 1-1 0 0,0-1 1 0 0,0 0-1 0 0,0 0 1 0 0,0 0-1 0 0,0 0 1 0 0,0 1-1 0 0,16 10 878 0 0,-2-4-505 0 0,1-2-1 0 0,-1 0 1 0 0,1-1 0 0 0,1 0-1 0 0,-1-1 1 0 0,30 2 0 0 0,-22-2-183 0 0,36 2 255 0 0,107-2 0 0 0,-139-7-407 0 0,4 0 3499 0 0,-37 22-3962 0 0,-15 60 457 0 0,-11 90 0 0 0,2 81 342 0 0,10-77-285 0 0,-8-25-12 0 0,21-119-42 0 0,6-19-142 0 0,0 0 0 0 0,0 0 0 0 0,1 15 0 0 0,1-10-2831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04.8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235 203 776 0 0,'0'0'7042'0'0,"-18"15"-4415"0"0,9-3-2010 0 0,0 1 0 0 0,1-1 0 0 0,0 1 0 0 0,-9 22 0 0 0,11-19-562 0 0,0 0-1 0 0,1 0 1 0 0,1 0 0 0 0,0 1-1 0 0,1-1 1 0 0,1 1-1 0 0,0 18 1 0 0,2-33-61 0 0,0-1-1 0 0,0 1 1 0 0,0 0-1 0 0,0 0 1 0 0,1 0-1 0 0,-1-1 1 0 0,0 1-1 0 0,1 0 1 0 0,-1-1 0 0 0,1 1-1 0 0,0 0 1 0 0,0-1-1 0 0,0 1 1 0 0,0 0-1 0 0,0-1 1 0 0,0 0-1 0 0,0 1 1 0 0,0-1 0 0 0,0 1-1 0 0,0-1 1 0 0,3 2-1 0 0,-1-2 42 0 0,0 1 0 0 0,0-1 0 0 0,0 0 0 0 0,0 0 0 0 0,-1 0 0 0 0,1 0-1 0 0,0-1 1 0 0,0 1 0 0 0,1-1 0 0 0,-1 0 0 0 0,6 0 0 0 0,0-1 118 0 0,1 0 0 0 0,-1-1 1 0 0,0 0-1 0 0,1 0 0 0 0,-1-1 0 0 0,0-1 1 0 0,11-5-1 0 0,-10 3 56 0 0,0 0-1 0 0,0-1 1 0 0,-1 0-1 0 0,0-1 1 0 0,0 0-1 0 0,-1 0 1 0 0,0-1 0 0 0,-1 0-1 0 0,1 0 1 0 0,-2-1-1 0 0,0 0 1 0 0,0 0-1 0 0,8-18 1 0 0,-7 9 79 0 0,-1 0 0 0 0,-1-1 0 0 0,0 1 1 0 0,-1-1-1 0 0,-2 0 0 0 0,0-1 0 0 0,0-21 0 0 0,-3 35-265 0 0,1 0 0 0 0,-1 0-1 0 0,0 0 1 0 0,-1 0 0 0 0,1 0 0 0 0,-1 1-1 0 0,-1-1 1 0 0,1 1 0 0 0,-1-1-1 0 0,0 1 1 0 0,-1 0 0 0 0,1 0 0 0 0,-1 0-1 0 0,0 1 1 0 0,-1 0 0 0 0,0-1 0 0 0,1 1-1 0 0,-2 1 1 0 0,1-1 0 0 0,0 1 0 0 0,-1 0-1 0 0,0 0 1 0 0,0 0 0 0 0,0 1 0 0 0,0 0-1 0 0,-1 0 1 0 0,1 1 0 0 0,-1 0-1 0 0,1 0 1 0 0,-1 0 0 0 0,0 1 0 0 0,0 0-1 0 0,0 0 1 0 0,0 1 0 0 0,0 0 0 0 0,0 0-1 0 0,0 1 1 0 0,0-1 0 0 0,-8 3 0 0 0,9-1-91 0 0,0 1 1 0 0,-1-1-1 0 0,1 1 1 0 0,0 0-1 0 0,1 1 1 0 0,-1-1-1 0 0,0 1 1 0 0,1 0-1 0 0,0 1 1 0 0,0-1-1 0 0,0 1 1 0 0,1 0-1 0 0,-1 0 1 0 0,-6 11-1 0 0,6-8-39 0 0,1 0 0 0 0,0 0 0 0 0,0 1 0 0 0,1-1-1 0 0,0 1 1 0 0,0 0 0 0 0,1 0 0 0 0,0 0 0 0 0,1 0 0 0 0,-1 12-1 0 0,1-6-284 0 0,1 0-1 0 0,1 0 1 0 0,1-1-1 0 0,0 1 0 0 0,7 25 1 0 0,-7-34 266 0 0,-1-1 1 0 0,1 0 0 0 0,1 0 0 0 0,-1 0-1 0 0,1 0 1 0 0,0-1 0 0 0,0 1 0 0 0,0-1-1 0 0,1 0 1 0 0,-1 0 0 0 0,1 0 0 0 0,0 0-1 0 0,0 0 1 0 0,1-1 0 0 0,-1 0 0 0 0,1 0-1 0 0,-1 0 1 0 0,9 3 0 0 0,-11-5 146 0 0,0-1 1 0 0,0 1-1 0 0,0-1 0 0 0,0 0 1 0 0,0 0-1 0 0,0 0 0 0 0,0 0 1 0 0,0 0-1 0 0,0 0 0 0 0,0 0 1 0 0,0-1-1 0 0,0 1 1 0 0,0-1-1 0 0,0 0 0 0 0,0 1 1 0 0,0-1-1 0 0,0 0 0 0 0,-1 0 1 0 0,1 0-1 0 0,0 0 0 0 0,-1-1 1 0 0,3-1-1 0 0,4-4 175 0 0,0 0-1 0 0,13-17 0 0 0,-13 15-145 0 0,0-1 81 0 0,2 2 49 0 0,-2 21-526 0 0,18 60 549 0 0,-17-44-60 0 0,17 36-1 0 0,-15-41-73 0 0,79 172 386 0 0,-75-157-351 0 0,-1 1 0 0 0,-2 1-1 0 0,7 44 1 0 0,-14-57 9 0 0,-2 1 0 0 0,-2-1 0 0 0,0 1 0 0 0,-2-1 0 0 0,-5 32-1 0 0,5-50-51 0 0,-1 0 0 0 0,-1-1-1 0 0,0 0 1 0 0,0 1-1 0 0,-8 14 1 0 0,10-21 10 0 0,-1-1 1 0 0,0 1-1 0 0,0 0 1 0 0,0 0-1 0 0,0-1 0 0 0,0 1 1 0 0,0-1-1 0 0,0 0 1 0 0,-1 1-1 0 0,0-1 0 0 0,1 0 1 0 0,-1-1-1 0 0,0 1 1 0 0,0 0-1 0 0,0-1 0 0 0,0 0 1 0 0,0 1-1 0 0,0-1 1 0 0,0 0-1 0 0,-4 0 1 0 0,-25 2 179 0 0,-1-2 0 0 0,1-1 1 0 0,-1-2-1 0 0,-41-7 0 0 0,-127-38 777 0 0,198 46-1019 0 0,0 1 0 0 0,1-1 0 0 0,-1 0 0 0 0,0-1 0 0 0,0 1 0 0 0,1 0 0 0 0,-1-1 0 0 0,0 1 0 0 0,1-1 0 0 0,0 0 0 0 0,-1 0 0 0 0,1 0 0 0 0,0 0 0 0 0,0 0 0 0 0,0-1 0 0 0,0 1 0 0 0,1-1 0 0 0,-1 1 0 0 0,0-1 0 0 0,1 0 0 0 0,0 1 0 0 0,0-1 0 0 0,0 0 0 0 0,0 0 1 0 0,0 0-1 0 0,0 0 0 0 0,1 0 0 0 0,-1 0 0 0 0,1 0 0 0 0,0 0 0 0 0,0 0 0 0 0,0 0 0 0 0,1 0 0 0 0,-1 0 0 0 0,1 0 0 0 0,-1 0 0 0 0,2-3 0 0 0,1 0-86 0 0,0 0 0 0 0,1 1 1 0 0,-1-1-1 0 0,1 1 0 0 0,0 0 1 0 0,0 0-1 0 0,1 0 0 0 0,0 1 1 0 0,0-1-1 0 0,0 1 0 0 0,7-5 0 0 0,5-4-192 0 0,-5 3-302 0 0,1 1-1 0 0,-1 0 1 0 0,23-11-1 0 0,18-2-8251 0 0,-40 19 1430 0 0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02.51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15283 0 0,'0'0'5695'0'0,"35"7"-5363"0"0,113 23-43 0 0,-72-13-469 0 0,1-4 0 0 0,94 3 0 0 0,-127-16-2986 0 0,-26 0-2419 0 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03.52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687 1 11923 0 0,'0'0'253'0'0,"-2"8"270"0"0,-31 85 1171 0 0,-14 44-713 0 0,-11 224 248 0 0,33-164-750 0 0,19-162-354 0 0,-62 478 743 0 0,63-328-979 0 0,4-184 182 0 0,1 1 0 0 0,0-1 0 0 0,-1 1 0 0 0,1-1 0 0 0,-1 1 0 0 0,0-1 0 0 0,1 0 0 0 0,-1 1 0 0 0,0-1 0 0 0,0 0 0 0 0,0 1 0 0 0,0-1 0 0 0,0 0 0 0 0,0 0 0 0 0,0 0 0 0 0,0 0 0 0 0,-1 0 0 0 0,1 0 0 0 0,0 0 0 0 0,-1-1 0 0 0,1 1 0 0 0,0 0 0 0 0,-1-1 0 0 0,1 1 0 0 0,-1-1 0 0 0,1 1 0 0 0,-1-1 0 0 0,1 0 0 0 0,-4 0 0 0 0,-6 2 256 0 0,0-2-1 0 0,-1 1 1 0 0,-13-2 0 0 0,7 0-225 0 0,-57-3 318 0 0,1-3 0 0 0,-87-19 1 0 0,154 26-465 0 0,6 0-8 0 0,1 0 0 0 0,-1 0 0 0 0,1 0 0 0 0,0 0-1 0 0,-1 0 1 0 0,1 0 0 0 0,-1 0 0 0 0,1 0 0 0 0,-1 0 0 0 0,1 0 0 0 0,-1 0 0 0 0,1 0 0 0 0,-1 0 0 0 0,1 0-1 0 0,-1-1 1 0 0,1 1 0 0 0,-1 0 0 0 0,1 0 0 0 0,0 0 0 0 0,-1-1 0 0 0,1 1 0 0 0,-1 0 0 0 0,1-1-1 0 0,0 1 1 0 0,-1 0 0 0 0,1-1 0 0 0,0 1 0 0 0,-1 0 0 0 0,1-1 0 0 0,0 1 0 0 0,0-1 0 0 0,-1 0-1 0 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04.83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1 876 10514 0 0,'0'0'7733'0'0,"22"-30"-7363"0"0,72-95-16 0 0,-3-1 585 0 0,-60 85-679 0 0,-2 2-134 0 0,1 1 0 0 0,1 1 1 0 0,62-53-1 0 0,-85 83-128 0 0,-5 3-3 0 0,1 1-1 0 0,0 0 1 0 0,0 0 0 0 0,0 0-1 0 0,0 0 1 0 0,1 0 0 0 0,-1 1 0 0 0,1 0-1 0 0,-1 0 1 0 0,1 0 0 0 0,0 1 0 0 0,0-1-1 0 0,-1 1 1 0 0,7 0 0 0 0,-10 1 1 0 0,0 0 0 0 0,0 0 1 0 0,0 1-1 0 0,0-1 1 0 0,-1 1-1 0 0,1-1 0 0 0,0 1 1 0 0,0-1-1 0 0,0 1 0 0 0,-1-1 1 0 0,1 1-1 0 0,0 0 1 0 0,-1-1-1 0 0,1 1 0 0 0,-1 0 1 0 0,1 0-1 0 0,-1-1 0 0 0,1 1 1 0 0,-1 0-1 0 0,1 0 1 0 0,-1 0-1 0 0,0 0 0 0 0,0 0 1 0 0,1-1-1 0 0,-1 1 0 0 0,0 0 1 0 0,0 0-1 0 0,0 0 0 0 0,0 0 1 0 0,0 0-1 0 0,0 1 1 0 0,0 38 31 0 0,0-29-16 0 0,0 15-5 0 0,-1 1 1 0 0,-1-1-1 0 0,-1 0 1 0 0,-9 33-1 0 0,-24 97-392 0 0,20-82 238 0 0,-34 96-1 0 0,44-152 673 0 0,7-23 936 0 0,11-32 860 0 0,-8 26-2981 0 0,26-71 674 0 0,3 2-1 0 0,60-105 0 0 0,-70 147-45 0 0,32-42 0 0 0,-44 65 17 0 0,1 1 0 0 0,1 0 1 0 0,0 1-1 0 0,1 1 0 0 0,24-17 0 0 0,-37 27-3 0 0,1 1-1 0 0,0 0 1 0 0,0 0 0 0 0,0 0-1 0 0,0 0 1 0 0,0 0 0 0 0,0 0-1 0 0,0 1 1 0 0,0-1 0 0 0,3 0-1 0 0,-5 1 7 0 0,1 1 0 0 0,-1-1 0 0 0,1 0 0 0 0,-1 0 0 0 0,1 1 0 0 0,-1-1 0 0 0,1 0 0 0 0,0 0 0 0 0,-1 1 0 0 0,0-1 0 0 0,1 1 0 0 0,-1-1-1 0 0,1 0 1 0 0,-1 1 0 0 0,1-1 0 0 0,-1 1 0 0 0,0-1 0 0 0,1 1 0 0 0,-1-1 0 0 0,0 1 0 0 0,1-1 0 0 0,-1 1 0 0 0,0 0 0 0 0,0-1 0 0 0,0 1 0 0 0,0-1 0 0 0,1 1-1 0 0,-1-1 1 0 0,0 1 0 0 0,0 0 0 0 0,0-1 0 0 0,0 1 0 0 0,0 0 0 0 0,0-1 0 0 0,-1 2 0 0 0,2 36 15 0 0,-2 0 0 0 0,-2-1 0 0 0,-1 1 0 0 0,-2 0 0 0 0,-1-1 0 0 0,-19 53 0 0 0,2-23-28 0 0,-4-1 1 0 0,-53 93 0 0 0,73-138 115 0 0,8-17 205 0 0,7-13 25 0 0,9-16-79 0 0,25-26 1 0 0,17-25 33 0 0,-26 28-252 0 0,2 0 0 0 0,2 3 0 0 0,65-65-1 0 0,-88 97-59 0 0,2 1-1 0 0,19-13 1 0 0,-30 22-26 0 0,0 0 0 0 0,1 1 0 0 0,-1-1-1 0 0,1 1 1 0 0,-1 0 0 0 0,1 1 0 0 0,0-1 0 0 0,0 1 0 0 0,0 0 0 0 0,0 0 0 0 0,0 0 0 0 0,0 1-1 0 0,7 0 1 0 0,-11 0 38 0 0,-1 1 0 0 0,1-1 0 0 0,0 0 0 0 0,0 1 0 0 0,-1-1 0 0 0,1 1 0 0 0,0 0 0 0 0,-1-1-1 0 0,1 1 1 0 0,-1-1 0 0 0,1 1 0 0 0,-1 0 0 0 0,1-1 0 0 0,-1 1 0 0 0,1 0 0 0 0,-1 0 0 0 0,0-1 0 0 0,1 1 0 0 0,-1 0-1 0 0,0 0 1 0 0,0 0 0 0 0,1 0 0 0 0,-1-1 0 0 0,0 1 0 0 0,0 0 0 0 0,0 1 0 0 0,1 28-105 0 0,-1-26 99 0 0,-2 20 63 0 0,0-1 0 0 0,-2 1 0 0 0,-1-1 0 0 0,-9 29 0 0 0,7-29-8 0 0,1 0 0 0 0,1 1 0 0 0,1 0 0 0 0,-1 31 1 0 0,5-54-26 0 0,0 0 0 0 0,1 0 1 0 0,-1 0-1 0 0,0 0 0 0 0,1 0 1 0 0,-1 0-1 0 0,1-1 1 0 0,-1 1-1 0 0,1 0 0 0 0,-1 0 1 0 0,1 0-1 0 0,0-1 1 0 0,-1 1-1 0 0,1 0 0 0 0,0-1 1 0 0,0 1-1 0 0,0-1 0 0 0,-1 1 1 0 0,1-1-1 0 0,0 1 1 0 0,0-1-1 0 0,0 1 0 0 0,0-1 1 0 0,0 0-1 0 0,0 1 1 0 0,0-1-1 0 0,0 0 0 0 0,0 0 1 0 0,0 0-1 0 0,1 0 0 0 0,38 2 2 0 0,-33-2 1 0 0,12 0 0 0 0,13 0-127 0 0,59-7-1 0 0,-80 6 90 0 0,-1-1 0 0 0,0-1 0 0 0,0 0 0 0 0,0 0 0 0 0,-1-1 0 0 0,1 0 0 0 0,-1-1 0 0 0,0 0-1 0 0,16-12 1 0 0,66-61-340 0 0,-78 66 350 0 0,-2 0 0 0 0,1-1 0 0 0,-2-1 0 0 0,19-29 0 0 0,-25 33 70 0 0,0 0 0 0 0,-1 0 0 0 0,0 0 0 0 0,0 0 0 0 0,-1-1 0 0 0,-1 1 0 0 0,1-1 0 0 0,-2 1 0 0 0,0-1 0 0 0,-1-14 0 0 0,1 22-41 0 0,-1-1-1 0 0,0 1 1 0 0,0 0 0 0 0,0-1-1 0 0,0 1 1 0 0,0 0-1 0 0,-1 0 1 0 0,1 0 0 0 0,-1 0-1 0 0,0 0 1 0 0,0 0-1 0 0,0 0 1 0 0,0 0 0 0 0,0 1-1 0 0,-1-1 1 0 0,1 1 0 0 0,-1 0-1 0 0,0 0 1 0 0,0 0-1 0 0,1 0 1 0 0,-1 0 0 0 0,-1 0-1 0 0,1 1 1 0 0,0 0-1 0 0,0-1 1 0 0,0 1 0 0 0,-1 0-1 0 0,-4 0 1 0 0,1-1-76 0 0,1 1 0 0 0,-1 1 1 0 0,0-1-1 0 0,1 1 0 0 0,-1 0 0 0 0,0 0 0 0 0,1 1 1 0 0,-1 0-1 0 0,1 0 0 0 0,-1 1 0 0 0,1 0 0 0 0,-1 0 0 0 0,1 0 1 0 0,-6 4-1 0 0,-4 4-59 0 0,2 0 1 0 0,-1 1 0 0 0,2 1-1 0 0,-1 0 1 0 0,2 1-1 0 0,0 0 1 0 0,0 1-1 0 0,-10 17 1 0 0,1 2-25 0 0,2 0 0 0 0,-27 62 0 0 0,26-38-215 0 0,19-53 261 0 0,0 1 0 0 0,0 0 0 0 0,0-1 1 0 0,1 1-1 0 0,-1 0 0 0 0,1 0 0 0 0,1-1 0 0 0,-1 1 0 0 0,1 0 1 0 0,0 5-1 0 0,0-9 69 0 0,0 1 1 0 0,0-1-1 0 0,0 0 0 0 0,0 1 1 0 0,0-1-1 0 0,0 0 0 0 0,0 0 1 0 0,0 0-1 0 0,1 0 0 0 0,-1 0 1 0 0,0 0-1 0 0,1 0 0 0 0,-1-1 1 0 0,0 1-1 0 0,1 0 0 0 0,-1-1 1 0 0,1 1-1 0 0,-1-1 0 0 0,1 1 1 0 0,-1-1-1 0 0,1 0 0 0 0,0 0 1 0 0,-1 0-1 0 0,1 0 0 0 0,1 0 1 0 0,5 1-69 0 0,1-2 1 0 0,-1 1 0 0 0,12-2 0 0 0,-1-4 9 0 0,0 0-1 0 0,0-1 1 0 0,-1-1 0 0 0,0-1 0 0 0,30-18 0 0 0,-36 20 72 0 0,48-30 248 0 0,-2-1-1 0 0,101-88 1 0 0,-129 97 88 0 0,0-1-1 0 0,-2-1 1 0 0,-2-1 0 0 0,-1-1-1 0 0,-1-2 1 0 0,22-45-1 0 0,19-63 419 0 0,-58 124-422 0 0,-1 0 0 0 0,-1 0 0 0 0,-1 0 1 0 0,-1 0-1 0 0,2-39 0 0 0,-5 56-251 0 0,1 1 0 0 0,-1-1 0 0 0,0 0 0 0 0,-1 0 0 0 0,1 0 0 0 0,0 0 0 0 0,0 1 0 0 0,-1-1 0 0 0,1 0 0 0 0,-1 0 0 0 0,0 0 0 0 0,1 1 0 0 0,-1-1 0 0 0,0 0 0 0 0,0 1 0 0 0,0-1 0 0 0,0 1 0 0 0,0-1 0 0 0,-1 1 0 0 0,0-2 0 0 0,0 2-47 0 0,1 1 0 0 0,-1-1 0 0 0,1 0-1 0 0,-1 1 1 0 0,0-1 0 0 0,1 1 0 0 0,-1 0-1 0 0,0-1 1 0 0,1 1 0 0 0,-1 0 0 0 0,0 0-1 0 0,0 0 1 0 0,1 0 0 0 0,-1 0 0 0 0,0 0-1 0 0,1 1 1 0 0,-3 0 0 0 0,-5 1-65 0 0,1 1 0 0 0,0 1 0 0 0,0 0 0 0 0,0 0 0 0 0,0 0 0 0 0,-12 10 0 0 0,-7 9-51 0 0,0 1-1 0 0,1 1 1 0 0,2 2 0 0 0,1 0 0 0 0,-29 44-1 0 0,-80 162-14 0 0,106-180 189 0 0,-33 98 1 0 0,51-126-126 0 0,2 0 0 0 0,0 0 0 0 0,2 1 0 0 0,1 0 0 0 0,1-1 0 0 0,1 40 0 0 0,2-54 28 0 0,1 0 0 0 0,-1-1 0 0 0,2 1 0 0 0,-1-1 0 0 0,1 0 0 0 0,1 1 0 0 0,6 11 0 0 0,-8-17-370 0 0,1-1-1 0 0,0 1 1 0 0,0-1-1 0 0,1 1 1 0 0,-1-1-1 0 0,8 6 1 0 0,-8-7-536 0 0,0-1 0 0 0,1 1 0 0 0,-1-1 0 0 0,1 0 0 0 0,0 0 1 0 0,-1-1-1 0 0,1 1 0 0 0,0-1 0 0 0,7 2 0 0 0,0-1-7825 0 0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05.33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5 6521 0 0,'0'0'11810'0'0,"30"-1"-11658"0"0,100-2-46 0 0,122 8 659 0 0,-167-1-3361 0 0,4-2-6108 0 0,-75-2 650 0 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05.70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81 1 8162 0 0,'0'0'6144'0'0,"4"33"-5185"0"0,14 105-253 0 0,-17-131-653 0 0,-1 0 0 0 0,1 1 0 0 0,-1-1 0 0 0,-1 0 0 0 0,1 0 0 0 0,-1 0 0 0 0,-1 0 0 0 0,1 1-1 0 0,-1-2 1 0 0,-5 14 0 0 0,-1-1 32 0 0,-19 60-2 0 0,-7 22-331 0 0,15-34-5073 0 0,16-44-4503 0 0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18.22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282 101 464 0 0,'0'0'6044'0'0,"-5"-5"-5607"0"0,-18-15-255 0 0,22 19-207 0 0,0 1 1 0 0,0-1-1 0 0,0 0 0 0 0,0 1 1 0 0,0-1-1 0 0,0 1 0 0 0,-1 0 1 0 0,1-1-1 0 0,0 1 0 0 0,0 0 1 0 0,-1-1-1 0 0,1 1 0 0 0,0 0 1 0 0,0 0-1 0 0,-1 0 1 0 0,1 0-1 0 0,0 0 0 0 0,0 1 1 0 0,-1-1-1 0 0,1 0 0 0 0,0 1 1 0 0,0-1-1 0 0,-1 0 0 0 0,-1 2 1 0 0,-23 18-361 0 0,21-16 388 0 0,-26 22 328 0 0,2 1 0 0 0,0 1 0 0 0,-33 45-1 0 0,57-65-344 0 0,0 0 0 0 0,0 0-1 0 0,1 0 1 0 0,0 1-1 0 0,1-1 1 0 0,0 1 0 0 0,0 0-1 0 0,1 0 1 0 0,0 0 0 0 0,1 0-1 0 0,-1 0 1 0 0,2 1 0 0 0,0 12-1 0 0,0-17 39 0 0,0 0 0 0 0,1 0 0 0 0,0 0 0 0 0,0 0-1 0 0,0-1 1 0 0,1 1 0 0 0,-1 0 0 0 0,1-1 0 0 0,0 1 0 0 0,1-1 0 0 0,-1 1-1 0 0,1-1 1 0 0,0 0 0 0 0,0 0 0 0 0,0 0 0 0 0,0-1 0 0 0,1 1-1 0 0,-1-1 1 0 0,1 0 0 0 0,0 0 0 0 0,0 0 0 0 0,0 0 0 0 0,0-1-1 0 0,1 1 1 0 0,-1-1 0 0 0,8 2 0 0 0,1 0 282 0 0,0-1 0 0 0,0-1 0 0 0,0 0-1 0 0,0-1 1 0 0,0 0 0 0 0,1-1 0 0 0,-1 0 0 0 0,0-1 0 0 0,1-1-1 0 0,-1 0 1 0 0,0-1 0 0 0,0 0 0 0 0,0-1 0 0 0,-1 0 0 0 0,0-1 0 0 0,1-1-1 0 0,16-10 1 0 0,-16 5 22 0 0,-1-1 0 0 0,0 0 0 0 0,-1-1 1 0 0,-1 0-1 0 0,12-19 0 0 0,-7 10-178 0 0,-9 13-35 0 0,-1 0 0 0 0,0-1 1 0 0,-1 0-1 0 0,0 0 0 0 0,0 0 0 0 0,-1 0 0 0 0,0 0 0 0 0,-1-1 0 0 0,0 0 0 0 0,-1 1 0 0 0,0-1 0 0 0,-1 0 0 0 0,0 1 0 0 0,-2-20 0 0 0,1 21-120 0 0,-1 0 0 0 0,0-1 1 0 0,0 1-1 0 0,-1 0 0 0 0,0 1 0 0 0,0-1 0 0 0,-1 0 0 0 0,0 1 0 0 0,-1 0 0 0 0,0 0 0 0 0,0 0 0 0 0,-1 0 0 0 0,1 1 0 0 0,-2 0 0 0 0,1 0 0 0 0,-1 1 0 0 0,-9-7 0 0 0,12 10-119 0 0,-1 0 0 0 0,1 1 0 0 0,-1 0 0 0 0,0 0 0 0 0,0 0 1 0 0,0 0-1 0 0,0 1 0 0 0,-1 0 0 0 0,1 0 0 0 0,0 0 0 0 0,0 1 0 0 0,-1-1 0 0 0,1 1 1 0 0,0 1-1 0 0,-1-1 0 0 0,1 1 0 0 0,0 0 0 0 0,0 0 0 0 0,-1 0 0 0 0,1 1 1 0 0,0 0-1 0 0,0 0 0 0 0,-7 4 0 0 0,2 0-435 0 0,0 0 0 0 0,0 1 0 0 0,0 0 0 0 0,1 0 0 0 0,0 1 0 0 0,1 1 1 0 0,0-1-1 0 0,0 1 0 0 0,-9 14 0 0 0,0 4-3027 0 0,5-6-1422 0 0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20.57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302 310 568 0 0,'0'0'8690'0'0,"-16"-7"-8222"0"0,-51-22-159 0 0,64 27-277 0 0,0 1 0 0 0,0-1 0 0 0,-1 1 0 0 0,1 0 0 0 0,0 0 0 0 0,-1 0-1 0 0,1 1 1 0 0,0-1 0 0 0,-1 1 0 0 0,1 0 0 0 0,-1 0 0 0 0,1 0-1 0 0,-1 0 1 0 0,-4 1 0 0 0,-3 1 39 0 0,6-1-78 0 0,0 0 0 0 0,0 0-1 0 0,0 1 1 0 0,0 0 0 0 0,0 0 0 0 0,0 0 0 0 0,1 1 0 0 0,-1-1 0 0 0,1 1 0 0 0,-1 0 0 0 0,1 0 0 0 0,0 1 0 0 0,0-1 0 0 0,1 1 0 0 0,-1 0 0 0 0,-3 5 0 0 0,-5 7-90 0 0,0 1 0 0 0,-16 31 0 0 0,24-37 53 0 0,0 0 0 0 0,1 1-1 0 0,0-1 1 0 0,0 1 0 0 0,1-1 0 0 0,1 1 0 0 0,0 0 0 0 0,0 0 0 0 0,3 20 0 0 0,-2-6 3 0 0,0-23 84 0 0,0-1 0 0 0,1 0 0 0 0,-1 0 0 0 0,0 1-1 0 0,1-1 1 0 0,-1 0 0 0 0,1 0 0 0 0,0 1 0 0 0,0-1 0 0 0,0 0-1 0 0,0 0 1 0 0,0 0 0 0 0,0 0 0 0 0,1 0 0 0 0,-1 0-1 0 0,1-1 1 0 0,-1 1 0 0 0,1 0 0 0 0,0-1 0 0 0,-1 1 0 0 0,1-1-1 0 0,0 0 1 0 0,0 1 0 0 0,0-1 0 0 0,0 0 0 0 0,0 0-1 0 0,0 0 1 0 0,1-1 0 0 0,-1 1 0 0 0,0 0 0 0 0,0-1-1 0 0,1 1 1 0 0,-1-1 0 0 0,3 0 0 0 0,7 1 381 0 0,0 0-1 0 0,0-1 1 0 0,0-1 0 0 0,0 0 0 0 0,16-4-1 0 0,-3 0-164 0 0,0-1-1 0 0,-1-1 0 0 0,1-1 1 0 0,-2-2-1 0 0,1 0 1 0 0,-1-2-1 0 0,26-17 0 0 0,-37 21-14 0 0,1-1 0 0 0,-1-1-1 0 0,-1 0 1 0 0,0-1-1 0 0,0 0 1 0 0,-1 0-1 0 0,0-1 1 0 0,-1 0 0 0 0,-1-1-1 0 0,0 0 1 0 0,-1-1-1 0 0,0 0 1 0 0,7-20-1 0 0,-11 20-57 0 0,0-1-1 0 0,-2 0 1 0 0,1 0-1 0 0,-2 0 0 0 0,-2-28 1 0 0,1 0 62 0 0,0 33-269 0 0,-1 0 0 0 0,0 0 0 0 0,0 0 0 0 0,-1 0 0 0 0,0 1 0 0 0,-1-1 0 0 0,0 1 0 0 0,-1 0 0 0 0,1 0-1 0 0,-2 0 1 0 0,1 1 0 0 0,-1-1 0 0 0,-1 1 0 0 0,1 1 0 0 0,-1-1 0 0 0,-12-8 0 0 0,16 14-100 0 0,0 0 0 0 0,0 0 0 0 0,-1 0 0 0 0,1 0 0 0 0,0 1 0 0 0,-1 0 0 0 0,1 0 0 0 0,-1 0 0 0 0,1 0 0 0 0,-1 0 0 0 0,0 1-1 0 0,1-1 1 0 0,-1 1 0 0 0,0 0 0 0 0,0 0 0 0 0,1 0 0 0 0,-1 1 0 0 0,0 0 0 0 0,1-1 0 0 0,-1 1 0 0 0,1 0 0 0 0,-1 1 0 0 0,1-1 0 0 0,-1 1-1 0 0,-5 3 1 0 0,-5 3-389 0 0,1 1 0 0 0,0 0-1 0 0,1 1 1 0 0,-20 19-1 0 0,-43 51-6122 0 0,49-48-1246 0 0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45.80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155 1 24 0 0,'0'0'4121'0'0,"-6"5"-3757"0"0,-110 127 1732 0 0,113-127-2038 0 0,1 0-1 0 0,-1 1 0 0 0,1-1 0 0 0,0 1 0 0 0,0-1 0 0 0,0 1 0 0 0,1-1 0 0 0,0 1 0 0 0,-1 11 0 0 0,-3 13 162 0 0,2-24-197 0 0,-2 3 1183 0 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48.71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51 155 1192 0 0,'0'0'8402'0'0,"0"-4"-8185"0"0,-3-13-181 0 0,-1 54-1880 0 0,4-22 1859 0 0,0 3-12 0 0,0 1 0 0 0,5 25 1 0 0,-4-38-5 0 0,1 1 0 0 0,0 0 1 0 0,0-1-1 0 0,1 1 1 0 0,-1-1-1 0 0,2 1 0 0 0,-1-1 1 0 0,1 0-1 0 0,7 10 1 0 0,-4-9 90 0 0,-1 0 1 0 0,1 0 0 0 0,1 0 0 0 0,-1-1 0 0 0,1 0-1 0 0,0 0 1 0 0,1-1 0 0 0,-1 0 0 0 0,1-1-1 0 0,0 0 1 0 0,0 0 0 0 0,0-1 0 0 0,1 0 0 0 0,-1 0-1 0 0,1-1 1 0 0,0-1 0 0 0,0 1 0 0 0,-1-2-1 0 0,1 1 1 0 0,0-1 0 0 0,0-1 0 0 0,0 0-1 0 0,0 0 1 0 0,-1-1 0 0 0,1 0 0 0 0,-1-1 0 0 0,1 0-1 0 0,-1 0 1 0 0,0-1 0 0 0,14-8 0 0 0,-15 7 94 0 0,0-1 0 0 0,0 1 0 0 0,0-2 0 0 0,-1 1 0 0 0,0-1 0 0 0,0 0 0 0 0,0-1 0 0 0,-1 0 0 0 0,-1 0 1 0 0,9-14-1 0 0,-10 15-9 0 0,-1 0 0 0 0,0 0 1 0 0,-1 0-1 0 0,1-1 0 0 0,-1 1 1 0 0,-1-1-1 0 0,1 1 0 0 0,-1-1 1 0 0,-1 0-1 0 0,1 1 0 0 0,-1-1 1 0 0,-1 0-1 0 0,1 1 0 0 0,-3-10 1 0 0,1 10-49 0 0,-1 0 0 0 0,0 0 1 0 0,0 0-1 0 0,0 0 1 0 0,-1 1-1 0 0,0-1 0 0 0,0 1 1 0 0,-10-11-1 0 0,4 7-25 0 0,1 0 0 0 0,-2 0 0 0 0,-21-15 0 0 0,19 17-61 0 0,0 1 0 0 0,-1 0 0 0 0,0 0-1 0 0,-1 1 1 0 0,-26-6 0 0 0,32 9-97 0 0,0 1 0 0 0,0 1 0 0 0,0 0 0 0 0,0 0 0 0 0,-1 1 0 0 0,1 0 1 0 0,0 0-1 0 0,0 1 0 0 0,0 1 0 0 0,-1-1 0 0 0,-8 4 0 0 0,11-2-61 0 0,0 1 1 0 0,-1-1-1 0 0,2 1 1 0 0,-1 1-1 0 0,0 0 0 0 0,1-1 1 0 0,0 2-1 0 0,0-1 1 0 0,1 1-1 0 0,-1 0 1 0 0,1 0-1 0 0,1 0 1 0 0,-1 1-1 0 0,1 0 1 0 0,-4 7-1 0 0,-1 5-1389 0 0,1 0 1 0 0,1 0-1 0 0,1 1 0 0 0,-6 28 0 0 0,6-19-5798 0 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09.78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1452 1344 0 0,'0'0'15882'0'0,"6"-13"-15371"0"0,105-222 869 0 0,-70 145-1232 0 0,181-456 414 0 0,-76 48-518 0 0,-141 473-30 0 0,-5 21 17 0 0,0 0 0 0 0,0 0 1 0 0,1 0-1 0 0,0 0 0 0 0,0 0 0 0 0,0 0 1 0 0,1 0-1 0 0,-1 0 0 0 0,3-3 1 0 0,-3 6 5 0 0,-6 30-2267 0 0,-53 197 1879 0 0,23-97 410 0 0,25-87-100 0 0,1 0-1 0 0,2 1 1 0 0,2 0 0 0 0,0 82-1 0 0,6-118 8 0 0,0 0 0 0 0,0 1-1 0 0,0-1 1 0 0,1 0 0 0 0,0 0 0 0 0,1 0-1 0 0,-1 0 1 0 0,1 0 0 0 0,1 0-1 0 0,-1-1 1 0 0,1 0 0 0 0,0 1-1 0 0,9 8 1 0 0,-10-12 22 0 0,0 1 1 0 0,0-2-1 0 0,1 1 1 0 0,-1 0-1 0 0,1-1 0 0 0,0 1 1 0 0,-1-1-1 0 0,1 0 0 0 0,0 0 1 0 0,0-1-1 0 0,1 1 1 0 0,-1-1-1 0 0,0 0 0 0 0,0 0 1 0 0,1 0-1 0 0,-1-1 1 0 0,0 0-1 0 0,1 1 0 0 0,-1-1 1 0 0,1-1-1 0 0,-1 1 0 0 0,0-1 1 0 0,1 0-1 0 0,4-1 1 0 0,-2-1 77 0 0,0 0 1 0 0,0 0 0 0 0,0-1-1 0 0,-1 0 1 0 0,1 0 0 0 0,-1-1-1 0 0,10-9 1 0 0,36-41 326 0 0,-28 24-186 0 0,-1-1-1 0 0,-1 0 1 0 0,-2-2-1 0 0,-2 0 0 0 0,24-61 1 0 0,47-191 546 0 0,-62 188-696 0 0,-92 363-679 0 0,27-64 816 0 0,33-160-219 0 0,2 0 1 0 0,4 82-1 0 0,0-113-71 0 0,1 1 0 0 0,-1-1-1 0 0,2 1 1 0 0,0-1-1 0 0,0 1 1 0 0,0-1-1 0 0,1 0 1 0 0,1-1 0 0 0,0 1-1 0 0,0-1 1 0 0,1 0-1 0 0,0 0 1 0 0,1 0-1 0 0,-1-1 1 0 0,2 0 0 0 0,-1-1-1 0 0,1 1 1 0 0,0-2-1 0 0,1 1 1 0 0,0-1-1 0 0,0 0 1 0 0,0-1 0 0 0,0 0-1 0 0,1 0 1 0 0,16 5-1 0 0,0-4-4740 0 0,-9-3-5380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06.22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197 75 608 0 0,'0'0'16686'0'0,"-4"-11"-15957"0"0,-15-36-45 0 0,19 46-624 0 0,-1 0 1 0 0,1 0 0 0 0,-1 0-1 0 0,1 0 1 0 0,-1 0 0 0 0,1 0-1 0 0,-1 1 1 0 0,0-1 0 0 0,1 0-1 0 0,-1 0 1 0 0,0 1 0 0 0,0-1-1 0 0,1 0 1 0 0,-1 1 0 0 0,0-1-1 0 0,0 0 1 0 0,0 1 0 0 0,0-1-1 0 0,0 1 1 0 0,0 0 0 0 0,0-1-1 0 0,0 1 1 0 0,0 0 0 0 0,0 0-1 0 0,0-1 1 0 0,0 1 0 0 0,0 0-1 0 0,0 0 1 0 0,0 0 0 0 0,0 0-1 0 0,0 0 1 0 0,0 1 0 0 0,-2-1 0 0 0,0 1-62 0 0,0 0 0 0 0,1 0 0 0 0,-1 1 1 0 0,1-1-1 0 0,-1 0 0 0 0,1 1 1 0 0,0-1-1 0 0,-3 4 0 0 0,-6 6-9 0 0,0 0 0 0 0,1 1 0 0 0,0 1 0 0 0,1 0 0 0 0,1 0 0 0 0,0 1 0 0 0,0 0 0 0 0,2 0 0 0 0,0 1 0 0 0,0 0 0 0 0,-5 28 0 0 0,5-16-14 0 0,2 0 0 0 0,2 1 0 0 0,0-1 0 0 0,2 0 0 0 0,1 1 0 0 0,4 28 0 0 0,-3-42 10 0 0,1-1-1 0 0,0 0 1 0 0,0 0-1 0 0,1-1 1 0 0,1 1-1 0 0,0-1 1 0 0,1 0-1 0 0,12 19 1 0 0,-16-28 23 0 0,0 1 0 0 0,1-1 0 0 0,-1 0 1 0 0,1 0-1 0 0,-1-1 0 0 0,1 1 0 0 0,0 0 0 0 0,0-1 0 0 0,0 0 1 0 0,0 0-1 0 0,1 0 0 0 0,-1 0 0 0 0,0 0 0 0 0,1-1 0 0 0,0 1 1 0 0,-1-1-1 0 0,1 0 0 0 0,0 0 0 0 0,-1 0 0 0 0,1-1 0 0 0,0 1 1 0 0,0-1-1 0 0,0 0 0 0 0,0 0 0 0 0,-1-1 0 0 0,1 1 0 0 0,0-1 1 0 0,0 1-1 0 0,0-1 0 0 0,-1 0 0 0 0,1-1 0 0 0,-1 1 0 0 0,1-1 1 0 0,4-2-1 0 0,13-8 84 0 0,-1-1 1 0 0,-1 0-1 0 0,0-2 0 0 0,-1 0 1 0 0,27-30-1 0 0,-14 10 84 0 0,50-75 1 0 0,-56 66 46 0 0,-1-1 1 0 0,22-61-1 0 0,-24 54 1 0 0,-19 46-180 0 0,-2 5-29 0 0,0 1-1 0 0,-1-1 1 0 0,1 0 0 0 0,-1 0 0 0 0,1 0-1 0 0,-1 0 1 0 0,0 0 0 0 0,1 0-1 0 0,-1 0 1 0 0,0 0 0 0 0,1 0-1 0 0,-1 0 1 0 0,0 0 0 0 0,0-1 0 0 0,0 2-90 0 0,1 6-878 0 0,11 79 868 0 0,-3 1 0 0 0,-3 130 0 0 0,-7-205 104 0 0,1-1 1 0 0,-2 0-1 0 0,0 0 0 0 0,0 1 0 0 0,-1-1 1 0 0,0-1-1 0 0,0 1 0 0 0,-9 15 1 0 0,5-16 318 0 0,4-15 156 0 0,4-19-374 0 0,14-23-177 0 0,3 1 1 0 0,1 1 0 0 0,3 0 0 0 0,1 2 0 0 0,3 1 0 0 0,1 1 0 0 0,51-62 0 0 0,-70 95 20 0 0,0 0 0 0 0,0 0-1 0 0,1 1 1 0 0,0 0-1 0 0,0 0 1 0 0,12-7-1 0 0,-21 15 11 0 0,0 0 0 0 0,0 0 0 0 0,0 0-1 0 0,1 0 1 0 0,-1 0 0 0 0,0 0 0 0 0,0 0 0 0 0,0 0-1 0 0,1 0 1 0 0,-1 0 0 0 0,0 0 0 0 0,0 1-1 0 0,0-1 1 0 0,1 0 0 0 0,-1 0 0 0 0,0 0 0 0 0,0 0-1 0 0,0 0 1 0 0,0 0 0 0 0,0 0 0 0 0,1 0-1 0 0,-1 1 1 0 0,0-1 0 0 0,0 0 0 0 0,0 0 0 0 0,0 0-1 0 0,0 0 1 0 0,1 0 0 0 0,-1 1 0 0 0,0-1-1 0 0,0 0 1 0 0,0 0 0 0 0,0 0 0 0 0,0 1 0 0 0,0-1-1 0 0,0 0 1 0 0,0 0 0 0 0,0 0 0 0 0,0 0-1 0 0,0 1 1 0 0,0-1 0 0 0,2 12-66 0 0,-1-9 0 0 0,6 44 139 0 0,-1 1 1 0 0,-2 0-1 0 0,-3 0 1 0 0,-1 0-1 0 0,-14 94 0 0 0,-7-16 6 0 0,18-102 99 0 0,3-18 217 0 0,2-16-82 0 0,2-2-278 0 0,0 0-1 0 0,0 1 1 0 0,1 0 0 0 0,0 0 0 0 0,10-15 0 0 0,-5 9-3 0 0,130-228 175 0 0,-124 214-159 0 0,2 0 1 0 0,1 1 0 0 0,1 1 0 0 0,40-43-1 0 0,-56 66 133 0 0,-3 6-187 0 0,-2 8-244 0 0,0 79 231 0 0,-17 117 1 0 0,6-124-418 0 0,0 109 0 0 0,12-188 351 0 0,0-1 0 0 0,0 0 0 0 0,0 1-1 0 0,0-1 1 0 0,0 1 0 0 0,0-1-1 0 0,0 0 1 0 0,1 1 0 0 0,-1-1-1 0 0,0 0 1 0 0,0 1 0 0 0,0-1-1 0 0,1 0 1 0 0,-1 1 0 0 0,0-1-1 0 0,0 0 1 0 0,1 1 0 0 0,-1-1-1 0 0,0 0 1 0 0,1 0 0 0 0,-1 0-1 0 0,0 1 1 0 0,1-1 0 0 0,-1 0-1 0 0,1 0 1 0 0,-1 0 0 0 0,0 0-1 0 0,1 1 1 0 0,-1-1 0 0 0,1 0-1 0 0,-1 0 1 0 0,0 0 0 0 0,1 0-1 0 0,-1 0 1 0 0,1 0 0 0 0,-1 0-1 0 0,0 0 1 0 0,1 0 0 0 0,-1-1-1 0 0,1 1 1 0 0,17-5-10751 0 0,-10-1 5193 0 0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11.37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299 13 1040 0 0,'0'0'9926'0'0,"2"-3"-9991"0"0,4-7-428 0 0,-9 17 268 0 0,-14 32 349 0 0,4-9 314 0 0,-4 8 907 0 0,-1 0-1 0 0,-41 61 1 0 0,43-73-1067 0 0,1 0 0 0 0,2 1 0 0 0,0 1 0 0 0,2 0 0 0 0,-11 41 0 0 0,-24 151 155 0 0,44-208-396 0 0,-15 82 95 0 0,5 1 0 0 0,0 97 0 0 0,12-178-161 0 0,1-1 0 0 0,1 0 1 0 0,0 1-1 0 0,0-1 0 0 0,1 0 0 0 0,10 23 0 0 0,-11-30 24 0 0,0-1 1 0 0,1 1-1 0 0,0 0 0 0 0,0-1 0 0 0,1 0 0 0 0,-1 0 0 0 0,1 0 0 0 0,0 0 0 0 0,1-1 0 0 0,-1 1 0 0 0,1-1 0 0 0,0 0 0 0 0,-1-1 0 0 0,2 1 0 0 0,-1-1 1 0 0,9 4-1 0 0,-12-6-152 0 0,0 0 0 0 0,0-1 0 0 0,1 1 0 0 0,-1-1 1 0 0,0 1-1 0 0,0-1 0 0 0,0 0 0 0 0,0 0 0 0 0,0 0 1 0 0,1 0-1 0 0,-1 0 0 0 0,0-1 0 0 0,0 1 0 0 0,0-1 1 0 0,0 1-1 0 0,4-3 0 0 0,-4 2-596 0 0,0 0 1 0 0,-1 0-1 0 0,1 0 0 0 0,0 0 1 0 0,-1-1-1 0 0,1 1 0 0 0,-1-1 1 0 0,1 1-1 0 0,-1-1 0 0 0,2-2 1 0 0,1-3-5331 0 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13.83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91 0 280 0 0,'0'0'14440'0'0,"1"1"-14558"0"0,0 1 146 0 0,0-1 1 0 0,0 1-1 0 0,0-1 0 0 0,-1 1 1 0 0,1 0-1 0 0,0-1 1 0 0,-1 1-1 0 0,0 0 0 0 0,1-1 1 0 0,-1 1-1 0 0,0 0 1 0 0,1-1-1 0 0,-1 4 0 0 0,-1 28 250 0 0,0-15-150 0 0,-2 75 80 0 0,-17 110 0 0 0,-30 88 284 0 0,44-261-432 0 0,-1 15-139 0 0,1 0 0 0 0,0 55 1 0 0,6-99 31 0 0,0 0 1 0 0,0-1-1 0 0,0 1 0 0 0,0 0 1 0 0,0 0-1 0 0,0-1 0 0 0,0 1 1 0 0,1 0-1 0 0,-1 0 1 0 0,0-1-1 0 0,0 1 0 0 0,1 0 1 0 0,-1-1-1 0 0,0 1 0 0 0,1 0 1 0 0,-1-1-1 0 0,1 1 0 0 0,-1-1 1 0 0,1 1-1 0 0,-1-1 1 0 0,1 1-1 0 0,-1-1 0 0 0,1 1 1 0 0,0-1-1 0 0,-1 1 0 0 0,1-1 1 0 0,0 1-1 0 0,-1-1 1 0 0,1 0-1 0 0,0 0 0 0 0,-1 1 1 0 0,1-1-1 0 0,0 0 0 0 0,0 0 1 0 0,0 0-1 0 0,1 0-525 0 0,-1 0 0 0 0,1 0 0 0 0,-1 0 0 0 0,1 0 0 0 0,-1 0 0 0 0,1-1 0 0 0,-1 1 0 0 0,0 0 0 0 0,1-1 0 0 0,-1 0 0 0 0,2 0 0 0 0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14.1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125 0 13963 0 0,'0'0'-123'0'0,"-6"31"71"0"0,-20 103 392 0 0,-61 438 407 0 0,81-506-743 0 0,6 100 0 0 0,0-164-42 0 0,0 0 0 0 0,0-1 0 0 0,0 1-1 0 0,1 0 1 0 0,-1-1 0 0 0,0 1 0 0 0,1-1-1 0 0,-1 1 1 0 0,1 0 0 0 0,0-1 0 0 0,-1 1 0 0 0,1-1-1 0 0,0 0 1 0 0,0 1 0 0 0,1 1 0 0 0,10 1-8666 0 0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14.52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15315 0 0,'0'0'-152'0'0,"188"2"32"0"0,-135 3 360 0 0,4 0-80 0 0,4 0-528 0 0,-14 2-2776 0 0,-17-1-7491 0 0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55.27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53 35 104 0 0,'0'-3'15194'0'0,"0"2"-15183"0"0,1 0 0 0 0,-1 1 0 0 0,1-1 0 0 0,-1 0 0 0 0,1 0 0 0 0,0 0 0 0 0,-1 0 0 0 0,1 0 0 0 0,0 0 0 0 0,0 1 0 0 0,0-1 0 0 0,-1 0 0 0 0,1 1 0 0 0,0-1-1 0 0,0 1 1 0 0,0-1 0 0 0,0 1 0 0 0,0-1 0 0 0,1 0 0 0 0,23-8-295 0 0,-17 7 207 0 0,1 0 1 0 0,0 1 0 0 0,0 0 0 0 0,0 0 0 0 0,0 1 0 0 0,0 0 0 0 0,0 1-1 0 0,16 2 1 0 0,-20-2 50 0 0,1 0 0 0 0,0 1-1 0 0,-1 0 1 0 0,1 0 0 0 0,-1 0-1 0 0,0 1 1 0 0,0-1 0 0 0,0 1-1 0 0,0 1 1 0 0,0-1 0 0 0,-1 1-1 0 0,1-1 1 0 0,-1 1 0 0 0,7 9-1 0 0,-7-8 42 0 0,-1 1-1 0 0,0-1 1 0 0,0 1-1 0 0,0 0 1 0 0,-1 0-1 0 0,0 0 1 0 0,0 0-1 0 0,0 1 1 0 0,-1-1 0 0 0,0 0-1 0 0,0 1 1 0 0,-1-1-1 0 0,1 1 1 0 0,-2-1-1 0 0,1 0 1 0 0,-1 1-1 0 0,-1 8 1 0 0,0-6 72 0 0,-1 0 0 0 0,0 1 0 0 0,-1-1 0 0 0,1 0 0 0 0,-2 0 0 0 0,1-1 0 0 0,-1 1 0 0 0,-1-1 0 0 0,1 0 0 0 0,-13 12 0 0 0,-28 24 448 0 0,-95 70-1 0 0,134-109-530 0 0,2-2-65 0 0,1 0 1 0 0,0 1-1 0 0,0 0 1 0 0,0-1-1 0 0,1 1 1 0 0,-1 0 0 0 0,1 1-1 0 0,0-1 1 0 0,-3 6-1 0 0,5-8 40 0 0,1-1 0 0 0,-1 1 0 0 0,1 0 0 0 0,-1 0-1 0 0,1-1 1 0 0,0 1 0 0 0,-1 0 0 0 0,1 0 0 0 0,0-1-1 0 0,0 1 1 0 0,0 0 0 0 0,1 0 0 0 0,-1 0 0 0 0,0-1-1 0 0,1 1 1 0 0,-1 0 0 0 0,1-1 0 0 0,-1 1 0 0 0,1 0-1 0 0,0-1 1 0 0,0 1 0 0 0,-1-1 0 0 0,1 1-1 0 0,0-1 1 0 0,1 1 0 0 0,-1-1 0 0 0,0 0 0 0 0,0 1-1 0 0,2 0 1 0 0,4 4 56 0 0,0-1 0 0 0,1 0-1 0 0,-1 0 1 0 0,1-1-1 0 0,0 0 1 0 0,0 0 0 0 0,0-1-1 0 0,1 0 1 0 0,-1-1 0 0 0,1 1-1 0 0,16 1 1 0 0,10-1 232 0 0,59-2-1 0 0,-52-2-296 0 0,-9 0-948 0 0,48-6 0 0 0,-7-9-8604 0 0,-62 12 4998 0 0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55.76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281 64 6161 0 0,'0'0'4503'0'0,"-31"17"-4251"0"0,-99 53-62 0 0,122-66-165 0 0,1 1-1 0 0,-1 0 0 0 0,2 1 0 0 0,-10 8 1 0 0,14-12-10 0 0,0 1-1 0 0,0-1 1 0 0,0 1 0 0 0,0 0 0 0 0,1 0 0 0 0,-3 5 0 0 0,-3 6 41 0 0,-2 2 7 0 0,1 0 0 0 0,0 0 0 0 0,-10 34 1 0 0,15-40-61 0 0,1-1 0 0 0,0 1 0 0 0,1-1 1 0 0,0 1-1 0 0,1 0 0 0 0,0 0 0 0 0,0-1 1 0 0,1 1-1 0 0,2 10 0 0 0,-1-14 28 0 0,0-1 0 0 0,0 1 0 0 0,0-1-1 0 0,0 0 1 0 0,1 0 0 0 0,0 0 0 0 0,0 0 0 0 0,1-1 0 0 0,-1 1-1 0 0,1-1 1 0 0,0 1 0 0 0,0-1 0 0 0,0-1 0 0 0,1 1-1 0 0,-1-1 1 0 0,1 1 0 0 0,0-1 0 0 0,8 3 0 0 0,-2 0 137 0 0,0-2 0 0 0,0 0 1 0 0,0 0-1 0 0,1-1 0 0 0,-1-1 1 0 0,1 1-1 0 0,22 0 1 0 0,-21-4-10 0 0,-1 1 1 0 0,0-2-1 0 0,0 0 1 0 0,0 0 0 0 0,0-1-1 0 0,0 0 1 0 0,-1-1 0 0 0,1-1-1 0 0,-1 0 1 0 0,0 0-1 0 0,0-1 1 0 0,15-11 0 0 0,-10 5 68 0 0,-1 0 1 0 0,0-1-1 0 0,-1-1 1 0 0,-1 0-1 0 0,0-1 1 0 0,-1 0 0 0 0,12-20-1 0 0,-17 23-46 0 0,-1 0-1 0 0,0-1 1 0 0,-1 1-1 0 0,-1-1 1 0 0,0 0-1 0 0,0 0 1 0 0,-1-1 0 0 0,-1 1-1 0 0,-1 0 1 0 0,1-1-1 0 0,-2 0 1 0 0,0 1-1 0 0,-4-27 1 0 0,2 32-214 0 0,-1-1 0 0 0,1 1 1 0 0,-2 1-1 0 0,1-1 0 0 0,-1 0 0 0 0,0 1 0 0 0,-1 0 1 0 0,0 0-1 0 0,0 0 0 0 0,0 0 0 0 0,-1 1 0 0 0,0 0 0 0 0,0 0 1 0 0,-1 1-1 0 0,0-1 0 0 0,0 2 0 0 0,0-1 0 0 0,0 1 1 0 0,-1 0-1 0 0,0 0 0 0 0,1 1 0 0 0,-1 0 0 0 0,-1 0 1 0 0,1 1-1 0 0,0 0 0 0 0,0 1 0 0 0,-1-1 0 0 0,1 2 1 0 0,-1-1-1 0 0,1 1 0 0 0,-1 1 0 0 0,-13 1 0 0 0,17 0-195 0 0,1 0 0 0 0,-1 0 0 0 0,1 0 0 0 0,0 0 0 0 0,0 0 1 0 0,0 1-1 0 0,0 0 0 0 0,0 0 0 0 0,1 0 0 0 0,-1 0 0 0 0,1 1 0 0 0,0 0 0 0 0,0-1 0 0 0,0 1 0 0 0,0 0 0 0 0,1 0 0 0 0,0 0 0 0 0,0 1 0 0 0,-3 7 0 0 0,-3 8-3482 0 0,2 1 1 0 0,-8 40 0 0 0,14-60 3570 0 0,-4 24-3061 0 0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56.14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155 1 9074 0 0,'0'0'2895'0'0,"1"34"-2180"0"0,2 111-85 0 0,-3-135-542 0 0,0 0 0 0 0,-1 0 1 0 0,0 0-1 0 0,-1-1 1 0 0,0 1-1 0 0,0 0 1 0 0,-8 18-1 0 0,2-5 78 0 0,-108 294 696 0 0,112-307-1320 0 0,-8 38 854 0 0,12-26-2922 0 0,1-20 2023 0 0,-1-1 0 0 0,0 0 1 0 0,1 0-1 0 0,-1 0 1 0 0,1 0-1 0 0,-1 0 1 0 0,1 0-1 0 0,0 0 1 0 0,-1 0-1 0 0,1 0 1 0 0,0 0-1 0 0,0 0 0 0 0,0 0 1 0 0,1 1-1 0 0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56.51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251 577 4641 0 0,'0'0'4484'0'0,"-8"2"-4523"0"0,-3 1 26 0 0,-10 2 164 0 0,21-5-141 0 0,0 0 1 0 0,0 0-1 0 0,0 0 1 0 0,0 0-1 0 0,0 0 1 0 0,0 0-1 0 0,0 0 1 0 0,0 0 0 0 0,0 0-1 0 0,0 0 1 0 0,0 0-1 0 0,0 0 1 0 0,0-1-1 0 0,0 1 1 0 0,0 0-1 0 0,0 0 1 0 0,0 0 0 0 0,0 0-1 0 0,0 0 1 0 0,0 0-1 0 0,0 0 1 0 0,0 0-1 0 0,0 0 1 0 0,0 0-1 0 0,0 0 1 0 0,0 0 0 0 0,0 0-1 0 0,0 0 1 0 0,0 0-1 0 0,0 0 1 0 0,0 0-1 0 0,0 0 1 0 0,0-1-1 0 0,0 1 1 0 0,0 0 0 0 0,0 0-1 0 0,0 0 1 0 0,0 0-1 0 0,0 0 1 0 0,0 0-1 0 0,0 0 1 0 0,0 0-1 0 0,0 0 1 0 0,0 0-1 0 0,0 0 1 0 0,0 0 0 0 0,0 0-1 0 0,0 0 1 0 0,-1 0-1 0 0,1 0 1 0 0,0 0-1 0 0,0 0 1 0 0,0 0-1 0 0,0 0 1 0 0,14-9 1175 0 0,14-9-716 0 0,-1-2 0 0 0,-1 0-1 0 0,-1-2 1 0 0,0-1 0 0 0,40-51-1 0 0,-56 63-285 0 0,0 0-1 0 0,-1-1 0 0 0,-1 0 1 0 0,0 0-1 0 0,0-1 1 0 0,-1 1-1 0 0,-1-1 0 0 0,0-1 1 0 0,-1 1-1 0 0,-1-1 0 0 0,0 0 1 0 0,-1 0-1 0 0,2-25 1 0 0,-4 25 9 0 0,-1-1 1 0 0,0 0-1 0 0,-1 1 1 0 0,-3-16 0 0 0,3 24-106 0 0,0 1 0 0 0,0-1 0 0 0,0 0 0 0 0,-1 1 0 0 0,1 0 0 0 0,-1 0 1 0 0,-1 0-1 0 0,1 0 0 0 0,-1 0 0 0 0,0 0 0 0 0,0 1 0 0 0,-8-7 0 0 0,7 7-5 0 0,0 0 0 0 0,-1 0-1 0 0,1 1 1 0 0,-1 0 0 0 0,0 0-1 0 0,0 0 1 0 0,0 1 0 0 0,-12-4 0 0 0,14 6-102 0 0,1-1 1 0 0,-1 1 0 0 0,0-1 0 0 0,1 1 0 0 0,-1 0-1 0 0,1 1 1 0 0,-1-1 0 0 0,1 0 0 0 0,-1 1 0 0 0,1 0 0 0 0,-1 0-1 0 0,1 0 1 0 0,0 0 0 0 0,-1 1 0 0 0,1-1 0 0 0,0 1-1 0 0,0 0 1 0 0,-4 2 0 0 0,-6 8-87 0 0,-1 1 0 0 0,1 0 0 0 0,1 0-1 0 0,-17 25 1 0 0,-35 67 14 0 0,35-48 83 0 0,3 1 0 0 0,2 2 0 0 0,3 0 0 0 0,3 1 1 0 0,2 1-1 0 0,-9 77 0 0 0,22-107-6 0 0,0-1 0 0 0,2 1 0 0 0,5 48 0 0 0,-4-75 23 0 0,1-1 0 0 0,0 0-1 0 0,0 0 1 0 0,0 0 0 0 0,0 1 0 0 0,1-1 0 0 0,0-1 0 0 0,0 1-1 0 0,0 0 1 0 0,0 0 0 0 0,0-1 0 0 0,1 1 0 0 0,0-1-1 0 0,0 0 1 0 0,0 1 0 0 0,0-1 0 0 0,0-1 0 0 0,4 4 0 0 0,-2-3-293 0 0,-1-1 1 0 0,1 1-1 0 0,0-1 1 0 0,0 0-1 0 0,9 3 1 0 0,-8-3-1058 0 0,1-1 0 0 0,0 0 0 0 0,0 0 0 0 0,7-1 0 0 0,2 0-8581 0 0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57.79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145 0 10386 0 0,'0'0'4549'0'0,"-3"31"-4350"0"0,-10 99 16 0 0,12-118-118 0 0,0 0 1 0 0,-2 0 0 0 0,1 0-1 0 0,-2-1 1 0 0,-5 16 0 0 0,2-11 56 0 0,-30 70 389 0 0,-10 26-238 0 0,42-100-664 0 0,2 0 1 0 0,0 1-1 0 0,0-1 1 0 0,2 1-1 0 0,-1-1 0 0 0,1 1 1 0 0,1 14-1 0 0,1-26-132 0 0,-1 0 0 0 0,0 0 0 0 0,0 0 1 0 0,0 0-1 0 0,1 0 0 0 0,-1 0 0 0 0,0 0 0 0 0,1 1 0 0 0,-1-2 0 0 0,1 1 0 0 0,-1 0 0 0 0,1 0 0 0 0,-1 0 0 0 0,2 2 0 0 0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58.57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385 342 848 0 0,'0'0'11632'0'0,"-30"14"-11033"0"0,-96 42-39 0 0,118-53-475 0 0,1 0 1 0 0,0 0-1 0 0,-1-1 0 0 0,-9 2 0 0 0,16-4-60 0 0,-1 0-1 0 0,1 0 0 0 0,0 0 0 0 0,0 0 0 0 0,0-1 0 0 0,-1 1 0 0 0,1 0 0 0 0,0 0 0 0 0,0-1 0 0 0,0 1 0 0 0,-1-1 0 0 0,1 1 0 0 0,-2-2 0 0 0,-4-1 106 0 0,-1 0-15 0 0,0 0 0 0 0,1-1 0 0 0,-1 1 0 0 0,1-2 0 0 0,0 1-1 0 0,0-1 1 0 0,1 0 0 0 0,0 0 0 0 0,-1-1 0 0 0,2 0-1 0 0,-1 0 1 0 0,1 0 0 0 0,0-1 0 0 0,-7-11 0 0 0,6 8-80 0 0,2-1-1 0 0,-1 1 1 0 0,2-1 0 0 0,-1 0-1 0 0,1 0 1 0 0,1-1 0 0 0,0 1 0 0 0,1-1-1 0 0,0-21 1 0 0,1 26-105 0 0,1-1 0 0 0,0 1-1 0 0,0-1 1 0 0,1 1 0 0 0,0-1 0 0 0,0 1-1 0 0,1 0 1 0 0,0 0 0 0 0,0 0-1 0 0,0 0 1 0 0,1 0 0 0 0,0 1 0 0 0,1 0-1 0 0,-1 0 1 0 0,1 0 0 0 0,1 0 0 0 0,-1 1-1 0 0,1 0 1 0 0,0 0 0 0 0,0 0-1 0 0,0 1 1 0 0,0 0 0 0 0,9-5 0 0 0,1 2 12 0 0,-1 0 0 0 0,1 0 1 0 0,1 1-1 0 0,-1 1 0 0 0,1 1 1 0 0,0 0-1 0 0,0 2 0 0 0,0-1 1 0 0,22 2-1 0 0,-36 1 43 0 0,0 0-1 0 0,-1 0 0 0 0,1 1 1 0 0,0-1-1 0 0,0 1 1 0 0,0 0-1 0 0,0 0 1 0 0,0 0-1 0 0,-1 0 1 0 0,1 0-1 0 0,0 1 1 0 0,-1-1-1 0 0,1 1 1 0 0,-1 0-1 0 0,0 0 1 0 0,1 0-1 0 0,-1 0 1 0 0,0 0-1 0 0,0 0 0 0 0,0 1 1 0 0,-1-1-1 0 0,1 0 1 0 0,0 1-1 0 0,-1 0 1 0 0,0-1-1 0 0,1 1 1 0 0,0 5-1 0 0,3 6 53 0 0,-2 0 0 0 0,0 0 0 0 0,0 1-1 0 0,0 18 1 0 0,-2-21 21 0 0,3 29 72 0 0,-1-1 0 0 0,-3 1 1 0 0,-9 79-1 0 0,6-100-13 0 0,-1 1-1 0 0,-2-1 0 0 0,0-1 0 0 0,0 1 1 0 0,-2-1-1 0 0,-1 0 0 0 0,0-1 0 0 0,-1 0 1 0 0,-22 29-1 0 0,13-25 90 0 0,-1 0 0 0 0,0-1 1 0 0,-2-2-1 0 0,0 0 0 0 0,-1-1 0 0 0,-1-1 0 0 0,-1-1 0 0 0,0-1 1 0 0,-37 14-1 0 0,33-17 758 0 0,25-13-141 0 0,19-8-1219 0 0,12-5 266 0 0,0 1 1 0 0,1 2 0 0 0,1 1-1 0 0,0 1 1 0 0,0 1 0 0 0,1 1-1 0 0,-1 2 1 0 0,1 1 0 0 0,51 0-1 0 0,72 4-1384 0 0,-90 0-9041 0 0,-54 0 4635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06.80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72 2601 0 0,'0'0'17919'0'0,"19"0"-16372"0"0,2-1-1501 0 0,-1-1-1 0 0,1-2 0 0 0,25-6 0 0 0,18-4 53 0 0,18-2 23 0 0,-46 8-189 0 0,1 1 0 0 0,63-2-1 0 0,-122 15-2795 0 0,10 0-3531 0 0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59.42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257 0 3313 0 0,'0'0'4462'0'0,"0"26"-4255"0"0,-2 85-26 0 0,-1-25 247 0 0,-3 0 0 0 0,-18 87 0 0 0,-13 57 216 0 0,35-173-570 0 0,3-35 3571 0 0,1-28-279 0 0,8-17-2555 0 0,13-34-785 0 0,57-99 0 0 0,-72 141 8 0 0,3-4-83 0 0,1 0 0 0 0,0 1-1 0 0,1 1 1 0 0,1 0 0 0 0,30-29-1 0 0,-36 39-1 0 0,0 1-1 0 0,0 0 1 0 0,1 0 0 0 0,-1 1-1 0 0,1 0 1 0 0,0 0-1 0 0,1 1 1 0 0,-1 0 0 0 0,1 1-1 0 0,0 0 1 0 0,0 0-1 0 0,0 1 1 0 0,0 1 0 0 0,17-2-1 0 0,-25 3 13 0 0,1 0-1 0 0,-1 1 0 0 0,0-1 0 0 0,1 0 1 0 0,-1 1-1 0 0,1-1 0 0 0,-1 1 0 0 0,0 0 1 0 0,0 0-1 0 0,1 0 0 0 0,-1 0 0 0 0,0 0 1 0 0,0 1-1 0 0,0-1 0 0 0,0 0 0 0 0,0 1 1 0 0,-1 0-1 0 0,3 1 0 0 0,-1 1 17 0 0,0 0-1 0 0,-1 0 1 0 0,1 0 0 0 0,-1 0 0 0 0,0 1-1 0 0,0-1 1 0 0,0 1 0 0 0,1 7-1 0 0,1 7 107 0 0,-2-1-1 0 0,0 1 0 0 0,-1 29 0 0 0,-1-45-71 0 0,0 15 88 0 0,-1 1 0 0 0,-1-1 0 0 0,-1 0-1 0 0,-1 1 1 0 0,0-1 0 0 0,-1 0 0 0 0,-1-1 0 0 0,-1 0 0 0 0,-1 0 0 0 0,0 0 0 0 0,-1-1 0 0 0,0 0 0 0 0,-2 0 0 0 0,0-1 0 0 0,0-1 0 0 0,-1 0-1 0 0,-1 0 1 0 0,-1-2 0 0 0,0 1 0 0 0,0-2 0 0 0,-1 0 0 0 0,-1 0 0 0 0,1-2 0 0 0,-2 0 0 0 0,1-1 0 0 0,-1 0 0 0 0,-1-1 0 0 0,-23 5-1 0 0,8-5 46 0 0,-1-2-1 0 0,1-2 1 0 0,-1-1-1 0 0,-57-3 1 0 0,83 0-146 0 0,0-1 0 0 0,1 1 0 0 0,-1-2 1 0 0,0 1-1 0 0,1-1 0 0 0,-1 0 0 0 0,-11-7 0 0 0,18 9-134 0 0,-1 0 0 0 0,0 0-1 0 0,0 0 1 0 0,1-1 0 0 0,-1 1-1 0 0,0-1 1 0 0,1 1-1 0 0,0-1 1 0 0,-1 1 0 0 0,1-1-1 0 0,0 0 1 0 0,0 0 0 0 0,0 0-1 0 0,-1-2 1 0 0,2 3-107 0 0,-1-1 0 0 0,1 1 0 0 0,0 0 0 0 0,0-1 0 0 0,0 1 0 0 0,0 0 0 0 0,1-1 0 0 0,-1 1 0 0 0,0 0 0 0 0,0-1 0 0 0,1 1 1 0 0,-1 0-1 0 0,1-1 0 0 0,-1 1 0 0 0,1 0 0 0 0,0 0 0 0 0,-1 0 0 0 0,1-1 0 0 0,0 1 0 0 0,0 0 0 0 0,0 0 0 0 0,0 0 0 0 0,0 0 0 0 0,2-1 0 0 0,24-20-7173 0 0,-19 15 2999 0 0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2:59.77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1 411 1616 0 0,'0'0'630'0'0,"30"18"-117"0"0,96 53 177 0 0,-122-68-609 0 0,0-1 1 0 0,0 0 0 0 0,0 0 0 0 0,1-1-1 0 0,-1 1 1 0 0,1-1 0 0 0,-1 0 0 0 0,7 0-1 0 0,-10-1-43 0 0,0 0 0 0 0,0 0 0 0 0,0 0-1 0 0,0 0 1 0 0,0 0 0 0 0,0-1-1 0 0,-1 1 1 0 0,1 0 0 0 0,0-1-1 0 0,0 1 1 0 0,0-1 0 0 0,0 1-1 0 0,0-1 1 0 0,-1 1 0 0 0,1-1 0 0 0,0 0-1 0 0,1-1 1 0 0,5-3 299 0 0,6-3 340 0 0,-1 0 0 0 0,1 0 0 0 0,-2-2 0 0 0,1 1 1 0 0,-1-1-1 0 0,0-1 0 0 0,-1 0 0 0 0,-1-1 0 0 0,1 0 1 0 0,-2 0-1 0 0,0-1 0 0 0,0 0 0 0 0,-1 0 0 0 0,-1-1 0 0 0,0 0 1 0 0,6-24-1 0 0,-9 27-545 0 0,0-1 0 0 0,-1 0 1 0 0,0 1-1 0 0,-1-1 0 0 0,0 0 1 0 0,-1 0-1 0 0,-1 0 0 0 0,0 1 1 0 0,0-1-1 0 0,-1 0 0 0 0,0 1 1 0 0,-1-1-1 0 0,-1 1 0 0 0,1 0 1 0 0,-2 0-1 0 0,0 0 0 0 0,0 0 1 0 0,-1 1-1 0 0,0 0 0 0 0,-1 0 1 0 0,-12-13-1 0 0,17 20-200 0 0,0 1-1 0 0,0 0 1 0 0,-1 0 0 0 0,1 0-1 0 0,-1 0 1 0 0,0 0 0 0 0,0 0 0 0 0,1 1-1 0 0,-1 0 1 0 0,0-1 0 0 0,0 1-1 0 0,0 0 1 0 0,0 0 0 0 0,-1 1 0 0 0,1-1-1 0 0,0 1 1 0 0,0-1 0 0 0,0 1-1 0 0,-1 0 1 0 0,1 0 0 0 0,0 1-1 0 0,0-1 1 0 0,0 1 0 0 0,-1-1 0 0 0,1 1-1 0 0,0 0 1 0 0,0 0 0 0 0,-5 3-1 0 0,-1 1-122 0 0,0 0 0 0 0,1 0 0 0 0,-1 1-1 0 0,1 1 1 0 0,1-1 0 0 0,-1 1-1 0 0,1 0 1 0 0,-6 9 0 0 0,-1 1-246 0 0,1 2 0 0 0,1 0 0 0 0,1 0 1 0 0,-16 40-1 0 0,10-16-3699 0 0,-13 60 0 0 0,21-68-1329 0 0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00.19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21 206 192 0 0,'0'0'8094'0'0,"2"4"-7783"0"0,-1 5-263 0 0,-1-1 0 0 0,1 0 0 0 0,-1 0 0 0 0,0 0 0 0 0,-1 0 1 0 0,0 0-1 0 0,-1 0 0 0 0,1 0 0 0 0,-5 11 0 0 0,2-5-7 0 0,1 0-1 0 0,-2 23 0 0 0,5-27-24 0 0,-1-6 74 0 0,1 1-1 0 0,0 0 0 0 0,0-1 0 0 0,0 1 1 0 0,1 0-1 0 0,2 8 0 0 0,-3-12 3 0 0,1 0 0 0 0,-1 0 0 0 0,1 0 0 0 0,0 1 0 0 0,0-1 0 0 0,-1 0 0 0 0,1 0 0 0 0,0 0 0 0 0,0 0 0 0 0,0-1 0 0 0,0 1 0 0 0,0 0 0 0 0,0 0 0 0 0,1-1 0 0 0,-1 1 0 0 0,0 0 0 0 0,0-1 0 0 0,0 1 0 0 0,1-1 0 0 0,-1 0 0 0 0,0 1 0 0 0,1-1 0 0 0,-1 0 0 0 0,0 0 0 0 0,0 0 0 0 0,1 0 0 0 0,-1 0 0 0 0,2 0 0 0 0,3-1 204 0 0,0 0 0 0 0,0 0 0 0 0,0 0 0 0 0,-1-1 0 0 0,1 0 0 0 0,0 0 0 0 0,-1-1 0 0 0,0 0 0 0 0,0 1 0 0 0,0-2 0 0 0,0 1 0 0 0,0-1 0 0 0,0 1 0 0 0,6-8 0 0 0,5-5-17 0 0,-1-1 0 0 0,19-27 0 0 0,107-161 439 0 0,-129 186-875 0 0,27-28 0 0 0,-35 42 114 0 0,1 0 0 0 0,-1 1 0 0 0,1 0 0 0 0,0 0 0 0 0,0 0 0 0 0,1 1 0 0 0,-1-1 0 0 0,1 1 0 0 0,0 1 0 0 0,9-4 0 0 0,-14 6 8 0 0,-1-1 0 0 0,0 1 0 0 0,0 0 0 0 0,1 0 0 0 0,-1 0 0 0 0,0 0 0 0 0,0 0 0 0 0,1 0 0 0 0,-1 0 0 0 0,0 0 0 0 0,0 0 0 0 0,1 0 1 0 0,-1 1-1 0 0,0-1 0 0 0,0 0 0 0 0,1 0 0 0 0,-1 0 0 0 0,0 0 0 0 0,0 0 0 0 0,1 0 0 0 0,-1 0 0 0 0,0 1 0 0 0,0-1 0 0 0,0 0 0 0 0,1 0 0 0 0,-1 0 0 0 0,0 1 0 0 0,0-1 0 0 0,0 0 1 0 0,0 0-1 0 0,0 0 0 0 0,1 1 0 0 0,-1-1 0 0 0,0 0 0 0 0,0 0 0 0 0,0 1 0 0 0,0-1 0 0 0,0 0 0 0 0,0 1 0 0 0,1 12-254 0 0,-1-8 177 0 0,2 33 290 0 0,-2 1 0 0 0,-1-1 1 0 0,-10 61-1 0 0,8-81 59 0 0,0-1 0 0 0,1 1 1 0 0,1 0-1 0 0,2 36 0 0 0,-1-54-215 0 0,0 1 0 0 0,1 0 0 0 0,-1 0 0 0 0,0 0 0 0 0,1 0 0 0 0,-1 0 0 0 0,1 0 0 0 0,0-1 0 0 0,-1 1 0 0 0,1 0 0 0 0,-1-1 0 0 0,1 1 0 0 0,0 0 1 0 0,0-1-1 0 0,-1 1 0 0 0,1 0 0 0 0,0-1 0 0 0,0 0 0 0 0,0 1 0 0 0,0-1 0 0 0,0 1 0 0 0,0-1 0 0 0,-1 0 0 0 0,1 0 0 0 0,0 1 0 0 0,0-1 0 0 0,0 0 0 0 0,1 0 0 0 0,34 1 746 0 0,-28-1-630 0 0,8-1-193 0 0,-1 0 0 0 0,0-2 0 0 0,0 0 0 0 0,-1 0 0 0 0,1-1 0 0 0,-1-1 0 0 0,0-1-1 0 0,0 0 1 0 0,25-14 0 0 0,-22 9-1450 0 0,0-1-1 0 0,24-20 1 0 0,-29 21-1242 0 0,0-1-1 0 0,-1 0 1 0 0,12-17 0 0 0,-14 14-558 0 0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00.54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210 1 10738 0 0,'0'0'3586'0'0,"27"37"-3614"0"0,-27-37 28 0 0,111 158 399 0 0,-106-150-355 0 0,0 1 0 0 0,0 0 1 0 0,0 0-1 0 0,-1 0 0 0 0,-1 0 0 0 0,1 1 0 0 0,-1 0 0 0 0,2 13 1 0 0,0 20 141 0 0,-2-1 0 0 0,-2 1 0 0 0,-2 0 1 0 0,-1-1-1 0 0,-3 1 0 0 0,-1-1 0 0 0,-2 0 1 0 0,-2-1-1 0 0,-15 41 0 0 0,1-16-111 0 0,-3-1-1 0 0,-3-1 1 0 0,-3-2-1 0 0,-70 100 1 0 0,13-47-4188 0 0,59-81-3541 0 0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01.64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73 8802 0 0,'0'0'10034'0'0,"1"-5"-9623"0"0,3-16-259 0 0,-3 21-183 0 0,0-1 0 0 0,-1 0 0 0 0,1 1 1 0 0,-1-1-1 0 0,1 1 0 0 0,0-1 0 0 0,-1 1 0 0 0,1 0 0 0 0,0-1 1 0 0,0 1-1 0 0,-1 0 0 0 0,1-1 0 0 0,0 1 0 0 0,0 0 0 0 0,-1 0 1 0 0,1 0-1 0 0,0 0 0 0 0,0-1 0 0 0,0 1 0 0 0,-1 0 1 0 0,1 1-1 0 0,0-1 0 0 0,0 0 0 0 0,0 0 0 0 0,-1 0 0 0 0,3 1 1 0 0,-2-1 0 0 0,223 10 92 0 0,-22-12 152 0 0,-161-1-1284 0 0,0-2 0 0 0,76-19 0 0 0,-105 20 120 0 0,15-3-2553 0 0,-11 1-1866 0 0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01.9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77 12523 0 0,'0'0'3298'0'0,"31"-6"-2893"0"0,104-18-53 0 0,127-15 1056 0 0,-146 31-2881 0 0,5 8-6766 0 0,-92 2-35 0 0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02.63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1678 2497 0 0,'0'0'7819'0'0,"31"-26"-6538"0"0,101-88-238 0 0,-109 93-452 0 0,41-46 0 0 0,-40 39-263 0 0,12-12 48 0 0,246-282 1389 0 0,-207 227-1371 0 0,97-161-1 0 0,24-116 38 0 0,-58 103 3 0 0,-133 261-292 0 0,10-23 206 0 0,-14 30-240 0 0,0-1 0 0 0,-1 1 0 0 0,1-1 0 0 0,-1 1 0 0 0,0-1-1 0 0,1 1 1 0 0,-1-1 0 0 0,0 0 0 0 0,0 1 0 0 0,0-1 0 0 0,0 0 0 0 0,0 1 0 0 0,0-1-1 0 0,-1 1 1 0 0,1-1 0 0 0,-1-2 0 0 0,-18 28-1628 0 0,-23 36 1133 0 0,-46 91 0 0 0,67-109 344 0 0,3 1-1 0 0,1 1 0 0 0,-14 56 0 0 0,28-91-8 0 0,1 0 0 0 0,1 0 0 0 0,-1 0 0 0 0,1 0 0 0 0,1 0 0 0 0,0 0 0 0 0,1 11 0 0 0,-1-18 59 0 0,1 0-1 0 0,-1 0 1 0 0,1 0-1 0 0,0 0 1 0 0,0 0-1 0 0,0 0 1 0 0,0 0 0 0 0,0 0-1 0 0,0 0 1 0 0,0 0-1 0 0,0 0 1 0 0,1 0-1 0 0,-1-1 1 0 0,1 1-1 0 0,0-1 1 0 0,-1 1 0 0 0,1-1-1 0 0,0 0 1 0 0,0 1-1 0 0,0-1 1 0 0,-1 0-1 0 0,1 0 1 0 0,0 0 0 0 0,1-1-1 0 0,-1 1 1 0 0,0 0-1 0 0,0-1 1 0 0,0 1-1 0 0,0-1 1 0 0,1 0-1 0 0,-1 0 1 0 0,0 0 0 0 0,4 0-1 0 0,2-1 70 0 0,0 0 1 0 0,-1 0-1 0 0,1-1 0 0 0,-1 0 1 0 0,0 0-1 0 0,0-1 0 0 0,0 0 0 0 0,0 0 1 0 0,0-1-1 0 0,0 0 0 0 0,11-8 1 0 0,7-8-14 0 0,32-32 0 0 0,-52 47-49 0 0,18-21 82 0 0,0 0 0 0 0,-2-1 0 0 0,-1-1 0 0 0,-1-1 0 0 0,-2-1-1 0 0,-1 0 1 0 0,16-44 0 0 0,-21 53-139 0 0,-7 16-390 0 0,-5 16-352 0 0,-27 90 272 0 0,17-66 570 0 0,1 1-1 0 0,2 0 0 0 0,1 1 1 0 0,-2 56-1 0 0,9-89-35 0 0,0 0 0 0 0,0 1 0 0 0,1-1 1 0 0,0 1-1 0 0,-1-1 0 0 0,2 0 0 0 0,-1 1 1 0 0,0-1-1 0 0,1 0 0 0 0,0 0 0 0 0,0 0 0 0 0,0 0 1 0 0,0 0-1 0 0,1-1 0 0 0,-1 1 0 0 0,1-1 1 0 0,0 0-1 0 0,0 1 0 0 0,0-1 0 0 0,1 0 0 0 0,-1-1 1 0 0,1 1-1 0 0,0-1 0 0 0,-1 1 0 0 0,1-1 0 0 0,0 0 1 0 0,8 2-1 0 0,-3-1-314 0 0,-1-1 0 0 0,1 1 0 0 0,-1-2 0 0 0,1 0 1 0 0,14 1-1 0 0,-12-2-1235 0 0,0 0 1 0 0,0-1-1 0 0,-1-1 1 0 0,12-2-1 0 0,-1-3-7607 0 0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02.99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166 192 9410 0 0,'0'0'4422'0'0,"-27"14"-4374"0"0,-81 47-14 0 0,105-59-30 0 0,1 0 1 0 0,-1-1 0 0 0,1 1 0 0 0,-1 0 0 0 0,1 0-1 0 0,0 0 1 0 0,-1 1 0 0 0,1-1 0 0 0,0 0 0 0 0,-2 6-1 0 0,3-7 0 0 0,1-1-1 0 0,0 1 1 0 0,-1 0-1 0 0,1 0 0 0 0,0 0 1 0 0,0 0-1 0 0,0 0 0 0 0,0 0 1 0 0,0 0-1 0 0,0 0 1 0 0,0 0-1 0 0,0 0 0 0 0,0 0 1 0 0,1 0-1 0 0,-1 0 1 0 0,1 1-1 0 0,0 4 25 0 0,-1-2 3 0 0,0-1-1 0 0,1 0 0 0 0,-1 1 1 0 0,1-1-1 0 0,-1 0 1 0 0,1 1-1 0 0,0-1 0 0 0,0 0 1 0 0,0 0-1 0 0,1 0 0 0 0,-1 0 1 0 0,1 0-1 0 0,0 0 0 0 0,0 0 1 0 0,0 0-1 0 0,0-1 0 0 0,3 3 1 0 0,-1-1 77 0 0,0-1 1 0 0,0 0-1 0 0,1 0 0 0 0,0 0 1 0 0,-1-1-1 0 0,1 1 0 0 0,0-1 1 0 0,0 0-1 0 0,0-1 0 0 0,6 2 1 0 0,0-1 96 0 0,1 0 0 0 0,-1-1 1 0 0,1 0-1 0 0,-1-1 0 0 0,1 0 1 0 0,0-1-1 0 0,-1 0 0 0 0,1-1 1 0 0,14-4-1 0 0,-7 0-26 0 0,-2-2 0 0 0,1 0 0 0 0,-1 0 1 0 0,0-2-1 0 0,-1 0 0 0 0,0-1 0 0 0,-1 0 1 0 0,0-1-1 0 0,26-28 0 0 0,-33 32-61 0 0,-1-1 0 0 0,0 0 0 0 0,0 0 0 0 0,-1-1 0 0 0,0 0 0 0 0,-1 0 0 0 0,0 0 0 0 0,0-1 0 0 0,-1 1 0 0 0,-1-1 0 0 0,0 0 0 0 0,0 0 0 0 0,-1-1 0 0 0,0 1 1 0 0,-1 0-1 0 0,0-1 0 0 0,-3-22 0 0 0,2 31-112 0 0,0 0 0 0 0,-1 0 0 0 0,0 0 0 0 0,0 0 0 0 0,0 0 0 0 0,0 0 0 0 0,0 1 0 0 0,-1-1 0 0 0,1 0 0 0 0,-1 1 0 0 0,1-1 0 0 0,-1 1 0 0 0,0-1 0 0 0,0 1 0 0 0,0 0 0 0 0,-5-4 0 0 0,3 3-71 0 0,0 1 0 0 0,0 0 0 0 0,0 0 0 0 0,0 0 0 0 0,0 1 1 0 0,-1-1-1 0 0,1 1 0 0 0,0 0 0 0 0,-1 0 0 0 0,-6 0 0 0 0,1 0-184 0 0,0 1-1 0 0,0 1 1 0 0,0 0-1 0 0,-1 0 0 0 0,1 1 1 0 0,1 0-1 0 0,-1 0 1 0 0,0 1-1 0 0,-14 7 0 0 0,-20 14-2061 0 0,16-6-2063 0 0,2-2-5746 0 0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04.20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464 0 1016 0 0,'0'0'6943'0'0,"-32"26"-5891"0"0,-103 87-154 0 0,125-105-755 0 0,0 1 1 0 0,1 1 0 0 0,0 0-1 0 0,0 0 1 0 0,1 1 0 0 0,0 0-1 0 0,-7 12 1 0 0,2 0 119 0 0,-21 36 220 0 0,3 1-1 0 0,2 2 1 0 0,3 1-1 0 0,3 1 1 0 0,-20 87-1 0 0,37-129-407 0 0,2 1 0 0 0,0 0 0 0 0,1 0 0 0 0,2 0-1 0 0,0 0 1 0 0,1 1 0 0 0,2-1 0 0 0,0 0 0 0 0,1 0-1 0 0,2-1 1 0 0,14 44 0 0 0,-14-50 50 0 0,2-1 1 0 0,0-1-1 0 0,0 1 0 0 0,2-1 1 0 0,16 22-1 0 0,-21-31-150 0 0,1-1 0 0 0,-1 1 0 0 0,1-1 1 0 0,0 1-1 0 0,1-1 0 0 0,-1-1 0 0 0,0 1 0 0 0,1-1 0 0 0,0 0 0 0 0,0 0 1 0 0,0-1-1 0 0,0 0 0 0 0,0 0 0 0 0,1 0 0 0 0,-1-1 0 0 0,13 2 0 0 0,33-2-3402 0 0,-18-5-2066 0 0,-14-1-1030 0 0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04.54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187 0 8226 0 0,'0'0'1919'0'0,"-4"31"-1279"0"0,-15 104-181 0 0,4-54-20 0 0,-4-1-1 0 0,-29 79 1 0 0,-6 25 129 0 0,48-159-533 0 0,0-2-55 0 0,1 0 0 0 0,1 1 0 0 0,-3 41 0 0 0,7-65-78 0 0,0 0 0 0 0,1 1 0 0 0,-1-1 0 0 0,0 1 1 0 0,0-1-1 0 0,0 0 0 0 0,0 1 0 0 0,0-1 0 0 0,0 0 0 0 0,0 1 0 0 0,1-1 1 0 0,-1 0-1 0 0,0 1 0 0 0,0-1 0 0 0,0 0 0 0 0,1 0 0 0 0,-1 1 0 0 0,0-1 1 0 0,1 0-1 0 0,-1 0 0 0 0,0 1 0 0 0,0-1 0 0 0,1 0 0 0 0,-1 0 0 0 0,0 0 1 0 0,1 0-1 0 0,-1 1 0 0 0,0-1 0 0 0,1 0 0 0 0,-1 0 0 0 0,1 0 0 0 0,-1 0 1 0 0,0 0-1 0 0,1 0 0 0 0,-1 0 0 0 0,0 0 0 0 0,1 0 0 0 0,-1 0 0 0 0,1 0 1 0 0,-1 0-1 0 0,0 0 0 0 0,1 0 0 0 0,0-1 0 0 0,2 1-2083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07.59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86 352 0 0,'0'0'14298'0'0,"10"-9"-14054"0"0,32-27-23 0 0,-37 33-132 0 0,0-1 0 0 0,0 1 0 0 0,0 0 0 0 0,1 0-1 0 0,-1 1 1 0 0,1 0 0 0 0,0 0 0 0 0,-1 0 0 0 0,1 0 0 0 0,0 1-1 0 0,11-1 1 0 0,5-1 184 0 0,0-1-68 0 0,1 1-1 0 0,-1 2 0 0 0,24 0 1 0 0,-42 1-195 0 0,-1 1 1 0 0,1-1-1 0 0,0 1 1 0 0,-1 0-1 0 0,1 0 1 0 0,0 1-1 0 0,-1-1 1 0 0,1 1-1 0 0,-1-1 1 0 0,0 1-1 0 0,1 0 1 0 0,-1 0-1 0 0,0 1 1 0 0,0-1-1 0 0,-1 1 1 0 0,1-1-1 0 0,0 1 1 0 0,2 4-1 0 0,5 6 74 0 0,-1 0 0 0 0,14 28-1 0 0,-20-34-39 0 0,1 0 19 0 0,-1 0 0 0 0,0 1 0 0 0,-1-1 0 0 0,0 1-1 0 0,0 0 1 0 0,-1 0 0 0 0,0 0 0 0 0,0 0 0 0 0,-1 0-1 0 0,0 0 1 0 0,-2 15 0 0 0,1-20-22 0 0,0 0-1 0 0,0 0 1 0 0,0 0-1 0 0,-1 0 1 0 0,1 0 0 0 0,-1 0-1 0 0,0 0 1 0 0,0 0-1 0 0,0-1 1 0 0,0 1 0 0 0,-1-1-1 0 0,1 1 1 0 0,-1-1-1 0 0,1 0 1 0 0,-1 0-1 0 0,0 0 1 0 0,0-1 0 0 0,-4 3-1 0 0,-1 0 20 0 0,-1 0-1 0 0,0 0 0 0 0,0-1 0 0 0,0 0 1 0 0,-11 2-1 0 0,11-3-86 0 0,-1-1 0 0 0,0-1 0 0 0,-14 0 0 0 0,21 0-38 0 0,1 0 1 0 0,-1 0-1 0 0,0 0 0 0 0,1-1 0 0 0,-1 1 1 0 0,1-1-1 0 0,-1 1 0 0 0,1-1 0 0 0,-1 0 0 0 0,1 0 1 0 0,-1 0-1 0 0,1-1 0 0 0,0 1 0 0 0,-1 0 1 0 0,1-1-1 0 0,0 0 0 0 0,-3-2 0 0 0,5 4 6 0 0,0-1-1 0 0,0 1 1 0 0,0 0-1 0 0,0-1 1 0 0,0 1-1 0 0,0-1 1 0 0,0 1-1 0 0,0 0 1 0 0,0-1-1 0 0,0 1 1 0 0,0 0-1 0 0,0-1 1 0 0,0 1 0 0 0,0 0-1 0 0,0-1 1 0 0,1 1-1 0 0,-1 0 1 0 0,0-1-1 0 0,0 1 1 0 0,0 0-1 0 0,0-1 1 0 0,1 1-1 0 0,-1 0 1 0 0,0 0-1 0 0,0-1 1 0 0,1 1-1 0 0,-1 0 1 0 0,0 0-1 0 0,0-1 1 0 0,1 1-1 0 0,-1 0 1 0 0,0 0-1 0 0,1 0 1 0 0,-1-1-1 0 0,0 1 1 0 0,1 0-1 0 0,-1 0 1 0 0,0 0 0 0 0,1 0-1 0 0,-1 0 1 0 0,0 0-1 0 0,1 0 1 0 0,-1 0-1 0 0,1 0 1 0 0,-1 0-1 0 0,0 0 1 0 0,1 0-1 0 0,-1 0 1 0 0,25-3 381 0 0,-21 3-490 0 0,33-3 413 0 0,0 2 0 0 0,0 1 0 0 0,48 8 0 0 0,-60-4-37 0 0,0 1 0 0 0,0 1 0 0 0,-1 1 0 0 0,0 1 0 0 0,39 19 0 0 0,-56-23-191 0 0,-1 0-1 0 0,1 0 0 0 0,-1 0 1 0 0,0 1-1 0 0,0 0 1 0 0,-1 0-1 0 0,1 1 1 0 0,-1-1-1 0 0,6 10 0 0 0,-9-12 20 0 0,0 1-1 0 0,0 0 1 0 0,0 0-1 0 0,0 0 0 0 0,0 0 1 0 0,-1 0-1 0 0,1 0 1 0 0,-1 0-1 0 0,0 1 0 0 0,-1-1 1 0 0,1 0-1 0 0,-1 1 1 0 0,0-1-1 0 0,0 0 0 0 0,0 1 1 0 0,-1-1-1 0 0,0 7 1 0 0,-1-8 15 0 0,1 0-1 0 0,0 1 1 0 0,-1-1 0 0 0,0 0 0 0 0,0 0 0 0 0,0 0 0 0 0,0 0 0 0 0,0 0 0 0 0,0 0-1 0 0,-5 3 1 0 0,-30 24 276 0 0,31-26-293 0 0,-9 7 50 0 0,-2-1 1 0 0,1-1-1 0 0,-1-1 1 0 0,-1 0-1 0 0,0-1 1 0 0,0-1-1 0 0,0-1 1 0 0,-26 5-1 0 0,4-5 45 0 0,1-1 1 0 0,-79-2-1 0 0,113-2-278 0 0,0-1-1 0 0,0 1 0 0 0,0-1 1 0 0,0 0-1 0 0,0-1 1 0 0,0 1-1 0 0,0-1 1 0 0,-5-3-1 0 0,-10-5-6422 0 0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04.93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580 1 8274 0 0,'0'0'5972'0'0,"-16"37"-5979"0"0,-52 123 232 0 0,10-7-22 0 0,42-109-172 0 0,-2 10 4 0 0,2 1 1 0 0,-14 98-1 0 0,28-132 30 0 0,2 40-1 0 0,1-25 6 0 0,-1-35-120 0 0,0-1 0 0 0,0 0 0 0 0,0 0 0 0 0,0 1 0 0 0,1-1 0 0 0,-1 0 0 0 0,0 1 0 0 0,0-1-1 0 0,1 0 1 0 0,-1 0 0 0 0,0 0 0 0 0,0 1 0 0 0,1-1 0 0 0,-1 0 0 0 0,0 0 0 0 0,0 0 0 0 0,1 0 0 0 0,-1 0 0 0 0,0 1-1 0 0,1-1 1 0 0,-1 0 0 0 0,0 0 0 0 0,1 0 0 0 0,-1 0 0 0 0,0 0 0 0 0,1 0 0 0 0,-1 0 0 0 0,0 0 0 0 0,1 0 0 0 0,-1 0 0 0 0,0 0-1 0 0,0 0 1 0 0,1 0 0 0 0,-1-1 0 0 0,0 1 0 0 0,1 0 0 0 0,-1 0 0 0 0,0 0 0 0 0,1 0 0 0 0,-1-1 0 0 0,14-5-5968 0 0</inkml:trace>
  <inkml:trace contextRef="#ctx0" brushRef="#br0" timeOffset="1">1 393 12739 0 0,'0'0'2500'0'0,"33"16"-2286"0"0,110 46-93 0 0,-129-56-245 0 0,1 0 0 0 0,0-1 0 0 0,-1-1 1 0 0,1 0-1 0 0,28 2 0 0 0,-21-3-392 0 0,80 7-6069 0 0,-70-6-1145 0 0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05.30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43 3 5617 0 0,'0'0'10892'0'0,"-8"0"-10945"0"0,-21-2-52 0 0,24 1 37 0 0,20 2-18 0 0,-9 1 99 0 0,0-1 1 0 0,0 0-1 0 0,1 1 1 0 0,-1 0-1 0 0,0 1 1 0 0,-1-1-1 0 0,1 1 1 0 0,0 1-1 0 0,-1-1 1 0 0,8 6-1 0 0,-6-3-4 0 0,0-1-1 0 0,0 2 1 0 0,-1-1-1 0 0,0 0 1 0 0,0 1-1 0 0,9 15 1 0 0,-12-16 26 0 0,0 0 0 0 0,0 0 1 0 0,-1 0-1 0 0,0 0 0 0 0,-1 1 1 0 0,1-1-1 0 0,-1 1 0 0 0,0-1 1 0 0,-1 1-1 0 0,0 0 0 0 0,0-1 1 0 0,0 1-1 0 0,-1-1 0 0 0,1 1 1 0 0,-2 0-1 0 0,-3 11 0 0 0,3-11 108 0 0,-1 1-1 0 0,0-1 0 0 0,-1 1 1 0 0,0-1-1 0 0,0 0 1 0 0,0 0-1 0 0,-1-1 0 0 0,0 1 1 0 0,-1-1-1 0 0,1 0 1 0 0,-1-1-1 0 0,0 1 0 0 0,-9 5 1 0 0,11-9-84 0 0,1 1 0 0 0,-1 0 0 0 0,1-1 0 0 0,0 1 0 0 0,-1 1 1 0 0,1-1-1 0 0,1 0 0 0 0,-1 1 0 0 0,-3 4 0 0 0,6-6-67 0 0,-1-1-1 0 0,1 0 1 0 0,-1 0-1 0 0,1 1 1 0 0,0-1-1 0 0,-1 0 1 0 0,1 1 0 0 0,0-1-1 0 0,0 0 1 0 0,0 1-1 0 0,0-1 1 0 0,0 0-1 0 0,0 1 1 0 0,1-1-1 0 0,-1 0 1 0 0,0 1-1 0 0,1-1 1 0 0,-1 0 0 0 0,1 0-1 0 0,-1 1 1 0 0,1-1-1 0 0,0 0 1 0 0,-1 0-1 0 0,1 0 1 0 0,0 0-1 0 0,0 0 1 0 0,0 0 0 0 0,0 0-1 0 0,0 0 1 0 0,0 0-1 0 0,0 0 1 0 0,0-1-1 0 0,0 1 1 0 0,0 0-1 0 0,0-1 1 0 0,2 1-1 0 0,6 5 89 0 0,1-1-1 0 0,0-1 1 0 0,1 0-1 0 0,-1 0 1 0 0,1-1-1 0 0,-1-1 1 0 0,19 3-1 0 0,-7-3-550 0 0,-1-1-1 0 0,44-3 1 0 0,-56 1-418 0 0,1 0 0 0 0,-1-1 1 0 0,12-4-1 0 0,10-6-5695 0 0,-19 6-1776 0 0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05.71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125 415 4921 0 0,'0'0'9662'0'0,"-12"0"-9686"0"0,-41 3 52 0 0,51-2-26 0 0,0-1 0 0 0,0 1 1 0 0,1 0-1 0 0,-1 0 0 0 0,0 0 0 0 0,0 0 0 0 0,1 0 1 0 0,-1 0-1 0 0,0 0 0 0 0,1 0 0 0 0,-1 1 0 0 0,1-1 1 0 0,-1 1-1 0 0,1-1 0 0 0,0 1 0 0 0,0 0 0 0 0,-2 2 1 0 0,-10 31 14 0 0,11-27-18 0 0,-2 4 1 0 0,1 0-1 0 0,1 0 1 0 0,0 0-1 0 0,0 1 1 0 0,1-1-1 0 0,1 1 1 0 0,1 23-1 0 0,0-32 41 0 0,0-1-1 0 0,-1 1 0 0 0,1 0 1 0 0,0 0-1 0 0,1 0 0 0 0,-1-1 1 0 0,1 1-1 0 0,-1-1 0 0 0,1 1 0 0 0,0-1 1 0 0,0 0-1 0 0,1 0 0 0 0,-1 0 1 0 0,1 0-1 0 0,0 0 0 0 0,-1 0 1 0 0,1-1-1 0 0,0 1 0 0 0,1-1 1 0 0,-1 0-1 0 0,0 0 0 0 0,1 0 0 0 0,-1 0 1 0 0,1 0-1 0 0,-1-1 0 0 0,1 0 1 0 0,0 0-1 0 0,7 2 0 0 0,3-2 135 0 0,-1 0-1 0 0,1-1 1 0 0,-1 0-1 0 0,1-1 1 0 0,-1 0-1 0 0,0-1 1 0 0,1-1 0 0 0,-1 0-1 0 0,0-1 1 0 0,0 0-1 0 0,15-8 1 0 0,-5 1 58 0 0,0-1 0 0 0,0-2 0 0 0,-1 0 0 0 0,37-32 1 0 0,-49 36-114 0 0,0 0 1 0 0,-1 0-1 0 0,-1-1 0 0 0,0 0 1 0 0,0 0-1 0 0,-1-1 1 0 0,0 0-1 0 0,-1 0 0 0 0,-1-1 1 0 0,0 0-1 0 0,0 0 1 0 0,-2 0-1 0 0,1 0 0 0 0,-2-1 1 0 0,0 1-1 0 0,0-1 1 0 0,-1 0-1 0 0,-1 1 0 0 0,-3-27 1 0 0,2 25-119 0 0,-1 1 0 0 0,-1-1 0 0 0,-1 1 0 0 0,0 0 0 0 0,0 0 0 0 0,-2 1 0 0 0,0-1 0 0 0,0 1 0 0 0,-1 0 0 0 0,-1 1 0 0 0,0-1 0 0 0,0 2 0 0 0,-1-1 0 0 0,-1 1 0 0 0,0 1 0 0 0,-1-1 0 0 0,0 2 0 0 0,-19-14 0 0 0,21 17-44 0 0,-2 1-1 0 0,1 0 1 0 0,0 0 0 0 0,-1 1-1 0 0,0 1 1 0 0,0 0 0 0 0,0 0-1 0 0,-1 1 1 0 0,1 0 0 0 0,-17 0-1 0 0,19 2-263 0 0,1 1 0 0 0,-1-1 0 0 0,1 2 0 0 0,-1-1-1 0 0,1 1 1 0 0,-10 4 0 0 0,11-4-527 0 0,1 1 1 0 0,0 0-1 0 0,0 0 1 0 0,1 0-1 0 0,-1 1 1 0 0,1 0-1 0 0,0 0 1 0 0,-8 8-1 0 0,0 4-9443 0 0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07.23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191 0 14219 0 0,'0'0'-197'0'0,"7"32"206"0"0,19 102 206 0 0,-25-128-198 0 0,-1 0 0 0 0,1 0 0 0 0,-1 0 0 0 0,0 0 0 0 0,-1 0 0 0 0,1 0 0 0 0,-1 0 0 0 0,-1-1 0 0 0,1 1 0 0 0,-1 0 0 0 0,0 0 0 0 0,0-1 0 0 0,0 1 0 0 0,-1-1 1 0 0,-4 7-1 0 0,-3 6 39 0 0,-74 135 391 0 0,-1 2-4180 0 0,72-130-68 0 0,2-10-2527 0 0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07.64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60 544 7882 0 0,'0'0'3054'0'0,"14"1"-1883"0"0,-3 1-918 0 0,-6-1-160 0 0,0 0 1 0 0,0-1 0 0 0,1 1-1 0 0,-1-1 1 0 0,0 0 0 0 0,0 0-1 0 0,1-1 1 0 0,-1 1 0 0 0,0-1-1 0 0,0 0 1 0 0,0-1-1 0 0,0 1 1 0 0,0-1 0 0 0,9-4-1 0 0,9-8 99 0 0,-1-1 1 0 0,0 0-1 0 0,0-2 0 0 0,-2-1 0 0 0,26-27 0 0 0,-35 31-57 0 0,0 1-1 0 0,0-2 0 0 0,-1 1 0 0 0,-1-1 0 0 0,0-1 1 0 0,-2 0-1 0 0,1 0 0 0 0,-2 0 0 0 0,6-23 0 0 0,-9 23 83 0 0,-1 0-1 0 0,0-1 0 0 0,-1 1 0 0 0,-1-1 0 0 0,0 0 0 0 0,-2 1 0 0 0,-3-22 0 0 0,3 33-138 0 0,1 0 0 0 0,-1 0 1 0 0,0-1-1 0 0,0 1 0 0 0,-1 1 0 0 0,1-1 1 0 0,-1 0-1 0 0,0 0 0 0 0,-1 1 0 0 0,1 0 1 0 0,-1 0-1 0 0,1 0 0 0 0,-10-7 0 0 0,11 9-95 0 0,0 1 0 0 0,0 0 0 0 0,-1-1-1 0 0,1 1 1 0 0,0 0 0 0 0,-1 0-1 0 0,1 0 1 0 0,-1 1 0 0 0,0-1-1 0 0,1 1 1 0 0,-1-1 0 0 0,1 1-1 0 0,-1 0 1 0 0,0 0 0 0 0,1 0-1 0 0,-1 0 1 0 0,0 0 0 0 0,1 1-1 0 0,-1-1 1 0 0,1 1 0 0 0,-1 0-1 0 0,1 0 1 0 0,-1-1 0 0 0,1 2 0 0 0,-1-1-1 0 0,1 0 1 0 0,0 0 0 0 0,0 1-1 0 0,-1 0 1 0 0,-1 2 0 0 0,-14 12-67 0 0,0 1-1 0 0,2 1 1 0 0,0 0 0 0 0,1 1 0 0 0,-17 28 0 0 0,4 2-29 0 0,-26 61 0 0 0,33-63 38 0 0,2 2 0 0 0,3 0 0 0 0,-21 100 0 0 0,35-137 51 0 0,0-1 1 0 0,1 1-1 0 0,1-1 1 0 0,0 1-1 0 0,0-1 0 0 0,1 1 1 0 0,4 16-1 0 0,-4-24 41 0 0,0 0-1 0 0,1-1 1 0 0,-1 1-1 0 0,1 0 1 0 0,0-1 0 0 0,0 1-1 0 0,1-1 1 0 0,-1 0-1 0 0,0 0 1 0 0,1 0-1 0 0,0 0 1 0 0,0 0-1 0 0,0 0 1 0 0,0-1 0 0 0,0 0-1 0 0,1 1 1 0 0,-1-1-1 0 0,1 0 1 0 0,-1-1-1 0 0,1 1 1 0 0,0-1-1 0 0,0 1 1 0 0,-1-1 0 0 0,8 1-1 0 0,6 1-159 0 0,0-1-1 0 0,1 0 1 0 0,22-2-1 0 0,21-5-6745 0 0,-38 2-3045 0 0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07.99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306 0 8346 0 0,'0'0'800'0'0,"-35"203"-128"0"0,18-149 112 0 0,-6 3-104 0 0,-7 6-127 0 0,-1 0-177 0 0,-2-2-176 0 0,-2-4-72 0 0,9-3-72 0 0,0-8-176 0 0,1-10-745 0 0,10-13-2375 0 0,6-9-5130 0 0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08.39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1 564 7882 0 0,'0'0'4454'0'0,"26"-30"-4351"0"0,82-96 51 0 0,-95 113-26 0 0,-1-1-1 0 0,-1 0 1 0 0,-1-1-1 0 0,16-26 1 0 0,-16 22 19 0 0,5-11 319 0 0,-1 0 0 0 0,-2-2 0 0 0,0 1 0 0 0,-3-2 0 0 0,0 1 0 0 0,5-48 0 0 0,-14 62 707 0 0,-2 13-628 0 0,-2 11-1187 0 0,-59 160-632 0 0,-47 136 1577 0 0,70-157-287 0 0,34-117-50 0 0,1 1-1 0 0,2 0 1 0 0,-1 32 0 0 0,27-60-8447 0 0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08.86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270 0 11354 0 0,'0'0'3029'0'0,"4"32"-4655"0"0,10 105 1900 0 0,-12-122-224 0 0,-2-1 0 0 0,0 0 1 0 0,0 1-1 0 0,-1-1 0 0 0,-6 24 0 0 0,3-13 13 0 0,-80 323 653 0 0,82-343-1312 0 0,-6 19 2868 0 0,8-24-2237 0 0,0 0 0 0 0,0 0-1 0 0,0 0 1 0 0,0 0-1 0 0,0 0 1 0 0,0 0-1 0 0,0 0 1 0 0,0 0-1 0 0,0 0 1 0 0,0 0 0 0 0,0 0-1 0 0,0 0 1 0 0,-1-1-1 0 0,1 1 1 0 0,0 0-1 0 0,0 0 1 0 0,0 0-1 0 0,0 0 1 0 0,0 0-1 0 0,0 0 1 0 0,0 0 0 0 0,0 0-1 0 0,0 0 1 0 0,0 0-1 0 0,0 0 1 0 0,0 0-1 0 0,0 0 1 0 0,0 0-1 0 0,0 0 1 0 0,0 0 0 0 0,-1 0-1 0 0,1 0 1 0 0,0 0-1 0 0,0 0 1 0 0,0 0-1 0 0,0 0 1 0 0,0 0-1 0 0,0 1 1 0 0,0-1 0 0 0,0 0-1 0 0,0 0 1 0 0,0 0-1 0 0,0 0 1 0 0,0 0-1 0 0,0 0 1 0 0,0 0-1 0 0,0 0 1 0 0,0 0 0 0 0,0 0-1 0 0,0 0 1 0 0,0 0-1 0 0,0 0 1 0 0,0 0-1 0 0,0 0 1 0 0,0 0-1 0 0,0 0 1 0 0,0-15 619 0 0,2-1-728 0 0,0-1 0 0 0,2 2 0 0 0,0-1 0 0 0,0 0 0 0 0,2 1 0 0 0,0 0 1 0 0,1 0-1 0 0,9-16 0 0 0,-4 11 10 0 0,1 1 0 0 0,1 0 0 0 0,0 0 0 0 0,2 2 0 0 0,18-18 0 0 0,-29 31 38 0 0,-1 0 0 0 0,1 1-1 0 0,0 0 1 0 0,0 0 0 0 0,0 0 0 0 0,0 0-1 0 0,1 1 1 0 0,-1 0 0 0 0,1 0-1 0 0,10-2 1 0 0,-14 3 20 0 0,0 1 1 0 0,0 0-1 0 0,0 0 1 0 0,0 0-1 0 0,1 0 1 0 0,-1 0-1 0 0,0 0 1 0 0,0 0-1 0 0,0 1 0 0 0,0-1 1 0 0,1 1-1 0 0,-1 0 1 0 0,0-1-1 0 0,0 1 1 0 0,0 0-1 0 0,0 0 1 0 0,0 0-1 0 0,-1 1 1 0 0,1-1-1 0 0,0 0 0 0 0,-1 1 1 0 0,1-1-1 0 0,0 1 1 0 0,-1 0-1 0 0,0-1 1 0 0,1 1-1 0 0,-1 0 1 0 0,0 0-1 0 0,0 0 0 0 0,2 3 1 0 0,2 11 75 0 0,-1 1 0 0 0,-1 0 0 0 0,0-1 0 0 0,-1 1 0 0 0,-1 0 0 0 0,0 0 0 0 0,-1 0-1 0 0,-5 33 1 0 0,3-38 11 0 0,0-1-1 0 0,0 0 0 0 0,-1 0 1 0 0,-1 0-1 0 0,0 0 0 0 0,0 0 0 0 0,-1-1 1 0 0,0 0-1 0 0,-1 0 0 0 0,0 0 1 0 0,-1-1-1 0 0,0 0 0 0 0,0 0 0 0 0,-1-1 1 0 0,0 0-1 0 0,-1 0 0 0 0,1-1 1 0 0,-1 0-1 0 0,-1 0 0 0 0,0-1 0 0 0,0 0 1 0 0,0-1-1 0 0,0 0 0 0 0,-22 6 1 0 0,8-2-95 0 0,-1-2 0 0 0,0-1 0 0 0,0-1 0 0 0,-1-1 1 0 0,1-1-1 0 0,-1-2 0 0 0,0 0 0 0 0,-29-4 0 0 0,53 3-282 0 0,0 0 1 0 0,0-1-1 0 0,0 1 0 0 0,1-1 0 0 0,-1 0 0 0 0,0 0 0 0 0,0 1 0 0 0,0-1 0 0 0,1 0 0 0 0,-3-2 0 0 0,-4-9-8747 0 0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09.47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146 242 14971 0 0,'0'0'-531'0'0,"0"29"-1752"0"0,1 88 2211 0 0,1-90 53 0 0,1-20 22 0 0,-1-6 51 0 0,1 0 0 0 0,-1 0 0 0 0,0 0 0 0 0,0 0 0 0 0,1-1 0 0 0,-1 1 0 0 0,1-1 0 0 0,-1 1 0 0 0,0-1 0 0 0,1 0 0 0 0,-1 0 0 0 0,1 0 0 0 0,-1 0 0 0 0,1 0 0 0 0,-1 0 0 0 0,1-1 0 0 0,-1 1 0 0 0,0-1 0 0 0,1 0 0 0 0,-1 0 0 0 0,0 0 0 0 0,0 0 0 0 0,1 0 0 0 0,-1 0 0 0 0,0-1 0 0 0,3-2 0 0 0,7-4 185 0 0,0-2 1 0 0,0 1 0 0 0,9-12-1 0 0,-20 20-224 0 0,11-11 235 0 0,-2 0-1 0 0,1 0 1 0 0,-2-1-1 0 0,1 0 0 0 0,-2-1 1 0 0,0 0-1 0 0,0 0 1 0 0,-1-1-1 0 0,8-26 0 0 0,-13 34-248 0 0,-1 0-1 0 0,1-1 0 0 0,-1 1 0 0 0,0-1 1 0 0,-1 0-1 0 0,0 1 0 0 0,0-1 0 0 0,-1 1 0 0 0,1-1 1 0 0,-2 0-1 0 0,1 1 0 0 0,-1 0 0 0 0,0-1 1 0 0,-1 1-1 0 0,0 0 0 0 0,0 0 0 0 0,0 0 0 0 0,-1 0 1 0 0,0 1-1 0 0,0 0 0 0 0,-1 0 0 0 0,-8-9 1 0 0,10 12-75 0 0,0 0 1 0 0,0 0-1 0 0,-1 0 1 0 0,1 1-1 0 0,-1-1 1 0 0,0 1-1 0 0,1 0 1 0 0,-1 0-1 0 0,0 0 1 0 0,0 1-1 0 0,-1-1 1 0 0,1 1-1 0 0,0 0 1 0 0,0 0-1 0 0,-1 1 1 0 0,1-1-1 0 0,0 1 1 0 0,-1 0-1 0 0,1 0 1 0 0,-1 0-1 0 0,1 1 1 0 0,0-1-1 0 0,-1 1 1 0 0,1 0-1 0 0,0 1 1 0 0,-6 1-1 0 0,-1 2-222 0 0,0 0-1 0 0,1 1 1 0 0,0 0 0 0 0,0 1-1 0 0,0 0 1 0 0,0 0 0 0 0,1 1-1 0 0,-12 14 1 0 0,8-7-512 0 0,1 1-1 0 0,0 0 1 0 0,1 0-1 0 0,1 1 1 0 0,1 0-1 0 0,1 1 1 0 0,0 0-1 0 0,1 1 1 0 0,1-1-1 0 0,1 1 1 0 0,0 0-1 0 0,2 1 1 0 0,-3 27 0 0 0,6-43 747 0 0,0 1 1 0 0,0-1 0 0 0,1 0 0 0 0,-1 0 0 0 0,1 0 0 0 0,0 0 0 0 0,0 0 0 0 0,1 0 0 0 0,-1 0 0 0 0,1-1 0 0 0,-1 1 0 0 0,1 0 0 0 0,0-1 0 0 0,4 5 0 0 0,-2-3 401 0 0,1 1 1 0 0,0-1-1 0 0,0 0 1 0 0,1-1-1 0 0,-1 0 1 0 0,1 1-1 0 0,11 5 1 0 0,-4-4 674 0 0,1 0 1 0 0,0-1-1 0 0,0 0 1 0 0,0-1-1 0 0,0 0 1 0 0,1-1-1 0 0,21 1 1 0 0,-18-4-404 0 0,1 0-1 0 0,-1-1 1 0 0,1-1 0 0 0,-1-1-1 0 0,0-1 1 0 0,0 0 0 0 0,27-11-1 0 0,-26 8-333 0 0,0-2 0 0 0,-1 0-1 0 0,0-1 1 0 0,0-1-1 0 0,-1-1 1 0 0,-1 0-1 0 0,0-1 1 0 0,0-1 0 0 0,-1 0-1 0 0,23-30 1 0 0,-30 32-130 0 0,-1-1 0 0 0,12-26 0 0 0,-15 29-120 0 0,0 1 0 0 0,1-1 0 0 0,0 1 0 0 0,1 0 0 0 0,0 0 0 0 0,9-10 1 0 0,-15 18-48 0 0,1 1 1 0 0,-1-1 0 0 0,1 1 0 0 0,0-1 0 0 0,-1 1-1 0 0,1-1 1 0 0,0 1 0 0 0,-1-1 0 0 0,1 1 0 0 0,0 0-1 0 0,0-1 1 0 0,0 1 0 0 0,-1 0 0 0 0,1 0 0 0 0,0 0-1 0 0,0-1 1 0 0,0 1 0 0 0,-1 0 0 0 0,1 0 0 0 0,0 0-1 0 0,0 0 1 0 0,0 1 0 0 0,0-1 0 0 0,-1 0 0 0 0,1 0 0 0 0,0 0-1 0 0,0 1 1 0 0,0-1 0 0 0,-1 0 0 0 0,1 1 0 0 0,0-1-1 0 0,-1 1 1 0 0,1-1 0 0 0,0 1 0 0 0,-1-1 0 0 0,1 1-1 0 0,0-1 1 0 0,-1 1 0 0 0,1-1 0 0 0,-1 1 0 0 0,1 0-1 0 0,-1-1 1 0 0,1 1 0 0 0,-1 0 0 0 0,0 0 0 0 0,1 1-1 0 0,2 3-35 0 0,0 1 0 0 0,0-1-1 0 0,-1 1 1 0 0,4 11 0 0 0,34 153-29 0 0,-34-132 272 0 0,-6-31-124 0 0,0 0 0 0 0,1-1 0 0 0,0 1 0 0 0,0-1 0 0 0,1 1 0 0 0,0-1 0 0 0,0 0 0 0 0,0 1 0 0 0,1-1 0 0 0,0 0 0 0 0,0-1 0 0 0,6 9 1 0 0,-7-12-55 0 0,1-1 0 0 0,-1 0 0 0 0,0 0 1 0 0,1 1-1 0 0,-1-2 0 0 0,0 1 1 0 0,1 0-1 0 0,-1 0 0 0 0,1-1 1 0 0,-1 0-1 0 0,1 1 0 0 0,0-1 1 0 0,3 0-1 0 0,38-3-261 0 0,-28 0-813 0 0,0 0-1 0 0,26-9 1 0 0,5-7-6917 0 0,-28 12-280 0 0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09.82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176 1 8418 0 0,'0'0'4771'0'0,"30"28"-4058"0"0,91 94 157 0 0,-116-116-781 0 0,0 0-1 0 0,-1 1 1 0 0,1-1-1 0 0,-1 1 1 0 0,0 0-1 0 0,-1 0 1 0 0,0 0-1 0 0,3 8 1 0 0,-5-9 32 0 0,0 1 0 0 0,0 0 0 0 0,-1-1 0 0 0,1 1 0 0 0,-2 11 0 0 0,0 6 172 0 0,0 15 12 0 0,-2 1 1 0 0,-2-1-1 0 0,-1 0 1 0 0,-3 0-1 0 0,0 0 1 0 0,-30 71-1 0 0,-120 212-785 0 0,86-185-1741 0 0,37-66-3283 0 0,8-20-4913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17.32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550 156 784 0 0,'0'0'11252'0'0,"13"-24"-10481"0"0,40-75-94 0 0,-52 97-444 0 0,1 0 0 0 0,0-1 0 0 0,-1 1 0 0 0,0-1 0 0 0,0 1 0 0 0,0-1 0 0 0,0 0 0 0 0,0 1 1 0 0,0-1-1 0 0,0-5 0 0 0,-9 16 660 0 0,-54 86-1933 0 0,-65 134 478 0 0,-30 112 1161 0 0,78-164-574 0 0,-6-10 875 0 0,34-89-2243 0 0,34-55-2869 0 0,-26 25 0 0 0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10.69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19 283 7194 0 0,'0'0'9959'0'0,"-3"-14"-9161"0"0,-10-42-118 0 0,12 55-605 0 0,1 0 1 0 0,-1-1-1 0 0,1 1 1 0 0,0-1-1 0 0,0 1 1 0 0,-1-1-1 0 0,1 1 0 0 0,0-1 1 0 0,0 1-1 0 0,0-1 1 0 0,0 1-1 0 0,1-1 1 0 0,-1 1-1 0 0,0-1 1 0 0,1 1-1 0 0,-1-1 1 0 0,2-1-1 0 0,-2 3-85 0 0,1-1 1 0 0,0 1-1 0 0,-1 0 0 0 0,1-1 0 0 0,0 1 1 0 0,-1-1-1 0 0,1 1 0 0 0,0 0 0 0 0,0 0 1 0 0,-1 0-1 0 0,1-1 0 0 0,0 1 0 0 0,0 0 1 0 0,0 0-1 0 0,-1 0 0 0 0,1 0 0 0 0,0 0 1 0 0,1 1-1 0 0,7-2 28 0 0,36-4-70 0 0,82 1 0 0 0,-9 1 140 0 0,-61-2-20 0 0,70-17 1 0 0,-98 16-594 0 0,-1-2 0 0 0,1-2-1 0 0,-1 0 1 0 0,29-17 0 0 0,-52 25-206 0 0,-1-1 0 0 0,0 1 1 0 0,1-1-1 0 0,-1 0 0 0 0,-1-1 0 0 0,1 1 0 0 0,5-6 0 0 0,-7 6-165 0 0,0 0 0 0 0,-1 1 1 0 0,1-1-1 0 0,-1 0 0 0 0,1 0 0 0 0,-1 0 0 0 0,0 0 0 0 0,0-1 0 0 0,0 1 0 0 0,-1 0 0 0 0,2-6 0 0 0,-2-1 177 0 0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11.04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246 0 1328 0 0,'0'0'6171'0'0,"-15"30"-4909"0"0,-47 99-126 0 0,53-109-771 0 0,1 0-1 0 0,1 0 1 0 0,-5 25 0 0 0,5-17-6 0 0,-33 105 1051 0 0,-33 148 930 0 0,68-259-2524 0 0,2 0 0 0 0,0 0 1 0 0,2 0-1 0 0,0 0 0 0 0,2 0 1 0 0,3 25-1 0 0,0-33-3317 0 0,1-6-3400 0 0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11.4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0 767 208 0 0,'0'0'2923'0'0,"31"-17"-2736"0"0,99-58-16 0 0,-94 54 266 0 0,-2-1 0 0 0,-1-2 1 0 0,43-41-1 0 0,-52 43 77 0 0,23-21 1279 0 0,-3-3 1 0 0,-1-1-1 0 0,-2-2 1 0 0,-3-2 0 0 0,-2-2-1 0 0,57-111 1 0 0,-86 150-1339 0 0,-4 9-68 0 0,0 0 1 0 0,-1-1-1 0 0,1 1 0 0 0,-1 0 1 0 0,0-1-1 0 0,-1 1 0 0 0,3-12 549 0 0,-11 20-1370 0 0,-5 10-23 0 0,-18 28 0 0 0,8-11 408 0 0,-35 45 426 0 0,-69 122 0 0 0,103-153-1076 0 0,-23 61 1 0 0,34-71-2045 0 0,2 0 0 0 0,-10 55 0 0 0,17-70-7669 0 0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11.75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1 122 19980 0 0,'0'0'2218'0'0,"5"-4"-2015"0"0,0 1-194 0 0,-1-1 0 0 0,-1 1 1 0 0,1 0-1 0 0,0-1 0 0 0,-1 0 1 0 0,0 0-1 0 0,0 0 0 0 0,0 0 1 0 0,0 0-1 0 0,2-6 0 0 0,9-29-2415 0 0,-9 23-1083 0 0,1 0-3340 0 0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12.10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241 543 8890 0 0,'0'0'9682'0'0,"-32"-32"-9198"0"0,-98-98-116 0 0,91 87-141 0 0,30 29-49 0 0,4 1-73 0 0,2 7-152 0 0,-1 0 0 0 0,1-1 1 0 0,0 0-1 0 0,0 0 0 0 0,1 0 1 0 0,0 0-1 0 0,1 0 0 0 0,-1 0 1 0 0,1-1-1 0 0,0 1 1 0 0,1 0-1 0 0,0-1 0 0 0,0 1 1 0 0,1-1-1 0 0,0 1 0 0 0,0 0 1 0 0,0 0-1 0 0,1-1 0 0 0,1 1 1 0 0,-1 0-1 0 0,1 0 1 0 0,0 1-1 0 0,0-1 0 0 0,1 1 1 0 0,0-1-1 0 0,0 1 0 0 0,0 0 1 0 0,1 1-1 0 0,0-1 0 0 0,0 1 1 0 0,1 0-1 0 0,-1 0 1 0 0,7-4-1 0 0,6-2-101 0 0,0 1 0 0 0,0 1-1 0 0,0 1 1 0 0,1 0 0 0 0,1 1 0 0 0,37-8 0 0 0,-22 9 75 0 0,0 2-1 0 0,0 1 1 0 0,40 2 0 0 0,-67 2 44 0 0,0-1 0 0 0,0 1-1 0 0,0 0 1 0 0,0 1 0 0 0,0 0 0 0 0,0 0-1 0 0,-1 1 1 0 0,16 7 0 0 0,-20-9 14 0 0,0 1 1 0 0,0 0-1 0 0,0 1 1 0 0,0-1-1 0 0,0 0 1 0 0,-1 1-1 0 0,1-1 1 0 0,-1 1-1 0 0,1 0 1 0 0,-1 0-1 0 0,0 0 1 0 0,0 0-1 0 0,0 0 1 0 0,-1 1-1 0 0,1-1 1 0 0,-1 1-1 0 0,1-1 1 0 0,-1 1-1 0 0,-1-1 1 0 0,1 1-1 0 0,0 6 1 0 0,0 2 80 0 0,-2 1 0 0 0,0 0 0 0 0,0 0 0 0 0,-1-1 0 0 0,-1 1 0 0 0,0-1 0 0 0,-1 1 0 0 0,0-1 0 0 0,-1 0 0 0 0,0-1 1 0 0,-1 1-1 0 0,-11 16 0 0 0,-9 9 136 0 0,-2-1 0 0 0,-39 38 0 0 0,50-55-182 0 0,-77 76 113 0 0,-30 34-114 0 0,118-123-32 0 0,1 2 0 0 0,-1-1 0 0 0,1 0 0 0 0,1 1 0 0 0,0 0 0 0 0,0 0 0 0 0,0 0 0 0 0,1 1 0 0 0,0-1 0 0 0,-2 13 0 0 0,5-17 11 0 0,-1 1 1 0 0,1 0 0 0 0,0 0 0 0 0,0 0 0 0 0,0 0-1 0 0,1 0 1 0 0,0 0 0 0 0,0-1 0 0 0,0 1-1 0 0,0 0 1 0 0,1 0 0 0 0,0-1 0 0 0,0 1 0 0 0,0-1-1 0 0,0 0 1 0 0,1 0 0 0 0,-1 1 0 0 0,1-2-1 0 0,7 8 1 0 0,-3-4 22 0 0,0-1 0 0 0,1 0 0 0 0,0 0 0 0 0,0-1 0 0 0,0 0 0 0 0,1 0 0 0 0,-1-1 0 0 0,1 0 0 0 0,0 0 0 0 0,0-1 0 0 0,16 3 0 0 0,-8-3 36 0 0,1-1-1 0 0,0 0 1 0 0,0-1 0 0 0,0-1 0 0 0,25-3-1 0 0,-30 1 38 0 0,-1-1 0 0 0,1 0 0 0 0,-1 0 0 0 0,0-1 0 0 0,0 0 0 0 0,0-1 0 0 0,0-1-1 0 0,-1 0 1 0 0,0 0 0 0 0,0-1 0 0 0,-1-1 0 0 0,0 0 0 0 0,0 0 0 0 0,-1-1 0 0 0,0 0 0 0 0,0 0 0 0 0,-1-1-1 0 0,-1-1 1 0 0,1 1 0 0 0,-2-1 0 0 0,7-12 0 0 0,-11 17-56 0 0,0 1 0 0 0,0-1-1 0 0,0 0 1 0 0,-1 0 0 0 0,1 0-1 0 0,-2 0 1 0 0,1 0 0 0 0,0 0 0 0 0,-1 0-1 0 0,-1 0 1 0 0,1 0 0 0 0,-1 0 0 0 0,0 0-1 0 0,0 0 1 0 0,0 0 0 0 0,-1 0 0 0 0,0 1-1 0 0,0-1 1 0 0,-1 1 0 0 0,1-1-1 0 0,-1 1 1 0 0,0 0 0 0 0,-1 0 0 0 0,1 0-1 0 0,-1 0 1 0 0,0 0 0 0 0,-5-3 0 0 0,1 1-67 0 0,-1 0 0 0 0,0 0 1 0 0,0 1-1 0 0,0 0 1 0 0,-1 1-1 0 0,0 0 1 0 0,0 1-1 0 0,0 0 1 0 0,-1 0-1 0 0,1 1 0 0 0,-1 0 1 0 0,0 1-1 0 0,0 0 1 0 0,-12 0-1 0 0,6 2-65 0 0,0 0-1 0 0,0 0 1 0 0,0 2-1 0 0,0 0 1 0 0,1 1-1 0 0,-30 9 1 0 0,35-8-136 0 0,0 0 0 0 0,1 1 1 0 0,-1 1-1 0 0,1 0 1 0 0,0 0-1 0 0,1 1 0 0 0,-1 1 1 0 0,1-1-1 0 0,1 1 0 0 0,-14 15 1 0 0,-9 17-3053 0 0,13-12-1906 0 0,6-6-4346 0 0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12.56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195 263 928 0 0,'0'0'8347'0'0,"-29"27"-8127"0"0,-90 82-24 0 0,111-102-163 0 0,1 0 0 0 0,0 1-1 0 0,-7 11 1 0 0,13-17-23 0 0,0-1-1 0 0,0 1 1 0 0,0 0 0 0 0,1-1 0 0 0,-1 1 0 0 0,1 0 0 0 0,-1 0-1 0 0,1-1 1 0 0,0 1 0 0 0,-1 2 0 0 0,0 5 33 0 0,0-5 30 0 0,0 0 0 0 0,1 0 0 0 0,-1-1 0 0 0,1 1 1 0 0,0 0-1 0 0,0 0 0 0 0,0 0 0 0 0,1 0 0 0 0,-1-1 0 0 0,1 1 0 0 0,0 0 0 0 0,0 0 1 0 0,0-1-1 0 0,1 1 0 0 0,-1-1 0 0 0,1 1 0 0 0,0-1 0 0 0,0 0 0 0 0,0 1 1 0 0,0-1-1 0 0,3 3 0 0 0,0-2 168 0 0,1 0 1 0 0,-1 0-1 0 0,0 0 0 0 0,1-1 1 0 0,0 1-1 0 0,0-1 0 0 0,0-1 0 0 0,0 1 1 0 0,0-1-1 0 0,1 0 0 0 0,9 1 1 0 0,0 0 4 0 0,1-1 0 0 0,0-1 0 0 0,0 0 0 0 0,0-1 0 0 0,0-1 0 0 0,0-1 0 0 0,0 0-1 0 0,0-1 1 0 0,-1-1 0 0 0,1 0 0 0 0,-1-1 0 0 0,0-1 0 0 0,-1-1 0 0 0,1 0 0 0 0,-1-1 0 0 0,-1-1 0 0 0,1 0 0 0 0,-1-1 0 0 0,-1 0 0 0 0,0-1 0 0 0,-1-1 0 0 0,15-16 0 0 0,-21 19-104 0 0,1-1 1 0 0,-1 1-1 0 0,-1-2 1 0 0,0 1-1 0 0,-1 0 1 0 0,1-1-1 0 0,-2 0 1 0 0,0 0-1 0 0,3-18 1 0 0,-3 12-55 0 0,-2 1 0 0 0,0 0 0 0 0,-1-1 0 0 0,0 0 0 0 0,-1 1 1 0 0,-4-17-1 0 0,3 22-86 0 0,-1 1 1 0 0,-1 0-1 0 0,0 0 1 0 0,0 0 0 0 0,-1 0-1 0 0,0 1 1 0 0,-1-1-1 0 0,0 2 1 0 0,0-1-1 0 0,-1 0 1 0 0,0 1 0 0 0,-1 1-1 0 0,-16-15 1 0 0,15 15-76 0 0,-1 0 0 0 0,0 0 1 0 0,-1 1-1 0 0,1 0 1 0 0,-1 1-1 0 0,-1 1 0 0 0,1-1 1 0 0,0 2-1 0 0,-1-1 0 0 0,0 2 1 0 0,0-1-1 0 0,-14 0 1 0 0,16 2-113 0 0,1 1-1 0 0,-1-1 1 0 0,1 2 0 0 0,0-1 0 0 0,-1 1 0 0 0,1 0 0 0 0,0 1 0 0 0,-1 0 0 0 0,1 1 0 0 0,0 0 0 0 0,-10 5 0 0 0,-24 19-2440 0 0,15-7-2420 0 0,7 1-5405 0 0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13.87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768 12 5065 0 0,'0'0'6037'0'0,"-2"-4"-6155"0"0,-7-3 80 0 0,4 9 87 0 0,-2 24 220 0 0,5-12-145 0 0,-42 300 2117 0 0,5-31-437 0 0,1 2-1066 0 0,23-157-706 0 0,15-123-17 0 0,-5 28-65 0 0,-10 44 1 0 0,13-69 122 0 0,0 0-1 0 0,-1 0 1 0 0,0 0-1 0 0,0-1 1 0 0,-1 1-1 0 0,0-1 1 0 0,0 1-1 0 0,-1-1 1 0 0,0-1-1 0 0,-11 13 1 0 0,10-15 41 0 0,0 1 1 0 0,-1-1-1 0 0,1 0 1 0 0,-1-1-1 0 0,0 0 1 0 0,1 0-1 0 0,-1 0 1 0 0,-1-1-1 0 0,1 0 1 0 0,0 0-1 0 0,-9 0 1 0 0,-12 1 275 0 0,-44-1-1 0 0,61-2-310 0 0,-23-2-63 0 0,1-1 0 0 0,0-2 0 0 0,0-2 0 0 0,0 0 0 0 0,1-3 0 0 0,0 0 0 0 0,1-2 0 0 0,-31-17 0 0 0,59 28-824 0 0,-6-3 825 0 0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15.46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1 856 5801 0 0,'0'0'11420'0'0,"2"-30"-10835"0"0,11-95-48 0 0,-12 117-457 0 0,0 0 1 0 0,1 0-1 0 0,-1 0 1 0 0,2 1 0 0 0,-1-1-1 0 0,1 1 1 0 0,6-14 0 0 0,0 5 100 0 0,1-7 82 0 0,14-33 188 0 0,3 1-1 0 0,1 1 0 0 0,41-54 1 0 0,-61 97-449 0 0,17-22 34 0 0,-24 31-62 0 0,0 1 0 0 0,1-1 0 0 0,-1 1 0 0 0,0 0 0 0 0,1-1 0 0 0,0 1 1 0 0,-1 0-1 0 0,1 0 0 0 0,0 0 0 0 0,-1 0 0 0 0,1 0 0 0 0,0 1 0 0 0,0-1 1 0 0,0 0-1 0 0,3 0 0 0 0,-3 1-45 0 0,-1 1 0 0 0,0-1 0 0 0,1 1 1 0 0,-1-1-1 0 0,1 1 0 0 0,-1-1 0 0 0,0 1 1 0 0,1 0-1 0 0,-1 0 0 0 0,0 0 0 0 0,0-1 1 0 0,1 1-1 0 0,-1 0 0 0 0,0 1 0 0 0,0-1 0 0 0,0 0 1 0 0,0 0-1 0 0,1 3 0 0 0,14 24 39 0 0,0 9 65 0 0,-2 0-1 0 0,-2 1 0 0 0,-1 1 0 0 0,-2 0 0 0 0,-1 0 0 0 0,-2 1 1 0 0,-2 0-1 0 0,-3 76 0 0 0,-1-112 66 0 0,-1 0-1 0 0,0-1 1 0 0,0 1 0 0 0,0 0-1 0 0,0 0 1 0 0,-1-1 0 0 0,1 1 0 0 0,-1-1-1 0 0,0 1 1 0 0,-4 4 0 0 0,5-15 3093 0 0,0-28-2867 0 0,3 21-340 0 0,0 1 0 0 0,0 0-1 0 0,1-1 1 0 0,1 1 0 0 0,0 1 0 0 0,1-1-1 0 0,11-21 1 0 0,0 6-65 0 0,2 1-1 0 0,22-29 0 0 0,-20 32 2 0 0,0 0 0 0 0,2 1-1 0 0,31-25 1 0 0,-42 40 27 0 0,-1-1 0 0 0,2 2 0 0 0,-1 0 0 0 0,1 0 1 0 0,0 1-1 0 0,0 0 0 0 0,1 1 0 0 0,0 1 0 0 0,-1 0 0 0 0,19-3 1 0 0,-30 7 21 0 0,1 0 1 0 0,-1 0-1 0 0,0 0 1 0 0,-1 1-1 0 0,1-1 1 0 0,0 0 0 0 0,0 1-1 0 0,0-1 1 0 0,0 1-1 0 0,0-1 1 0 0,0 1-1 0 0,0 0 1 0 0,-1-1-1 0 0,1 1 1 0 0,0 0 0 0 0,0 0-1 0 0,-1-1 1 0 0,1 1-1 0 0,-1 0 1 0 0,1 0-1 0 0,0 0 1 0 0,-1 0 0 0 0,0 0-1 0 0,1 0 1 0 0,-1-1-1 0 0,0 1 1 0 0,1 0-1 0 0,-1 0 1 0 0,0 0-1 0 0,0 0 1 0 0,0 2 0 0 0,6 41 77 0 0,-5-34-90 0 0,3 53 138 0 0,-6 82-1 0 0,-2-110-81 0 0,-10 48-1 0 0,2-15 49 0 0,11-54 977 0 0,5-24 1030 0 0,2-6-2295 0 0,9-17 133 0 0,1 1 1 0 0,2 1-1 0 0,0 0 1 0 0,3 2-1 0 0,0 0 0 0 0,2 1 1 0 0,1 1-1 0 0,1 1 1 0 0,1 2-1 0 0,33-24 1 0 0,-59 48 41 0 0,0 0 1 0 0,0 0 0 0 0,1 0 0 0 0,-1 0 0 0 0,0 0-1 0 0,1 0 1 0 0,-1 0 0 0 0,0 0 0 0 0,0 0 0 0 0,1 1 0 0 0,-1-1-1 0 0,0 0 1 0 0,0 0 0 0 0,0 0 0 0 0,1 0 0 0 0,-1 1 0 0 0,0-1-1 0 0,0 0 1 0 0,0 0 0 0 0,1 1 0 0 0,-1-1 0 0 0,0 0 0 0 0,0 0-1 0 0,0 1 1 0 0,0-1 0 0 0,0 0 0 0 0,0 0 0 0 0,0 1 0 0 0,0-1-1 0 0,0 0 1 0 0,1 0 0 0 0,-1 1 0 0 0,0-1 0 0 0,0 0 0 0 0,-1 1-1 0 0,1-1 1 0 0,0 0 0 0 0,0 1 0 0 0,4 19 25 0 0,-3-10-57 0 0,7 40 113 0 0,-6-32-37 0 0,0 0 0 0 0,2 0 0 0 0,0 0-1 0 0,8 18 1 0 0,-11-32 6 0 0,1 0-1 0 0,0 0 1 0 0,0 0 0 0 0,0 0-1 0 0,1 0 1 0 0,-1-1-1 0 0,1 1 1 0 0,0-1-1 0 0,0 0 1 0 0,0 0-1 0 0,0 0 1 0 0,1 0 0 0 0,-1 0-1 0 0,1-1 1 0 0,0 1-1 0 0,0-1 1 0 0,0 0-1 0 0,0 0 1 0 0,0-1 0 0 0,0 1-1 0 0,8 1 1 0 0,-4-1 49 0 0,1-1 1 0 0,-1 0-1 0 0,1 0 1 0 0,0-1-1 0 0,0 0 0 0 0,-1 0 1 0 0,1-1-1 0 0,0 0 1 0 0,-1 0-1 0 0,1-1 1 0 0,-1-1-1 0 0,1 1 1 0 0,-1-1-1 0 0,0-1 1 0 0,0 1-1 0 0,0-1 0 0 0,-1-1 1 0 0,0 1-1 0 0,1-1 1 0 0,-1-1-1 0 0,-1 1 1 0 0,1-1-1 0 0,6-8 1 0 0,3-5 35 0 0,29-31-104 0 0,-40 46 2 0 0,0-1 1 0 0,1 1-1 0 0,-1 1 0 0 0,9-5 1 0 0,-14 7 37 0 0,0 1 0 0 0,0-1 0 0 0,1 1 0 0 0,-1-1 1 0 0,0 1-1 0 0,0-1 0 0 0,0 1 0 0 0,0-1 1 0 0,0 1-1 0 0,1-1 0 0 0,-1 1 0 0 0,0-1 0 0 0,0 0 1 0 0,-1 1-1 0 0,1-1 0 0 0,0 1 0 0 0,0-1 0 0 0,0 1 1 0 0,0-1-1 0 0,0 1 0 0 0,0-1 0 0 0,-1 1 1 0 0,1-1-1 0 0,0 1 0 0 0,0-1 0 0 0,-1 1 0 0 0,1-1 1 0 0,-1 0-1 0 0,-10-17-93 0 0,10 17 88 0 0,-6-9-96 0 0,0 1 1 0 0,-1 0 0 0 0,-1 0-1 0 0,1 1 1 0 0,-1 0-1 0 0,-1 1 1 0 0,1 0 0 0 0,-1 0-1 0 0,0 1 1 0 0,-1 0 0 0 0,0 1-1 0 0,0 0 1 0 0,0 1-1 0 0,0 0 1 0 0,-1 0 0 0 0,1 2-1 0 0,-1-1 1 0 0,0 1 0 0 0,0 1-1 0 0,0 0 1 0 0,-17 2-1 0 0,24-1-3 0 0,1 0 0 0 0,-1 1 0 0 0,1 0 0 0 0,0 0 0 0 0,-1 0-1 0 0,1 1 1 0 0,0-1 0 0 0,0 1 0 0 0,0 0 0 0 0,0 0-1 0 0,0 1 1 0 0,1-1 0 0 0,-1 1 0 0 0,1-1 0 0 0,-1 1 0 0 0,1 1-1 0 0,0-1 1 0 0,0 0 0 0 0,0 1 0 0 0,1-1 0 0 0,-1 1 0 0 0,1 0-1 0 0,0 0 1 0 0,-3 6 0 0 0,1 1-49 0 0,0 0 1 0 0,1 0-1 0 0,0 1 0 0 0,0-1 0 0 0,1 1 0 0 0,1-1 1 0 0,0 1-1 0 0,1 15 0 0 0,0-23 132 0 0,0 0 0 0 0,1-1 0 0 0,0 1-1 0 0,0 0 1 0 0,0 0 0 0 0,0 0 0 0 0,0-1 0 0 0,1 1 0 0 0,-1-1 0 0 0,1 1-1 0 0,0-1 1 0 0,0 1 0 0 0,1-1 0 0 0,-1 0 0 0 0,1 0 0 0 0,-1 0 0 0 0,1 0-1 0 0,0-1 1 0 0,0 1 0 0 0,0-1 0 0 0,0 0 0 0 0,1 0 0 0 0,-1 0 0 0 0,1 0 0 0 0,-1 0-1 0 0,1-1 1 0 0,-1 1 0 0 0,1-1 0 0 0,4 1 0 0 0,1 0 89 0 0,-1-1 0 0 0,1 0 0 0 0,0 0 1 0 0,-1 0-1 0 0,1-1 0 0 0,0-1 0 0 0,0 1 0 0 0,-1-1 1 0 0,1-1-1 0 0,0 0 0 0 0,-1 0 0 0 0,13-5 0 0 0,24-14 257 0 0,-2-2-1 0 0,0-3 1 0 0,-1 0-1 0 0,-2-3 1 0 0,-1-2-1 0 0,54-54 0 0 0,-77 69-204 0 0,-1-2-1 0 0,-1 0 0 0 0,0 0 1 0 0,-2-2-1 0 0,0 1 0 0 0,-1-2 0 0 0,-1 1 1 0 0,-1-1-1 0 0,-1-1 0 0 0,-1 0 0 0 0,-1 0 1 0 0,-1 0-1 0 0,0-1 0 0 0,-2 1 1 0 0,1-31-1 0 0,-4 51-148 0 0,0 1-1 0 0,0-1 1 0 0,0 1-1 0 0,0 0 1 0 0,0-1 0 0 0,0 1-1 0 0,-1-1 1 0 0,1 1-1 0 0,0 0 1 0 0,-1-1 0 0 0,1 1-1 0 0,-1 0 1 0 0,0 0-1 0 0,1-1 1 0 0,-1 1 0 0 0,0 0-1 0 0,0 0 1 0 0,1 0-1 0 0,-1 0 1 0 0,0 0 0 0 0,0 0-1 0 0,0 0 1 0 0,0 0 0 0 0,0 0-1 0 0,-1 1 1 0 0,1-1-1 0 0,0 0 1 0 0,0 0 0 0 0,-1 1-1 0 0,1-1 1 0 0,0 1-1 0 0,0 0 1 0 0,-1-1 0 0 0,1 1-1 0 0,-1 0 1 0 0,1 0-1 0 0,0 0 1 0 0,-1-1 0 0 0,1 2-1 0 0,-1-1 1 0 0,-1 0-1 0 0,-3 1-107 0 0,1 0 0 0 0,0 0 0 0 0,0 0 0 0 0,0 1 0 0 0,0 0 0 0 0,0 0 0 0 0,0 0-1 0 0,0 0 1 0 0,-8 6 0 0 0,-14 14 29 0 0,2 1 0 0 0,0 0 1 0 0,2 2-1 0 0,1 1 0 0 0,0 0 0 0 0,2 2 0 0 0,1 0 0 0 0,2 2 0 0 0,1 0 0 0 0,-19 46 0 0 0,28-54 56 0 0,1 1 0 0 0,0-1 0 0 0,2 1 0 0 0,1 0 0 0 0,1 0 0 0 0,1 1 0 0 0,0-1 0 0 0,6 43 0 0 0,-3-59 22 0 0,-1 1 0 0 0,1-1 0 0 0,0 0-1 0 0,0 0 1 0 0,1-1 0 0 0,0 1 0 0 0,0 0-1 0 0,1-1 1 0 0,0 0 0 0 0,0 0 0 0 0,7 8 0 0 0,-8-10-70 0 0,1 0 0 0 0,0-1 0 0 0,0 0 0 0 0,0 1 0 0 0,0-1 0 0 0,0 0 0 0 0,1-1 0 0 0,-1 1 0 0 0,1-1 0 0 0,0 0 0 0 0,0 0 0 0 0,0-1 0 0 0,0 1 0 0 0,0-1 1 0 0,0 0-1 0 0,9 1 0 0 0,1-2-1271 0 0,0-1 0 0 0,0 0 1 0 0,18-4-1 0 0,-17 2-2105 0 0,0-1 0 0 0,27-12 1 0 0,-24 7-921 0 0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15.7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3209 0 0,'0'0'16782'0'0,"22"0"-16753"0"0,135 3-1878 0 0,-146-3 565 0 0,16 0-6438 0 0,-14-2-1443 0 0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16.14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12651 0 0,'0'0'5097'0'0,"53"199"-5137"0"0,-53-164 40 0 0,-7-1-16 0 0,-5 1-120 0 0,-2-2-464 0 0,7-3-2153 0 0,-2-13-7865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3:59:45.16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58 235 512 0 0,'0'0'14531'0'0,"1"-7"-14950"0"0,-4 45 241 0 0,-10 42 424 0 0,-24 211 159 0 0,31-222 3898 0 0,6-93-1516 0 0,2-10-2963 0 0,1-1-1 0 0,2 1 0 0 0,1 0 0 0 0,21-65 0 0 0,37-119 41 0 0,-37 95 310 0 0,-18 77-104 0 0,-5 18 59 0 0,0 7-51 0 0,-3 16-641 0 0,-1 7-688 0 0,-2 67 902 0 0,0-43 349 0 0,1 0 0 0 0,2 0 1 0 0,0 0-1 0 0,2 0 0 0 0,7 35 0 0 0,-3-36 4 0 0,-2-5 3 0 0,1-1 0 0 0,12 26-1 0 0,-12-38 157 0 0,0-12 420 0 0,1-19 503 0 0,-5 16-1212 0 0,14-38 98 0 0,3 1 0 0 0,1 2 0 0 0,2-1 0 0 0,2 2 0 0 0,51-67 0 0 0,-70 102-20 0 0,3-2 419 0 0,-10 19-940 0 0,-2 11 519 0 0,1-1 0 0 0,1 1-1 0 0,0 0 1 0 0,3 34-1 0 0,-1-23 54 0 0,0 574 729 0 0,9-624-3712 0 0,-2 4-4023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3:59:51.55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0 682 840 0 0,'0'0'4845'0'0,"3"1"-4259"0"0,4-1-235 0 0,0-1 0 0 0,0 1 0 0 0,0-1 0 0 0,-1 0 0 0 0,1-1 0 0 0,0 0 0 0 0,-1 0 0 0 0,1 0 0 0 0,-1-1 0 0 0,0 0 0 0 0,11-6 0 0 0,9-8-67 0 0,31-26 0 0 0,-44 33-125 0 0,26-22 208 0 0,-1-1 0 0 0,49-56 0 0 0,-71 70-59 0 0,-1-1 0 0 0,0-1 1 0 0,-1 0-1 0 0,-2-1 0 0 0,0 0 0 0 0,16-43 0 0 0,-22 38 253 0 0,0 1-1 0 0,-1-1 1 0 0,-2-1-1 0 0,-1 1 1 0 0,-2-42-1 0 0,0 54-206 0 0,-1 0 198 0 0,1 15-553 0 0,0 0 1 0 0,0-1-1 0 0,0 1 1 0 0,0 0-1 0 0,0-1 0 0 0,0 1 1 0 0,0 0-1 0 0,0 0 0 0 0,0-1 1 0 0,0 1-1 0 0,0 0 1 0 0,0-1-1 0 0,-1 1 0 0 0,1 0 1 0 0,0 0-1 0 0,0-1 1 0 0,0 1-1 0 0,0 0 0 0 0,0 0 1 0 0,-1-1-1 0 0,1 1 1 0 0,0 0-1 0 0,0 0 0 0 0,0 0 1 0 0,-1-1-1 0 0,1 1 0 0 0,0 0 1 0 0,0 0-1 0 0,0 0 1 0 0,-1 0-1 0 0,1-1 0 0 0,0 1 1 0 0,-1 0-1 0 0,1 0 1 0 0,0 0-1 0 0,0 0 0 0 0,-1 0 1 0 0,1 0-1 0 0,0 0 1 0 0,-1 0-1 0 0,1 0 0 0 0,0 0 1 0 0,-4 23-1539 0 0,-16 165 1190 0 0,-19 162 694 0 0,30-274-231 0 0,-12 62 294 0 0,21-136-389 0 0,-1-1 0 0 0,1 0 0 0 0,0 0 0 0 0,0 1 0 0 0,-1-1 0 0 0,1 0-1 0 0,0 0 1 0 0,0 1 0 0 0,0-1 0 0 0,0 0 0 0 0,0 0 0 0 0,1 1 0 0 0,-1-1 0 0 0,0 0-1 0 0,1 0 1 0 0,-1 1 0 0 0,1-1 0 0 0,-1 0 0 0 0,1 0 0 0 0,-1 0 0 0 0,1 0-1 0 0,0 0 1 0 0,0 0 0 0 0,-1 0 0 0 0,3 2 0 0 0,11 3-1652 0 0,5-4-5136 0 0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24.40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1211 200 0 0,'0'0'12592'0'0,"6"-6"-12018"0"0,144-154 998 0 0,-80 81-1347 0 0,12-12 208 0 0,140-203-1 0 0,-195 252-268 0 0,-2-2 0 0 0,-2-1 0 0 0,-2-1 0 0 0,-1-1 0 0 0,-3 0 0 0 0,-2-1 0 0 0,15-85 0 0 0,-29 123-44 0 0,4-24 884 0 0,1-50 0 0 0,-14 97-3170 0 0,-5 37 1814 0 0,3 1 0 0 0,-4 56 0 0 0,8-63 264 0 0,-5 56 6 0 0,0 143 0 0 0,11-236 30 0 0,1 1-1 0 0,0-1 0 0 0,0 1 1 0 0,0-1-1 0 0,1 1 1 0 0,4 11-1 0 0,-5-17 50 0 0,0 0-1 0 0,0 0 1 0 0,0 0 0 0 0,0 0-1 0 0,1 0 1 0 0,-1 0-1 0 0,1 0 1 0 0,-1 0 0 0 0,1 0-1 0 0,-1-1 1 0 0,1 1 0 0 0,0-1-1 0 0,0 1 1 0 0,0-1 0 0 0,0 0-1 0 0,0 0 1 0 0,0 0 0 0 0,0 0-1 0 0,0 0 1 0 0,1 0-1 0 0,-1 0 1 0 0,0-1 0 0 0,0 1-1 0 0,5-1 1 0 0,-1 0 77 0 0,1 0 1 0 0,-1-1-1 0 0,1 0 0 0 0,-1 0 1 0 0,1 0-1 0 0,-1-1 0 0 0,0 0 0 0 0,0 0 1 0 0,0-1-1 0 0,0 0 0 0 0,0 0 1 0 0,8-6-1 0 0,7-6 83 0 0,35-33 0 0 0,-42 35-119 0 0,6-5 2 0 0,-1-2 1 0 0,0 1 0 0 0,-2-2 0 0 0,0-1-1 0 0,-2 0 1 0 0,0-1 0 0 0,-1 0 0 0 0,-2-1-1 0 0,0 0 1 0 0,-2-1 0 0 0,-1-1 0 0 0,0 0-1 0 0,-2 0 1 0 0,-1 0 0 0 0,2-31 0 0 0,-7 15 1239 0 0,-12 54-2267 0 0,-25 52 239 0 0,-49 123-1 0 0,76-162 745 0 0,1 0 1 0 0,1 0-1 0 0,1 1 0 0 0,2 0 0 0 0,0 0 0 0 0,2 0 1 0 0,1 0-1 0 0,3 41 0 0 0,-1-59 3 0 0,1 1 1 0 0,0-1-1 0 0,0 0 0 0 0,1-1 1 0 0,0 1-1 0 0,0 0 0 0 0,1-1 0 0 0,0 0 1 0 0,0 0-1 0 0,0 0 0 0 0,1 0 1 0 0,1-1-1 0 0,-1 1 0 0 0,1-1 0 0 0,0-1 1 0 0,0 1-1 0 0,0-1 0 0 0,1 0 1 0 0,8 4-1 0 0,-1-1-214 0 0,0-1 0 0 0,0 0 0 0 0,1-1 0 0 0,0-1 0 0 0,0 0 0 0 0,0-1 1 0 0,1-1-1 0 0,29 3 0 0 0,-14-4-4416 0 0,-10 0-5040 0 0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25.9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187 16 1048 0 0,'0'0'4900'0'0,"-10"-3"-4837"0"0,5 2-78 0 0,-5-2-65 0 0,-1 0-1 0 0,0 1 1 0 0,1 0-1 0 0,-1 1 1 0 0,0 0 0 0 0,-20 2-1 0 0,25 1-319 0 0,1 0 0 0 0,-1 1-1 0 0,1 0 1 0 0,-1 0 0 0 0,1 0-1 0 0,0 1 1 0 0,0 0 0 0 0,1 0 0 0 0,-1 0-1 0 0,1 0 1 0 0,0 1 0 0 0,-7 9-1 0 0,5-6 172 0 0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26.41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515 14 1552 0 0,'0'0'13774'0'0,"-10"-3"-13925"0"0,4 0 118 0 0,5 2 21 0 0,-1 0 0 0 0,0 0 0 0 0,0 0 0 0 0,0 1-1 0 0,0-1 1 0 0,0 0 0 0 0,0 1 0 0 0,0-1-1 0 0,0 1 1 0 0,0 0 0 0 0,0-1 0 0 0,0 1 0 0 0,0 0-1 0 0,0 1 1 0 0,-1-1 0 0 0,1 0 0 0 0,0 0-1 0 0,0 1 1 0 0,0-1 0 0 0,0 1 0 0 0,0 0-1 0 0,0 0 1 0 0,0-1 0 0 0,1 1 0 0 0,-1 0 0 0 0,0 1-1 0 0,0-1 1 0 0,1 0 0 0 0,-1 0 0 0 0,0 1-1 0 0,-1 1 1 0 0,-61 90 189 0 0,3 2 0 0 0,-72 156 0 0 0,99-180-62 0 0,3 2 0 0 0,-37 134 0 0 0,54-149-154 0 0,3 2 0 0 0,2-1 0 0 0,3 1-1 0 0,1 74 1 0 0,6-121 5 0 0,0-1 0 0 0,1 1-1 0 0,1 0 1 0 0,-1-1-1 0 0,2 0 1 0 0,0 1 0 0 0,0-1-1 0 0,1-1 1 0 0,1 1-1 0 0,9 13 1 0 0,-11-18 69 0 0,0-1-1 0 0,0 1 1 0 0,1-1 0 0 0,0 0 0 0 0,1-1-1 0 0,-1 0 1 0 0,1 0 0 0 0,0 0-1 0 0,0 0 1 0 0,1-1 0 0 0,-1 0 0 0 0,1 0-1 0 0,0-1 1 0 0,0 0 0 0 0,0 0 0 0 0,1 0-1 0 0,-1-1 1 0 0,10 1 0 0 0,17-2-1984 0 0,-19-1-3393 0 0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26.76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173 1 11971 0 0,'0'0'-115'0'0,"-5"21"731"0"0,-34 147 604 0 0,14-63-732 0 0,-34 158 169 0 0,20 1-291 0 0,37-245-344 0 0,-1 39 108 0 0,3-54-147 0 0,0 0-1 0 0,0 1 0 0 0,1-1 0 0 0,0 0 0 0 0,-1 0 0 0 0,1 1 1 0 0,1-1-1 0 0,-1 0 0 0 0,1 0 0 0 0,1 3 0 0 0,-2-5-101 0 0,0-1-1 0 0,0 0 1 0 0,0 0-1 0 0,0 0 1 0 0,0 0-1 0 0,0 0 1 0 0,0-1-1 0 0,0 1 1 0 0,0 0-1 0 0,1 0 1 0 0,-1-1-1 0 0,0 1 1 0 0,0-1-1 0 0,1 1 1 0 0,-1-1-1 0 0,0 1 1 0 0,1-1-1 0 0,-1 0 1 0 0,0 0-1 0 0,1 0 1 0 0,-1 1-1 0 0,0-1 1 0 0,1-1-1 0 0,-1 1 1 0 0,1 0-1 0 0,-1 0 1 0 0,0 0-1 0 0,1-1 1 0 0,-1 1-1 0 0,0-1 1 0 0,1 1-1 0 0,-1-1 1 0 0,0 1-1 0 0,0-1 1 0 0,2-1-1 0 0,4-2-1372 0 0,0-1-1 0 0,-1 1 1 0 0,0-1 0 0 0,9-9-1 0 0,-4 3-1902 0 0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27.14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159 0 12563 0 0,'0'0'1592'0'0,"0"28"-2200"0"0,-2 93 1133 0 0,1-85-247 0 0,-2-1 0 0 0,-1 1 0 0 0,-2-1 0 0 0,-14 50 0 0 0,17-76-235 0 0,-50 151 692 0 0,33-106-507 0 0,-24 98 0 0 0,43-147-217 0 0,0-1 1 0 0,1 1-1 0 0,-1-1 1 0 0,1 1-1 0 0,0-1 1 0 0,0 1 0 0 0,1 0-1 0 0,-1-1 1 0 0,3 9-1 0 0,10 8-1582 0 0,-11-19 676 0 0,1 1 0 0 0,-1-1 0 0 0,1-1 0 0 0,-1 1 0 0 0,1 0 0 0 0,5 2 0 0 0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27.51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58 11731 0 0,'0'0'7933'0'0,"36"-2"-12739"0"0,116-5 5058 0 0,2-10-252 0 0,-74 1-3352 0 0,-51 9 671 0 0,7-2-6396 0 0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27.87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36 3 10330 0 0,'0'0'5663'0'0,"-7"0"-6319"0"0,-10-1 525 0 0,6 0-65 0 0,30 5 360 0 0,0-1-23 0 0,0 1-1 0 0,0 1 1 0 0,0 1 0 0 0,0 1 0 0 0,-1 0 0 0 0,0 1-1 0 0,16 11 1 0 0,-27-15-71 0 0,-1 0 0 0 0,0 0 0 0 0,-1 1 0 0 0,1 0 0 0 0,-1 0 0 0 0,0 0 0 0 0,0 1 0 0 0,-1-1 0 0 0,1 1 0 0 0,-1 0 0 0 0,-1 0 0 0 0,1 1 0 0 0,-1-1 0 0 0,0 1 0 0 0,0 0 0 0 0,-1 0 0 0 0,0 0 0 0 0,0 0 0 0 0,-1 0 0 0 0,0 0 0 0 0,0 14 0 0 0,-1-16 48 0 0,-1 0-1 0 0,0 0 1 0 0,0 0 0 0 0,-1 0 0 0 0,1 0 0 0 0,-1-1-1 0 0,0 1 1 0 0,-1-1 0 0 0,1 1 0 0 0,-1-1-1 0 0,1 0 1 0 0,-1 0 0 0 0,-1 0 0 0 0,-4 5 0 0 0,-5 4 231 0 0,0-1 0 0 0,-24 18 0 0 0,-29 9 204 0 0,47-29-503 0 0,1 1 0 0 0,-25 19 0 0 0,42-29-95 0 0,1-1 0 0 0,0 0 1 0 0,-1 0-1 0 0,1 1 1 0 0,0-1-1 0 0,-1 1 0 0 0,1-1 1 0 0,0 0-1 0 0,0 1 0 0 0,0-1 1 0 0,-1 1-1 0 0,1-1 1 0 0,0 0-1 0 0,0 1 0 0 0,0-1 1 0 0,0 1-1 0 0,0-1 1 0 0,0 1-1 0 0,0-1 0 0 0,0 0 1 0 0,0 1-1 0 0,0-1 0 0 0,0 1 1 0 0,0-1-1 0 0,0 1 1 0 0,0-1-1 0 0,0 0 0 0 0,0 1 1 0 0,1-1-1 0 0,-1 1 1 0 0,0-1-1 0 0,0 1 0 0 0,0-1 1 0 0,1 0-1 0 0,-1 1 1 0 0,0-1-1 0 0,1 0 0 0 0,-1 1 1 0 0,0-1-1 0 0,0 0 0 0 0,1 0 1 0 0,-1 1-1 0 0,1-1 1 0 0,-1 0-1 0 0,0 0 0 0 0,1 1 1 0 0,-1-1-1 0 0,1 0 1 0 0,-1 0-1 0 0,0 0 0 0 0,1 0 1 0 0,24 10-133 0 0,-12-7 182 0 0,1-1 0 0 0,0 0-1 0 0,-1-1 1 0 0,1 0 0 0 0,0-2-1 0 0,-1 1 1 0 0,17-4 0 0 0,32-9-1916 0 0,-4-7-3748 0 0,-31 10-170 0 0,-7 1 330 0 0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28.25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235 217 80 0 0,'0'0'10394'0'0,"-27"17"-9762"0"0,-83 57-112 0 0,75-45-212 0 0,27-14-65 0 0,4-4-116 0 0,-6 10 6 0 0,2 0-1 0 0,0 0 1 0 0,-9 37-1 0 0,15-47-152 0 0,0 0 0 0 0,0 0 0 0 0,1 1 0 0 0,1-1 0 0 0,-1 0 0 0 0,2 1 0 0 0,0-1 0 0 0,0 0-1 0 0,4 14 1 0 0,-3-20 67 0 0,0-1-1 0 0,0 0 1 0 0,0 1-1 0 0,0-1 0 0 0,1 0 1 0 0,0 0-1 0 0,0 0 0 0 0,0-1 1 0 0,0 1-1 0 0,1-1 1 0 0,-1 1-1 0 0,1-1 0 0 0,0-1 1 0 0,0 1-1 0 0,0 0 0 0 0,0-1 1 0 0,0 0-1 0 0,1 0 1 0 0,-1 0-1 0 0,1 0 0 0 0,-1-1 1 0 0,1 0-1 0 0,-1 1 0 0 0,1-2 1 0 0,5 1-1 0 0,1 0 153 0 0,-1 0 0 0 0,1-1 0 0 0,-1 0 0 0 0,1 0 0 0 0,-1-2 0 0 0,0 1 0 0 0,1-1 0 0 0,-1-1 0 0 0,0 0 0 0 0,15-6-1 0 0,-4-3 73 0 0,-1 0-1 0 0,-1-1 1 0 0,-1 0 0 0 0,1-2-1 0 0,-2 0 1 0 0,0-1-1 0 0,-1-1 1 0 0,-1-1-1 0 0,-1 0 1 0 0,0-1-1 0 0,-1 0 1 0 0,17-36-1 0 0,-23 40-84 0 0,-1 0-1 0 0,0 0 1 0 0,-1 0-1 0 0,-1 0 1 0 0,-1-1 0 0 0,0 0-1 0 0,-1 0 1 0 0,0 0-1 0 0,-2 0 1 0 0,0 0 0 0 0,0 0-1 0 0,-6-28 1 0 0,5 34-143 0 0,-1 0 0 0 0,-1 1 0 0 0,0-1 0 0 0,0 0 0 0 0,-1 1 0 0 0,0 0 0 0 0,-1 0 0 0 0,0 0 1 0 0,0 0-1 0 0,-1 1 0 0 0,0 0 0 0 0,-1 0 0 0 0,1 0 0 0 0,-2 1 0 0 0,1 0 0 0 0,-1 1 0 0 0,0-1 1 0 0,0 1-1 0 0,-1 1 0 0 0,1 0 0 0 0,-12-5 0 0 0,14 7-92 0 0,0 1 0 0 0,0 0-1 0 0,-1 0 1 0 0,1 1 0 0 0,0 0 0 0 0,0 0 0 0 0,-1 0-1 0 0,1 1 1 0 0,-1 0 0 0 0,1 0 0 0 0,0 0 0 0 0,-1 1-1 0 0,1 0 1 0 0,0 1 0 0 0,-1-1 0 0 0,-7 4 0 0 0,7-2-82 0 0,0 1 1 0 0,0 0-1 0 0,1 0 1 0 0,0 1-1 0 0,0-1 1 0 0,0 1-1 0 0,0 0 1 0 0,1 1-1 0 0,0 0 1 0 0,0 0-1 0 0,0 0 1 0 0,1 0-1 0 0,-5 10 1 0 0,-1 4-1235 0 0,1 1 0 0 0,0 1 1 0 0,-4 22-1 0 0,6-20-2250 0 0,-4 9-6817 0 0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31.35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 1 10034 0 0,'0'0'154'0'0,"5"15"-101"0"0,1 1 124 0 0,-3-9-101 0 0,0 1-1 0 0,0 0 1 0 0,-1 0 0 0 0,0 0-1 0 0,0 0 1 0 0,-1 0 0 0 0,0 0-1 0 0,0 0 1 0 0,-1 0 0 0 0,-1 10-1 0 0,-18 97 638 0 0,12-83-1172 0 0,1 0-1 0 0,-3 55 1 0 0,9-85 82 0 0,0 0 1 0 0,0 0-1 0 0,0 0 1 0 0,0 0 0 0 0,0 0-1 0 0,0 0 1 0 0,1 0-1 0 0,-1-1 1 0 0,1 1-1 0 0,-1 0 1 0 0,1 0-1 0 0,0 0 1 0 0,-1 0-1 0 0,1-1 1 0 0,0 1-1 0 0,0 0 1 0 0,0-1-1 0 0,0 1 1 0 0,3 2-1 0 0,1 0-2678 0 0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31.91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371 129 648 0 0,'0'0'14977'0'0,"0"-19"-14532"0"0,-5-61-182 0 0,5 79-261 0 0,0 0 0 0 0,0-1 0 0 0,0 1-1 0 0,0 0 1 0 0,0 0 0 0 0,0 0 0 0 0,0 0 0 0 0,-1 0 0 0 0,1 0 0 0 0,-1 0 0 0 0,1-1 0 0 0,-1 1-1 0 0,1 0 1 0 0,-1 0 0 0 0,1 0 0 0 0,-1 1 0 0 0,0-1 0 0 0,0 0 0 0 0,1 0 0 0 0,-1 0 0 0 0,0 0 0 0 0,0 1-1 0 0,0-1 1 0 0,0 0 0 0 0,0 1 0 0 0,0-1 0 0 0,0 1 0 0 0,0-1 0 0 0,0 1 0 0 0,0-1 0 0 0,0 1 0 0 0,0 0-1 0 0,0 0 1 0 0,-1 0 0 0 0,1-1 0 0 0,0 1 0 0 0,0 0 0 0 0,0 0 0 0 0,0 0 0 0 0,0 1 0 0 0,-2-1 0 0 0,-3 0-64 0 0,-3-1-17 0 0,-1 1 0 0 0,0-1 0 0 0,0 2 0 0 0,0-1 0 0 0,1 2 0 0 0,-1-1-1 0 0,0 1 1 0 0,1 1 0 0 0,-1-1 0 0 0,1 2 0 0 0,0-1 0 0 0,0 1 0 0 0,-9 6-1 0 0,12-6-62 0 0,-1 0 0 0 0,2 0-1 0 0,-1 0 1 0 0,0 1 0 0 0,1 0-1 0 0,0 0 1 0 0,0 0 0 0 0,0 1-1 0 0,1-1 1 0 0,-1 1-1 0 0,1 0 1 0 0,1 1 0 0 0,-1-1-1 0 0,1 0 1 0 0,1 1 0 0 0,-1 0-1 0 0,1 0 1 0 0,-2 9 0 0 0,3-12 33 0 0,1 0 1 0 0,0 1-1 0 0,0-1 1 0 0,0 0-1 0 0,1 0 1 0 0,-1 0-1 0 0,1 0 1 0 0,0 0-1 0 0,0 0 1 0 0,1 0-1 0 0,-1 0 1 0 0,1 0 0 0 0,0 0-1 0 0,0 0 1 0 0,0-1-1 0 0,0 1 1 0 0,1-1-1 0 0,-1 0 1 0 0,1 0-1 0 0,4 4 1 0 0,6 5 123 0 0,1 0 1 0 0,0-2 0 0 0,25 14-1 0 0,-21-12 52 0 0,55 26 192 0 0,-54-29-199 0 0,0 0 1 0 0,-1 2 0 0 0,0 0-1 0 0,18 15 1 0 0,-33-23-22 0 0,0 0 1 0 0,0 0-1 0 0,0 0 1 0 0,0 0 0 0 0,-1 1-1 0 0,0-1 1 0 0,0 1-1 0 0,0 0 1 0 0,0 0-1 0 0,2 5 1 0 0,-3-7 54 0 0,-1 0 0 0 0,1 0 1 0 0,-1 0-1 0 0,0 0 0 0 0,0 0 0 0 0,0-1 0 0 0,1 1 1 0 0,-2 0-1 0 0,1 0 0 0 0,0 0 0 0 0,0 0 0 0 0,-1 0 0 0 0,1 0 1 0 0,-1 0-1 0 0,1 0 0 0 0,-1-1 0 0 0,0 1 0 0 0,0 0 1 0 0,0 0-1 0 0,0-1 0 0 0,0 1 0 0 0,0-1 0 0 0,0 1 0 0 0,-3 2 1 0 0,-3 2 181 0 0,-1 0 0 0 0,0-1 0 0 0,0 0 1 0 0,0 0-1 0 0,-1-1 0 0 0,-14 6 0 0 0,-58 15 503 0 0,81-25-777 0 0,-46 12 188 0 0,-1-3 0 0 0,0-1 1 0 0,-91 3-1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3:59:52.30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236 482 1712 0 0,'0'0'13623'0'0,"-31"-11"-13199"0"0,-96-31-74 0 0,88 24-106 0 0,30 8-40 0 0,6 3-117 0 0,-1 0-84 0 0,0 0 1 0 0,1 0 0 0 0,0-1 0 0 0,0 1 0 0 0,1-1 0 0 0,0 0 0 0 0,0 0 0 0 0,1 0-1 0 0,0 0 1 0 0,0 0 0 0 0,1 0 0 0 0,0 0 0 0 0,0 0 0 0 0,1 0 0 0 0,2-13 0 0 0,0 11-22 0 0,0 0 1 0 0,0 0 0 0 0,1 0-1 0 0,0 0 1 0 0,0 1 0 0 0,1 0 0 0 0,0 0-1 0 0,1 0 1 0 0,0 0 0 0 0,1 1-1 0 0,11-12 1 0 0,-3 5 6 0 0,2 1-1 0 0,0 1 1 0 0,1 0-1 0 0,0 1 1 0 0,1 1-1 0 0,0 0 1 0 0,1 2-1 0 0,0 0 1 0 0,0 1-1 0 0,39-8 0 0 0,-56 15-33 0 0,0 0 0 0 0,1 1 0 0 0,-1-1 0 0 0,0 1 0 0 0,1 0 0 0 0,-1 0 0 0 0,1 1 0 0 0,-1-1 0 0 0,0 1 0 0 0,1-1 0 0 0,-1 1 0 0 0,0 0-1 0 0,0 1 1 0 0,0-1 0 0 0,0 0 0 0 0,6 4 0 0 0,-6-2 17 0 0,0 0 0 0 0,0 0 0 0 0,0 0 0 0 0,0 0 0 0 0,-1 1 0 0 0,0-1 1 0 0,1 1-1 0 0,-1 0 0 0 0,0 0 0 0 0,-1 0 0 0 0,1-1 0 0 0,-1 1 0 0 0,1 5 0 0 0,4 13 59 0 0,-2 1 1 0 0,0 0-1 0 0,0 35 1 0 0,-7 70 118 0 0,2-109-102 0 0,-2 1 0 0 0,-1 0-1 0 0,0-1 1 0 0,-1 0 0 0 0,-15 35 0 0 0,-52 88 310 0 0,15-34-240 0 0,54-101-130 0 0,0 1 1 0 0,0-1-1 0 0,0 1 0 0 0,1 0 1 0 0,0 0-1 0 0,1 0 0 0 0,0 1 1 0 0,0-1-1 0 0,0 0 1 0 0,2 11-1 0 0,-1-15 11 0 0,1 1 0 0 0,0-1 0 0 0,0 1 0 0 0,0-1 0 0 0,1 1 0 0 0,0-1 0 0 0,0 0 0 0 0,0 0 0 0 0,0 0 0 0 0,0 0 0 0 0,1 0 0 0 0,0 0 0 0 0,0-1 0 0 0,0 1 0 0 0,0-1 0 0 0,0 0 0 0 0,1 0 0 0 0,-1 0 0 0 0,7 3 0 0 0,-4-1 58 0 0,1-1 0 0 0,1 0 0 0 0,-1 0 1 0 0,0-1-1 0 0,1 1 0 0 0,0-2 0 0 0,0 1 0 0 0,0-1 0 0 0,0 0 1 0 0,0-1-1 0 0,0 0 0 0 0,1 0 0 0 0,-1-1 0 0 0,0 0 1 0 0,0-1-1 0 0,1 1 0 0 0,-1-2 0 0 0,0 1 0 0 0,0-1 1 0 0,0 0-1 0 0,0-1 0 0 0,0 0 0 0 0,-1 0 0 0 0,1 0 1 0 0,7-6-1 0 0,6-6 140 0 0,-1 0 1 0 0,-1-1 0 0 0,20-23-1 0 0,-30 30-119 0 0,-1-1 0 0 0,0 0 0 0 0,-1 0 0 0 0,0-1 0 0 0,-1 1 0 0 0,0-2 0 0 0,0 1 0 0 0,4-16 0 0 0,-8 21-8 0 0,0 0 0 0 0,-1 0 0 0 0,0 0 0 0 0,0-1-1 0 0,-1 1 1 0 0,0 0 0 0 0,0-1 0 0 0,0 1 0 0 0,-1 0 0 0 0,0 0 0 0 0,0-1 0 0 0,0 1 0 0 0,-4-10-1 0 0,3 12-78 0 0,0 0 0 0 0,0 0 0 0 0,-1 1 0 0 0,1-1 0 0 0,-1 1 0 0 0,0-1 0 0 0,1 1 0 0 0,-2 0 0 0 0,1 0 0 0 0,0 0 0 0 0,0 1 0 0 0,-1-1 0 0 0,0 1 0 0 0,1 0 0 0 0,-1 0 0 0 0,0 0-1 0 0,0 0 1 0 0,0 1 0 0 0,0 0 0 0 0,-8-2 0 0 0,2 1-73 0 0,1 1 1 0 0,0 0-1 0 0,-1 1 0 0 0,1 0 0 0 0,0 0 0 0 0,-1 1 0 0 0,1 0 0 0 0,0 1 0 0 0,0 0 1 0 0,0 0-1 0 0,0 1 0 0 0,-10 4 0 0 0,6-1-633 0 0,1 0 0 0 0,-20 13 0 0 0,-19 22-5575 0 0,39-28-2907 0 0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32.26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58 0 15715 0 0,'0'0'-344'0'0,"30"218"496"0"0,-42-164 56 0 0,-4 4-360 0 0,-1-1-872 0 0,-4-1-1696 0 0,9-14-1537 0 0,3-14-3321 0 0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32.95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186 0 504 0 0,'0'0'9335'0'0,"-1"19"-11083"0"0,1-5 1781 0 0,-1 30 137 0 0,4 45-1 0 0,9 124 480 0 0,-20 284 0 0 0,3-436-561 0 0,-20 98 1 0 0,24-150-732 0 0,-4 7 3989 0 0,0-16-1243 0 0,-2-8-1153 0 0,-12-23-931 0 0,2 0 0 0 0,1-1 0 0 0,2-1 0 0 0,1 0 1 0 0,1-1-1 0 0,2 0 0 0 0,1-1 0 0 0,-7-71 0 0 0,6 10 195 0 0,4-1 0 0 0,7-100 0 0 0,0 179-196 0 0,1 1 0 0 0,1 0 1 0 0,0 0-1 0 0,1 0 0 0 0,1 0 1 0 0,0 1-1 0 0,10-19 0 0 0,-10 25-44 0 0,0 0 1 0 0,1 0-1 0 0,1 1 0 0 0,-1 0 0 0 0,1 0 0 0 0,1 1 0 0 0,0 0 0 0 0,0 0 1 0 0,1 1-1 0 0,0 0 0 0 0,0 0 0 0 0,11-6 0 0 0,-5 5-26 0 0,1 1-1 0 0,0 0 1 0 0,30-8-1 0 0,-38 12 15 0 0,1 1-1 0 0,-1 1 1 0 0,1 0-1 0 0,-1 0 1 0 0,1 1-1 0 0,-1 0 1 0 0,1 0-1 0 0,-1 1 1 0 0,17 3-1 0 0,-21-2 35 0 0,1 0 0 0 0,-1 0 0 0 0,0 0 0 0 0,0 0 0 0 0,0 1 0 0 0,0 0 0 0 0,0 0 0 0 0,0 0 0 0 0,-1 0 0 0 0,0 1 0 0 0,1-1 0 0 0,-1 1 0 0 0,-1 0 0 0 0,1 0 0 0 0,0 0 0 0 0,-1 0 0 0 0,0 0 0 0 0,0 1 0 0 0,0-1 0 0 0,-1 1 0 0 0,2 6 0 0 0,1 5 168 0 0,0 1-1 0 0,-2 0 1 0 0,0 0-1 0 0,0 27 1 0 0,-2-34-69 0 0,-1 0 0 0 0,1 0 0 0 0,-2 0 0 0 0,0 0 1 0 0,0 0-1 0 0,0-1 0 0 0,-1 1 0 0 0,-1-1 0 0 0,0 0 0 0 0,0 0 0 0 0,-1 0 0 0 0,0 0 1 0 0,0-1-1 0 0,-1 0 0 0 0,0 0 0 0 0,0 0 0 0 0,-9 7 0 0 0,-4 3 87 0 0,-1-1-1 0 0,-1-1 1 0 0,0-1-1 0 0,-1-1 1 0 0,0 0 0 0 0,-46 18-1 0 0,42-21-1586 0 0,-39 9 0 0 0,49-18-7211 0 0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33.28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4 6801 0 0,'0'0'8844'0'0,"24"-1"-9810"0"0,172-2 755 0 0,-181 3-54 0 0,64 2-3202 0 0,-30 7-3546 0 0,-42-6 3290 0 0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33.65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6841 0 0,'0'0'2665'0'0,"197"19"-2433"0"0,-153-19-696 0 0,-9 0-1857 0 0,-14 0-4632 0 0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34.09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291 281 1328 0 0,'0'0'13458'0'0,"-31"0"-12927"0"0,-98-3-86 0 0,118 3-308 0 0,-1-1 0 0 0,-19-4 0 0 0,28 5-88 0 0,1-1 0 0 0,-1 0 0 0 0,1 0 0 0 0,-1-1 0 0 0,1 1 0 0 0,-1 0 0 0 0,-2-3 0 0 0,-7-5 175 0 0,9 8-210 0 0,0-1 0 0 0,0 0-1 0 0,0 0 1 0 0,1 0 0 0 0,-1 0 0 0 0,1-1 0 0 0,-1 1-1 0 0,1-1 1 0 0,0 1 0 0 0,0-1 0 0 0,0 0 0 0 0,1 0-1 0 0,-1 0 1 0 0,1 0 0 0 0,-1 0 0 0 0,1 0 0 0 0,0 0-1 0 0,0 0 1 0 0,0 0 0 0 0,1-1 0 0 0,-1-5 0 0 0,1 5-95 0 0,0 0 0 0 0,1 0 1 0 0,-1 0-1 0 0,1 0 1 0 0,0 0-1 0 0,1-1 1 0 0,-1 2-1 0 0,1-1 1 0 0,-1 0-1 0 0,1 0 1 0 0,0 0-1 0 0,0 1 1 0 0,1-1-1 0 0,-1 1 1 0 0,1 0-1 0 0,0 0 1 0 0,4-4-1 0 0,8-7-23 0 0,1 1-1 0 0,0 0 1 0 0,1 2 0 0 0,1 0-1 0 0,33-16 1 0 0,-40 22 89 0 0,0 0 0 0 0,1 1 1 0 0,0 1-1 0 0,0 0 0 0 0,0 0 1 0 0,0 1-1 0 0,0 1 0 0 0,0 0 1 0 0,1 1-1 0 0,-1 0 0 0 0,14 2 1 0 0,-22-1 9 0 0,-1-1 1 0 0,1 1 0 0 0,-1 0 0 0 0,1 1 0 0 0,-1-1-1 0 0,1 1 1 0 0,-1-1 0 0 0,0 1 0 0 0,0 0 0 0 0,0 0 0 0 0,0 0-1 0 0,0 1 1 0 0,0-1 0 0 0,-1 1 0 0 0,4 3 0 0 0,-3-1 44 0 0,1 1 0 0 0,-1-1 0 0 0,0 0 0 0 0,-1 1 0 0 0,1 0 1 0 0,-1-1-1 0 0,0 1 0 0 0,1 9 0 0 0,0 3 132 0 0,-1-1-1 0 0,-1 1 1 0 0,-1 0 0 0 0,0 0-1 0 0,-4 26 1 0 0,-1-17-22 0 0,-1 1 0 0 0,-2-1 0 0 0,0-1 0 0 0,-2 1 0 0 0,-18 35 0 0 0,-79 120 256 0 0,24-43-341 0 0,74-124 121 0 0,0 0 0 0 0,0 0 0 0 0,-1-1 0 0 0,-16 17 1865 0 0,26-40-1743 0 0,-1-1-311 0 0,1 0 0 0 0,1-1-1 0 0,0 1 1 0 0,0-1 0 0 0,5-16 0 0 0,-5 24-61 0 0,1 0 0 0 0,-1 0-1 0 0,0 0 1 0 0,1 1 0 0 0,0-1-1 0 0,0 0 1 0 0,0 1 0 0 0,0-1 0 0 0,0 1-1 0 0,0-1 1 0 0,1 1 0 0 0,-1 0-1 0 0,1 0 1 0 0,0 0 0 0 0,-1 1-1 0 0,1-1 1 0 0,0 0 0 0 0,0 1 0 0 0,0 0-1 0 0,0 0 1 0 0,0 0 0 0 0,6-1-1 0 0,-2 0 20 0 0,1 1 1 0 0,-1 0-1 0 0,0 1 0 0 0,0 0 0 0 0,0 0 0 0 0,1 0 0 0 0,-1 1 0 0 0,14 3 0 0 0,-3 2 16 0 0,-1 0 0 0 0,18 9-1 0 0,-19-8 48 0 0,0 0 0 0 0,0-1 0 0 0,27 5 0 0 0,-32-9-43 0 0,-1-1 0 0 0,1-1 0 0 0,0 0 0 0 0,0 0 0 0 0,0-1 0 0 0,0-1 0 0 0,-1 0-1 0 0,1 0 1 0 0,-1-1 0 0 0,1 0 0 0 0,-1-1 0 0 0,11-6 0 0 0,47-27-2327 0 0,-5-6-3317 0 0,-63 43 5639 0 0,8-5-2103 0 0,0-1 1 0 0,-1 0-1 0 0,12-12 1 0 0,-10 6 318 0 0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34.62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225 0 13291 0 0,'0'0'976'0'0,"-2"33"-712"0"0,-5 110-48 0 0,-29 122 415 0 0,18-162-432 0 0,8-40 27 0 0,-3 101 1039 0 0,18-184 323 0 0,3-4-1709 0 0,1-1 1 0 0,1 1-1 0 0,1 0 0 0 0,1 1 1 0 0,1 1-1 0 0,1 0 0 0 0,1 0 0 0 0,1 2 1 0 0,1 0-1 0 0,1 1 0 0 0,0 0 1 0 0,2 2-1 0 0,33-25 0 0 0,-48 39 117 0 0,0 0 0 0 0,1 0 0 0 0,-1 1 0 0 0,0-1 0 0 0,1 1 0 0 0,0 0 0 0 0,0 1 0 0 0,-1 0 0 0 0,1 0 0 0 0,0 0 0 0 0,0 0 0 0 0,0 1 0 0 0,0 0-1 0 0,0 0 1 0 0,0 1 0 0 0,0-1 0 0 0,0 1 0 0 0,0 1 0 0 0,-1-1 0 0 0,1 1 0 0 0,0 0 0 0 0,-1 0 0 0 0,1 1 0 0 0,-1 0 0 0 0,0 0 0 0 0,0 0 0 0 0,0 0 0 0 0,0 1 0 0 0,0 0-1 0 0,-1 0 1 0 0,0 0 0 0 0,0 0 0 0 0,0 1 0 0 0,0 0 0 0 0,-1-1 0 0 0,0 1 0 0 0,0 1 0 0 0,0-1 0 0 0,0 0 0 0 0,-1 1 0 0 0,0-1 0 0 0,0 1 0 0 0,-1 0 0 0 0,2 10 0 0 0,1 9 162 0 0,-1 0 1 0 0,-2 0 0 0 0,0 0-1 0 0,-2 1 1 0 0,-1-1 0 0 0,-1 0-1 0 0,-6 27 1 0 0,5-36-63 0 0,-1-1-1 0 0,0 1 1 0 0,-1-1-1 0 0,0-1 1 0 0,-2 1-1 0 0,1-1 1 0 0,-2 0-1 0 0,0-1 1 0 0,-1 0-1 0 0,0 0 1 0 0,0-1-1 0 0,-15 11 1 0 0,11-10-32 0 0,-1-2 0 0 0,-1 0 0 0 0,0-1 0 0 0,-1 0 0 0 0,0-2 0 0 0,0 0 0 0 0,0-1 0 0 0,-29 8 0 0 0,22-9-17 0 0,0-2 1 0 0,0 0 0 0 0,-1-2-1 0 0,1 0 1 0 0,-1-2 0 0 0,-28-3-1 0 0,47 3-41 0 0,0-1 0 0 0,0 0 0 0 0,1-1-1 0 0,-1 1 1 0 0,0-1 0 0 0,1 0 0 0 0,-1 0 0 0 0,1-1-1 0 0,-1 0 1 0 0,1 0 0 0 0,-6-5 0 0 0,9 7-93 0 0,0-1 1 0 0,0 0 0 0 0,1 0-1 0 0,-1 1 1 0 0,0-1 0 0 0,1-1-1 0 0,-1 1 1 0 0,1 0-1 0 0,0 0 1 0 0,0-1 0 0 0,0 1-1 0 0,0 0 1 0 0,0-1 0 0 0,0 1-1 0 0,1-1 1 0 0,-1 1 0 0 0,1-1-1 0 0,0 1 1 0 0,0-1-1 0 0,0 1 1 0 0,0-1 0 0 0,0 0-1 0 0,0 1 1 0 0,1-1 0 0 0,-1 1-1 0 0,1-1 1 0 0,0 1-1 0 0,1-5 1 0 0,0 3-278 0 0,0 0 0 0 0,1 0-1 0 0,-1 0 1 0 0,1 1 0 0 0,-1-1 0 0 0,1 1-1 0 0,0 0 1 0 0,1-1 0 0 0,6-4 0 0 0,18-12-6421 0 0,-14 12-557 0 0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35.07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67 217 11554 0 0,'0'0'-614'0'0,"2"34"-523"0"0,7 107 1283 0 0,-8-127-102 0 0,0-1 1 0 0,1 0-1 0 0,1 0 0 0 0,5 16 1 0 0,-6-25-24 0 0,0 1 0 0 0,0-1 0 0 0,1 0 0 0 0,0 0 0 0 0,0 0 0 0 0,0 0 0 0 0,7 6 0 0 0,-7-7-6 0 0,0 0 129 0 0,1 0-1 0 0,-1 0 0 0 0,1 0 1 0 0,-1-1-1 0 0,1 1 0 0 0,0-1 1 0 0,0 0-1 0 0,0-1 0 0 0,0 1 1 0 0,0 0-1 0 0,0-1 1 0 0,0 0-1 0 0,1 0 0 0 0,-1-1 1 0 0,0 1-1 0 0,1-1 0 0 0,-1 0 1 0 0,0 0-1 0 0,1 0 0 0 0,-1 0 1 0 0,1-1-1 0 0,-1 0 1 0 0,0 0-1 0 0,0 0 0 0 0,1 0 1 0 0,-1-1-1 0 0,0 0 0 0 0,0 0 1 0 0,0 0-1 0 0,-1 0 0 0 0,1 0 1 0 0,-1-1-1 0 0,6-5 1 0 0,6-7 118 0 0,-2 0 1 0 0,0-1 0 0 0,-1-1-1 0 0,0 0 1 0 0,-1-1-1 0 0,-2 0 1 0 0,1-1 0 0 0,-2 0-1 0 0,-1 0 1 0 0,0-1 0 0 0,-1 0-1 0 0,-2 0 1 0 0,0 0 0 0 0,0-1-1 0 0,-1-28 1 0 0,-3 33-125 0 0,1 1 37 0 0,-1 1 0 0 0,-1-1 0 0 0,-1 0 0 0 0,-3-16 0 0 0,4 27-156 0 0,0-1 0 0 0,-1 1 0 0 0,0 0 0 0 0,0-1 0 0 0,0 1 0 0 0,0 0 0 0 0,-1 0-1 0 0,0 0 1 0 0,0 1 0 0 0,0-1 0 0 0,0 1 0 0 0,0 0 0 0 0,-1-1 0 0 0,1 1 0 0 0,-1 1 0 0 0,0-1 0 0 0,-4-2-1 0 0,1 1-71 0 0,0 1 1 0 0,0 1-1 0 0,0-1 0 0 0,0 1 0 0 0,-1 0 0 0 0,1 1 0 0 0,-1-1 0 0 0,1 2 0 0 0,-1-1 0 0 0,1 1 0 0 0,-1 0 0 0 0,1 0 0 0 0,-1 1 0 0 0,1 0 0 0 0,-1 1 0 0 0,1-1 0 0 0,0 2 0 0 0,0-1 0 0 0,0 1 0 0 0,-10 5 0 0 0,6-3-68 0 0,1 1 0 0 0,0 0 0 0 0,1 1 0 0 0,0 0 0 0 0,0 0 0 0 0,0 1 0 0 0,1 0 0 0 0,0 1 0 0 0,1-1 0 0 0,0 2 0 0 0,0-1 0 0 0,-9 19 0 0 0,4-2-1286 0 0,-14 47 0 0 0,9-7-5335 0 0,12-39-1801 0 0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35.47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0 300 7914 0 0,'0'0'11833'0'0,"5"0"-13335"0"0,-4 0 1503 0 0,0 0 0 0 0,0 0 0 0 0,-1-1 0 0 0,1 1 0 0 0,0 0 0 0 0,0 0 0 0 0,0 1 0 0 0,0-1 0 0 0,-1 0 0 0 0,1 0 0 0 0,0 0 0 0 0,0 0 0 0 0,0 1 0 0 0,-1-1 0 0 0,1 0 0 0 0,0 1 0 0 0,-1-1 0 0 0,1 1 0 0 0,0-1 0 0 0,0 1-1 0 0,-1-1 1 0 0,1 1 0 0 0,-1-1 0 0 0,1 1 0 0 0,-1 0 0 0 0,1-1 0 0 0,-1 1 0 0 0,1 0 0 0 0,-1-1 0 0 0,1 3 0 0 0,0 1-2 0 0,0 0 0 0 0,0 1 0 0 0,-1-1 0 0 0,0 1-1 0 0,0 6 1 0 0,0 1-12 0 0,0-2-19 0 0,0 0 1 0 0,1-1-1 0 0,0 1 0 0 0,0 0 1 0 0,1-1-1 0 0,6 19 1 0 0,-7-26 43 0 0,0 0 1 0 0,0 1 0 0 0,0-1-1 0 0,1 0 1 0 0,-1 0 0 0 0,0 0-1 0 0,1 0 1 0 0,0 0 0 0 0,-1 0-1 0 0,1-1 1 0 0,0 1-1 0 0,0 0 1 0 0,0-1 0 0 0,0 1-1 0 0,0-1 1 0 0,0 0 0 0 0,1 0-1 0 0,-1 0 1 0 0,0 0-1 0 0,1 0 1 0 0,-1 0 0 0 0,0-1-1 0 0,1 1 1 0 0,-1-1 0 0 0,1 1-1 0 0,-1-1 1 0 0,1 0-1 0 0,-1 0 1 0 0,1 0 0 0 0,-1-1-1 0 0,1 1 1 0 0,2-1 0 0 0,1-1 70 0 0,0 0 0 0 0,0 0 0 0 0,-1 0 0 0 0,1-1 0 0 0,-1 0 0 0 0,0 0 0 0 0,1 0 0 0 0,-1-1 1 0 0,-1 1-1 0 0,7-6 0 0 0,6-8 85 0 0,18-22 1 0 0,-11 8 3 0 0,-2-2 0 0 0,-1 0 0 0 0,23-51 0 0 0,-25 45-171 0 0,1 2 0 0 0,40-55-1 0 0,-38 68-101 0 0,-21 23 53 0 0,0-1 0 0 0,1 1 0 0 0,-1 0 0 0 0,1 0-1 0 0,-1 0 1 0 0,1 0 0 0 0,-1 0 0 0 0,1 0 0 0 0,0 0 0 0 0,-1 1 0 0 0,1-1 0 0 0,0 0 0 0 0,3 0 0 0 0,-2 25-701 0 0,-2 15 892 0 0,-1 0 0 0 0,-3 0-1 0 0,-10 63 1 0 0,10-89-14 0 0,0-2 32 0 0,1 0 0 0 0,1 0 0 0 0,-1 0 0 0 0,2 0 0 0 0,0 16 1 0 0,0-24-150 0 0,1-1-1 0 0,-1 1 1 0 0,1 0 0 0 0,0-1 0 0 0,0 1 0 0 0,0-1 0 0 0,0 1 0 0 0,0-1 0 0 0,0 0 0 0 0,1 1 0 0 0,-1-1 0 0 0,1 0 0 0 0,0 0 0 0 0,-1 0 0 0 0,1 0 0 0 0,0 0 0 0 0,0-1 0 0 0,0 1 0 0 0,0 0 0 0 0,1-1 0 0 0,-1 0 0 0 0,0 1 0 0 0,1-1 0 0 0,-1 0 0 0 0,1 0 0 0 0,-1 0 0 0 0,5 0 0 0 0,2 1-189 0 0,0 0 1 0 0,-1-1-1 0 0,1 0 0 0 0,0-1 1 0 0,0 0-1 0 0,0-1 0 0 0,0 1 1 0 0,0-2-1 0 0,9-2 0 0 0,14-5-3371 0 0,-2-3-3510 0 0,-14 5-1440 0 0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36.17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126 1 9386 0 0,'0'0'3165'0'0,"25"32"-2381"0"0,-25-32-784 0 0,101 139 719 0 0,-97-134-677 0 0,-1 0 1 0 0,0 0 0 0 0,-1 0-1 0 0,1 0 1 0 0,-1 1 0 0 0,0-1-1 0 0,0 1 1 0 0,-1 0 0 0 0,0-1-1 0 0,0 1 1 0 0,0 0 0 0 0,-1 0-1 0 0,0 6 1 0 0,-2 34 294 0 0,-2 0 0 0 0,-2-1 0 0 0,-17 64 0 0 0,-56 126 402 0 0,-1-69-1405 0 0,16-63-7447 0 0,45-79 154 0 0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36.73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 1 4585 0 0,'0'0'9661'0'0,"-1"0"-10261"0"0,1 0 599 0 0,0 0-1 0 0,0 0 1 0 0,-1 0-1 0 0,1 0 1 0 0,0 0-1 0 0,0 0 1 0 0,0 0-1 0 0,-1 0 1 0 0,1 0 0 0 0,0 0-1 0 0,0 0 1 0 0,-1 0-1 0 0,1 0 1 0 0,0 0-1 0 0,0 0 1 0 0,0 1-1 0 0,-1-1 1 0 0,1 0-1 0 0,0 0 1 0 0,0 0-1 0 0,0 0 1 0 0,0 0-1 0 0,-1 0 1 0 0,1 1-1 0 0,0-1 1 0 0,0 0-1 0 0,0 0 1 0 0,0 0-1 0 0,0 1 1 0 0,0-1-1 0 0,0 0 1 0 0,-1 0-1 0 0,1 0 1 0 0,0 1-1 0 0,0-1 1 0 0,0 0 0 0 0,0 0-1 0 0,0 0 1 0 0,0 1-1 0 0,0-1 1 0 0,0 5 49 0 0,0 0 1 0 0,1 0 0 0 0,0 0 0 0 0,0 0-1 0 0,0 0 1 0 0,0 0 0 0 0,1 0-1 0 0,0 0 1 0 0,0-1 0 0 0,0 1 0 0 0,4 6-1 0 0,-1-2 69 0 0,4 9 104 0 0,2 0-1 0 0,0-1 1 0 0,1 0-1 0 0,0-1 1 0 0,22 21-1 0 0,81 68 481 0 0,-83-78-604 0 0,34 25 118 0 0,2-3 0 0 0,111 59 0 0 0,-175-106-168 0 0,1 1-1 0 0,-1 0 1 0 0,1 0-1 0 0,-1 0 1 0 0,0 0-1 0 0,0 1 1 0 0,0 0-1 0 0,-1-1 1 0 0,1 1-1 0 0,-1 1 1 0 0,5 7 0 0 0,-7-10 43 0 0,0 1 1 0 0,0 0 0 0 0,0 0 0 0 0,-1 0 0 0 0,1 1-1 0 0,-1-1 1 0 0,0 0 0 0 0,1 0 0 0 0,-1 0 0 0 0,-1 0 0 0 0,1 0-1 0 0,0 0 1 0 0,-1 0 0 0 0,0 0 0 0 0,1 1 0 0 0,-1-2 0 0 0,0 1-1 0 0,-1 0 1 0 0,1 0 0 0 0,-3 5 0 0 0,-15 21 274 0 0,-1 0 1 0 0,-2 0 0 0 0,-28 28-1 0 0,0 1-105 0 0,-87 88 872 0 0,59-67-1487 0 0,59-54-1457 0 0,9-8-4166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3:59:53.52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311 229 1112 0 0,'0'0'9066'0'0,"-17"23"-8810"0"0,-53 70-13 0 0,51-65-84 0 0,17-20-6 0 0,2-1-33 0 0,-2-1-73 0 0,0 0 0 0 0,1 0-1 0 0,0 0 1 0 0,0 0 0 0 0,1 0 0 0 0,-1 0-1 0 0,1 0 1 0 0,1 1 0 0 0,-1-1 0 0 0,1 0-1 0 0,0 0 1 0 0,3 8 0 0 0,-3-11-17 0 0,0 0 0 0 0,0 0 0 0 0,1 0 0 0 0,0-1 0 0 0,-1 1 1 0 0,1 0-1 0 0,0-1 0 0 0,0 1 0 0 0,0-1 0 0 0,1 0 0 0 0,-1 1 0 0 0,0-1 0 0 0,1 0 1 0 0,0-1-1 0 0,-1 1 0 0 0,1 0 0 0 0,0-1 0 0 0,0 1 0 0 0,0-1 0 0 0,0 0 0 0 0,0 0 1 0 0,0 0-1 0 0,0-1 0 0 0,0 1 0 0 0,6 0 0 0 0,2-1 125 0 0,0 1-1 0 0,0-2 1 0 0,0 1-1 0 0,0-2 1 0 0,0 1-1 0 0,0-2 1 0 0,-1 1-1 0 0,1-1 1 0 0,15-7 0 0 0,-10 2 70 0 0,-1 0 1 0 0,0-1-1 0 0,0 0 1 0 0,-1-1 0 0 0,19-17-1 0 0,-15 11 175 0 0,-1-1 0 0 0,-1-1-1 0 0,0 0 1 0 0,21-32 0 0 0,-31 39-172 0 0,0 0-1 0 0,0 0 1 0 0,-1 0-1 0 0,-1-1 1 0 0,0 1 0 0 0,0-1-1 0 0,-1 0 1 0 0,-1-1-1 0 0,0 1 1 0 0,1-23 0 0 0,-3 22-35 0 0,0 1 0 0 0,-1-1 1 0 0,0 0-1 0 0,-1 1 1 0 0,-6-22-1 0 0,7 30-186 0 0,-1 0 1 0 0,1 1-1 0 0,-1-1 1 0 0,0 1-1 0 0,0 0 1 0 0,0 0-1 0 0,-1-1 0 0 0,1 1 1 0 0,-1 1-1 0 0,0-1 1 0 0,1 0-1 0 0,-1 1 1 0 0,-1-1-1 0 0,1 1 1 0 0,0 0-1 0 0,0 0 0 0 0,-1 0 1 0 0,1 0-1 0 0,-1 1 1 0 0,0 0-1 0 0,1-1 1 0 0,-1 1-1 0 0,-4 0 1 0 0,-2-1-55 0 0,0 0 0 0 0,0 1 1 0 0,-1 1-1 0 0,1 0 1 0 0,0 0-1 0 0,0 1 0 0 0,0 0 1 0 0,0 0-1 0 0,-1 2 0 0 0,2-1 1 0 0,-1 1-1 0 0,0 0 1 0 0,1 1-1 0 0,-1 0 0 0 0,1 1 1 0 0,0 0-1 0 0,0 0 1 0 0,1 1-1 0 0,0 0 0 0 0,0 1 1 0 0,0-1-1 0 0,1 2 1 0 0,0-1-1 0 0,0 1 0 0 0,1 0 1 0 0,0 0-1 0 0,0 1 1 0 0,1-1-1 0 0,0 2 0 0 0,1-1 1 0 0,0 0-1 0 0,0 1 1 0 0,1-1-1 0 0,0 1 0 0 0,1 0 1 0 0,-2 15-1 0 0,2-16-19 0 0,1 0-1 0 0,1 0 1 0 0,0 1-1 0 0,0-1 1 0 0,1 0-1 0 0,0 0 0 0 0,4 13 1 0 0,-5-19 34 0 0,1 0 0 0 0,0-1-1 0 0,0 1 1 0 0,1-1 0 0 0,-1 1 0 0 0,0-1 0 0 0,1 1 0 0 0,0-1 0 0 0,-1 0-1 0 0,1 0 1 0 0,0 0 0 0 0,0 0 0 0 0,0 0 0 0 0,0 0 0 0 0,1 0 0 0 0,-1-1-1 0 0,0 1 1 0 0,1-1 0 0 0,-1 1 0 0 0,1-1 0 0 0,-1 0 0 0 0,1 0 0 0 0,0-1-1 0 0,0 1 1 0 0,-1 0 0 0 0,1-1 0 0 0,5 1 0 0 0,0-1 21 0 0,0 1-1 0 0,0-2 1 0 0,0 1 0 0 0,0-1 0 0 0,0 0-1 0 0,0-1 1 0 0,0 0 0 0 0,-1 0 0 0 0,1-1 0 0 0,0 0-1 0 0,-1 0 1 0 0,0-1 0 0 0,0 0 0 0 0,0 0-1 0 0,0 0 1 0 0,-1-1 0 0 0,0 0 0 0 0,10-10-1 0 0,-5 4 65 0 0,0 0 0 0 0,0-1-1 0 0,-1 0 1 0 0,12-18-1 0 0,-18 23 85 0 0,-1 0 0 0 0,1 0 0 0 0,-1 0 0 0 0,0-1 0 0 0,-1 1 0 0 0,0-1 0 0 0,0 0 0 0 0,0 1 0 0 0,-1-1 0 0 0,0-13 0 0 0,-14 84-1996 0 0,11-38 1847 0 0,1-1 1 0 0,1 1-1 0 0,1-1 0 0 0,8 43 1 0 0,29 97 31 0 0,-13-68-2 0 0,-6-17-11 0 0,-3 0 0 0 0,-4 1 0 0 0,3 102 0 0 0,-17-122 12 0 0,-3-1-1 0 0,-18 94 1 0 0,22-148-8 0 0,-1 5 3 0 0,0 0 0 0 0,-1-1 0 0 0,-7 20 0 0 0,9-27 26 0 0,0 0-1 0 0,0-1 1 0 0,0 1 0 0 0,0 0-1 0 0,0 0 1 0 0,0-1-1 0 0,-1 1 1 0 0,1 0-1 0 0,-1-1 1 0 0,1 0 0 0 0,-1 1-1 0 0,1-1 1 0 0,-1 0-1 0 0,0 0 1 0 0,0 0 0 0 0,0 0-1 0 0,1 0 1 0 0,-1 0-1 0 0,0 0 1 0 0,0-1-1 0 0,0 1 1 0 0,0-1 0 0 0,0 1-1 0 0,-1-1 1 0 0,-1 0-1 0 0,-7 0 117 0 0,0-1-1 0 0,0 0 1 0 0,0-1-1 0 0,1-1 1 0 0,-1 1-1 0 0,-12-6 1 0 0,-62-31 156 0 0,21 7-236 0 0,-299-120 232 0 0,362 151-327 0 0,-1 1-1 0 0,1 0 1 0 0,0-1 0 0 0,-1 0 0 0 0,1 1 0 0 0,0-1 0 0 0,0 0-1 0 0,0 0 1 0 0,0 1 0 0 0,0-1 0 0 0,0 0 0 0 0,0 0 0 0 0,0 0 0 0 0,0-1-1 0 0,-1 0 1 0 0,2 2-19 0 0,0-1-1 0 0,0 1 1 0 0,0-1 0 0 0,0 1-1 0 0,0 0 1 0 0,0-1-1 0 0,0 1 1 0 0,0-1 0 0 0,1 1-1 0 0,-1-1 1 0 0,0 1-1 0 0,0 0 1 0 0,0-1 0 0 0,0 1-1 0 0,1 0 1 0 0,-1-1-1 0 0,0 1 1 0 0,0 0 0 0 0,1-1-1 0 0,-1 1 1 0 0,0 0-1 0 0,1-1 1 0 0,-1 1 0 0 0,0 0-1 0 0,1 0 1 0 0,-1-1-1 0 0,0 1 1 0 0,1 0 0 0 0,-1 0-1 0 0,1 0 1 0 0,5-3-260 0 0,-1 1-1 0 0,1 0 1 0 0,0 1 0 0 0,0 0 0 0 0,7-1 0 0 0,40-4-2557 0 0,-18 3-2505 0 0,-14 3-3865 0 0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38.44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1326 352 0 0,'0'0'11797'0'0,"7"-9"-11225"0"0,188-256 1670 0 0,-104 134-2007 0 0,144-234 41 0 0,-193 287-334 0 0,-3-2 0 0 0,52-158 1 0 0,-77 197 154 0 0,-8 26 210 0 0,0 0 0 0 0,-2 0 1 0 0,0-1-1 0 0,-1 0 1 0 0,3-25-1 0 0,-6 40-113 0 0,-1 2-243 0 0,0-1-1 0 0,1 0 1 0 0,-1 1 0 0 0,0-1 0 0 0,1 1-1 0 0,-1-1 1 0 0,0 0 0 0 0,1 1 0 0 0,-1 0 0 0 0,1-1-1 0 0,-1 1 1 0 0,1-1 0 0 0,-1 1 0 0 0,1 0-1 0 0,0-1 1 0 0,-1 1 0 0 0,1 0 0 0 0,0-1 0 0 0,-1 1-1 0 0,1 1 1 0 0,-7 20-312 0 0,5-17 221 0 0,-16 47 58 0 0,3 0 0 0 0,2 0 0 0 0,2 1 0 0 0,2 1 0 0 0,-1 62 0 0 0,10-105 73 0 0,-1 23-31 0 0,2-1-1 0 0,5 38 1 0 0,-5-62-18 0 0,1 1-1 0 0,0-1 1 0 0,1 0 0 0 0,0 0-1 0 0,0 0 1 0 0,1-1 0 0 0,0 1-1 0 0,0-1 1 0 0,1 0-1 0 0,0 0 1 0 0,1 0 0 0 0,8 9-1 0 0,-11-14 53 0 0,0-1 0 0 0,-1 1 0 0 0,1-1 0 0 0,0 0 0 0 0,0 0 0 0 0,0 0-1 0 0,0 0 1 0 0,0-1 0 0 0,0 1 0 0 0,1-1 0 0 0,-1 0 0 0 0,1 0 0 0 0,-1 0-1 0 0,0 0 1 0 0,1 0 0 0 0,0-1 0 0 0,6 0 0 0 0,-5 0 45 0 0,0-1 0 0 0,0 0 0 0 0,0 0 1 0 0,0-1-1 0 0,0 1 0 0 0,0-1 0 0 0,0-1 0 0 0,-1 1 0 0 0,1 0 0 0 0,-1-1 1 0 0,5-3-1 0 0,5-6 93 0 0,-1 0 0 0 0,0-1 0 0 0,0-1 0 0 0,-1 0-1 0 0,17-27 1 0 0,-2-1 110 0 0,-2-1 0 0 0,-1-2 0 0 0,-3 0-1 0 0,-2-1 1 0 0,-2-1 0 0 0,21-88 0 0 0,-53 214-268 0 0,3 2 0 0 0,-1 116 0 0 0,13-186 39 0 0,1 0-1 0 0,0 0 1 0 0,0 0-1 0 0,2 0 1 0 0,-1-1-1 0 0,1 1 0 0 0,6 14 1 0 0,-6-19-23 0 0,-1-1 1 0 0,1 0-1 0 0,0 0 0 0 0,0 0 1 0 0,1 0-1 0 0,-1 0 0 0 0,1-1 1 0 0,0 0-1 0 0,1 1 1 0 0,-1-1-1 0 0,1-1 0 0 0,-1 1 1 0 0,1-1-1 0 0,0 0 0 0 0,8 4 1 0 0,13 3-1300 0 0,-7-5-2518 0 0,0-1-5460 0 0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39.5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365 0 7058 0 0,'0'0'5201'0'0,"-22"34"-4325"0"0,-72 113-48 0 0,74-116-338 0 0,-24 57 0 0 0,29-56-274 0 0,-15 35 68 0 0,3 0 0 0 0,3 2 0 0 0,2 1 0 0 0,-22 138 1 0 0,40-175-229 0 0,-14 133 247 0 0,18-146-317 0 0,0 1 0 0 0,1-1 1 0 0,1 0-1 0 0,1 0 1 0 0,0 1-1 0 0,8 20 1 0 0,-10-37-29 0 0,1 1 0 0 0,0-1 1 0 0,0 0-1 0 0,0 1 0 0 0,0-1 1 0 0,1 0-1 0 0,-1 0 0 0 0,1-1 1 0 0,0 1-1 0 0,0 0 1 0 0,0-1-1 0 0,1 0 0 0 0,-1 0 1 0 0,1 0-1 0 0,0 0 0 0 0,0-1 1 0 0,0 1-1 0 0,0-1 0 0 0,0 0 1 0 0,1 0-1 0 0,-1 0 0 0 0,9 1 1 0 0,-6-1-408 0 0,1-2 0 0 0,-1 1-1 0 0,0-1 1 0 0,0 0 0 0 0,1-1 0 0 0,-1 0 0 0 0,0 0 0 0 0,0 0 0 0 0,0-1 0 0 0,0 0-1 0 0,0 0 1 0 0,0-1 0 0 0,12-6 0 0 0,8-7-3664 0 0,-5 4-1372 0 0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39.93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271 0 10986 0 0,'0'0'6684'0'0,"-13"35"-6393"0"0,-45 111-104 0 0,-12 46 173 0 0,43-115-219 0 0,-70 251 29 0 0,95-319-218 0 0,1 1 0 0 0,0-1 0 0 0,0 0 0 0 0,1 12 0 0 0,0-20 34 0 0,1-1-93 0 0,0 1-1 0 0,0-1 1 0 0,0 0-1 0 0,0 1 1 0 0,0-1-1 0 0,0 0 1 0 0,1 0-1 0 0,-1 0 1 0 0,0 0-1 0 0,0 0 1 0 0,0 0-1 0 0,0-1 1 0 0,0 1-1 0 0,0 0 1 0 0,1-1-1 0 0,-1 1 1 0 0,1-1-1 0 0,2-1-702 0 0,0-1 0 0 0,0 1-1 0 0,0-1 1 0 0,0 0 0 0 0,0-1-1 0 0,0 1 1 0 0,5-7 0 0 0,0 0-2518 0 0,4-3-3492 0 0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40.32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414 0 16323 0 0,'0'0'1349'0'0,"-12"34"-1236"0"0,-42 110-62 0 0,36-97-28 0 0,3 1 0 0 0,1 1 0 0 0,3 0 0 0 0,2 0 0 0 0,-3 53 1 0 0,10-26 0 0 0,3-45-115 0 0,1-23-1040 0 0</inkml:trace>
  <inkml:trace contextRef="#ctx0" brushRef="#br0" timeOffset="1">1 274 16812 0 0,'0'0'2360'0'0,"180"70"-5801"0"0,-107-67 737 0 0,-17-1-1425 0 0,-14-2-4769 0 0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40.79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237 37 5545 0 0,'4'-1'11633'0'0,"14"-2"-11110"0"0,-2-2-174 0 0,-1 0 1 0 0,1 1-1 0 0,21-3 0 0 0,-13 2-152 0 0,-8 3 21 0 0,0 0-1 0 0,17 0 1 0 0,-27 1-187 0 0,1 1 0 0 0,-1 1 0 0 0,0-1 0 0 0,1 1-1 0 0,-1 0 1 0 0,0 1 0 0 0,0-1 0 0 0,6 4 0 0 0,-9-4-27 0 0,0 1 1 0 0,0-1-1 0 0,-1 1 1 0 0,1 0-1 0 0,-1 0 1 0 0,1 0-1 0 0,-1 0 1 0 0,0 1-1 0 0,0-1 1 0 0,0 0 0 0 0,0 1-1 0 0,-1 0 1 0 0,1-1-1 0 0,0 1 1 0 0,-1 0-1 0 0,2 4 1 0 0,-2-2 28 0 0,0 0 0 0 0,0 1 1 0 0,0-1-1 0 0,0 0 0 0 0,-1 1 1 0 0,0-1-1 0 0,0 1 0 0 0,-2 9 0 0 0,-1-2 40 0 0,0-1 1 0 0,0 1-1 0 0,-1-1 0 0 0,-1 0 0 0 0,0 0 0 0 0,-1-1 0 0 0,-9 15 0 0 0,-3-1-27 0 0,0-1 1 0 0,-2-1-1 0 0,0 0 0 0 0,-2-2 0 0 0,0 0 1 0 0,-1-1-1 0 0,-2-2 0 0 0,-34 22 0 0 0,-8-5 89 0 0,-124 46 0 0 0,185-78-1167 0 0,7-1 369 0 0,14 0 139 0 0,27-3 557 0 0,27-10-762 0 0,0-3 1 0 0,100-34-1 0 0,-94 26-3568 0 0,-5 0-3490 0 0,-52 16 2370 0 0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41.24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147 320 536 0 0,'0'0'15743'0'0,"-8"-1"-15747"0"0,3 1 2 0 0,3-1 3 0 0,1 1 0 0 0,-1-1-1 0 0,0 1 1 0 0,0 0-1 0 0,1 0 1 0 0,-1 0 0 0 0,0 0-1 0 0,0 0 1 0 0,0 0 0 0 0,0 0-1 0 0,1 0 1 0 0,-1 1-1 0 0,0-1 1 0 0,0 1 0 0 0,1 0-1 0 0,-1-1 1 0 0,0 1 0 0 0,1 0-1 0 0,-1 0 1 0 0,1 0-1 0 0,-1 0 1 0 0,1 0 0 0 0,-1 0-1 0 0,1 0 1 0 0,0 1 0 0 0,-2 1-1 0 0,-5 12 33 0 0,0 1-1 0 0,1 0 1 0 0,-10 34-1 0 0,15-40-32 0 0,0-1 0 0 0,0 1-1 0 0,1 0 1 0 0,0-1-1 0 0,1 1 1 0 0,0 0 0 0 0,0-1-1 0 0,4 19 1 0 0,-3-24 25 0 0,0-1 1 0 0,0 0-1 0 0,0 0 1 0 0,1 0-1 0 0,-1 0 1 0 0,1 0-1 0 0,0 0 1 0 0,0 0-1 0 0,0-1 1 0 0,0 1-1 0 0,1 0 1 0 0,-1-1-1 0 0,0 0 1 0 0,1 0-1 0 0,0 0 1 0 0,0 0 0 0 0,0 0-1 0 0,0 0 1 0 0,0-1-1 0 0,0 1 1 0 0,0-1-1 0 0,0 0 1 0 0,0 0-1 0 0,1 0 1 0 0,-1 0-1 0 0,0-1 1 0 0,1 1-1 0 0,6-1 1 0 0,-1 0 103 0 0,-1 0 0 0 0,1 0 0 0 0,0-1 0 0 0,0 0 0 0 0,0-1 0 0 0,0 0 0 0 0,-1 0 0 0 0,1-1 0 0 0,-1 0 0 0 0,8-5 0 0 0,17-10 203 0 0,-1-1-1 0 0,40-32 1 0 0,-57 39-153 0 0,-2 0 1 0 0,1-1 0 0 0,-2-1-1 0 0,1 0 1 0 0,-2 0 0 0 0,18-29-1 0 0,-24 33-65 0 0,0 0 0 0 0,-1-1 0 0 0,0 0 0 0 0,-1 1-1 0 0,0-1 1 0 0,-1 0 0 0 0,0-1 0 0 0,-1 1 0 0 0,0 0-1 0 0,0-1 1 0 0,-1 1 0 0 0,-1 0 0 0 0,0 0 0 0 0,-1-1-1 0 0,0 1 1 0 0,0 0 0 0 0,-7-16 0 0 0,6 18-95 0 0,-1 1 0 0 0,0-1-1 0 0,0 1 1 0 0,-1 0 0 0 0,0 0 0 0 0,-1 0 0 0 0,1 0 0 0 0,-2 1 0 0 0,1 0 0 0 0,-1 1 0 0 0,0-1 0 0 0,0 1 0 0 0,-1 1 0 0 0,1-1 0 0 0,-1 1-1 0 0,-1 0 1 0 0,1 1 0 0 0,-1 0 0 0 0,0 1 0 0 0,1 0 0 0 0,-11-3 0 0 0,9 4-77 0 0,0 0 0 0 0,0 1 0 0 0,0 0 0 0 0,0 0 0 0 0,0 1 0 0 0,0 0 0 0 0,0 1 0 0 0,0 0 0 0 0,-17 4 1 0 0,19-2-28 0 0,0 0 1 0 0,0 0 0 0 0,0 1 0 0 0,0 0 0 0 0,1 1-1 0 0,0-1 1 0 0,0 1 0 0 0,0 1 0 0 0,0-1 0 0 0,1 1-1 0 0,-10 12 1 0 0,5-4-235 0 0,0 0-1 0 0,2 1 0 0 0,0 0 0 0 0,0 1 0 0 0,-8 22 1 0 0,-4 23-2961 0 0,3 1-3942 0 0,9-28-2061 0 0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41.80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225 1 1936 0 0,'0'0'13099'0'0,"2"32"-12200"0"0,-1 105-145 0 0,-1-131-695 0 0,0-1 1 0 0,0 1 0 0 0,-1 0 0 0 0,0 0-1 0 0,0 0 1 0 0,0-1 0 0 0,-1 1 0 0 0,0 0 0 0 0,0-1-1 0 0,0 0 1 0 0,-1 1 0 0 0,0-1 0 0 0,-5 8 0 0 0,-3 4 125 0 0,-24 39 104 0 0,-49 62 0 0 0,51-74-4108 0 0,1 2-4790 0 0,25-38 2749 0 0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42.31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254 457 3001 0 0,'0'0'13463'0'0,"-4"2"-13401"0"0,-9 6-3 0 0,9-5 102 0 0,13-10 158 0 0,20-12 232 0 0,48-37 186 0 0,-69 49-673 0 0,0 0 1 0 0,-1 0 0 0 0,0-1 0 0 0,0 0-1 0 0,-1 0 1 0 0,0-1 0 0 0,5-10 0 0 0,-4 5 20 0 0,-1-1 1 0 0,-1 0-1 0 0,0 0 1 0 0,-1 0-1 0 0,0-1 1 0 0,-1 0-1 0 0,-1 0 0 0 0,-1 1 1 0 0,0-19-1 0 0,-1 27-53 0 0,-1-1 0 0 0,0 0 0 0 0,0 1 0 0 0,-1-1 0 0 0,0 1 0 0 0,0-1 0 0 0,-1 1 1 0 0,0 0-1 0 0,-4-8 0 0 0,4 11-34 0 0,0-1 1 0 0,-1 1 0 0 0,1-1-1 0 0,-1 1 1 0 0,0 0 0 0 0,0 0-1 0 0,0 1 1 0 0,-1-1 0 0 0,1 1-1 0 0,-1 0 1 0 0,0 0 0 0 0,0 0-1 0 0,-9-3 1 0 0,9 5-24 0 0,-1-1 0 0 0,0 1 1 0 0,1 0-1 0 0,-1 0 0 0 0,1 1 0 0 0,-1-1 0 0 0,0 1 1 0 0,0 1-1 0 0,1-1 0 0 0,-1 1 0 0 0,0 0 0 0 0,1 0 0 0 0,-1 1 1 0 0,1-1-1 0 0,0 1 0 0 0,-1 0 0 0 0,1 1 0 0 0,0-1 1 0 0,0 1-1 0 0,0 0 0 0 0,1 1 0 0 0,-1-1 0 0 0,-5 6 1 0 0,-6 6-22 0 0,0 1 1 0 0,2 1-1 0 0,0 0 1 0 0,-20 32-1 0 0,12-14 21 0 0,2 0-1 0 0,1 2 1 0 0,-16 46-1 0 0,28-63-7 0 0,0 1-1 0 0,2 0 0 0 0,0 0 0 0 0,2 0 0 0 0,0 1 1 0 0,1 0-1 0 0,2 38 0 0 0,1-52 49 0 0,0 0 0 0 0,1-1 1 0 0,-1 1-1 0 0,2-1 0 0 0,-1 1 0 0 0,1-1 0 0 0,0 0 1 0 0,1 0-1 0 0,0 0 0 0 0,0 0 0 0 0,0-1 0 0 0,1 0 1 0 0,-1 0-1 0 0,2 0 0 0 0,-1 0 0 0 0,1-1 0 0 0,0 0 1 0 0,0 0-1 0 0,0 0 0 0 0,1-1 0 0 0,8 5 1 0 0,-1-3-31 0 0,-1 0 1 0 0,1 0-1 0 0,0-1 1 0 0,1-1-1 0 0,-1-1 1 0 0,1 0 0 0 0,0-1-1 0 0,0 0 1 0 0,0-1-1 0 0,17-1 1 0 0,-15-2-805 0 0,-1 0 1 0 0,19-4-1 0 0,7-6-5147 0 0,-21 6-4196 0 0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42.67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117 0 16980 0 0,'0'0'416'0'0,"-9"213"-80"0"0,9-164-16 0 0,-5 1-88 0 0,-2 4-16 0 0,-2 4-80 0 0,-5-4-24 0 0,2 0 8 0 0,2-5-72 0 0,-3-6-136 0 0,1-2-536 0 0,0-7-1777 0 0,5-11-2928 0 0,0-9-5145 0 0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43.56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169 116 40 0 0,'0'0'2981'0'0,"-13"30"-4434"0"0,-37 92 1273 0 0,36-93 179 0 0,7-22 96 0 0,4-16-139 0 0,3 9 16 0 0,4-10 26 0 0,0 1 0 0 0,0 0 1 0 0,1 0-1 0 0,0 0 1 0 0,8-9-1 0 0,13-24 620 0 0,-17 28-471 0 0,4-4 226 0 0,-9 7 3312 0 0,-7 11-2771 0 0,3 0-673 0 0,-1 0 1 0 0,1 0 0 0 0,0 0-1 0 0,-1 0 1 0 0,1 0 0 0 0,0 0-1 0 0,-1 0 1 0 0,1 0-1 0 0,0 0 1 0 0,-1 0 0 0 0,1 0-1 0 0,0 0 1 0 0,-1 0 0 0 0,1 0-1 0 0,0 0 1 0 0,-1 0 0 0 0,1 0-1 0 0,-4-3 3142 0 0,4 3-3141 0 0,0 0-1 0 0,0-1 1 0 0,-1 1 0 0 0,1 0-1 0 0,0-1 1 0 0,0 1 0 0 0,0-1-1 0 0,-1-13 1278 0 0,-1 16-723 0 0,-4 25-527 0 0,3-16-370 0 0,-52 333 43 0 0,36 144 151 0 0,18-485 167 0 0,-2-8-215 0 0,-1-9-183 0 0,-8-158-505 0 0,-2-316 695 0 0,15 470-59 0 0,2-1 1 0 0,-1 1-1 0 0,2 0 1 0 0,0 0-1 0 0,8-18 1 0 0,-8 26-6 0 0,0 0 1 0 0,1 0 0 0 0,1 0 0 0 0,-1 1-1 0 0,1-1 1 0 0,1 2 0 0 0,0-1 0 0 0,0 1-1 0 0,15-13 1 0 0,-7 8 11 0 0,1 1 0 0 0,0 1 0 0 0,1 0 0 0 0,28-13 0 0 0,-37 20 9 0 0,1 1-1 0 0,0 0 0 0 0,-1 1 1 0 0,1 0-1 0 0,0 0 1 0 0,1 1-1 0 0,-1 0 0 0 0,0 0 1 0 0,0 1-1 0 0,0 0 1 0 0,1 1-1 0 0,11 2 0 0 0,-17-2-1 0 0,0 0 0 0 0,-1 0 0 0 0,1 1 0 0 0,0 0 0 0 0,0-1 0 0 0,-1 1 0 0 0,1 0 0 0 0,-1 1-1 0 0,1-1 1 0 0,-1 1 0 0 0,0-1 0 0 0,0 1 0 0 0,0 0 0 0 0,3 4 0 0 0,-2-1 17 0 0,0 0-1 0 0,0 1 1 0 0,-1-1 0 0 0,0 1 0 0 0,0-1 0 0 0,0 1 0 0 0,2 13-1 0 0,-3-11 12 0 0,0 0-1 0 0,-1 0 0 0 0,0 0 0 0 0,0 1 0 0 0,-1-1 0 0 0,0 0 0 0 0,-1 0 1 0 0,0 1-1 0 0,0-1 0 0 0,-1 0 0 0 0,-1 0 0 0 0,1 0 0 0 0,-5 9 1 0 0,-1-6 54 0 0,1 0 0 0 0,-2-1 0 0 0,1 0 0 0 0,-2-1 0 0 0,1 0 0 0 0,-1 0 0 0 0,-1-1 0 0 0,0-1 0 0 0,0 1 0 0 0,-1-2 0 0 0,1 0 0 0 0,-2 0 0 0 0,-14 5 0 0 0,-6 2 43 0 0,-1-2-1 0 0,0-1 1 0 0,-66 11-1 0 0,39-15-32 0 0,34-7-2535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3:59:55.87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0 566 576 0 0,'0'0'11621'0'0,"2"-20"-5577"0"0,6-10-5634 0 0,-4 17-392 0 0,0 0 0 0 0,3-22 1 0 0,5-17 23 0 0,42-96-58 0 0,-43 121 12 0 0,2 1 0 0 0,1 1 1 0 0,24-34-1 0 0,-37 57-22 0 0,0 1 0 0 0,0-1 1 0 0,0 1-1 0 0,0-1 0 0 0,1 1 0 0 0,-1 0 0 0 0,0-1 0 0 0,1 1 0 0 0,-1 0 0 0 0,1 0 0 0 0,0 0 0 0 0,-1 0 0 0 0,1 0 0 0 0,0 1 0 0 0,0-1 0 0 0,-1 0 0 0 0,1 1 0 0 0,0-1 0 0 0,0 1 1 0 0,0 0-1 0 0,0-1 0 0 0,2 1 0 0 0,-2 1-13 0 0,1-1-1 0 0,-1 1 1 0 0,0 0 0 0 0,1 0 0 0 0,-1 0 0 0 0,0 0-1 0 0,0 0 1 0 0,0 1 0 0 0,0-1 0 0 0,0 0 0 0 0,0 1-1 0 0,0 0 1 0 0,0-1 0 0 0,0 1 0 0 0,-1 0 0 0 0,3 3-1 0 0,7 11 10 0 0,-1 0-1 0 0,0 1 0 0 0,-1 0 0 0 0,-1 1 0 0 0,-1 0 1 0 0,0 0-1 0 0,-1 0 0 0 0,-1 1 0 0 0,3 25 0 0 0,-6-26 93 0 0,-1 1-1 0 0,0-1 1 0 0,-2 1-1 0 0,0-1 1 0 0,-1 1-1 0 0,-1-1 1 0 0,0 0-1 0 0,-2 0 0 0 0,0 0 1 0 0,-1 0-1 0 0,-12 24 1 0 0,15-30-208 0 0,2-9 515 0 0,1-8 1755 0 0,3-7-2041 0 0,0 0-1 0 0,1-1 1 0 0,0 1-1 0 0,7-14 1 0 0,-2 4-63 0 0,80-163 46 0 0,-85 178-66 0 0,14-28 11 0 0,2 0 1 0 0,1 1 0 0 0,1 1-1 0 0,2 2 1 0 0,2 0-1 0 0,48-46 1 0 0,-73 76-20 0 0,1 0 1 0 0,-1 0-1 0 0,0 0 0 0 0,0 1 1 0 0,0-1-1 0 0,1 0 1 0 0,-1 0-1 0 0,0 1 0 0 0,1-1 1 0 0,-1 1-1 0 0,3-1 0 0 0,-4 1-10 0 0,1 0 1 0 0,-1 0-1 0 0,1 0 0 0 0,-1 0 0 0 0,0 0 1 0 0,1 0-1 0 0,-1 0 0 0 0,1 0 0 0 0,-1 1 0 0 0,1-1 1 0 0,-1 0-1 0 0,1 0 0 0 0,-1 0 0 0 0,0 1 1 0 0,1-1-1 0 0,-1 0 0 0 0,0 0 0 0 0,1 1 0 0 0,-1-1 1 0 0,0 0-1 0 0,1 1 0 0 0,-1-1 0 0 0,0 0 0 0 0,1 2 1 0 0,1 2-44 0 0,-1 0 0 0 0,0 0 0 0 0,0 0 1 0 0,0 1-1 0 0,0-1 0 0 0,0 8 1 0 0,-1-10 101 0 0,9 90 41 0 0,-4 0 0 0 0,-7 95-1 0 0,-2-165 725 0 0,4-22-779 0 0,0 0 0 0 0,0 0 1 0 0,0 0-1 0 0,0 0 0 0 0,0 0 0 0 0,0 0 1 0 0,0 0-1 0 0,0 0 0 0 0,0 0 0 0 0,0 0 1 0 0,0 0-1 0 0,0 0 0 0 0,0 0 0 0 0,0 0 0 0 0,0 0 1 0 0,0-1-1 0 0,0 1 0 0 0,0 0 0 0 0,0 0 1 0 0,0 0-1 0 0,0 0 0 0 0,-1 0 0 0 0,1 0 1 0 0,0 0-1 0 0,0 0 0 0 0,0 0 0 0 0,0 0 1 0 0,0 0-1 0 0,0 0 0 0 0,0 0 0 0 0,0 0 1 0 0,0 0-1 0 0,0 0 0 0 0,0 0 0 0 0,0 0 1 0 0,0 0-1 0 0,0 0 0 0 0,0 0 0 0 0,0 0 1 0 0,0 0-1 0 0,0 0 0 0 0,0 0 0 0 0,0 1 1 0 0,0-1-1 0 0,0 0 0 0 0,-1 0 0 0 0,1 0 1 0 0,0 0-1 0 0,0 0 0 0 0,0 0 0 0 0,0 0 0 0 0,0 0 1 0 0,0 0-1 0 0,0 0 0 0 0,0 0 1 0 0,-1-13 688 0 0,2 2-735 0 0,0 1 1 0 0,1-1-1 0 0,0 1 1 0 0,0 0 0 0 0,1 0-1 0 0,0 0 1 0 0,1 0 0 0 0,5-10-1 0 0,47-75-90 0 0,-40 68 80 0 0,-2 5-34 0 0,0 0 0 0 0,1 1 1 0 0,1 0-1 0 0,1 1 0 0 0,1 1 0 0 0,0 1 1 0 0,29-22-1 0 0,-46 39 30 0 0,0 0 0 0 0,0 1 0 0 0,0-1 0 0 0,0 0 0 0 0,0 1 0 0 0,0-1 0 0 0,0 1 0 0 0,1-1 0 0 0,-1 1 0 0 0,0-1 0 0 0,0 1 0 0 0,0 0 0 0 0,1 0 0 0 0,-1 0-1 0 0,0-1 1 0 0,0 1 0 0 0,1 0 0 0 0,-1 1 0 0 0,2-1 0 0 0,-2 1 4 0 0,0-1 0 0 0,0 1 0 0 0,0-1 0 0 0,0 1 0 0 0,0 0 0 0 0,0-1-1 0 0,-1 1 1 0 0,1 0 0 0 0,0 0 0 0 0,0 0 0 0 0,-1-1 0 0 0,1 1 0 0 0,-1 0 0 0 0,1 0 0 0 0,-1 0-1 0 0,1 0 1 0 0,-1 0 0 0 0,1 1 0 0 0,1 7-47 0 0,-1-1 1 0 0,1 1-1 0 0,-1-1 0 0 0,-1 15 0 0 0,1-16 146 0 0,-3 107-20 0 0,0-69-312 0 0,2 1 0 0 0,8 61 0 0 0,-7-101 86 0 0,0 1-1 0 0,0-1 1 0 0,1 1 0 0 0,0-1-1 0 0,0 0 1 0 0,5 9 0 0 0,-6-13 114 0 0,0 0 0 0 0,1 0 0 0 0,-1 0 0 0 0,1-1 0 0 0,-1 1 0 0 0,1-1 0 0 0,-1 1 0 0 0,1-1 0 0 0,0 0 0 0 0,0 1 1 0 0,0-1-1 0 0,-1 0 0 0 0,1 0 0 0 0,1 0 0 0 0,-1-1 0 0 0,0 1 0 0 0,0 0 0 0 0,0-1 0 0 0,0 0 0 0 0,0 1 0 0 0,0-1 0 0 0,1 0 0 0 0,2 0 0 0 0,4-1 25 0 0,1-1 0 0 0,0 0 0 0 0,-1 0 0 0 0,1-1 0 0 0,-1 0 0 0 0,0-1-1 0 0,0 0 1 0 0,0 0 0 0 0,0-1 0 0 0,13-9 0 0 0,-11 6 40 0 0,1 1 0 0 0,0 1 1 0 0,1 0-1 0 0,24-8 0 0 0,-22 11-72 0 0,1 2 0 0 0,-1 0-1 0 0,1 0 1 0 0,23 3-1 0 0,2 0 155 0 0,-20-2-37 0 0,-10 1 132 0 0,-1-1 0 0 0,1 0 1 0 0,0-1-1 0 0,0 0 0 0 0,12-3 1 0 0,-20 3-87 0 0,-1 0 1 0 0,0 0-1 0 0,1 0 1 0 0,-1 0 0 0 0,0 0-1 0 0,0 0 1 0 0,0 0-1 0 0,0-1 1 0 0,0 1-1 0 0,0-1 1 0 0,0 0 0 0 0,0 1-1 0 0,0-1 1 0 0,-1 0-1 0 0,1 0 1 0 0,-1 0 0 0 0,0 0-1 0 0,1 0 1 0 0,-1 0-1 0 0,0-1 1 0 0,0 1-1 0 0,0 0 1 0 0,-1-1 0 0 0,1 1-1 0 0,0 0 1 0 0,-1-1-1 0 0,0 1 1 0 0,1-4-1 0 0,-1 0-25 0 0,0-1-1 0 0,-1 1 1 0 0,0 0-1 0 0,0 0 0 0 0,0-1 1 0 0,0 1-1 0 0,-1 0 1 0 0,0 0-1 0 0,0 0 1 0 0,-1 0-1 0 0,0 1 0 0 0,0-1 1 0 0,0 1-1 0 0,-1-1 1 0 0,0 1-1 0 0,0 0 0 0 0,0 0 1 0 0,0 1-1 0 0,-1-1 1 0 0,-7-4-1 0 0,6 4-64 0 0,-1 0 0 0 0,1 1 0 0 0,-1-1 0 0 0,0 2 0 0 0,-1-1 0 0 0,1 1 0 0 0,-1 0 1 0 0,1 1-1 0 0,-1 0 0 0 0,0 0 0 0 0,0 0 0 0 0,0 1 0 0 0,0 0 0 0 0,0 1 0 0 0,0 0 0 0 0,-8 1 0 0 0,12 0-51 0 0,0 0 0 0 0,0 0 1 0 0,0 1-1 0 0,0-1 0 0 0,0 1 0 0 0,0 0 1 0 0,1 0-1 0 0,-1 1 0 0 0,1-1 0 0 0,-1 1 0 0 0,1-1 1 0 0,0 1-1 0 0,0 0 0 0 0,0 1 0 0 0,0-1 0 0 0,1 0 1 0 0,-1 1-1 0 0,-1 4 0 0 0,-3 4-163 0 0,1-1 0 0 0,1 1 0 0 0,0 1 0 0 0,-6 19 0 0 0,8-19-770 0 0,1 0 0 0 0,-2 23 1 0 0,3 7-6528 0 0,1-21-2230 0 0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43.92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44 19644 0 0,'0'0'266'0'0,"17"-4"-1088"0"0,55-13 834 0 0,-58 15-18 0 0,-1 0 0 0 0,0 1 1 0 0,1 0-1 0 0,18 2 0 0 0,-21 0-237 0 0,0-1 0 0 0,18-2 1 0 0,-26 2 133 0 0,73-11-5479 0 0,-27 5-5651 0 0,-44 6 9832 0 0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44.31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6337 0 0,'0'0'8690'0'0,"183"66"-8642"0"0,-152-66-264 0 0,-3-1-920 0 0,2-1-1969 0 0,-13 0-3344 0 0,-3 0 2280 0 0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44.73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388 236 680 0 0,'0'0'8411'0'0,"17"7"-8204"0"0,50 24 44 0 0,-66-30-217 0 0,1 0-1 0 0,0 0 1 0 0,-1 0 0 0 0,1 0 0 0 0,-1 0 0 0 0,1 0 0 0 0,-1 0 0 0 0,1 1 0 0 0,-1-1 0 0 0,0 1 0 0 0,1-1-1 0 0,0 3 1 0 0,0 12 519 0 0,-3-11-214 0 0,1-2-120 0 0,0 0 0 0 0,0 1-1 0 0,-1-1 1 0 0,1 0 0 0 0,-1 0 0 0 0,0 0-1 0 0,1 0 1 0 0,-2 0 0 0 0,1 0 0 0 0,0 0 0 0 0,0 0-1 0 0,-1 0 1 0 0,0 0 0 0 0,0-1 0 0 0,1 1-1 0 0,-1 0 1 0 0,-4 3 0 0 0,1-2-35 0 0,-1 0-1 0 0,1-1 1 0 0,0 0-1 0 0,-1 1 1 0 0,0-2 0 0 0,0 1-1 0 0,0-1 1 0 0,-7 3 0 0 0,2-2-122 0 0,0 0 0 0 0,0-1 0 0 0,0 0 0 0 0,0-1 0 0 0,-1 0 0 0 0,1-1 1 0 0,0 0-1 0 0,-1-1 0 0 0,1 0 0 0 0,0 0 0 0 0,0-2 0 0 0,0 1 1 0 0,0-1-1 0 0,0-1 0 0 0,0 0 0 0 0,1 0 0 0 0,0-1 0 0 0,0-1 1 0 0,0 0-1 0 0,1 0 0 0 0,0 0 0 0 0,-10-10 0 0 0,16 12-114 0 0,-1 1 0 0 0,2-1 0 0 0,-1 0 0 0 0,0 0 1 0 0,1 0-1 0 0,0 0 0 0 0,0 0 0 0 0,0-1 0 0 0,0 1 0 0 0,1 0 0 0 0,0-1 0 0 0,0 0 0 0 0,0 1 0 0 0,0-1 0 0 0,1 0 0 0 0,-1 1 0 0 0,1-1 0 0 0,1 0 1 0 0,-1 1-1 0 0,1-1 0 0 0,-1 0 0 0 0,1 1 0 0 0,1-1 0 0 0,2-8 0 0 0,1 1-65 0 0,0 0-1 0 0,1 1 1 0 0,0 0 0 0 0,1 0 0 0 0,0 1-1 0 0,1-1 1 0 0,17-16 0 0 0,-12 14 200 0 0,0 1 0 0 0,1 1 0 0 0,1 1 1 0 0,0 0-1 0 0,0 0 0 0 0,1 2 0 0 0,0 0 1 0 0,0 1-1 0 0,1 0 0 0 0,0 1 0 0 0,0 1 0 0 0,0 1 1 0 0,1 1-1 0 0,0 0 0 0 0,0 1 0 0 0,28 1 1 0 0,-42 1-77 0 0,1 0 0 0 0,-1 0 1 0 0,1 1-1 0 0,-1-1 0 0 0,1 1 1 0 0,-1 1-1 0 0,1-1 0 0 0,-1 0 1 0 0,0 1-1 0 0,0 0 0 0 0,0 0 1 0 0,0 0-1 0 0,0 1 0 0 0,0-1 1 0 0,-1 1-1 0 0,4 3 0 0 0,-2-1 24 0 0,-1 0 0 0 0,0 0 0 0 0,0 1 0 0 0,0-1 0 0 0,-1 1-1 0 0,0 0 1 0 0,0 0 0 0 0,0 0 0 0 0,-1 0 0 0 0,2 7 0 0 0,-1 0 64 0 0,0 0 1 0 0,-1 0-1 0 0,-1 1 0 0 0,0-1 1 0 0,-1 0-1 0 0,0 0 1 0 0,-1 0-1 0 0,-1 1 0 0 0,0-1 1 0 0,-6 21-1 0 0,-4-2 16 0 0,-2-1 0 0 0,0 0 0 0 0,-2-1 1 0 0,-1-1-1 0 0,-2-1 0 0 0,0-1 0 0 0,-2 0 0 0 0,-1-1 0 0 0,-1-2 0 0 0,-1 0 0 0 0,-1-1 0 0 0,-1-2 0 0 0,-1-1 0 0 0,-1 0 0 0 0,-1-3 0 0 0,0 0 0 0 0,-38 15 0 0 0,27-16-10 0 0,-2-1-1 0 0,-59 13 1 0 0,280-60-2881 0 0,253-18 3569 0 0,-406 48-1073 0 0,30-4 589 0 0,-22-2-6036 0 0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45.57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113 68 560 0 0,'0'0'10518'0'0,"-4"0"-9792"0"0,-11-1 27 0 0,11-5 3101 0 0,4-11-3774 0 0,0 11 230 0 0,-6-4 28 0 0,6 9-230 0 0,-1 1 1 0 0,0-1-1 0 0,0 0 0 0 0,1 0 1 0 0,-1 0-1 0 0,1 0 1 0 0,-1 0-1 0 0,1 0 0 0 0,-1 0 1 0 0,1 0-1 0 0,-1 0 0 0 0,1 0 1 0 0,0 0-1 0 0,0 0 0 0 0,0 0 1 0 0,-1 0-1 0 0,1-1 0 0 0,0 1 1 0 0,0 0-1 0 0,0 0 1 0 0,1 0-1 0 0,-1 0 0 0 0,0 0 1 0 0,0 0-1 0 0,1-2 0 0 0,1 41 376 0 0,-11 344-392 0 0,18-270 1853 0 0,-9-123-1164 0 0,0-1-862 0 0,1 0-1 0 0,1 0 0 0 0,0 0 0 0 0,1 1 1 0 0,0-1-1 0 0,1 1 0 0 0,0 0 1 0 0,0 0-1 0 0,1 0 0 0 0,1 0 0 0 0,0 1 1 0 0,1 0-1 0 0,0 0 0 0 0,0 1 1 0 0,1 0-1 0 0,0 0 0 0 0,0 1 1 0 0,11-9-1 0 0,-3 5 33 0 0,0 0 1 0 0,1 0 0 0 0,1 2-1 0 0,0 0 1 0 0,0 1-1 0 0,1 1 1 0 0,0 0 0 0 0,0 2-1 0 0,39-8 1 0 0,-51 12 43 0 0,0 1 0 0 0,-1 1 0 0 0,1-1 0 0 0,0 1 0 0 0,-1 1 0 0 0,1-1-1 0 0,-1 1 1 0 0,1 0 0 0 0,0 0 0 0 0,-1 1 0 0 0,0 0 0 0 0,1 0 0 0 0,6 4 0 0 0,-9-4 10 0 0,0 0 0 0 0,0 1 1 0 0,-1 0-1 0 0,1 0 0 0 0,-1 0 0 0 0,0 0 1 0 0,0 0-1 0 0,0 1 0 0 0,0-1 0 0 0,-1 1 0 0 0,0 0 1 0 0,1 0-1 0 0,-1 0 0 0 0,0 0 0 0 0,-1 0 0 0 0,1 0 1 0 0,-1 1-1 0 0,0-1 0 0 0,0 0 0 0 0,1 8 1 0 0,-1-3 47 0 0,0 0 0 0 0,-1 1 0 0 0,0-1 0 0 0,-1 1 0 0 0,0-1 1 0 0,0 0-1 0 0,-1 1 0 0 0,0-1 0 0 0,0 0 0 0 0,-1 0 1 0 0,0 0-1 0 0,-1 0 0 0 0,-6 9 0 0 0,4-8 8 0 0,-1 0 0 0 0,0 0 0 0 0,-1-1-1 0 0,0 0 1 0 0,-1 0 0 0 0,1-1 0 0 0,-2-1 0 0 0,1 1 0 0 0,-1-1-1 0 0,-11 6 1 0 0,-7 1-10 0 0,0-1-1 0 0,-1-1 1 0 0,0-2-1 0 0,0-1 1 0 0,-1-1 0 0 0,-1-1-1 0 0,1-2 1 0 0,-1-1-1 0 0,0-1 1 0 0,-39-2-1 0 0,67-1-82 0 0,0-1 1 0 0,0 1-1 0 0,0 0 0 0 0,0-1 0 0 0,0 0 0 0 0,0 0 0 0 0,0 0 0 0 0,1 0 0 0 0,-1 0 0 0 0,0 0 1 0 0,1-1-1 0 0,-1 1 0 0 0,1-1 0 0 0,-1 0 0 0 0,1 0 0 0 0,-3-2 0 0 0,4 2-93 0 0,0 1-1 0 0,0 0 1 0 0,0 0 0 0 0,1 0-1 0 0,-1 0 1 0 0,0 0-1 0 0,1-1 1 0 0,-1 1 0 0 0,1 0-1 0 0,-1 0 1 0 0,1-1-1 0 0,0 1 1 0 0,0 0-1 0 0,0-1 1 0 0,-1 1 0 0 0,1 0-1 0 0,0-1 1 0 0,1 1-1 0 0,-1-1 1 0 0,0 1 0 0 0,0 0-1 0 0,0 0 1 0 0,1-1-1 0 0,-1 1 1 0 0,1 0-1 0 0,-1-1 1 0 0,1 1 0 0 0,0 0-1 0 0,-1 0 1 0 0,1 0-1 0 0,0 0 1 0 0,0 0 0 0 0,0 0-1 0 0,-1 0 1 0 0,1 0-1 0 0,0 0 1 0 0,2-1 0 0 0,4-4-1716 0 0,0 2 1 0 0,0-1 0 0 0,0 1 0 0 0,1 0-1 0 0,9-4 1 0 0,-17 8 1690 0 0,13-6-6581 0 0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46.09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63 4393 0 0,'0'0'6981'0'0,"9"29"-6526"0"0,30 95-47 0 0,-38-117-350 0 0,1 0-1 0 0,-1 1 0 0 0,0-1 1 0 0,0 12-1 0 0,-6 5 173 0 0,0-11-111 0 0,3-4-12 0 0,-2 11 278 0 0,-2 0 0 0 0,-12 24 5345 0 0,18-44-5600 0 0,1-16 882 0 0,3-21-1348 0 0,0 16 377 0 0,1 0 0 0 0,1 0 1 0 0,1 1-1 0 0,0 0 0 0 0,2 0 1 0 0,0 0-1 0 0,19-27 1 0 0,-19 33-74 0 0,1 1 1 0 0,0 0-1 0 0,1 0 1 0 0,1 1-1 0 0,0 0 1 0 0,0 1 0 0 0,1 1-1 0 0,1 0 1 0 0,-1 1-1 0 0,21-11 1 0 0,-29 18 13 0 0,1-1 0 0 0,-1 1 1 0 0,1 0-1 0 0,-1 1 0 0 0,7-2 0 0 0,-11 3-70 0 0,0 0 1 0 0,0 0-1 0 0,1 0 0 0 0,-1 0 1 0 0,0 0-1 0 0,0 0 0 0 0,0 0 0 0 0,0 0 1 0 0,0 0-1 0 0,0 0 0 0 0,0 0 0 0 0,1 1 1 0 0,-1-1-1 0 0,0 0 0 0 0,0 1 0 0 0,0-1 1 0 0,0 1-1 0 0,0 0 0 0 0,0-1 1 0 0,-1 1-1 0 0,1 0 0 0 0,0-1 0 0 0,0 1 1 0 0,0 0-1 0 0,-1 0 0 0 0,1 0 0 0 0,0 0 1 0 0,-1-1-1 0 0,1 1 0 0 0,0 0 0 0 0,-1 0 1 0 0,1 2-1 0 0,3 8-2763 0 0,-3-2-2228 0 0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46.70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435 101 6625 0 0,'0'0'8910'0'0,"-32"-4"-8723"0"0,-100-9-22 0 0,125 12-141 0 0,0 1-1 0 0,0 0 0 0 0,0 0 0 0 0,-10 2 1 0 0,15-1-14 0 0,1-1 1 0 0,-1 1 0 0 0,1 0 0 0 0,-1-1 0 0 0,1 1 0 0 0,-1 0 0 0 0,1 0-1 0 0,0-1 1 0 0,0 1 0 0 0,-3 2 0 0 0,-3 4 45 0 0,-8 3 1 0 0,1 1-1 0 0,0 1 0 0 0,1 1 0 0 0,0-1 0 0 0,1 2 0 0 0,1 0 0 0 0,-16 25 0 0 0,20-28-94 0 0,2-1 1 0 0,-1 2-1 0 0,1-1 0 0 0,1 0 0 0 0,0 1 0 0 0,1 0 1 0 0,0 0-1 0 0,1 0 0 0 0,0 1 0 0 0,1-1 0 0 0,0 0 1 0 0,1 15-1 0 0,1-23 17 0 0,-1 1 1 0 0,1-1 0 0 0,0 1-1 0 0,0-1 1 0 0,0 0 0 0 0,0 1-1 0 0,1-1 1 0 0,0 0 0 0 0,0 0-1 0 0,0 0 1 0 0,0 0 0 0 0,1-1-1 0 0,0 1 1 0 0,-1 0 0 0 0,1-1-1 0 0,0 0 1 0 0,1 0 0 0 0,-1 0-1 0 0,1 0 1 0 0,-1 0 0 0 0,1-1-1 0 0,0 1 1 0 0,0-1 0 0 0,5 2-1 0 0,-3-2 89 0 0,1 1-1 0 0,-1-2 1 0 0,1 1-1 0 0,0-1 1 0 0,0 0-1 0 0,0 0 1 0 0,-1-1 0 0 0,1 0-1 0 0,0 0 1 0 0,0 0-1 0 0,0-1 1 0 0,0 0-1 0 0,0-1 1 0 0,-1 0-1 0 0,8-2 1 0 0,4-3 108 0 0,0-2 1 0 0,0 0-1 0 0,-1-1 1 0 0,0 0-1 0 0,-1-1 1 0 0,0-1-1 0 0,0-1 1 0 0,-2 0-1 0 0,0-1 1 0 0,14-17-1 0 0,-20 21-32 0 0,0 0-1 0 0,-1-1 1 0 0,0 0-1 0 0,-1 0 1 0 0,0 0-1 0 0,-1-1 1 0 0,0 0-1 0 0,-1 0 1 0 0,0 0-1 0 0,-1 0 1 0 0,0-1-1 0 0,-1 0 1 0 0,0 1-1 0 0,-1-1 1 0 0,-1 0-1 0 0,-1-21 1 0 0,0 29-122 0 0,0 0-1 0 0,0 0 1 0 0,-1 0 0 0 0,1 1 0 0 0,-1-1 0 0 0,0 0-1 0 0,0 0 1 0 0,-1 1 0 0 0,1 0 0 0 0,-1-1-1 0 0,0 1 1 0 0,0 0 0 0 0,-7-7 0 0 0,4 6-48 0 0,0 1 1 0 0,0-1 0 0 0,0 1-1 0 0,-1 0 1 0 0,1 0-1 0 0,-1 1 1 0 0,0 0 0 0 0,-12-3-1 0 0,3 1-64 0 0,-1 2 0 0 0,-1 0-1 0 0,1 1 1 0 0,0 1 0 0 0,-1 0 0 0 0,1 1 0 0 0,-27 4-1 0 0,34-2-82 0 0,-1 1-1 0 0,1-1 1 0 0,-1 2-1 0 0,1 0 1 0 0,0 0-1 0 0,0 1 1 0 0,1 0 0 0 0,-1 0-1 0 0,1 1 1 0 0,0 1-1 0 0,1-1 1 0 0,0 2-1 0 0,0-1 1 0 0,0 1-1 0 0,1 0 1 0 0,-11 15-1 0 0,12-13-825 0 0,0-1 0 0 0,0 1 0 0 0,1 0 0 0 0,-3 11-1 0 0,5-11-972 0 0,0-1 0 0 0,1 0 0 0 0,0 1-1 0 0,-1 18 1 0 0,2-12-666 0 0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47.09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0 276 360 0 0,'0'0'16892'0'0,"21"3"-17758"0"0,2-1 887 0 0,35 10 0 0 0,-57-11-20 0 0,1-1 1 0 0,-1 1-1 0 0,0 0 1 0 0,1-1 0 0 0,-1 1-1 0 0,0 0 1 0 0,0-1-1 0 0,0 1 1 0 0,0 0 0 0 0,1 0-1 0 0,-1 0 1 0 0,-1 0-1 0 0,1 0 1 0 0,0 1 0 0 0,0-1-1 0 0,0 0 1 0 0,-1 0-1 0 0,1 0 1 0 0,0 1 0 0 0,-1-1-1 0 0,1 0 1 0 0,-1 1-1 0 0,1-1 1 0 0,-1 1 0 0 0,0-1-1 0 0,0 0 1 0 0,0 1-1 0 0,0-1 1 0 0,0 1 0 0 0,0-1-1 0 0,0 0 1 0 0,0 1-1 0 0,0-1 1 0 0,-1 3 0 0 0,0 6 2 0 0,2-1-21 0 0,0 0 0 0 0,0-1 0 0 0,1 1 0 0 0,0-1 0 0 0,1 1 0 0 0,0-1 0 0 0,0 0 0 0 0,8 14 0 0 0,-10-20 46 0 0,0 0 1 0 0,0-1-1 0 0,0 1 0 0 0,1 0 0 0 0,-1 0 1 0 0,1-1-1 0 0,-1 1 0 0 0,1-1 0 0 0,0 1 1 0 0,0-1-1 0 0,-1 0 0 0 0,1 1 0 0 0,0-1 1 0 0,0 0-1 0 0,0 0 0 0 0,0 0 0 0 0,0-1 1 0 0,1 1-1 0 0,-1-1 0 0 0,0 1 0 0 0,0-1 1 0 0,0 1-1 0 0,1-1 0 0 0,-1 0 0 0 0,0 0 1 0 0,0 0-1 0 0,1-1 0 0 0,-1 1 0 0 0,0 0 1 0 0,0-1-1 0 0,0 1 0 0 0,0-1 0 0 0,1 0 1 0 0,-1 0-1 0 0,0 0 0 0 0,0 0 0 0 0,0 0 1 0 0,3-3-1 0 0,23-17 221 0 0,-1-1 1 0 0,0-1 0 0 0,-2-1-1 0 0,36-45 1 0 0,-53 60-197 0 0,69-90 188 0 0,-52 63-240 0 0,2 2 0 0 0,46-45 0 0 0,-44 56-38 0 0,-27 21 13 0 0,-1 1-1 0 0,1 0 1 0 0,0 0-1 0 0,0 0 1 0 0,0 0-1 0 0,0 0 1 0 0,0 0-1 0 0,0 1 1 0 0,0-1-1 0 0,0 1 1 0 0,0-1-1 0 0,1 1 1 0 0,-1 0-1 0 0,4 0 1 0 0,-5 1-5 0 0,0 0 0 0 0,1 1 1 0 0,-1-1-1 0 0,0 0 1 0 0,0 1-1 0 0,0 0 0 0 0,0-1 1 0 0,0 1-1 0 0,-1-1 0 0 0,1 1 1 0 0,0 0-1 0 0,-1 0 0 0 0,1-1 1 0 0,-1 1-1 0 0,1 3 1 0 0,2 7-10 0 0,4 8 115 0 0,-1 0 1 0 0,-1 0-1 0 0,-1 1 0 0 0,-1-1 1 0 0,-1 1-1 0 0,-1 0 1 0 0,-1-1-1 0 0,-3 34 0 0 0,2-48 35 0 0,-1 1 0 0 0,0-1 0 0 0,-1 0-1 0 0,1 0 1 0 0,-1 0 0 0 0,0-1-1 0 0,-1 1 1 0 0,-4 6 0 0 0,5-8-86 0 0,-1 1 0 0 0,1-1 1 0 0,0 1-1 0 0,1 0 0 0 0,-1 0 0 0 0,1 0 1 0 0,0 1-1 0 0,0-1 0 0 0,1 0 0 0 0,0 1 1 0 0,-2 7-1 0 0,3-11-28 0 0,1-1 1 0 0,-1 1-1 0 0,0-1 0 0 0,0 1 0 0 0,1-1 1 0 0,-1 1-1 0 0,0-1 0 0 0,1 0 1 0 0,0 1-1 0 0,-1-1 0 0 0,1 0 1 0 0,0 1-1 0 0,-1-1 0 0 0,1 0 0 0 0,0 0 1 0 0,0 0-1 0 0,0 0 0 0 0,0 0 1 0 0,2 2-1 0 0,1-1 16 0 0,-1 0 0 0 0,0 0 0 0 0,1 0 0 0 0,-1-1 0 0 0,1 1 0 0 0,0-1 0 0 0,5 1 0 0 0,4 1 11 0 0,1-1 0 0 0,-1-1 0 0 0,21-1-1 0 0,-17-1-371 0 0,-1-1-1 0 0,1 0 0 0 0,0-1 0 0 0,29-11 0 0 0,8-7-3007 0 0,-3-2-3840 0 0,-31 13-944 0 0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47.46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262 0 19068 0 0,'0'0'187'0'0,"21"38"117"0"0,63 126 16 0 0,-79-153-269 0 0,0 0 0 0 0,0 0 0 0 0,-1 1 0 0 0,-1 0 0 0 0,0-1 0 0 0,-1 1 0 0 0,0 0 0 0 0,-1 0 0 0 0,0 0 0 0 0,-1 18-1 0 0,0 0 83 0 0,-2 30 104 0 0,-2 1-1 0 0,-2-1 0 0 0,-3-1 1 0 0,-3 1-1 0 0,-3-2 1 0 0,-2 0-1 0 0,-32 74 0 0 0,-70 124-2271 0 0,-15-11-7822 0 0,132-242 9632 0 0,-26 46-10121 0 0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58.16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157 1101 1944 0 0,'0'0'12586'0'0,"-2"-3"-12106"0"0,-6-11-184 0 0,6 10-188 0 0,77 1-7060 0 0,-54 1 7217 0 0,0-2 1 0 0,-1 0 0 0 0,1-1 0 0 0,-1 0 0 0 0,0-2-1 0 0,24-11 1 0 0,-2-3-170 0 0,-2-1 0 0 0,0-2 0 0 0,-2-2 0 0 0,52-44 0 0 0,-67 48 66 0 0,-1 0 0 0 0,-1-1-1 0 0,-1-1 1 0 0,-1-1 0 0 0,-1-1 0 0 0,-1 0-1 0 0,20-45 1 0 0,-23 36-126 0 0,-1-1 1 0 0,-1 0 0 0 0,-3-1-1 0 0,-1 0 1 0 0,-1 0-1 0 0,-3-1 1 0 0,0 0-1 0 0,-3 0 1 0 0,-3-44-1 0 0,0 59 82 0 0,-1 1 1 0 0,0-1-1 0 0,-2 1 0 0 0,-1 0 0 0 0,0 1 0 0 0,-10-23 0 0 0,15 42-117 0 0,0-1-1 0 0,0 1 1 0 0,0 0-1 0 0,0 0 1 0 0,0 0-1 0 0,-1 0 1 0 0,1 0-1 0 0,0 0 1 0 0,-1 1 0 0 0,0-1-1 0 0,1 0 1 0 0,-1 1-1 0 0,0-1 1 0 0,0 1-1 0 0,0-1 1 0 0,0 1-1 0 0,0 0 1 0 0,0 0-1 0 0,0 0 1 0 0,0 0-1 0 0,-1 0 1 0 0,1 1-1 0 0,0-1 1 0 0,-1 1 0 0 0,-3-1-1 0 0,3 1-60 0 0,0 1 0 0 0,0-1 0 0 0,0 1 0 0 0,0 0 0 0 0,1 0 0 0 0,-1 0 0 0 0,0 1 0 0 0,0-1 0 0 0,1 1 0 0 0,-1-1 0 0 0,1 1 0 0 0,-1 0 0 0 0,1 0 0 0 0,0 0-1 0 0,0 0 1 0 0,0 0 0 0 0,0 0 0 0 0,0 1 0 0 0,-3 4 0 0 0,-22 39-14 0 0,1 1-1 0 0,2 2 0 0 0,2 0 0 0 0,3 1 1 0 0,1 1-1 0 0,3 1 0 0 0,-15 92 1 0 0,9 28 46 0 0,2 184 0 0 0,14-229 44 0 0,-1 537 70 0 0,7-441-46 0 0,-1-213 65 0 0,-1 1 0 0 0,1-1 0 0 0,-2 0 0 0 0,1 0 0 0 0,-1 1 0 0 0,-1-1 0 0 0,0-1 0 0 0,0 1 0 0 0,-7 13 0 0 0,8-19 18 0 0,-1 0 0 0 0,1-1-1 0 0,-1 1 1 0 0,0 0 0 0 0,0-1-1 0 0,0 1 1 0 0,-1-1 0 0 0,1 0-1 0 0,-1 0 1 0 0,0-1 0 0 0,1 1-1 0 0,-1-1 1 0 0,0 0 0 0 0,-1 0-1 0 0,1 0 1 0 0,0 0 0 0 0,-1-1 0 0 0,1 1-1 0 0,0-1 1 0 0,-1 0 0 0 0,0-1-1 0 0,-8 1 1 0 0,4-1-1 0 0,0-1 1 0 0,1 0-1 0 0,-1 0 1 0 0,0-1-1 0 0,0 0 1 0 0,1-1-1 0 0,-1 0 0 0 0,1 0 1 0 0,0-1-1 0 0,0 0 1 0 0,0 0-1 0 0,1-1 1 0 0,-1 0-1 0 0,-9-9 0 0 0,-7-7-55 0 0,2-1 1 0 0,-35-42-1 0 0,39 41-204 0 0,1-1 1 0 0,1 0 0 0 0,2-1 0 0 0,0-1-1 0 0,1 0 1 0 0,2-1 0 0 0,1 0-1 0 0,-10-42 1 0 0,13 37-1362 0 0,-3-36 0 0 0,7-34-5028 0 0,3 93 5698 0 0,0 1 1 0 0,1-1 0 0 0,1 1-1 0 0,-1-1 1 0 0,1 1 0 0 0,1 0-1 0 0,5-13 1 0 0,-1 8 695 0 0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59.21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0 801 936 0 0,'0'0'5992'0'0,"32"-14"-5786"0"0,97-45-18 0 0,-102 47 140 0 0,0 0 1 0 0,-1-3 0 0 0,35-23-1 0 0,-44 26-171 0 0,-4 2 79 0 0,1 0 1 0 0,-1-1 0 0 0,-1-1 0 0 0,0 0 0 0 0,-1-1 0 0 0,0 0 0 0 0,-1 0-1 0 0,0-1 1 0 0,-1-1 0 0 0,11-25 0 0 0,-11 20 125 0 0,-2-1 0 0 0,-1-1 0 0 0,0 1 0 0 0,-1-1 1 0 0,-2 0-1 0 0,0 0 0 0 0,-1-36 0 0 0,-2-2 2609 0 0,0 61-2969 0 0,0-1 0 0 0,0 0 0 0 0,0 0 0 0 0,0 0 0 0 0,0 0-1 0 0,0 0 1 0 0,0 0 0 0 0,0 0 0 0 0,0 0 0 0 0,0 0 0 0 0,0 0-1 0 0,0 0 1 0 0,0 0 0 0 0,0 0 0 0 0,0 0 0 0 0,-1 0 0 0 0,1 0-1 0 0,0 0 1 0 0,0 0 0 0 0,0 0 0 0 0,0 1 0 0 0,0-1 0 0 0,0 0 0 0 0,0 0-1 0 0,0 0 1 0 0,0 0 0 0 0,0 0 0 0 0,-1 0 0 0 0,1 0 0 0 0,0-1-1 0 0,0 1 1 0 0,0 0 0 0 0,0 0 0 0 0,0 0 0 0 0,0 0 0 0 0,0 0-1 0 0,0 0 1 0 0,0 0 0 0 0,0 0 0 0 0,0 0 0 0 0,0 0 0 0 0,-1 0-1 0 0,1 0 1 0 0,0 0 0 0 0,0 0 0 0 0,0 0 0 0 0,0 0 0 0 0,0 0 0 0 0,0 0-1 0 0,0 0 1 0 0,0-1 0 0 0,0 1 0 0 0,0 0 0 0 0,0 0 0 0 0,0 0-1 0 0,0 0 1 0 0,0 0 0 0 0,0 0 0 0 0,0 0 0 0 0,0 0 0 0 0,0 0-1 0 0,0 0 1 0 0,0 0 0 0 0,0-1 0 0 0,0 1 0 0 0,0 0 0 0 0,-4 8-989 0 0,-5 31 447 0 0,2 1-1 0 0,-3 67 0 0 0,11 18 310 0 0,0-108 137 0 0,1 0 1 0 0,0-1 0 0 0,6 20-1 0 0,-7-32 51 0 0,0 1 1 0 0,0-1-1 0 0,0-1 0 0 0,1 1 0 0 0,0 0 0 0 0,0 0 0 0 0,0 0 0 0 0,0-1 0 0 0,0 1 0 0 0,1-1 0 0 0,-1 0 1 0 0,1 0-1 0 0,0 0 0 0 0,0 0 0 0 0,0 0 0 0 0,0 0 0 0 0,8 3 0 0 0,-9-5 84 0 0,1 0 0 0 0,-1-1 0 0 0,0 1 0 0 0,1-1 0 0 0,-1 0 0 0 0,1 0 0 0 0,-1 0 1 0 0,1 0-1 0 0,-1 0 0 0 0,1 0 0 0 0,-1-1 0 0 0,1 1 0 0 0,-1-1 0 0 0,0 0 0 0 0,1 0 0 0 0,-1 0 0 0 0,0 0 0 0 0,4-2 0 0 0,4-3 370 0 0,-1-1 1 0 0,16-13-1 0 0,-10 7-163 0 0,5-4 11 0 0,-1-1 0 0 0,-1 0 0 0 0,-1-2 1 0 0,-1 0-1 0 0,18-27 0 0 0,58-116 588 0 0,-87 154-828 0 0,2-11 147 0 0,-8 17-602 0 0,-4 13-652 0 0,-2 8 879 0 0,0 0-1 0 0,2 0 1 0 0,0 1-1 0 0,1 0 1 0 0,1 0 0 0 0,-2 37-1 0 0,5-46 164 0 0,1 1-1 0 0,0-1 0 0 0,0 0 0 0 0,1 0 1 0 0,0 0-1 0 0,6 14 0 0 0,-6-18-15 0 0,1 0 0 0 0,0-1 0 0 0,0 1 0 0 0,0-1 0 0 0,1 0 0 0 0,0 0 0 0 0,0 0-1 0 0,0 0 1 0 0,0-1 0 0 0,1 1 0 0 0,7 4 0 0 0,-6-5 59 0 0,0-1-1 0 0,0 0 1 0 0,1 0-1 0 0,-1 0 1 0 0,1-1-1 0 0,0 0 1 0 0,0 0-1 0 0,0-1 0 0 0,0 0 1 0 0,0 0-1 0 0,0 0 1 0 0,0-1-1 0 0,0 0 1 0 0,0-1-1 0 0,0 1 1 0 0,9-3-1 0 0,-6 0 29 0 0,1 1 0 0 0,-1-1 0 0 0,0-1 0 0 0,0 0 0 0 0,-1 0 0 0 0,1-1 0 0 0,-1 0 0 0 0,0-1 0 0 0,0 0 0 0 0,10-9 0 0 0,0-3 46 0 0,-1-2 0 0 0,-1 0 0 0 0,20-30 0 0 0,37-72 37 0 0,-51 82-108 0 0,-1 2 77 0 0,-1-1-1 0 0,-2-1 1 0 0,-2 0 0 0 0,-2-2-1 0 0,13-51 1 0 0,-27 72 948 0 0,-1 21-899 0 0,-2 16-2741 0 0,1 6 2283 0 0,1 0 1 0 0,3 32 0 0 0,0-39 289 0 0,0 1-1 0 0,0-1 1 0 0,2 0-1 0 0,-1 0 1 0 0,2 0-1 0 0,0-1 1 0 0,11 18-1 0 0,17 21 19 0 0,3-2 0 0 0,78 85 0 0 0,-108-128 7 0 0,-5-6 17 0 0,26 32-64 0 0,-27-32 82 0 0,1 1-1 0 0,-1-1 1 0 0,0 0 0 0 0,0 0-1 0 0,0 0 1 0 0,0 1 0 0 0,0-1-1 0 0,0 0 1 0 0,0 1 0 0 0,-1-1-1 0 0,0 1 1 0 0,1-1 0 0 0,-1 1-1 0 0,0 4 1 0 0,0-6 34 0 0,-1 0 0 0 0,1-1 0 0 0,-1 1 0 0 0,0 0 0 0 0,1 0 0 0 0,-1-1 0 0 0,1 1 0 0 0,-1 0 0 0 0,0 0 0 0 0,0-1 0 0 0,1 1 0 0 0,-1-1 0 0 0,0 1 0 0 0,0-1 0 0 0,0 1 0 0 0,0-1 0 0 0,1 0 0 0 0,-3 1 0 0 0,-22 7 373 0 0,14-5-243 0 0,-11 2-98 0 0,1-1 1 0 0,-1-1-1 0 0,0-1 0 0 0,0-1 1 0 0,-28-2-1 0 0,20 1-263 0 0,30-1 61 0 0,0 0 0 0 0,0 0 1 0 0,0 1-1 0 0,0-1 0 0 0,0 0 1 0 0,0 0-1 0 0,0 0 0 0 0,1 0 1 0 0,-1 1-1 0 0,0-1 0 0 0,0 0 1 0 0,1 0-1 0 0,-1 1 0 0 0,1-1 1 0 0,-1 0-1 0 0,0 1 0 0 0,1-1 1 0 0,-1 0-1 0 0,1 1 0 0 0,1-2 1 0 0,101-85-684 0 0,34-31 1499 0 0,63-97 1833 0 0,-179 188-751 0 0,-16 18 688 0 0,-14 18-1736 0 0,-3 6-779 0 0,1 0 0 0 0,0 1 0 0 0,1 0-1 0 0,1 0 1 0 0,1 1 0 0 0,0 1 0 0 0,-7 21 0 0 0,6-10 21 0 0,1 1 0 0 0,2 0 1 0 0,-5 52-1 0 0,10-75-8 0 0,1-1-1 0 0,-1 1 1 0 0,1-1 0 0 0,1 1 0 0 0,0-1 0 0 0,-1 1 0 0 0,2-1 0 0 0,-1 0 0 0 0,1 0 0 0 0,3 9 0 0 0,-3-12 25 0 0,0-1 1 0 0,0 1-1 0 0,0-1 1 0 0,0 1-1 0 0,0-1 1 0 0,0 0 0 0 0,0 0-1 0 0,1 0 1 0 0,0 0-1 0 0,-1 0 1 0 0,1 0-1 0 0,0-1 1 0 0,-1 1 0 0 0,1-1-1 0 0,0 0 1 0 0,0 0-1 0 0,0 0 1 0 0,0 0-1 0 0,1 0 1 0 0,-1-1 0 0 0,0 1-1 0 0,0-1 1 0 0,4 0-1 0 0,11 0-336 0 0,-1 0 0 0 0,0-2 0 0 0,0 0-1 0 0,0-1 1 0 0,32-9 0 0 0,37-19-6392 0 0,-56 19-355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3:59:56.55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1 655 3033 0 0,'0'0'5941'0'0,"12"-2"-5189"0"0,3 1-547 0 0,-9 1-140 0 0,0 0 1 0 0,0-1 0 0 0,0 0-1 0 0,0 0 1 0 0,0 0 0 0 0,0-1-1 0 0,-1 0 1 0 0,1 0 0 0 0,0 0-1 0 0,6-5 1 0 0,14-7 179 0 0,-1-1 1 0 0,-1-1-1 0 0,-1-1 1 0 0,0-1-1 0 0,-1-1 1 0 0,-1-1-1 0 0,25-31 1 0 0,-35 37-69 0 0,-1 0 1 0 0,0 0 0 0 0,-1-1-1 0 0,-1-1 1 0 0,-1 1 0 0 0,0-1 0 0 0,-1-1-1 0 0,0 1 1 0 0,-1-1 0 0 0,-2 0-1 0 0,1 0 1 0 0,-2-1 0 0 0,1-25 0 0 0,-3 28-3 0 0,0 1 0 0 0,-1 0 0 0 0,-1 0 0 0 0,-1-1 0 0 0,0 1 0 0 0,-7-21 0 0 0,8 29-88 0 0,-1 0 1 0 0,0 1-1 0 0,0-1 1 0 0,0 1-1 0 0,-1 0 0 0 0,1-1 1 0 0,-1 2-1 0 0,0-1 0 0 0,-1 0 1 0 0,1 1-1 0 0,-1 0 0 0 0,0 0 1 0 0,0 0-1 0 0,0 1 0 0 0,-1-1 1 0 0,1 1-1 0 0,-10-3 1 0 0,12 5-73 0 0,0-1 0 0 0,0 1 0 0 0,0 0 0 0 0,0 0 1 0 0,0 1-1 0 0,-1-1 0 0 0,1 1 0 0 0,0-1 1 0 0,0 1-1 0 0,0 0 0 0 0,-1 0 0 0 0,1 1 1 0 0,0-1-1 0 0,0 1 0 0 0,-1-1 0 0 0,-3 3 1 0 0,4-2-59 0 0,0 1 0 0 0,0 0 1 0 0,0 0-1 0 0,1 1 0 0 0,-1-1 0 0 0,0 1 1 0 0,1-1-1 0 0,-1 1 0 0 0,1 0 1 0 0,0 0-1 0 0,0 0 0 0 0,0 0 0 0 0,1 0 1 0 0,-3 6-1 0 0,-19 45-23 0 0,2 0-1 0 0,3 2 1 0 0,2 0 0 0 0,-8 61-1 0 0,11-27-2 0 0,-3 173 1 0 0,17-254 66 0 0,0 0 0 0 0,0 0 0 0 0,0 0 0 0 0,1 0 0 0 0,1 0 0 0 0,-1-1 0 0 0,1 1 0 0 0,1-1 1 0 0,0 0-1 0 0,0 0 0 0 0,0 0 0 0 0,1 0 0 0 0,0-1 0 0 0,1 0 0 0 0,0 0 0 0 0,0 0 0 0 0,0 0 0 0 0,12 8 1 0 0,-10-9-44 0 0,0 0 0 0 0,0-1 0 0 0,0 0 0 0 0,1-1 0 0 0,-1 0 1 0 0,1 0-1 0 0,0 0 0 0 0,0-2 0 0 0,1 1 0 0 0,-1-1 1 0 0,1 0-1 0 0,-1-1 0 0 0,1 0 0 0 0,-1 0 0 0 0,1-1 0 0 0,0-1 1 0 0,14-1-1 0 0,-15-1-956 0 0,1 0 0 0 0,-1-1 0 0 0,1 0 0 0 0,-1 0 0 0 0,-1-1 0 0 0,16-10 1 0 0,-15 9-1276 0 0,5-2-4651 0 0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3:59.57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15627 0 0,'0'0'392'0'0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4:00.2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323 239 608 0 0,'0'0'3368'0'0,"-19"31"-2767"0"0,-58 100-132 0 0,72-124-389 0 0,1 0-1 0 0,0 0 1 0 0,1 0-1 0 0,0 0 1 0 0,0 1-1 0 0,0 0 1 0 0,-3 14-1 0 0,4-10 39 0 0,1-7-107 0 0,0 1-1 0 0,0-1 1 0 0,1 0 0 0 0,0 0-1 0 0,-1 1 1 0 0,2-1-1 0 0,-1 0 1 0 0,1 1 0 0 0,-1-1-1 0 0,2 0 1 0 0,-1 0 0 0 0,0 0-1 0 0,1 0 1 0 0,0 0 0 0 0,3 5-1 0 0,-3-6 54 0 0,1-1 1 0 0,0 1-1 0 0,0-1 0 0 0,0 0 0 0 0,0 0 0 0 0,1 0 0 0 0,-1 0 1 0 0,1 0-1 0 0,0-1 0 0 0,0 0 0 0 0,0 1 0 0 0,0-1 1 0 0,0-1-1 0 0,0 1 0 0 0,1-1 0 0 0,-1 0 0 0 0,0 0 0 0 0,6 1 1 0 0,6 0 489 0 0,0-1 0 0 0,0 0 0 0 0,0-1 0 0 0,0-1 0 0 0,0 0 0 0 0,0-1 0 0 0,0-1 1 0 0,0-1-1 0 0,0 0 0 0 0,22-9 0 0 0,-26 8-212 0 0,0-1-1 0 0,0 0 1 0 0,0 0 0 0 0,-1-1 0 0 0,0 0-1 0 0,0-1 1 0 0,-1-1 0 0 0,0 0 0 0 0,-1 0-1 0 0,0 0 1 0 0,0-1 0 0 0,-1-1-1 0 0,9-15 1 0 0,-13 19-261 0 0,-1 0-1 0 0,0-1 1 0 0,0 0-1 0 0,-1 1 1 0 0,0-1-1 0 0,-1 0 1 0 0,1 0-1 0 0,-1 0 0 0 0,-1 0 1 0 0,0-1-1 0 0,0 1 1 0 0,-1 0-1 0 0,1 0 1 0 0,-2 0-1 0 0,1 0 1 0 0,-1 0-1 0 0,-1 0 1 0 0,1 1-1 0 0,-1-1 1 0 0,0 1-1 0 0,-1-1 1 0 0,0 1-1 0 0,0 0 1 0 0,-1 1-1 0 0,1-1 1 0 0,-2 1-1 0 0,1 0 0 0 0,-1 0 1 0 0,1 0-1 0 0,-2 1 1 0 0,1 0-1 0 0,0 0 1 0 0,-1 0-1 0 0,-9-3 1 0 0,3 1-144 0 0,-1 1 1 0 0,0 1-1 0 0,-1 0 1 0 0,1 1-1 0 0,-1 1 1 0 0,0 0-1 0 0,-15-1 0 0 0,-14 1-77 0 0,-49 4-1 0 0,81 0 68 0 0,-1 0-1 0 0,1 1 1 0 0,0 0-1 0 0,0 1 1 0 0,0 0-1 0 0,0 1 1 0 0,1 0 0 0 0,0 1-1 0 0,-1 1 1 0 0,2 0-1 0 0,-1 0 1 0 0,1 1-1 0 0,0 0 1 0 0,0 0-1 0 0,0 2 1 0 0,1-1-1 0 0,1 1 1 0 0,0 0-1 0 0,0 1 1 0 0,0-1-1 0 0,-10 21 1 0 0,11-16-74 0 0,0 0 0 0 0,1 1 0 0 0,1 0 0 0 0,1 0 0 0 0,0 0 1 0 0,0 0-1 0 0,2 1 0 0 0,0 0 0 0 0,0-1 0 0 0,2 1 0 0 0,0 0 0 0 0,3 19 0 0 0,-2-30 103 0 0,0 0 0 0 0,0 0-1 0 0,1 0 1 0 0,0-1-1 0 0,0 1 1 0 0,0 0 0 0 0,1-1-1 0 0,0 1 1 0 0,0-1 0 0 0,0 0-1 0 0,0 0 1 0 0,0 0 0 0 0,1 0-1 0 0,0 0 1 0 0,0-1 0 0 0,0 0-1 0 0,0 0 1 0 0,0 0-1 0 0,1 0 1 0 0,-1-1 0 0 0,1 1-1 0 0,0-1 1 0 0,-1-1 0 0 0,1 1-1 0 0,0 0 1 0 0,0-1 0 0 0,9 1-1 0 0,0 0 147 0 0,0-1 0 0 0,0 0 0 0 0,1-1 0 0 0,-1-1 0 0 0,0 0 0 0 0,0-1 0 0 0,0 0 0 0 0,26-8 0 0 0,6-7 333 0 0,0-2-1 0 0,-1-2 0 0 0,-2-2 1 0 0,79-54-1 0 0,141-137 387 0 0,-198 158-795 0 0,-56 49-61 0 0,-6 3-6 0 0,1 0 0 0 0,0 1 0 0 0,-1 0 1 0 0,2-1-1 0 0,-1 2 0 0 0,0-1 0 0 0,1 0 0 0 0,-1 1 1 0 0,1 0-1 0 0,-1 0 0 0 0,7-2 0 0 0,-10 4-310 0 0,-1 28-1040 0 0,-4 23 1512 0 0,-1 0 0 0 0,-3 0 1 0 0,-17 57-1 0 0,11-47 18 0 0,7-30 220 0 0,-2 0 0 0 0,-15 38 0 0 0,33-81-192 0 0,1 1-1 0 0,0 1 1 0 0,0 0 0 0 0,13-10 0 0 0,6-6-122 0 0,8-8-69 0 0,1 1 0 0 0,2 2 0 0 0,1 2-1 0 0,1 2 1 0 0,2 2 0 0 0,0 1 0 0 0,89-32 0 0 0,-114 50-15 0 0,0 1 0 0 0,0 0 0 0 0,0 2 0 0 0,22-2 0 0 0,-31 5-1 0 0,1 0-1 0 0,0 0 1 0 0,0 1 0 0 0,0 1-1 0 0,-1 0 1 0 0,1 0-1 0 0,-1 1 1 0 0,19 7 0 0 0,-18-5 61 0 0,0-1 1 0 0,1-1 0 0 0,-1 0 0 0 0,1 0-1 0 0,-1-1 1 0 0,1-1 0 0 0,0 0 0 0 0,0-1-1 0 0,0 0 1 0 0,0 0 0 0 0,-1-1 0 0 0,24-6-1 0 0,-22 4 58 0 0,1-1 0 0 0,-1-1 1 0 0,0-1-1 0 0,0 0 0 0 0,0 0 0 0 0,-1-1 0 0 0,0-1 0 0 0,0 0 0 0 0,-1 0 0 0 0,17-17 0 0 0,-23 19-1 0 0,0 0 1 0 0,0-1-1 0 0,0 0 1 0 0,-1 0-1 0 0,0 0 0 0 0,-1-1 1 0 0,1 1-1 0 0,-1-1 1 0 0,-1 0-1 0 0,1 0 0 0 0,-2 0 1 0 0,1 0-1 0 0,-1 0 1 0 0,0 0-1 0 0,0 0 0 0 0,-1 0 1 0 0,-1-1-1 0 0,-1-13 1 0 0,2 20-69 0 0,-1-1 1 0 0,0 0 0 0 0,0 0 0 0 0,0 0 0 0 0,0 1 0 0 0,0-1 0 0 0,0 0-1 0 0,-1 1 1 0 0,1 0 0 0 0,-1-1 0 0 0,0 1 0 0 0,0 0 0 0 0,0-1 0 0 0,0 1 0 0 0,0 0-1 0 0,0 1 1 0 0,0-1 0 0 0,-1 0 0 0 0,1 1 0 0 0,-1-1 0 0 0,1 1 0 0 0,-1 0-1 0 0,0-1 1 0 0,1 1 0 0 0,-1 1 0 0 0,0-1 0 0 0,0 0 0 0 0,0 1 0 0 0,0-1-1 0 0,1 1 1 0 0,-1 0 0 0 0,0 0 0 0 0,0 0 0 0 0,0 0 0 0 0,0 1 0 0 0,0-1 0 0 0,0 1-1 0 0,1-1 1 0 0,-1 1 0 0 0,0 0 0 0 0,0 0 0 0 0,1 1 0 0 0,-1-1 0 0 0,1 0-1 0 0,-1 1 1 0 0,1 0 0 0 0,-4 2 0 0 0,-5 7-61 0 0,0 0-1 0 0,0 0 1 0 0,1 1 0 0 0,1 1-1 0 0,0-1 1 0 0,1 1 0 0 0,0 1-1 0 0,1 0 1 0 0,0 0 0 0 0,1 0 0 0 0,-5 20-1 0 0,5-11-16 0 0,1 1 1 0 0,1 0-1 0 0,1 0 0 0 0,1 0 1 0 0,1 0-1 0 0,3 37 0 0 0,-1-52 44 0 0,0 1 1 0 0,1 0-1 0 0,1 0 0 0 0,-1-1 0 0 0,2 1 0 0 0,-1-1 1 0 0,1 0-1 0 0,1 0 0 0 0,-1 0 0 0 0,2-1 0 0 0,-1 0 1 0 0,1 0-1 0 0,10 11 0 0 0,-7-9-482 0 0,1-1 1 0 0,1 0-1 0 0,17 11 1 0 0,-13-10-1800 0 0,0-1-1 0 0,22 8 1 0 0,-13-7-8061 0 0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4:00.81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20188 0 0,'0'0'1041'0'0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52.79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574 0 4049 0 0,'0'0'4419'0'0,"-30"2"-3852"0"0,-95 9-47 0 0,117-11-405 0 0,0 1 0 0 0,0 1 0 0 0,0 0 0 0 0,-12 3 0 0 0,18-4-81 0 0,0 0 1 0 0,1 0-1 0 0,-1 0 0 0 0,1 0 1 0 0,-1 0-1 0 0,1 0 1 0 0,0 0-1 0 0,-1 1 0 0 0,1-1 1 0 0,0 0-1 0 0,-1 2 0 0 0,-8 8 100 0 0,-7 6 231 0 0,1 1 0 0 0,-23 36 1 0 0,-8 7 362 0 0,38-50-572 0 0,-14 14 75 0 0,1 2 0 0 0,1 0 0 0 0,1 2 0 0 0,-30 57 0 0 0,32-42-202 0 0,3 1 1 0 0,-13 54-1 0 0,24-80-29 0 0,0-1 1 0 0,2 0-1 0 0,0 1 0 0 0,1-1 1 0 0,1 1-1 0 0,0 0 1 0 0,5 27-1 0 0,-3-38 9 0 0,-1-1 1 0 0,2 1-1 0 0,-1-1 0 0 0,1 1 1 0 0,0-1-1 0 0,0 0 0 0 0,1 0 1 0 0,0 0-1 0 0,0-1 0 0 0,1 1 0 0 0,0-1 1 0 0,0 0-1 0 0,0 0 0 0 0,1-1 1 0 0,0 0-1 0 0,0 0 0 0 0,0 0 1 0 0,1 0-1 0 0,0-1 0 0 0,7 3 1 0 0,1 0 78 0 0,-1-2 1 0 0,1 0 0 0 0,0-1 0 0 0,1 0-1 0 0,-1-1 1 0 0,1-1 0 0 0,-1 0-1 0 0,21-1 1 0 0,-23-2 69 0 0,-1 1 0 0 0,1-1 0 0 0,-1-1 0 0 0,1 0 0 0 0,-1-1 0 0 0,0-1 0 0 0,0 0 0 0 0,0 0 0 0 0,-1-1 0 0 0,21-12 0 0 0,-26 14 29 0 0,-1-1-1 0 0,-1 0 1 0 0,1 0 0 0 0,0 0-1 0 0,-1-1 1 0 0,0 0-1 0 0,0 0 1 0 0,0 0 0 0 0,-1 0-1 0 0,0 0 1 0 0,0-1 0 0 0,0 1-1 0 0,3-9 1 0 0,-4 4 65 0 0,1 1 0 0 0,-2-1 0 0 0,1 0 1 0 0,-1 0-1 0 0,-1 0 0 0 0,1 0 0 0 0,-3-17 1 0 0,1 21-183 0 0,-1-1 1 0 0,1 1-1 0 0,-1 0 1 0 0,0 0 0 0 0,0 0-1 0 0,-1 0 1 0 0,0 0 0 0 0,0 0-1 0 0,0 1 1 0 0,-1-1 0 0 0,-5-5-1 0 0,0 0-40 0 0,-1 1 0 0 0,0 1-1 0 0,0-1 1 0 0,-14-8 0 0 0,20 15-105 0 0,0 1 0 0 0,0 0 0 0 0,-1 0 0 0 0,1 0 0 0 0,-1 0 0 0 0,1 1 0 0 0,-1-1 0 0 0,0 1 0 0 0,0 0 0 0 0,1 1 0 0 0,-1-1 0 0 0,0 1 0 0 0,0 0 0 0 0,0 0 0 0 0,0 0 0 0 0,1 1 0 0 0,-1 0 0 0 0,0 0 0 0 0,0 0 0 0 0,1 0 0 0 0,-7 4 0 0 0,-4 1-194 0 0,0 2 0 0 0,0 0 0 0 0,1 1 1 0 0,-24 19-1 0 0,13-8-792 0 0,-39 43-1 0 0,12-2-4553 0 0,32-37-3858 0 0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53.89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66 110 1008 0 0,'0'0'12016'0'0,"-9"4"-11237"0"0,-29 8-151 0 0,28-8 204 0 0,22-3 1407 0 0,-13 0-2287 0 0,1-1 0 0 0,-1 1 0 0 0,0 0 0 0 0,0-1 0 0 0,1 1 0 0 0,-1 0 0 0 0,1 0 0 0 0,-1-1 0 0 0,1 1 0 0 0,-1 0 0 0 0,1 0 0 0 0,-1 0 0 0 0,1 0 0 0 0,0 0 0 0 0,-1-1 0 0 0,1 1 0 0 0,0 0 0 0 0,0 0 0 0 0,-1 0 0 0 0,1 1 0 0 0,-5 28-1149 0 0,4-26 1141 0 0,-4 65 1084 0 0,15-81 2986 0 0,59-161-2802 0 0,-67 167-1300 0 0,1 0-1 0 0,0 0 1 0 0,0 0 0 0 0,1 0-1 0 0,6-8 1 0 0,16-8-7570 0 0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55.21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538 1 1192 0 0,'0'0'4020'0'0,"-31"21"-3483"0"0,-98 66-29 0 0,83-50-138 0 0,29-16-43 0 0,9-7-163 0 0,-12 16-40 0 0,1 2 0 0 0,2 0 0 0 0,1 1 0 0 0,2 1 0 0 0,1 0 0 0 0,2 1 0 0 0,1 1 0 0 0,2-1 0 0 0,1 1 0 0 0,2 1 0 0 0,1-1 0 0 0,2 43 0 0 0,2-75-110 0 0,0-1-1 0 0,1 0 1 0 0,-1 1 0 0 0,0-1-1 0 0,1 1 1 0 0,0-1 0 0 0,0 0 0 0 0,0 0-1 0 0,0 1 1 0 0,1-1 0 0 0,-1 0-1 0 0,1 0 1 0 0,0 0 0 0 0,0 0 0 0 0,0-1-1 0 0,0 1 1 0 0,4 3 0 0 0,-2-2 51 0 0,0-1 0 0 0,0 0 0 0 0,1 0 0 0 0,-1-1 0 0 0,1 1 0 0 0,0-1 1 0 0,0 0-1 0 0,0 0 0 0 0,0-1 0 0 0,7 2 0 0 0,4-1 174 0 0,-1 0 0 0 0,0-1 0 0 0,1-1 0 0 0,-1-1 0 0 0,0 0 0 0 0,30-6 0 0 0,-29 3-73 0 0,0-1 0 0 0,0-1-1 0 0,-1 0 1 0 0,1-1 0 0 0,-1 0 0 0 0,-1-2-1 0 0,0 1 1 0 0,19-16 0 0 0,-13 6 124 0 0,0 0 1 0 0,-1 0 0 0 0,-1-2-1 0 0,23-33 1 0 0,-35 43-111 0 0,1-1 1 0 0,-1 1-1 0 0,-1-1 1 0 0,0 0-1 0 0,-1-1 1 0 0,0 1-1 0 0,-1-1 1 0 0,3-16-1 0 0,-3 4 249 0 0,-1 0 0 0 0,-1 0 0 0 0,-2-29-1 0 0,0 42-342 0 0,-1 1-1 0 0,0-1 1 0 0,-1 1-1 0 0,0 0 1 0 0,-1 0-1 0 0,0 0 1 0 0,0 0-1 0 0,-1 1 1 0 0,0 0-1 0 0,-1 0 1 0 0,-10-13-1 0 0,9 12-26 0 0,-1 2 0 0 0,0-1 0 0 0,0 1 0 0 0,-1 0 0 0 0,0 1 0 0 0,0 0-1 0 0,-1 0 1 0 0,0 1 0 0 0,0 1 0 0 0,-15-7 0 0 0,15 9-104 0 0,0 0-1 0 0,0 0 1 0 0,-1 1-1 0 0,1 0 1 0 0,0 1-1 0 0,-1 0 1 0 0,1 1-1 0 0,-1 0 1 0 0,1 1-1 0 0,-1 0 1 0 0,1 0-1 0 0,0 1 1 0 0,0 1-1 0 0,0-1 1 0 0,0 2-1 0 0,0-1 1 0 0,0 2 0 0 0,-10 5-1 0 0,2 1-55 0 0,2 1-1 0 0,-1 0 0 0 0,2 1 1 0 0,0 1-1 0 0,0 0 1 0 0,1 1-1 0 0,1 0 1 0 0,-16 26-1 0 0,6-6 20 0 0,1 0 0 0 0,2 2 0 0 0,2 0-1 0 0,1 1 1 0 0,2 1 0 0 0,-14 57-1 0 0,17-48-14 0 0,5-25-93 0 0,2 1 0 0 0,0-1 0 0 0,-2 47 0 0 0,7-67 145 0 0,0-1 1 0 0,0 0-1 0 0,0 1 1 0 0,1-1 0 0 0,-1 1-1 0 0,1-1 1 0 0,0 0-1 0 0,0 1 1 0 0,0-1-1 0 0,0 0 1 0 0,0 0-1 0 0,0 0 1 0 0,0 0 0 0 0,1 0-1 0 0,-1 0 1 0 0,1 0-1 0 0,-1 0 1 0 0,3 2-1 0 0,0-1-82 0 0,0-1-1 0 0,0 1 0 0 0,0 0 1 0 0,1-1-1 0 0,-1 0 0 0 0,1 0 1 0 0,-1 0-1 0 0,8 1 0 0 0,7 1-1038 0 0,-1-2 0 0 0,1 0-1 0 0,29-1 1 0 0,-46-1 958 0 0,36 0-3912 0 0,-8 0-1006 0 0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55.60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167 169 3281 0 0,'0'0'2656'0'0,"-20"36"-2613"0"0,-63 113 0 0 0,53-86-14 0 0,23-30 1 0 0,5-14-13 0 0,-8 31 44 0 0,3 1 0 0 0,2 0 0 0 0,2 70 0 0 0,3-119-48 0 0,0-1 0 0 0,1 1 0 0 0,-1-1 1 0 0,0 0-1 0 0,1 1 0 0 0,-1-1 0 0 0,0 0 1 0 0,1 0-1 0 0,0 1 0 0 0,-1-1 0 0 0,1 0 1 0 0,0 0-1 0 0,-1 0 0 0 0,1 0 0 0 0,0 0 0 0 0,0 0 1 0 0,0 0-1 0 0,0 0 0 0 0,2 2 0 0 0,0-2 68 0 0,0 1-1 0 0,-1-1 1 0 0,1 0-1 0 0,0 0 1 0 0,0 0-1 0 0,0 0 0 0 0,0 0 1 0 0,5 0-1 0 0,3 0 191 0 0,-1-1 0 0 0,1 0-1 0 0,0-1 1 0 0,11-2 0 0 0,3-2-44 0 0,-1-1 0 0 0,0-1 0 0 0,0-2 0 0 0,29-13 0 0 0,-15 3 99 0 0,61-41 0 0 0,-79 45-20 0 0,0 0 0 0 0,-1-1 0 0 0,-1-1-1 0 0,0 0 1 0 0,-1-2 0 0 0,-1 0 0 0 0,-1-1 0 0 0,-1 0 0 0 0,-1-2 0 0 0,14-28 0 0 0,-21 38-163 0 0,-1-1-1 0 0,0 0 1 0 0,-1 0-1 0 0,-1 0 0 0 0,0 0 1 0 0,0-1-1 0 0,-2 1 1 0 0,0-1-1 0 0,0 0 0 0 0,-1 1 1 0 0,-1-1-1 0 0,0 0 0 0 0,-1 1 1 0 0,0 0-1 0 0,-1-1 1 0 0,-1 1-1 0 0,0 0 0 0 0,-1 0 1 0 0,0 1-1 0 0,-8-14 1 0 0,7 17-52 0 0,0 0 0 0 0,0 0 0 0 0,-1 1 1 0 0,0 1-1 0 0,0-1 0 0 0,-1 1 0 0 0,0 0 0 0 0,0 0 1 0 0,0 1-1 0 0,-1 0 0 0 0,0 1 0 0 0,0 0 1 0 0,-1 1-1 0 0,1-1 0 0 0,-14-3 0 0 0,6 4-105 0 0,0 0-1 0 0,1 1 0 0 0,-1 0 1 0 0,0 2-1 0 0,-1 0 1 0 0,1 0-1 0 0,0 2 0 0 0,-30 4 1 0 0,37-2-51 0 0,-1 0 0 0 0,1 0 1 0 0,0 1-1 0 0,0 0 0 0 0,0 1 0 0 0,0 0 0 0 0,1 0 1 0 0,0 1-1 0 0,0 1 0 0 0,1-1 0 0 0,-1 1 1 0 0,2 1-1 0 0,-1-1 0 0 0,1 1 0 0 0,0 1 1 0 0,0-1-1 0 0,-6 13 0 0 0,-1 1-651 0 0,2 0 0 0 0,-12 29 0 0 0,-10 43-5484 0 0,22-57-2442 0 0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56.52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338 433 200 0 0,'0'0'13415'0'0,"-29"-5"-12946"0"0,-87-15-45 0 0,73 8-118 0 0,28 1-68 0 0,7 4-136 0 0,-11-8 248 0 0,-36-37 1 0 0,49 45-297 0 0,0 0 0 0 0,0 0 0 0 0,1-1 0 0 0,0 1 0 0 0,1-1 1 0 0,-1 0-1 0 0,1 0 0 0 0,-4-15 0 0 0,7 18-79 0 0,0 0 1 0 0,0 0-1 0 0,1 0 0 0 0,0 0 1 0 0,0 0-1 0 0,0 0 0 0 0,1 0 0 0 0,0 0 1 0 0,-1 0-1 0 0,2 0 0 0 0,-1 0 1 0 0,1 1-1 0 0,-1-1 0 0 0,1 0 0 0 0,0 1 1 0 0,1-1-1 0 0,-1 1 0 0 0,1 0 1 0 0,0 0-1 0 0,0 0 0 0 0,0 0 0 0 0,1 1 1 0 0,-1-1-1 0 0,1 1 0 0 0,4-3 1 0 0,8-6-142 0 0,1 0 0 0 0,-1 2 1 0 0,2 0-1 0 0,34-14 0 0 0,-27 15 62 0 0,1 1 0 0 0,-1 1 0 0 0,1 1 0 0 0,0 2 0 0 0,1 0 0 0 0,-1 2 0 0 0,47 2 0 0 0,-69 0 43 0 0,0 0 0 0 0,0 0 0 0 0,0 1 0 0 0,0-1 0 0 0,0 1 1 0 0,0 0-1 0 0,0 0 0 0 0,0 1 0 0 0,-1-1 0 0 0,1 1 0 0 0,0 0 0 0 0,-1 0 0 0 0,1 0 0 0 0,-1 0 0 0 0,0 0 0 0 0,1 1 1 0 0,-1 0-1 0 0,0 0 0 0 0,-1 0 0 0 0,5 5 0 0 0,-4-4-6 0 0,-1 1 1 0 0,1 0 0 0 0,-1 1-1 0 0,0-1 1 0 0,-1 0-1 0 0,1 1 1 0 0,-1-1 0 0 0,0 1-1 0 0,0-1 1 0 0,-1 1-1 0 0,0 0 1 0 0,0-1 0 0 0,0 1-1 0 0,-2 7 1 0 0,0 3 52 0 0,-2-1 0 0 0,0 0 1 0 0,-1 1-1 0 0,0-2 0 0 0,-11 21 0 0 0,-43 69 64 0 0,48-86-48 0 0,-231 341 242 0 0,231-344-232 0 0,-5 8-20 0 0,0 0 0 0 0,-16 33-1 0 0,29-50 3 0 0,0 1 0 0 0,0-1 0 0 0,1 1 0 0 0,-1-1 0 0 0,2 1-1 0 0,-1 0 1 0 0,1 0 0 0 0,0 0 0 0 0,0 0 0 0 0,1 0 0 0 0,0 0-1 0 0,0 0 1 0 0,1 0 0 0 0,2 12 0 0 0,-1-15 17 0 0,-1 0 0 0 0,1-1 1 0 0,0 1-1 0 0,1 0 0 0 0,-1-1 0 0 0,1 1 1 0 0,-1-1-1 0 0,1 1 0 0 0,0-1 1 0 0,0 0-1 0 0,0-1 0 0 0,1 1 0 0 0,-1 0 1 0 0,1-1-1 0 0,-1 0 0 0 0,1 0 0 0 0,0 0 1 0 0,0 0-1 0 0,8 2 0 0 0,0 0 82 0 0,1-1-1 0 0,0 0 0 0 0,0-1 0 0 0,0 0 0 0 0,16-1 1 0 0,-11-1 26 0 0,0-1 1 0 0,0-1 0 0 0,0-1 0 0 0,-1 0 0 0 0,1-2-1 0 0,29-10 1 0 0,-23 5 29 0 0,-1-1-1 0 0,0-1 1 0 0,0-1 0 0 0,22-17-1 0 0,-33 21-2 0 0,-1-1 0 0 0,1-1-1 0 0,-2 0 1 0 0,0 0-1 0 0,0-1 1 0 0,-1 0-1 0 0,0-1 1 0 0,-1 0 0 0 0,-1 0-1 0 0,0-1 1 0 0,-1 1-1 0 0,0-2 1 0 0,7-27-1 0 0,-11 32-63 0 0,0 1-1 0 0,-1-1 0 0 0,1 0 0 0 0,-2 0 1 0 0,0 0-1 0 0,0 0 0 0 0,-1 1 0 0 0,0-1 0 0 0,0 0 1 0 0,-1 0-1 0 0,0 1 0 0 0,-1-1 0 0 0,0 1 1 0 0,-1 0-1 0 0,0 0 0 0 0,0 0 0 0 0,-1 0 0 0 0,0 1 1 0 0,-1-1-1 0 0,0 1 0 0 0,0 1 0 0 0,-9-10 1 0 0,9 12-120 0 0,1 1 1 0 0,-1 0 0 0 0,0 0 0 0 0,0 0 0 0 0,0 1-1 0 0,0-1 1 0 0,0 2 0 0 0,-1-1 0 0 0,1 1 0 0 0,-1 0-1 0 0,0 0 1 0 0,0 0 0 0 0,0 1 0 0 0,0 1 0 0 0,0-1-1 0 0,0 1 1 0 0,0 0 0 0 0,0 0 0 0 0,0 1 0 0 0,0 0-1 0 0,1 0 1 0 0,-1 1 0 0 0,0 0 0 0 0,-11 5 0 0 0,2-1-233 0 0,0 2 0 0 0,0 0 0 0 0,1 1 0 0 0,0 1 1 0 0,0 0-1 0 0,1 1 0 0 0,1 0 0 0 0,-22 24 0 0 0,13-9-2684 0 0,-22 32-1 0 0,25-28-5916 0 0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57.69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59 669 1168 0 0,'0'0'11445'0'0,"31"-13"-11103"0"0,100-43-128 0 0,-112 48-109 0 0,0-1-1 0 0,0-1 0 0 0,0 0 0 0 0,-2-2 0 0 0,21-16 0 0 0,-29 21-32 0 0,1 0 74 0 0,-1-1 0 0 0,0-1 0 0 0,0 1 0 0 0,-1-2 1 0 0,0 1-1 0 0,-1-1 0 0 0,0 0 0 0 0,0 0 0 0 0,-1-1 1 0 0,0 0-1 0 0,-1 0 0 0 0,-1 0 0 0 0,0-1 1 0 0,0 0-1 0 0,-1 0 0 0 0,0 0 0 0 0,-1 0 0 0 0,1-16 1 0 0,-2 7-49 0 0,-1 1 0 0 0,-1-1 1 0 0,-1 0-1 0 0,0 1 1 0 0,-2 0-1 0 0,-6-22 0 0 0,8 33-85 0 0,-1 0 0 0 0,0 0 0 0 0,-1 1 0 0 0,1-1-1 0 0,-2 1 1 0 0,1 0 0 0 0,-1 0 0 0 0,0 1 0 0 0,-1 0-1 0 0,0-1 1 0 0,0 2 0 0 0,-1-1 0 0 0,0 1-1 0 0,0 0 1 0 0,-15-10 0 0 0,20 15-79 0 0,0 0 0 0 0,0 0 0 0 0,0 0 0 0 0,-1 1 0 0 0,1-1 0 0 0,0 0 0 0 0,-1 1 0 0 0,1 0 0 0 0,0-1 0 0 0,-1 1 0 0 0,1 0 0 0 0,-1 0 0 0 0,1 0 0 0 0,0 1 0 0 0,-1-1 0 0 0,1 1 0 0 0,-3 0 0 0 0,1 0-22 0 0,0 1 0 0 0,0 0 0 0 0,0 0 0 0 0,0 1 0 0 0,0-1 0 0 0,1 1 0 0 0,-1-1-1 0 0,-4 7 1 0 0,-4 4-96 0 0,1 0 0 0 0,1 1-1 0 0,-15 26 1 0 0,21-33 149 0 0,-14 26-75 0 0,1 1 0 0 0,2 1-1 0 0,-17 58 1 0 0,-19 115 26 0 0,46-188 80 0 0,-22 110 4 0 0,6 1 0 0 0,-9 263 0 0 0,30-282 2890 0 0,0-129-443 0 0,-1-48-2041 0 0,4-89-303 0 0,-1 133-164 0 0,1 1 0 0 0,1-1 0 0 0,1 1 1 0 0,1 0-1 0 0,12-29 0 0 0,-5 23-38 0 0,1 1-1 0 0,1 0 0 0 0,1 1 0 0 0,2 1 1 0 0,0 1-1 0 0,1 0 0 0 0,1 1 1 0 0,1 2-1 0 0,1 0 0 0 0,30-20 0 0 0,-20 17 27 0 0,2 2-1 0 0,0 1 0 0 0,1 2 0 0 0,0 2 0 0 0,2 0 0 0 0,-1 3 0 0 0,44-9 0 0 0,-78 20 66 0 0,70-11-245 0 0,-63 10 137 0 0,-1 2 1 0 0,1-1-1 0 0,0 2 0 0 0,-1-1 0 0 0,1 1 1 0 0,11 2-1 0 0,-18-2 63 0 0,0-1-1 0 0,0 1 1 0 0,0 0-1 0 0,0 0 1 0 0,-1 0-1 0 0,1 0 1 0 0,0 0-1 0 0,0 0 1 0 0,-1 0 0 0 0,1 0-1 0 0,0 1 1 0 0,-1-1-1 0 0,1 1 1 0 0,-1-1-1 0 0,0 1 1 0 0,0 0 0 0 0,1 0-1 0 0,0 3 1 0 0,0-2-3 0 0,-1 1-1 0 0,0 0 1 0 0,0-1 0 0 0,0 1 0 0 0,-1 0 0 0 0,1 0 0 0 0,-1 0 0 0 0,0 0 0 0 0,0 6-1 0 0,-2 1 26 0 0,0 0 0 0 0,0-1 0 0 0,-1 1 0 0 0,0 0-1 0 0,-1-1 1 0 0,-6 12 0 0 0,-4 4 85 0 0,-1-2 0 0 0,0 0 1 0 0,-3-1-1 0 0,-38 41 0 0 0,24-33 122 0 0,-1-1 0 0 0,-56 38 0 0 0,57-46 86 0 0,-1-2 0 0 0,-1-2 0 0 0,0 0-1 0 0,-2-3 1 0 0,1-1 0 0 0,-2-1 0 0 0,0-2 0 0 0,0-2 0 0 0,-57 7 0 0 0,94-16-221 0 0,0 0 1 0 0,0 0-1 0 0,0 0 1 0 0,-1 0-1 0 0,1 0 1 0 0,0 0-1 0 0,0 0 1 0 0,0 0-1 0 0,-1 0 1 0 0,1 0-1 0 0,0 0 1 0 0,0 0-1 0 0,0 0 1 0 0,-1 0-1 0 0,1 0 1 0 0,0 0-1 0 0,0 0 1 0 0,0 0-1 0 0,-1 0 1 0 0,1 0-1 0 0,0 0 1 0 0,0-1-1 0 0,0 1 1 0 0,0 0-1 0 0,0 0 1 0 0,-1 0-1 0 0,1 0 1 0 0,0 0-1 0 0,0-1 1 0 0,0 1-1 0 0,0 0 1 0 0,0 0-1 0 0,0 0 1 0 0,0 0-1 0 0,-1-1 1 0 0,1 1-1 0 0,0 0 0 0 0,0 0 1 0 0,0 0-1 0 0,0-1 1 0 0,0 1-1 0 0,0 0 1 0 0,0 0-1 0 0,0-1 1 0 0,5-11 415 0 0,16-19-979 0 0,-17 26 627 0 0,9-12-199 0 0,0 0 0 0 0,2 1 0 0 0,-1 1-1 0 0,2 0 1 0 0,0 1 0 0 0,1 1 0 0 0,0 1 0 0 0,0 0 0 0 0,27-12 0 0 0,-43 23 20 0 0,0 1 1 0 0,0-1 0 0 0,0 1 0 0 0,0-1-1 0 0,0 1 1 0 0,0 0 0 0 0,0 0 0 0 0,0 0-1 0 0,0-1 1 0 0,0 1 0 0 0,0 0 0 0 0,0 0 0 0 0,0 1-1 0 0,0-1 1 0 0,0 0 0 0 0,0 0 0 0 0,0 0-1 0 0,0 1 1 0 0,0-1 0 0 0,0 0 0 0 0,0 1-1 0 0,0-1 1 0 0,0 1 0 0 0,0-1 0 0 0,0 1 0 0 0,0 0-1 0 0,0-1 1 0 0,-1 1 0 0 0,1 0 0 0 0,0 0-1 0 0,0-1 1 0 0,0 2 0 0 0,2 3-47 0 0,1 1 1 0 0,-2-1-1 0 0,1 0 0 0 0,3 12 0 0 0,1 0 50 0 0,-2-7 79 0 0,1 0 0 0 0,-1 0 0 0 0,2-1 0 0 0,-1 0 0 0 0,2 0 0 0 0,-1-1 0 0 0,1 0 0 0 0,0 0 0 0 0,1-1 0 0 0,-1 0 0 0 0,13 7 0 0 0,-9-7 48 0 0,1 0 0 0 0,0-1 0 0 0,0-1 0 0 0,1 0 1 0 0,0-1-1 0 0,0 0 0 0 0,0-1 0 0 0,19 2 0 0 0,-5-2 84 0 0,1-2-1 0 0,0 0 0 0 0,29-5 0 0 0,-45 3-68 0 0,-1-1-1 0 0,1 0 1 0 0,-1-1-1 0 0,0-1 1 0 0,0 0-1 0 0,-1 0 1 0 0,1-1 0 0 0,-1-1-1 0 0,16-9 1 0 0,-26 13-100 0 0,1 1 0 0 0,0-1 1 0 0,0 0-1 0 0,0 1 0 0 0,-1-1 0 0 0,1 0 1 0 0,-1 0-1 0 0,0 0 0 0 0,1 0 1 0 0,-1-1-1 0 0,0 1 0 0 0,0 0 1 0 0,0 0-1 0 0,0-1 0 0 0,0-2 1 0 0,2-36-6907 0 0,-3 36 4822 0 0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58.1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740 1 9706 0 0,'0'0'2785'0'0,"-11"2"-3452"0"0,3 0 672 0 0,5-2 2 0 0,-1 1 0 0 0,1 0-1 0 0,0 0 1 0 0,-1-1 0 0 0,1 2 0 0 0,0-1 0 0 0,0 0-1 0 0,0 1 1 0 0,0-1 0 0 0,0 1 0 0 0,0 0 0 0 0,0 0 0 0 0,0 0-1 0 0,1 1 1 0 0,-1-1 0 0 0,1 0 0 0 0,0 1 0 0 0,-3 3 0 0 0,-6 12 103 0 0,1 0 0 0 0,0 1 1 0 0,2 0-1 0 0,0 0 1 0 0,1 1-1 0 0,1 0 1 0 0,1 0-1 0 0,1 1 1 0 0,1-1-1 0 0,0 1 1 0 0,1 31-1 0 0,7 47 336 0 0,34 184 0 0 0,-12-109 76 0 0,-19-115-340 0 0,5 25 133 0 0,1 168 0 0 0,-14-244-262 0 0,-1 1 0 0 0,0-1 0 0 0,0 0 0 0 0,-1-1 0 0 0,0 1 0 0 0,0 0 1 0 0,-1 0-1 0 0,0-1 0 0 0,-1 0 0 0 0,1 1 0 0 0,-1-1 0 0 0,-9 11 0 0 0,9-13 52 0 0,0 0 0 0 0,-1-1 0 0 0,0 1 0 0 0,0-1 0 0 0,0 0-1 0 0,-1 0 1 0 0,0 0 0 0 0,1-1 0 0 0,-1 0 0 0 0,0 0 0 0 0,0-1 0 0 0,-1 1 0 0 0,1-1 0 0 0,0-1 0 0 0,-10 2-1 0 0,-32 1 371 0 0,-1-2 0 0 0,1-2 0 0 0,0-2 0 0 0,-58-11-1 0 0,-95-3-107 0 0,199 16-435 0 0,0 0-1 0 0,0 0 1 0 0,0 0-1 0 0,0 0 1 0 0,0 1 0 0 0,0-1-1 0 0,0 1 1 0 0,0-1-1 0 0,0 1 1 0 0,0 0 0 0 0,0 0-1 0 0,1 0 1 0 0,-1 0-1 0 0,0 0 1 0 0,1 0 0 0 0,-1 0-1 0 0,0 0 1 0 0,1 1-1 0 0,0-1 1 0 0,-1 1 0 0 0,1-1-1 0 0,0 1 1 0 0,-1-1-1 0 0,1 1 1 0 0,0 0 0 0 0,0 0-1 0 0,1 0 1 0 0,-2 2-1 0 0,-5 26-3080 0 0,6-1-3396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3:59:57.06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64 3041 0 0,'0'0'17825'0'0,"5"0"-17514"0"0,3-2-251 0 0,0 1 0 0 0,0-1 0 0 0,-1 0 0 0 0,1 0 0 0 0,10-6 0 0 0,9-2-48 0 0,5 1-61 0 0,0 1 1 0 0,60-8 0 0 0,-58 14-3964 0 0,-2 1-4165 0 0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01.36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0 748 2320 0 0,'0'0'9911'0'0,"8"-30"-9301"0"0,26-93-92 0 0,-20 75-84 0 0,2 0 0 0 0,2 1 1 0 0,2 1-1 0 0,27-47 0 0 0,-11 32-233 0 0,70-94 1 0 0,-97 143-224 0 0,2 0 1 0 0,-1 1-1 0 0,16-12 0 0 0,-21 18-19 0 0,1 1-1 0 0,0-1 1 0 0,0 2-1 0 0,0-1 1 0 0,0 1-1 0 0,1 0 1 0 0,-1 0-1 0 0,1 0 1 0 0,9-1-1 0 0,-15 4-22 0 0,1-1 0 0 0,-1 1 0 0 0,1 0-1 0 0,0 0 1 0 0,-1 0 0 0 0,1 0 0 0 0,0 0-1 0 0,-1 0 1 0 0,1 1 0 0 0,-1-1 0 0 0,1 0 0 0 0,0 1-1 0 0,-1-1 1 0 0,1 1 0 0 0,-1 0 0 0 0,1-1-1 0 0,-1 1 1 0 0,0 0 0 0 0,1 0 0 0 0,-1 0 0 0 0,0 0-1 0 0,0 0 1 0 0,1 0 0 0 0,-1 1 0 0 0,0-1-1 0 0,0 0 1 0 0,0 1 0 0 0,0-1 0 0 0,-1 0 0 0 0,1 1-1 0 0,0-1 1 0 0,-1 1 0 0 0,2 1 0 0 0,0 7-90 0 0,1-1 0 0 0,-1 1 0 0 0,0 0 0 0 0,0 15 1 0 0,0-6 158 0 0,4 65 182 0 0,-4 1-1 0 0,-16 159 1 0 0,-2-146 132 0 0,14-90-1384 0 0,-4 6 7459 0 0,11-25-4412 0 0,32-100-1053 0 0,-10 48-841 0 0,71-149-6 0 0,-82 181-137 0 0,3 1 1 0 0,0 1 0 0 0,2 1-1 0 0,40-43 1 0 0,-26 37-541 0 0,-35 34 547 0 0,0 0 1 0 0,0 0-1 0 0,1 0 0 0 0,-1 0 1 0 0,0 0-1 0 0,0 0 1 0 0,0 0-1 0 0,1 0 1 0 0,-1 0-1 0 0,0 0 0 0 0,0 0 1 0 0,1 0-1 0 0,-1 0 1 0 0,0 0-1 0 0,0 0 0 0 0,0 0 1 0 0,1 0-1 0 0,-1 0 1 0 0,0 0-1 0 0,0 0 0 0 0,0 0 1 0 0,1 1-1 0 0,-1-1 1 0 0,0 0-1 0 0,0 0 1 0 0,0 0-1 0 0,0 0 0 0 0,0 0 1 0 0,1 0-1 0 0,-1 1 1 0 0,0-1-1 0 0,0 0 0 0 0,0 0 1 0 0,0 0-1 0 0,0 1 1 0 0,0-1-1 0 0,0 0 0 0 0,1 0 1 0 0,-1 0-1 0 0,0 1 1 0 0,0-1-1 0 0,0 0 1 0 0,0 0-1 0 0,5 13-234 0 0,-4-11 116 0 0,12 29 39 0 0,-2-1-1 0 0,-1 2 1 0 0,-1-1 0 0 0,-1 1-1 0 0,4 52 1 0 0,-2 165 396 0 0,-11-233-213 0 0,-1 0 0 0 0,-4 24-1 0 0,-1 0 13 0 0,17-65 4098 0 0,46-78-4217 0 0,-18 41-7 0 0,55-64 0 0 0,-67 95-30 0 0,2 1 1 0 0,1 1-1 0 0,52-40 1 0 0,-74 63-38 0 0,0 1 0 0 0,1 1 1 0 0,0-1-1 0 0,0 1 0 0 0,11-3 0 0 0,-19 10-152 0 0,1 0 0 0 0,0 0 0 0 0,-1 0 0 0 0,0 1 0 0 0,1-1 0 0 0,-2 5 0 0 0,1-7 181 0 0,0 32-133 0 0,1 25 140 0 0,-11 82 1 0 0,-10 63-296 0 0,20-197 284 0 0,0 0 1 0 0,0 0 0 0 0,0 0 0 0 0,1 0-1 0 0,0 1 1 0 0,0-1 0 0 0,3 11 0 0 0,-3-15 62 0 0,0 0 1 0 0,0-1-1 0 0,0 1 1 0 0,0 0-1 0 0,0 0 1 0 0,0-1-1 0 0,0 1 0 0 0,1 0 1 0 0,-1-1-1 0 0,1 1 1 0 0,-1-1-1 0 0,1 0 1 0 0,-1 1-1 0 0,1-1 1 0 0,0 0-1 0 0,0 0 1 0 0,0 0-1 0 0,0 0 1 0 0,-1 0-1 0 0,1-1 0 0 0,0 1 1 0 0,0-1-1 0 0,0 1 1 0 0,0-1-1 0 0,1 0 1 0 0,1 1-1 0 0,4-2 51 0 0,-1 1 0 0 0,0-1 1 0 0,1 0-1 0 0,-1 0 0 0 0,0-1 0 0 0,0 0 0 0 0,0-1 0 0 0,0 1 1 0 0,0-1-1 0 0,-1 0 0 0 0,13-8 0 0 0,4-5 75 0 0,37-35 1 0 0,-30 26-80 0 0,-19 14 145 0 0,-9 9-225 0 0,0 0 0 0 0,0 0 0 0 0,0 1 1 0 0,0-1-1 0 0,0 0 0 0 0,0 1 0 0 0,1-1 1 0 0,-1 1-1 0 0,1 0 0 0 0,-1-1 0 0 0,1 1 1 0 0,-1 1-1 0 0,1-1 0 0 0,-1 0 0 0 0,1 0 1 0 0,0 1-1 0 0,-1 0 0 0 0,1-1 0 0 0,0 1 1 0 0,0 0-1 0 0,-1 0 0 0 0,5 1 0 0 0,47 8-112 0 0,-37-5 245 0 0,0-1 0 0 0,0 0 0 0 0,1-2 0 0 0,-1 0 0 0 0,0-1 0 0 0,1 0 0 0 0,30-6 0 0 0,-39 4 79 0 0,-1 0 0 0 0,0-1 1 0 0,0 0-1 0 0,0 0 0 0 0,-1-1 1 0 0,1 0-1 0 0,8-6 0 0 0,-13 7-10 0 0,0 1-1 0 0,-1 0 1 0 0,1-1-1 0 0,-1 0 1 0 0,1 1-1 0 0,-1-1 1 0 0,0 0-1 0 0,0 0 1 0 0,0 0-1 0 0,-1 0 1 0 0,1-1-1 0 0,-1 1 1 0 0,1 0-1 0 0,-1-1 1 0 0,0 1-1 0 0,0-1 1 0 0,-1 1-1 0 0,1-1 1 0 0,-1-6-1 0 0,0 3-27 0 0,0-1 0 0 0,0 1 0 0 0,-1 0 0 0 0,0 0-1 0 0,0 0 1 0 0,-1 0 0 0 0,0 0 0 0 0,0 0 0 0 0,-1 0-1 0 0,0 1 1 0 0,0-1 0 0 0,0 1 0 0 0,-1 0 0 0 0,0 0-1 0 0,0 0 1 0 0,-10-10 0 0 0,8 9-131 0 0,-1 0 1 0 0,0 1-1 0 0,0-1 1 0 0,0 1-1 0 0,-1 1 1 0 0,0 0 0 0 0,0 0-1 0 0,-1 0 1 0 0,1 1-1 0 0,-1 0 1 0 0,0 1-1 0 0,0 0 1 0 0,0 0-1 0 0,-13-2 1 0 0,15 4-75 0 0,-1 1 1 0 0,1 0-1 0 0,-1 0 0 0 0,1 0 1 0 0,-1 1-1 0 0,1 0 1 0 0,-1 0-1 0 0,1 1 0 0 0,-1 0 1 0 0,1 0-1 0 0,0 1 1 0 0,0 0-1 0 0,0 0 0 0 0,0 0 1 0 0,1 1-1 0 0,0 0 1 0 0,-1 1-1 0 0,-7 7 0 0 0,2-1-140 0 0,1 1 0 0 0,1 0-1 0 0,0 1 1 0 0,0 0-1 0 0,1 1 1 0 0,1 0 0 0 0,-7 17-1 0 0,6-10-1291 0 0,-8 29 0 0 0,1 19-5632 0 0,13-48 474 0 0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01.87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0 824 1536 0 0,'0'0'5887'0'0,"37"-13"-4964"0"0,115-44-115 0 0,-134 51-527 0 0,0-2-1 0 0,-1 0 1 0 0,30-18 0 0 0,-29 14-17 0 0,6-3 268 0 0,0-1 0 0 0,-1-2 0 0 0,-1 0 0 0 0,0-2 0 0 0,-2 0-1 0 0,36-46 1 0 0,-45 50-301 0 0,0 0-1 0 0,-1-1 1 0 0,-1-1-1 0 0,-1 1 1 0 0,-1-2-1 0 0,0 1 1 0 0,-1-1-1 0 0,-1 1 1 0 0,-1-2-1 0 0,0 1 1 0 0,0-24-1 0 0,-3 33-182 0 0,1-18 288 0 0,-2-1-1 0 0,0 1 1 0 0,-6-36 0 0 0,5 57-247 0 0,0 1 0 0 0,0-1 0 0 0,-1 1 1 0 0,0-1-1 0 0,0 1 0 0 0,0 0 0 0 0,-1 0 0 0 0,0 0 0 0 0,0 0 1 0 0,-1 1-1 0 0,1-1 0 0 0,-1 1 0 0 0,-1 0 0 0 0,1 0 0 0 0,-1 0 1 0 0,1 1-1 0 0,-1-1 0 0 0,-1 1 0 0 0,-10-6 0 0 0,14 9-163 0 0,1 0 0 0 0,-1 1 0 0 0,0-1 0 0 0,1 1 0 0 0,-1-1 0 0 0,0 1 0 0 0,1 0 0 0 0,-1 0 0 0 0,0 0-1 0 0,1 0 1 0 0,-1 0 0 0 0,0 0 0 0 0,0 0 0 0 0,1 1 0 0 0,-1-1 0 0 0,0 0 0 0 0,1 1 0 0 0,-1 0 0 0 0,1-1 0 0 0,-1 1 0 0 0,1 0-1 0 0,-1 0 1 0 0,1 0 0 0 0,-1 0 0 0 0,1 0 0 0 0,0 0 0 0 0,0 0 0 0 0,-1 0 0 0 0,0 2 0 0 0,-5 5-150 0 0,1 0 1 0 0,0 0 0 0 0,-8 17-1 0 0,7-13 190 0 0,-30 53-55 0 0,3 3-1 0 0,-29 84 0 0 0,-33 149-30 0 0,82-240 36 0 0,2-1 0 0 0,3 1 1 0 0,3 1-1 0 0,1 74 0 0 0,5-134 78 0 0,1 1-1 0 0,-1-1 1 0 0,0 1-1 0 0,1-1 1 0 0,-1 1 0 0 0,1-1-1 0 0,0 1 1 0 0,0-1-1 0 0,0 1 1 0 0,0-1 0 0 0,0 0-1 0 0,0 0 1 0 0,1 1-1 0 0,-1-1 1 0 0,1 0-1 0 0,-1 0 1 0 0,1-1 0 0 0,0 1-1 0 0,0 0 1 0 0,0 0-1 0 0,0-1 1 0 0,0 1-1 0 0,0-1 1 0 0,1 0 0 0 0,-1 0-1 0 0,0 1 1 0 0,1-2-1 0 0,-1 1 1 0 0,0 0-1 0 0,1 0 1 0 0,-1-1 0 0 0,6 1-1 0 0,-1 0-354 0 0,1 0-1 0 0,-1 0 0 0 0,1-1 1 0 0,10-1-1 0 0,24-7-5377 0 0,-27 2-2748 0 0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02.23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38 4785 0 0,'0'0'9811'0'0,"19"-3"-9560"0"0,-2 0-175 0 0,112-15 624 0 0,29 6-237 0 0,-124 11-3874 0 0,-1 0-3559 0 0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02.59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61 0 17868 0 0,'0'0'1144'0'0,"-9"203"-4881"0"0,2-153 3905 0 0,-5 3-176 0 0,5-3-400 0 0,-5-1-1088 0 0,5-14-1921 0 0,0-14-6697 0 0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03.64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43 449 568 0 0,'0'0'8493'0'0,"-8"-5"-8084"0"0,-24-15-170 0 0,32 19-239 0 0,0 1 1 0 0,0 0 0 0 0,0 0-1 0 0,-1 0 1 0 0,1 0 0 0 0,0 0 0 0 0,0-1-1 0 0,0 1 1 0 0,0 0 0 0 0,-1 0-1 0 0,1 0 1 0 0,0-1 0 0 0,0 1-1 0 0,0 0 1 0 0,0 0 0 0 0,0 0-1 0 0,0-1 1 0 0,0 1 0 0 0,0 0-1 0 0,-1 0 1 0 0,1-1 0 0 0,0 1-1 0 0,0 0 1 0 0,0 0 0 0 0,0 0-1 0 0,0-1 1 0 0,0 1 0 0 0,0 0-1 0 0,0 0 1 0 0,1-1 0 0 0,-1 1 0 0 0,0 0-1 0 0,0 0 1 0 0,0-1 0 0 0,0 1-1 0 0,0 0 1 0 0,0 0 0 0 0,0 0-1 0 0,0-1 1 0 0,1 1 0 0 0,-1 0-1 0 0,0 0 1 0 0,0 0 0 0 0,0 0-1 0 0,0-1 1 0 0,1 1 0 0 0,-1 0-1 0 0,0 0 1 0 0,0 0 0 0 0,0 0-1 0 0,1 0 1 0 0,-1 0 0 0 0,0 0-1 0 0,0 0 1 0 0,1-1 0 0 0,-1 1 0 0 0,0 0-1 0 0,17-6-134 0 0,-14 5 98 0 0,42-12 71 0 0,1 2-1 0 0,0 1 1 0 0,71-4-1 0 0,-77 9 12 0 0,403-23 380 0 0,3 27-37 0 0,-294 2-169 0 0,-144-1-209 0 0,1042-14 1601 0 0,426-82 1108 0 0,-570 34-1164 0 0,-71 1-15 0 0,514-28-511 0 0,-1181 87-2705 0 0,-166 2 983 0 0,-34 0-5258 0 0,20 0-3592 0 0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06.27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786 237 600 0 0,'0'0'5489'0'0,"-17"30"-4930"0"0,-52 93 4 0 0,41-84-112 0 0,27-38-414 0 0,0 0-1 0 0,0-1 0 0 0,0 1 0 0 0,-1 0 1 0 0,1 0-1 0 0,0-1 0 0 0,0 1 1 0 0,0 0-1 0 0,-1-1 0 0 0,1 1 0 0 0,-3 0 1 0 0,-6 2 183 0 0,-7 4 319 0 0,-2 0 1 0 0,1-1 0 0 0,-1-1-1 0 0,0-1 1 0 0,0 0 0 0 0,0-2-1 0 0,0 0 1 0 0,-32-1 0 0 0,48-1-418 0 0,1 0 1 0 0,-1-1-1 0 0,0 1 1 0 0,0-1-1 0 0,1 0 1 0 0,-1 0-1 0 0,1 0 1 0 0,-1 0-1 0 0,1 0 1 0 0,-1 0-1 0 0,1-1 1 0 0,-1 1-1 0 0,1-1 1 0 0,0 0-1 0 0,-3-2 1 0 0,1 0 26 0 0,1 0-1 0 0,0-1 1 0 0,0 1 0 0 0,0 0 0 0 0,1-1-1 0 0,-1 1 1 0 0,-2-10 0 0 0,1 1-12 0 0,0-1 0 0 0,2 1 0 0 0,-1-1 0 0 0,2 0 1 0 0,-1-20-1 0 0,3 24-165 0 0,0 1 1 0 0,1-1 0 0 0,0 1-1 0 0,0 0 1 0 0,1 0 0 0 0,0 0-1 0 0,0 0 1 0 0,1 0 0 0 0,1 1-1 0 0,-1-1 1 0 0,1 1 0 0 0,1 0-1 0 0,-1 1 1 0 0,2-1-1 0 0,-1 1 1 0 0,9-8 0 0 0,8-5-61 0 0,1 0-1 0 0,0 2 1 0 0,47-28 0 0 0,-52 36 30 0 0,0 0-1 0 0,1 1 1 0 0,0 0 0 0 0,26-6-1 0 0,-44 14-4 0 0,1 0 0 0 0,-1 1 0 0 0,1-1-1 0 0,-1 1 1 0 0,0 0 0 0 0,1 0 0 0 0,-1-1 0 0 0,1 2 0 0 0,-1-1-1 0 0,1 0 1 0 0,-1 0 0 0 0,1 1 0 0 0,-1 0 0 0 0,0-1 0 0 0,3 2-1 0 0,-3 0 20 0 0,0-1-1 0 0,0 1 0 0 0,0 0 0 0 0,-1-1 0 0 0,1 1 0 0 0,0 0 1 0 0,-1 0-1 0 0,1 1 0 0 0,-1-1 0 0 0,0 0 0 0 0,0 0 1 0 0,0 1-1 0 0,0-1 0 0 0,1 4 0 0 0,2 7 50 0 0,-1-1 0 0 0,0 1-1 0 0,-1 0 1 0 0,0-1 0 0 0,-1 1 0 0 0,0 0-1 0 0,-1 0 1 0 0,-2 20 0 0 0,-1-14 33 0 0,-1 1-1 0 0,-1-1 1 0 0,0-1-1 0 0,-2 1 1 0 0,-9 20-1 0 0,-1-7 43 0 0,-1 0 0 0 0,-1-1 0 0 0,-2 0-1 0 0,-2-2 1 0 0,-41 43 0 0 0,20-28 112 0 0,-1-3 1 0 0,-92 65-1 0 0,104-84 11 0 0,-1-2-1 0 0,-1-2 0 0 0,0-1 0 0 0,-1-2 1 0 0,-60 17-1 0 0,86-29 53 0 0,0-2 1 0 0,0 0 0 0 0,-1 0-1 0 0,-11-1 1 0 0,13 0 168 0 0,9 0-412 0 0,-1 0 1 0 0,1-1 0 0 0,-1 1 0 0 0,1 0 0 0 0,-1 0 0 0 0,1 0-1 0 0,-1-1 1 0 0,1 1 0 0 0,0 0 0 0 0,-1-1 0 0 0,1 1-1 0 0,-1 0 1 0 0,1-1 0 0 0,0 1 0 0 0,-1-1 0 0 0,1 1-1 0 0,0 0 1 0 0,0-1 0 0 0,-1 1 0 0 0,1-1 0 0 0,0 1 0 0 0,0-1-1 0 0,0 1 1 0 0,0-1 0 0 0,-1 1 0 0 0,1-1 0 0 0,0 1-1 0 0,0-1 1 0 0,0 1 0 0 0,0-1 0 0 0,0 1 0 0 0,0-1-1 0 0,0 1 1 0 0,0-1 0 0 0,1 1 0 0 0,-1-1 0 0 0,0 1 0 0 0,0-1-1 0 0,0 1 1 0 0,0-1 0 0 0,1 1 0 0 0,-1-1 0 0 0,0 1-1 0 0,1-1 1 0 0,11-22-1028 0 0,-6 18 899 0 0,0 0-1 0 0,0 1 1 0 0,0 0-1 0 0,1 0 1 0 0,0 1 0 0 0,-1 0-1 0 0,1 0 1 0 0,0 1 0 0 0,1-1-1 0 0,-1 1 1 0 0,0 1 0 0 0,1 0-1 0 0,-1 0 1 0 0,1 0 0 0 0,-1 1-1 0 0,1 0 1 0 0,-1 0-1 0 0,1 1 1 0 0,-1 0 0 0 0,1 0-1 0 0,-1 1 1 0 0,0 0 0 0 0,14 6-1 0 0,36 18 95 0 0,0-1 0 0 0,66 17 0 0 0,-108-38 94 0 0,1-1 0 0 0,29 2 1 0 0,-39-5-14 0 0,0 0 0 0 0,0 0 0 0 0,0 0 0 0 0,0-1-1 0 0,0 0 1 0 0,0 0 0 0 0,0 0 0 0 0,-1-1 0 0 0,1 0 0 0 0,9-4 0 0 0,-10 2 50 0 0,0 0 0 0 0,0 0 0 0 0,-1 0 0 0 0,1-1 0 0 0,-1 0 0 0 0,0 1 0 0 0,0-2 0 0 0,-1 1 0 0 0,1 0-1 0 0,-1-1 1 0 0,-1 0 0 0 0,1 1 0 0 0,-1-1 0 0 0,0 0 0 0 0,0 0 0 0 0,0-1 0 0 0,0-6 0 0 0,2-13 97 0 0,-1 0-1 0 0,-1-45 1 0 0,-2 67-199 0 0,0-3 421 0 0,2-11-2073 0 0,-1 18 1496 0 0,-1 0 0 0 0,1-1 0 0 0,-1 1 0 0 0,1 0 1 0 0,0-1-1 0 0,-1 1 0 0 0,1 0 0 0 0,0 0 0 0 0,-1 0 1 0 0,1 0-1 0 0,0-1 0 0 0,-1 1 0 0 0,1 0 1 0 0,0 0-1 0 0,-1 0 0 0 0,1 0 0 0 0,0 1 0 0 0,-1-1 1 0 0,1 0-1 0 0,-1 0 0 0 0,1 0 0 0 0,0 0 1 0 0,-1 1-1 0 0,1-1 0 0 0,0 0 0 0 0,-1 1 0 0 0,1-1 1 0 0,0 1-1 0 0,25 9-8862 0 0,-19-8 4807 0 0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07.05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224 31 4057 0 0,'0'0'9054'0'0,"-10"-6"-10504"0"0,-28-17 871 0 0,37 23 571 0 0,1-1 0 0 0,0 1 0 0 0,0 0-1 0 0,-1 0 1 0 0,1 0 0 0 0,0 0 0 0 0,0 0-1 0 0,-1 0 1 0 0,1-1 0 0 0,0 1 0 0 0,-1 0-1 0 0,1 0 1 0 0,0 0 0 0 0,0 0 0 0 0,-1 0-1 0 0,1 0 1 0 0,0 0 0 0 0,-1 0 0 0 0,1 1-1 0 0,0-1 1 0 0,0 0 0 0 0,-1 0 0 0 0,1 0-1 0 0,0 0 1 0 0,-1 0 0 0 0,1 0-1 0 0,0 0 1 0 0,0 1 0 0 0,-1-1 0 0 0,1 0-1 0 0,0 0 1 0 0,0 0 0 0 0,0 1 0 0 0,-1-1-1 0 0,1 0 1 0 0,0 0 0 0 0,0 0 0 0 0,0 1-1 0 0,0-1 1 0 0,0 0 0 0 0,-1 1 0 0 0,1-1-1 0 0,0 0 1 0 0,0 0 0 0 0,0 1 0 0 0,0-1-1 0 0,0 0 1 0 0,0 1 0 0 0,0-1 0 0 0,0 0-1 0 0,0 0 1 0 0,0 1 0 0 0,0-1 0 0 0,0 0-1 0 0,0 1 1 0 0,0-1 0 0 0,0 0 0 0 0,0 0-1 0 0,0 1 1 0 0,1-1 0 0 0,-1 0 0 0 0,0 1-1 0 0,5 17 36 0 0,-2-11 56 0 0,1-1 1 0 0,-1 0-1 0 0,1 1 1 0 0,1-1-1 0 0,-1-1 1 0 0,1 1-1 0 0,0-1 0 0 0,1 0 1 0 0,-1 0-1 0 0,1 0 1 0 0,0-1-1 0 0,0 0 1 0 0,0 0-1 0 0,1 0 1 0 0,-1-1-1 0 0,14 5 0 0 0,-7-4 185 0 0,1 0 0 0 0,-1-1 0 0 0,0-1 0 0 0,1 0 0 0 0,-1-1 0 0 0,1-1 0 0 0,0 0 0 0 0,17-2 0 0 0,-17 0-69 0 0,0-1-1 0 0,-1 0 1 0 0,0-1 0 0 0,0 0-1 0 0,16-8 1 0 0,-22 9 59 0 0,0-1-1 0 0,-1 1 1 0 0,1-1 0 0 0,-1-1 0 0 0,0 1 0 0 0,0-1-1 0 0,0 0 1 0 0,-1 0 0 0 0,1-1 0 0 0,8-12 0 0 0,-12 11 789 0 0,-7 6-145 0 0,-9 10-1294 0 0,-6 12 261 0 0,2 2 0 0 0,0 0 1 0 0,1 1-1 0 0,2 1 0 0 0,0 0 0 0 0,2 1 0 0 0,1 1 0 0 0,1 0 0 0 0,1 0 0 0 0,-11 51 0 0 0,6 2 143 0 0,3 1-1 0 0,-2 130 1 0 0,13-189-8 0 0,0-9 4 0 0,0 1 1 0 0,1-1 0 0 0,3 19-1 0 0,1-23 170 0 0,1-14 437 0 0,3-22 311 0 0,-6 20-1207 0 0,6-16-11 0 0,9-34-593 0 0,-16 53 603 0 0,0-1 0 0 0,0 0 0 0 0,-1 0 0 0 0,0 0 0 0 0,0 0 0 0 0,0 0 0 0 0,0 0 0 0 0,-1 0 0 0 0,-1-6 0 0 0,0 7 23 0 0,0 1-1 0 0,0-1 1 0 0,0 1 0 0 0,0 0-1 0 0,0 0 1 0 0,-1 0 0 0 0,1 0-1 0 0,-1 1 1 0 0,0-1 0 0 0,1 1-1 0 0,-1 0 1 0 0,-1-1-1 0 0,1 1 1 0 0,0 0 0 0 0,0 1-1 0 0,-1-1 1 0 0,-5-2 0 0 0,-9-2-230 0 0,0 1 0 0 0,-21-5 0 0 0,-4 3 400 0 0,1 1-1 0 0,-61 0 1 0 0,21 6 7319 0 0,107 0-7503 0 0,150 11 1114 0 0,-120-10-642 0 0,150-1 402 0 0,-145-9-1051 0 0,-22-3-7406 0 0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07.75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87 158 8658 0 0,'0'0'6856'0'0,"27"-22"-6737"0"0,85-67-21 0 0,-102 81-73 0 0,0 2-1 0 0,18-10 0 0 0,-1 9 33 0 0,-14 5-40 0 0,-1-1-61 0 0,0 1-1 0 0,0 1 1 0 0,1 0 0 0 0,-1 1 0 0 0,25 2-1 0 0,-32-1-3 0 0,0 0-1 0 0,0 0 1 0 0,-1 1-1 0 0,1 0 1 0 0,0 0-1 0 0,-1 0 1 0 0,1 0-1 0 0,-1 0 1 0 0,0 1-1 0 0,0 0 1 0 0,0 0-1 0 0,0 0 1 0 0,0 1-1 0 0,-1-1 1 0 0,1 1-1 0 0,-1 0 1 0 0,4 6-1 0 0,0 1 51 0 0,0 1 1 0 0,-1 0-1 0 0,-1 0 0 0 0,0 1 0 0 0,0 0 1 0 0,-2-1-1 0 0,5 21 0 0 0,-5-10 96 0 0,-1 0-1 0 0,-1 0 1 0 0,-2 35-1 0 0,0-52-55 0 0,1 0-1 0 0,-1-1 1 0 0,-1 1-1 0 0,1-1 0 0 0,-1 1 1 0 0,0-1-1 0 0,0 1 1 0 0,-1-1-1 0 0,1 0 1 0 0,-1 0-1 0 0,0 0 0 0 0,-5 5 1 0 0,2-3 32 0 0,0-1 0 0 0,-1 0 0 0 0,1 0 0 0 0,-2 0-1 0 0,1-1 1 0 0,0 0 0 0 0,-11 5 0 0 0,3-2 33 0 0,-1-2 0 0 0,1 0 1 0 0,-1-1-1 0 0,-1 0 0 0 0,1-1 0 0 0,-1-1 0 0 0,1-1 0 0 0,-18 1 0 0 0,6-2 21 0 0,-51-1 141 0 0,72 0-240 0 0,-1-1-1 0 0,1 0 1 0 0,-1 0 0 0 0,1-1-1 0 0,0 0 1 0 0,0-1 0 0 0,-1 1-1 0 0,-6-5 1 0 0,13 7-55 0 0,0-1 0 0 0,0 1-1 0 0,0-1 1 0 0,-1 0 0 0 0,1 1 0 0 0,0-1 0 0 0,0 0 0 0 0,0 0 0 0 0,0 1 0 0 0,0-1 0 0 0,1 0-1 0 0,-1 0 1 0 0,0 0 0 0 0,0 0 0 0 0,0 0 0 0 0,1-1 0 0 0,-1 1 0 0 0,1 0 0 0 0,-1 0 0 0 0,1 0-1 0 0,-1 0 1 0 0,1-1 0 0 0,0 1 0 0 0,-1 0 0 0 0,1 0 0 0 0,0-1 0 0 0,0 1 0 0 0,0 0-1 0 0,0-1 1 0 0,0 1 0 0 0,0 0 0 0 0,1 0 0 0 0,-1-1 0 0 0,0 1 0 0 0,1 0 0 0 0,-1 0 0 0 0,1 0-1 0 0,-1-1 1 0 0,1 1 0 0 0,-1 0 0 0 0,2-2 0 0 0,1 0-58 0 0,0-1-1 0 0,0 1 1 0 0,0 0-1 0 0,0 0 1 0 0,0 1-1 0 0,1-1 1 0 0,-1 1 0 0 0,1-1-1 0 0,-1 1 1 0 0,1 0-1 0 0,5-2 1 0 0,9-1 44 0 0,0 1-1 0 0,1 0 1 0 0,-1 1 0 0 0,1 1-1 0 0,-1 1 1 0 0,1 0 0 0 0,0 1-1 0 0,-1 2 1 0 0,1 0 0 0 0,18 4-1 0 0,-7 1 13 0 0,-1 0 0 0 0,0 3-1 0 0,-1 0 1 0 0,0 1 0 0 0,37 22 0 0 0,-49-24-16 0 0,-1 1 1 0 0,-1 0-1 0 0,0 0 1 0 0,0 1 0 0 0,18 21-1 0 0,-28-28 57 0 0,-1-1 0 0 0,0 1-1 0 0,0 0 1 0 0,0 1-1 0 0,0-1 1 0 0,-1 0 0 0 0,1 1-1 0 0,-1 0 1 0 0,0-1 0 0 0,-1 1-1 0 0,1 0 1 0 0,-1 0-1 0 0,0 0 1 0 0,0 0 0 0 0,0 0-1 0 0,-1 0 1 0 0,0 0 0 0 0,0 0-1 0 0,0 0 1 0 0,-1 0-1 0 0,1 0 1 0 0,-1 0 0 0 0,-3 9-1 0 0,1-8 51 0 0,0 0 0 0 0,-1 0-1 0 0,0 0 1 0 0,0 0 0 0 0,0-1 0 0 0,-1 1-1 0 0,0-1 1 0 0,0-1 0 0 0,0 1 0 0 0,-9 6-1 0 0,-7 3 217 0 0,-35 18 1 0 0,24-16 4 0 0,-1-2 1 0 0,0-1-1 0 0,-56 12 1 0 0,31-12 471 0 0,-80 6-1 0 0,-46-13 323 0 0,183-6-1425 0 0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08.15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0 149 3257 0 0,'0'0'17146'0'0,"5"-3"-16791"0"0,4-6-14 0 0,-1 0 1 0 0,1 0-1 0 0,-1-1 0 0 0,-1 0 1 0 0,11-17-1 0 0,-11 16-978 0 0,14-25 1190 0 0,-17 24-3368 0 0,-2-1-3366 0 0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08.72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0 639 144 0 0,'0'0'13595'0'0,"34"-32"-13262"0"0,105-100 30 0 0,-115 110-26 0 0,29-35 0 0 0,-43 45-211 0 0,18-21 268 0 0,-1-2-1 0 0,-2-1 1 0 0,-2-1-1 0 0,-1-1 0 0 0,-2-1 1 0 0,-2 0-1 0 0,18-55 1 0 0,-33 62 1094 0 0,-3 32-1383 0 0,-1 3-750 0 0,-1 1 268 0 0,0-1 0 0 0,1 1 0 0 0,0 0-1 0 0,0 0 1 0 0,0 0 0 0 0,-1 3 0 0 0,1-2 171 0 0,-109 462 233 0 0,52-202 30 0 0,55-212-807 0 0,4-53 644 0 0,-1 1 0 0 0,0-1 0 0 0,0 0 0 0 0,1 1 0 0 0,-1-1 0 0 0,0 0 0 0 0,1 1 0 0 0,-1-1 0 0 0,1 0 0 0 0,-1 0 0 0 0,0 0 0 0 0,1 1 0 0 0,-1-1 0 0 0,0 0 0 0 0,1 0 0 0 0,-1 0 0 0 0,1 0 0 0 0,-1 0 0 0 0,1 0 0 0 0,-1 0 0 0 0,0 0 0 0 0,1 0 0 0 0,-1 0 0 0 0,1 0 0 0 0,-1 0 0 0 0,1 0 0 0 0,-1 0 0 0 0,1-1 0 0 0,13-1-5137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3:59:57.41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25 0 17036 0 0,'0'0'1503'0'0,"-4"35"-1110"0"0,-11 112-53 0 0,11-99 119 0 0,2 56 0 0 0,3-60-297 0 0,4 33 660 0 0,-1-40-1513 0 0,-3 0-4115 0 0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09.31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202 16 10938 0 0,'0'0'-49'0'0,"10"4"-388"0"0,19 5 725 0 0,1-2 0 0 0,40 6 0 0 0,96-7 1071 0 0,-165-6-1314 0 0,-1 0 0 0 0,1 0-1 0 0,-1 0 1 0 0,1 0 0 0 0,-1-1 0 0 0,1 1 0 0 0,-1 0 0 0 0,1 0 0 0 0,-1 0 0 0 0,1 0 0 0 0,-1-1-1 0 0,0 1 1 0 0,1 0 0 0 0,-1 0 0 0 0,1-1 0 0 0,-1 1 0 0 0,0 0 0 0 0,1-1 0 0 0,-1 1 0 0 0,0 0 0 0 0,1-1-1 0 0,-1 1 1 0 0,0-1 0 0 0,0 1 0 0 0,1 0 0 0 0,-1-1 0 0 0,0 1 0 0 0,0-1 0 0 0,0 1 0 0 0,1-1 0 0 0,-1 1-1 0 0,0-1 1 0 0,0 1 0 0 0,0-1 0 0 0,0 1 0 0 0,0-1 0 0 0,0 1 0 0 0,0-1 0 0 0,0 1 0 0 0,0 0-1 0 0,0-1 1 0 0,-1 0 0 0 0,1 0-52 0 0,0-1-1 0 0,0 1 0 0 0,-1 0 1 0 0,1 0-1 0 0,-1-1 0 0 0,1 1 1 0 0,-1 0-1 0 0,1 0 1 0 0,-1 0-1 0 0,0-1 0 0 0,0 1 1 0 0,1 0-1 0 0,-1 0 0 0 0,0 0 1 0 0,-2-1-1 0 0,-3-1-154 0 0,0 0 1 0 0,0 0-1 0 0,0 1 0 0 0,-1 0 1 0 0,1 0-1 0 0,-1 0 0 0 0,1 1 1 0 0,-1 0-1 0 0,0 1 0 0 0,-12-1 1 0 0,3 2 21 0 0,0 0 1 0 0,0 1-1 0 0,-22 5 1 0 0,11 0 40 0 0,0 2 0 0 0,0 1 1 0 0,1 0-1 0 0,-45 27 0 0 0,57-29 21 0 0,1 1 0 0 0,0 0 0 0 0,0 1 1 0 0,1 1-1 0 0,1 0 0 0 0,-1 0 0 0 0,2 1 0 0 0,0 1 0 0 0,-17 26 0 0 0,23-31 89 0 0,1-1-1 0 0,-1 1 0 0 0,1 0 0 0 0,0 0 0 0 0,1 0 1 0 0,0 1-1 0 0,1-1 0 0 0,-1 0 0 0 0,2 1 0 0 0,-1-1 1 0 0,2 17-1 0 0,-1-21 57 0 0,1 0 1 0 0,0-1-1 0 0,-1 1 0 0 0,2 0 1 0 0,-1 0-1 0 0,0-1 1 0 0,1 1-1 0 0,-1-1 0 0 0,1 1 1 0 0,0-1-1 0 0,0 0 1 0 0,1 0-1 0 0,-1 0 0 0 0,1 0 1 0 0,-1 0-1 0 0,1 0 1 0 0,0-1-1 0 0,0 1 0 0 0,0-1 1 0 0,0 0-1 0 0,1 0 1 0 0,-1 0-1 0 0,1 0 0 0 0,-1-1 1 0 0,1 0-1 0 0,-1 1 1 0 0,7 0-1 0 0,17 2 360 0 0,-1-1 0 0 0,0-1-1 0 0,1-1 1 0 0,43-5 0 0 0,-6 1-192 0 0,82 6-114 0 0,-130-2-135 0 0,0 2 0 0 0,-1-1 1 0 0,0 2-1 0 0,1 0 1 0 0,-1 1-1 0 0,-1 1 0 0 0,19 9 1 0 0,-28-12-4 0 0,0 0 1 0 0,-1 0 0 0 0,0 0-1 0 0,0 1 1 0 0,0 0 0 0 0,0-1-1 0 0,-1 1 1 0 0,1 0 0 0 0,-1 1-1 0 0,0-1 1 0 0,0 1 0 0 0,-1-1-1 0 0,1 1 1 0 0,-1 0 0 0 0,0 0-1 0 0,2 8 1 0 0,-3-8 58 0 0,0-1 0 0 0,0 0 0 0 0,-1 0 0 0 0,1 1 0 0 0,-1-1 0 0 0,-1 0-1 0 0,1 1 1 0 0,0-1 0 0 0,-1 0 0 0 0,0 0 0 0 0,0 0 0 0 0,0 1 0 0 0,-1-1 0 0 0,1 0 0 0 0,-1 0 0 0 0,0-1 0 0 0,0 1 0 0 0,0 0 0 0 0,-1-1-1 0 0,-4 7 1 0 0,-3-1 138 0 0,0 1-1 0 0,0-1 1 0 0,-1-1 0 0 0,0 0-1 0 0,-1-1 1 0 0,0 0-1 0 0,-25 11 1 0 0,-7-2 262 0 0,-45 11 0 0 0,58-19-253 0 0,-195 47 826 0 0,129-35-3454 0 0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10.89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303 151 5441 0 0,'0'0'5149'0'0,"1"-3"-5055"0"0,1-4-303 0 0,-1 8 171 0 0,-1 20 300 0 0,-4 31 377 0 0,-6-12-149 0 0,-2 0-1 0 0,-32 74 0 0 0,-4 10 255 0 0,20-39-193 0 0,-70 148 0 0 0,44-137 116 0 0,49-89-624 0 0,2-2 580 0 0,9-8 294 0 0,-1-2-696 0 0,0 1 0 0 0,-1-1 0 0 0,0 0 0 0 0,1-1 0 0 0,-2 1 0 0 0,1-1 0 0 0,4-9 0 0 0,11-15-75 0 0,169-216 77 0 0,-127 170-145 0 0,4 3 0 0 0,3 2 0 0 0,4 4 1 0 0,1 2-1 0 0,96-62 0 0 0,-108 86-51 0 0,117-59 0 0 0,-158 91-292 0 0,-17 10-352 0 0,-11 7 112 0 0,-86 89-2332 0 0,19-29-1547 0 0,42-39 187 0 0,11-10-2560 0 0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11.24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11026 0 0,'0'0'1789'0'0,"32"16"-1353"0"0,103 54-47 0 0,-126-66-315 0 0,1 1 0 0 0,0 0 0 0 0,-1 1-1 0 0,0 0 1 0 0,-1 1 0 0 0,15 13 0 0 0,-12-8 15 0 0,10 9 69 0 0,-1 0 1 0 0,-1 2-1 0 0,-2 1 0 0 0,22 35 1 0 0,-29-41-195 0 0,-1-1 0 0 0,-1 1 1 0 0,-1 1-1 0 0,0-1 0 0 0,-2 1 1 0 0,0 0-1 0 0,4 32 0 0 0,-8-28-2994 0 0,-1-17 341 0 0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20.00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1 111 5601 0 0,'0'0'4664'0'0,"1"-7"-4108"0"0,3-20-160 0 0,-4 25-387 0 0,1 1 1 0 0,-1 0-1 0 0,1 0 0 0 0,0 0 0 0 0,-1 0 1 0 0,1 0-1 0 0,0 0 0 0 0,0 0 0 0 0,-1 0 1 0 0,1 0-1 0 0,0 0 0 0 0,0 1 1 0 0,0-1-1 0 0,0 0 0 0 0,0 1 0 0 0,0-1 1 0 0,0 0-1 0 0,0 1 0 0 0,1-1 0 0 0,-1 1 1 0 0,0 0-1 0 0,0-1 0 0 0,0 1 0 0 0,1 0 1 0 0,-1 0-1 0 0,0 0 0 0 0,0 0 1 0 0,2 0-1 0 0,4-1 5 0 0,47-9-18 0 0,0 3 0 0 0,84 0 0 0 0,-65 5 42 0 0,418-27-2569 0 0,-481 28 1878 0 0,5 1-2965 0 0,-7 0-1106 0 0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20.34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77 1728 0 0,'0'0'5522'0'0,"229"-5"-4522"0"0,-152-4-280 0 0,5-3-160 0 0,5 3-128 0 0,-7-1-144 0 0,2 1-112 0 0,-12 2-88 0 0,-8 2-56 0 0,-7-1-80 0 0,-12 3-224 0 0,-4 3-808 0 0,-20-2-1897 0 0,-4 2-3192 0 0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26.13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558 464 776 0 0,'0'0'7328'0'0,"-15"4"-6625"0"0,-46 12-12 0 0,59-15-535 0 0,0-1-1 0 0,0 1 1 0 0,-1-1 0 0 0,1 1 0 0 0,0-1-1 0 0,0 0 1 0 0,0 0 0 0 0,-1 0 0 0 0,1-1-1 0 0,0 1 1 0 0,0 0 0 0 0,-3-1-1 0 0,4 0-67 0 0,0 1-1 0 0,0-1 1 0 0,0 1-1 0 0,0-1 0 0 0,0 0 1 0 0,1 1-1 0 0,-1-1 0 0 0,0 0 1 0 0,0 0-1 0 0,0 0 0 0 0,1 1 1 0 0,-1-1-1 0 0,0 0 0 0 0,1 0 1 0 0,-1 0-1 0 0,1 0 1 0 0,-1-1-1 0 0,0-3 81 0 0,0 1 0 0 0,0-1 1 0 0,0 1-1 0 0,1-1 0 0 0,0 1 1 0 0,0-1-1 0 0,0 1 0 0 0,1-6 0 0 0,0-1-223 0 0,-2-9 87 0 0,2 0 0 0 0,1 1 0 0 0,5-30 0 0 0,-4 40-101 0 0,-1 0 0 0 0,1 1 1 0 0,1-1-1 0 0,-1 1 0 0 0,1 0 0 0 0,1 0 1 0 0,0 1-1 0 0,0-1 0 0 0,0 1 0 0 0,8-8 1 0 0,11-9-72 0 0,1 0 1 0 0,1 2-1 0 0,56-37 1 0 0,-60 46 73 0 0,0 1 1 0 0,0 1-1 0 0,1 1 1 0 0,1 1-1 0 0,0 1 1 0 0,26-5-1 0 0,-46 12-59 0 0,0 0-1 0 0,0 0 1 0 0,1 1-1 0 0,-1 0 1 0 0,0-1-1 0 0,0 1 1 0 0,0 1-1 0 0,7 0 1 0 0,-10 0 56 0 0,1-1 0 0 0,0 1 0 0 0,-1 0 1 0 0,1 0-1 0 0,-1 0 0 0 0,1 0 1 0 0,-1 0-1 0 0,0 0 0 0 0,1 1 0 0 0,-1-1 1 0 0,0 0-1 0 0,0 1 0 0 0,0-1 0 0 0,0 1 1 0 0,0-1-1 0 0,0 1 0 0 0,0-1 0 0 0,0 1 1 0 0,-1 0-1 0 0,1-1 0 0 0,0 3 1 0 0,2 10 53 0 0,-1 1 1 0 0,0-1 0 0 0,-1 1 0 0 0,0-1 0 0 0,-1 1 0 0 0,-1-1 0 0 0,-1 1 0 0 0,-4 24 0 0 0,-13 33 156 0 0,-3 0 1 0 0,-3-2-1 0 0,-42 85 0 0 0,52-124-74 0 0,-1 0 0 0 0,-1-1 0 0 0,-2-1 0 0 0,0-1 0 0 0,-2-1 0 0 0,-1 0 0 0 0,-2-2 0 0 0,0-1 0 0 0,-54 42 0 0 0,42-42 160 0 0,0-2-1 0 0,-77 34 0 0 0,-87 20 300 0 0,146-56-403 0 0,32-11-41 0 0,15-6 6 0 0,0 0-1 0 0,0 0 0 0 0,0-1 0 0 0,-1 0 1 0 0,1 0-1 0 0,-10 1 0 0 0,16-3 300 0 0,23-19 238 0 0,11-7-639 0 0,1 2 1 0 0,1 2-1 0 0,1 1 1 0 0,69-29-1 0 0,-96 46-76 0 0,0 1 0 0 0,0-1 0 0 0,1 1 0 0 0,-1 1 0 0 0,1 0 0 0 0,0 1 0 0 0,-1-1 0 0 0,1 2 0 0 0,0-1 0 0 0,11 2 0 0 0,-19 0 49 0 0,1 0-1 0 0,-1 0 1 0 0,0-1-1 0 0,0 2 0 0 0,0-1 1 0 0,0 0-1 0 0,0 0 1 0 0,0 1-1 0 0,0-1 1 0 0,0 1-1 0 0,0-1 1 0 0,-1 1-1 0 0,3 3 0 0 0,21 31-77 0 0,-9-12 120 0 0,-4-9 24 0 0,-1-1 0 0 0,2 0 0 0 0,0 0 0 0 0,24 18 0 0 0,-31-28 48 0 0,1 1-1 0 0,1-1 1 0 0,-1 0-1 0 0,1 0 0 0 0,0-1 1 0 0,0 0-1 0 0,0-1 0 0 0,0 1 1 0 0,0-2-1 0 0,0 1 1 0 0,1-1-1 0 0,14 0 0 0 0,-16-1 65 0 0,0 0 0 0 0,0-1 0 0 0,1 0 1 0 0,-1 0-1 0 0,0-1 0 0 0,-1 0 0 0 0,1 0 0 0 0,0-1 0 0 0,0 0 0 0 0,-1 0 0 0 0,0 0 0 0 0,1-1 0 0 0,-1 0 0 0 0,-1 0 0 0 0,1 0 0 0 0,-1-1 0 0 0,1 0 0 0 0,-1 0 0 0 0,-1 0 0 0 0,1-1 0 0 0,-1 0 0 0 0,0 0 1 0 0,0 0-1 0 0,4-8 0 0 0,5-15 61 0 0,-2 0 0 0 0,-1 0 0 0 0,-1-1 0 0 0,7-42 0 0 0,-4 20-784 0 0,-7 33-98 0 0,11-38-531 0 0,-15 52 467 0 0,1 1-1 0 0,0 0 0 0 0,0-1 1 0 0,0 1-1 0 0,1 0 0 0 0,-1 0 1 0 0,1 1-1 0 0,0-1 0 0 0,6-5 0 0 0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26.93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409 553 672 0 0,'0'0'15994'0'0,"-17"-1"-15535"0"0,-53-1-98 0 0,68 1-333 0 0,-1 1-1 0 0,0 0 0 0 0,1-1 0 0 0,-1 1 1 0 0,0-1-1 0 0,1 0 0 0 0,-1 0 0 0 0,1 0 1 0 0,-1 0-1 0 0,1 0 0 0 0,0 0 0 0 0,0-1 1 0 0,-1 1-1 0 0,1-1 0 0 0,0 1 0 0 0,0-1 1 0 0,0 0-1 0 0,0 0 0 0 0,1 0 0 0 0,-1 0 1 0 0,-2-4-1 0 0,-2-2 86 0 0,-2-2-116 0 0,1-1 1 0 0,1 1 0 0 0,-1-1-1 0 0,2-1 1 0 0,-1 1 0 0 0,1-1-1 0 0,1 1 1 0 0,0-1 0 0 0,1-1-1 0 0,1 1 1 0 0,-1 0 0 0 0,2-1-1 0 0,0 1 1 0 0,0-1 0 0 0,1 1-1 0 0,1-1 1 0 0,0 0 0 0 0,1 1 0 0 0,0 0-1 0 0,1-1 1 0 0,0 1 0 0 0,8-17-1 0 0,-5 17-117 0 0,1 0-1 0 0,1 1 1 0 0,0 0 0 0 0,0 0-1 0 0,1 1 1 0 0,0 0 0 0 0,1 1-1 0 0,0 0 1 0 0,1 0 0 0 0,0 1-1 0 0,20-11 1 0 0,-3 4-3 0 0,0 1 1 0 0,1 1-1 0 0,0 2 0 0 0,31-7 0 0 0,-44 13-4 0 0,-1 1-1 0 0,1 1 0 0 0,0 1 0 0 0,0 0 0 0 0,0 1 0 0 0,0 1 0 0 0,19 2 1 0 0,-32-2 62 0 0,-1 1 1 0 0,1 0 0 0 0,-1 0-1 0 0,1 0 1 0 0,-1 0 0 0 0,0 1-1 0 0,0-1 1 0 0,1 1-1 0 0,-1-1 1 0 0,0 1 0 0 0,0 0-1 0 0,0-1 1 0 0,-1 1 0 0 0,1 0-1 0 0,0 0 1 0 0,-1 1 0 0 0,1-1-1 0 0,-1 0 1 0 0,0 0 0 0 0,0 1-1 0 0,0-1 1 0 0,0 1 0 0 0,0-1-1 0 0,0 1 1 0 0,0-1 0 0 0,0 4-1 0 0,1 8-9 0 0,-1 0-1 0 0,0 0 1 0 0,-1 23-1 0 0,-1-26 95 0 0,-2 18 39 0 0,-1-1-1 0 0,-2 0 1 0 0,0 0-1 0 0,-22 53 1 0 0,16-47-1 0 0,-6 16 55 0 0,-2-1 1 0 0,-3 0-1 0 0,-57 89 0 0 0,56-103-53 0 0,-2-1-1 0 0,-1-1 1 0 0,-2-1-1 0 0,-1-2 0 0 0,-49 39 1 0 0,45-45 91 0 0,-2-2 0 0 0,0-2 0 0 0,-2-1 0 0 0,0-2 0 0 0,-41 12 1 0 0,73-27-44 0 0,0 0 1 0 0,0-1-1 0 0,0 0 0 0 0,0 0 1 0 0,-9 0-1 0 0,15-1-90 0 0,7-5-462 0 0,18-14 198 0 0,1 1 0 0 0,1 1 0 0 0,1 1 0 0 0,40-17 0 0 0,-51 25 203 0 0,1 2 1 0 0,0 0-1 0 0,1 1 1 0 0,-1 1-1 0 0,1 1 1 0 0,0 0-1 0 0,0 2 1 0 0,32 0-1 0 0,-46 2-3 0 0,0 0 0 0 0,-1 0 0 0 0,1 0 0 0 0,-1 1 0 0 0,0-1 0 0 0,1 1 0 0 0,-1 0 0 0 0,0 0 0 0 0,0 0 0 0 0,0 1 0 0 0,0 0 0 0 0,6 5 0 0 0,3 5-14 0 0,-1 0-1 0 0,13 17 0 0 0,-16-18 62 0 0,0 0 0 0 0,21 18 0 0 0,-25-26 86 0 0,0-1 0 0 0,0 1 0 0 0,0-1 1 0 0,0 0-1 0 0,0 0 0 0 0,1-1 0 0 0,0 1 0 0 0,-1-1 1 0 0,1-1-1 0 0,0 1 0 0 0,8 0 0 0 0,-10-1 63 0 0,-1-1-1 0 0,0 0 1 0 0,1 0 0 0 0,-1-1-1 0 0,1 1 1 0 0,-1-1 0 0 0,0 0-1 0 0,1 1 1 0 0,-1-2-1 0 0,0 1 1 0 0,0 0 0 0 0,1-1-1 0 0,-1 1 1 0 0,0-1 0 0 0,-1 0-1 0 0,1 0 1 0 0,0 0 0 0 0,0 0-1 0 0,-1 0 1 0 0,1-1-1 0 0,2-3 1 0 0,14-21 110 0 0,-1-1 0 0 0,-1-1 0 0 0,-2 0 0 0 0,0-1 0 0 0,9-32 0 0 0,0 4-574 0 0,-18 45 0 0 0,0 0 1 0 0,14-20 0 0 0,2 7-2585 0 0,6 6-5746 0 0,-18 17 2591 0 0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30.20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735 22 736 0 0,'0'0'11057'0'0,"0"-5"-11289"0"0,0-6 437 0 0,0 5-1940 0 0,-5 21-283 0 0,3-8 1784 0 0,-5 23 297 0 0,2 0-1 0 0,-4 56 1 0 0,22 493 449 0 0,2-314-160 0 0,-14-226-271 0 0,2 144 272 0 0,-5-154-255 0 0,0-1 0 0 0,-2 1 0 0 0,-1-1 0 0 0,-12 36 0 0 0,13-53 24 0 0,0-1-1 0 0,-1 1 1 0 0,0-1-1 0 0,0-1 0 0 0,-1 1 1 0 0,-1-1-1 0 0,1 0 0 0 0,-2 0 1 0 0,1 0-1 0 0,-1-1 1 0 0,0-1-1 0 0,-1 1 0 0 0,0-1 1 0 0,0-1-1 0 0,-19 11 1 0 0,12-10 315 0 0,-1 1 0 0 0,0-2 0 0 0,0 0 1 0 0,-1-2-1 0 0,0 0 0 0 0,0 0 0 0 0,0-2 1 0 0,0 0-1 0 0,-20-1 0 0 0,10-2 141 0 0,-1-1 0 0 0,2-1-1 0 0,-1-2 1 0 0,-40-12 0 0 0,12-1 46 0 0,-59-28 0 0 0,113 45-748 0 0,0 0 0 0 0,1 0 0 0 0,-1 0 1 0 0,0 1-1 0 0,0-1 0 0 0,0 1 0 0 0,1-1 0 0 0,-1 1 0 0 0,0 0 1 0 0,-3 0-1 0 0,4 0 0 0 0,0 0 1 0 0,1 1 0 0 0,-1-1-1 0 0,0 0 1 0 0,1 1 0 0 0,-1-1-1 0 0,0 1 1 0 0,1-1 0 0 0,-1 1-1 0 0,1-1 1 0 0,-1 1 0 0 0,1 0-1 0 0,0-1 1 0 0,-1 1 0 0 0,1-1-1 0 0,-1 1 1 0 0,1 0 0 0 0,0-1-1 0 0,0 1 1 0 0,-1 0 0 0 0,1 0-1 0 0,0-1 1 0 0,0 1 0 0 0,0 0-1 0 0,0-1 1 0 0,0 1 0 0 0,0 0-1 0 0,0 0 1 0 0,0 1 0 0 0,-1 25-3568 0 0,2-9-1912 0 0,1-7-248 0 0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30.71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253 49 9914 0 0,'0'0'879'0'0,"1"7"-5053"0"0,0 4 4179 0 0,-1-1 0 0 0,-1 1 1 0 0,1 0-1 0 0,-2 0 1 0 0,-2 13-1 0 0,-20 65 76 0 0,6-27-60 0 0,-108 359 696 0 0,116-391-425 0 0,-1-1 0 0 0,-1 0 1 0 0,-2-1-1 0 0,-19 28 0 0 0,41-69 6605 0 0,-1-4-5030 0 0,-2 7-2130 0 0,0 0 0 0 0,9-16 0 0 0,14-14 150 0 0,17-24-113 0 0,74-82 0 0 0,-57 85 71 0 0,92-71 1 0 0,81-41 303 0 0,-107 81 128 0 0,-91 68-199 0 0,-25 17 17 0 0,0-1 0 0 0,0 0 0 0 0,-1-1-1 0 0,0-1 1 0 0,11-11 0 0 0,-22 21-103 0 0,0 0 1 0 0,0 0-1 0 0,1 0 1 0 0,-1-1-1 0 0,0 1 1 0 0,0 0-1 0 0,0 0 0 0 0,0 0 1 0 0,0 0-1 0 0,0 0 1 0 0,0 0-1 0 0,0-1 1 0 0,0 1-1 0 0,0 0 1 0 0,0 0-1 0 0,0 0 0 0 0,0 0 1 0 0,0 0-1 0 0,0-1 1 0 0,0 1-1 0 0,0 0 1 0 0,0 0-1 0 0,0 0 0 0 0,0 0 1 0 0,0 0-1 0 0,0-1 1 0 0,0 1-1 0 0,0 0 1 0 0,0 0-1 0 0,0 0 0 0 0,0 0 1 0 0,0 0-1 0 0,0-1 1 0 0,0 1-1 0 0,0 0 1 0 0,0 0-1 0 0,0 0 0 0 0,0 0 1 0 0,-1 0-1 0 0,1 0 1 0 0,0 0-1 0 0,0-1 1 0 0,0 1-1 0 0,0 0 1 0 0,0 0-1 0 0,0 0 0 0 0,-1 0 1 0 0,1 0-1 0 0,0 0 1 0 0,0 0-1 0 0,0 0 1 0 0,0 0-1 0 0,0 0 0 0 0,-1 0 1 0 0,1 0-1 0 0,0 0 1 0 0,0 0-1 0 0,0 0 1 0 0,0 0-1 0 0,0 0 0 0 0,-1 0 1 0 0,1 0-1 0 0,0 0 1 0 0,0 0-1 0 0,0 0 1 0 0,0 0-1 0 0,0 0 0 0 0,-1 0 1 0 0,-11 2-879 0 0,-5 5-381 0 0,0 2 0 0 0,0-1 0 0 0,-29 21 0 0 0,17-9-696 0 0,-7 2-2066 0 0,9-3-608 0 0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31.05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0 576 0 0,'0'0'7610'0'0,"34"19"-6545"0"0,110 58-102 0 0,-140-75-926 0 0,20 11 503 0 0,0 0-1 0 0,35 26 1 0 0,-53-34-477 0 0,5 3 5 0 0,-1 0-1 0 0,1 1 1 0 0,-2 1-1 0 0,1 0 1 0 0,-1 0-1 0 0,-1 0 1 0 0,0 1-1 0 0,-1 1 1 0 0,9 16-1 0 0,-11-20 47 0 0,-1 0 1 0 0,1 0-1 0 0,0 0 1 0 0,1 0-1 0 0,10 10 1 0 0,-12-11-265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3:59:59.00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181 95 96 0 0,'0'0'5448'0'0,"-21"-3"-5315"0"0,-64-9-10 0 0,81 11 3 0 0,-1 0-1 0 0,1 1 1 0 0,0-1-1 0 0,0 1 1 0 0,0 0 0 0 0,0 0-1 0 0,-1 0 1 0 0,1 0-1 0 0,0 1 1 0 0,0 0 0 0 0,0 0-1 0 0,-6 2 1 0 0,-5 2 1864 0 0,81-4 652 0 0,114-20-1813 0 0,-82 6-556 0 0,799-43 3322 0 0,618 74-166 0 0,182 1-603 0 0,-1308-20-1432 0 0,-407 1-2384 0 0,0 0 0 0 0,-35 7 0 0 0,25 1-3761 0 0,0 5-4056 0 0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31.41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37 10730 0 0,'0'0'4164'0'0,"36"-5"-3475"0"0,118-16-187 0 0,-110 16-338 0 0,83 2-1 0 0,-60 3-82 0 0,65-2-405 0 0,-77 2-7695 0 0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31.77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118 0 16371 0 0,'0'0'-401'0'0,"-4"31"-4249"0"0,-10 101 4730 0 0,7-85 401 0 0,-16 57 0 0 0,7-39 154 0 0,-2 21-424 0 0,3 0 0 0 0,-5 160 0 0 0,20-203-1601 0 0,0-16-2279 0 0,0-6-4902 0 0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33.4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1407 5497 0 0,'0'0'8427'0'0,"9"-32"-7835"0"0,33-104-63 0 0,-34 111-204 0 0,1 0 0 0 0,23-45 0 0 0,-15 37-76 0 0,24-49 52 0 0,3 2-1 0 0,4 2 1 0 0,71-88 0 0 0,-76 108-293 0 0,-25 32 10 0 0,2 1 1 0 0,31-33 0 0 0,-47 55-96 0 0,-3 2 13 0 0,0-1 0 0 0,1 1 0 0 0,-1-1 0 0 0,1 1-1 0 0,-1 0 1 0 0,1 0 0 0 0,0 0 0 0 0,-1 0 0 0 0,1 0-1 0 0,0 0 1 0 0,0 0 0 0 0,2 0 0 0 0,-3 3-99 0 0,0-1 0 0 0,1 1 0 0 0,-1 0 0 0 0,0 0 0 0 0,-1 0 1 0 0,1 0-1 0 0,0 0 0 0 0,0 0 0 0 0,-1 0 0 0 0,1 0 0 0 0,-1 0 0 0 0,0 1 0 0 0,0 3 0 0 0,1-2-9 0 0,5 37 107 0 0,-2 1-1 0 0,-1-1 1 0 0,-2 1-1 0 0,-7 55 1 0 0,-2-31 94 0 0,-3-2 0 0 0,-21 66 0 0 0,24-93-21 0 0,6-24 136 0 0,-1-1 0 0 0,-6 17 0 0 0,22-64 6203 0 0,-3 6-6445 0 0,20-42 0 0 0,9 1 12 0 0,2 2-1 0 0,4 2 1 0 0,3 1-1 0 0,2 3 1 0 0,80-77-1 0 0,-110 121-72 0 0,1 0 0 0 0,1 2-1 0 0,29-18 1 0 0,-50 33 108 0 0,0 1 0 0 0,0-1-1 0 0,0 1 1 0 0,0-1 0 0 0,0 1 0 0 0,0 0 0 0 0,0-1 0 0 0,0 1 0 0 0,0 0-1 0 0,0 0 1 0 0,0-1 0 0 0,0 1 0 0 0,0 0 0 0 0,2 0 0 0 0,-2 1 5 0 0,-1-1 1 0 0,1 0-1 0 0,-1 0 1 0 0,0 0-1 0 0,1 1 0 0 0,-1-1 1 0 0,1 0-1 0 0,-1 1 1 0 0,0-1-1 0 0,1 0 1 0 0,-1 1-1 0 0,0-1 1 0 0,1 0-1 0 0,-1 1 0 0 0,0-1 1 0 0,1 1-1 0 0,-1-1 1 0 0,0 0-1 0 0,0 1 1 0 0,0-1-1 0 0,1 1 1 0 0,-1 0-1 0 0,1 4-212 0 0,-1-1-1 0 0,0 1 1 0 0,1 0-1 0 0,-2 0 1 0 0,0 7-1 0 0,0 4 429 0 0,0 25-204 0 0,-3 0-1 0 0,-1 0 1 0 0,-1-1-1 0 0,-17 54 0 0 0,-64 154 218 0 0,44-133-155 0 0,40-108-643 0 0,-4 17 2612 0 0,9-25 119 0 0,8-13-741 0 0,103-138-548 0 0,-55 80-699 0 0,-22 27-123 0 0,2 1 1 0 0,2 2 0 0 0,47-38-1 0 0,-86 80-6 0 0,19-17-55 0 0,23-14-1 0 0,-37 27-25 0 0,1 1 0 0 0,-1-1 1 0 0,1 1-1 0 0,-1 1 0 0 0,1-1 0 0 0,0 1 0 0 0,0 0 0 0 0,13-2 1 0 0,-19 4 36 0 0,0 0 0 0 0,0 1 1 0 0,1-1-1 0 0,-1 0 1 0 0,0 0-1 0 0,0 0 1 0 0,0 1-1 0 0,0-1 1 0 0,0 1-1 0 0,0-1 1 0 0,0 1-1 0 0,0-1 0 0 0,0 1 1 0 0,0 0-1 0 0,0-1 1 0 0,0 1-1 0 0,0 0 1 0 0,-1 0-1 0 0,1-1 1 0 0,0 1-1 0 0,0 0 1 0 0,-1 0-1 0 0,1 0 0 0 0,-1 0 1 0 0,1 0-1 0 0,-1 0 1 0 0,1 0-1 0 0,-1 0 1 0 0,1 0-1 0 0,-1 0 1 0 0,0 0-1 0 0,0 1 1 0 0,0-1-1 0 0,0 0 0 0 0,0 2 1 0 0,1 6-76 0 0,0 1 0 0 0,-1 0 1 0 0,-2 12-1 0 0,2-11 73 0 0,-3 10 14 0 0,0-1 0 0 0,-2 0 0 0 0,0 0 0 0 0,-11 28 0 0 0,10-33 4 0 0,0 0-1 0 0,2 0 1 0 0,0 1-1 0 0,0 0 1 0 0,1-1 0 0 0,1 1-1 0 0,1 1 1 0 0,1 24-1 0 0,0-40 32 0 0,1 0-1 0 0,-1 0 0 0 0,1 0 0 0 0,-1-1 1 0 0,1 1-1 0 0,-1 0 0 0 0,1 0 0 0 0,0 0 1 0 0,-1-1-1 0 0,1 1 0 0 0,0 0 0 0 0,0-1 1 0 0,0 1-1 0 0,-1-1 0 0 0,1 1 0 0 0,0-1 1 0 0,0 1-1 0 0,0-1 0 0 0,0 1 0 0 0,0-1 1 0 0,0 0-1 0 0,0 0 0 0 0,0 1 0 0 0,0-1 1 0 0,0 0-1 0 0,0 0 0 0 0,0 0 0 0 0,0 0 1 0 0,0 0-1 0 0,2-1 0 0 0,33-4 366 0 0,8-13-170 0 0,-35 13-214 0 0,0 0 0 0 0,0 1-1 0 0,1 1 1 0 0,0 0 0 0 0,0 0-1 0 0,0 1 1 0 0,16-2-1 0 0,-22 5-20 0 0,0-1 0 0 0,-1 1 0 0 0,1 0 0 0 0,0 1-1 0 0,0-1 1 0 0,-1 1 0 0 0,1-1 0 0 0,0 1 0 0 0,-1 0-1 0 0,0 0 1 0 0,5 4 0 0 0,25 13-30 0 0,-22-16 102 0 0,0-1 1 0 0,1 1-1 0 0,-1-2 1 0 0,0 0-1 0 0,1 0 1 0 0,-1-1 0 0 0,0 0-1 0 0,1-1 1 0 0,-1 0-1 0 0,0-1 1 0 0,15-4-1 0 0,-12 2 67 0 0,0-1-1 0 0,0 0 1 0 0,-1-1-1 0 0,0-1 1 0 0,0 0-1 0 0,0-1 1 0 0,-1 0-1 0 0,15-13 1 0 0,-22 16-70 0 0,0 0 0 0 0,0 0 1 0 0,-1 0-1 0 0,0-1 1 0 0,0 0-1 0 0,0 0 1 0 0,-1 0-1 0 0,0 0 1 0 0,0-1-1 0 0,0 1 1 0 0,-1-1-1 0 0,0 1 0 0 0,0-1 1 0 0,-1 0-1 0 0,0 0 1 0 0,0 0-1 0 0,-1 0 1 0 0,1 0-1 0 0,-1 0 1 0 0,-1 0-1 0 0,0 0 1 0 0,0 0-1 0 0,0 0 0 0 0,-1 0 1 0 0,0 1-1 0 0,0-1 1 0 0,0 0-1 0 0,-1 1 1 0 0,0 0-1 0 0,-1 0 1 0 0,1 0-1 0 0,-1 0 1 0 0,0 0-1 0 0,0 1 0 0 0,-1-1 1 0 0,0 1-1 0 0,0 0 1 0 0,0 1-1 0 0,-1-1 1 0 0,-8-5-1 0 0,3 4-115 0 0,0 0-1 0 0,0 1 0 0 0,-1 0 1 0 0,0 0-1 0 0,0 2 1 0 0,0-1-1 0 0,0 2 0 0 0,0-1 1 0 0,-1 2-1 0 0,-19-1 1 0 0,16 2-35 0 0,-1 1 1 0 0,0 1-1 0 0,1 1 0 0 0,-1 0 1 0 0,1 1-1 0 0,0 0 1 0 0,-24 11-1 0 0,24-8 10 0 0,0 1 0 0 0,0 1 1 0 0,1 0-1 0 0,0 1 0 0 0,0 1 0 0 0,1 0 0 0 0,1 1 0 0 0,0 0 0 0 0,0 1 1 0 0,1 1-1 0 0,1 0 0 0 0,0 0 0 0 0,1 1 0 0 0,1 0 0 0 0,-12 28 0 0 0,19-39 50 0 0,0 0-1 0 0,1 1 0 0 0,-1-1 0 0 0,1 1 1 0 0,0-1-1 0 0,1 1 0 0 0,-1-1 0 0 0,1 1 1 0 0,0 0-1 0 0,0-1 0 0 0,0 1 0 0 0,1-1 1 0 0,1 9-1 0 0,-1-10 41 0 0,1 0 0 0 0,-1-1 1 0 0,1 1-1 0 0,-1 0 0 0 0,1-1 0 0 0,0 1 0 0 0,0-1 1 0 0,0 0-1 0 0,0 0 0 0 0,0 0 0 0 0,0 0 1 0 0,1 0-1 0 0,-1 0 0 0 0,1-1 0 0 0,0 1 0 0 0,-1-1 1 0 0,1 1-1 0 0,0-1 0 0 0,0 0 0 0 0,0 0 1 0 0,5 1-1 0 0,9 1 59 0 0,0 0 1 0 0,1-1 0 0 0,-1-1-1 0 0,0-1 1 0 0,0 0 0 0 0,22-3-1 0 0,2-4 79 0 0,58-16-1 0 0,194-76 165 0 0,-235 74-100 0 0,-2-3 0 0 0,103-66 0 0 0,-129 71-55 0 0,-1-1 0 0 0,-2-2-1 0 0,0 0 1 0 0,-1-2-1 0 0,-2-1 1 0 0,30-44-1 0 0,-27 29-4 0 0,-1-1-1 0 0,-2-2 1 0 0,-2 0 0 0 0,17-54-1 0 0,-33 84 34 0 0,-1 0 1 0 0,0-1-1 0 0,-2 0 1 0 0,4-36-1 0 0,-7 49-113 0 0,0 0 1 0 0,0 0-1 0 0,0 0 1 0 0,-1 1-1 0 0,0-1 0 0 0,0 0 1 0 0,0 0-1 0 0,0 0 0 0 0,-1 1 1 0 0,0-1-1 0 0,0 1 1 0 0,0-1-1 0 0,0 1 0 0 0,-1 0 1 0 0,0 0-1 0 0,1 0 0 0 0,-2 0 1 0 0,1 1-1 0 0,0-1 1 0 0,-1 1-1 0 0,1-1 0 0 0,-1 1 1 0 0,-5-3-1 0 0,7 5-100 0 0,0 0 0 0 0,0 0-1 0 0,-1 1 1 0 0,1-1 0 0 0,0 0-1 0 0,-1 1 1 0 0,1-1 0 0 0,0 1-1 0 0,-1 0 1 0 0,1 0 0 0 0,0 0 0 0 0,-1 0-1 0 0,1 0 1 0 0,0 0 0 0 0,-1 1-1 0 0,1-1 1 0 0,0 1 0 0 0,-1-1 0 0 0,1 1-1 0 0,0 0 1 0 0,0 0 0 0 0,0 0-1 0 0,0 0 1 0 0,0 1 0 0 0,0-1-1 0 0,0 0 1 0 0,0 1 0 0 0,0 0 0 0 0,-2 2-1 0 0,-6 6-159 0 0,1 1 0 0 0,0 0 0 0 0,-14 21 0 0 0,14-17 201 0 0,-33 48-115 0 0,3 3 0 0 0,-59 139 0 0 0,62-110 91 0 0,-41 172 1 0 0,69-231 97 0 0,1-1 0 0 0,2 1 0 0 0,2 0 0 0 0,1 0 0 0 0,1 0 0 0 0,6 41 1 0 0,-4-72-49 0 0,-1-1 1 0 0,1 1 0 0 0,1 0 0 0 0,-1 0-1 0 0,1-1 1 0 0,-1 1 0 0 0,1-1 0 0 0,1 0 0 0 0,-1 0-1 0 0,0 1 1 0 0,1-1 0 0 0,5 5 0 0 0,-5-6-11 0 0,0-1 0 0 0,0 1 0 0 0,0-1 0 0 0,0 0 0 0 0,1 0 0 0 0,-1 0 0 0 0,0-1 0 0 0,1 1 0 0 0,0-1 0 0 0,-1 0 0 0 0,1 0 0 0 0,0 0 0 0 0,0 0 0 0 0,-1-1 0 0 0,8 1 0 0 0,5-1-289 0 0,0-1 0 0 0,1 0 0 0 0,-1-1 1 0 0,-1 0-1 0 0,18-6 0 0 0,-14 3-2897 0 0,32-16 0 0 0,-32 12-6356 0 0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33.77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22 9666 0 0,'0'0'8095'0'0,"33"-3"-7911"0"0,107-11-56 0 0,-75 9 31 0 0,86 6-1 0 0,-61 1-900 0 0,-68-2-722 0 0,-6 0-5177 0 0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9:34.16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224 0 11666 0 0,'0'0'-629'0'0,"-23"33"-995"0"0,-70 103 1912 0 0,86-127-238 0 0,1 0 0 0 0,1 1 0 0 0,-1-1 0 0 0,1 1 0 0 0,1 0 0 0 0,0 0 0 0 0,-5 22 0 0 0,4-13 43 0 0,-33 174 1066 0 0,26-110-3754 0 0,10-65 1353 0 0,-2 8-6274 0 0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22.99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579 100 2104 0 0,'0'0'12639'0'0,"5"-13"-11628"0"0,17-42 1134 0 0,-26 59-1523 0 0,-12 17-593 0 0,-19 28-351 0 0,-27 50 356 0 0,-60 127 0 0 0,77-135 121 0 0,-3-2-1 0 0,-74 101 1 0 0,58-110 4 0 0,-23 31 122 0 0,392-575 1726 0 0,-141 208-1912 0 0,-40 67 100 0 0,-78 114-7 0 0,-44 71-38 0 0,1 0-765 0 0,-3 7-562 0 0,0 10 591 0 0,2-4 563 0 0,1 0 0 0 0,-1 0-1 0 0,1 0 1 0 0,1-1-1 0 0,5 12 1 0 0,6 14 17 0 0,42 141 55 0 0,53 134 119 0 0,-90-269-130 0 0,1-1 0 0 0,2 0 0 0 0,2-2 0 0 0,47 56 0 0 0,-68-88-20 0 0,3 2 15 0 0,0 1 0 0 0,0 1 0 0 0,-1-1 0 0 0,0 1 0 0 0,6 11 0 0 0,-12-19-6 0 0,0 0 1 0 0,0 0 0 0 0,0 0 0 0 0,0 0 0 0 0,-1 0 0 0 0,1 0 0 0 0,0-1 0 0 0,0 1 0 0 0,0 0-1 0 0,-1 0 1 0 0,1 0 0 0 0,0 0 0 0 0,-1-1 0 0 0,1 1 0 0 0,-1 0 0 0 0,1 0 0 0 0,-1-1-1 0 0,1 1 1 0 0,-1 0 0 0 0,0-1 0 0 0,1 1 0 0 0,-1 0 0 0 0,0-1 0 0 0,1 1 0 0 0,-1-1-1 0 0,0 1 1 0 0,0-1 0 0 0,-1 1 0 0 0,-28 13 275 0 0,25-12-211 0 0,-26 9 65 0 0,0-2 0 0 0,0-1 1 0 0,0-1-1 0 0,-59 5 0 0 0,-131-5 228 0 0,210-7-354 0 0,-38-1-11 0 0,-30 0-22 0 0,-1 4 0 0 0,-124 18 0 0 0,203-21-56 0 0,0 1 1 0 0,0-1-1 0 0,0 0 1 0 0,1 0 0 0 0,-1 1-1 0 0,0-1 1 0 0,0 0-1 0 0,1 1 1 0 0,-1-1-1 0 0,0 1 1 0 0,1-1-1 0 0,-1 1 1 0 0,0-1 0 0 0,1 1-1 0 0,-1-1 1 0 0,1 1-1 0 0,-1 0 1 0 0,1-1-1 0 0,-1 1 1 0 0,1 0 0 0 0,-1-1-1 0 0,1 1 1 0 0,0 0-1 0 0,-1 0 1 0 0,1-1-1 0 0,0 1 1 0 0,0 0-1 0 0,-1 1 1 0 0,1 14-3951 0 0,0-11 1241 0 0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25.22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266 381 1728 0 0,'0'0'766'0'0,"3"1"113"0"0,2 1-523 0 0,1-1-1 0 0,-1 0 1 0 0,0 0 0 0 0,0 0 0 0 0,1-1 0 0 0,-1 1 0 0 0,1-1 0 0 0,-1-1-1 0 0,0 1 1 0 0,1-1 0 0 0,-1 0 0 0 0,0 0 0 0 0,0 0 0 0 0,1-1 0 0 0,-1 0-1 0 0,0 0 1 0 0,-1 0 0 0 0,1-1 0 0 0,0 1 0 0 0,5-5 0 0 0,5-4 135 0 0,0-1 1 0 0,0 0-1 0 0,-1-1 0 0 0,19-24 1 0 0,-25 28-233 0 0,-1-1 0 0 0,-1 0 0 0 0,1 0 0 0 0,-2-1 0 0 0,1 1 0 0 0,-1-1-1 0 0,-1-1 1 0 0,5-17 0 0 0,-8 24-113 0 0,1-1-1 0 0,-1 0 1 0 0,0 0-1 0 0,-1 1 0 0 0,0-1 1 0 0,1 0-1 0 0,-2 0 1 0 0,1 0-1 0 0,-1 0 0 0 0,0 1 1 0 0,0-1-1 0 0,0 0 1 0 0,-1 1-1 0 0,0-1 0 0 0,0 1 1 0 0,-1-1-1 0 0,1 1 1 0 0,-1 0-1 0 0,-3-5 0 0 0,4 8-108 0 0,-30-32 756 0 0,31 33-836 0 0,0 0-1 0 0,0-1 1 0 0,-1 1-1 0 0,1 0 1 0 0,0 0-1 0 0,-1 0 1 0 0,1 0-1 0 0,-1 1 1 0 0,0-1-1 0 0,1 0 1 0 0,-1 1-1 0 0,0-1 1 0 0,1 1-1 0 0,-1-1 1 0 0,0 1-1 0 0,1 0 1 0 0,-1-1-1 0 0,0 1 1 0 0,0 0-1 0 0,1 0 1 0 0,-1 1-1 0 0,-2-1 1 0 0,2 2-112 0 0,1 0 0 0 0,-1-1 0 0 0,1 1 0 0 0,0 0 0 0 0,-1 0-1 0 0,1 0 1 0 0,0 0 0 0 0,0 0 0 0 0,0 0 0 0 0,0 0 0 0 0,0 3 0 0 0,-2 2-157 0 0,-9 23 91 0 0,2 1-1 0 0,0-1 1 0 0,2 2 0 0 0,2-1-1 0 0,0 1 1 0 0,3 0-1 0 0,-1 44 1 0 0,24 226 597 0 0,-20-299-379 0 0,6 69 244 0 0,-7 127 0 0 0,-3-153-134 0 0,-3-1 1 0 0,-1 0-1 0 0,-3 0 0 0 0,-1-1 1 0 0,-27 63-1 0 0,36-101-55 0 0,1-1-1 0 0,-1 0 1 0 0,0 1-1 0 0,0-1 1 0 0,-1 0-1 0 0,0-1 1 0 0,0 1-1 0 0,0-1 1 0 0,0 1-1 0 0,-1-1 1 0 0,1-1-1 0 0,-1 1 1 0 0,0-1-1 0 0,0 1 1 0 0,-1-1-1 0 0,1-1 1 0 0,-1 1-1 0 0,1-1 1 0 0,-1 0-1 0 0,0 0 0 0 0,0-1 1 0 0,0 0-1 0 0,0 0 1 0 0,0 0-1 0 0,0 0 1 0 0,0-1-1 0 0,0 0 1 0 0,0-1-1 0 0,-10-1 1 0 0,8 1-40 0 0,1-1-1 0 0,0 1 1 0 0,0-2 0 0 0,0 1 0 0 0,0-1 0 0 0,0 0-1 0 0,0 0 1 0 0,0-1 0 0 0,1 0 0 0 0,0 0-1 0 0,0 0 1 0 0,0-1 0 0 0,0 0 0 0 0,1 0-1 0 0,0-1 1 0 0,0 1 0 0 0,0-1 0 0 0,1 0-1 0 0,0 0 1 0 0,0-1 0 0 0,0 1 0 0 0,1-1-1 0 0,-4-11 1 0 0,4 6-97 0 0,0 1 0 0 0,1-1 0 0 0,0 0 1 0 0,1 0-1 0 0,1 1 0 0 0,0-1 0 0 0,0 0 0 0 0,1 0 0 0 0,0 0 0 0 0,1 0 0 0 0,7-19 0 0 0,-3 13-22 0 0,1 2 0 0 0,1-1-1 0 0,0 1 1 0 0,1 0 0 0 0,1 1 0 0 0,23-28-1 0 0,-6 10 7 0 0,1 2 0 0 0,2 0 0 0 0,1 2 1 0 0,2 2-1 0 0,0 1 0 0 0,65-39 0 0 0,-72 54-115 0 0,47-15 1 0 0,12-5 486 0 0,-76 26-191 0 0,1 0 1 0 0,-1 0 0 0 0,0-1-1 0 0,0 0 1 0 0,0 0-1 0 0,9-10 1 0 0,2-2 2 0 0,-15 13 106 0 0,1 0 1 0 0,-1 0-1 0 0,0 0 0 0 0,0 0 0 0 0,-1-1 1 0 0,1 0-1 0 0,3-7 0 0 0,-8 10 933 0 0,-4 6-1511 0 0,-6 10-1076 0 0,-1 6 636 0 0,0 1 290 0 0,-13 31 0 0 0,21-44 465 0 0,1 1 0 0 0,0 0 0 0 0,0 0 0 0 0,0-1 0 0 0,1 1 0 0 0,0 0 0 0 0,1 16 0 0 0,1-22 76 0 0,-1 0-1 0 0,1 0 1 0 0,-1-1 0 0 0,1 1-1 0 0,0 0 1 0 0,-1-1-1 0 0,1 1 1 0 0,0 0 0 0 0,0-1-1 0 0,0 1 1 0 0,0-1 0 0 0,1 1-1 0 0,-1-1 1 0 0,0 0-1 0 0,1 0 1 0 0,-1 1 0 0 0,1-1-1 0 0,-1 0 1 0 0,1 0 0 0 0,-1 0-1 0 0,1-1 1 0 0,0 1-1 0 0,-1 0 1 0 0,1 0 0 0 0,0-1-1 0 0,0 1 1 0 0,-1-1 0 0 0,1 0-1 0 0,0 0 1 0 0,0 1-1 0 0,2-1 1 0 0,3 0 96 0 0,1 1-1 0 0,-1-1 1 0 0,0 0-1 0 0,1-1 1 0 0,-1 0-1 0 0,14-3 1 0 0,-5-2 17 0 0,-1 0-1 0 0,1-1 1 0 0,-1 0 0 0 0,18-13-1 0 0,55-44 159 0 0,-69 51-200 0 0,3-4 103 0 0,-1-1-1 0 0,0 0 1 0 0,-2-2 0 0 0,0 0 0 0 0,-1-1 0 0 0,-1-1 0 0 0,18-30 0 0 0,-34 50 26 0 0,0 1 1 0 0,0-1-1 0 0,0 0 1 0 0,-1 0-1 0 0,1 0 1 0 0,0 0-1 0 0,-1 0 1 0 0,1 0-1 0 0,-1 0 1 0 0,0 0-1 0 0,0 0 1 0 0,0-3-1 0 0,-11 12-1307 0 0,1 5 911 0 0,2 0 0 0 0,-1 1 1 0 0,2 0-1 0 0,0 1 0 0 0,0-1 1 0 0,2 1-1 0 0,-1 0 0 0 0,2 0 1 0 0,0 1-1 0 0,0 0 0 0 0,2 0 1 0 0,0-1-1 0 0,0 23 0 0 0,2-34 178 0 0,0-1 0 0 0,0 0-1 0 0,0 0 1 0 0,1 1-1 0 0,-1-1 1 0 0,1 0 0 0 0,0 0-1 0 0,0 0 1 0 0,0 0 0 0 0,0 0-1 0 0,0 0 1 0 0,0 0-1 0 0,0 0 1 0 0,1 0 0 0 0,-1 0-1 0 0,0-1 1 0 0,1 1-1 0 0,0-1 1 0 0,2 3 0 0 0,0-2 64 0 0,-1 0 0 0 0,1 0 0 0 0,-1-1 0 0 0,1 0 0 0 0,-1 1 0 0 0,1-1 0 0 0,0 0 0 0 0,0-1 0 0 0,0 1 0 0 0,6 0 0 0 0,1-1 92 0 0,0-1 1 0 0,1 0 0 0 0,-1-1-1 0 0,0 0 1 0 0,0 0 0 0 0,0-1-1 0 0,11-5 1 0 0,27-13-278 0 0,80-49 1 0 0,-72 33-2548 0 0,-3-1-3664 0 0,-37 27-1596 0 0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26.20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318 17 1016 0 0,'0'0'11476'0'0,"-8"-3"-11211"0"0,4 1-205 0 0,0 0 1 0 0,-1 0-1 0 0,1 0 0 0 0,-1 1 0 0 0,1 0 0 0 0,-1 0 0 0 0,0 0 0 0 0,1 0 0 0 0,-1 1 0 0 0,0 0 0 0 0,0 0 0 0 0,0 0 0 0 0,1 0 1 0 0,-1 1-1 0 0,0 0 0 0 0,0 0 0 0 0,1 0 0 0 0,-8 4 0 0 0,7-3-62 0 0,0 1 0 0 0,0 0 1 0 0,1-1-1 0 0,-1 2 0 0 0,1-1 0 0 0,0 1 1 0 0,-6 6-1 0 0,8-7-61 0 0,1-1 0 0 0,-1 1 0 0 0,1 0 0 0 0,-1 0 0 0 0,1 0 0 0 0,0 0 0 0 0,0 1 0 0 0,0-1 0 0 0,1 0 0 0 0,-1 0 0 0 0,1 1 0 0 0,0-1 0 0 0,0 5 0 0 0,0 0 29 0 0,1-1 1 0 0,-1 1-1 0 0,2-1 0 0 0,-1 1 1 0 0,1-1-1 0 0,1 0 0 0 0,-1 0 1 0 0,1 0-1 0 0,4 8 0 0 0,6 6 63 0 0,22 30-1 0 0,-1-2 40 0 0,-19-27-4 0 0,-10-15-8 0 0,-1-1 0 0 0,1 1 1 0 0,-1 0-1 0 0,0 0 1 0 0,-1 0-1 0 0,1 0 1 0 0,-1 1-1 0 0,-1-1 1 0 0,0 1-1 0 0,0 0 0 0 0,0-1 1 0 0,0 10-1 0 0,-2-15 4 0 0,0 1-1 0 0,0-1 1 0 0,-1 1 0 0 0,1-1-1 0 0,-1 0 1 0 0,0 1-1 0 0,1-1 1 0 0,-1 0-1 0 0,0 0 1 0 0,0 1-1 0 0,-1-1 1 0 0,1 0 0 0 0,0 0-1 0 0,-1 0 1 0 0,1 0-1 0 0,-3 2 1 0 0,0-1 63 0 0,0 1 1 0 0,0-1-1 0 0,-1 0 1 0 0,1 0-1 0 0,-1 0 1 0 0,-9 4-1 0 0,-4-1 184 0 0,0 0 0 0 0,-1-1 0 0 0,-20 3 0 0 0,19-5-27 0 0,1 0 0 0 0,-1-1 0 0 0,0-1 0 0 0,0-1 0 0 0,-20-2 0 0 0,37 1-450 0 0,0 0 0 0 0,0 1 0 0 0,0-1 0 0 0,0 0 0 0 0,0 0 0 0 0,1-1 0 0 0,-1 1 0 0 0,-3-3 0 0 0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26.77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684 141 3809 0 0,'0'0'10417'0'0,"-22"-22"-9900"0"0,-69-68-74 0 0,87 86-400 0 0,-1 0-1 0 0,1 1 1 0 0,-1 0-1 0 0,1 0 1 0 0,-1 0 0 0 0,-6-3-1 0 0,9 5-22 0 0,0 1 1 0 0,1 0-1 0 0,-1-1 0 0 0,0 1 0 0 0,1 0 0 0 0,-1 0 1 0 0,0 0-1 0 0,0 0 0 0 0,1 0 0 0 0,-4 0 1 0 0,-5 1 74 0 0,-20-2-19 0 0,0 1-1 0 0,1 2 1 0 0,-1 1 0 0 0,1 1-1 0 0,0 1 1 0 0,0 2 0 0 0,0 1 0 0 0,1 1-1 0 0,0 1 1 0 0,1 2 0 0 0,-46 25-1 0 0,64-30-158 0 0,0-1-1 0 0,1 1 1 0 0,0 1-1 0 0,0 0 1 0 0,1 0-1 0 0,-1 0 1 0 0,2 1 0 0 0,-1 0-1 0 0,2 0 1 0 0,-1 1-1 0 0,1-1 1 0 0,0 1-1 0 0,-4 13 1 0 0,7-16 34 0 0,0 0 0 0 0,0 0-1 0 0,1 0 1 0 0,0 0 0 0 0,0 0 0 0 0,0 0 0 0 0,1 0 0 0 0,0 0 0 0 0,1 0 0 0 0,0 0 0 0 0,0 0 0 0 0,0 0 0 0 0,1 0-1 0 0,0 0 1 0 0,0-1 0 0 0,0 1 0 0 0,1-1 0 0 0,0 1 0 0 0,1-1 0 0 0,-1 0 0 0 0,8 9 0 0 0,0-3 104 0 0,0-1 0 0 0,1 0 0 0 0,0 0 1 0 0,1-1-1 0 0,0-1 0 0 0,1 0 0 0 0,0-1 1 0 0,29 12-1 0 0,8-1 338 0 0,70 17-1 0 0,-9-4-134 0 0,-77-20-191 0 0,-3-2-36 0 0,-1 1 1 0 0,0 1-1 0 0,-1 2 1 0 0,0 1 0 0 0,29 20-1 0 0,-58-35-6 0 0,1 1 0 0 0,-1 0 1 0 0,1 0-1 0 0,-1 0 0 0 0,0 0 0 0 0,1 0 0 0 0,-1 0 0 0 0,0 1 0 0 0,0-1 0 0 0,0 0 1 0 0,0 1-1 0 0,0-1 0 0 0,0 0 0 0 0,0 1 0 0 0,0 0 0 0 0,-1-1 0 0 0,1 1 1 0 0,-1-1-1 0 0,1 1 0 0 0,-1 0 0 0 0,1-1 0 0 0,-1 1 0 0 0,0 0 0 0 0,0-1 0 0 0,0 1 1 0 0,0 0-1 0 0,0-1 0 0 0,0 1 0 0 0,0 0 0 0 0,-1 0 0 0 0,0 1 0 0 0,-1 1 108 0 0,0-1-1 0 0,0 1 0 0 0,-1-1 1 0 0,0 1-1 0 0,0-1 1 0 0,1 0-1 0 0,-2 0 0 0 0,1-1 1 0 0,0 1-1 0 0,-1-1 0 0 0,-5 4 1 0 0,-12 6 156 0 0,1-2 0 0 0,-2 0 1 0 0,0-1-1 0 0,-26 6 1 0 0,-96 18 278 0 0,-132 8-67 0 0,157-35-7742 0 0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30.33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 42 6425 0 0,'0'0'9505'0'0,"-1"-5"-9301"0"0,1 4-196 0 0,-1-1-1 0 0,1 1 0 0 0,0 0 0 0 0,0 0 1 0 0,0 0-1 0 0,0 0 0 0 0,0-1 0 0 0,0 1 0 0 0,0 0 0 0 0,0 0 0 0 0,0 0 0 0 0,0-1 0 0 0,1-1 0 0 0,0 2-5 0 0,0 1-1 0 0,-1-1 0 0 0,1 0 1 0 0,0 0-1 0 0,0 1 0 0 0,0-1 1 0 0,0 1-1 0 0,0-1 0 0 0,0 1 1 0 0,0-1-1 0 0,0 1 0 0 0,0-1 1 0 0,0 1-1 0 0,0 0 0 0 0,0 0 0 0 0,0-1 1 0 0,0 1-1 0 0,0 0 0 0 0,0 0 1 0 0,2 0-1 0 0,317 1 168 0 0,-133 3-3 0 0,-71-12-509 0 0,-57 3-3855 0 0,-50 4 1235 0 0,-5 1-661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18.55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1139 0 776 0 0,'0'0'9109'0'0,"-25"4"-8634"0"0,-82 15-69 0 0,101-17-371 0 0,0 0 1 0 0,0 0-1 0 0,0 1 0 0 0,0 0 0 0 0,0 0 0 0 0,1 0 0 0 0,0 1 0 0 0,0-1 0 0 0,0 1 0 0 0,0 1 1 0 0,0-1-1 0 0,1 1 0 0 0,-1-1 0 0 0,-3 7 0 0 0,-6 6 70 0 0,-367 464 1572 0 0,272-334-1460 0 0,70-95-133 0 0,-167 244 400 0 0,134-184-115 0 0,11-18-1533 0 0,26-31-4897 0 0,28-49-943 0 0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30.69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6873 0 0,'0'0'6510'0'0,"31"3"-6097"0"0,99 10-94 0 0,-44-7-5 0 0,-49-5-120 0 0,74 14 0 0 0,-99-12-320 0 0,0 1 0 0 0,0 0 0 0 0,0 1 0 0 0,0 0 0 0 0,0 1 0 0 0,-1 0 0 0 0,0 1-1 0 0,-1 0 1 0 0,11 9 0 0 0,-18-13-98 0 0,15 12-1504 0 0,-7-4-2161 0 0,-2 0-3826 0 0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33.56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658 245 5065 0 0,'0'0'10525'0'0,"9"-18"-9856"0"0,28-54-182 0 0,-27 54-193 0 0,-11 20-355 0 0,0 0 0 0 0,0 0 1 0 0,0 0-1 0 0,-1 0 0 0 0,1 0 1 0 0,0 0-1 0 0,-1 0 0 0 0,1 0 1 0 0,-4 2-1 0 0,-4 7-83 0 0,-67 103 88 0 0,-8 12 88 0 0,-41 97 32 0 0,-71 116 385 0 0,141-262-170 0 0,72-102 767 0 0,13-28 0 0 0,1-4-1015 0 0,118-207 91 0 0,1-3-51 0 0,23 13-49 0 0,-110 184-34 0 0,-8 11 46 0 0,-50 72-885 0 0,-1 1-1 0 0,5 24 0 0 0,7 48 905 0 0,22 94-96 0 0,38 38 53 0 0,-3-28 39 0 0,-1-1 86 0 0,-27-61-56 0 0,-44-127-61 0 0,-1 1 0 0 0,1 0 0 0 0,-1-1-1 0 0,0 1 1 0 0,0 0 0 0 0,0-1 0 0 0,0 1 0 0 0,0 0 0 0 0,0 0 0 0 0,-1-1 0 0 0,1 1-1 0 0,0 0 1 0 0,-1-1 0 0 0,1 1 0 0 0,-1-1 0 0 0,0 1 0 0 0,0 0 0 0 0,1-1 0 0 0,-1 1-1 0 0,0-1 1 0 0,0 0 0 0 0,0 1 0 0 0,-1-1 0 0 0,1 0 0 0 0,0 0 0 0 0,0 0 0 0 0,-1 1-1 0 0,1-1 1 0 0,-1-1 0 0 0,1 1 0 0 0,-1 0 0 0 0,1 0 0 0 0,-1 0 0 0 0,-1 0 0 0 0,-9 4 96 0 0,-1 0 0 0 0,1-1 0 0 0,-20 5 0 0 0,18-6-54 0 0,-18 5 121 0 0,0-2 0 0 0,-57 3 0 0 0,-68-7 193 0 0,103-2-227 0 0,19 0-63 0 0,-266 4 558 0 0,3 23-357 0 0,285-25-310 0 0,9-2-30 0 0,0 0-1 0 0,0 1 0 0 0,0-1 0 0 0,0 1 0 0 0,0 0 1 0 0,-7 3-1 0 0,11-4-10 0 0,-1 1 0 0 0,1-1 0 0 0,0 1 0 0 0,0-1 0 0 0,-1 0 0 0 0,1 1 0 0 0,0-1 0 0 0,0 1 0 0 0,-1-1 0 0 0,1 1 0 0 0,0-1 0 0 0,0 1-1 0 0,0-1 1 0 0,0 1 0 0 0,0 0 0 0 0,0-1 0 0 0,0 1 0 0 0,0-1 0 0 0,0 1 0 0 0,0-1 0 0 0,0 1 0 0 0,0-1 0 0 0,1 1 0 0 0,-1-1 0 0 0,0 1 0 0 0,0-1 0 0 0,0 1 0 0 0,1-1 0 0 0,-1 0 0 0 0,0 1 0 0 0,0-1 0 0 0,1 1 0 0 0,-1-1 0 0 0,1 0 0 0 0,-1 1 0 0 0,0-1 0 0 0,1 1 0 0 0,13 13-2141 0 0,-13-14 2097 0 0,9 9-4941 0 0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43.13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115 158 568 0 0,'0'0'1723'0'0,"-16"9"-1489"0"0,-48 31-169 0 0,61-38-62 0 0,1-1 0 0 0,-1 1 1 0 0,1 0-1 0 0,0 0 0 0 0,0 0 0 0 0,0 0 0 0 0,0 0 1 0 0,0 0-1 0 0,0 0 0 0 0,1 1 0 0 0,-1-1 1 0 0,1 1-1 0 0,-1 0 0 0 0,1-1 0 0 0,0 1 1 0 0,0 0-1 0 0,0-1 0 0 0,0 1 0 0 0,1 0 0 0 0,-1 0 1 0 0,1 0-1 0 0,0 0 0 0 0,0 0 0 0 0,0 0 1 0 0,0 0-1 0 0,0 0 0 0 0,1-1 0 0 0,0 4 0 0 0,0 4 84 0 0,0-2 41 0 0,1 1 1 0 0,1-1-1 0 0,-1 0 1 0 0,1 0-1 0 0,1 0 1 0 0,-1 0-1 0 0,1-1 1 0 0,1 1-1 0 0,-1-1 1 0 0,1 0-1 0 0,1 0 1 0 0,-1-1-1 0 0,1 0 1 0 0,0 0-1 0 0,0 0 1 0 0,1 0-1 0 0,0-1 1 0 0,0 0-1 0 0,13 6 1 0 0,-14-9 92 0 0,0 1 0 0 0,1-2 0 0 0,-1 1 0 0 0,1-1 0 0 0,0 0-1 0 0,-1 0 1 0 0,1-1 0 0 0,0 0 0 0 0,0 0 0 0 0,-1-1 0 0 0,1 1 0 0 0,0-1 0 0 0,-1-1 0 0 0,1 1 0 0 0,-1-1 0 0 0,1-1 0 0 0,9-4 0 0 0,5-3 235 0 0,0-2-1 0 0,-1 0 1 0 0,30-24 0 0 0,-36 25-187 0 0,0 0 0 0 0,-1-2 0 0 0,-1 1 0 0 0,0-1 1 0 0,14-21-1 0 0,-19 24 56 0 0,-1 0 1 0 0,-1 0-1 0 0,1-1 1 0 0,-2 0-1 0 0,0 0 1 0 0,0-1 0 0 0,-1 1-1 0 0,4-23 1 0 0,-6 28-159 0 0,0-1 0 0 0,-1 1 1 0 0,0 0-1 0 0,0 0 0 0 0,-1 0 0 0 0,1 0 1 0 0,-1 0-1 0 0,-1 0 0 0 0,1 0 1 0 0,-1 0-1 0 0,0 0 0 0 0,-4-8 0 0 0,3 10-164 0 0,1 0 0 0 0,-1 0 0 0 0,0 0 0 0 0,0 0 0 0 0,-1 1-1 0 0,1 0 1 0 0,-1-1 0 0 0,0 1 0 0 0,0 1 0 0 0,0-1 0 0 0,0 1 0 0 0,0-1-1 0 0,0 1 1 0 0,-1 0 0 0 0,1 1 0 0 0,-10-3 0 0 0,4 2-183 0 0,0 0 1 0 0,0 1 0 0 0,-1 0-1 0 0,1 0 1 0 0,-1 2-1 0 0,1-1 1 0 0,0 1-1 0 0,-1 1 1 0 0,1-1-1 0 0,0 2 1 0 0,0 0 0 0 0,0 0-1 0 0,0 0 1 0 0,-10 7-1 0 0,-12 6-1646 0 0,2 2 0 0 0,-49 37 0 0 0,54-38-4959 0 0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44.87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76 0 7122 0 0,'0'0'2257'0'0,"-7"34"-2090"0"0,-22 108-2 0 0,12-40 135 0 0,10-58-70 0 0,-3 67 0 0 0,5-40 281 0 0,8-48-288 0 0,2-19-1514 0 0,2-12-2671 0 0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45.19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54 6921 0 0,'0'0'6443'0'0,"23"-3"-5964"0"0,2-3-321 0 0,-8 3-28 0 0,1-1 1 0 0,-1 2-1 0 0,1 0 0 0 0,0 2 1 0 0,34 2-1 0 0,56 8 418 0 0,431 25 486 0 0,-451-38-896 0 0,1-3 1 0 0,123-24-1 0 0,-48-8-9075 0 0,-153 34 1094 0 0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46.68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255 457 2024 0 0,'0'0'6124'0'0,"6"7"-5615"0"0,-4-5-485 0 0,-1 0 35 0 0,1 1 0 0 0,-1-1 0 0 0,1 0 0 0 0,0 0 0 0 0,0 0 1 0 0,0 0-1 0 0,0 0 0 0 0,0-1 0 0 0,0 1 0 0 0,0-1 0 0 0,1 1 0 0 0,-1-1 1 0 0,1 0-1 0 0,-1 0 0 0 0,1 0 0 0 0,-1 0 0 0 0,1 0 0 0 0,0-1 0 0 0,-1 1 1 0 0,1-1-1 0 0,0 0 0 0 0,-1 1 0 0 0,1-1 0 0 0,0-1 0 0 0,-1 1 1 0 0,1 0-1 0 0,4-1 0 0 0,10-5 181 0 0,0 0 1 0 0,0-1-1 0 0,-1-1 1 0 0,0 0-1 0 0,0-2 1 0 0,18-13-1 0 0,-13 8 78 0 0,-1-2 0 0 0,-1-1 0 0 0,30-35 0 0 0,-42 44-166 0 0,-1 0 0 0 0,0 0 0 0 0,-1-1 0 0 0,0 0 0 0 0,0 0 0 0 0,-1 0 0 0 0,-1 0 0 0 0,0-1 0 0 0,0 1 0 0 0,-1-1 0 0 0,0 0 0 0 0,-1 0 0 0 0,0 0 0 0 0,0 0 0 0 0,-3-19 0 0 0,1 23-115 0 0,0 1 1 0 0,0-1 0 0 0,0 1 0 0 0,-1 0-1 0 0,0-1 1 0 0,0 1 0 0 0,-1 0 0 0 0,1 0-1 0 0,-2 0 1 0 0,1 1 0 0 0,0-1 0 0 0,-1 1 0 0 0,0 0-1 0 0,0 0 1 0 0,-1 0 0 0 0,0 0 0 0 0,1 1-1 0 0,-1-1 1 0 0,-1 1 0 0 0,1 1 0 0 0,-1-1-1 0 0,1 1 1 0 0,-1 0 0 0 0,0 0 0 0 0,0 1-1 0 0,0-1 1 0 0,-10-1 0 0 0,13 3-104 0 0,0 1 1 0 0,0-1-1 0 0,0 1 0 0 0,0-1 1 0 0,0 1-1 0 0,0 0 0 0 0,0 0 0 0 0,0 0 1 0 0,0 0-1 0 0,0 1 0 0 0,0 0 1 0 0,0-1-1 0 0,0 1 0 0 0,0 0 1 0 0,0 0-1 0 0,0 0 0 0 0,1 1 1 0 0,-1-1-1 0 0,0 1 0 0 0,-2 2 1 0 0,-1 1-66 0 0,1 1 1 0 0,0 0 0 0 0,0 0-1 0 0,1 0 1 0 0,0 0 0 0 0,0 1-1 0 0,-4 8 1 0 0,-3 9 44 0 0,2 0 1 0 0,0 0-1 0 0,1 1 0 0 0,2 0 0 0 0,-7 51 1 0 0,3 130-18 0 0,13-149 91 0 0,3 0 1 0 0,17 80 0 0 0,-11-81 16 0 0,-3 0 0 0 0,3 82 0 0 0,-13-115 1 0 0,0 0 0 0 0,-1 0-1 0 0,-10 44 1 0 0,10-58 31 0 0,0-1 0 0 0,-1 1 1 0 0,-1-1-1 0 0,1 0 0 0 0,-1 0 0 0 0,0 0 0 0 0,-1 0 0 0 0,0-1 0 0 0,0 0 0 0 0,-1 0 0 0 0,0 0 1 0 0,0-1-1 0 0,-10 8 0 0 0,11-10 96 0 0,0-1 0 0 0,-1 1 0 0 0,0-1 0 0 0,0 0 0 0 0,0-1 1 0 0,0 0-1 0 0,0 1 0 0 0,0-2 0 0 0,-1 1 0 0 0,1-1 0 0 0,-1 0 0 0 0,1 0 0 0 0,-1-1 1 0 0,1 0-1 0 0,-1 0 0 0 0,1-1 0 0 0,-1 0 0 0 0,1 0 0 0 0,-1 0 0 0 0,1-1 1 0 0,0 1-1 0 0,-1-2 0 0 0,1 1 0 0 0,0-1 0 0 0,1 0 0 0 0,-1 0 0 0 0,0 0 0 0 0,1-1 1 0 0,0 0-1 0 0,0 0 0 0 0,0-1 0 0 0,0 1 0 0 0,1-1 0 0 0,-5-5 0 0 0,-5-7 6 0 0,1-1-1 0 0,1 0 0 0 0,0 0 0 0 0,-15-37 0 0 0,22 44-169 0 0,0-1 0 0 0,1-1 0 0 0,1 1-1 0 0,0-1 1 0 0,0 1 0 0 0,2-1 0 0 0,-1 0 0 0 0,2 0-1 0 0,0-19 1 0 0,1 27-42 0 0,0-1 0 0 0,1 0 0 0 0,0 1 1 0 0,0-1-1 0 0,0 1 0 0 0,0 0 0 0 0,1 0 0 0 0,0 0 0 0 0,0 0 0 0 0,0 0 0 0 0,0 1 1 0 0,1-1-1 0 0,0 1 0 0 0,0 0 0 0 0,0 0 0 0 0,1 0 0 0 0,-1 1 0 0 0,1-1 0 0 0,0 1 0 0 0,6-3 1 0 0,13-6-137 0 0,0 1 1 0 0,0 2 0 0 0,32-9-1 0 0,-19 6 147 0 0,158-61 35 0 0,-158 55 149 0 0,0 0 0 0 0,-1-3 0 0 0,33-24-1 0 0,-64 41-73 0 0,0 0 0 0 0,-1 0-1 0 0,1 0 1 0 0,-1 0 0 0 0,0-1-1 0 0,3-5 1 0 0,-17 29-1223 0 0,-14 28 676 0 0,22-43 477 0 0,1-1 0 0 0,0 1 0 0 0,0 0 0 0 0,0-1 0 0 0,0 1 0 0 0,1 0 0 0 0,-1 0 0 0 0,1 0 0 0 0,0-1 0 0 0,0 1 0 0 0,1 5 0 0 0,0-8 31 0 0,0 1 1 0 0,-1-1-1 0 0,1 1 0 0 0,0-1 0 0 0,0 0 0 0 0,0 0 1 0 0,0 1-1 0 0,1-1 0 0 0,-1 0 0 0 0,0 0 1 0 0,0 0-1 0 0,1 0 0 0 0,-1 0 0 0 0,1-1 1 0 0,-1 1-1 0 0,0 0 0 0 0,1-1 0 0 0,-1 1 1 0 0,1-1-1 0 0,0 1 0 0 0,-1-1 0 0 0,1 0 1 0 0,-1 0-1 0 0,1 1 0 0 0,0-1 0 0 0,-1 0 1 0 0,4-1-1 0 0,1 1 71 0 0,-1 0-1 0 0,1 0 1 0 0,0-1 0 0 0,0 0 0 0 0,0 0 0 0 0,8-3 0 0 0,4-4 89 0 0,-1-1 1 0 0,1 0 0 0 0,15-12 0 0 0,-25 15-73 0 0,0 0-1 0 0,0-1 1 0 0,-1 1 0 0 0,0-1-1 0 0,-1-1 1 0 0,1 1-1 0 0,9-17 1 0 0,11-21 56 0 0,-26 44-66 0 0,-2 3-325 0 0,-1-1 85 0 0,1 0 0 0 0,0 1 0 0 0,0-1 0 0 0,0 1 1 0 0,0 0-1 0 0,0-1 0 0 0,0 1 0 0 0,0 0 0 0 0,1-1 0 0 0,-1 1 0 0 0,0 0 1 0 0,1 2-1 0 0,-2 0-15 0 0,1-1 147 0 0,-5 12-107 0 0,-7 30 1 0 0,12-40 99 0 0,1 0 0 0 0,-1 0 0 0 0,1-1 0 0 0,0 1 0 0 0,0 0 0 0 0,0 0 0 0 0,0 0 0 0 0,1-1 0 0 0,0 1 0 0 0,0 0 0 0 0,2 5 0 0 0,-2-8 37 0 0,0-1 0 0 0,0 1-1 0 0,0 0 1 0 0,1 0 0 0 0,-1-1-1 0 0,1 1 1 0 0,-1-1 0 0 0,1 1 0 0 0,-1-1-1 0 0,1 1 1 0 0,0-1 0 0 0,-1 0-1 0 0,1 0 1 0 0,0 0 0 0 0,0 0 0 0 0,0 0-1 0 0,0-1 1 0 0,0 1 0 0 0,0 0-1 0 0,0-1 1 0 0,0 1 0 0 0,0-1-1 0 0,0 0 1 0 0,1 0 0 0 0,-1 0 0 0 0,2 0-1 0 0,2 0 94 0 0,-1-1-1 0 0,1 1 0 0 0,-1-1 1 0 0,0 0-1 0 0,1-1 0 0 0,-1 1 1 0 0,0-1-1 0 0,0 0 0 0 0,6-3 1 0 0,7-7 110 0 0,0-1 0 0 0,0 0 1 0 0,-1-2-1 0 0,28-31 1 0 0,51-73 220 0 0,-47 55-428 0 0,-49 67-291 0 0,-1-1 1 0 0,1 1-1 0 0,0-1 1 0 0,0 1 0 0 0,0-1-1 0 0,1 1 1 0 0,-1-1-1 0 0,1 1 1 0 0,-1-1-1 0 0,3 4 1 0 0,10 33 464 0 0,-4-22-155 0 0,2 0-1 0 0,0 0 1 0 0,1-1 0 0 0,0-1-1 0 0,27 26 1 0 0,6 8 178 0 0,-43-47-184 0 0,0 0 0 0 0,-1 0 0 0 0,1 0 0 0 0,-1 0 0 0 0,1 0 0 0 0,-1 1 0 0 0,0-1 0 0 0,0 0 0 0 0,0 1 1 0 0,0-1-1 0 0,0 1 0 0 0,-1-1 0 0 0,1 1 0 0 0,-1-1 0 0 0,1 1 0 0 0,-1-1 0 0 0,0 1 0 0 0,0-1 0 0 0,0 1 0 0 0,-1 3 0 0 0,0-2 26 0 0,-1-1 0 0 0,1 0-1 0 0,-1 1 1 0 0,1-1 0 0 0,-1 0 0 0 0,0 0 0 0 0,-1 0 0 0 0,1 0 0 0 0,0-1 0 0 0,-1 1 0 0 0,1-1-1 0 0,-6 5 1 0 0,-7 3 126 0 0,1-1-1 0 0,-1-1 1 0 0,-1 0-1 0 0,-27 10 1 0 0,-127 36 511 0 0,152-51-499 0 0,13-4-213 0 0,10-5-837 0 0,29-12-3714 0 0,-24 14 1350 0 0,1-1-6086 0 0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0:18.74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1 476 1200 0 0,'0'0'12423'0'0,"0"-6"-11802"0"0,0-12-218 0 0,0 1 0 0 0,2-1 0 0 0,0 1-1 0 0,8-33 1 0 0,14-6-231 0 0,3 1 0 0 0,52-81 0 0 0,-48 85 158 0 0,-23 40-310 0 0,-6 8-19 0 0,1 0 0 0 0,-1 1 0 0 0,0-2 0 0 0,0 1-1 0 0,0 0 1 0 0,0 0 0 0 0,-1-1 0 0 0,2-3 0 0 0,-2 17-805 0 0,1-1 0 0 0,0 1-1 0 0,3 11 1 0 0,8 34 891 0 0,3 220 158 0 0,-16-275-194 0 0,-1 0 0 0 0,1 1 1 0 0,0-1-1 0 0,0 0 0 0 0,0 1 0 0 0,0-1 0 0 0,0 1 1 0 0,0-1-1 0 0,0 0 0 0 0,0 1 0 0 0,0-1 0 0 0,0 0 1 0 0,0 1-1 0 0,0-1 0 0 0,1 0 0 0 0,-1 1 0 0 0,0-1 1 0 0,0 0-1 0 0,0 0 0 0 0,0 1 0 0 0,1-1 0 0 0,-1 0 1 0 0,0 1-1 0 0,0-1 0 0 0,0 0 0 0 0,1 0 0 0 0,-1 1 1 0 0,0-1-1 0 0,7-6 2716 0 0,4-15-1223 0 0,10-35-1459 0 0,-5 12-147 0 0,1 1 1 0 0,2 0-1 0 0,45-71 1 0 0,-54 100-23 0 0,-1 0-193 0 0,1 0-1 0 0,15-15 0 0 0,-23 44-3170 0 0,1 1 3218 0 0,6 85 340 0 0,-7 131 0 0 0,-3-128 3104 0 0,2-111-1592 0 0,2-7-1515 0 0,1 1 1 0 0,0 0-1 0 0,1-1 1 0 0,10-16-1 0 0,-14 28-107 0 0,17-36-139 0 0,1 1-1 0 0,3 1 0 0 0,0 0 1 0 0,3 2-1 0 0,0 1 0 0 0,3 1 1 0 0,47-44-1 0 0,-75 76 97 0 0,0 0-1 0 0,0 0 1 0 0,1 0 0 0 0,-1 0-1 0 0,0 0 1 0 0,0 0 0 0 0,0 0-1 0 0,0 0 1 0 0,0 0 0 0 0,0 0 0 0 0,0 0-1 0 0,1 0 1 0 0,-1 0 0 0 0,0 0-1 0 0,0 0 1 0 0,0 0 0 0 0,0 0 0 0 0,0 0-1 0 0,0 0 1 0 0,1 0 0 0 0,-1 0-1 0 0,0 0 1 0 0,0 0 0 0 0,0 0-1 0 0,0 0 1 0 0,0 0 0 0 0,0 0 0 0 0,0 0-1 0 0,0 0 1 0 0,1 1 0 0 0,-1-1-1 0 0,0 0 1 0 0,0 0 0 0 0,0 0-1 0 0,0 0 1 0 0,0 0 0 0 0,0 0 0 0 0,0 0-1 0 0,0 0 1 0 0,0 1 0 0 0,0-1-1 0 0,0 0 1 0 0,0 0 0 0 0,0 0-1 0 0,0 0 1 0 0,0 0 0 0 0,0 0 0 0 0,0 0-1 0 0,0 1 1 0 0,0-1 0 0 0,3 12-842 0 0,-2 19 760 0 0,0-26 18 0 0,-10 228 481 0 0,6-181-272 0 0,3-47-289 0 0,-2 22 541 0 0,2 29-1 0 0,6-15-2050 0 0,-4-35 258 0 0,0 0 0 0 0,0 1 1 0 0,1-1-1 0 0,3 6 0 0 0,3-2-7104 0 0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37.10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144 614 232 0 0,'0'0'7480'0'0,"20"-6"-7114"0"0,67-22-89 0 0,-68 22-80 0 0,0-1 0 0 0,35-19 0 0 0,-26 11-20 0 0,-7 4 101 0 0,1-2-1 0 0,-2 0 0 0 0,0-1 0 0 0,0-2 1 0 0,-1 0-1 0 0,-1 0 0 0 0,-1-2 0 0 0,23-29 1 0 0,-30 33-12 0 0,0 0 0 0 0,-1-1 0 0 0,0-1 0 0 0,-1 1 0 0 0,-1-1 0 0 0,0-1 0 0 0,-2 1 0 0 0,0-1 1 0 0,0 0-1 0 0,-2 0 0 0 0,0 0 0 0 0,1-31 0 0 0,-4 37-56 0 0,0 1 1 0 0,-1 0 0 0 0,-1 0-1 0 0,1 0 1 0 0,-5-12-1 0 0,6 19-158 0 0,-1 1-1 0 0,0-1 0 0 0,0 0 1 0 0,-1 0-1 0 0,1 1 0 0 0,-1-1 1 0 0,1 0-1 0 0,-1 1 0 0 0,0 0 1 0 0,0-1-1 0 0,0 1 0 0 0,0 0 1 0 0,0 0-1 0 0,0 0 0 0 0,-1 0 1 0 0,1 0-1 0 0,-1 1 0 0 0,1-1 0 0 0,-1 1 1 0 0,0 0-1 0 0,-5-2 0 0 0,5 2-190 0 0,1 1-1 0 0,-1 0 1 0 0,1 0-1 0 0,-1 0 1 0 0,1 1-1 0 0,-1-1 1 0 0,0 1-1 0 0,1-1 1 0 0,-1 1-1 0 0,1 0 1 0 0,-1 0-1 0 0,1 0 1 0 0,0 0-1 0 0,-1 0 1 0 0,1 1-1 0 0,0-1 1 0 0,0 1-1 0 0,0-1 1 0 0,0 1-1 0 0,0 0 1 0 0,0 0-1 0 0,1 0 1 0 0,-1 0-1 0 0,1 0 1 0 0,-1 0-1 0 0,-1 3 1 0 0,-5 9-190 0 0,-1 0 0 0 0,-11 30 1 0 0,17-36 287 0 0,-10 25-21 0 0,1 2-1 0 0,2-1 0 0 0,1 1 1 0 0,-6 56-1 0 0,2 147 119 0 0,-11 25 62 0 0,1 23-23 0 0,24-253-41 0 0,0-19-1 0 0,-1 1 1 0 0,0-1-1 0 0,-3 24 0 0 0,2-35-5 0 0,0 1-1 0 0,0-1 1 0 0,0 1-1 0 0,0-1 0 0 0,0 0 1 0 0,-1 0-1 0 0,1 1 1 0 0,-1-1-1 0 0,0 0 0 0 0,0 0 1 0 0,0-1-1 0 0,0 1 1 0 0,-1 0-1 0 0,1-1 0 0 0,-1 1 1 0 0,1-1-1 0 0,-1 0 1 0 0,0 0-1 0 0,-5 3 0 0 0,-6 2 251 0 0,0-2 0 0 0,-1 0 0 0 0,1 0-1 0 0,-1-1 1 0 0,0-1 0 0 0,1 0 0 0 0,-2-2 0 0 0,-26 1-1 0 0,33-2-178 0 0,1 0-1 0 0,0-1 0 0 0,0 0 0 0 0,-1 0 0 0 0,1-1 1 0 0,0 0-1 0 0,0 0 0 0 0,0-1 0 0 0,1 0 0 0 0,-1-1 1 0 0,1 0-1 0 0,0 0 0 0 0,0 0 0 0 0,0-1 0 0 0,0 0 1 0 0,1 0-1 0 0,-11-11 0 0 0,14 12-94 0 0,0-1 0 0 0,0 1 0 0 0,1 0 0 0 0,-1-1 0 0 0,1 0 0 0 0,0 1 0 0 0,0-1 0 0 0,1 0 1 0 0,-1 0-1 0 0,0-7 0 0 0,2 9-68 0 0,-1-1 1 0 0,1 1-1 0 0,0 0 1 0 0,0 0 0 0 0,0-1-1 0 0,1 1 1 0 0,-1 0-1 0 0,1-1 1 0 0,0 1-1 0 0,0 0 1 0 0,0 0 0 0 0,0 0-1 0 0,0 0 1 0 0,1 0-1 0 0,-1 0 1 0 0,5-5 0 0 0,6-6-164 0 0,1 0 1 0 0,0 2 0 0 0,1-1-1 0 0,18-11 1 0 0,67-39-71 0 0,-18 13 203 0 0,211-170 74 0 0,-271 202 95 0 0,-1-1 0 0 0,-1 0 0 0 0,-1-2 0 0 0,0 0 0 0 0,20-33 0 0 0,-36 51 39 0 0,-1 1 0 0 0,1-1 0 0 0,-1 1 0 0 0,0-1 0 0 0,0 0-1 0 0,0 1 1 0 0,0-1 0 0 0,-1 0 0 0 0,1 0 0 0 0,0-4 0 0 0,-12 18-1973 0 0,3 4 1464 0 0,0-1 0 0 0,2 1 1 0 0,-7 21-1 0 0,10-27 287 0 0,1 0 0 0 0,0-1 0 0 0,0 1 1 0 0,1 0-1 0 0,1 0 0 0 0,-1 0 0 0 0,3 17 0 0 0,-2-24 78 0 0,1 1 1 0 0,0-1-1 0 0,-1 1 0 0 0,1-1 1 0 0,0 0-1 0 0,1 1 0 0 0,-1-1 1 0 0,0 0-1 0 0,1 1 0 0 0,-1-1 1 0 0,1 0-1 0 0,0 0 0 0 0,-1-1 1 0 0,1 1-1 0 0,0 0 1 0 0,0 0-1 0 0,0-1 0 0 0,1 1 1 0 0,-1-1-1 0 0,0 0 0 0 0,0 0 1 0 0,1 0-1 0 0,2 1 0 0 0,-2-1 82 0 0,0 0-1 0 0,1 0 1 0 0,-1 0-1 0 0,0-1 1 0 0,0 0-1 0 0,0 1 1 0 0,0-1-1 0 0,0 0 1 0 0,1 0-1 0 0,-1-1 1 0 0,0 1-1 0 0,0-1 1 0 0,0 0-1 0 0,0 0 1 0 0,0 0-1 0 0,0 0 1 0 0,0 0-1 0 0,5-4 1 0 0,31-22 397 0 0,-2-1-1 0 0,58-59 1 0 0,-79 69-280 0 0,1 0-1 0 0,-2-1 0 0 0,-1-1 0 0 0,0 0 1 0 0,-2-1-1 0 0,0-1 0 0 0,9-24 0 0 0,-20 42-734 0 0,-5 12-163 0 0,-6 17-167 0 0,4-11 800 0 0,1 0-1 0 0,0 0 0 0 0,1 1 1 0 0,1 0-1 0 0,1 0 1 0 0,0 0-1 0 0,0 0 0 0 0,2 28 1 0 0,1-40 77 0 0,0 0 0 0 0,0 0 0 0 0,0-1 1 0 0,0 1-1 0 0,0 0 0 0 0,0 0 0 0 0,1-1 0 0 0,-1 1 1 0 0,1-1-1 0 0,0 0 0 0 0,-1 1 0 0 0,1-1 0 0 0,1 0 1 0 0,-1 0-1 0 0,0 0 0 0 0,0 0 0 0 0,1 0 0 0 0,-1-1 1 0 0,1 1-1 0 0,-1-1 0 0 0,1 1 0 0 0,0-1 0 0 0,-1 0 1 0 0,5 1-1 0 0,-3-1 71 0 0,1 0 1 0 0,-1 0-1 0 0,1 0 0 0 0,0-1 1 0 0,-1 1-1 0 0,1-1 1 0 0,0 0-1 0 0,-1 0 1 0 0,1-1-1 0 0,0 1 0 0 0,-1-1 1 0 0,1 0-1 0 0,-1-1 1 0 0,8-2-1 0 0,16-9 98 0 0,1-2-1 0 0,-2-1 1 0 0,0-2 0 0 0,-1 0 0 0 0,-1-1-1 0 0,-1-2 1 0 0,0-1 0 0 0,-2 0-1 0 0,-1-2 1 0 0,0 0 0 0 0,20-33-1 0 0,-15 12-47 0 0,-13 22-54 0 0,0 2 0 0 0,1-1 0 0 0,31-34 0 0 0,-41 74-3274 0 0,11 23 2947 0 0,18 28 195 0 0,-9-21 74 0 0,30 89-1 0 0,-52-132 37 0 0,0 0 0 0 0,-1 0 0 0 0,0 0 0 0 0,0 0 0 0 0,0 0 0 0 0,-1 0 0 0 0,0 1 0 0 0,0-1 0 0 0,0 0 0 0 0,0 0 0 0 0,-1 0 0 0 0,0 0 0 0 0,0 1 0 0 0,0-1 0 0 0,-1 0 1 0 0,0-1-1 0 0,0 1 0 0 0,0 0 0 0 0,0 0 0 0 0,-1-1 0 0 0,0 0 0 0 0,0 1 0 0 0,0-1 0 0 0,0 0 0 0 0,-1 0 0 0 0,1-1 0 0 0,-1 1 0 0 0,0-1 0 0 0,0 0 0 0 0,-1 0 0 0 0,1 0 0 0 0,0 0 0 0 0,-1-1 0 0 0,0 0 0 0 0,-7 3 0 0 0,-3 0 201 0 0,0 0-1 0 0,-1-1 0 0 0,1 0 0 0 0,-1-1 0 0 0,0-1 0 0 0,-31 0 0 0 0,46-2-319 0 0,24 0-9039 0 0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37.51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160 1 12643 0 0,'0'0'17'0'0,"-3"35"-2168"0"0,-11 117 2363 0 0,7-103 10 0 0,-18 75 0 0 0,8-51-5 0 0,6-17-39 0 0,-66 371 1011 0 0,73-387-982 0 0,3 42 0 0 0,1-62-75 0 0,0-20-123 0 0,0 0 1 0 0,0 1 0 0 0,0-1-1 0 0,0 0 1 0 0,0 0 0 0 0,0 1-1 0 0,0-1 1 0 0,0 0-1 0 0,0 0 1 0 0,0 1 0 0 0,0-1-1 0 0,0 0 1 0 0,0 0 0 0 0,0 1-1 0 0,1-1 1 0 0,-1 0-1 0 0,0 0 1 0 0,0 1 0 0 0,0-1-1 0 0,0 0 1 0 0,0 0 0 0 0,1 0-1 0 0,-1 1 1 0 0,0-1-1 0 0,0 0 1 0 0,0 0 0 0 0,1 0-1 0 0,-1 0 1 0 0,0 0 0 0 0,0 1-1 0 0,1-1 1 0 0,-1 0-1 0 0,0 0 1 0 0,0 0 0 0 0,1 0-1 0 0,-1 0 1 0 0,0 0 0 0 0,0 0-1 0 0,1 0 1 0 0,-1 0-1 0 0,0 0 1 0 0,1 0 0 0 0,-1 0-1 0 0,0 0 1 0 0,0 0 0 0 0,1 0-1 0 0,-1 0 1 0 0,0 0-1 0 0,0 0 1 0 0,1-1 0 0 0,-1 1-1 0 0,0 0 1 0 0,0 0 0 0 0,0 0-1 0 0,1 0 1 0 0,-1 0 0 0 0,0-1-1 0 0,1 1 1 0 0,13-11-46 0 0,41-48-3893 0 0,-18 19-3839 0 0,-22 24 5638 0 0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37.91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674 0 11290 0 0,'0'0'895'0'0,"-11"36"-2391"0"0,-33 119 1548 0 0,35-122-31 0 0,-6 43-1 0 0,10-48-9 0 0,-4 48 132 0 0,4 1 0 0 0,5 107 1 0 0,2-74 193 0 0,-1-85-186 0 0,0-18-65 0 0,-1 0 0 0 0,0 0 0 0 0,0-1 0 0 0,0 1 0 0 0,-1 0 0 0 0,0 0 0 0 0,-3 10 0 0 0,4-17-95 0 0,0 1-1 0 0,0-1 1 0 0,0 0 0 0 0,-1 0 0 0 0,1 1 0 0 0,0-1 0 0 0,0 0 0 0 0,-1 0 0 0 0,1 1 0 0 0,0-1 0 0 0,0 0 0 0 0,-1 0 0 0 0,1 0 0 0 0,0 1-1 0 0,-1-1 1 0 0,1 0 0 0 0,0 0 0 0 0,-1 0 0 0 0,1 0 0 0 0,0 0 0 0 0,-1 0 0 0 0,1 0 0 0 0,0 1 0 0 0,-1-1 0 0 0,1 0 0 0 0,0 0-1 0 0,-1-1 1 0 0,1 1 0 0 0,-1 0 0 0 0,1 0 0 0 0,0 0 0 0 0,-1 0 0 0 0,1 0 0 0 0,0 0 0 0 0,-1 0 0 0 0,1 0 0 0 0,0-1 0 0 0,-1 1 0 0 0,1 0-1 0 0,0 0 1 0 0,0 0 0 0 0,-1-1 0 0 0,1 1 0 0 0,0 0 0 0 0,0-1 0 0 0,-1 1 0 0 0,1 0 0 0 0,0 0 0 0 0,0-1 0 0 0,-1 0 0 0 0,-13-16-741 0 0,13 17 760 0 0,-46-64-605 0 0,-88-90 0 0 0,111 130 649 0 0,-1 1 0 0 0,-2 1 0 0 0,0 1 0 0 0,-1 2 0 0 0,-1 1 0 0 0,-41-19 0 0 0,61 33 117 0 0,-1 1 1 0 0,0 0 0 0 0,0 1 0 0 0,-1 0-1 0 0,1 0 1 0 0,0 1 0 0 0,-1 0 0 0 0,1 1-1 0 0,-16 2 1 0 0,25-2-177 0 0,0 0-1 0 0,0 1 1 0 0,0-1-1 0 0,0 1 0 0 0,1-1 1 0 0,-1 1-1 0 0,0 0 1 0 0,0-1-1 0 0,1 1 0 0 0,-1 0 1 0 0,0-1-1 0 0,1 1 1 0 0,-1 0-1 0 0,1 0 1 0 0,-1 0-1 0 0,1 0 0 0 0,-1-1 1 0 0,1 1-1 0 0,0 0 1 0 0,-1 0-1 0 0,1 0 1 0 0,0 0-1 0 0,0 0 0 0 0,-1 0 1 0 0,1 0-1 0 0,0 0 1 0 0,0 0-1 0 0,0 0 0 0 0,0 0 1 0 0,0 0-1 0 0,1 1 1 0 0,-1 1-1 0 0,0 0 0 0 0,0 0 1 0 0,1 0-1 0 0,-1 0 1 0 0,1 0-1 0 0,0 0 0 0 0,0 0 1 0 0,0 0-1 0 0,2 5 1 0 0,2-2 70 0 0,1-1 0 0 0,-1 0 0 0 0,1 1 1 0 0,0-2-1 0 0,0 1 0 0 0,0-1 0 0 0,1 0 1 0 0,-1 0-1 0 0,1 0 0 0 0,0-1 0 0 0,0 0 1 0 0,0-1-1 0 0,1 0 0 0 0,-1 0 0 0 0,9 1 1 0 0,12 2 126 0 0,1-2 0 0 0,46 0 0 0 0,-58-3-420 0 0,43-1-1112 0 0,-20-2-3108 0 0,-19 1-3023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22.59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1 716 1624 0 0,'0'0'1329'0'0,"2"2"-449"0"0,0-1-649 0 0,0 0 1 0 0,0 1 0 0 0,1-1-1 0 0,-1 0 1 0 0,0 0-1 0 0,0-1 1 0 0,1 1-1 0 0,-1 0 1 0 0,1-1-1 0 0,-1 0 1 0 0,1 1 0 0 0,-1-1-1 0 0,1 0 1 0 0,-1 0-1 0 0,0 0 1 0 0,1-1-1 0 0,-1 1 1 0 0,1 0 0 0 0,-1-1-1 0 0,1 0 1 0 0,-1 0-1 0 0,0 1 1 0 0,4-3-1 0 0,8-4 299 0 0,0 0 1 0 0,22-15-1 0 0,-23 14-421 0 0,-12 7-103 0 0,67-41 664 0 0,102-84 0 0 0,-150 109-338 0 0,-1-1 1 0 0,-1-1 0 0 0,-1 0-1 0 0,-1-2 1 0 0,0 0-1 0 0,-2 0 1 0 0,0-2 0 0 0,-2 1-1 0 0,13-31 1 0 0,-15 22 332 0 0,-2-1-1 0 0,-1 0 1 0 0,-1 0 0 0 0,-2 0 0 0 0,-1-1-1 0 0,-3-48 1 0 0,0 81-673 0 0,0 0 1 0 0,0 0-1 0 0,0 0 0 0 0,0 1 1 0 0,0-1-1 0 0,0 0 0 0 0,0 0 1 0 0,0 0-1 0 0,0 0 0 0 0,0 0 1 0 0,0 0-1 0 0,0 0 0 0 0,0 0 0 0 0,-1 0 1 0 0,1 0-1 0 0,0 0 0 0 0,0 0 1 0 0,0 0-1 0 0,0 0 0 0 0,0 0 1 0 0,0 0-1 0 0,0 0 0 0 0,0 0 1 0 0,0 0-1 0 0,0 0 0 0 0,0 0 1 0 0,-1 0-1 0 0,1 0 0 0 0,0 0 1 0 0,0 0-1 0 0,0 0 0 0 0,0 0 0 0 0,0 0 1 0 0,0 0-1 0 0,0 0 0 0 0,0 0 1 0 0,0 0-1 0 0,0-1 0 0 0,0 1 1 0 0,0 0-1 0 0,0 0 0 0 0,0 0 1 0 0,-1 0-1 0 0,1 0 0 0 0,0 0 1 0 0,0 0-1 0 0,0 0 0 0 0,0 0 1 0 0,0 0-1 0 0,0 0 0 0 0,0 0 0 0 0,0-1 1 0 0,-4 9-885 0 0,-62 302 60 0 0,24-94 1012 0 0,32-172-126 0 0,-5 26 321 0 0,-3-1 1 0 0,-33 85-1 0 0,43-138-373 0 0,1 1 0 0 0,1 1 0 0 0,1-1 0 0 0,0 1-1 0 0,1 0 1 0 0,1 0 0 0 0,-1 25 0 0 0,4-42-53 0 0,0 0 1 0 0,1 0-1 0 0,-1 0 0 0 0,0 0 1 0 0,0-1-1 0 0,0 1 0 0 0,1 0 1 0 0,-1 0-1 0 0,0 0 1 0 0,1-1-1 0 0,-1 1 0 0 0,1 0 1 0 0,-1 0-1 0 0,1-1 0 0 0,-1 1 1 0 0,1 0-1 0 0,0-1 1 0 0,-1 1-1 0 0,1-1 0 0 0,0 1 1 0 0,-1-1-1 0 0,1 1 0 0 0,0-1 1 0 0,0 1-1 0 0,0-1 1 0 0,-1 0-1 0 0,1 1 0 0 0,0-1 1 0 0,0 0-1 0 0,0 0 0 0 0,0 0 1 0 0,1 1-1 0 0,31-1-5860 0 0,-29-1 4196 0 0,7 0-7767 0 0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40.54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118 78 424 0 0,'0'0'8074'0'0,"-31"20"-8214"0"0,27-17 294 0 0,-7 4 159 0 0,1 1 1 0 0,0 1 0 0 0,-16 17 0 0 0,23-23-331 0 0,1 1 0 0 0,-1 0 1 0 0,1 0-1 0 0,0 0 0 0 0,0 1 1 0 0,0-1-1 0 0,0 0 0 0 0,1 1 1 0 0,0-1-1 0 0,0 1 0 0 0,0 0 1 0 0,0-1-1 0 0,1 1 0 0 0,0 5 1 0 0,-1 6 10 0 0,1-12 9 0 0,-1-1 0 0 0,1 0 0 0 0,0 1 0 0 0,0-1-1 0 0,0 0 1 0 0,0 1 0 0 0,0-1 0 0 0,1 0 0 0 0,0 0 0 0 0,0 1 0 0 0,0-1 0 0 0,0 0 0 0 0,0 0 0 0 0,0 0 0 0 0,1 0 0 0 0,-1 0-1 0 0,5 5 1 0 0,-1-3 153 0 0,1-1-1 0 0,1 1 0 0 0,-1-1 1 0 0,0 0-1 0 0,1 0 0 0 0,0-1 1 0 0,0 0-1 0 0,0 0 0 0 0,0-1 1 0 0,1 0-1 0 0,-1 0 0 0 0,15 1 0 0 0,7 0 516 0 0,60-3 0 0 0,-67-1-551 0 0,28-3 132 0 0,0-3 1 0 0,0-2-1 0 0,60-20 0 0 0,-100 26-222 0 0,6-1 155 0 0,0-1 0 0 0,-1 0 1 0 0,0-2-1 0 0,0 0 0 0 0,0 0 0 0 0,-1-1 0 0 0,18-14 1 0 0,-30 20-28 0 0,1-1 1 0 0,0 1 0 0 0,-1-1 0 0 0,1 0 0 0 0,-1 0 0 0 0,0-1-1 0 0,0 1 1 0 0,0 0 0 0 0,0-1 0 0 0,-1 1 0 0 0,1-1-1 0 0,-1 1 1 0 0,0-1 0 0 0,0 0 0 0 0,0 1 0 0 0,-1-1 0 0 0,1 0-1 0 0,-1 0 1 0 0,0 0 0 0 0,0-6 0 0 0,-1 4-16 0 0,0 0 1 0 0,0-1-1 0 0,-1 1 0 0 0,0 0 1 0 0,0 0-1 0 0,0 0 0 0 0,0 1 1 0 0,-1-1-1 0 0,0 0 1 0 0,0 1-1 0 0,-8-9 0 0 0,5 7-195 0 0,0 1-1 0 0,-1 0 0 0 0,0 1 0 0 0,0-1 1 0 0,0 1-1 0 0,-1 1 0 0 0,0-1 0 0 0,0 1 0 0 0,0 1 1 0 0,0 0-1 0 0,0 0 0 0 0,-1 0 0 0 0,1 1 1 0 0,-10-1-1 0 0,-6-1-142 0 0,1 2 1 0 0,-1 1-1 0 0,1 1 1 0 0,-28 3-1 0 0,40-1 80 0 0,0 0-1 0 0,0 0 1 0 0,0 1 0 0 0,1 0-1 0 0,-1 1 1 0 0,1 0 0 0 0,-1 1-1 0 0,1 0 1 0 0,1 1-1 0 0,-14 9 1 0 0,8-4-993 0 0,-22 23 1 0 0,-8 17-4490 0 0,29-32-3642 0 0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44.54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321 1 848 0 0,'0'0'4232'0'0,"-32"0"-3003"0"0,-98 1-115 0 0,-28-2 1944 0 0,167 2-3012 0 0,0 0-1 0 0,-1 0 1 0 0,1 1 0 0 0,0 1-1 0 0,8 2 1 0 0,29 8 483 0 0,61-1 231 0 0,210-3-1 0 0,-235-9-614 0 0,357 2 265 0 0,802-13 1647 0 0,-973 0-1472 0 0,316-7 267 0 0,-584 17-868 0 0,1 1 1 0 0,-1 0-1 0 0,1 0 1 0 0,0 0-1 0 0,-1 0 1 0 0,1 0-1 0 0,0 0 1 0 0,-1 0 0 0 0,1 0-1 0 0,-1 0 1 0 0,1 0-1 0 0,0 0 1 0 0,-1 1-1 0 0,1-1 1 0 0,-1 0-1 0 0,1 0 1 0 0,0 0-1 0 0,-1 1 1 0 0,1-1 0 0 0,-1 0-1 0 0,1 1 1 0 0,0 0-1 0 0,-12 5-182 0 0,-27 7-278 0 0,36-12 364 0 0,-94 22-5256 0 0,65-16 905 0 0,7-3-1416 0 0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47.19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75 10426 0 0,'0'0'6678'0'0,"28"-11"-6661"0"0,92-36-14 0 0,-112 43-4 0 0,1 1 1 0 0,-1 1-1 0 0,0 0 1 0 0,1 0-1 0 0,0 0 1 0 0,-1 1-1 0 0,1 0 1 0 0,11 1-1 0 0,-1 1-1 0 0,18-2-12 0 0,0 2 0 0 0,43 7 0 0 0,-64-5-221 0 0,0 0 0 0 0,-1 1 0 0 0,1 1 0 0 0,-1 0 0 0 0,0 1 0 0 0,0 1 0 0 0,20 12 0 0 0,-35-19 132 0 0,16 13-1792 0 0,-10-3-3440 0 0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8:47.57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2801 0 0,'0'0'6417'0'0,"242"174"-6121"0"0,-165-161-64 0 0,-2-1-96 0 0,0-2-216 0 0,-21-3-1424 0 0,-21-3-6794 0 0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0:20.14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31 713 176 0 0,'0'0'13380'0'0,"-5"-25"-12661"0"0,-16-79-97 0 0,16 61-202 0 0,11 23-158 0 0,-2 9-175 0 0,10-25-34 0 0,3 0 0 0 0,0 1 0 0 0,2 1 0 0 0,38-51 0 0 0,111-112 314 0 0,-117 145-32 0 0,-51 52-375 0 0,0 0-1 0 0,0 0 1 0 0,0 0-1 0 0,0 0 1 0 0,0 0 0 0 0,0 0-1 0 0,1 0 1 0 0,-1 0-1 0 0,0 0 1 0 0,0 0 0 0 0,0 0-1 0 0,0 0 1 0 0,0 0 0 0 0,0 0-1 0 0,1 0 1 0 0,-1 0-1 0 0,0 0 1 0 0,0 0 0 0 0,0 0-1 0 0,0 0 1 0 0,0 0 0 0 0,0 0-1 0 0,1 0 1 0 0,-1 0-1 0 0,0 0 1 0 0,0 0 0 0 0,0 0-1 0 0,0 0 1 0 0,0 0-1 0 0,0 0 1 0 0,0 0 0 0 0,1 0-1 0 0,-1 0 1 0 0,0 0 0 0 0,0 0-1 0 0,0 1 1 0 0,0-1-1 0 0,0 0 1 0 0,0 0 0 0 0,0 0-1 0 0,0 0 1 0 0,0 0 0 0 0,0 0-1 0 0,1 0 1 0 0,-1 1-1 0 0,0-1 1 0 0,0 0 0 0 0,0 0-1 0 0,0 0 1 0 0,0 0-1 0 0,2 13-748 0 0,-1 20 833 0 0,-2-26-120 0 0,-1 45 262 0 0,-3 1 0 0 0,-15 61 0 0 0,4-18 28 0 0,7-58 3118 0 0,18-57-1368 0 0,11-21-1897 0 0,2 0 0 0 0,43-56 1 0 0,-55 80-51 0 0,15-20-115 0 0,1 2 0 0 0,1 1-1 0 0,2 0 1 0 0,63-54 0 0 0,-85 82 24 0 0,-2 2-1401 0 0,-5 9 11 0 0,0 3 1414 0 0,-2 11 53 0 0,-1-1 0 0 0,0 0 0 0 0,-1 0 0 0 0,-1-1 1 0 0,-1 1-1 0 0,-10 21 0 0 0,-2 8 20 0 0,5-11 0 0 0,6-21-14 0 0,1-1 0 0 0,1 1-1 0 0,1 0 1 0 0,0 0 0 0 0,1 1-1 0 0,-1 19 1 0 0,4-36 242 0 0,11-7 126 0 0,-1 0 1 0 0,0-1-1 0 0,0 0 1 0 0,-1 0-1 0 0,0-1 1 0 0,9-11-1 0 0,6-6-197 0 0,33-30-58 0 0,70-73 81 0 0,-121 122-243 0 0,0 0-1 0 0,0 1 0 0 0,0 0 0 0 0,1 0 1 0 0,0 0-1 0 0,0 1 0 0 0,1 0 0 0 0,10-5 1 0 0,-17 10-36 0 0,-1 0 0 0 0,0 1 0 0 0,1-1 0 0 0,-1 0 0 0 0,0 0 0 0 0,1 1 0 0 0,-1-1 0 0 0,0 0 0 0 0,0 1 1 0 0,1-1-1 0 0,-1 0 0 0 0,0 1 0 0 0,0-1 0 0 0,0 0 0 0 0,1 1 0 0 0,-1-1 0 0 0,0 1 0 0 0,0-1 0 0 0,0 0 0 0 0,0 1 1 0 0,0-1-1 0 0,0 1 0 0 0,0-1 0 0 0,0 0 0 0 0,0 1 0 0 0,0-1 0 0 0,0 1 0 0 0,0-1 0 0 0,0 1 0 0 0,0 20-43 0 0,0-17-38 0 0,-5 121-119 0 0,-2-43-5502 0 0,5-48-4020 0 0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27.50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0 862 160 0 0,'0'0'13346'0'0,"13"-22"-11634"0"0,-1-6-1530 0 0,1 1-1 0 0,19-31 1 0 0,6-10 1 0 0,12-30 36 0 0,10-20 167 0 0,49-132 0 0 0,-104 234-40 0 0,-1 0 0 0 0,-1-1 0 0 0,0 1 0 0 0,0 0-1 0 0,-2-1 1 0 0,0 0 0 0 0,-3-25 0 0 0,2 39-312 0 0,0 1 1 0 0,-1-1-1 0 0,1 0 0 0 0,-1 1 0 0 0,0 0 0 0 0,0-1 1 0 0,0 1-1 0 0,0-1 0 0 0,0 1 0 0 0,0 0 0 0 0,-1 0 1 0 0,1 0-1 0 0,-3-3 0 0 0,0 26-2363 0 0,-17 143 1506 0 0,-24 310 1112 0 0,43-424-255 0 0,0 81-5 0 0,3-117-27 0 0,1 0-1 0 0,0 0 0 0 0,1 0 1 0 0,0 0-1 0 0,1-1 1 0 0,1 1-1 0 0,6 12 0 0 0,-11-25 20 0 0,0 0 1 0 0,1-1-1 0 0,-1 1 0 0 0,1 0 0 0 0,0 0 0 0 0,-1-1 0 0 0,1 1 0 0 0,-1 0 0 0 0,1-1 0 0 0,0 1 0 0 0,-1-1 0 0 0,1 1 1 0 0,0 0-1 0 0,0-1 0 0 0,0 0 0 0 0,-1 1 0 0 0,1-1 0 0 0,0 1 0 0 0,0-1 0 0 0,0 0 0 0 0,0 0 0 0 0,0 0 0 0 0,0 1 1 0 0,0-1-1 0 0,-1 0 0 0 0,1 0 0 0 0,0 0 0 0 0,0 0 0 0 0,0 0 0 0 0,0-1 0 0 0,0 1 0 0 0,0 0 0 0 0,0 0 0 0 0,0-1 1 0 0,-1 1-1 0 0,1 0 0 0 0,0-1 0 0 0,0 1 0 0 0,0-1 0 0 0,-1 1 0 0 0,1-1 0 0 0,1 0 0 0 0,4-3 312 0 0,0-1-1 0 0,0 0 1 0 0,10-11 0 0 0,-14 14-341 0 0,21-24 283 0 0,-1-1 0 0 0,-1-1 0 0 0,20-36 0 0 0,44-96 70 0 0,-51 93-253 0 0,131-292 121 0 0,-165 358-209 0 0,3-6 180 0 0,0 0 0 0 0,0 0 0 0 0,-1-1-1 0 0,0 1 1 0 0,0-1 0 0 0,-1 1 0 0 0,1-12 0 0 0,-2 19-47 0 0,-3 17-2780 0 0,2 5 2232 0 0,1 19 242 0 0,1 0 0 0 0,12 79 0 0 0,-5-82 139 0 0,-4-15 56 0 0,1 1 0 0 0,1-1 0 0 0,1 0-1 0 0,10 22 1 0 0,-15-40-49 0 0,0 0 0 0 0,1 0-1 0 0,-1 0 1 0 0,1-1 0 0 0,1 1-1 0 0,-1-1 1 0 0,1 0 0 0 0,-1 0 0 0 0,1 0-1 0 0,0-1 1 0 0,0 1 0 0 0,1-1-1 0 0,-1 0 1 0 0,1 0 0 0 0,0 0 0 0 0,-1-1-1 0 0,1 0 1 0 0,0 0 0 0 0,1 0-1 0 0,-1 0 1 0 0,0-1 0 0 0,0 0 0 0 0,7 1-1 0 0,18-1-2204 0 0,-21-1-223 0 0,4 0-7386 0 0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28.25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159 54 320 0 0,'0'0'11005'0'0,"-1"-9"-9922"0"0,-5-26-312 0 0,2 26-585 0 0,1 11-649 0 0,0 8-380 0 0,-1 24 700 0 0,-1-1 1 0 0,-12 39-1 0 0,-1 6 596 0 0,16-64-396 0 0,-88 560 1394 0 0,85-493-1369 0 0,5 105-1 0 0,1-180-36 0 0,0-1 0 0 0,0 1 0 0 0,0-1-1 0 0,1 1 1 0 0,0-1 0 0 0,0 0 0 0 0,0 1 0 0 0,1-1 0 0 0,-1 0 0 0 0,1 0-1 0 0,0-1 1 0 0,1 1 0 0 0,6 7 0 0 0,-9-11-39 0 0,1 1 0 0 0,-1-1 0 0 0,1 0 0 0 0,-1 1 0 0 0,1-1 0 0 0,0 0 0 0 0,0 0 0 0 0,-1 0 0 0 0,1 0 0 0 0,0 0 0 0 0,0-1-1 0 0,0 1 1 0 0,0-1 0 0 0,0 1 0 0 0,0-1 0 0 0,0 1 0 0 0,0-1 0 0 0,0 0 0 0 0,0 0 0 0 0,0 0 0 0 0,0 0 0 0 0,0-1 0 0 0,0 1 0 0 0,0 0 0 0 0,0-1 0 0 0,0 1 0 0 0,0-1 0 0 0,0 0 0 0 0,0 0 0 0 0,0 0 0 0 0,-1 0 0 0 0,1 0-1 0 0,0 0 1 0 0,-1 0 0 0 0,1 0 0 0 0,-1-1 0 0 0,1 1 0 0 0,-1-1 0 0 0,1 1 0 0 0,0-3 0 0 0,24-32-3289 0 0,-12 9-3275 0 0,-7 11 1772 0 0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28.87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5025 0 0,'0'0'8871'0'0,"3"12"-10059"0"0,5 33 1616 0 0,6 73 0 0 0,-12 286 765 0 0,-3-235-713 0 0,1-168-602 0 0,6-15-5394 0 0,-3 6 91 0 0,0 0 1251 0 0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29.26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53 0 15267 0 0,'0'0'-13'0'0,"-3"31"-2298"0"0,-12 100 2333 0 0,7 50 148 0 0,1-33 559 0 0,0-102-475 0 0,2-15-208 0 0,1 1 0 0 0,2-1 0 0 0,1 1 0 0 0,3 34 0 0 0,6-46-1066 0 0,0-9-5519 0 0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29.60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12619 0 0,'0'0'752'0'0,"226"44"-400"0"0,-177-40-112 0 0,7-1-48 0 0,-4 1-168 0 0,-1-3-520 0 0,-9 1-1985 0 0,-14 0-7737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3:59:46.00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97 91 64 0 0,'0'0'16454'0'0,"-16"-7"-15696"0"0,-48-18-130 0 0,48 18 304 0 0,28 11-3759 0 0,-1 1 2838 0 0,0-1 0 0 0,1 0 0 0 0,-1 0 0 0 0,1-2 0 0 0,0 1 0 0 0,13 0 0 0 0,75 1 952 0 0,-80-4-903 0 0,540-36 3084 0 0,-339 14-2171 0 0,341-5 1198 0 0,-555 27-2133 0 0,1 1 0 0 0,0 0-1 0 0,-1 1 1 0 0,1-1 0 0 0,12 6 0 0 0,-55-3 814 0 0,-5-4-3300 0 0,12 0-6871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23.56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97 345 808 0 0,'0'0'7809'0'0,"-2"10"-7551"0"0,-2 17 106 0 0,0 39 0 0 0,3-62-307 0 0,2 0 0 0 0,-1 0 0 0 0,0 0 0 0 0,1 0 0 0 0,0 0 0 0 0,0 0 1 0 0,0-1-1 0 0,0 1 0 0 0,1 0 0 0 0,-1-1 0 0 0,1 1 0 0 0,0-1 0 0 0,0 1 0 0 0,0-1 0 0 0,0 0 0 0 0,1 0 0 0 0,-1 0 0 0 0,1 0 0 0 0,0 0 0 0 0,0-1 0 0 0,0 1 0 0 0,0-1 0 0 0,1 0 0 0 0,-1 0 0 0 0,0 0 0 0 0,1 0 0 0 0,0-1 0 0 0,-1 1 0 0 0,7 0 0 0 0,-3 0 86 0 0,0 0-1 0 0,0-1 1 0 0,1 0 0 0 0,-1-1 0 0 0,0 0-1 0 0,1 0 1 0 0,-1 0 0 0 0,0-1-1 0 0,1 0 1 0 0,-1-1 0 0 0,0 1 0 0 0,0-1-1 0 0,0-1 1 0 0,0 1 0 0 0,7-5 0 0 0,9-7 151 0 0,0 0 1 0 0,-2-2 0 0 0,0-1 0 0 0,-1 0 0 0 0,-1-2 0 0 0,0 0 0 0 0,23-32 0 0 0,-34 40-24 0 0,-1-1 0 0 0,-1 1 0 0 0,0-1 1 0 0,0-1-1 0 0,-1 1 0 0 0,-1-1 0 0 0,0 0 0 0 0,-1 0 0 0 0,3-23 1 0 0,-5 28-161 0 0,0-1 1 0 0,0 0 0 0 0,-1 1-1 0 0,-1-1 1 0 0,1 0 0 0 0,-1 0-1 0 0,-1 1 1 0 0,1-1-1 0 0,-2 1 1 0 0,1-1 0 0 0,-1 1-1 0 0,0 0 1 0 0,-1 0 0 0 0,0 0-1 0 0,-8-12 1 0 0,7 14-78 0 0,0 0 0 0 0,0 1 0 0 0,-1 0 0 0 0,0 0 0 0 0,1 0 0 0 0,-2 1 0 0 0,1 0 0 0 0,0 0 0 0 0,-1 1 0 0 0,0-1 0 0 0,1 2 0 0 0,-1-1 0 0 0,-1 1 0 0 0,1 0 0 0 0,0 0 0 0 0,0 1 0 0 0,-1 0 0 0 0,1 0 0 0 0,-1 0 0 0 0,1 1 0 0 0,-1 1 0 0 0,-9 1 0 0 0,5 0-73 0 0,0 0 0 0 0,0 1 0 0 0,0 1 0 0 0,1 0 1 0 0,-1 0-1 0 0,1 2 0 0 0,0-1 0 0 0,0 1 0 0 0,1 1 0 0 0,0 0 0 0 0,0 0 0 0 0,-15 15 0 0 0,6-2-19 0 0,1 0-1 0 0,0 2 0 0 0,2 0 1 0 0,1 0-1 0 0,-17 33 1 0 0,24-39-28 0 0,0 2 1 0 0,2-1 0 0 0,0 1 0 0 0,1-1-1 0 0,0 2 1 0 0,1-1 0 0 0,2 0-1 0 0,-2 32 1 0 0,4-41 72 0 0,0-4-138 0 0,0 0 0 0 0,0-1 0 0 0,0 1-1 0 0,0-1 1 0 0,1 0 0 0 0,2 8 0 0 0,-2-10 85 0 0,-1-1-1 0 0,1 0 0 0 0,0 0 0 0 0,-1 0 1 0 0,1 1-1 0 0,0-1 0 0 0,0 0 1 0 0,0 0-1 0 0,0 0 0 0 0,0 0 0 0 0,0 0 1 0 0,0-1-1 0 0,1 1 0 0 0,-1 0 0 0 0,0-1 1 0 0,0 1-1 0 0,1 0 0 0 0,-1-1 0 0 0,0 1 1 0 0,1-1-1 0 0,-1 0 0 0 0,0 1 1 0 0,1-1-1 0 0,-1 0 0 0 0,1 0 0 0 0,1 0 1 0 0,10 0-349 0 0,0-1 0 0 0,0 0 1 0 0,1 0-1 0 0,-1-2 1 0 0,0 1-1 0 0,-1-2 0 0 0,1 0 1 0 0,-1 0-1 0 0,16-8 1 0 0,13-10-1351 0 0,49-33 0 0 0,-72 43 1362 0 0,-3 2 291 0 0,0-1 0 0 0,-1-1 0 0 0,0 0 0 0 0,-1-1 1 0 0,-1 0-1 0 0,0-1 0 0 0,-1 0 0 0 0,14-23 1 0 0,-17 22 518 0 0,0 0 1 0 0,0-1 0 0 0,-2 0-1 0 0,0 0 1 0 0,5-21 0 0 0,-10 28 650 0 0,0 0 1 0 0,0 0-1 0 0,-1-13 0 0 0,-1 8 1937 0 0,1 14-2976 0 0,0 0 0 0 0,-1 0 0 0 0,1 0 1 0 0,0 0-1 0 0,-1 0 0 0 0,1 1 0 0 0,0-1 0 0 0,-1 0 0 0 0,1 0 0 0 0,0 0 0 0 0,-1 0 0 0 0,1 1 1 0 0,0-1-1 0 0,0 0 0 0 0,-1 0 0 0 0,1 1 0 0 0,0-1 0 0 0,0 0 0 0 0,-1 1 0 0 0,1-1 0 0 0,0 0 1 0 0,0 1-1 0 0,0-1 0 0 0,0 0 0 0 0,-1 1 0 0 0,1-1 0 0 0,0 0 0 0 0,0 1 0 0 0,0-1 0 0 0,-12 47-434 0 0,5-24 373 0 0,0 1 1 0 0,2 0-1 0 0,1 0 0 0 0,-1 34 0 0 0,8-7 37 0 0,2 1 0 0 0,15 67 0 0 0,-3-18 8 0 0,-10-51 50 0 0,-3 0 0 0 0,-1 0 0 0 0,-3 1 0 0 0,-8 62 0 0 0,3-79 54 0 0,-1 0-1 0 0,-2-1 0 0 0,-1 0 1 0 0,-1 0-1 0 0,-2-1 1 0 0,-1-1-1 0 0,-21 35 1 0 0,30-60 62 0 0,0 0 1 0 0,-1 0-1 0 0,1-1 1 0 0,-1 1 0 0 0,-1-1-1 0 0,1-1 1 0 0,-1 1 0 0 0,0-1-1 0 0,0 0 1 0 0,0 0-1 0 0,0 0 1 0 0,-1-1 0 0 0,1 0-1 0 0,-1-1 1 0 0,0 1 0 0 0,0-1-1 0 0,0-1 1 0 0,0 1-1 0 0,0-1 1 0 0,-1 0 0 0 0,-10-1-1 0 0,-1 0 181 0 0,-1-1-1 0 0,1 0 1 0 0,-1-2 0 0 0,1 0-1 0 0,0-1 1 0 0,-33-13-1 0 0,44 15-282 0 0,-4-2 27 0 0,0-1 0 0 0,0 0 0 0 0,0-1 1 0 0,0 0-1 0 0,-14-10 0 0 0,26 16-153 0 0,0-1 0 0 0,-1 1 0 0 0,1 0 0 0 0,0 0 0 0 0,0 0 0 0 0,0 0 0 0 0,0 0 0 0 0,0 0 0 0 0,-1 0 0 0 0,1 0 0 0 0,0-1 0 0 0,0 1-1 0 0,0 0 1 0 0,0 0 0 0 0,0 0 0 0 0,0 0 0 0 0,-1-1 0 0 0,1 1 0 0 0,0 0 0 0 0,0 0 0 0 0,0 0 0 0 0,0 0 0 0 0,0-1 0 0 0,0 1 0 0 0,0 0 0 0 0,0 0 0 0 0,0 0-1 0 0,0-1 1 0 0,0 1 0 0 0,0 0 0 0 0,0 0 0 0 0,0 0 0 0 0,0 0 0 0 0,0-1 0 0 0,0 1 0 0 0,0 0 0 0 0,0 0 0 0 0,0 0 0 0 0,1-1 0 0 0,8-2-1252 0 0,15 2-4996 0 0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29.96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56 11907 0 0,'0'0'5631'0'0,"8"-10"-5671"0"0,23-27-44 0 0,-29 36 75 0 0,-1 0-1 0 0,0 0 1 0 0,1 1 0 0 0,-1-1-1 0 0,1 0 1 0 0,-1 0-1 0 0,1 1 1 0 0,0-1-1 0 0,-1 1 1 0 0,1 0-1 0 0,0-1 1 0 0,-1 1-1 0 0,1 0 1 0 0,0 0-1 0 0,-1 0 1 0 0,1 0 0 0 0,0 0-1 0 0,-1 0 1 0 0,1 1-1 0 0,0-1 1 0 0,-1 0-1 0 0,1 1 1 0 0,0-1-1 0 0,-1 1 1 0 0,1 0-1 0 0,-1 0 1 0 0,1-1-1 0 0,-1 1 1 0 0,0 0 0 0 0,1 0-1 0 0,-1 0 1 0 0,2 2-1 0 0,2 1-23 0 0,7 4 32 0 0,1 1-1 0 0,-2 1 1 0 0,1 0 0 0 0,-1 1-1 0 0,-1 0 1 0 0,0 1 0 0 0,0 0-1 0 0,-1 0 1 0 0,-1 1 0 0 0,0 0-1 0 0,6 17 1 0 0,-5-11 63 0 0,-2 0 0 0 0,0 0 0 0 0,-2 1 0 0 0,0 0 0 0 0,-1 0 0 0 0,-1 0 0 0 0,1 39 0 0 0,-5-53-2 0 0,1 0-1 0 0,-1 0 1 0 0,0 0 0 0 0,-1 0-1 0 0,0 0 1 0 0,0-1 0 0 0,0 1-1 0 0,0 0 1 0 0,-1-1 0 0 0,0 0-1 0 0,0 0 1 0 0,-1 1 0 0 0,1-2-1 0 0,-1 1 1 0 0,-8 7 0 0 0,-2 2 301 0 0,-1-2 0 0 0,0 0 0 0 0,-26 16 0 0 0,41-28-382 0 0,0 0 0 0 0,0 0 1 0 0,0 0-1 0 0,-1 0 0 0 0,1 0 0 0 0,0 0 0 0 0,0 0 0 0 0,0 1 0 0 0,0-1 0 0 0,0 0 0 0 0,0 0 0 0 0,-1 0 1 0 0,1 0-1 0 0,0 0 0 0 0,0 1 0 0 0,0-1 0 0 0,0 0 0 0 0,0 0 0 0 0,0 0 0 0 0,0 0 0 0 0,0 1 1 0 0,0-1-1 0 0,0 0 0 0 0,0 0 0 0 0,0 0 0 0 0,0 1 0 0 0,0-1 0 0 0,0 0 0 0 0,0 0 0 0 0,0 0 0 0 0,0 0 1 0 0,0 1-1 0 0,0-1 0 0 0,0 0 0 0 0,0 0 0 0 0,0 0 0 0 0,0 0 0 0 0,0 1 0 0 0,0-1 0 0 0,0 0 0 0 0,0 0 1 0 0,1 0-1 0 0,-1 0 0 0 0,0 1 0 0 0,0-1 0 0 0,0 0 0 0 0,0 0 0 0 0,1 0 0 0 0,12 8-283 0 0,18 3 359 0 0,-8-6-17 0 0,0-1 1 0 0,0-1 0 0 0,32 0-1 0 0,68-7-1917 0 0,-112 3 1487 0 0,29-2-3890 0 0,-10 0-5625 0 0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30.30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278 173 8666 0 0,'0'0'5773'0'0,"-31"0"-5408"0"0,-94 0-162 0 0,121 0-194 0 0,0 0-1 0 0,-1 1 0 0 0,1-1 0 0 0,0 1 1 0 0,-1 0-1 0 0,1 0 0 0 0,0 1 1 0 0,-4 1-1 0 0,7-2-6 0 0,-1 0 0 0 0,1-1 0 0 0,0 1 0 0 0,0 0 0 0 0,0 0 0 0 0,0 0 0 0 0,0 0 0 0 0,0 1 0 0 0,0-1 0 0 0,1 0 0 0 0,-1 0 0 0 0,-1 3 0 0 0,-2 3 3 0 0,-5 8-26 0 0,1-1 1 0 0,0 1 0 0 0,1 0 0 0 0,1 1 0 0 0,1-1 0 0 0,0 1 0 0 0,1 0-1 0 0,1 1 1 0 0,0-1 0 0 0,1 1 0 0 0,1-1 0 0 0,0 1 0 0 0,1 0 0 0 0,1-1-1 0 0,1 1 1 0 0,0-1 0 0 0,2 1 0 0 0,6 21 0 0 0,-7-30 41 0 0,0 0 1 0 0,1-1 0 0 0,0 0-1 0 0,0 1 1 0 0,1-2-1 0 0,0 1 1 0 0,0 0 0 0 0,0-1-1 0 0,1 0 1 0 0,0 0-1 0 0,0-1 1 0 0,1 0 0 0 0,-1 0-1 0 0,1 0 1 0 0,0-1-1 0 0,0 0 1 0 0,1 0-1 0 0,14 5 1 0 0,-13-6 52 0 0,0-1-1 0 0,0 0 0 0 0,1 0 1 0 0,-1-1-1 0 0,1 0 1 0 0,0-1-1 0 0,-1 1 1 0 0,1-2-1 0 0,-1 0 1 0 0,1 0-1 0 0,-1-1 1 0 0,1 0-1 0 0,-1 0 0 0 0,0-1 1 0 0,0 0-1 0 0,10-6 1 0 0,-1 0 112 0 0,0-2-1 0 0,0 0 1 0 0,-1-1 0 0 0,-1-1 0 0 0,0 0-1 0 0,-1-2 1 0 0,0 1 0 0 0,-1-2 0 0 0,16-22-1 0 0,-21 24-43 0 0,0 0 0 0 0,-1-1 0 0 0,0 0 0 0 0,-1 0 0 0 0,-1-1-1 0 0,0 0 1 0 0,-1 0 0 0 0,-1 0 0 0 0,-1-1 0 0 0,0 1-1 0 0,1-34 1 0 0,-4 33-62 0 0,-1 0 0 0 0,0 1-1 0 0,-2 0 1 0 0,0-1 0 0 0,0 1-1 0 0,-9-23 1 0 0,9 31-91 0 0,-1 0 0 0 0,1 1 0 0 0,-1 0 0 0 0,-1 0 0 0 0,1 0 0 0 0,-1 0 0 0 0,0 1 1 0 0,0 0-1 0 0,-1 0 0 0 0,0 0 0 0 0,0 0 0 0 0,-1 1 0 0 0,1 0 0 0 0,-1 1 0 0 0,-8-5 0 0 0,7 5-74 0 0,-1 1-1 0 0,1 0 1 0 0,-1 0 0 0 0,1 1 0 0 0,-1 0-1 0 0,0 0 1 0 0,0 1 0 0 0,0 0-1 0 0,0 1 1 0 0,0 0 0 0 0,0 0-1 0 0,0 1 1 0 0,0 0 0 0 0,0 1 0 0 0,-12 3-1 0 0,8-1-477 0 0,0 1 0 0 0,1 0 0 0 0,-22 12-1 0 0,20-8-1591 0 0,0 1 0 0 0,-20 17 0 0 0,15-7-7733 0 0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31.2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79 25 944 0 0,'0'0'14851'0'0,"3"-5"-15016"0"0,-1 2 233 0 0,10-13-832 0 0,-9 19 85 0 0,-3 16 244 0 0,-4 8 576 0 0,-2 0-1 0 0,-1-1 0 0 0,0 1 1 0 0,-13 25-1 0 0,-10 35-83 0 0,16-28-1333 0 0,7-20-3531 0 0,3-23-3689 0 0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32.93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49 466 456 0 0,'0'0'10356'0'0,"2"-2"-10295"0"0,4-5-7 0 0,-5 6-20 0 0,0 0 0 0 0,0-1 0 0 0,0 1 0 0 0,0 0 0 0 0,1 0 0 0 0,-1 0 0 0 0,0 0 0 0 0,0 0 0 0 0,5-3 5171 0 0,3 4-5956 0 0,4-3 783 0 0,-1 0-1 0 0,1-1 0 0 0,-1 0 0 0 0,0-1 0 0 0,0 0 0 0 0,-1-1 1 0 0,15-10-1 0 0,-5 3 109 0 0,-1-2 1 0 0,35-33-1 0 0,-45 37-34 0 0,0 1 0 0 0,-1-1-1 0 0,-1-1 1 0 0,0 0 0 0 0,0 0-1 0 0,-1 0 1 0 0,-1-1 0 0 0,0 0-1 0 0,0 0 1 0 0,-2-1 0 0 0,0 1-1 0 0,0-1 1 0 0,-1 0 0 0 0,-1 0-1 0 0,0 0 1 0 0,-1-28 0 0 0,0 38-79 0 0,-2 0 1 0 0,1 0 0 0 0,0 0 0 0 0,-1 0 0 0 0,1 0 0 0 0,-1 0 0 0 0,-1 0 0 0 0,1 0-1 0 0,0 0 1 0 0,-1 0 0 0 0,-3-6 0 0 0,3 8-68 0 0,0 0 1 0 0,1 0-1 0 0,-1 0 0 0 0,0 1 0 0 0,0-1 1 0 0,0 1-1 0 0,0-1 0 0 0,0 1 0 0 0,0 0 1 0 0,0 0-1 0 0,0 0 0 0 0,-1 0 0 0 0,1 0 1 0 0,0 0-1 0 0,-1 1 0 0 0,1-1 0 0 0,0 1 1 0 0,-1-1-1 0 0,1 1 0 0 0,-6 0 0 0 0,2 1-99 0 0,1-1-1 0 0,-1 1 0 0 0,0 0 0 0 0,0 1 0 0 0,1-1 0 0 0,-1 1 1 0 0,1 0-1 0 0,-1 1 0 0 0,1-1 0 0 0,0 1 0 0 0,0 0 0 0 0,0 0 1 0 0,0 1-1 0 0,-5 5 0 0 0,-7 6-33 0 0,1 2 0 0 0,-19 24 0 0 0,16-17 166 0 0,3-3 52 0 0,0 1 0 0 0,2 0 1 0 0,1 1-1 0 0,0 0 0 0 0,2 1 0 0 0,-11 32 0 0 0,11-22 39 0 0,2 1 0 0 0,1 0 0 0 0,1 0 0 0 0,-1 38 0 0 0,6-54-67 0 0,2-1-1 0 0,0 0 0 0 0,0 0 0 0 0,6 29 0 0 0,-5-41 16 0 0,1-1 0 0 0,-1 0 0 0 0,1 0 0 0 0,0 0 0 0 0,0 0 0 0 0,0 0 0 0 0,1-1 0 0 0,0 1 0 0 0,0 0 0 0 0,0-1 0 0 0,0 0 0 0 0,1 0 0 0 0,0 0 0 0 0,-1 0 0 0 0,1-1 0 0 0,1 0 0 0 0,-1 1 0 0 0,0-1 0 0 0,1-1 0 0 0,6 4 0 0 0,-1-2 45 0 0,0-1 1 0 0,0 0 0 0 0,1-1-1 0 0,-1 0 1 0 0,1-1 0 0 0,0 0 0 0 0,-1 0-1 0 0,1-1 1 0 0,0-1 0 0 0,-1 0-1 0 0,1 0 1 0 0,0-1 0 0 0,-1 0 0 0 0,0-1-1 0 0,14-5 1 0 0,13-7-336 0 0,-1-2-1 0 0,59-36 1 0 0,9-17-2577 0 0,-38 19-2935 0 0,-61 47 5017 0 0,19-15-6877 0 0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33.2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23 0 10602 0 0,'0'0'5005'0'0,"31"37"-4507"0"0,-31-37-498 0 0,126 156 411 0 0,-122-151-385 0 0,0 0 1 0 0,-1 0-1 0 0,1 1 1 0 0,-1 0-1 0 0,0 0 1 0 0,0 0 0 0 0,-1 0-1 0 0,0 0 1 0 0,0 0-1 0 0,0 0 1 0 0,-1 1-1 0 0,1 12 1 0 0,0 35 143 0 0,-3 1 1 0 0,-2 0-1 0 0,-2-1 1 0 0,-3 0-1 0 0,-19 70 1 0 0,-110 274 33 0 0,121-356-550 0 0,1-3-4835 0 0,10-27-4635 0 0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34.33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22 239 1984 0 0,'0'0'6786'0'0,"-3"6"-7014"0"0,-1 7 251 0 0,0-1 1 0 0,1 1 0 0 0,1 1-1 0 0,-1-1 1 0 0,1 21-1 0 0,2-26 37 0 0,0 0-1 0 0,1 0 1 0 0,0 0-1 0 0,0-1 1 0 0,1 1 0 0 0,0 0-1 0 0,0-1 1 0 0,7 14-1 0 0,-7-17 20 0 0,-1-1 0 0 0,1 0 0 0 0,0-1 0 0 0,0 1 0 0 0,0 0 0 0 0,1-1 0 0 0,-1 1 0 0 0,1-1 0 0 0,-1 1 0 0 0,1-1 0 0 0,0 0 0 0 0,0 0 0 0 0,0-1 0 0 0,0 1 0 0 0,0 0 0 0 0,0-1 0 0 0,1 0 0 0 0,-1 0 0 0 0,0 0 0 0 0,1 0 0 0 0,-1 0 0 0 0,7 0 0 0 0,-1-1 87 0 0,-1 0 0 0 0,0-1 0 0 0,0 0 0 0 0,1 0 0 0 0,-1 0 0 0 0,0-1 1 0 0,0 0-1 0 0,0-1 0 0 0,0 0 0 0 0,-1 0 0 0 0,1-1 0 0 0,-1 0 0 0 0,0 0 1 0 0,0 0-1 0 0,0-1 0 0 0,-1 0 0 0 0,1-1 0 0 0,-1 1 0 0 0,0-1 0 0 0,6-8 0 0 0,-5 5 1 0 0,0 0-1 0 0,-1-1 0 0 0,1 0 0 0 0,-2 0 1 0 0,0 0-1 0 0,0-1 0 0 0,-1 1 0 0 0,6-21 1 0 0,-6 12 137 0 0,-1 0-1 0 0,0 0 1 0 0,-1 0 0 0 0,-2-30 0 0 0,-1 40-221 0 0,0 0 0 0 0,-1 0 1 0 0,0 0-1 0 0,-1 0 0 0 0,1 0 0 0 0,-2 0 1 0 0,1 1-1 0 0,-8-13 0 0 0,8 15-113 0 0,-1 0-1 0 0,0 1 1 0 0,0-1-1 0 0,0 1 1 0 0,0 0-1 0 0,-1 0 1 0 0,0 0-1 0 0,0 1 1 0 0,0-1 0 0 0,-1 1-1 0 0,1 1 1 0 0,-9-5-1 0 0,11 7-70 0 0,1 0-1 0 0,0 0 1 0 0,-1 1 0 0 0,1-1-1 0 0,-1 1 1 0 0,1 0 0 0 0,0 0-1 0 0,-1 0 1 0 0,1 0 0 0 0,-1 0-1 0 0,1 1 1 0 0,0-1 0 0 0,-1 1-1 0 0,1-1 1 0 0,-1 1 0 0 0,1 0-1 0 0,0 0 1 0 0,0 0 0 0 0,0 0-1 0 0,0 0 1 0 0,-1 1 0 0 0,2-1 0 0 0,-1 0-1 0 0,0 1 1 0 0,0 0 0 0 0,0-1-1 0 0,1 1 1 0 0,-1 0 0 0 0,1 0-1 0 0,-3 4 1 0 0,-3 5-367 0 0,0 0 1 0 0,1 0 0 0 0,0 1-1 0 0,-4 14 1 0 0,9-25 385 0 0,-9 31-3552 0 0,4-7-5065 0 0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34.9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64 14251 0 0,'0'0'2391'0'0,"18"-10"-2597"0"0,61-31 188 0 0,-72 38 13 0 0,0 1 1 0 0,0 0-1 0 0,0 0 0 0 0,0 1 0 0 0,0 0 0 0 0,0 0 0 0 0,0 1 1 0 0,0 0-1 0 0,13 1 0 0 0,3 0-15 0 0,56 2-753 0 0,127 23-1 0 0,-150-17-3713 0 0,1-1-3671 0 0,-45-7 6000 0 0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35.40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1376 0 0,'0'0'4689'0'0,"197"44"-4033"0"0,-136-44-191 0 0,0 0-113 0 0,3-4-80 0 0,6-1-80 0 0,-4 0-288 0 0,-17 1-1457 0 0,-17 1-4800 0 0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38.89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193 0 9746 0 0,'0'0'3550'0'0,"-5"21"-4153"0"0,-2 8 697 0 0,-1 3 94 0 0,-19 47 0 0 0,-78 169 620 0 0,77-184-585 0 0,18-37-84 0 0,9-26-245 0 0,1 1 0 0 0,-1-1-1 0 0,1 1 1 0 0,0-1 0 0 0,0 1-1 0 0,-1-1 1 0 0,1 1 0 0 0,0-1 0 0 0,0 1-1 0 0,0-1 1 0 0,0 1 0 0 0,1-1-1 0 0,-1 1 1 0 0,1 2 0 0 0,7-2-5566 0 0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39.24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233 0 11098 0 0,'0'0'4656'0'0,"-13"19"-4443"0"0,-42 59 66 0 0,47-66-188 0 0,2 0 0 0 0,-1 0 0 0 0,2 0 0 0 0,-1 1 0 0 0,2-1-1 0 0,0 1 1 0 0,-5 26 0 0 0,4-14 37 0 0,-89 427 1108 0 0,91-439-1198 0 0,-1 6 65 0 0,0-1 0 0 0,-1 35 0 0 0,6-53-114 0 0,0 0 0 0 0,0-1-1 0 0,0 1 1 0 0,0-1 0 0 0,0 0 0 0 0,0 1-1 0 0,0-1 1 0 0,0 0 0 0 0,0 0 0 0 0,0 1-1 0 0,0-1 1 0 0,0 0 0 0 0,0-2 0 0 0,36-57-2884 0 0,-16 20-3178 0 0,-13 24-3286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27.26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1 124 6545 0 0,'0'0'4403'0'0,"14"6"1969"0"0,55-117-1825 0 0,-67 107-4382 0 0,6-11-264 0 0,-17 29-1102 0 0,6-9 908 0 0,0 1-1 0 0,0-1 1 0 0,0 1 0 0 0,1 0-1 0 0,0 0 1 0 0,-2 8-1 0 0,1 3-3558 0 0,3 1-4303 0 0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39.57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100 206 3801 0 0,'0'0'11930'0'0,"-21"3"-11880"0"0,-32 6-72 0 0,30-4 171 0 0,20-4 129 0 0,9 0 197 0 0,49-3 1159 0 0,86-14 0 0 0,55-21-640 0 0,-85 14-620 0 0,287-62 379 0 0,-355 75-704 0 0,36-10 51 0 0,-40 9-8 0 0,64-10-1 0 0,-109 24-1117 0 0,-1 0 0 0 0,1 1 0 0 0,-1-1 0 0 0,-9 9 0 0 0,-3 2-4024 0 0,16-12 3766 0 0,-11 9-9130 0 0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40.00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55 7554 0 0,'0'0'9204'0'0,"24"-8"-9100"0"0,77-26-64 0 0,-90 31-52 0 0,0 0 0 0 0,-1 1 0 0 0,1 0 1 0 0,0 0-1 0 0,0 1 0 0 0,0 1 0 0 0,19 1 0 0 0,0 1-79 0 0,-3-2-445 0 0,29 0 594 0 0,-20 0-8032 0 0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40.3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29 4801 0 0,'0'0'11166'0'0,"8"0"-10866"0"0,478-4 898 0 0,-379-7-4104 0 0,-37 1-4769 0 0,-46 7 791 0 0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41.11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581 260 1104 0 0,'0'0'8139'0'0,"9"7"-7732"0"0,24 26 13 0 0,-33-32-397 0 0,0 0-1 0 0,1 0 0 0 0,-1 0 1 0 0,0-1-1 0 0,1 1 0 0 0,-1 0 1 0 0,0 0-1 0 0,0 0 1 0 0,0 0-1 0 0,0 0 0 0 0,0 0 1 0 0,0 0-1 0 0,0 0 0 0 0,0 0 1 0 0,-1 0-1 0 0,1 0 0 0 0,0 0 1 0 0,0 0-1 0 0,-1 0 1 0 0,1-1-1 0 0,-1 1 0 0 0,1 0 1 0 0,-1 0-1 0 0,0 1 0 0 0,-18 20 606 0 0,14-17-353 0 0,0 0-3 0 0,0-1 0 0 0,0 1-1 0 0,-1-1 1 0 0,1-1 0 0 0,-1 1 0 0 0,0-1 0 0 0,0 0 0 0 0,0-1 0 0 0,-1 1-1 0 0,1-1 1 0 0,-1 0 0 0 0,1-1 0 0 0,-1 1 0 0 0,0-2 0 0 0,1 1 0 0 0,-1-1 0 0 0,0 1-1 0 0,0-2 1 0 0,1 1 0 0 0,-9-2 0 0 0,10 0-196 0 0,0 0 1 0 0,0 0-1 0 0,1-1 0 0 0,-1 1 0 0 0,1-1 1 0 0,-1 0-1 0 0,1 0 0 0 0,0-1 0 0 0,0 1 1 0 0,1-1-1 0 0,-1 0 0 0 0,1 0 0 0 0,0 0 1 0 0,0 0-1 0 0,0 0 0 0 0,0-1 1 0 0,1 0-1 0 0,-3-5 0 0 0,-1-3-84 0 0,1-1-1 0 0,1 1 1 0 0,0-1 0 0 0,1 0-1 0 0,-3-21 1 0 0,5 24-40 0 0,0-1 1 0 0,1 1-1 0 0,0 0 0 0 0,0-1 0 0 0,1 1 1 0 0,4-18-1 0 0,-3 24 7 0 0,0 0 1 0 0,0 0-1 0 0,0 0 1 0 0,0 0-1 0 0,1 0 1 0 0,0 1-1 0 0,0-1 1 0 0,0 1-1 0 0,0 0 1 0 0,1 0-1 0 0,0 0 1 0 0,0 0-1 0 0,0 1 1 0 0,0 0-1 0 0,0-1 1 0 0,7-2-1 0 0,2-1 28 0 0,0 0-1 0 0,1 1 0 0 0,0 0 1 0 0,0 2-1 0 0,0-1 1 0 0,0 2-1 0 0,1 0 1 0 0,-1 1-1 0 0,1 0 1 0 0,0 1-1 0 0,0 1 1 0 0,19 1-1 0 0,-24 0 2 0 0,1 1-1 0 0,-1 0 1 0 0,0 0 0 0 0,0 1-1 0 0,-1 0 1 0 0,1 1 0 0 0,0 0-1 0 0,-1 0 1 0 0,0 1 0 0 0,0 1-1 0 0,-1-1 1 0 0,1 1-1 0 0,-1 1 1 0 0,0 0 0 0 0,-1 0-1 0 0,0 0 1 0 0,0 1 0 0 0,8 12-1 0 0,-7-8 21 0 0,-1 1-1 0 0,-1 0 0 0 0,0 0 1 0 0,-1 0-1 0 0,0 1 0 0 0,-1 0 0 0 0,4 25 1 0 0,-5-15 22 0 0,-1 0-1 0 0,-1 0 1 0 0,-4 46 0 0 0,1-57-13 0 0,0 1 0 0 0,-1-1 0 0 0,-1 0 0 0 0,0-1 0 0 0,0 1 0 0 0,-2-1 0 0 0,1 1 0 0 0,-8 10 0 0 0,2-6 41 0 0,-1 0 0 0 0,0-1 0 0 0,-1-1 0 0 0,-26 24 0 0 0,5-11 42 0 0,0-2 1 0 0,-2-1 0 0 0,-1-2 0 0 0,-50 23 0 0 0,-16 2 112 0 0,-1-4 1 0 0,-118 31 0 0 0,217-73-189 0 0,-4 1 78 0 0,0-1 1 0 0,-1 0 0 0 0,1 0-1 0 0,-13 0 1 0 0,32-18-352 0 0,1 6 184 0 0,1 1 0 0 0,0 0 1 0 0,0 0-1 0 0,1 2 1 0 0,-1-1-1 0 0,2 2 0 0 0,-1 0 1 0 0,1 0-1 0 0,22-5 0 0 0,0 2 87 0 0,1 2-1 0 0,60-5 0 0 0,-61 10-50 0 0,0 1-1 0 0,0 1 0 0 0,1 3 1 0 0,-1 0-1 0 0,69 18 0 0 0,-83-14 61 0 0,0-1 1 0 0,0-2-1 0 0,1 0 0 0 0,0-1 0 0 0,0-1 0 0 0,0-1 1 0 0,36-3-1 0 0,-53 1-58 0 0,0-1 0 0 0,-1 1-1 0 0,1-1 1 0 0,0 0 0 0 0,-1-1 0 0 0,1 1 0 0 0,-1-1 0 0 0,0 0 0 0 0,0-1 0 0 0,0 1 0 0 0,0-1 0 0 0,5-5 0 0 0,9-12-2487 0 0,-2-1-3467 0 0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42.10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32 4745 0 0,'0'0'7387'0'0,"18"-1"-6663"0"0,108-12 388 0 0,250-4 183 0 0,-375 17-1304 0 0,-1 0-1 0 0,1 1 0 0 0,-1-1 1 0 0,1 1-1 0 0,-1-1 1 0 0,0 0-1 0 0,1 1 0 0 0,-1-1 1 0 0,0 1-1 0 0,1-1 0 0 0,-1 1 1 0 0,0-1-1 0 0,0 0 1 0 0,0 1-1 0 0,1-1 0 0 0,-1 1 1 0 0,0 0-1 0 0,0-1 1 0 0,0 1-1 0 0,0-1 0 0 0,0 1 1 0 0,0-1-1 0 0,0 1 0 0 0,0-1 1 0 0,0 1-1 0 0,0-1 1 0 0,0 1-1 0 0,0 0 0 0 0,-2 17 7 0 0,-45 136 551 0 0,16-61-230 0 0,-12 69-65 0 0,36-128-274 0 0,2 0-1 0 0,-2 65 0 0 0,7-85 23 0 0,0 1 0 0 0,2 0-1 0 0,0 0 1 0 0,0-1 0 0 0,10 29-1 0 0,-11-39-604 0 0,1 5 2026 0 0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42.45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5377 0 0,'0'0'6900'0'0,"32"10"-6592"0"0,103 33-41 0 0,-117-37-208 0 0,-1-1-1 0 0,1-2 1 0 0,0 0 0 0 0,0 0 0 0 0,0-2-1 0 0,24 0 1 0 0,-9-1-106 0 0,68 0-2389 0 0,-63 0-1789 0 0,-13 0-2330 0 0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42.85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65 12883 0 0,'0'0'2100'0'0,"32"-10"-1952"0"0,100-30-52 0 0,-122 37-85 0 0,0 0-1 0 0,0 0 0 0 0,0 1 0 0 0,0 1 1 0 0,0 0-1 0 0,0 0 0 0 0,15 1 1 0 0,-1 1-19 0 0,-13-1-19 0 0,-1 1 0 0 0,0 0 0 0 0,0 0 0 0 0,1 1-1 0 0,-1 0 1 0 0,0 1 0 0 0,-1 0 0 0 0,1 1 0 0 0,0 0 0 0 0,-1 1 0 0 0,0 0 0 0 0,10 7 0 0 0,-13-8 20 0 0,-1 0 1 0 0,1 1 0 0 0,-1 0 0 0 0,0 0 0 0 0,-1 0 0 0 0,1 1 0 0 0,-1-1 0 0 0,0 1 0 0 0,0 0 0 0 0,-1 0 0 0 0,0 1-1 0 0,0-1 1 0 0,-1 1 0 0 0,1 0 0 0 0,-1-1 0 0 0,-1 1 0 0 0,1 0 0 0 0,0 11 0 0 0,-1-9 30 0 0,-1 0 0 0 0,0 0 0 0 0,-1 0 0 0 0,1 0 0 0 0,-2 0 0 0 0,1 0 0 0 0,-1 0 0 0 0,-1-1 0 0 0,-4 12 1 0 0,4-13 27 0 0,0-1 0 0 0,-1 0 0 0 0,0-1 0 0 0,0 1 0 0 0,-1-1 0 0 0,1 1 0 0 0,-1-1 0 0 0,0-1 0 0 0,-1 1 0 0 0,1-1 0 0 0,-1 0 0 0 0,-10 6 0 0 0,2-3 111 0 0,0 0-1 0 0,0-1 0 0 0,-1-1 0 0 0,0 0 0 0 0,0-1 0 0 0,-19 3 1 0 0,-1-3 396 0 0,-58 0 0 0 0,92-4-535 0 0,-1 0-1 0 0,1 0 1 0 0,0 0 0 0 0,-1 0-1 0 0,1-1 1 0 0,0 1 0 0 0,-1 0-1 0 0,1-1 1 0 0,0 1 0 0 0,-1-1-1 0 0,1 1 1 0 0,0-1-1 0 0,0 0 1 0 0,0 0 0 0 0,-1 1-1 0 0,1-1 1 0 0,0 0 0 0 0,0 0-1 0 0,0 0 1 0 0,0 0-1 0 0,-1-2 1 0 0,2 2-45 0 0,-1 0 0 0 0,1 0 0 0 0,0 0-1 0 0,0 1 1 0 0,0-1 0 0 0,0 0 0 0 0,-1 0 0 0 0,1 1-1 0 0,0-1 1 0 0,0 0 0 0 0,1 0 0 0 0,-1 0 0 0 0,0 1-1 0 0,0-1 1 0 0,0 0 0 0 0,0 0 0 0 0,1 0 0 0 0,-1 1-1 0 0,0-1 1 0 0,1 0 0 0 0,-1 1 0 0 0,0-1 0 0 0,1 0-1 0 0,-1 1 1 0 0,1-1 0 0 0,-1 0 0 0 0,1 1 0 0 0,0-1-1 0 0,-1 1 1 0 0,1-1 0 0 0,-1 1 0 0 0,1-1 0 0 0,0 1-1 0 0,0 0 1 0 0,-1-1 0 0 0,1 1 0 0 0,0 0 0 0 0,1-1-1 0 0,14-6-105 0 0,0 0-1 0 0,1 2 1 0 0,-1 0-1 0 0,1 0 1 0 0,1 2-1 0 0,20-3 0 0 0,-5 4 156 0 0,0 1 0 0 0,46 5 0 0 0,-65-3-29 0 0,0 1 1 0 0,0 1-1 0 0,0 0 1 0 0,-1 1-1 0 0,1 1 0 0 0,-1 0 1 0 0,0 0-1 0 0,-1 2 1 0 0,1-1-1 0 0,-1 2 0 0 0,12 8 1 0 0,-15-8 5 0 0,0 0 1 0 0,-1 0 0 0 0,1 1 0 0 0,-2-1-1 0 0,1 2 1 0 0,-1-1 0 0 0,-1 1 0 0 0,1 0 0 0 0,-2 1-1 0 0,1 0 1 0 0,-2-1 0 0 0,1 2 0 0 0,3 14-1 0 0,-4-12 24 0 0,-1 1-1 0 0,0-1 1 0 0,-1 1-1 0 0,0 29 1 0 0,-2-40 6 0 0,-1 0 0 0 0,1 0 0 0 0,-1 1 0 0 0,0-1 0 0 0,0 0 1 0 0,0 0-1 0 0,-1 0 0 0 0,1 0 0 0 0,-1 0 0 0 0,0 0 0 0 0,0 0 0 0 0,-1-1 0 0 0,1 1 0 0 0,-1-1 0 0 0,0 1 1 0 0,1-1-1 0 0,-1 0 0 0 0,-1 0 0 0 0,1 0 0 0 0,0-1 0 0 0,-7 4 0 0 0,-6 3 103 0 0,-1-1 0 0 0,-1-1 0 0 0,1 0 0 0 0,-1-1 0 0 0,0-1-1 0 0,-1-1 1 0 0,-31 3 0 0 0,-137-1 414 0 0,141-6-397 0 0,35 0-131 0 0,-78-3 354 0 0,80 2-397 0 0,-1-1-1 0 0,1 0 1 0 0,-1 0-1 0 0,1-1 0 0 0,0 0 1 0 0,-17-8-1 0 0,20 4-1554 0 0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43.18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45 21141 0 0,'0'0'1896'0'0,"18"-38"-6513"0"0,-13 31 184 0 0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43.51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246 0 19172 0 0,'0'0'468'0'0,"8"3"-1452"0"0,-7-3 986 0 0,1 1 0 0 0,-1-1 0 0 0,1 1 0 0 0,-1-1 0 0 0,0 1 0 0 0,1 0-1 0 0,-1-1 1 0 0,0 1 0 0 0,1 0 0 0 0,-1 0 0 0 0,0 0 0 0 0,0 0 0 0 0,0 0 0 0 0,0 0 0 0 0,0 1 0 0 0,0-1 0 0 0,0 0 0 0 0,1 3 0 0 0,-2-2 4 0 0,0 0 1 0 0,0 1 0 0 0,0-1 0 0 0,0 0 0 0 0,0 1-1 0 0,-1-1 1 0 0,1 0 0 0 0,-1 1 0 0 0,0-1 0 0 0,1 0-1 0 0,-1 0 1 0 0,0 0 0 0 0,0 0 0 0 0,-1 0 0 0 0,0 3-1 0 0,-103 161 265 0 0,67-110-273 0 0,1 3 0 0 0,-31 70-1 0 0,65-121-96 0 0,-1 0-1 0 0,1 0 0 0 0,1 0 0 0 0,0 0 0 0 0,0 1 0 0 0,0-1 0 0 0,0 14 1 0 0,3-21-104 0 0,-1 0 0 0 0,0-1 1 0 0,0 1-1 0 0,1 0 0 0 0,-1 0 1 0 0,1 0-1 0 0,-1 0 1 0 0,0-1-1 0 0,1 1 0 0 0,0 0 1 0 0,-1 0-1 0 0,1-1 0 0 0,-1 1 1 0 0,1-1-1 0 0,0 1 1 0 0,-1 0-1 0 0,1-1 0 0 0,0 1 1 0 0,0-1-1 0 0,0 0 0 0 0,-1 1 1 0 0,1-1-1 0 0,0 1 1 0 0,0-1-1 0 0,0 0 0 0 0,0 0 1 0 0,0 0-1 0 0,-1 1 0 0 0,1-1 1 0 0,0 0-1 0 0,0 0 1 0 0,0 0-1 0 0,0 0 0 0 0,1-1 1 0 0,1 1-1279 0 0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43.96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103 129 15835 0 0,'0'0'643'0'0,"31"-8"-775"0"0,97-25 152 0 0,-112 29-5 0 0,0 1 0 0 0,0 0 0 0 0,0 1 0 0 0,31 0 0 0 0,-12 2 1 0 0,-12-2-2 0 0,47-4 44 0 0,-63 5-5 0 0,1-1 0 0 0,-1 1 0 0 0,0-2-1 0 0,0 1 1 0 0,0-1 0 0 0,0 0 0 0 0,7-4 0 0 0,-13 6-16 0 0,0 1 1 0 0,0-1 0 0 0,0 0 0 0 0,0 1 0 0 0,0-1 0 0 0,0 0 0 0 0,0 0 0 0 0,0 0-1 0 0,-1 1 1 0 0,1-1 0 0 0,0 0 0 0 0,-1 0 0 0 0,1 0 0 0 0,0 0 0 0 0,-1 0 0 0 0,1 0-1 0 0,0-2 1 0 0,-1 2-39 0 0,0 0 1 0 0,0 1-1 0 0,0-1 0 0 0,-1 0 0 0 0,1 1 0 0 0,0-1 0 0 0,0 0 0 0 0,0 1 1 0 0,-1-1-1 0 0,1 0 0 0 0,0 1 0 0 0,0-1 0 0 0,-1 1 0 0 0,1-1 0 0 0,-1 1 1 0 0,1-1-1 0 0,0 1 0 0 0,-1-1 0 0 0,1 1 0 0 0,-1-1 0 0 0,0 1 0 0 0,0-1 1 0 0,-1-1-109 0 0,-1 1 0 0 0,0-1 1 0 0,0 1-1 0 0,0-1 1 0 0,0 1-1 0 0,0 0 0 0 0,0 0 1 0 0,0 1-1 0 0,-1-1 0 0 0,1 1 1 0 0,-4-1-1 0 0,-10 2-51 0 0,1 1 1 0 0,0 0-1 0 0,0 1 0 0 0,0 1 0 0 0,1 1 1 0 0,-1 0-1 0 0,1 1 0 0 0,0 0 1 0 0,0 1-1 0 0,1 1 0 0 0,-20 14 0 0 0,9-4 67 0 0,0 1 1 0 0,2 2-1 0 0,1 0 0 0 0,0 1 0 0 0,-21 29 0 0 0,38-45 24 0 0,0 1 0 0 0,1 0-1 0 0,-1 1 1 0 0,2-1 0 0 0,-1 1-1 0 0,1 0 1 0 0,0 0 0 0 0,0 0-1 0 0,-1 9 1 0 0,3-14 94 0 0,1-1 0 0 0,0 1 0 0 0,0 0 0 0 0,-1-1 0 0 0,1 1 0 0 0,1 0-1 0 0,-1-1 1 0 0,0 1 0 0 0,1-1 0 0 0,-1 1 0 0 0,1 0 0 0 0,0-1 0 0 0,0 1 0 0 0,0-1 0 0 0,0 0 0 0 0,0 1 0 0 0,1-1 0 0 0,-1 0 0 0 0,1 0 0 0 0,-1 0-1 0 0,1 0 1 0 0,0 0 0 0 0,0 0 0 0 0,0 0 0 0 0,0 0 0 0 0,0-1 0 0 0,0 1 0 0 0,1-1 0 0 0,-1 0 0 0 0,0 0 0 0 0,1 1 0 0 0,2-1 0 0 0,149 45 1304 0 0,-117-37-1312 0 0,-1 1 1 0 0,0 1-1 0 0,0 3 1 0 0,41 21-1 0 0,-74-34-21 0 0,0 1 0 0 0,1 0 0 0 0,-1 0 0 0 0,0 1 0 0 0,0-1 0 0 0,-1 1 0 0 0,1-1 0 0 0,0 1 0 0 0,-1 0 0 0 0,1 0 0 0 0,-1 0 0 0 0,0 0 0 0 0,0 1 0 0 0,0-1 0 0 0,-1 0 0 0 0,1 1 0 0 0,-1-1 0 0 0,2 7 0 0 0,-3-6 25 0 0,0-1 0 0 0,0 1 0 0 0,0-1-1 0 0,0 0 1 0 0,-1 1 0 0 0,1-1-1 0 0,-1 0 1 0 0,0 1 0 0 0,0-1 0 0 0,0 0-1 0 0,-1 0 1 0 0,1 0 0 0 0,-1 0-1 0 0,0 0 1 0 0,1 0 0 0 0,-1 0 0 0 0,-1 0-1 0 0,1-1 1 0 0,0 1 0 0 0,0-1-1 0 0,-4 3 1 0 0,-10 8 129 0 0,0-1 0 0 0,-1-1 0 0 0,-1 0 0 0 0,1-1 0 0 0,-2-1 0 0 0,1-1-1 0 0,-1 0 1 0 0,-1-2 0 0 0,-21 5 0 0 0,-18 2 231 0 0,-107 9 0 0 0,72-16-149 0 0,53-5-7347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27.88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85 60 496 0 0,'0'0'13788'0'0,"-13"-11"-13862"0"0,-38-32-205 0 0,51 42 267 0 0,0 1 1 0 0,0 0-1 0 0,-1 0 1 0 0,1-1-1 0 0,0 1 1 0 0,0 0-1 0 0,0 0 0 0 0,-1-1 1 0 0,1 1-1 0 0,0 0 1 0 0,0 0-1 0 0,-1-1 1 0 0,1 1-1 0 0,0 0 0 0 0,0 0 1 0 0,-1 0-1 0 0,1 0 1 0 0,0-1-1 0 0,-1 1 1 0 0,1 0-1 0 0,0 0 1 0 0,-1 0-1 0 0,1 0 0 0 0,0 0 1 0 0,0 0-1 0 0,-1 0 1 0 0,1 0-1 0 0,0 0 1 0 0,-1 0-1 0 0,1 0 0 0 0,0 0 1 0 0,-1 0-1 0 0,1 0 1 0 0,0 0-1 0 0,-1 0 1 0 0,1 1-1 0 0,0-1 0 0 0,-1 0 1 0 0,1 0-1 0 0,0 0 1 0 0,0 0-1 0 0,-1 1 1 0 0,1-1-1 0 0,0 0 0 0 0,0 0 1 0 0,-1 0-1 0 0,1 1 1 0 0,0-1-1 0 0,-1 1 1 0 0,0 14-111 0 0,1-12 84 0 0,-3 16 53 0 0,1 1-1 0 0,1-1 0 0 0,1 0 0 0 0,1 1 0 0 0,0-1 0 0 0,1 1 1 0 0,1-1-1 0 0,8 26 0 0 0,-8-35 20 0 0,1-1 0 0 0,0 1 0 0 0,0-1 0 0 0,1 0 0 0 0,0-1 0 0 0,1 1 0 0 0,0-1 0 0 0,0 0 0 0 0,1 0 0 0 0,0 0 0 0 0,0-1 0 0 0,1-1 0 0 0,0 1 0 0 0,0-1 1 0 0,1 0-1 0 0,-1-1 0 0 0,17 8 0 0 0,-18-10 52 0 0,1 0 1 0 0,-1-1 0 0 0,1 1-1 0 0,-1-2 1 0 0,1 1 0 0 0,0-1-1 0 0,0 0 1 0 0,0 0 0 0 0,-1-1-1 0 0,1-1 1 0 0,0 1-1 0 0,0-1 1 0 0,0 0 0 0 0,8-3-1 0 0,-4 1 67 0 0,-1-2-1 0 0,0 1 0 0 0,-1-1 0 0 0,1-1 0 0 0,-1 0 0 0 0,0-1 0 0 0,0 0 0 0 0,14-12 0 0 0,-7 3 29 0 0,-1-1 0 0 0,-1 0 0 0 0,0-1 0 0 0,-2 0 0 0 0,0-1 0 0 0,-1-1 0 0 0,0 0 0 0 0,-2-1 0 0 0,0 0-1 0 0,-2 0 1 0 0,8-29 0 0 0,-10 6 910 0 0,-6 44-903 0 0,-2 1-277 0 0,1 0 0 0 0,0 1 1 0 0,0-1-1 0 0,0 0 0 0 0,0 1 0 0 0,0-1 0 0 0,0 1 0 0 0,0-1 0 0 0,0 1 0 0 0,1-1 0 0 0,-1 1 1 0 0,0 2-1 0 0,-2 2-49 0 0,-17 35 95 0 0,3 0 0 0 0,1 2-1 0 0,2 0 1 0 0,-11 56 0 0 0,-19 183 204 0 0,24-128-104 0 0,17-140-45 0 0,-12 83-29 0 0,-5 148 0 0 0,21-232-283 0 0,5-32-7155 0 0,-4 9 3631 0 0,2 0-3336 0 0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44.66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373 1 12891 0 0,'0'0'2766'0'0,"-4"6"-3538"0"0,-155 236 934 0 0,14 19-51 0 0,112-200-76 0 0,28-51 22 0 0,1-4 8 0 0,0 1 1 0 0,1-1-1 0 0,0 1 0 0 0,0 0 1 0 0,0 0-1 0 0,1 0 0 0 0,-3 15 1 0 0,6-23 108 0 0,0 1 0 0 0,0 0 0 0 0,0 0-1 0 0,0-1 1 0 0,0 1 0 0 0,0-1 0 0 0,0 1 0 0 0,0-1 0 0 0,0 1 0 0 0,0-1 0 0 0,0 0 0 0 0,0 1 0 0 0,1-2 0 0 0,137-130 1392 0 0,-88 86-1478 0 0,42-41-12 0 0,87-75 74 0 0,-143 132-208 0 0,2 2 1 0 0,0 2-1 0 0,47-23 1 0 0,-69 42-422 0 0,-26 16-739 0 0,-24 14 87 0 0,-183 94-3879 0 0,159-89 4662 0 0,47-23 280 0 0,0 0 0 0 0,0 1 0 0 0,1 0 0 0 0,-1 1 1 0 0,2 0-1 0 0,-1 0 0 0 0,1 1 0 0 0,0 0 0 0 0,-11 15 0 0 0,15-18 157 0 0,1 1 0 0 0,0-1 0 0 0,0 1-1 0 0,1 0 1 0 0,0 0 0 0 0,0 0 0 0 0,0 0-1 0 0,1 0 1 0 0,0 0 0 0 0,0 1 0 0 0,0-1 0 0 0,1 0-1 0 0,0 1 1 0 0,0-1 0 0 0,1 0 0 0 0,0 1-1 0 0,0-1 1 0 0,3 11 0 0 0,0-5 234 0 0,0-1 0 0 0,1 0 0 0 0,1 0 0 0 0,-1-1 0 0 0,12 16 0 0 0,42 48 609 0 0,-25-33-601 0 0,-27-33-306 0 0,-1 0 1 0 0,1-1 0 0 0,0 0 0 0 0,1 0 0 0 0,9 7-1 0 0,10-2-4594 0 0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46.62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203 0 5161 0 0,'0'0'4585'0'0,"24"29"-4165"0"0,75 95 22 0 0,-96-120-413 0 0,0-1 0 0 0,-1 1 0 0 0,1 0 0 0 0,-1 0 0 0 0,0 0 1 0 0,0 0-1 0 0,-1 1 0 0 0,1-1 0 0 0,-1 0 0 0 0,0 1 0 0 0,0-1 1 0 0,0 1-1 0 0,-1-1 0 0 0,1 7 0 0 0,0 33 387 0 0,-2 1 0 0 0,-2-1 0 0 0,-2-1 0 0 0,-14 62 0 0 0,0-44 91 0 0,-43 98 0 0 0,43-121-331 0 0,-1-1 0 0 0,-1 0-1 0 0,-42 52 1 0 0,51-76-73 0 0,0-1 1 0 0,0 0 0 0 0,-2 0-1 0 0,1-2 1 0 0,-23 15-1 0 0,26-17 131 0 0,0 2-1247 0 0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46.97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15627 0 0,'0'0'1022'0'0,"28"5"-1664"0"0,189 25 817 0 0,28-3-235 0 0,-166-19-2755 0 0,0 1-4257 0 0,-65-7 837 0 0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47.31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14403 0 0,'0'0'1280'0'0,"225"73"-984"0"0,-154-68-144 0 0,4 0-88 0 0,4-3-128 0 0,1 2-336 0 0,-3-3-672 0 0,-8 3-1256 0 0,-18-2-1961 0 0,-14-2-3753 0 0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47.9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1547 544 0 0,'0'0'14623'0'0,"28"-37"-14324"0"0,91-118-54 0 0,33-40 386 0 0,-67 79-422 0 0,-4-4-1 0 0,-6-3 1 0 0,-6-3-1 0 0,67-167 1 0 0,5-65 583 0 0,-138 351-597 0 0,4-8-392 0 0,-5 14-230 0 0,-2 9-197 0 0,-2 5 462 0 0,-1 0 0 0 0,-1 0 0 0 0,0 0 0 0 0,0 0 0 0 0,-7 12 0 0 0,0 2 185 0 0,-15 37 84 0 0,-45 126 72 0 0,63-162-179 0 0,0 1-1 0 0,2 0 0 0 0,2 0 1 0 0,-3 52-1 0 0,7-77 9 0 0,0 0 0 0 0,0 0-1 0 0,1 0 1 0 0,-1 0 0 0 0,1 0 0 0 0,0 0 0 0 0,0 0-1 0 0,0-1 1 0 0,1 1 0 0 0,0 0 0 0 0,-1-1-1 0 0,1 1 1 0 0,0 0 0 0 0,1-1 0 0 0,-1 0 0 0 0,0 0-1 0 0,1 0 1 0 0,0 0 0 0 0,0 0 0 0 0,0 0-1 0 0,4 3 1 0 0,-2-4 17 0 0,0 1 1 0 0,-1-1-1 0 0,1 0 0 0 0,0-1 1 0 0,0 1-1 0 0,0-1 0 0 0,0 0 1 0 0,0 0-1 0 0,0 0 0 0 0,0-1 1 0 0,0 1-1 0 0,1-1 0 0 0,-1-1 1 0 0,0 1-1 0 0,0-1 0 0 0,9-2 1 0 0,1-1-7 0 0,-1-1 0 0 0,0-1 0 0 0,0 0 1 0 0,24-16-1 0 0,50-40-43 0 0,-57 38 188 0 0,-1-1 0 0 0,-1-2 1 0 0,-1-2-1 0 0,-1 0 0 0 0,-2-1 0 0 0,-1-2 1 0 0,-2-1-1 0 0,-1 0 0 0 0,27-59 1 0 0,-34 61-49 0 0,-5 13 200 0 0,14-40 0 0 0,-34 90-806 0 0,-22 41-1 0 0,-16 42 837 0 0,41-90-317 0 0,1 1 0 0 0,1 0 0 0 0,1 0 0 0 0,-1 30 0 0 0,6-45-17 0 0,-1 0 1 0 0,2-1-1 0 0,0 1 1 0 0,0 0-1 0 0,1 0 0 0 0,0-1 1 0 0,1 0-1 0 0,0 1 1 0 0,1-1-1 0 0,0 0 1 0 0,0 0-1 0 0,1-1 0 0 0,7 10 1 0 0,-7-11-6 0 0,1-1 0 0 0,0 0 1 0 0,0 0-1 0 0,0-1 0 0 0,1 0 1 0 0,0 0-1 0 0,0-1 0 0 0,1 1 0 0 0,0-1 1 0 0,0-1-1 0 0,14 6 0 0 0,-10-5-743 0 0,-1-2-1 0 0,24 5 0 0 0,28-2-6724 0 0,-40-5-2162 0 0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50.79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1 331 1656 0 0,'0'3'12702'0'0,"2"13"-13442"0"0,1-14 817 0 0,1 0 0 0 0,-1 0 0 0 0,1 0 0 0 0,-1 0 0 0 0,1-1 0 0 0,0 1 0 0 0,0-1 0 0 0,0 0 0 0 0,0 0 0 0 0,0-1 0 0 0,0 1 0 0 0,0-1 0 0 0,0 0 0 0 0,0 0 0 0 0,0 0 0 0 0,0 0 0 0 0,0-1 0 0 0,0 1 0 0 0,0-1 0 0 0,6-3 0 0 0,7-2 231 0 0,-2 0-1 0 0,1-2 1 0 0,20-12-1 0 0,-32 18-303 0 0,10-6 218 0 0,1-1-1 0 0,-1-1 1 0 0,0-1 0 0 0,17-16 0 0 0,-27 23-88 0 0,0-1 1 0 0,0 0-1 0 0,0 0 1 0 0,-1 0-1 0 0,0 0 1 0 0,0 0 0 0 0,0-1-1 0 0,0 1 1 0 0,-1-1-1 0 0,0 0 1 0 0,0 1 0 0 0,-1-1-1 0 0,0 0 1 0 0,0 0-1 0 0,1-12 1 0 0,-2 1 14 0 0,-1 1 0 0 0,-4-31 0 0 0,4 42-143 0 0,0 0-1 0 0,-1 1 1 0 0,1-1-1 0 0,-1 0 1 0 0,0 1-1 0 0,0-1 1 0 0,0 1-1 0 0,-1 0 1 0 0,1 0-1 0 0,-1 0 0 0 0,0 0 1 0 0,-1 0-1 0 0,1 0 1 0 0,-6-4-1 0 0,7 7-81 0 0,1 0 0 0 0,-1 0 0 0 0,1 1 0 0 0,-1-1 0 0 0,1 0 0 0 0,-1 1 0 0 0,0-1-1 0 0,0 1 1 0 0,1 0 0 0 0,-1-1 0 0 0,0 1 0 0 0,0 0 0 0 0,1 0 0 0 0,-1 0 0 0 0,0 0-1 0 0,0 1 1 0 0,1-1 0 0 0,-1 0 0 0 0,0 1 0 0 0,1-1 0 0 0,-1 1 0 0 0,0 0 0 0 0,1-1 0 0 0,-1 1-1 0 0,1 0 1 0 0,-1 0 0 0 0,1 0 0 0 0,-1 0 0 0 0,1 0 0 0 0,0 0 0 0 0,-2 2 0 0 0,-6 5-181 0 0,1 1 1 0 0,0 0 0 0 0,-10 15 0 0 0,9-12 142 0 0,-1 1-295 0 0,1 1-1 0 0,1 1 1 0 0,0 0 0 0 0,-8 20-1 0 0,-7 30-6307 0 0,18-39-1205 0 0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51.52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269 0 2753 0 0,'0'0'8747'0'0,"-22"35"-8128"0"0,-67 113-107 0 0,79-132-377 0 0,1 0 0 0 0,1 1 0 0 0,1 0 0 0 0,-10 30 1 0 0,10-23 0 0 0,-19 59 166 0 0,4 0 0 0 0,4 1 0 0 0,3 1 1 0 0,-3 87-1 0 0,17-155-268 0 0,1 1 0 0 0,1-1 1 0 0,0 0-1 0 0,2 0 0 0 0,0 0 0 0 0,0 0 1 0 0,2 0-1 0 0,12 31 0 0 0,-13-40 18 0 0,0 0 0 0 0,1 0 0 0 0,0-1 1 0 0,0 1-1 0 0,1-1 0 0 0,0 0 0 0 0,0-1 0 0 0,0 1 0 0 0,1-1 0 0 0,0-1 0 0 0,0 1 0 0 0,1-1 0 0 0,-1 0 0 0 0,1-1 0 0 0,0 0 0 0 0,1 0 0 0 0,-1-1 0 0 0,16 5 0 0 0,-11-5 1 0 0,1-1-1 0 0,-1 0 1 0 0,1 0-1 0 0,0-1 0 0 0,-1-1 1 0 0,1-1-1 0 0,0 0 1 0 0,22-4-1 0 0,-19 1-903 0 0,0-1 0 0 0,0-1 0 0 0,24-11 0 0 0,19-13-8451 0 0,-40 20 5285 0 0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51.88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61 0 13395 0 0,'0'0'2530'0'0,"1"26"-2310"0"0,1 83-19 0 0,-2-93-156 0 0,-1 0 0 0 0,-1-1 0 0 0,0 1 0 0 0,-2-1-1 0 0,-5 20 1 0 0,-2 8 34 0 0,2-1-14 0 0,-13 72 26 0 0,20-96-85 0 0,1-1-1 0 0,0 1 0 0 0,2 0 0 0 0,2 25 0 0 0,-2-40 1 0 0,-1-1 1 0 0,0 1 0 0 0,1-1 0 0 0,0 0 0 0 0,-1 1 0 0 0,1-1 0 0 0,0 0-1 0 0,0 1 1 0 0,1-1 0 0 0,-1 0 0 0 0,0 0 0 0 0,1 0 0 0 0,-1 0 0 0 0,1 0-1 0 0,-1-1 1 0 0,1 1 0 0 0,0 0 0 0 0,0-1 0 0 0,0 1 0 0 0,0-1 0 0 0,0 0-1 0 0,0 1 1 0 0,0-1 0 0 0,1 0 0 0 0,1 0 0 0 0,17 0-2354 0 0,1-10-3583 0 0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52.24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15467 0 0,'0'0'559'0'0,"10"32"-379"0"0,31 104-31 0 0,-37-126-127 0 0,-2 1-1 0 0,1-1 0 0 0,-2 1 0 0 0,1-1 1 0 0,-1 1-1 0 0,-1 0 0 0 0,0 10 0 0 0,-1 2 26 0 0,-11 279 282 0 0,12-233-258 0 0,0-69-102 0 0,0 0 0 0 0,0 0 1 0 0,0 0-1 0 0,-1 0 0 0 0,1 0 1 0 0,0 1-1 0 0,0-1 0 0 0,0 0 0 0 0,0 0 1 0 0,0 0-1 0 0,0 0 0 0 0,0 0 1 0 0,0 0-1 0 0,0 0 0 0 0,0 0 1 0 0,0 0-1 0 0,0 0 0 0 0,0 0 1 0 0,0 1-1 0 0,0-1 0 0 0,0 0 1 0 0,0 0-1 0 0,0 0 0 0 0,0 0 1 0 0,0 0-1 0 0,0 0 0 0 0,1 0 0 0 0,-1 0 1 0 0,0 0-1 0 0,0 0 0 0 0,0 0 1 0 0,0 1-1 0 0,0-1 0 0 0,0 0 1 0 0,0 0-1 0 0,0 0 0 0 0,0 0 1 0 0,0 0-1 0 0,0 0 0 0 0,0 0 1 0 0,0 0-1 0 0,0 0 0 0 0,1 0 1 0 0,-1 0-1 0 0,0 0 0 0 0,0 0 0 0 0,0 0 1 0 0,0 0-1 0 0,0 0 0 0 0,0 0 1 0 0,0 0-1 0 0,0 0 0 0 0,0 0 1 0 0,0 0-1 0 0,1 0 0 0 0,-1 0 1 0 0,0 0-1 0 0,0 0 0 0 0,0 0 1 0 0,0 0-1 0 0,0 0 0 0 0,0 0 1 0 0,0 0-1 0 0,0 0 0 0 0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52.61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8394 0 0,'0'0'7104'0'0,"36"19"-6563"0"0,-36-19-541 0 0,152 78 421 0 0,-141-73-376 0 0,0 0 1 0 0,0-1-1 0 0,0 0 1 0 0,0-1 0 0 0,1 0-1 0 0,-1-1 1 0 0,1 0 0 0 0,-1-1-1 0 0,16 0 1 0 0,3-1 32 0 0,189 6-124 0 0,-126-6-3257 0 0,-17 0-3807 0 0,-56 0 575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28.22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78 0 1656 0 0,'0'0'14617'0'0,"-14"1"-14892"0"0,-41 2 176 0 0,55-3 100 0 0,0 0-1 0 0,-1 0 0 0 0,1 0 1 0 0,0 0-1 0 0,-1 0 1 0 0,1 0-1 0 0,0 0 0 0 0,-1 0 1 0 0,1 0-1 0 0,0 1 0 0 0,0-1 1 0 0,-1 0-1 0 0,1 0 0 0 0,0 0 1 0 0,-1 0-1 0 0,1 0 1 0 0,0 0-1 0 0,0 1 0 0 0,-1-1 1 0 0,1 0-1 0 0,0 0 0 0 0,0 0 1 0 0,-1 1-1 0 0,1-1 0 0 0,0 0 1 0 0,0 0-1 0 0,0 1 1 0 0,0-1-1 0 0,-1 0 0 0 0,1 0 1 0 0,0 1-1 0 0,0-1 0 0 0,0 0 1 0 0,0 1-1 0 0,0-1 0 0 0,0 0 1 0 0,0 1-1 0 0,0-1 0 0 0,0 0 1 0 0,0 0-1 0 0,0 1 1 0 0,0-1-1 0 0,0 0 0 0 0,0 1 1 0 0,0-1-1 0 0,0 0 0 0 0,0 1 1 0 0,0-1-1 0 0,0 0 0 0 0,0 0 1 0 0,0 1-1 0 0,1-1 1 0 0,-1 0-1 0 0,0 0 0 0 0,0 1 1 0 0,0-1-1 0 0,1 0 0 0 0,-1 0 1 0 0,0 1-1 0 0,0-1 0 0 0,0 0 1 0 0,1 0-1 0 0,-1 0 1 0 0,1 1-1 0 0,15 12 165 0 0,-16-13-156 0 0,11 7 157 0 0,0-1 0 0 0,0-1 1 0 0,1 0-1 0 0,-1 0 0 0 0,1-1 1 0 0,0-1-1 0 0,20 4 0 0 0,91 6 236 0 0,-95-11-373 0 0,73 2-908 0 0,-34-6-7770 0 0,-45 1 319 0 0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52.96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7122 0 0,'0'0'7698'0'0,"31"4"-7484"0"0,95 13-74 0 0,-121-16-128 0 0,1 0-1 0 0,0 0 1 0 0,-1 0-1 0 0,11 5 1 0 0,-15-6-10 0 0,-1 1-1 0 0,1-1 1 0 0,-1 1 0 0 0,1-1 0 0 0,-1 1-1 0 0,1-1 1 0 0,0 1 0 0 0,-1-1-1 0 0,0 1 1 0 0,1-1 0 0 0,-1 1 0 0 0,1-1-1 0 0,-1 1 1 0 0,0 0 0 0 0,1-1-1 0 0,-1 1 1 0 0,0 0 0 0 0,1 0 0 0 0,1 6 8 0 0,0-4 9 0 0,0 1-1 0 0,0 0 0 0 0,0 0 1 0 0,-1 1-1 0 0,1-1 1 0 0,-1 0-1 0 0,0 0 0 0 0,0 1 1 0 0,-1-1-1 0 0,0 0 1 0 0,1 1-1 0 0,-1-1 0 0 0,-1 1 1 0 0,0 5-1 0 0,0-4 15 0 0,-1 0 1 0 0,0 0-1 0 0,0-1 1 0 0,-1 1-1 0 0,1 0 1 0 0,-1-1-1 0 0,0 1 1 0 0,-1-1-1 0 0,-4 5 0 0 0,-8 8 177 0 0,-1-1-1 0 0,0-1 0 0 0,-1-1 0 0 0,-25 17 1 0 0,25-20 40 0 0,5-3 20 0 0,-17 15 342 0 0,29-22-624 0 0,0-1 1 0 0,-1 1-1 0 0,1-1 1 0 0,0 1 0 0 0,0 0-1 0 0,0 0 1 0 0,0 0-1 0 0,0-1 1 0 0,1 1 0 0 0,-1 0-1 0 0,0 0 1 0 0,1 0-1 0 0,-1 0 1 0 0,1 0 0 0 0,0 4-1 0 0,0-5 9 0 0,0 0 0 0 0,1 0 0 0 0,-1 0 0 0 0,0-1 1 0 0,1 1-1 0 0,-1 0 0 0 0,1 0 0 0 0,0 0 0 0 0,-1-1 0 0 0,1 1 0 0 0,0 0 0 0 0,-1-1 0 0 0,1 1 0 0 0,0 0 0 0 0,-1-1 0 0 0,1 1 1 0 0,0-1-1 0 0,0 1 0 0 0,0-1 0 0 0,0 0 0 0 0,0 1 0 0 0,0-1 0 0 0,-1 0 0 0 0,1 1 0 0 0,2-1 0 0 0,26 5 99 0 0,-8-3-155 0 0,1-2-1 0 0,-1 0 0 0 0,0-1 1 0 0,25-5-1 0 0,18-7-2427 0 0,-1-3-4401 0 0,-41 9-1340 0 0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53.33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135 279 13603 0 0,'0'0'-418'0'0,"-17"17"425"0"0,-53 56 125 0 0,37-32 86 0 0,23-15-27 0 0,8-17-152 0 0,2-7-1 0 0,-1 0 1 0 0,1 0-1 0 0,-1 1 0 0 0,1-1 0 0 0,0 0 0 0 0,0 0 0 0 0,0 0 0 0 0,0 1 0 0 0,0-1 0 0 0,0 0 1 0 0,0 0-1 0 0,1 0 0 0 0,-1 1 0 0 0,1-1 0 0 0,0 0 0 0 0,0 0 0 0 0,-1 0 0 0 0,1 0 0 0 0,0 0 1 0 0,1 0-1 0 0,-1-1 0 0 0,0 1 0 0 0,1 0 0 0 0,-1 0 0 0 0,1-1 0 0 0,-1 1 0 0 0,1-1 1 0 0,0 0-1 0 0,-1 1 0 0 0,1-1 0 0 0,0 0 0 0 0,0 0 0 0 0,0 0 0 0 0,0 0 0 0 0,0 0 0 0 0,0-1 1 0 0,4 2-1 0 0,7 1 261 0 0,1-1 1 0 0,0 0-1 0 0,-1 0 1 0 0,26-2-1 0 0,-35 0-295 0 0,21 0 239 0 0,0-1 0 0 0,0-1-1 0 0,34-9 1 0 0,-45 8-94 0 0,-1-1-1 0 0,0 0 0 0 0,-1-1 1 0 0,1-1-1 0 0,-1 0 0 0 0,0-1 1 0 0,22-16-1 0 0,-24 15 154 0 0,1-1 0 0 0,-1 0-1 0 0,-1-1 1 0 0,0 0 0 0 0,14-21 0 0 0,-18 23-138 0 0,-1 0-1 0 0,0 0 1 0 0,0-1 0 0 0,-1 1 0 0 0,0-1 0 0 0,0 0-1 0 0,-1 0 1 0 0,0 0 0 0 0,0-15 0 0 0,-1 13-56 0 0,-1 0 0 0 0,0 0 1 0 0,-1-1-1 0 0,0 1 0 0 0,-1 0 0 0 0,0 0 1 0 0,0 0-1 0 0,-2 1 0 0 0,-7-20 0 0 0,6 21-102 0 0,1 1-1 0 0,-2 0 0 0 0,1 0 1 0 0,-1 1-1 0 0,0 0 0 0 0,-1 0 1 0 0,1 0-1 0 0,-2 0 1 0 0,1 1-1 0 0,0 1 0 0 0,-1-1 1 0 0,-10-4-1 0 0,4 2-67 0 0,0 2 1 0 0,-1-1-1 0 0,1 2 1 0 0,-1 0-1 0 0,-1 1 0 0 0,1 0 1 0 0,-1 1-1 0 0,0 1 1 0 0,-21-1-1 0 0,24 3-377 0 0,-1 1-1 0 0,1 0 0 0 0,0 1 1 0 0,-22 6-1 0 0,25-5-739 0 0,-1 1 0 0 0,0 0 0 0 0,1 1 0 0 0,0 0 1 0 0,-17 12-1 0 0,9-4-9158 0 0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53.6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 0 14779 0 0,'0'0'554'0'0,"8"34"-436"0"0,22 103-36 0 0,-29-132-79 0 0,-1 0 1 0 0,1 0 0 0 0,-1 0-1 0 0,0 0 1 0 0,0 0-1 0 0,0 0 1 0 0,-2 8 0 0 0,1-12-8 0 0,1 1 0 0 0,-1 0 0 0 0,0-1 0 0 0,0 1 0 0 0,0-1 0 0 0,0 1 0 0 0,0-1 0 0 0,0 1 0 0 0,0-1 0 0 0,-2 3 0 0 0,-4 3-71 0 0,1 1-442 0 0,-7 12-145 0 0,9-5-7205 0 0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54.11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343 100 4681 0 0,'0'0'11134'0'0,"-24"-16"-10810"0"0,-76-48-3 0 0,94 60-257 0 0,0 1 0 0 0,0 0 0 0 0,-1 0 0 0 0,-10-3 0 0 0,-4 6 236 0 0,7 1-155 0 0,8-1-148 0 0,0 0 0 0 0,-1 1 0 0 0,1-1 0 0 0,0 1 1 0 0,0 1-1 0 0,-1-1 0 0 0,1 1 0 0 0,0 0 0 0 0,0 0 0 0 0,0 1 0 0 0,-8 4 0 0 0,10-5-14 0 0,-1 1 0 0 0,1-1 0 0 0,0 1 0 0 0,0 0 0 0 0,0 0 0 0 0,0 1 0 0 0,0-1 0 0 0,1 1 0 0 0,-1 0-1 0 0,1 0 1 0 0,0 0 0 0 0,0 0 0 0 0,1 1 0 0 0,-1-1 0 0 0,-2 9 0 0 0,5-13 34 0 0,-1 0 1 0 0,1 0 0 0 0,0 0-1 0 0,0 0 1 0 0,0 0-1 0 0,0 0 1 0 0,0 0-1 0 0,0 0 1 0 0,0 0-1 0 0,0 0 1 0 0,0 1-1 0 0,0-1 1 0 0,0 0-1 0 0,0 0 1 0 0,0 0-1 0 0,0 0 1 0 0,0 0-1 0 0,0 0 1 0 0,0 0 0 0 0,0 0-1 0 0,0 0 1 0 0,0 0-1 0 0,0 1 1 0 0,0-1-1 0 0,0 0 1 0 0,0 0-1 0 0,0 0 1 0 0,0 0-1 0 0,1 0 1 0 0,-1 0-1 0 0,0 0 1 0 0,0 0-1 0 0,0 0 1 0 0,0 0-1 0 0,0 0 1 0 0,0 0 0 0 0,0 1-1 0 0,0-1 1 0 0,0 0-1 0 0,0 0 1 0 0,0 0-1 0 0,0 0 1 0 0,1 0-1 0 0,-1 0 1 0 0,0 0-1 0 0,0 0 1 0 0,0 0-1 0 0,0 0 1 0 0,0 0-1 0 0,0 0 1 0 0,0 0-1 0 0,0 0 1 0 0,0 0 0 0 0,0 0-1 0 0,1 0 1 0 0,-1 0-1 0 0,0 0 1 0 0,0 0-1 0 0,9-3-786 0 0,0 1-2433 0 0,-1 0-3363 0 0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54.53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322 7 2008 0 0,'0'0'15452'0'0,"-4"-2"-15275"0"0,0 1-168 0 0,-1 0 0 0 0,0 0 1 0 0,1 0-1 0 0,-1 1 0 0 0,0 0 0 0 0,0-1 0 0 0,0 2 1 0 0,0-1-1 0 0,1 0 0 0 0,-1 1 0 0 0,0 0 0 0 0,0 0 0 0 0,1 1 1 0 0,-1-1-1 0 0,1 1 0 0 0,-1 0 0 0 0,1 0 0 0 0,0 0 1 0 0,-1 1-1 0 0,1 0 0 0 0,0 0 0 0 0,1 0 0 0 0,-5 4 0 0 0,-2 2-41 0 0,1 0-1 0 0,0 1 0 0 0,0 0 0 0 0,1 1 0 0 0,1 0 0 0 0,-1 0 0 0 0,-8 21 0 0 0,14-28 24 0 0,0-1-1 0 0,1 1 0 0 0,-1 0 0 0 0,1 0 1 0 0,0 0-1 0 0,1 0 0 0 0,-1-1 0 0 0,0 1 1 0 0,1 0-1 0 0,0 0 0 0 0,0 0 0 0 0,0 0 1 0 0,1 0-1 0 0,-1 0 0 0 0,1 0 0 0 0,2 6 1 0 0,-1-7 37 0 0,-1 1 1 0 0,1-1 0 0 0,0 0-1 0 0,0 0 1 0 0,1 0-1 0 0,-1 0 1 0 0,1 0 0 0 0,-1-1-1 0 0,1 1 1 0 0,0-1 0 0 0,0 1-1 0 0,0-1 1 0 0,0 0-1 0 0,0-1 1 0 0,1 1 0 0 0,-1 0-1 0 0,6 1 1 0 0,36 12 420 0 0,60 11 1 0 0,-62-17-380 0 0,80 28 1 0 0,-120-35-78 0 0,1 0 0 0 0,-1 0 0 0 0,0 0 0 0 0,1 0 0 0 0,-1 0 0 0 0,0 1 0 0 0,3 3-1 0 0,-5-5 17 0 0,-1-1 0 0 0,1 1 0 0 0,0-1 0 0 0,-1 1 0 0 0,1-1 0 0 0,-1 1-1 0 0,0 0 1 0 0,1-1 0 0 0,-1 1 0 0 0,1 0 0 0 0,-1-1 0 0 0,0 1 0 0 0,0 0 0 0 0,1 0-1 0 0,-1-1 1 0 0,0 1 0 0 0,0 0 0 0 0,0 0 0 0 0,0-1 0 0 0,0 1 0 0 0,0 0-1 0 0,0 0 1 0 0,0 0 0 0 0,0-1 0 0 0,0 1 0 0 0,0 0 0 0 0,0 0 0 0 0,-1-1-1 0 0,1 1 1 0 0,0 0 0 0 0,-1-1 0 0 0,1 1 0 0 0,0 0 0 0 0,-1-1 0 0 0,1 1 0 0 0,-1 0-1 0 0,1-1 1 0 0,-1 1 0 0 0,1-1 0 0 0,-1 1 0 0 0,0-1 0 0 0,1 1 0 0 0,-2 0-1 0 0,-10 6 148 0 0,-1 0 0 0 0,0-1 0 0 0,0 0 0 0 0,0-1 0 0 0,0-1 0 0 0,-23 5 0 0 0,-88 8 172 0 0,89-13-237 0 0,-25 1-31 0 0,37-5-263 0 0,0 2 0 0 0,0 1 0 0 0,1 1 0 0 0,-41 12 1 0 0,60-15-141 0 0,1 1 1 0 0,-1-1-1 0 0,0 1 1 0 0,1-1-1 0 0,-1 1 1 0 0,1 0 0 0 0,-4 2-1 0 0,-4 11-8748 0 0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54.8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349 0 21012 0 0,'0'0'433'0'0,"-150"199"-2274"0"0,108-161 1785 0 0,4 4-224 0 0,-4-2-768 0 0,9-3-1041 0 0,5-14-1591 0 0,12-6-7675 0 0</inkml:trace>
</inkml:ink>
</file>

<file path=ppt/ink/ink3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55.26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48 0 0,'0'0'2653'0'0,"9"16"-2015"0"0,24 47 47 0 0,-28-50 1040 0 0,-7-11-908 0 0,-8-9-1122 0 0,7-6-3326 0 0</inkml:trace>
</inkml:ink>
</file>

<file path=ppt/ink/ink3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55.60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8330 0 0,'0'0'5997'0'0,"7"33"-5600"0"0,20 104-38 0 0,-22-116-230 0 0,-2 0 0 0 0,-1 0 0 0 0,-1 0 0 0 0,-1 26 0 0 0,-1-10 16 0 0,1 45 133 0 0,-12 86 1 0 0,5-125-695 0 0,7-79-7490 0 0,0 25-202 0 0</inkml:trace>
</inkml:ink>
</file>

<file path=ppt/ink/ink3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56.01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83 154 3281 0 0,'0'0'13616'0'0,"-17"-6"-13172"0"0,-49-19 103 0 0,66 25-536 0 0,0 0-1 0 0,0 0 1 0 0,1 0 0 0 0,-1 0-1 0 0,0 0 1 0 0,0 0 0 0 0,0 0-1 0 0,0 0 1 0 0,0 0 0 0 0,0 0 0 0 0,0 0-1 0 0,0 0 1 0 0,0 0 0 0 0,0 0-1 0 0,0 0 1 0 0,0 0 0 0 0,0 0-1 0 0,0 0 1 0 0,0 0 0 0 0,0 0 0 0 0,0 0-1 0 0,0 0 1 0 0,0 0 0 0 0,0-1-1 0 0,0 1 1 0 0,0 0 0 0 0,1 0-1 0 0,-1 0 1 0 0,0 0 0 0 0,0 0-1 0 0,0 0 1 0 0,0 0 0 0 0,0 0 0 0 0,0 0-1 0 0,0 0 1 0 0,0 0 0 0 0,0 0-1 0 0,0 0 1 0 0,0 0 0 0 0,0 0-1 0 0,0 0 1 0 0,-1-1 0 0 0,1 1 0 0 0,0 0-1 0 0,0 0 1 0 0,0 0 0 0 0,0 0-1 0 0,0 0 1 0 0,0 0 0 0 0,0 0-1 0 0,0 0 1 0 0,0 0 0 0 0,0 0 0 0 0,0 0-1 0 0,0 0 1 0 0,0 0 0 0 0,0 0-1 0 0,0 0 1 0 0,0 0 0 0 0,0 0-1 0 0,11-3 479 0 0,26-1 139 0 0,-11 1-309 0 0,135-20 307 0 0,298-37-626 0 0,-450 59-157 0 0,116-13-1604 0 0,-43 5-6099 0 0,-50 5-2692 0 0</inkml:trace>
</inkml:ink>
</file>

<file path=ppt/ink/ink3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56.34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330 1 5625 0 0,'0'0'9750'0'0,"35"4"-9447"0"0,114 14-126 0 0,-32-6-120 0 0,-4 1-602 0 0,-36 2-6093 0 0,-64-11-2091 0 0</inkml:trace>
  <inkml:trace contextRef="#ctx0" brushRef="#br0" timeOffset="1">0 278 8818 0 0,'0'0'6209'0'0,"211"70"-5729"0"0,-160-65-104 0 0,1-2-112 0 0,6-1-120 0 0,1-2-56 0 0,0 2-144 0 0,-3-2-376 0 0,0 0-1304 0 0,-16 0-3825 0 0,-15 0-3033 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30.07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332 162 1336 0 0,'0'0'13602'0'0,"-6"-10"-13297"0"0,-21-33-42 0 0,26 42-231 0 0,0-1-1 0 0,0 1 1 0 0,0 0-1 0 0,0-1 1 0 0,0 1-1 0 0,-1 0 1 0 0,1 0-1 0 0,0 0 1 0 0,-1 0-1 0 0,1 0 1 0 0,-1 0 0 0 0,1 0-1 0 0,-1 0 1 0 0,0 1-1 0 0,1-1 1 0 0,-1 1-1 0 0,0-1 1 0 0,1 1-1 0 0,-1 0 1 0 0,0-1 0 0 0,0 1-1 0 0,1 0 1 0 0,-1 0-1 0 0,0 0 1 0 0,0 0-1 0 0,1 1 1 0 0,-4 0-1 0 0,-2-1 65 0 0,1 0-87 0 0,0 1 1 0 0,1-1 0 0 0,-1 1-1 0 0,0 0 1 0 0,1 0 0 0 0,-1 1-1 0 0,1 0 1 0 0,0 0-1 0 0,-1 0 1 0 0,-8 5 0 0 0,6-1-13 0 0,0 0 0 0 0,0 0 0 0 0,1 1 0 0 0,0 0 0 0 0,-9 10 0 0 0,3-2-22 0 0,0 1 0 0 0,2 0 1 0 0,0 0-1 0 0,0 1 0 0 0,2 1 0 0 0,0-1 1 0 0,1 2-1 0 0,1-1 0 0 0,0 1 1 0 0,-6 33-1 0 0,9-29-52 0 0,1 1 1 0 0,0-1-1 0 0,3 46 0 0 0,1-60 43 0 0,0 0 1 0 0,0 1-1 0 0,1-1 0 0 0,0 0 0 0 0,1 0 1 0 0,0-1-1 0 0,1 1 0 0 0,-1-1 0 0 0,1 1 1 0 0,1-1-1 0 0,0 0 0 0 0,10 12 0 0 0,-12-17 73 0 0,-1 0 0 0 0,1-1-1 0 0,0 1 1 0 0,0-1-1 0 0,0 0 1 0 0,0 0-1 0 0,0 0 1 0 0,0 0 0 0 0,0-1-1 0 0,1 0 1 0 0,-1 1-1 0 0,1-1 1 0 0,-1 0 0 0 0,1 0-1 0 0,-1-1 1 0 0,1 1-1 0 0,0-1 1 0 0,-1 0 0 0 0,1 0-1 0 0,0 0 1 0 0,-1 0-1 0 0,1-1 1 0 0,0 1 0 0 0,-1-1-1 0 0,1 0 1 0 0,-1 0-1 0 0,7-3 1 0 0,4-3 212 0 0,-1 1 0 0 0,1-2 0 0 0,-2 0 0 0 0,1 0 0 0 0,14-14 1 0 0,2-4 74 0 0,0-2 0 0 0,-1 0 1 0 0,25-36-1 0 0,64-102 554 0 0,-47 63-689 0 0,-53 79-226 0 0,39-41 1 0 0,-48 83-1399 0 0,3 9 1433 0 0,-2 1-1 0 0,0 1 0 0 0,-2 0 1 0 0,-2 0-1 0 0,0 0 0 0 0,-2 0 1 0 0,0 32-1 0 0,-2-11 17 0 0,0-24 4 0 0,-1 0-1 0 0,0 0 1 0 0,-2-1-1 0 0,-1 1 1 0 0,-9 33-1 0 0,1-20-113 0 0,8-23 305 0 0,3-15 236 0 0,2-4 334 0 0,186-351-443 0 0,-165 315-370 0 0,1 1-1 0 0,2 1 0 0 0,2 1 0 0 0,48-48 0 0 0,-74 82-11 0 0,-1 1 9 0 0,0 0 0 0 0,0 0 0 0 0,0 0 0 0 0,0 0 1 0 0,0 0-1 0 0,0 0 0 0 0,1 0 0 0 0,-1 1 1 0 0,0-1-1 0 0,0 1 0 0 0,0-1 0 0 0,1 1 0 0 0,-1-1 1 0 0,0 1-1 0 0,3-1 0 0 0,-3 16-681 0 0,4 8 669 0 0,-1-1 0 0 0,-1 1 0 0 0,0 38 0 0 0,-8 72 114 0 0,5-122-74 0 0,-7 69 115 0 0,-26 126 1 0 0,26-147 695 0 0,15-78-643 0 0,1 0-1 0 0,1 0 0 0 0,16-24 1 0 0,-3 6-99 0 0,37-71 85 0 0,-23 41-101 0 0,2 1 1 0 0,55-70-1 0 0,-4 32-44 0 0,-75 90-22 0 0,0 0 0 0 0,0 1 0 0 0,1 1 0 0 0,31-19 1 0 0,-46 31-7 0 0,-1-1 0 0 0,1 1 1 0 0,0 0-1 0 0,-1-1 0 0 0,1 1 1 0 0,0 0-1 0 0,-1 0 1 0 0,1-1-1 0 0,0 1 0 0 0,0 0 1 0 0,-1 0-1 0 0,1 0 0 0 0,0 0 1 0 0,0 0-1 0 0,-1 0 1 0 0,1 0-1 0 0,0 0 0 0 0,0 0 1 0 0,-1 1-1 0 0,1-1 1 0 0,0 0-1 0 0,0 0 0 0 0,-1 1 1 0 0,1-1-1 0 0,0 0 0 0 0,0 1 1 0 0,0 0 2 0 0,0 0-1 0 0,0 1 1 0 0,0-1 0 0 0,0 0 0 0 0,0 1-1 0 0,0-1 1 0 0,0 1 0 0 0,0-1 0 0 0,-1 1 0 0 0,1-1-1 0 0,0 4 1 0 0,2 6 31 0 0,-1 0 1 0 0,-1 0-1 0 0,0 12 0 0 0,0-13 5 0 0,2 76 98 0 0,-4 0-1 0 0,-24 163 0 0 0,21-223-319 0 0,2 1 0 0 0,0 0 1 0 0,2 0-1 0 0,2 27 0 0 0,-2-53 79 0 0,0 0 0 0 0,1 0 0 0 0,-1 0 0 0 0,0-1 0 0 0,0 1 0 0 0,1 0 0 0 0,-1 0 0 0 0,0-1 0 0 0,1 1 1 0 0,-1 0-1 0 0,1-1 0 0 0,-1 1 0 0 0,1 0 0 0 0,-1-1 0 0 0,1 1 0 0 0,0-1 0 0 0,-1 1 0 0 0,1-1 0 0 0,-1 1 0 0 0,1-1 0 0 0,0 1 0 0 0,0-1 0 0 0,-1 0 0 0 0,1 1 1 0 0,0-1-1 0 0,0 0 0 0 0,-1 0 0 0 0,1 1 0 0 0,0-1 0 0 0,0 0 0 0 0,0 0 0 0 0,0 0 0 0 0,18-3-10071 0 0</inkml:trace>
</inkml:ink>
</file>

<file path=ppt/ink/ink3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56.9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612 323 5801 0 0,'0'0'6436'0'0,"-1"4"-5334"0"0,1-3-1053 0 0,0 0 1 0 0,0 0 0 0 0,-1-1-1 0 0,1 1 1 0 0,0 0-1 0 0,0 0 1 0 0,0-1 0 0 0,-1 1-1 0 0,1 0 1 0 0,0 0-1 0 0,-1-1 1 0 0,1 1 0 0 0,-1 0-1 0 0,1-1 1 0 0,-1 1 0 0 0,1 0-1 0 0,-1-1 1 0 0,1 1-1 0 0,-1-1 1 0 0,0 1 0 0 0,1-1-1 0 0,-1 1 1 0 0,0-1-1 0 0,1 0 1 0 0,-1 1 0 0 0,0-1-1 0 0,0 0 1 0 0,1 1-1 0 0,-1-1 1 0 0,0 0 0 0 0,0 0-1 0 0,-1 0 1 0 0,-2 0 178 0 0,0-1-1 0 0,-1 0 1 0 0,1-1 0 0 0,0 1 0 0 0,0-1-1 0 0,-6-3 1 0 0,-7-3 14 0 0,2 0-1 0 0,-1-1 1 0 0,1-1 0 0 0,1 0-1 0 0,-1-1 1 0 0,2-1-1 0 0,0 0 1 0 0,0-1 0 0 0,1 0-1 0 0,1-1 1 0 0,0 0-1 0 0,-17-30 1 0 0,26 38-214 0 0,0-1 1 0 0,0 0-1 0 0,1 1 1 0 0,0-1-1 0 0,0 0 1 0 0,0 0-1 0 0,1 0 1 0 0,1-10-1 0 0,-1 6-69 0 0,0 8 20 0 0,1 1 0 0 0,-1-1 0 0 0,1 1 0 0 0,0 0 0 0 0,0 0 1 0 0,0 0-1 0 0,0-1 0 0 0,0 1 0 0 0,0 0 0 0 0,1 0 1 0 0,-1 0-1 0 0,1 1 0 0 0,-1-1 0 0 0,1 0 0 0 0,0 1 0 0 0,0-1 1 0 0,0 1-1 0 0,0-1 0 0 0,3-1 0 0 0,2-1-73 0 0,0 0-1 0 0,0 0 1 0 0,0 1 0 0 0,16-5-1 0 0,-4 5 5 0 0,1 0-1 0 0,0 2 0 0 0,0 0 1 0 0,0 1-1 0 0,0 1 0 0 0,22 4 1 0 0,-34-4 56 0 0,1 0 0 0 0,-1 1 0 0 0,0 0 0 0 0,0 1 1 0 0,0 0-1 0 0,-1 0 0 0 0,1 1 0 0 0,-1 0 0 0 0,1 0 1 0 0,-1 0-1 0 0,-1 1 0 0 0,1 0 0 0 0,-1 1 0 0 0,0-1 0 0 0,0 1 1 0 0,0 1-1 0 0,-1-1 0 0 0,0 1 0 0 0,0 0 0 0 0,0 0 1 0 0,-1 0-1 0 0,-1 0 0 0 0,1 1 0 0 0,-1 0 0 0 0,0 0 1 0 0,-1 0-1 0 0,0 0 0 0 0,0 0 0 0 0,0 0 0 0 0,-1 0 1 0 0,-1 1-1 0 0,1-1 0 0 0,-1 0 0 0 0,-1 1 0 0 0,0-1 1 0 0,0 0-1 0 0,0 1 0 0 0,-1-1 0 0 0,-4 10 0 0 0,-2 2 47 0 0,0 0 1 0 0,-2-1-1 0 0,-1 0 0 0 0,0 0 0 0 0,-1-1 0 0 0,-1-1 0 0 0,-1 0 0 0 0,0-1 0 0 0,-17 15 0 0 0,-14 8 82 0 0,-2-1 0 0 0,-52 31 0 0 0,59-44 51 0 0,-1-1-1 0 0,-77 30 0 0 0,-95 18 253 0 0,194-64-615 0 0,18-8 214 0 0,1 0-1 0 0,0 0 1 0 0,0 0-1 0 0,0 0 1 0 0,0 0-1 0 0,0 1 1 0 0,0-1-1 0 0,0 0 1 0 0,0 0-1 0 0,0 0 1 0 0,0 0-1 0 0,0 0 0 0 0,0 0 1 0 0,0 1-1 0 0,0-1 1 0 0,0 0-1 0 0,0 0 1 0 0,0 0-1 0 0,0 0 1 0 0,0 0-1 0 0,0 0 1 0 0,0 1-1 0 0,0-1 1 0 0,0 0-1 0 0,1 0 1 0 0,-1 0-1 0 0,0 0 1 0 0,0 0-1 0 0,0 0 1 0 0,0 0-1 0 0,0 0 0 0 0,0 1 1 0 0,0-1-1 0 0,0 0 1 0 0,0 0-1 0 0,1 0 1 0 0,-1 0-1 0 0,0 0 1 0 0,0 0-1 0 0,0 0 1 0 0,0 0-1 0 0,0 0 1 0 0,0 0-1 0 0,0 0 1 0 0,1 0-1 0 0,-1 0 1 0 0,0 0-1 0 0,0 0 0 0 0,0 0 1 0 0,0 0-1 0 0,0 0 1 0 0,0 0-1 0 0,1 0 1 0 0,-1 0-1 0 0,0 0 1 0 0,0 0-1 0 0,0 0 1 0 0,0 0-1 0 0,0 0 1 0 0,1 0-1 0 0,38 1 58 0 0,-29-1 193 0 0,51-3-20 0 0,90-16-1 0 0,41-3-93 0 0,-156 21-130 0 0,102 1 17 0 0,-123 1-56 0 0,1 1 1 0 0,-1 1-1 0 0,1 0 0 0 0,-1 1 0 0 0,0 1 1 0 0,25 11-1 0 0,-33-13-25 0 0,0 0 1 0 0,0-1-1 0 0,0 0 1 0 0,0 0-1 0 0,0-1 0 0 0,1 0 1 0 0,-1 0-1 0 0,0 0 1 0 0,1-1-1 0 0,-1 0 1 0 0,12-2-1 0 0,30-8-2376 0 0,-3-3-3584 0 0,-32 9 3077 0 0,9-4-3455 0 0</inkml:trace>
</inkml:ink>
</file>

<file path=ppt/ink/ink3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57.32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9426 0 0,'0'0'2510'0'0,"26"26"-1938"0"0,89 80-132 0 0,-110-102-405 0 0,0 1 1 0 0,1 0-1 0 0,-1-1 0 0 0,1 0 1 0 0,1-1-1 0 0,-1 1 0 0 0,0-1 1 0 0,1 0-1 0 0,-1-1 1 0 0,1 0-1 0 0,0 0 0 0 0,0 0 1 0 0,0-1-1 0 0,7 1 0 0 0,7 1 67 0 0,23 4 187 0 0,1-1 0 0 0,-1-3 0 0 0,56-2 0 0 0,-91-2-126 0 0,0 0-1 0 0,-1 0 0 0 0,1-1 0 0 0,0-1 0 0 0,-1 1 1 0 0,1-1-1 0 0,-1-1 0 0 0,13-6 0 0 0,-18 9-60 0 0,-1-1-1 0 0,1 1 1 0 0,-1-1-1 0 0,1 0 1 0 0,-1 0-1 0 0,0 0 1 0 0,0 0 0 0 0,0 0-1 0 0,0 0 1 0 0,0 0-1 0 0,0-1 1 0 0,0 1-1 0 0,-1-1 1 0 0,1 1-1 0 0,-1-1 1 0 0,0 0 0 0 0,0 1-1 0 0,0-1 1 0 0,0 0-1 0 0,0 0 1 0 0,-1 0-1 0 0,1 0 1 0 0,-1 0-1 0 0,0 0 1 0 0,0 0 0 0 0,0 0-1 0 0,0 0 1 0 0,0 0-1 0 0,-1-3 1 0 0,0 6-97 0 0,1-1 0 0 0,0 0 0 0 0,0 0 0 0 0,-1 1 0 0 0,1-1 0 0 0,0 0 0 0 0,-1 0 1 0 0,1 1-1 0 0,0-1 0 0 0,-1 0 0 0 0,1 1 0 0 0,-1-1 0 0 0,0 1 0 0 0,1-1 0 0 0,-1 1 0 0 0,1-1 0 0 0,-1 1 0 0 0,0-1 1 0 0,1 1-1 0 0,-1-1 0 0 0,0 1 0 0 0,0 0 0 0 0,1-1 0 0 0,-1 1 0 0 0,0 0 0 0 0,0 0 0 0 0,1 0 0 0 0,-1 0 1 0 0,0-1-1 0 0,0 1 0 0 0,0 0 0 0 0,1 0 0 0 0,-1 1 0 0 0,0-1 0 0 0,0 0 0 0 0,0 0 0 0 0,1 0 0 0 0,-1 0 1 0 0,0 1-1 0 0,0-1 0 0 0,1 0 0 0 0,-2 1 0 0 0,-3 2-140 0 0,0-1 1 0 0,0 0-1 0 0,1 1 1 0 0,-9 6-1 0 0,-13 13 53 0 0,0 1 0 0 0,1 2 0 0 0,2 0 0 0 0,1 1 1 0 0,1 1-1 0 0,-29 48 0 0 0,38-53 38 0 0,1 0 0 0 0,1 1 1 0 0,1 0-1 0 0,1 0 1 0 0,0 1-1 0 0,2 0 1 0 0,1 0-1 0 0,1 1 0 0 0,-1 46 1 0 0,5 64 279 0 0,1-125-915 0 0</inkml:trace>
</inkml:ink>
</file>

<file path=ppt/ink/ink3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57.66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15099 0 0,'0'0'2382'0'0,"38"12"-2162"0"0,122 40-96 0 0,-134-44-264 0 0,0 0 0 0 0,1-2 0 0 0,44 5 0 0 0,-37-7-639 0 0,16 1-2012 0 0,-17-2-2069 0 0,-10-1-3975 0 0</inkml:trace>
</inkml:ink>
</file>

<file path=ppt/ink/ink3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2:58.43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10 129 336 0 0,'0'0'16600'0'0,"-2"-16"-16303"0"0,-5-48-148 0 0,7 63-146 0 0,0 0 0 0 0,0 0 0 0 0,0 0-1 0 0,0 1 1 0 0,0-1 0 0 0,0 0 0 0 0,0 0 0 0 0,0 0-1 0 0,0 0 1 0 0,1 0 0 0 0,-1 0 0 0 0,0 0-1 0 0,0 0 1 0 0,1 1 0 0 0,-1-1 0 0 0,1 0-1 0 0,-1 0 1 0 0,1 0 0 0 0,-1 1 0 0 0,1-1-1 0 0,-1 0 1 0 0,1 0 0 0 0,0 1 0 0 0,-1-1 0 0 0,1 1-1 0 0,0-1 1 0 0,0 0 0 0 0,-1 1 0 0 0,1 0-1 0 0,0-1 1 0 0,0 1 0 0 0,0-1 0 0 0,0 1-1 0 0,-1 0 1 0 0,1 0 0 0 0,0-1 0 0 0,0 1 0 0 0,0 0-1 0 0,0 0 1 0 0,1 0 0 0 0,4-1 19 0 0,24-6 60 0 0,0 2 0 0 0,0 0 0 0 0,1 3-1 0 0,-1 0 1 0 0,1 2 0 0 0,43 5 0 0 0,-62-4-104 0 0,1 1 1 0 0,-1 1 0 0 0,1 0 0 0 0,-1 1 0 0 0,0 0 0 0 0,0 1 0 0 0,-1 0 0 0 0,1 1 0 0 0,16 11 0 0 0,-25-15-8 0 0,1 1 0 0 0,0-1 0 0 0,-1 1 1 0 0,0 0-1 0 0,1 1 0 0 0,-1-1 0 0 0,0 0 1 0 0,-1 1-1 0 0,1 0 0 0 0,-1-1 0 0 0,0 1 1 0 0,1 0-1 0 0,-2 0 0 0 0,1 1 1 0 0,0-1-1 0 0,-1 0 0 0 0,0 0 0 0 0,0 1 1 0 0,0-1-1 0 0,-1 1 0 0 0,1-1 0 0 0,-1 1 1 0 0,0-1-1 0 0,0 1 0 0 0,-1-1 1 0 0,1 1-1 0 0,-1-1 0 0 0,0 1 0 0 0,0-1 1 0 0,-3 6-1 0 0,0-1 59 0 0,0-1 1 0 0,-1 0-1 0 0,0-1 0 0 0,0 1 0 0 0,-1-1 1 0 0,0 0-1 0 0,0-1 0 0 0,-1 1 0 0 0,0-1 1 0 0,0 0-1 0 0,0-1 0 0 0,-1 0 0 0 0,1 0 1 0 0,-1 0-1 0 0,-1-1 0 0 0,1-1 1 0 0,-10 4-1 0 0,-3 1 136 0 0,-1-2 0 0 0,-1 0 0 0 0,1-2-1 0 0,-1 0 1 0 0,-39 1 0 0 0,42-4 73 0 0,-30-4-1 0 0,44 2-119 0 0,-1 0 1 0 0,1 0-1 0 0,-1-1 0 0 0,1 0 1 0 0,0 0-1 0 0,0 0 1 0 0,0-1-1 0 0,-9-5 0 0 0,15 8-104 0 0,-1-1-1 0 0,1 1 0 0 0,0 0 0 0 0,-1-1 1 0 0,1 1-1 0 0,-1 0 0 0 0,1-1 0 0 0,0 1 1 0 0,0 0-1 0 0,-1-1 0 0 0,1 1 0 0 0,0-1 1 0 0,0 1-1 0 0,-1-1 0 0 0,1 1 0 0 0,0-1 1 0 0,0 1-1 0 0,0-1 0 0 0,0 1 1 0 0,0 0-1 0 0,0-1 0 0 0,0 1 0 0 0,0-1 1 0 0,0 1-1 0 0,0-1 0 0 0,0 1 0 0 0,0-1 1 0 0,0 1-1 0 0,0-1 0 0 0,0 1 0 0 0,0-1 1 0 0,1 1-1 0 0,-1-1 0 0 0,0 1 0 0 0,0-1 1 0 0,1 1-1 0 0,-1 0 0 0 0,0-1 0 0 0,0 1 1 0 0,1-1-1 0 0,15-13-540 0 0,-7 9 426 0 0,1 1 1 0 0,0 0-1 0 0,0 1 0 0 0,0 0 1 0 0,0 0-1 0 0,1 1 0 0 0,-1 0 1 0 0,14 0-1 0 0,88 3-65 0 0,-98-1 133 0 0,5 2-6 0 0,0 1-1 0 0,0 0 0 0 0,0 1 1 0 0,-1 1-1 0 0,0 1 0 0 0,0 1 1 0 0,0 0-1 0 0,-1 2 0 0 0,29 17 1 0 0,-35-19 3 0 0,1 1 0 0 0,-1 0 0 0 0,-1 1 0 0 0,0 0 0 0 0,0 1-1 0 0,0 0 1 0 0,-1 0 0 0 0,-1 1 0 0 0,0 0 0 0 0,-1 1 0 0 0,0 0 0 0 0,0 0 0 0 0,-1 0 0 0 0,6 19 0 0 0,-11-27 26 0 0,0 0 0 0 0,0 0 0 0 0,0 0 0 0 0,-1 1-1 0 0,1-1 1 0 0,-1 0 0 0 0,0 1 0 0 0,0-1 0 0 0,-1 1 0 0 0,1-1 0 0 0,-1 0-1 0 0,0 0 1 0 0,0 1 0 0 0,0-1 0 0 0,-1 0 0 0 0,0 0 0 0 0,0 0 0 0 0,0 0-1 0 0,0 0 1 0 0,0-1 0 0 0,-1 1 0 0 0,-4 5 0 0 0,1-4 71 0 0,0 0 1 0 0,0 0-1 0 0,0-1 1 0 0,-1 1-1 0 0,1-2 1 0 0,-1 1 0 0 0,0-1-1 0 0,-1 1 1 0 0,1-2-1 0 0,0 1 1 0 0,-16 2-1 0 0,-13 0 141 0 0,-1-2 0 0 0,1-2 0 0 0,-47-3 0 0 0,75 1-173 0 0,-23-1-179 0 0,0-1 0 0 0,1-2 1 0 0,0-1-1 0 0,0-1 0 0 0,0-2 1 0 0,1-1-1 0 0,-33-16 0 0 0,51 19-8010 0 0</inkml:trace>
</inkml:ink>
</file>

<file path=ppt/ink/ink3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00.35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1 178 10554 0 0,'0'0'8433'0'0,"12"2"-7218"0"0,-5-6-1116 0 0,0-1 1 0 0,0 0-1 0 0,-1 0 1 0 0,0-1 0 0 0,1 1-1 0 0,6-10 1 0 0,-9 10-56 0 0,6-5 43 0 0,0-1 0 0 0,-1 0 0 0 0,-1 0 0 0 0,0-1 0 0 0,0 0 1 0 0,9-21-1 0 0,-17 31-132 0 0,1 0 0 0 0,-1 1 0 0 0,1-1 0 0 0,-1 0 0 0 0,0 1 0 0 0,1-1 0 0 0,-1 0 0 0 0,0 1 0 0 0,0-1 0 0 0,-1 0 0 0 0,1 0 0 0 0,0 1 0 0 0,-1-3 0 0 0,1 4-15 0 0,0-1-1 0 0,0 1 0 0 0,0 0 1 0 0,0 0-1 0 0,-1 0 0 0 0,1-1 0 0 0,0 1 1 0 0,0 0-1 0 0,0 0 0 0 0,0 0 1 0 0,0 0-1 0 0,0-1 0 0 0,-1 1 0 0 0,1 0 1 0 0,0 0-1 0 0,0 0 0 0 0,0 0 0 0 0,0 0 1 0 0,-1 0-1 0 0,1 0 0 0 0,0-1 1 0 0,0 1-1 0 0,0 0 0 0 0,-1 0 0 0 0,1 0 1 0 0,0 0-1 0 0,0 0 0 0 0,0 0 1 0 0,-1 0-1 0 0,1 0 0 0 0,0 0 0 0 0,0 0 1 0 0,0 0-1 0 0,-1 0 0 0 0,-8 10-2871 0 0,6-2-1656 0 0</inkml:trace>
</inkml:ink>
</file>

<file path=ppt/ink/ink3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00.74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0 592 9754 0 0,'0'0'-668'0'0,"24"-7"975"0"0,76-23-22 0 0,-92 28-216 0 0,0-1 0 0 0,0 0 0 0 0,0-1 0 0 0,-1 1 0 0 0,0-2-1 0 0,1 1 1 0 0,-2-1 0 0 0,1 0 0 0 0,0 0 0 0 0,-1-1 0 0 0,9-9 0 0 0,-2 1 122 0 0,31-36 967 0 0,-2-1 1 0 0,56-89 0 0 0,-7 8 123 0 0,-81 119-1074 0 0,12-17 738 0 0,33-34 0 0 0,-80 93-1104 0 0,1 1-1 0 0,1 2 0 0 0,2 0 1 0 0,-20 40-1 0 0,20-31 291 0 0,1 0 0 0 0,1 2-1 0 0,3 0 1 0 0,2 0 0 0 0,-15 73 0 0 0,28-102-227 0 0,-1 0 0 0 0,1-1 0 0 0,1 1 0 0 0,2 19 0 0 0,-2-32-56 0 0,1 1 0 0 0,-1-1 0 0 0,0 0 1 0 0,1 1-1 0 0,-1-1 0 0 0,1 0 0 0 0,0 1 0 0 0,-1-1 0 0 0,1 0 0 0 0,0 0 0 0 0,0 0 1 0 0,0 0-1 0 0,0 0 0 0 0,0 0 0 0 0,1 1 0 0 0,7 6-5255 0 0</inkml:trace>
</inkml:ink>
</file>

<file path=ppt/ink/ink3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01.26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162 99 16964 0 0,'0'0'-10'0'0,"23"6"-914"0"0,72 20 1099 0 0,-86-23-133 0 0,0-1-1 0 0,0 0 1 0 0,1-1 0 0 0,-1 0 0 0 0,0 0-1 0 0,17-2 1 0 0,-4 0 27 0 0,-14 1-60 0 0,-1-1-1 0 0,0 0 1 0 0,0 0 0 0 0,0-1-1 0 0,1 0 1 0 0,-2 0 0 0 0,1-1-1 0 0,0 0 1 0 0,0 0 0 0 0,-1 0-1 0 0,8-6 1 0 0,-11 7 1 0 0,-1 1 0 0 0,1-1 1 0 0,-1 0-1 0 0,0 0 0 0 0,1 0 1 0 0,-1 0-1 0 0,0-1 0 0 0,0 1 0 0 0,0-1 1 0 0,-1 1-1 0 0,1-1 0 0 0,0 0 0 0 0,-1 1 1 0 0,0-1-1 0 0,0 0 0 0 0,0 0 1 0 0,0 0-1 0 0,0 0 0 0 0,-1 0 0 0 0,1 0 1 0 0,-1 0-1 0 0,1 0 0 0 0,-1 0 1 0 0,0 0-1 0 0,-1-1 0 0 0,1 1 0 0 0,0 0 1 0 0,-1 0-1 0 0,-1-3 0 0 0,1 4-45 0 0,0 1-1 0 0,0-1 1 0 0,0 1-1 0 0,0-1 1 0 0,0 0 0 0 0,-1 1-1 0 0,1 0 1 0 0,-1-1-1 0 0,1 1 1 0 0,-1 0-1 0 0,0 0 1 0 0,1 0-1 0 0,-1 0 1 0 0,0 0-1 0 0,0 0 1 0 0,1 0-1 0 0,-1 1 1 0 0,0-1 0 0 0,0 1-1 0 0,0-1 1 0 0,0 1-1 0 0,0 0 1 0 0,-2 0-1 0 0,-5-1-137 0 0,1 1-1 0 0,0-1 0 0 0,0 2 1 0 0,-11 1-1 0 0,6 1 97 0 0,0 0 1 0 0,-1 1-1 0 0,1 1 0 0 0,1 0 0 0 0,-19 10 0 0 0,4 1-14 0 0,-33 25-1 0 0,30-19 22 0 0,2 1 1 0 0,-45 50-1 0 0,60-58 81 0 0,1 1 0 0 0,0 0-1 0 0,1 1 1 0 0,0 0 0 0 0,2 1 0 0 0,-13 31 0 0 0,20-43 48 0 0,0 0 0 0 0,0-1-1 0 0,1 1 1 0 0,0 0 0 0 0,0 0 0 0 0,1-1 0 0 0,-1 1 0 0 0,1 0 0 0 0,1 0 0 0 0,-1 0 0 0 0,1 0 0 0 0,0 0 0 0 0,0-1-1 0 0,1 1 1 0 0,3 8 0 0 0,-3-9 35 0 0,0-1-1 0 0,1 1 1 0 0,0-1 0 0 0,0 0-1 0 0,0 0 1 0 0,1 0-1 0 0,-1-1 1 0 0,1 1 0 0 0,0-1-1 0 0,0 0 1 0 0,0 0-1 0 0,0 0 1 0 0,0 0-1 0 0,1-1 1 0 0,-1 0 0 0 0,1 0-1 0 0,0 0 1 0 0,6 1-1 0 0,12 2 143 0 0,0-1 0 0 0,0-1 0 0 0,1-1 0 0 0,23-1 0 0 0,42 4 130 0 0,-70-3-341 0 0,12 2-23 0 0,37 9 1 0 0,-60-11-24 0 0,0 0 1 0 0,1 1 0 0 0,-1 0 0 0 0,0 1 0 0 0,-1 0 0 0 0,1 0-1 0 0,-1 1 1 0 0,0 0 0 0 0,9 7 0 0 0,-14-10-8 0 0,0 1-1 0 0,0-1 1 0 0,0 1-1 0 0,0 0 1 0 0,0 0 0 0 0,0 0-1 0 0,-1 0 1 0 0,1 0 0 0 0,-1 0-1 0 0,0 0 1 0 0,0 1-1 0 0,0-1 1 0 0,0 0 0 0 0,-1 1-1 0 0,1-1 1 0 0,-1 0 0 0 0,0 1-1 0 0,0-1 1 0 0,0 1-1 0 0,-1-1 1 0 0,1 0 0 0 0,-1 1-1 0 0,1-1 1 0 0,-1 0-1 0 0,-3 6 1 0 0,1 1 52 0 0,-2-1-1 0 0,1 1 1 0 0,-1-1-1 0 0,-1 0 1 0 0,0-1-1 0 0,0 1 1 0 0,-8 7 0 0 0,4-5 101 0 0,-2 0 0 0 0,0-1 1 0 0,0-1-1 0 0,0 0 1 0 0,-1 0-1 0 0,0-1 1 0 0,-1-1-1 0 0,0 0 1 0 0,0-1-1 0 0,-1-1 1 0 0,1 0-1 0 0,-27 5 1 0 0,23-6-508 0 0,-18 4-262 0 0,11-6-6478 0 0</inkml:trace>
</inkml:ink>
</file>

<file path=ppt/ink/ink3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01.75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316 1 10530 0 0,'0'0'2595'0'0,"-2"21"-2917"0"0,-12 73 548 0 0,12-80-167 0 0,-2 1 0 0 0,0-1 0 0 0,-1 0 0 0 0,0 0-1 0 0,-1 0 1 0 0,0-1 0 0 0,-10 15 0 0 0,1-2 67 0 0,-135 211 1753 0 0,86-141-1310 0 0,60-91-501 0 0,2-2-5 0 0,0 1 1 0 0,-1-1-1 0 0,1 0 0 0 0,1 1 0 0 0,-1-1 0 0 0,0 1 1 0 0,1-1-1 0 0,0 1 0 0 0,-1 5 590 0 0,11-29 667 0 0,5 2-1305 0 0,1 0 0 0 0,0 0 1 0 0,27-22-1 0 0,60-42 121 0 0,-47 39 104 0 0,-24 19-136 0 0,1 1 0 0 0,0 2 0 0 0,2 1 0 0 0,0 2 0 0 0,1 1 0 0 0,1 2 0 0 0,0 1-1 0 0,67-15 1 0 0,29 5-200 0 0,-149 20-10729 0 0</inkml:trace>
</inkml:ink>
</file>

<file path=ppt/ink/ink3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02.12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0 316 11843 0 0,'0'0'4535'0'0,"31"31"-3503"0"0,97 99-115 0 0,-119-121-724 0 0,0 1 1 0 0,0-2 0 0 0,1 1 0 0 0,0-1 0 0 0,14 8 0 0 0,-9-7 64 0 0,17 11-196 0 0,0-1 1 0 0,68 28-1 0 0,-97-46-283 0 0</inkml:trace>
  <inkml:trace contextRef="#ctx0" brushRef="#br0" timeOffset="1">886 0 19164 0 0,'0'0'608'0'0,"180"215"-392"0"0,-180-163 72 0 0,-9 7 8 0 0,-17 4-64 0 0,-11 5-128 0 0,-15 0-200 0 0,-13 4-712 0 0,17-20-1936 0 0,6-15-9291 0 0</inkml:trace>
</inkml:ink>
</file>

<file path=ppt/ink/ink3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13.4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88 33 656 0 0,'0'0'12792'0'0,"0"-7"-13391"0"0,0-4 376 0 0,1-4-602 0 0,-4 32-252 0 0,-15 184 1177 0 0,10-95 62 0 0,-51 523 1747 0 0,59-569-1404 0 0,0-60-499 0 0,0 0-1 0 0,0 0 1 0 0,0 1-1 0 0,0-1 1 0 0,0 0-1 0 0,0 0 0 0 0,0 0 1 0 0,0 0-1 0 0,0 0 1 0 0,0 0-1 0 0,0 0 1 0 0,0 1-1 0 0,0-1 1 0 0,0 0-1 0 0,0 0 1 0 0,0 0-1 0 0,1 0 1 0 0,-1 0-1 0 0,0 0 1 0 0,0 0-1 0 0,0 0 0 0 0,0 0 1 0 0,0 0-1 0 0,0 0 1 0 0,0 1-1 0 0,1-1 1 0 0,-1 0-1 0 0,0 0 1 0 0,0 0-1 0 0,0 0 1 0 0,0 0-1 0 0,0 0 1 0 0,0 0-1 0 0,1 0 1 0 0,-1 0-1 0 0,0 0 1 0 0,0 0-1 0 0,0 0 0 0 0,0 0 1 0 0,0 0-1 0 0,0 0 1 0 0,1-1-1 0 0,-1 1 1 0 0,0 0-1 0 0,0 0 1 0 0,0 0-1 0 0,0 0 1 0 0,0 0-1 0 0,0 0 1 0 0,0 0-1 0 0,1 0 1 0 0,-1 0-1 0 0,0 0 0 0 0,0 0 1 0 0,0-1-1 0 0,0 1 1 0 0,0 0-1 0 0,0 0 1 0 0,0 0-1 0 0,0 0 1 0 0,0 0-1 0 0,0 0 1 0 0,0 0-1 0 0,0-1 1 0 0,8-7 125 0 0,28-50-3136 0 0,-11 15-2979 0 0,-12 23 1086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30.98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16 133 1816 0 0,'0'0'14582'0'0,"-3"-4"-14527"0"0,-9-14-80 0 0,12 17 21 0 0,-1 1 0 0 0,1-1 0 0 0,0 1 0 0 0,0 0 0 0 0,0-1 0 0 0,0 1 0 0 0,0-1 1 0 0,0 1-1 0 0,0 0 0 0 0,0-1 0 0 0,0 1 0 0 0,0-1 0 0 0,0 1 0 0 0,1 0 1 0 0,-1-1-1 0 0,0 1 0 0 0,0-1 0 0 0,0 1 0 0 0,0 0 0 0 0,1-1 0 0 0,-1 1 0 0 0,0 0 1 0 0,0-1-1 0 0,1 1 0 0 0,-1 0 0 0 0,0 0 0 0 0,1-1 0 0 0,-1 1 0 0 0,0 0 1 0 0,1 0-1 0 0,-1-1 0 0 0,16-8-86 0 0,-10 6 26 0 0,18-10 38 0 0,0 0 0 0 0,1 2 0 0 0,0 1 0 0 0,1 0 0 0 0,0 2 1 0 0,0 1-1 0 0,0 2 0 0 0,31-4 0 0 0,-50 9-29 0 0,0-1 1 0 0,-1 1-1 0 0,1 1 1 0 0,0-1 0 0 0,0 1-1 0 0,0 0 1 0 0,-1 1-1 0 0,1-1 1 0 0,0 1-1 0 0,-1 1 1 0 0,1-1 0 0 0,9 6-1 0 0,-12-5 42 0 0,0 0-1 0 0,0 1 1 0 0,0-1 0 0 0,-1 1-1 0 0,1-1 1 0 0,-1 1 0 0 0,0 0-1 0 0,0 0 1 0 0,0 0-1 0 0,0 1 1 0 0,-1-1 0 0 0,0 1-1 0 0,0 0 1 0 0,0-1 0 0 0,0 1-1 0 0,-1 0 1 0 0,2 9 0 0 0,-2-6 60 0 0,0-1 0 0 0,-1 1 0 0 0,1 0 0 0 0,-1 0 1 0 0,-1 0-1 0 0,1-1 0 0 0,-1 1 0 0 0,-1 0 0 0 0,0-1 1 0 0,0 1-1 0 0,0-1 0 0 0,-1 1 0 0 0,-7 12 1 0 0,4-9 56 0 0,-1-1 1 0 0,0-1 0 0 0,-1 1 0 0 0,0-1 0 0 0,0-1 0 0 0,-1 0 0 0 0,0 0 0 0 0,-15 9 0 0 0,-5 2 72 0 0,-2-2-1 0 0,0-1 0 0 0,-56 20 1 0 0,81-34 24 0 0,0 0 1 0 0,0 0-1 0 0,0-1 1 0 0,-1 0 0 0 0,1 0-1 0 0,-11 0 1 0 0,16-3-186 0 0,1 0 1 0 0,-1 0-1 0 0,1 0 1 0 0,-1 0-1 0 0,1-1 1 0 0,0 1 0 0 0,0 0-1 0 0,0 0 1 0 0,0-1-1 0 0,1 1 1 0 0,0-4-1 0 0,2 1-65 0 0,1 0-1 0 0,0 0 1 0 0,0 1-1 0 0,1-1 1 0 0,0 1-1 0 0,-1 0 0 0 0,1 0 1 0 0,1 0-1 0 0,-1 1 1 0 0,0 0-1 0 0,1 0 1 0 0,0 0-1 0 0,0 1 0 0 0,-1 0 1 0 0,1 0-1 0 0,1 0 1 0 0,7-1-1 0 0,11-1-78 0 0,0 1-1 0 0,49 0 1 0 0,-60 4 95 0 0,0 0 0 0 0,0 1 0 0 0,-1 0 1 0 0,1 1-1 0 0,0 0 0 0 0,-1 1 0 0 0,0 1 0 0 0,0 0 1 0 0,0 1-1 0 0,-1 0 0 0 0,1 1 0 0 0,-2 0 0 0 0,1 1 1 0 0,-1 1-1 0 0,0 0 0 0 0,-1 0 0 0 0,0 1 0 0 0,0 0 1 0 0,-1 0-1 0 0,0 1 0 0 0,11 20 0 0 0,-18-27 75 0 0,1 1-1 0 0,-1-1 0 0 0,0 1 0 0 0,-1-1 0 0 0,1 1 1 0 0,-1 0-1 0 0,0 0 0 0 0,0 0 0 0 0,-1-1 1 0 0,1 1-1 0 0,-1 0 0 0 0,0 0 0 0 0,-1 0 1 0 0,1 0-1 0 0,-3 9 0 0 0,1-7 52 0 0,0-1-1 0 0,-1 0 0 0 0,0 0 1 0 0,-1 0-1 0 0,1 0 0 0 0,-1-1 1 0 0,0 1-1 0 0,0-1 1 0 0,-1 0-1 0 0,1 0 0 0 0,-7 4 1 0 0,0 0 104 0 0,-2 1 0 0 0,1-2 1 0 0,-1 0-1 0 0,-1 0 0 0 0,1-1 0 0 0,-1-1 1 0 0,-1-1-1 0 0,1 0 0 0 0,-1 0 1 0 0,0-1-1 0 0,-15 1 0 0 0,-21 1-81 0 0,-99-1-1 0 0,121-5-822 0 0</inkml:trace>
</inkml:ink>
</file>

<file path=ppt/ink/ink3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13.7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70 0 11594 0 0,'0'0'2046'0'0,"0"30"-5836"0"0,-1 99 3954 0 0,-4-32 321 0 0,-21 115 0 0 0,4-46-68 0 0,20-143-357 0 0,-6 55 135 0 0,3 136 0 0 0,8-193-1028 0 0,5-11-4249 0 0</inkml:trace>
</inkml:ink>
</file>

<file path=ppt/ink/ink3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14.16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16676 0 0,'0'0'181'0'0,"34"5"-1344"0"0,112 18 1291 0 0,-68-13 6 0 0,142-3 0 0 0,-133-7-481 0 0,9 0-2524 0 0,-70 0 61 0 0,11 0-6772 0 0</inkml:trace>
</inkml:ink>
</file>

<file path=ppt/ink/ink3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15.24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205 165 3497 0 0,'0'0'9446'0'0,"-5"-8"-9149"0"0,-14-26-39 0 0,19 34-243 0 0,-1-1 0 0 0,1 0 0 0 0,-1 0 0 0 0,1 0 0 0 0,0 0-1 0 0,-1 0 1 0 0,1 0 0 0 0,0 0 0 0 0,0 0 0 0 0,-1 0 0 0 0,1-1 0 0 0,0 1 0 0 0,0 0 0 0 0,0 0 0 0 0,0 0 0 0 0,1 0 0 0 0,-1 0 0 0 0,0 0 0 0 0,0 0 0 0 0,1 0 0 0 0,-1 0 0 0 0,0 0 0 0 0,1 0 0 0 0,-1 0 0 0 0,1 0 0 0 0,-1 0 0 0 0,1 0 0 0 0,0 0 0 0 0,-1 1 0 0 0,1-1 0 0 0,0 0 0 0 0,1-1 0 0 0,2-1-16 0 0,-1 1 1 0 0,1 0-1 0 0,0 0 0 0 0,0 0 0 0 0,8-3 1 0 0,-6 3 58 0 0,31-13 66 0 0,1 2 1 0 0,0 2 0 0 0,1 1-1 0 0,0 2 1 0 0,1 2 0 0 0,-1 2 0 0 0,43 0-1 0 0,-76 4-150 0 0,1 0 0 0 0,-1 0-1 0 0,1 1 1 0 0,-1 0 0 0 0,1 0-1 0 0,-1 1 1 0 0,0 0 0 0 0,0 0-1 0 0,0 0 1 0 0,10 6 0 0 0,-13-6 19 0 0,0 0 1 0 0,0 0-1 0 0,0 1 1 0 0,0 0 0 0 0,-1-1-1 0 0,1 1 1 0 0,-1 0 0 0 0,1 0-1 0 0,-1 1 1 0 0,0-1-1 0 0,0 0 1 0 0,-1 1 0 0 0,1-1-1 0 0,-1 1 1 0 0,1-1-1 0 0,-1 1 1 0 0,0 0 0 0 0,0 0-1 0 0,0 4 1 0 0,-1 5 65 0 0,0-1 0 0 0,0 1 0 0 0,-1-1 0 0 0,0 0 1 0 0,-2 1-1 0 0,1-1 0 0 0,-1 0 0 0 0,-1 0 0 0 0,0 0 0 0 0,-1-1 1 0 0,0 1-1 0 0,-1-1 0 0 0,0 0 0 0 0,0-1 0 0 0,-13 16 0 0 0,0-2 75 0 0,-1-1 0 0 0,-1-1-1 0 0,-1-1 1 0 0,-1-1 0 0 0,-34 23-1 0 0,-170 86 289 0 0,57-37-337 0 0,157-84-112 0 0,1 1-1 0 0,0 0 1 0 0,-14 16 0 0 0,25-25 5 0 0,1 1 0 0 0,-1-1 0 0 0,1 1 1 0 0,-1-1-1 0 0,0 1 0 0 0,1-1 1 0 0,-1 1-1 0 0,1 0 0 0 0,0-1 1 0 0,-1 1-1 0 0,1 0 0 0 0,-1 0 0 0 0,1-1 1 0 0,0 1-1 0 0,0 0 0 0 0,-1 0 1 0 0,1-1-1 0 0,0 1 0 0 0,0 0 0 0 0,0 0 1 0 0,0 0-1 0 0,0 0 0 0 0,0-1 1 0 0,0 1-1 0 0,0 1 0 0 0,1-1 12 0 0,0 0-1 0 0,-1 0 1 0 0,1 0 0 0 0,0 0-1 0 0,0 0 1 0 0,-1 0-1 0 0,1-1 1 0 0,0 1-1 0 0,0 0 1 0 0,0-1-1 0 0,0 1 1 0 0,0-1 0 0 0,0 1-1 0 0,0-1 1 0 0,2 1-1 0 0,5 2 69 0 0,0-2 1 0 0,-1 1-1 0 0,16 0 0 0 0,5-1 123 0 0,-1-1 0 0 0,1-2 1 0 0,-1-1-1 0 0,40-9 0 0 0,106-37 157 0 0,-52 12-386 0 0,-93 29-583 0 0,80-18 1227 0 0,-53 20-3272 0 0,-2 8-5454 0 0,-44 1 1502 0 0</inkml:trace>
</inkml:ink>
</file>

<file path=ppt/ink/ink3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15.93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244 280 2008 0 0,'0'0'5963'0'0,"-28"23"-5359"0"0,-86 74-124 0 0,75-59-172 0 0,28-19-97 0 0,5-8-126 0 0,-1 4 12 0 0,0 0 0 0 0,0 0 0 0 0,2 1 1 0 0,0-1-1 0 0,1 1 0 0 0,0 1 0 0 0,2-1 0 0 0,-1 0 0 0 0,2 1 0 0 0,1 26 0 0 0,1-33 8 0 0,0 0 1 0 0,0 0 0 0 0,1 1-1 0 0,1-2 1 0 0,0 1-1 0 0,0 0 1 0 0,1 0 0 0 0,0-1-1 0 0,0 0 1 0 0,1 0-1 0 0,1 0 1 0 0,-1-1 0 0 0,1 1-1 0 0,1-1 1 0 0,-1-1 0 0 0,2 1-1 0 0,-1-1 1 0 0,10 7-1 0 0,-5-5 51 0 0,0-2-1 0 0,0 1 0 0 0,1-1 1 0 0,0-1-1 0 0,1 0 0 0 0,-1-1 0 0 0,1-1 1 0 0,0 0-1 0 0,24 4 0 0 0,-19-7 27 0 0,-1 0 0 0 0,1 0-1 0 0,-1-2 1 0 0,0 0 0 0 0,1-1-1 0 0,34-10 1 0 0,-21 2 71 0 0,0-1 0 0 0,0-2 0 0 0,-2-2 0 0 0,0-1 0 0 0,0-1 0 0 0,-1-1 0 0 0,50-42 0 0 0,-57 41 10 0 0,-1 0-1 0 0,-1-2 0 0 0,-1 0 0 0 0,0-1 1 0 0,-2-1-1 0 0,28-46 0 0 0,-39 57-166 0 0,-1 0 0 0 0,0 1 0 0 0,-1-2-1 0 0,0 1 1 0 0,0 0 0 0 0,-1-1 0 0 0,-1 0 0 0 0,0 1 0 0 0,-1-1-1 0 0,0 0 1 0 0,-1 0 0 0 0,-1 0 0 0 0,0 0 0 0 0,-1 0 0 0 0,0 1 0 0 0,-1-1-1 0 0,-6-19 1 0 0,1 12-89 0 0,-2 0 0 0 0,0 0 0 0 0,-1 1 1 0 0,0 0-1 0 0,-2 1 0 0 0,0 1 0 0 0,-1 0 0 0 0,-1 1 0 0 0,0 0 0 0 0,-1 1 0 0 0,-1 1 0 0 0,-1 0 0 0 0,1 2 0 0 0,-2 0 0 0 0,-32-16 1 0 0,42 25-78 0 0,0-1 0 0 0,-1 1 1 0 0,1 0-1 0 0,-1 1 0 0 0,0 0 1 0 0,0 1-1 0 0,0 0 1 0 0,0 0-1 0 0,0 1 0 0 0,0 0 1 0 0,0 1-1 0 0,0 0 0 0 0,1 1 1 0 0,-1 0-1 0 0,0 0 1 0 0,1 1-1 0 0,-1 0 0 0 0,1 1 1 0 0,0 0-1 0 0,0 1 0 0 0,0-1 1 0 0,1 2-1 0 0,-15 10 1 0 0,4 3-115 0 0,0 1 0 0 0,1 1 0 0 0,1 1 1 0 0,1 0-1 0 0,1 1 0 0 0,-15 31 1 0 0,-16 50-1758 0 0,13 0-3602 0 0,21-60-4225 0 0</inkml:trace>
</inkml:ink>
</file>

<file path=ppt/ink/ink3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16.30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493 1 10722 0 0,'0'0'4269'0'0,"-35"22"-4033"0"0,35-22-236 0 0,-141 96 242 0 0,132-89-207 0 0,0-1 1 0 0,1 1 0 0 0,0 0-1 0 0,1 1 1 0 0,-1 0-1 0 0,1 0 1 0 0,1 1 0 0 0,-1 0-1 0 0,-6 12 1 0 0,-2 5 54 0 0,-14 20 29 0 0,3 1 0 0 0,2 1 0 0 0,-31 86 0 0 0,31-61 51 0 0,4 1-1 0 0,-11 76 1 0 0,26-125-140 0 0,2-1 0 0 0,1 0 0 0 0,2 1 0 0 0,0 0 1 0 0,1-1-1 0 0,8 42 0 0 0,-7-57-53 0 0,0 1 1 0 0,1-1-1 0 0,0 1 1 0 0,1-1-1 0 0,0 0 1 0 0,0 0-1 0 0,1-1 0 0 0,0 0 1 0 0,1 1-1 0 0,-1-1 1 0 0,2-1-1 0 0,-1 0 1 0 0,1 1-1 0 0,0-2 0 0 0,1 1 1 0 0,-1-1-1 0 0,1 0 1 0 0,1-1-1 0 0,12 7 1 0 0,-11-8-243 0 0,1 1 0 0 0,0-2 1 0 0,1 1-1 0 0,-1-2 0 0 0,0 0 1 0 0,20 2-1 0 0,35-2-5230 0 0,-61-2 4805 0 0,22 0-7932 0 0</inkml:trace>
</inkml:ink>
</file>

<file path=ppt/ink/ink3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16.81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473 0 3353 0 0,'0'0'10057'0'0,"-3"0"-9851"0"0,-18 1-11 0 0,1 1-1 0 0,0 1 1 0 0,0 0 0 0 0,-34 12-1 0 0,22-4 92 0 0,1 1 0 0 0,-37 20 0 0 0,57-25-297 0 0,1-1 1 0 0,0 1-1 0 0,0 1 0 0 0,0 0 0 0 0,1 0 0 0 0,0 1 0 0 0,-15 19 0 0 0,21-24 11 0 0,1 0 1 0 0,-1 0-1 0 0,1 1 0 0 0,0-1 1 0 0,0 1-1 0 0,0 0 0 0 0,0 0 0 0 0,1-1 1 0 0,-2 11-1 0 0,3-12 18 0 0,0 0 0 0 0,0 1 0 0 0,0-1 1 0 0,1 0-1 0 0,-1 1 0 0 0,1-1 0 0 0,0 0 0 0 0,0 1 1 0 0,0-1-1 0 0,0 0 0 0 0,1 0 0 0 0,-1 0 0 0 0,1 0 1 0 0,0 0-1 0 0,4 5 0 0 0,2 2 90 0 0,1 0-1 0 0,1-1 1 0 0,0-1 0 0 0,0 1-1 0 0,1-1 1 0 0,16 9 0 0 0,76 33 174 0 0,-10-6-166 0 0,-82-38-59 0 0,2 1-84 0 0,0 0 0 0 0,-1 1 0 0 0,0 1-1 0 0,22 19 1 0 0,-32-26 47 0 0,0 0-1 0 0,-1-1 0 0 0,1 1 0 0 0,-1 0 0 0 0,1 0 0 0 0,-1 0 0 0 0,0 0 0 0 0,1 0 0 0 0,-1 1 0 0 0,0-1 0 0 0,-1 0 0 0 0,1 1 0 0 0,0-1 0 0 0,-1 0 0 0 0,1 1 0 0 0,-1-1 0 0 0,0 1 1 0 0,1-1-1 0 0,-1 0 0 0 0,-1 1 0 0 0,1-1 0 0 0,0 1 0 0 0,0-1 0 0 0,-1 1 0 0 0,0-1 0 0 0,1 0 0 0 0,-1 1 0 0 0,0-1 0 0 0,0 0 0 0 0,0 0 0 0 0,0 0 0 0 0,-1 0 0 0 0,1 0 0 0 0,-1 0 1 0 0,1 0-1 0 0,-1 0 0 0 0,-2 2 0 0 0,-5 4 104 0 0,0 0 0 0 0,0-1-1 0 0,0-1 1 0 0,-1 0 0 0 0,0 0 0 0 0,0-1 0 0 0,-1 0 0 0 0,1 0 0 0 0,-1-2 0 0 0,0 1 0 0 0,-16 2 0 0 0,-17 2 334 0 0,-69 4 1 0 0,93-11-316 0 0,-149 5-508 0 0,168-6-520 0 0</inkml:trace>
</inkml:ink>
</file>

<file path=ppt/ink/ink3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17.23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112 1 11266 0 0,'0'0'854'0'0,"11"11"-393"0"0,32 37-3 0 0,-34-37-270 0 0,-1 0 0 0 0,-1 1 0 0 0,0 0 0 0 0,-1 1 1 0 0,0-1-1 0 0,-1 1 0 0 0,0 0 0 0 0,-1 0 0 0 0,2 17 0 0 0,3 2 137 0 0,6 26 263 0 0,-3 1 0 0 0,8 109 0 0 0,-13 121 434 0 0,-8-248-933 0 0,-1-1 0 0 0,-3 1 0 0 0,-10 45 1 0 0,9-60 27 0 0,-1-1 1 0 0,-1-1-1 0 0,-1 1 1 0 0,-2-1 0 0 0,0-1-1 0 0,-15 23 1 0 0,11-23 52 0 0,-1 0 1 0 0,-1-1-1 0 0,-1-1 1 0 0,-30 28-1 0 0,24-29-78 0 0,14-13-296 0 0,1 1 1 0 0,0 0-1 0 0,-14 15 0 0 0,21-19-1642 0 0</inkml:trace>
</inkml:ink>
</file>

<file path=ppt/ink/ink3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18.90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243 83 224 0 0,'0'0'7146'0'0,"-31"0"-6456"0"0,-140 0 520 0 0,130 0 2372 0 0,49 0-3441 0 0,656-24 2915 0 0,-422 10-2544 0 0,144-15-161 0 0,-380 29-776 0 0,26-6-403 0 0,-14-4-7660 0 0</inkml:trace>
</inkml:ink>
</file>

<file path=ppt/ink/ink3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19.22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12307 0 0,'0'0'-134'0'0,"33"1"-182"0"0,106 5 227 0 0,-128-6 60 0 0,0 0 0 0 0,-1 1 1 0 0,1 1-1 0 0,0 0 0 0 0,-1 0 1 0 0,0 1-1 0 0,1 0 0 0 0,-1 1 0 0 0,0 0 1 0 0,9 5-1 0 0,4 3-2 0 0,-2-2 16 0 0,8 2 407 0 0,0 2 1 0 0,-1 1 0 0 0,43 32-1 0 0,-69-46-314 0 0,0 1 0 0 0,0 0 0 0 0,0 1 0 0 0,0-1 0 0 0,0 0 0 0 0,0 1 1 0 0,-1-1-1 0 0,1 1 0 0 0,-1-1 0 0 0,0 1 0 0 0,0 0 0 0 0,0-1 0 0 0,0 1 0 0 0,0 0 0 0 0,0 0 0 0 0,0 4 0 0 0,-1-1 44 0 0,0-1 0 0 0,0 1 0 0 0,-1-1 0 0 0,0 0 0 0 0,0 1 0 0 0,0-1 0 0 0,0 0 0 0 0,-4 8 0 0 0,-4 6 167 0 0,-1 0 1 0 0,-1 0 0 0 0,-20 27-1 0 0,25-38-268 0 0,-129 162 532 0 0,117-151-520 0 0,-96 98 6 0 0,52-54-1053 0 0,27-16-7587 0 0,28-35 1011 0 0</inkml:trace>
</inkml:ink>
</file>

<file path=ppt/ink/ink3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19.95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170 32 11522 0 0,'0'0'3516'0'0,"5"-7"-3375"0"0,1 0-120 0 0,-5 5-17 0 0,0 0 0 0 0,0 0-1 0 0,1 0 1 0 0,-1 1 0 0 0,1-1-1 0 0,-1 1 1 0 0,1-1 0 0 0,-1 1-1 0 0,3-2 1 0 0,-4 3-2 0 0,0 0-1 0 0,1 0 1 0 0,-1 0-1 0 0,0 0 1 0 0,0 0-1 0 0,1 0 1 0 0,-1 0-1 0 0,0 0 1 0 0,0 0 0 0 0,0 0-1 0 0,1 1 1 0 0,-1-1-1 0 0,0 0 1 0 0,0 0-1 0 0,0 0 1 0 0,0 0-1 0 0,1 0 1 0 0,-1 0 0 0 0,0 0-1 0 0,0 1 1 0 0,0-1-1 0 0,0 0 1 0 0,1 0-1 0 0,-1 0 1 0 0,0 0-1 0 0,0 0 1 0 0,0 1-1 0 0,0-1 1 0 0,0 0 0 0 0,0 0-1 0 0,0 0 1 0 0,0 1-1 0 0,0-1 1 0 0,1 0-1 0 0,-1 0 1 0 0,0 0-1 0 0,0 1 1 0 0,1 21 124 0 0,-10 83 491 0 0,-5-1 0 0 0,-27 106 0 0 0,-9-7-167 0 0,-24 139-240 0 0,69-311-202 0 0,0 0-33 0 0,-1 46 1 0 0,27-92-1187 0 0,24-38-3153 0 0,-15 16-2049 0 0,-16 19 509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32.90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1 779 192 0 0,'0'0'15813'0'0,"0"-7"-15456"0"0,0-17-22 0 0,2-1-1 0 0,1 1 1 0 0,1 0-1 0 0,1 0 1 0 0,16-44-1 0 0,40-79 691 0 0,-46 116-807 0 0,2 1 1 0 0,33-48 0 0 0,-2 10-23 0 0,-25 34-248 0 0,28-33 0 0 0,-50 66 12 0 0,-1 0 0 0 0,1 0 1 0 0,0 0-1 0 0,0 0 0 0 0,-1 1 1 0 0,1-1-1 0 0,0 0 0 0 0,0 1 1 0 0,0-1-1 0 0,-1 0 0 0 0,1 1 1 0 0,0-1-1 0 0,0 1 0 0 0,0-1 1 0 0,0 1-1 0 0,0 0 0 0 0,0-1 1 0 0,0 1-1 0 0,0 0 0 0 0,1 0 1 0 0,-1 0-1 0 0,0 0 0 0 0,0 0 1 0 0,0 0-1 0 0,0 0 0 0 0,0 0 1 0 0,0 0-1 0 0,0 0 0 0 0,0 0 1 0 0,0 1-1 0 0,0-1 0 0 0,0 0 1 0 0,0 1-1 0 0,0-1 1 0 0,0 1-1 0 0,0 0 0 0 0,0-1 1 0 0,0 1-1 0 0,0-1 0 0 0,-1 1 1 0 0,1 0-1 0 0,0 0 0 0 0,0 0 1 0 0,-1-1-1 0 0,1 1 0 0 0,0 2 1 0 0,4 4-49 0 0,0 1 0 0 0,-1-1 0 0 0,0 1 0 0 0,4 13 0 0 0,-5-15 102 0 0,4 15-21 0 0,-1-1 0 0 0,-1 1 0 0 0,0-1 0 0 0,-2 1 0 0 0,1 23 0 0 0,-2 109 157 0 0,-3-84-74 0 0,0-54-51 0 0,0 0 1 0 0,-5 20-1 0 0,0 0 130 0 0,20-105 3519 0 0,24-50-2574 0 0,49-80-1517 0 0,-64 160 387 0 0,48-64 1 0 0,-63 92-55 0 0,1 2 0 0 0,1-1 0 0 0,13-12 0 0 0,-22 23 45 0 0,-1 0 0 0 0,0-1 0 0 0,1 1 0 0 0,-1 0 1 0 0,0 0-1 0 0,1 0 0 0 0,-1 0 0 0 0,1 0 0 0 0,-1-1 1 0 0,0 1-1 0 0,1 0 0 0 0,-1 0 0 0 0,1 0 0 0 0,-1 0 0 0 0,0 0 1 0 0,1 0-1 0 0,-1 0 0 0 0,1 1 0 0 0,-1-1 0 0 0,0 0 0 0 0,1 0 1 0 0,-1 0-1 0 0,1 0 0 0 0,-1 0 0 0 0,0 1 0 0 0,1-1 1 0 0,-1 0-1 0 0,0 0 0 0 0,1 1 0 0 0,-1-1 0 0 0,0 0 0 0 0,0 0 1 0 0,1 1-1 0 0,-1-1 0 0 0,0 0 0 0 0,0 1 0 0 0,1-1 0 0 0,-1 1 1 0 0,10 17-208 0 0,-7-14 148 0 0,15 35 60 0 0,-1 1 1 0 0,-1 0-1 0 0,-3 2 0 0 0,-1-1 0 0 0,-2 1 1 0 0,7 63-1 0 0,-16-90 78 0 0,1-1 1 0 0,-2 1-1 0 0,0 0 0 0 0,-1 0 1 0 0,0 0-1 0 0,-1-1 1 0 0,-1 1-1 0 0,0 0 0 0 0,-1-1 1 0 0,-9 20-1 0 0,6-20 314 0 0,6-16 814 0 0,8-23-180 0 0,-7 23-1109 0 0,14-40 71 0 0,2 0 1 0 0,2 1-1 0 0,2 1 1 0 0,1 0-1 0 0,2 2 1 0 0,2 1-1 0 0,1 1 1 0 0,2 1-1 0 0,2 1 1 0 0,43-39-1 0 0,-65 66-27 0 0,0 0 0 0 0,19-12 0 0 0,-24 17 1 0 0,1 0-1 0 0,-1 0 0 0 0,1 1 0 0 0,-1-1 0 0 0,1 1 1 0 0,-1 0-1 0 0,1 0 0 0 0,0 0 0 0 0,0 1 0 0 0,-1-1 0 0 0,1 1 1 0 0,5 0-1 0 0,-7 1 32 0 0,0-1 0 0 0,0 1-1 0 0,0 0 1 0 0,0 0 0 0 0,-1 0 0 0 0,1 1 0 0 0,0-1 0 0 0,-1 0-1 0 0,1 1 1 0 0,-1-1 0 0 0,1 1 0 0 0,-1-1 0 0 0,0 1 0 0 0,1-1-1 0 0,-1 1 1 0 0,0 0 0 0 0,0 0 0 0 0,1 3 0 0 0,16 39-63 0 0,-18-41 96 0 0,9 27 20 0 0,-3 0-1 0 0,0 1 1 0 0,1 31-1 0 0,7 43-55 0 0,-13-100 31 0 0,0-1-1 0 0,0 1 1 0 0,0 0 0 0 0,1 0 0 0 0,0-1 0 0 0,0 1 0 0 0,0-1 0 0 0,1 0 0 0 0,5 8-1 0 0,-7-11 19 0 0,0 1-1 0 0,1-1 0 0 0,-1 0 0 0 0,0 0 0 0 0,1 0 0 0 0,0 0 0 0 0,-1-1 0 0 0,1 1 0 0 0,-1 0 0 0 0,1-1 1 0 0,0 1-1 0 0,-1-1 0 0 0,1 0 0 0 0,0 1 0 0 0,0-1 0 0 0,-1 0 0 0 0,1 0 0 0 0,0 0 0 0 0,0 0 0 0 0,-1 0 1 0 0,1-1-1 0 0,0 1 0 0 0,-1 0 0 0 0,1-1 0 0 0,0 1 0 0 0,-1-1 0 0 0,1 0 0 0 0,0 1 0 0 0,-1-1 1 0 0,3-2-1 0 0,17-9 79 0 0,-1-2 1 0 0,0 0 0 0 0,-1-1 0 0 0,-1 0 0 0 0,0-2 0 0 0,25-31-1 0 0,15-35 336 0 0,-57 83-456 0 0,-1-1 0 0 0,0 1 0 0 0,0 0 0 0 0,0-1 0 0 0,1 1 0 0 0,-1 0 0 0 0,0-1 0 0 0,0 1 0 0 0,1 0 0 0 0,-1 0 0 0 0,0 0 0 0 0,1-1 0 0 0,-1 1 0 0 0,0 0 0 0 0,1 0 0 0 0,-1 0 0 0 0,0-1 0 0 0,1 1 0 0 0,-1 0 0 0 0,0 0 0 0 0,1 0 0 0 0,-1 0 0 0 0,0 0 0 0 0,1 0 0 0 0,-1 0 0 0 0,0 0 0 0 0,1 0 0 0 0,-1 0 0 0 0,1 0 0 0 0,-1 0 0 0 0,0 0 0 0 0,1 0 0 0 0,-1 0 0 0 0,0 1 0 0 0,1-1 0 0 0,-1 0 0 0 0,0 0 0 0 0,1 1 0 0 0,11 15-496 0 0,5 31 405 0 0,-16-43 14 0 0,3 10 93 0 0,-1-3 6 0 0,0 0-1 0 0,1 0 0 0 0,0-1 0 0 0,1 1 1 0 0,6 10-1 0 0,-9-18 35 0 0,0 0 0 0 0,1 0 0 0 0,0 0 0 0 0,-1-1 0 0 0,1 1 0 0 0,0-1 1 0 0,0 1-1 0 0,0-1 0 0 0,0 0 0 0 0,1 0 0 0 0,-1-1 0 0 0,1 1 0 0 0,-1-1 0 0 0,1 1 0 0 0,-1-1 1 0 0,1 0-1 0 0,0 0 0 0 0,-1-1 0 0 0,6 1 0 0 0,2 0 51 0 0,-1 0 0 0 0,0-1-1 0 0,0 0 1 0 0,1 0 0 0 0,-1-1 0 0 0,0-1-1 0 0,0 0 1 0 0,0 0 0 0 0,0-1 0 0 0,0 0-1 0 0,-1-1 1 0 0,1 0 0 0 0,-1 0 0 0 0,0-1-1 0 0,13-9 1 0 0,-9 5 90 0 0,0 0 0 0 0,-1-1 0 0 0,0-1 0 0 0,-1 0 0 0 0,18-22 0 0 0,-24 26-54 0 0,0 0-1 0 0,0-1 1 0 0,-1 0 0 0 0,0 1-1 0 0,-1-2 1 0 0,0 1 0 0 0,0 0 0 0 0,-1 0-1 0 0,0-1 1 0 0,0 1 0 0 0,-1-1-1 0 0,1-9 1 0 0,-2 6-31 0 0,0-1-1 0 0,-1 1 1 0 0,0 0 0 0 0,-1-1-1 0 0,-1 1 1 0 0,1 0 0 0 0,-2 0-1 0 0,0 0 1 0 0,-6-13-1 0 0,7 19-57 0 0,0 1-1 0 0,-1-1 1 0 0,1 0-1 0 0,-1 1 0 0 0,0 0 1 0 0,-1 0-1 0 0,1 0 0 0 0,-1 1 1 0 0,0-1-1 0 0,0 1 1 0 0,-1 0-1 0 0,1 0 0 0 0,-1 1 1 0 0,0 0-1 0 0,0 0 0 0 0,0 0 1 0 0,0 1-1 0 0,-12-4 1 0 0,6 4-61 0 0,0 0 1 0 0,1 1 0 0 0,-1 0 0 0 0,0 0 0 0 0,0 2 0 0 0,0-1 0 0 0,0 1-1 0 0,0 1 1 0 0,1 0 0 0 0,-1 1 0 0 0,0 0 0 0 0,1 1 0 0 0,0 0 0 0 0,0 1-1 0 0,0 0 1 0 0,1 1 0 0 0,-19 13 0 0 0,18-11-136 0 0,0 2 0 0 0,1-1 1 0 0,0 1-1 0 0,0 1 0 0 0,1 0 0 0 0,1 0 1 0 0,0 1-1 0 0,0 0 0 0 0,1 1 0 0 0,1-1 1 0 0,0 1-1 0 0,0 0 0 0 0,2 1 0 0 0,-6 23 0 0 0,-4 53-3289 0 0,11-31-2724 0 0,3-27-3545 0 0</inkml:trace>
</inkml:ink>
</file>

<file path=ppt/ink/ink3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20.33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124 1 8930 0 0,'0'0'6571'0'0,"10"4"-6265"0"0,-6-3-278 0 0,0 0 1 0 0,-1 0 0 0 0,0 1 0 0 0,0-1 0 0 0,0 1 0 0 0,0 0 0 0 0,0 0 0 0 0,0 0 0 0 0,4 3 0 0 0,-6-3-14 0 0,0-1 0 0 0,0 1 0 0 0,0 0 0 0 0,0-1-1 0 0,0 1 1 0 0,0 0 0 0 0,0 0 0 0 0,-1 0 0 0 0,1 0 0 0 0,-1 0 0 0 0,1 0 0 0 0,-1 0 0 0 0,0 0-1 0 0,0 0 1 0 0,0 0 0 0 0,0 0 0 0 0,0 0 0 0 0,0 0 0 0 0,-1 0 0 0 0,1 0 0 0 0,-1 2 0 0 0,-57 224 797 0 0,-22 125-374 0 0,73-310-446 0 0,2 0 0 0 0,2 1 0 0 0,2 0 0 0 0,2-1 0 0 0,7 54 0 0 0,-5-85-389 0 0,-12-40-6985 0 0,-12-2 698 0 0,15 17 3521 0 0</inkml:trace>
</inkml:ink>
</file>

<file path=ppt/ink/ink3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20.67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 1 1192 0 0,'0'0'11977'0'0,"-1"7"-11600"0"0,0-2-320 0 0,1-4-40 0 0,0 0-1 0 0,-1 0 0 0 0,1 0 0 0 0,0 0 1 0 0,-1 0-1 0 0,1 0 0 0 0,0 1 1 0 0,0-1-1 0 0,0 0 0 0 0,0 0 1 0 0,0 0-1 0 0,0 0 0 0 0,0 0 1 0 0,0 1-1 0 0,1-1 0 0 0,-1 0 1 0 0,0 0-1 0 0,1 0 0 0 0,-1 0 0 0 0,1 0 1 0 0,-1 0-1 0 0,1 0 0 0 0,0 0 1 0 0,-1 0-1 0 0,1 0 0 0 0,0 0 1 0 0,-1 0-1 0 0,1-1 0 0 0,0 1 1 0 0,0 0-1 0 0,0 0 0 0 0,0-1 1 0 0,0 1-1 0 0,0-1 0 0 0,0 1 0 0 0,0-1 1 0 0,0 1-1 0 0,0-1 0 0 0,0 1 1 0 0,0-1-1 0 0,2 0 0 0 0,30 7 148 0 0,0-2-1 0 0,0-2 1 0 0,39 0-1 0 0,1-3-2334 0 0,-26-1-1302 0 0,-11 1-5785 0 0</inkml:trace>
</inkml:ink>
</file>

<file path=ppt/ink/ink3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21.07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139 8 1816 0 0,'0'0'11536'0'0,"18"-1"-11230"0"0,55-5-62 0 0,-70 5-216 0 0,0 1 0 0 0,0 0 1 0 0,0 0-1 0 0,0 0 0 0 0,0 1 1 0 0,-1-1-1 0 0,1 1 0 0 0,0-1 0 0 0,0 1 1 0 0,0 0-1 0 0,-1 0 0 0 0,1 0 1 0 0,-1 0-1 0 0,1 1 0 0 0,-1-1 1 0 0,1 1-1 0 0,-1-1 0 0 0,0 1 1 0 0,1 0-1 0 0,-1 0 0 0 0,0 0 0 0 0,0 0 1 0 0,3 5-1 0 0,-2-1-25 0 0,1 1 1 0 0,-1 0-1 0 0,0 0 1 0 0,-1 0-1 0 0,0 0 0 0 0,2 11 1 0 0,-2-10-2 0 0,0 0 30 0 0,-1 0 0 0 0,1 1 0 0 0,-2-1 0 0 0,1 0-1 0 0,-1 0 1 0 0,-1 0 0 0 0,1 1 0 0 0,-1-1 0 0 0,-1 0 0 0 0,1 0 0 0 0,-1 0-1 0 0,-1 0 1 0 0,0 0 0 0 0,0-1 0 0 0,0 1 0 0 0,-1-1 0 0 0,0 0 0 0 0,0 0 0 0 0,-1 0-1 0 0,0-1 1 0 0,0 1 0 0 0,-1-1 0 0 0,-11 10 0 0 0,-1-1 149 0 0,-1-1-1 0 0,-1-1 1 0 0,0-1 0 0 0,-1 0 0 0 0,0-2 0 0 0,-1 0-1 0 0,-24 6 1 0 0,19-8 121 0 0,-14 5 408 0 0,71-2-866 0 0,2-3 366 0 0,0-2 0 0 0,65 3 0 0 0,-35-4-181 0 0,233 17-76 0 0,-166-20-2773 0 0,-70-2-5352 0 0,-42-1 878 0 0</inkml:trace>
</inkml:ink>
</file>

<file path=ppt/ink/ink3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21.41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392 157 9498 0 0,'0'0'4386'0'0,"-33"7"-3944"0"0,-101 23-104 0 0,127-29-311 0 0,1 1-1 0 0,0 0 1 0 0,0 1-1 0 0,0 0 1 0 0,1-1-1 0 0,-1 2 0 0 0,-6 4 1 0 0,9-6-10 0 0,1 1 1 0 0,-1 0-1 0 0,1-1 1 0 0,0 1-1 0 0,-1 0 0 0 0,1 0 1 0 0,-1 4-1 0 0,-5 5 34 0 0,-8 13 9 0 0,2 1 0 0 0,0 0 0 0 0,1 0 0 0 0,2 2 0 0 0,1-1 0 0 0,1 2 0 0 0,1-1 0 0 0,1 1 0 0 0,2 0 0 0 0,1 0 0 0 0,1 1 0 0 0,2-1 0 0 0,3 45 0 0 0,-1-69-45 0 0,-1 0-1 0 0,1 0 1 0 0,0 0 0 0 0,1-1-1 0 0,-1 1 1 0 0,1 0-1 0 0,0 0 1 0 0,0-1 0 0 0,1 1-1 0 0,-1-1 1 0 0,1 0 0 0 0,0 0-1 0 0,0 0 1 0 0,1 0-1 0 0,5 5 1 0 0,-3-4 47 0 0,0-1 1 0 0,0 0-1 0 0,1 0 0 0 0,-1 0 1 0 0,1-1-1 0 0,0 0 0 0 0,0 0 1 0 0,1-1-1 0 0,10 3 0 0 0,-2-2 61 0 0,-1-1-1 0 0,1-1 0 0 0,0 0 1 0 0,0-1-1 0 0,-1-1 0 0 0,1 0 1 0 0,0-1-1 0 0,-1-1 0 0 0,21-6 1 0 0,-1-3 79 0 0,-1-2 1 0 0,-1-1 0 0 0,0-1 0 0 0,57-40 0 0 0,-73 44-63 0 0,-1-1 0 0 0,0 0 0 0 0,0-1-1 0 0,-1-1 1 0 0,-1-1 0 0 0,-1 0 0 0 0,0-1 0 0 0,-1 0-1 0 0,18-36 1 0 0,-24 41-52 0 0,-2-1 0 0 0,0 1-1 0 0,0-1 1 0 0,-1 1 0 0 0,-1-1 0 0 0,0 0-1 0 0,0 0 1 0 0,-2 0 0 0 0,0 0 0 0 0,-1-18-1 0 0,-2 14-60 0 0,0 1-1 0 0,-1 0 0 0 0,0 0 1 0 0,-1 0-1 0 0,-1 1 1 0 0,-1-1-1 0 0,-14-23 0 0 0,13 25-47 0 0,-2 0 0 0 0,0 0-1 0 0,0 0 1 0 0,-1 2 0 0 0,-1-1 0 0 0,0 1-1 0 0,-1 1 1 0 0,0 0 0 0 0,-1 1-1 0 0,-29-16 1 0 0,30 19-25 0 0,0 1-1 0 0,0 1 1 0 0,-1 1 0 0 0,0 0-1 0 0,0 0 1 0 0,0 2 0 0 0,0-1-1 0 0,-1 2 1 0 0,1 0 0 0 0,-1 1-1 0 0,1 0 1 0 0,-1 1 0 0 0,-16 4-1 0 0,18-2-21 0 0,0 1-1 0 0,0 0 0 0 0,0 1 0 0 0,1 0 0 0 0,0 1 1 0 0,0 1-1 0 0,0 0 0 0 0,1 0 0 0 0,0 1 0 0 0,1 0 1 0 0,-1 1-1 0 0,1 1 0 0 0,1-1 0 0 0,-12 17 0 0 0,3-2-1017 0 0,-27 46 0 0 0,-4 26-5190 0 0,30-55-3904 0 0</inkml:trace>
</inkml:ink>
</file>

<file path=ppt/ink/ink3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21.80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390 1 16155 0 0,'0'0'-593'0'0,"-11"30"-787"0"0,-37 103 1530 0 0,-21 24 288 0 0,40-97-174 0 0,3-4-2 0 0,-21 45 502 0 0,-65 200 0 0 0,100-256-657 0 0,1-1 0 0 0,2 1 1 0 0,-5 79-1 0 0,14-112-135 0 0,-1 8 85 0 0,1 1-1 0 0,1-1 1 0 0,6 38-1 0 0,-5-52-116 0 0,-1-1 0 0 0,1 1 0 0 0,0-1-1 0 0,0 1 1 0 0,1-1 0 0 0,-1 0 0 0 0,1 0 0 0 0,0 0-1 0 0,1 0 1 0 0,-1 0 0 0 0,1-1 0 0 0,0 0 0 0 0,0 1-1 0 0,1-1 1 0 0,-1-1 0 0 0,1 1 0 0 0,0-1 0 0 0,6 4-1 0 0,-4-4-978 0 0,0 0-1 0 0,0-1 0 0 0,0 1 0 0 0,13 1 0 0 0,-3-1-6363 0 0</inkml:trace>
</inkml:ink>
</file>

<file path=ppt/ink/ink3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22.17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15 436 14851 0 0,'0'0'-367'0'0,"29"5"214"0"0,94 11 336 0 0,-119-16-162 0 0,1 1 0 0 0,-1-1 0 0 0,1 0 0 0 0,-1 0 0 0 0,0 0 0 0 0,1-1 0 0 0,-1 1 0 0 0,0-1 0 0 0,1 0 0 0 0,-1 0 0 0 0,0-1 0 0 0,0 1 0 0 0,0-1 0 0 0,0 0 0 0 0,0 0 0 0 0,6-5 0 0 0,2-1 71 0 0,4-2 101 0 0,1 0 0 0 0,-2-2-1 0 0,1 0 1 0 0,-2-1 0 0 0,24-26 0 0 0,-32 32-81 0 0,1-2 0 0 0,-2 1 1 0 0,1-1-1 0 0,-1 0 1 0 0,-1 0-1 0 0,1 0 1 0 0,-2-1-1 0 0,1 1 0 0 0,-1-1 1 0 0,-1 0-1 0 0,0 0 1 0 0,2-18-1 0 0,-3 9 189 0 0,0 0-1 0 0,-2 0 1 0 0,-4-33-1 0 0,4 48-245 0 0,0-1-1 0 0,0 1 0 0 0,0-1 1 0 0,0 1-1 0 0,-1-1 0 0 0,0 1 1 0 0,0 0-1 0 0,0 0 0 0 0,0 0 1 0 0,-1 0-1 0 0,1 0 0 0 0,-1 0 1 0 0,0 1-1 0 0,0 0 1 0 0,-1-1-1 0 0,1 1 0 0 0,-1 0 1 0 0,1 0-1 0 0,-1 1 0 0 0,0-1 1 0 0,-6-2-1 0 0,7 4-66 0 0,0 0 0 0 0,0 1 0 0 0,0-1 1 0 0,-1 1-1 0 0,1-1 0 0 0,0 1 0 0 0,0 0 0 0 0,-1 0 0 0 0,1 1 1 0 0,0-1-1 0 0,0 1 0 0 0,-1-1 0 0 0,1 1 0 0 0,0 0 0 0 0,0 0 0 0 0,0 1 1 0 0,0-1-1 0 0,0 1 0 0 0,1-1 0 0 0,-1 1 0 0 0,-4 3 0 0 0,-5 5-47 0 0,0 0 0 0 0,1 1 0 0 0,-12 15 0 0 0,14-17 57 0 0,-22 27-37 0 0,1 0 0 0 0,3 2 0 0 0,-37 65 0 0 0,52-82 13 0 0,2 1 1 0 0,0 1-1 0 0,1 0 1 0 0,2 0-1 0 0,0 0 1 0 0,1 1 0 0 0,2 0-1 0 0,-3 41 1 0 0,7-55 31 0 0,0 1 0 0 0,1 0 0 0 0,1-1 0 0 0,-1 1 0 0 0,2 0 0 0 0,-1-1 0 0 0,2 0 0 0 0,-1 0 0 0 0,1 0 0 0 0,1 0 0 0 0,0-1 1 0 0,8 13-1 0 0,-8-15 11 0 0,0 0 0 0 0,1-1 0 0 0,0 0 0 0 0,0 0 0 0 0,0 0 1 0 0,1-1-1 0 0,-1 0 0 0 0,1 0 0 0 0,1-1 0 0 0,-1 0 0 0 0,1 0 1 0 0,-1 0-1 0 0,1-1 0 0 0,0 0 0 0 0,0-1 0 0 0,12 2 0 0 0,-1-1-107 0 0,0-2 0 0 0,0 0-1 0 0,0-1 1 0 0,0-1 0 0 0,26-5-1 0 0,24-8-2356 0 0,-2-5-4223 0 0,-40 10-3104 0 0</inkml:trace>
</inkml:ink>
</file>

<file path=ppt/ink/ink3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22.56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16251 0 0,'0'0'4440'0'0,"32"15"-4732"0"0,105 54 408 0 0,-128-64-100 0 0,1 0 0 0 0,-1 1 0 0 0,0 0 0 0 0,-1 1-1 0 0,0 0 1 0 0,0 0 0 0 0,0 1 0 0 0,-1 0 0 0 0,0 0 0 0 0,-1 1 0 0 0,8 11 0 0 0,-4-5 4 0 0,1 3-4 0 0,0 1 0 0 0,-2 0 0 0 0,0 0 0 0 0,-1 1-1 0 0,0 0 1 0 0,-2 1 0 0 0,-1 0 0 0 0,0-1 0 0 0,-2 2 0 0 0,0-1 0 0 0,-1 0 0 0 0,-1 1 0 0 0,-2-1 0 0 0,0 0 0 0 0,-4 26 0 0 0,-3-3-67 0 0,-3-1 1 0 0,-1 0-1 0 0,-1-1 1 0 0,-3 0-1 0 0,-2-1 1 0 0,-29 51-1 0 0,-18 20-1165 0 0,20-40-2624 0 0,4-13-6626 0 0</inkml:trace>
</inkml:ink>
</file>

<file path=ppt/ink/ink3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26.70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21 26 6473 0 0,'0'0'8201'0'0,"4"-5"-7844"0"0,14-16-170 0 0,-16 27-115 0 0,0 0 0 0 0,-1 0 1 0 0,1-1-1 0 0,0 11 0 0 0,0 23 247 0 0,-1 0 0 0 0,-6 52 0 0 0,-17 76 254 0 0,10-92-409 0 0,-4 116 0 0 0,16-181-145 0 0,3 43 224 0 0,-2-49-211 0 0,-1 0 1 0 0,1-1-1 0 0,0 1 1 0 0,1-1-1 0 0,-1 1 1 0 0,1-1-1 0 0,-1 1 1 0 0,1-1-1 0 0,0 0 1 0 0,0 0-1 0 0,1 0 1 0 0,2 3-1 0 0,-5-5-35 0 0,1-1-1 0 0,-1 1 1 0 0,1-1-1 0 0,-1 1 0 0 0,1-1 1 0 0,-1 1-1 0 0,1-1 1 0 0,0 1-1 0 0,-1-1 1 0 0,1 0-1 0 0,-1 1 0 0 0,1-1 1 0 0,0 0-1 0 0,-1 1 1 0 0,1-1-1 0 0,0 0 1 0 0,0 0-1 0 0,-1 0 1 0 0,1 0-1 0 0,0 0 0 0 0,-1 0 1 0 0,1 0-1 0 0,0 0 1 0 0,0 0-1 0 0,-1 0 1 0 0,2 0-1 0 0,-1-1-106 0 0,0 0-1 0 0,0 1 1 0 0,0-1-1 0 0,0 0 1 0 0,0 0-1 0 0,0 0 1 0 0,-1 0-1 0 0,1 0 1 0 0,0 0-1 0 0,0 0 1 0 0,-1 0-1 0 0,1 0 1 0 0,-1 0-1 0 0,1-1 1 0 0,2-6-2136 0 0,0 0 0 0 0,-1 0 1 0 0,2-12-1 0 0,-3 17 608 0 0,0-9-4109 0 0</inkml:trace>
</inkml:ink>
</file>

<file path=ppt/ink/ink3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28.73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771 154 576 0 0,'0'0'17313'0'0,"25"-26"-17022"0"0,76-77-199 0 0,-78 78-277 0 0,-31 33 11 0 0,8-8 79 0 0,-233 270 917 0 0,223-257-813 0 0,-3 3 57 0 0,-440 591 941 0 0,442-590-999 0 0,-37 56 42 0 0,2 3-1 0 0,-40 93 1 0 0,86-169-50 0 0,-2 5 9 0 0,0-1 0 0 0,0 1 0 0 0,1 0-1 0 0,-1 0 1 0 0,1 0 0 0 0,0 0 0 0 0,0 6 0 0 0,13-18 1012 0 0,81-113 308 0 0,-53 65-1179 0 0,100-137-53 0 0,144-187-73 0 0,55-21 27 0 0,-328 387-33 0 0,4-2 39 0 0,-2-1 0 0 0,0-1 0 0 0,19-32 0 0 0,-32 48-33 0 0,-1 28-1587 0 0,-4 17 1525 0 0,3 0 0 0 0,2 0 0 0 0,2 0 0 0 0,1 0 0 0 0,2-1 0 0 0,17 63 0 0 0,-11-69 58 0 0,2 0 0 0 0,2-1 0 0 0,1-1 0 0 0,2 0-1 0 0,1-1 1 0 0,2-1 0 0 0,46 56 0 0 0,133 168 37 0 0,-186-239-64 0 0,9 12 88 0 0,27 26 0 0 0,-54-52 752 0 0,-11-2-502 0 0,-30 2-437 0 0,15-2 111 0 0,-364 69-132 0 0,41-5 251 0 0,224-52-18 0 0,54-7-149 0 0,-113 26-1 0 0,184-32-178 0 0,-4 1 233 0 0,-1 1 0 0 0,1-1-1 0 0,-14 7 1 0 0,4 6-2382 0 0,17-13 1680 0 0,0-1 0 0 0,0 1 0 0 0,0-1 1 0 0,0 1-1 0 0,1-1 0 0 0,-1 1 0 0 0,0 0 0 0 0,1 0 0 0 0,-1-1 0 0 0,0 5 0 0 0</inkml:trace>
</inkml:ink>
</file>

<file path=ppt/ink/ink3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35.81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1548 3369 0 0,'0'0'9195'0'0,"35"-36"-8459"0"0,112-112-113 0 0,-19 22 457 0 0,-109 107-930 0 0,402-421 1693 0 0,-357 365-1706 0 0,-4-4-1 0 0,-3-2 1 0 0,-4-3-1 0 0,48-102 0 0 0,-91 166-77 0 0,43-103 94 0 0,-48 106 45 0 0,0 1-1 0 0,-1-1 1 0 0,0 0 0 0 0,-2 0-1 0 0,2-29 1 0 0,-4 46-297 0 0,-1 1-79 0 0,0 1 1 0 0,0-1-1 0 0,0 1 0 0 0,1 0 0 0 0,-1-1 0 0 0,1 1 0 0 0,-1 0 0 0 0,1 0 0 0 0,-1-1 0 0 0,1 1 0 0 0,0 2 1 0 0,-1 3-154 0 0,-37 124-200 0 0,-24 92 545 0 0,53-178-57 0 0,1-1 0 0 0,2 1-1 0 0,1 49 1 0 0,5-88 28 0 0,0 0 0 0 0,0 1-1 0 0,1-1 1 0 0,0 0 0 0 0,0 0 0 0 0,1 1 0 0 0,0-1-1 0 0,0 0 1 0 0,0 0 0 0 0,0-1 0 0 0,5 9 0 0 0,-4-11 42 0 0,0 1 1 0 0,0 0 0 0 0,0-1 0 0 0,1 0 0 0 0,-1 1 0 0 0,1-2 0 0 0,0 1 0 0 0,0 0 0 0 0,0-1 0 0 0,0 1 0 0 0,0-1-1 0 0,0 0 1 0 0,1 0 0 0 0,-1-1 0 0 0,9 3 0 0 0,-2-3 70 0 0,0 1 0 0 0,0-1 0 0 0,0-1 0 0 0,0 0 1 0 0,0-1-1 0 0,0 0 0 0 0,-1 0 0 0 0,1-1 0 0 0,0-1 0 0 0,-1 0 0 0 0,20-7 0 0 0,3-5 91 0 0,0-2 0 0 0,36-24-1 0 0,-42 24-62 0 0,-1-1 1 0 0,-1-2-1 0 0,-1 0 0 0 0,-1-2 1 0 0,0 0-1 0 0,-2-2 0 0 0,0 0 1 0 0,-2-2-1 0 0,-1 0 0 0 0,-1-1 1 0 0,-1 0-1 0 0,-2-2 0 0 0,13-32 1 0 0,-18 39 47 0 0,-1 0 1 0 0,0 0 0 0 0,-2-1-1 0 0,-1 1 1 0 0,0-1 0 0 0,0-26-1 0 0,-22 73-1718 0 0,-8 29 1428 0 0,2 0-1 0 0,3 2 1 0 0,2 0-1 0 0,3 1 1 0 0,-10 68-1 0 0,21-101 68 0 0,2-1 0 0 0,1 1-1 0 0,0 0 1 0 0,2-1-1 0 0,1 1 1 0 0,0 0 0 0 0,7 26-1 0 0,-6-40 52 0 0,-1 0-1 0 0,1-1 1 0 0,1 1-1 0 0,0 0 1 0 0,0-1-1 0 0,0 0 1 0 0,1 0 0 0 0,1 0-1 0 0,-1-1 1 0 0,1 1-1 0 0,0-2 1 0 0,1 1-1 0 0,0 0 1 0 0,0-1-1 0 0,0-1 1 0 0,1 1-1 0 0,0-1 1 0 0,0 0-1 0 0,0-1 1 0 0,11 5 0 0 0,-9-6-186 0 0,1 0 0 0 0,0 0 0 0 0,0-1 0 0 0,0-1 1 0 0,0 1-1 0 0,0-2 0 0 0,17 0 0 0 0,40-8-7087 0 0,-40 2-2202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33.48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1 825 2897 0 0,'0'0'9435'0'0,"30"-11"-9062"0"0,98-38-57 0 0,-119 47-255 0 0,-1-2 0 0 0,0 1 0 0 0,0-1 0 0 0,0 0 0 0 0,-1-1 0 0 0,14-10-1 0 0,-8 4 77 0 0,14-8 272 0 0,-1-2 0 0 0,-1-1 0 0 0,26-30 1 0 0,-39 38-136 0 0,0-1 0 0 0,-1 0 0 0 0,-1-1 0 0 0,-1 0 0 0 0,0-1 0 0 0,-1 0 0 0 0,6-21 0 0 0,-4 6 78 0 0,-3-1 0 0 0,0 0 0 0 0,-3 0 0 0 0,0 0-1 0 0,-2 0 1 0 0,-5-65 0 0 0,2 86-163 0 0,0-1 0 0 0,-2 2 0 0 0,1-1 0 0 0,-1 0 0 0 0,-8-19-1 0 0,9 26-115 0 0,-1 1-1 0 0,1-1 0 0 0,-1 0 0 0 0,1 1 0 0 0,-1 0 0 0 0,-1-1 0 0 0,1 1 0 0 0,0 0 1 0 0,-1 1-1 0 0,0-1 0 0 0,0 1 0 0 0,0-1 0 0 0,0 1 0 0 0,-1 0 0 0 0,-7-3 0 0 0,10 5-95 0 0,0 1 0 0 0,1-1 0 0 0,-1 1 0 0 0,0 0-1 0 0,0-1 1 0 0,0 1 0 0 0,0 0 0 0 0,1 0-1 0 0,-1 0 1 0 0,0 1 0 0 0,0-1 0 0 0,0 0 0 0 0,1 1-1 0 0,-1-1 1 0 0,0 1 0 0 0,0 0 0 0 0,1-1 0 0 0,-1 1-1 0 0,1 0 1 0 0,-1 0 0 0 0,0 0 0 0 0,1 0-1 0 0,0 0 1 0 0,-1 1 0 0 0,1-1 0 0 0,0 0 0 0 0,0 1-1 0 0,-2 1 1 0 0,-3 5-133 0 0,0 1 0 0 0,0 0 0 0 0,-8 16 0 0 0,10-16 160 0 0,-21 42-67 0 0,3 2 1 0 0,-30 105-1 0 0,-10 116 25 0 0,61-269 34 0 0,-14 68-105 0 0,2 0-1 0 0,4 1 0 0 0,1 107 1 0 0,8-177 81 0 0,0-1 1 0 0,0 1 0 0 0,0-1-1 0 0,1 1 1 0 0,-1-1 0 0 0,1 1 0 0 0,0-1-1 0 0,0 0 1 0 0,0 0 0 0 0,0 1-1 0 0,1-1 1 0 0,0 0 0 0 0,-1 0-1 0 0,1 0 1 0 0,0 0 0 0 0,0-1 0 0 0,1 1-1 0 0,-1 0 1 0 0,0-1 0 0 0,1 0-1 0 0,0 1 1 0 0,0-1 0 0 0,-1 0-1 0 0,1-1 1 0 0,0 1 0 0 0,0 0-1 0 0,1-1 1 0 0,-1 1 0 0 0,0-1 0 0 0,0 0-1 0 0,1 0 1 0 0,-1-1 0 0 0,1 1-1 0 0,-1-1 1 0 0,7 1 0 0 0,-2-1-47 0 0,1-1-1 0 0,-1 1 1 0 0,1-1 0 0 0,-1-1 0 0 0,0 0-1 0 0,0 0 1 0 0,12-5 0 0 0,28-14-3237 0 0,-27 11-143 0 0,-4 4-5365 0 0</inkml:trace>
</inkml:ink>
</file>

<file path=ppt/ink/ink3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38.44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201 1 4489 0 0,'0'0'4216'0'0,"-20"9"-4127"0"0,-61 32 39 0 0,77-39-116 0 0,1 0 1 0 0,0 0-1 0 0,0 0 0 0 0,0 1 0 0 0,0 0 1 0 0,0-1-1 0 0,0 1 0 0 0,1 0 1 0 0,-1 0-1 0 0,1 0 0 0 0,0 1 0 0 0,0-1 1 0 0,0 1-1 0 0,0-1 0 0 0,-1 7 1 0 0,-3 2 21 0 0,-4 11 10 0 0,0 1-1 0 0,-11 42 1 0 0,18-53-37 0 0,1 0-1 0 0,0 0 1 0 0,0 0 0 0 0,2 0-1 0 0,-1 0 1 0 0,2 0-1 0 0,2 15 1 0 0,-3-24 54 0 0,1 0 0 0 0,0 0 0 0 0,0-1 0 0 0,1 1 0 0 0,-1 0 0 0 0,1-1 0 0 0,0 1 0 0 0,0-1 0 0 0,0 0 0 0 0,0 0 1 0 0,0 1-1 0 0,1-2 0 0 0,-1 1 0 0 0,1 0 0 0 0,0 0 0 0 0,0-1 0 0 0,0 1 0 0 0,0-1 0 0 0,1 0 0 0 0,-1 0 0 0 0,0 0 0 0 0,1-1 1 0 0,0 1-1 0 0,5 1 0 0 0,-4-2 79 0 0,1 0-1 0 0,0 0 1 0 0,-1 0 0 0 0,1 0 0 0 0,0-1 0 0 0,0 0 0 0 0,0 0 0 0 0,0-1-1 0 0,-1 1 1 0 0,1-1 0 0 0,0-1 0 0 0,0 1 0 0 0,-1-1 0 0 0,1 0 0 0 0,7-4-1 0 0,32-18 518 0 0,52-37-1 0 0,-83 51-454 0 0,-1 0 0 0 0,0-1 0 0 0,-1-1 0 0 0,0 0 0 0 0,-1-1 0 0 0,0-1 0 0 0,15-24 0 0 0,-21 28-37 0 0,0 1 0 0 0,-1-1 0 0 0,0 0 0 0 0,0 0 0 0 0,-1-1 0 0 0,-1 1 0 0 0,0-1 0 0 0,0 1 0 0 0,-1-1 0 0 0,0 0 0 0 0,-1 0 0 0 0,-2-14 0 0 0,2 23-163 0 0,-1 0 1 0 0,1 0-1 0 0,-1 0 1 0 0,0 0-1 0 0,0 0 1 0 0,0 0-1 0 0,0 1 1 0 0,0-1 0 0 0,-1 0-1 0 0,1 0 1 0 0,0 1-1 0 0,-1-1 1 0 0,1 1-1 0 0,-1-1 1 0 0,0 1-1 0 0,0 0 1 0 0,1 0 0 0 0,-1-1-1 0 0,0 1 1 0 0,0 1-1 0 0,0-1 1 0 0,0 0-1 0 0,0 0 1 0 0,0 1-1 0 0,0-1 1 0 0,0 1 0 0 0,0-1-1 0 0,-1 1 1 0 0,-3 0-1 0 0,-2-1-154 0 0,0 1 0 0 0,0 0 0 0 0,-1 1 0 0 0,1-1 1 0 0,0 1-1 0 0,-11 4 0 0 0,6-1 9 0 0,-1 1 1 0 0,1 1 0 0 0,0 0 0 0 0,0 1-1 0 0,1 1 1 0 0,0 0 0 0 0,-16 14 0 0 0,11-7-19 0 0,1 0 0 0 0,0 2 0 0 0,2 0 0 0 0,-15 21 0 0 0,11-12-721 0 0,2 1 0 0 0,-16 38 0 0 0,1 18-5566 0 0,21-50 297 0 0</inkml:trace>
</inkml:ink>
</file>

<file path=ppt/ink/ink3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38.78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685 31 7346 0 0,'0'0'5367'0'0,"-30"-8"-5391"0"0,4 2 80 0 0,0 0 0 0 0,-51-5-1 0 0,74 11-42 0 0,-1 0 1 0 0,1 1-1 0 0,-1-1 0 0 0,1 1 0 0 0,-1-1 1 0 0,1 1-1 0 0,-1 0 0 0 0,1 1 1 0 0,0-1-1 0 0,-1 1 0 0 0,1-1 0 0 0,0 1 1 0 0,0 0-1 0 0,0 0 0 0 0,0 0 0 0 0,0 0 1 0 0,1 1-1 0 0,-1-1 0 0 0,1 1 1 0 0,-4 4-1 0 0,-35 42 249 0 0,2 2 0 0 0,2 1 0 0 0,-40 76 0 0 0,-68 184 598 0 0,64-83-404 0 0,71-194-451 0 0,2 1 0 0 0,1 0 0 0 0,2 1 0 0 0,-1 58 1 0 0,6-83-11 0 0,1-1 0 0 0,0 1 0 0 0,1-1 0 0 0,0 1 1 0 0,1-1-1 0 0,0 0 0 0 0,1 1 0 0 0,0-2 0 0 0,0 1 1 0 0,8 11-1 0 0,-4-10 23 0 0,0 0-1 0 0,1-1 1 0 0,0 0 0 0 0,1-1-1 0 0,0 0 1 0 0,0 0 0 0 0,1-1 0 0 0,12 8-1 0 0,-8-8 29 0 0,0 0 0 0 0,1-1-1 0 0,0-1 1 0 0,0 0-1 0 0,0-1 1 0 0,1-1 0 0 0,22 4-1 0 0,-16-5-815 0 0,34 2-1 0 0,22-7-4810 0 0,-45-3-3293 0 0</inkml:trace>
</inkml:ink>
</file>

<file path=ppt/ink/ink3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39.76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947 365 216 0 0,'0'0'5337'0'0,"-6"31"-4831"0"0,-17 93 83 0 0,11-86 65 0 0,12-38-629 0 0,0 0 0 0 0,0 1 0 0 0,-1-1 0 0 0,1 1-1 0 0,0-1 1 0 0,0 0 0 0 0,-1 1 0 0 0,1-1 0 0 0,-1 0 0 0 0,1 1-1 0 0,0-1 1 0 0,-1 0 0 0 0,1 1 0 0 0,0-1 0 0 0,-1 0 0 0 0,1 0-1 0 0,-1 0 1 0 0,1 1 0 0 0,-1-1 0 0 0,1 0 0 0 0,-1 0 0 0 0,1 0-1 0 0,-1 0 1 0 0,-5 2 269 0 0,-3 2-28 0 0,1-1-1 0 0,-1 0 1 0 0,1 0-1 0 0,-1 0 1 0 0,0-1-1 0 0,0-1 1 0 0,0 1-1 0 0,0-1 1 0 0,0-1-1 0 0,0 0 0 0 0,0 0 1 0 0,-1-1-1 0 0,1 0 1 0 0,-9-2-1 0 0,3-2-32 0 0,1 1 0 0 0,-1-2 1 0 0,1 0-1 0 0,0 0 0 0 0,0-1 0 0 0,1-1 0 0 0,-19-14 0 0 0,15 8-7 0 0,0 0-1 0 0,1 0 1 0 0,0-2-1 0 0,1 0 1 0 0,1-1-1 0 0,1 0 1 0 0,-19-31 0 0 0,25 35-164 0 0,0 0 1 0 0,2-1 0 0 0,-1 1 0 0 0,1-1 0 0 0,1 0 0 0 0,1 0 0 0 0,0-1 0 0 0,1 1 0 0 0,0-1 0 0 0,1 0 0 0 0,1 1 0 0 0,1-20 0 0 0,1 28-93 0 0,-1 0 0 0 0,1 0 0 0 0,0 0 0 0 0,0 1 0 0 0,1-1 0 0 0,0 1 0 0 0,0-1 0 0 0,0 1 0 0 0,0 0 0 0 0,1 1 0 0 0,0-1 0 0 0,0 0 0 0 0,0 1 0 0 0,1 0 0 0 0,-1 0 0 0 0,1 0 0 0 0,0 1 0 0 0,8-5 0 0 0,2 0-62 0 0,0 0 1 0 0,0 1-1 0 0,0 0 0 0 0,1 1 1 0 0,25-5-1 0 0,-17 6 102 0 0,1 0 0 0 0,0 2-1 0 0,0 1 1 0 0,0 1 0 0 0,0 1 0 0 0,0 1 0 0 0,33 6 0 0 0,-48-5-6 0 0,0 0 0 0 0,0 1 0 0 0,0 1 1 0 0,0 0-1 0 0,0 0 0 0 0,-1 1 0 0 0,0 0 1 0 0,15 11-1 0 0,-18-11-5 0 0,0 1 0 0 0,0-1-1 0 0,-1 1 1 0 0,0 0 0 0 0,0 0 0 0 0,-1 1 0 0 0,1 0-1 0 0,-1 0 1 0 0,-1 0 0 0 0,1 0 0 0 0,-1 0 0 0 0,3 15-1 0 0,-1-4 5 0 0,-2 1-1 0 0,0 0 0 0 0,-1 0 1 0 0,-1 0-1 0 0,-1 0 1 0 0,-3 30-1 0 0,-1-21 95 0 0,-1 0 0 0 0,-2 0 1 0 0,-18 50-1 0 0,3-29 26 0 0,-1-1 1 0 0,-3-1-1 0 0,-1-2 1 0 0,-42 53-1 0 0,33-53-44 0 0,-2-2 1 0 0,-2-1-1 0 0,-2-3 0 0 0,-1-1 0 0 0,-52 34 0 0 0,20-22 37 0 0,-2-3 0 0 0,-125 54 0 0 0,168-85 24 0 0,0-2 0 0 0,-69 18 0 0 0,103-32-140 0 0,0 0 0 0 0,0 0 0 0 0,0 0 0 0 0,0-1 0 0 0,1 1 0 0 0,-1 0 0 0 0,0 0 0 0 0,0 0 0 0 0,0 0 0 0 0,0 0 0 0 0,0 0 0 0 0,0 0 0 0 0,0 0 0 0 0,0 0 0 0 0,0 0 0 0 0,0 0 0 0 0,0-1 0 0 0,0 1 0 0 0,0 0 0 0 0,0 0 0 0 0,0 0 0 0 0,0 0 0 0 0,0 0 0 0 0,0 0 0 0 0,0 0 0 0 0,0 0 0 0 0,0-1 0 0 0,0 1 0 0 0,0 0 1 0 0,0 0-1 0 0,0 0 0 0 0,0 0 0 0 0,0 0 0 0 0,0 0 0 0 0,0 0 0 0 0,0 0 0 0 0,0 0 0 0 0,0-1 0 0 0,0 1 0 0 0,0 0 0 0 0,0 0 0 0 0,0 0 0 0 0,0 0 0 0 0,0 0 0 0 0,-1 0 0 0 0,1 0 0 0 0,0 0 0 0 0,0 0 0 0 0,0 0 0 0 0,0 0 0 0 0,0 0 0 0 0,0 0 0 0 0,0 0 0 0 0,0 0 0 0 0,0 0 0 0 0,0 0 0 0 0,-1-1 0 0 0,1 1 0 0 0,0 0 0 0 0,0 0 0 0 0,0 0 0 0 0,0 0 0 0 0,0 0 0 0 0,0 0 0 0 0,0 0 0 0 0,-1 1 0 0 0,2-2-13 0 0,3-5-51 0 0,0 0-1 0 0,0 0 1 0 0,0 0-1 0 0,1 1 1 0 0,0 0-1 0 0,0 0 1 0 0,6-4-1 0 0,44-31-126 0 0,-53 39 183 0 0,23-16-33 0 0,1 1 0 0 0,1 2 0 0 0,0 1 0 0 0,0 1 0 0 0,2 1 0 0 0,-1 1 0 0 0,1 2-1 0 0,1 1 1 0 0,-1 1 0 0 0,1 2 0 0 0,53-2 0 0 0,-74 7-5 0 0,0 0 0 0 0,-1 0 1 0 0,1 1-1 0 0,-1 0 0 0 0,1 0 0 0 0,-1 1 0 0 0,12 5 1 0 0,2 4-89 0 0,26 17 0 0 0,-28-16 134 0 0,31 15 0 0 0,-44-25 55 0 0,1 0 0 0 0,0 0 1 0 0,-1-1-1 0 0,1 0 0 0 0,1 0 0 0 0,-1-1 1 0 0,16 1-1 0 0,-12-2 45 0 0,0-2 0 0 0,0 1-1 0 0,-1-2 1 0 0,1 0 0 0 0,0 0 0 0 0,-1-1 0 0 0,0 0 0 0 0,0-1-1 0 0,0 0 1 0 0,12-9 0 0 0,-4 2 41 0 0,0-1-1 0 0,-1-1 0 0 0,-1-1 1 0 0,23-24-1 0 0,-33 30-69 0 0,0 1 1 0 0,-1-1-1 0 0,0 0 0 0 0,0 0 0 0 0,-1 0 1 0 0,0-1-1 0 0,-1 0 0 0 0,0 0 0 0 0,3-12 0 0 0,-1-5-489 0 0,-1-1-1 0 0,1-32 0 0 0,-4 42-197 0 0,2-15-5039 0 0</inkml:trace>
</inkml:ink>
</file>

<file path=ppt/ink/ink3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41.75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679 1 10850 0 0,'0'0'487'0'0,"-32"12"-1667"0"0,-103 44 1643 0 0,124-52-350 0 0,1 1 1 0 0,0 0 0 0 0,-1 1 0 0 0,2 0 0 0 0,-1 0 0 0 0,1 1 0 0 0,-14 13-1 0 0,9-7 60 0 0,-29 27 104 0 0,1 1 1 0 0,3 2 0 0 0,1 2 0 0 0,2 2 0 0 0,3 1 0 0 0,-46 86 0 0 0,63-101-264 0 0,1 0 1 0 0,1 1-1 0 0,2 0 0 0 0,1 1 0 0 0,2 0 1 0 0,-8 62-1 0 0,17-84-35 0 0,-1 1 0 0 0,1-1 0 0 0,1 1 0 0 0,1-1 0 0 0,0 1 0 0 0,0-1 0 0 0,1 0 0 0 0,1 0 0 0 0,6 15 0 0 0,-5-19 52 0 0,0 1 0 0 0,0-1 0 0 0,1-1 1 0 0,0 1-1 0 0,1-1 0 0 0,0 0 0 0 0,0 0 1 0 0,1-1-1 0 0,0 0 0 0 0,0 0 0 0 0,1-1 1 0 0,-1 0-1 0 0,12 6 0 0 0,-2-3 93 0 0,1-1-1 0 0,0-1 1 0 0,1 0-1 0 0,0-2 1 0 0,0 0-1 0 0,0-1 1 0 0,31 2 0 0 0,-10-4 177 0 0,0-1 0 0 0,74-10 0 0 0,-88 6-136 0 0,1-2 0 0 0,-1-2 0 0 0,0 0 0 0 0,0-1 0 0 0,-1-2 0 0 0,0-1 0 0 0,0-1 0 0 0,-2-1 0 0 0,1-1 0 0 0,23-19 0 0 0,-43 30-85 0 0,-1-1 0 0 0,0 1-1 0 0,0-1 1 0 0,0 0 0 0 0,-1 0-1 0 0,0 0 1 0 0,1-1 0 0 0,-1 1-1 0 0,-1-1 1 0 0,1 0 0 0 0,-1 0-1 0 0,0 0 1 0 0,0 0 0 0 0,0 0-1 0 0,-1 0 1 0 0,1-1 0 0 0,-1 1-1 0 0,-1 0 1 0 0,1-1 0 0 0,-1 1-1 0 0,0 0 1 0 0,0-1 0 0 0,0 1-1 0 0,-1-1 1 0 0,0 1-1 0 0,0 0 1 0 0,0-1 0 0 0,-1 1-1 0 0,0 0 1 0 0,0 0 0 0 0,0 0-1 0 0,0 0 1 0 0,-1 1 0 0 0,0-1-1 0 0,0 0 1 0 0,-7-7 0 0 0,0 3-81 0 0,1-1-1 0 0,-1 2 1 0 0,-1 0 0 0 0,1 0 0 0 0,-1 1 0 0 0,-1 0 0 0 0,1 1 0 0 0,-1 0-1 0 0,-1 1 1 0 0,1 0 0 0 0,0 1 0 0 0,-22-4 0 0 0,1 3-79 0 0,1 1 1 0 0,-1 1-1 0 0,-64 4 0 0 0,79 0-34 0 0,0 1 0 0 0,0 1 0 0 0,0 1 0 0 0,0 1 0 0 0,1 0 0 0 0,0 1-1 0 0,0 1 1 0 0,0 1 0 0 0,1 0 0 0 0,0 1 0 0 0,1 1 0 0 0,0 0 0 0 0,1 1-1 0 0,0 1 1 0 0,-16 15 0 0 0,16-11-1644 0 0,0 0 0 0 0,1 1 0 0 0,1 0 0 0 0,-14 25-1 0 0,12-18-7920 0 0</inkml:trace>
</inkml:ink>
</file>

<file path=ppt/ink/ink3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42.38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701 557 9370 0 0,'0'0'-576'0'0,"-32"5"-650"0"0,-105 20 1561 0 0,8 9 1286 0 0,107-27-734 0 0,-1 0 0 0 0,0-2 0 0 0,-34 4 0 0 0,41-8-298 0 0,1 0-1 0 0,-1 0 1 0 0,0-2 0 0 0,1 0-1 0 0,-31-6 1 0 0,39 5-471 0 0,0 0 0 0 0,0-1 1 0 0,1 0-1 0 0,-1 0 0 0 0,1-1 1 0 0,-1 1-1 0 0,1-1 0 0 0,0-1 1 0 0,1 1-1 0 0,-1-1 0 0 0,1 0 1 0 0,0 0-1 0 0,0-1 0 0 0,-8-11 1 0 0,5 5-132 0 0,1 0 0 0 0,1-1 1 0 0,0 0-1 0 0,0 0 0 0 0,1 0 0 0 0,1-1 1 0 0,0 1-1 0 0,1-1 0 0 0,1 0 1 0 0,0 0-1 0 0,1 0 0 0 0,0 0 1 0 0,1-1-1 0 0,1 1 0 0 0,0 0 1 0 0,1 0-1 0 0,4-18 0 0 0,-2 17-52 0 0,1 0 0 0 0,0 1 0 0 0,1 0 0 0 0,0 0 0 0 0,1 1 0 0 0,1-1 0 0 0,0 2 0 0 0,1-1 0 0 0,0 1 0 0 0,1 0 0 0 0,0 1 0 0 0,1 0 0 0 0,0 1 0 0 0,1 0 0 0 0,0 1 0 0 0,14-8 0 0 0,0 2-7 0 0,0 2 1 0 0,1 1-1 0 0,1 1 1 0 0,0 1-1 0 0,1 2 1 0 0,-1 1-1 0 0,2 1 1 0 0,-1 1-1 0 0,0 1 1 0 0,43 2-1 0 0,-64 2 17 0 0,1 0-1 0 0,-1 1 0 0 0,1 0 1 0 0,-1 0-1 0 0,1 1 1 0 0,-1 0-1 0 0,0 1 1 0 0,0 0-1 0 0,10 4 1 0 0,-15-5-12 0 0,1 1 0 0 0,-1-1 0 0 0,1 0 0 0 0,-1 1 0 0 0,0-1 1 0 0,0 1-1 0 0,0 0 0 0 0,0 0 0 0 0,-1 1 0 0 0,1-1 0 0 0,-1 0 1 0 0,0 1-1 0 0,0-1 0 0 0,0 1 0 0 0,0 0 0 0 0,-1 0 0 0 0,1 0 1 0 0,-1 0-1 0 0,0 0 0 0 0,1 7 0 0 0,-1 5 52 0 0,-1-1-1 0 0,-1 1 1 0 0,0-1 0 0 0,-1 1 0 0 0,0-1-1 0 0,-2 0 1 0 0,0 0 0 0 0,0 0-1 0 0,-1 0 1 0 0,-13 25 0 0 0,-5 3 332 0 0,-2-1 0 0 0,-36 45 0 0 0,-105 128 343 0 0,39-51-551 0 0,112-143-141 0 0,0 0 0 0 0,-20 40 0 0 0,31-54 7 0 0,1 1-1 0 0,0 0 0 0 0,0-1 0 0 0,1 1 0 0 0,0 0 0 0 0,0 0 0 0 0,1 0 1 0 0,0 0-1 0 0,0 0 0 0 0,1 1 0 0 0,0-1 0 0 0,3 15 0 0 0,-3-20 29 0 0,1 0-1 0 0,0 0 0 0 0,0 0 0 0 0,1 0 1 0 0,-1 0-1 0 0,0 0 0 0 0,1 0 1 0 0,0 0-1 0 0,0 0 0 0 0,0-1 1 0 0,0 1-1 0 0,0-1 0 0 0,0 1 0 0 0,6 3 1 0 0,-3-3 30 0 0,0 0 1 0 0,0 0 0 0 0,1 0 0 0 0,-1 0-1 0 0,1-1 1 0 0,0 0 0 0 0,9 2-1 0 0,6-1 147 0 0,1 0-1 0 0,-1-1 0 0 0,33-3 0 0 0,-47 1-142 0 0,18-1 86 0 0,1-2 0 0 0,0-2 0 0 0,-1 0 0 0 0,0-1 0 0 0,-1-1 0 0 0,1-2 1 0 0,-1 0-1 0 0,-1-2 0 0 0,0 0 0 0 0,0-2 0 0 0,-1 0 0 0 0,21-19 0 0 0,-35 26 2 0 0,-1-1 0 0 0,0 1 0 0 0,-1-2 0 0 0,0 1 0 0 0,0-1 1 0 0,0 0-1 0 0,-1 0 0 0 0,0-1 0 0 0,-1 1 0 0 0,0-1 0 0 0,0 0 0 0 0,-1 0 0 0 0,0 0 0 0 0,-1-1 0 0 0,0 1 0 0 0,0-1 0 0 0,0-12 0 0 0,-1 14-104 0 0,-1-1 0 0 0,-1 0-1 0 0,1 0 1 0 0,-1 1 0 0 0,-1-1 0 0 0,0 0-1 0 0,0 1 1 0 0,0-1 0 0 0,-1 1 0 0 0,-1 0-1 0 0,1 0 1 0 0,-1 0 0 0 0,-1 1 0 0 0,1-1-1 0 0,-1 1 1 0 0,-1 0 0 0 0,1 0 0 0 0,-1 1-1 0 0,-7-7 1 0 0,2 4-62 0 0,-1 1-1 0 0,0 1 1 0 0,0 0 0 0 0,0 0-1 0 0,-1 1 1 0 0,0 1-1 0 0,0 0 1 0 0,0 1 0 0 0,-1 0-1 0 0,1 1 1 0 0,-1 1-1 0 0,0 0 1 0 0,0 1 0 0 0,0 0-1 0 0,0 1 1 0 0,0 1-1 0 0,0 0 1 0 0,-23 6 0 0 0,15-3-72 0 0,0 2 0 0 0,0 1 0 0 0,1 0 0 0 0,0 2 0 0 0,0 0 0 0 0,1 2-1 0 0,1 0 1 0 0,0 1 0 0 0,0 1 0 0 0,-32 28 0 0 0,36-25-229 0 0,1 0 0 0 0,0 0 0 0 0,1 2 0 0 0,-15 25 1 0 0,-12 39-6247 0 0,28-49-3444 0 0</inkml:trace>
</inkml:ink>
</file>

<file path=ppt/ink/ink3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42.95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435 103 15003 0 0,'0'0'3892'0'0,"21"-20"-6211"0"0,62-57 1429 0 0,-82 76 877 0 0,-1 1 1 0 0,0 0-1 0 0,1-1 0 0 0,-1 1 1 0 0,0 0-1 0 0,1-1 0 0 0,-1 1 1 0 0,0 0-1 0 0,1-1 0 0 0,-1 1 1 0 0,1 0-1 0 0,-1 0 0 0 0,1 0 0 0 0,-1-1 1 0 0,0 1-1 0 0,1 0 0 0 0,-1 0 1 0 0,1 0-1 0 0,-1 0 0 0 0,1 0 1 0 0,-1 0-1 0 0,1 0 0 0 0,-1 0 1 0 0,1 0-1 0 0,-3 10-144 0 0,-19 28 148 0 0,16-30 44 0 0,-85 146 296 0 0,-179 319 230 0 0,240-420-531 0 0,-5 7-4 0 0,3 1 0 0 0,-34 94 0 0 0,62-139 354 0 0,3-16-361 0 0,0 0-1 0 0,0 0 1 0 0,0 1-1 0 0,0-1 0 0 0,0 0 1 0 0,0 0-1 0 0,0 0 1 0 0,0 0-1 0 0,0 0 0 0 0,0 0 1 0 0,0 0-1 0 0,1 0 1 0 0,-1 0-1 0 0,0 1 1 0 0,0-1-1 0 0,0 0 0 0 0,0 0 1 0 0,0 0-1 0 0,0 0 1 0 0,0 0-1 0 0,0 0 1 0 0,0 0-1 0 0,1 0 0 0 0,-1 0 1 0 0,0 0-1 0 0,0 0 1 0 0,0 0-1 0 0,0 0 1 0 0,0 0-1 0 0,0 0 0 0 0,0 0 1 0 0,1 0-1 0 0,-1 0 1 0 0,0 0-1 0 0,0 0 1 0 0,0 0-1 0 0,0 0 0 0 0,0 0 1 0 0,0 0-1 0 0,0 0 1 0 0,1 0-1 0 0,-1 0 1 0 0,0 0-1 0 0,0 0 0 0 0,0 0 1 0 0,0 0-1 0 0,0-1 1 0 0,0 1-1 0 0,0 0 0 0 0,0 0 1 0 0,0 0-1 0 0,0 0 1 0 0,1 0-1 0 0,-1 0 1 0 0,0 0-1 0 0,0 0 0 0 0,21-24 2080 0 0,-8 8-2350 0 0,163-133 260 0 0,-42 38 86 0 0,166-134 19 0 0,-221 189-137 0 0,2 4 0 0 0,91-43-1 0 0,-139 79 40 0 0,-9 5 32 0 0,24-15 1 0 0,-44 21-658 0 0,-12 3-63 0 0,-14 4-434 0 0,-18 9 292 0 0,0 2 1 0 0,0 2-1 0 0,-49 26 1 0 0,13-6 176 0 0,51-25 436 0 0,-134 64-644 0 0,134-60 666 0 0,1 0-1 0 0,1 1 0 0 0,1 1 1 0 0,-27 25-1 0 0,44-36 146 0 0,1-1 0 0 0,0 1-1 0 0,0 0 1 0 0,0 0 0 0 0,1 0-1 0 0,0 0 1 0 0,0 1 0 0 0,0-1-1 0 0,0 1 1 0 0,1 0 0 0 0,0 0 0 0 0,0 0-1 0 0,1 0 1 0 0,0 0 0 0 0,0 0-1 0 0,0 11 1 0 0,1-10 255 0 0,1 0 0 0 0,0 0 0 0 0,0 1 1 0 0,0-1-1 0 0,1 0 0 0 0,0 0 0 0 0,1-1 0 0 0,0 1 0 0 0,0 0 0 0 0,0-1 1 0 0,1 1-1 0 0,0-1 0 0 0,0 0 0 0 0,6 6 0 0 0,2 1 343 0 0,0-1 1 0 0,1 0-1 0 0,0-1 1 0 0,1-1-1 0 0,26 16 0 0 0,83 35 958 0 0,-58-31-1376 0 0,-36-17-112 0 0,0-1 0 0 0,0-1 0 0 0,1-2 0 0 0,0-1 0 0 0,1-1 0 0 0,42 4 0 0 0,-46-9-1281 0 0,0-2 1 0 0,30-2-1 0 0,-33-2-3405 0 0,-10 0-5443 0 0</inkml:trace>
</inkml:ink>
</file>

<file path=ppt/ink/ink3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43.29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110 1 20260 0 0,'0'0'-273'0'0,"32"2"-1094"0"0,99 13 1308 0 0,-126-14 61 0 0,0 0 0 0 0,0 0 0 0 0,1 1-1 0 0,-1-1 1 0 0,0 1 0 0 0,0 0 0 0 0,-1 1 0 0 0,7 3-1 0 0,-8-4 8 0 0,0 1-1 0 0,-1-1 1 0 0,0 1 0 0 0,1-1-1 0 0,-1 1 1 0 0,0 0-1 0 0,2 4 1 0 0,3 3 28 0 0,3 6 40 0 0,-1 1 1 0 0,0-1-1 0 0,-1 2 1 0 0,-1-1-1 0 0,-1 1 1 0 0,0 0-1 0 0,-2 0 1 0 0,4 25-1 0 0,-1 10 131 0 0,-2 89-1 0 0,-7-83-89 0 0,-3 0 1 0 0,-2 0-1 0 0,-2-1 1 0 0,-27 87-1 0 0,3-45 63 0 0,-75 159 1 0 0,69-187-456 0 0,-94 130 0 0 0,114-175-269 0 0,12-17-358 0 0,1-1-1 0 0,0 2 1 0 0,-5 12 0 0 0,9-18-888 0 0,0 1 0 0 0,0-1 1 0 0,1 0-1 0 0,0 1 0 0 0,-1 6 0 0 0,2-2-3532 0 0</inkml:trace>
</inkml:ink>
</file>

<file path=ppt/ink/ink3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43.70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0 213 6433 0 0,'0'0'14115'0'0,"15"-22"-13727"0"0,48-68-121 0 0,-58 85-226 0 0,-1-1 0 0 0,1 1 0 0 0,-1 0-1 0 0,11-9 1 0 0,7 5 45 0 0,-7 4-57 0 0,11-5-42 0 0,0 1-1 0 0,1 0 1 0 0,0 2 0 0 0,1 2 0 0 0,-1 0-1 0 0,1 2 1 0 0,0 0 0 0 0,0 2-1 0 0,37 4 1 0 0,-35 0-25 0 0,1 1 0 0 0,-1 2 0 0 0,0 1 0 0 0,-1 2 0 0 0,0 0 0 0 0,0 2 0 0 0,-1 1 0 0 0,35 20 0 0 0,-58-29-31 0 0,1 1-1 0 0,-1 0 1 0 0,0-1-1 0 0,0 1 1 0 0,0 1-1 0 0,-1-1 1 0 0,0 1 0 0 0,1 0-1 0 0,-2 0 1 0 0,1 0-1 0 0,0 1 1 0 0,2 5-1 0 0,-4-7 28 0 0,-1 0-1 0 0,0 0 1 0 0,0 0 0 0 0,0 0-1 0 0,0 0 1 0 0,-1 0-1 0 0,1 0 1 0 0,-1 0 0 0 0,0 1-1 0 0,0-1 1 0 0,-1 0-1 0 0,1 0 1 0 0,-1 0 0 0 0,0 0-1 0 0,0 0 1 0 0,0 0-1 0 0,0 0 1 0 0,-1 0 0 0 0,-3 6-1 0 0,-6 8 103 0 0,-1 0 0 0 0,0 0-1 0 0,-1-1 1 0 0,-1-1 0 0 0,-23 22 0 0 0,-89 66 348 0 0,65-56-336 0 0,51-40-66 0 0,-39 31-30 0 0,1 3 0 0 0,-68 76 0 0 0,104-104 35 0 0,0 1 0 0 0,2 1 0 0 0,0-1 1 0 0,0 2-1 0 0,2-1 0 0 0,0 1 0 0 0,0 0 0 0 0,2 1 0 0 0,0 0 0 0 0,2 0 0 0 0,0 0 0 0 0,0 0 0 0 0,0 29 0 0 0,3-29-29 0 0,2 0 0 0 0,0 0 0 0 0,1-1 0 0 0,1 1 0 0 0,5 18-1 0 0,-3-22-1712 0 0,0 0-1 0 0,1 0 1 0 0,12 21-1 0 0,-7-16-8728 0 0</inkml:trace>
</inkml:ink>
</file>

<file path=ppt/ink/ink3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3:44.04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1 119 20044 0 0,'0'0'4219'0'0,"4"7"-3798"0"0,14 18-14 0 0,-17-24-391 0 0,-1-1 0 0 0,0 0 0 0 0,1 0 0 0 0,-1 0 0 0 0,1 0 0 0 0,-1 0 0 0 0,1-1 0 0 0,-1 1 0 0 0,1 0 0 0 0,-1 0 0 0 0,1 0 0 0 0,-1 0 0 0 0,0 0 0 0 0,1-1 0 0 0,-1 1 0 0 0,1 0 0 0 0,-1 0 0 0 0,0-1 0 0 0,1 1 1 0 0,-1 0-1 0 0,0-1 0 0 0,1 1 0 0 0,-1 0 0 0 0,0-1 0 0 0,1 1 0 0 0,-1 0 0 0 0,0-1 0 0 0,0 1 0 0 0,0-1 0 0 0,1 1 0 0 0,-1 0 0 0 0,0-1 0 0 0,0 1 0 0 0,0-1 0 0 0,11-19-80 0 0,-11 19 55 0 0,41-76-2541 0 0,-6 32-6128 0 0</inkml:trace>
</inkml:ink>
</file>

<file path=ppt/ink/ink3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33.63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339 500 512 0 0,'0'0'13424'0'0,"-31"-7"-12612"0"0,-95-23-171 0 0,83 15-243 0 0,42 14-372 0 0,-1 0 0 0 0,1 0 0 0 0,0 1 0 0 0,0-1 1 0 0,0 0-1 0 0,0 0 0 0 0,0 0 0 0 0,0 0 0 0 0,1-1 1 0 0,-1 1-1 0 0,-1-1 0 0 0,-3-6 106 0 0,-4-5-90 0 0,1 1 0 0 0,0-2 0 0 0,1 1 0 0 0,1-1 0 0 0,0 0 0 0 0,1 0 1 0 0,1 0-1 0 0,0-1 0 0 0,0 0 0 0 0,2 0 0 0 0,0 0 0 0 0,0 0 0 0 0,2-27 0 0 0,0 38-144 0 0,1-1-1 0 0,-1 1 1 0 0,1-1-1 0 0,0 1 1 0 0,0-1-1 0 0,1 1 1 0 0,-1 0-1 0 0,1-1 1 0 0,0 1-1 0 0,0 0 1 0 0,0 0-1 0 0,3-3 1 0 0,1-1-34 0 0,-1 1 0 0 0,1 1 1 0 0,1-1-1 0 0,-1 1 0 0 0,13-9 1 0 0,0 3 21 0 0,-1 1 1 0 0,1 1-1 0 0,1 0 1 0 0,25-8-1 0 0,-23 11 43 0 0,0 0-1 0 0,0 1 0 0 0,1 2 1 0 0,-1 0-1 0 0,1 1 0 0 0,0 2 1 0 0,0 0-1 0 0,26 3 0 0 0,-38-1 24 0 0,0 1 0 0 0,0 0 0 0 0,0 0 0 0 0,0 1-1 0 0,0 0 1 0 0,-1 1 0 0 0,1 1 0 0 0,-1 0 0 0 0,0 0 0 0 0,0 0-1 0 0,-1 2 1 0 0,0-1 0 0 0,0 1 0 0 0,0 0 0 0 0,-1 1 0 0 0,0 0-1 0 0,0 0 1 0 0,8 13 0 0 0,-8-8 20 0 0,-1 0 1 0 0,0 0-1 0 0,-1 1 0 0 0,0 0 0 0 0,-1 0 1 0 0,-1 1-1 0 0,0-1 0 0 0,2 19 1 0 0,-3-8 75 0 0,-1 0 0 0 0,-1 0 0 0 0,-2 1 1 0 0,-3 29-1 0 0,0-34 27 0 0,0 0 0 0 0,-2 0 1 0 0,0-1-1 0 0,-2 0 0 0 0,0 0 0 0 0,-11 20 1 0 0,-8 7 165 0 0,-39 53 1 0 0,41-67-4 0 0,-1-1 0 0 0,-2-1 0 0 0,-1-1 0 0 0,-1-2 0 0 0,-1 0-1 0 0,-2-3 1 0 0,-1 0 0 0 0,-1-3 0 0 0,0 0 0 0 0,-71 29 0 0 0,95-46-213 0 0,-11 4-51 0 0,0 0 1 0 0,0 2-1 0 0,1 1 0 0 0,-36 26 0 0 0,52-32-276 0 0,10-5 142 0 0,11-6 298 0 0,195-73 412 0 0,-134 52-622 0 0,-42 15-181 0 0,1 2 1 0 0,0 2-1 0 0,0 1 0 0 0,1 2 1 0 0,0 1-1 0 0,0 3 1 0 0,-1 0-1 0 0,1 2 0 0 0,0 2 1 0 0,-1 2-1 0 0,43 11 0 0 0,-26-5-5193 0 0,-36-8-2293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34.11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3 103 2785 0 0,'0'0'18924'0'0,"-1"-2"-18707"0"0,1 2-210 0 0,-1-1 1 0 0,1 1-1 0 0,0 0 0 0 0,0-1 1 0 0,0 1-1 0 0,0 0 0 0 0,0-1 1 0 0,0 1-1 0 0,0 0 0 0 0,-1-1 1 0 0,1 1-1 0 0,0 0 0 0 0,0-1 1 0 0,0 1-1 0 0,0-1 0 0 0,1 1 1 0 0,-1 0-1 0 0,0-1 0 0 0,0 1 1 0 0,0 0-1 0 0,0-1 0 0 0,0 1 1 0 0,0 0-1 0 0,0-1 0 0 0,1 1 1 0 0,-1 0-1 0 0,0-1 0 0 0,0 1 1 0 0,1 0-1 0 0,-1 0 0 0 0,0-1 1 0 0,0 1-1 0 0,1-1 0 0 0,14-2 107 0 0,-3 1-134 0 0,363-63 436 0 0,-367 64-395 0 0,30-5 98 0 0,-13 1 51 0 0,46-2 0 0 0,-70 7 19 0 0,-8 6-3275 0 0,19 5-1860 0 0</inkml:trace>
</inkml:ink>
</file>

<file path=ppt/ink/ink3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34.18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25 7946 0 0,'2'0'7828'0'0,"12"0"-8963"0"0,-7 0 1106 0 0,48 1 74 0 0,1-2-1 0 0,-1-3 1 0 0,82-16-1 0 0,-136 21-53 0 0,-1-1-1 0 0,1 1 0 0 0,-1 0 0 0 0,0 0 1 0 0,1-1-1 0 0,-1 1 0 0 0,0 0 0 0 0,0 0 0 0 0,1 0 1 0 0,-1 0-1 0 0,0-1 0 0 0,0 1 0 0 0,0 0 0 0 0,0 0 1 0 0,0 0-1 0 0,0 0 0 0 0,-1 0 0 0 0,1-1 0 0 0,0 3 1 0 0,0-3 11 0 0,-4 17-2 0 0,0-1 1 0 0,-1 1-1 0 0,-9 22 0 0 0,3-10 82 0 0,-25 70 117 0 0,-41 130 45 0 0,66-191-261 0 0,3 1 0 0 0,1 0 0 0 0,2 1 0 0 0,1 44 1 0 0,4-51-216 0 0,0 18 439 0 0,0-16-6062 0 0</inkml:trace>
</inkml:ink>
</file>

<file path=ppt/ink/ink3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34.53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38 8242 0 0,'0'0'5377'0'0,"211"-27"-7257"0"0,-157 22 1383 0 0,2 2-927 0 0,-18 1-1601 0 0,-10 2-3768 0 0</inkml:trace>
</inkml:ink>
</file>

<file path=ppt/ink/ink3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34.92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152 490 14403 0 0,'0'0'1726'0'0,"-24"-32"-1597"0"0,-73-97-10 0 0,69 82-41 0 0,28 46-74 0 0,-1-1 1 0 0,1 1-1 0 0,-1-1 1 0 0,1 1-1 0 0,0-1 1 0 0,-1 1-1 0 0,1-1 1 0 0,0 1-1 0 0,0-1 1 0 0,0 1-1 0 0,1-4 1 0 0,0-6 7 0 0,-1 5-8 0 0,-1-3-77 0 0,1-1-1 0 0,0 1 1 0 0,0-1-1 0 0,1 0 1 0 0,1 1-1 0 0,0 0 1 0 0,0-1-1 0 0,0 1 1 0 0,1 0-1 0 0,1 0 1 0 0,4-10-1 0 0,-2 10-41 0 0,1 1 0 0 0,0-1 0 0 0,0 1-1 0 0,0 0 1 0 0,1 1 0 0 0,0 0 0 0 0,1 0-1 0 0,0 1 1 0 0,0 0 0 0 0,0 1 0 0 0,0-1-1 0 0,1 2 1 0 0,11-5 0 0 0,-8 4-6 0 0,1 1 1 0 0,-1 0-1 0 0,1 1 0 0 0,0 0 0 0 0,0 1 1 0 0,1 1-1 0 0,-1 0 0 0 0,0 1 0 0 0,22 3 1 0 0,-33-3 77 0 0,-1 1-1 0 0,1-1 1 0 0,0 1 0 0 0,-1 0 0 0 0,1 0 0 0 0,-1 0-1 0 0,1 0 1 0 0,-1 1 0 0 0,0-1 0 0 0,1 1 0 0 0,-1 0-1 0 0,0-1 1 0 0,0 1 0 0 0,0 0 0 0 0,0 0 0 0 0,0 0-1 0 0,-1 0 1 0 0,1 0 0 0 0,-1 1 0 0 0,1-1 0 0 0,-1 1-1 0 0,0-1 1 0 0,0 1 0 0 0,0-1 0 0 0,0 1 0 0 0,0 3-1 0 0,2 6 37 0 0,-1 0-1 0 0,0 1 0 0 0,-2-1 0 0 0,1 18 0 0 0,-1-21 60 0 0,-1 7 12 0 0,-1 0 0 0 0,0 0 0 0 0,-1-1 0 0 0,-1 1 0 0 0,0-1-1 0 0,-1 0 1 0 0,-8 16 0 0 0,-55 100 265 0 0,62-119-306 0 0,-23 38 27 0 0,-26 65 1 0 0,48-99-88 0 0,2-1 0 0 0,0 1 0 0 0,0 0 0 0 0,2 1 0 0 0,0-1 0 0 0,1 1 1 0 0,1-1-1 0 0,0 1 0 0 0,2 18 0 0 0,-1-33 45 0 0,0 0 0 0 0,0 0-1 0 0,1 0 1 0 0,-1-1 0 0 0,1 1 0 0 0,-1 0 0 0 0,1 0-1 0 0,0 0 1 0 0,0-1 0 0 0,0 1 0 0 0,-1 0 0 0 0,2-1-1 0 0,-1 1 1 0 0,0-1 0 0 0,0 1 0 0 0,0-1 0 0 0,1 0-1 0 0,-1 0 1 0 0,1 1 0 0 0,1 0 0 0 0,0-1 63 0 0,-1 1 1 0 0,1-1 0 0 0,0 0-1 0 0,0-1 1 0 0,0 1 0 0 0,0 0-1 0 0,0-1 1 0 0,0 0-1 0 0,0 1 1 0 0,0-1 0 0 0,5-1-1 0 0,3 0 183 0 0,0-1 0 0 0,0-1 0 0 0,0 0-1 0 0,0 0 1 0 0,16-9 0 0 0,-16 7-97 0 0,0-1-1 0 0,-1 0 1 0 0,0-1 0 0 0,0 0 0 0 0,0 0 0 0 0,-1-1 0 0 0,-1-1-1 0 0,1 1 1 0 0,-1-1 0 0 0,0-1 0 0 0,-1 1 0 0 0,0-1 0 0 0,5-12-1 0 0,-8 14-61 0 0,0 1 0 0 0,-1-1 0 0 0,-1 0-1 0 0,1 0 1 0 0,-1 0 0 0 0,-1 0 0 0 0,1 0-1 0 0,-2 0 1 0 0,1-1 0 0 0,-1 1-1 0 0,0 0 1 0 0,0 0 0 0 0,-1-1 0 0 0,-1 1-1 0 0,1 0 1 0 0,-1 0 0 0 0,0 0 0 0 0,-1 0-1 0 0,-6-14 1 0 0,7 19-163 0 0,1 0-1 0 0,-1 0 1 0 0,0 1 0 0 0,0-1-1 0 0,0 0 1 0 0,0 1 0 0 0,0-1-1 0 0,0 1 1 0 0,-1-1 0 0 0,1 1 0 0 0,-1 0-1 0 0,0 0 1 0 0,0 0 0 0 0,-5-2-1 0 0,5 3-46 0 0,1 0 1 0 0,-1 1-1 0 0,1-1 0 0 0,-1 1 1 0 0,0 0-1 0 0,1-1 0 0 0,-1 1 0 0 0,0 1 1 0 0,1-1-1 0 0,-1 0 0 0 0,0 1 1 0 0,1-1-1 0 0,-1 1 0 0 0,1 0 0 0 0,-1 0 1 0 0,1 0-1 0 0,-1 0 0 0 0,1 0 0 0 0,-4 2 1 0 0,-5 5-354 0 0,0 0 0 0 0,1 0 1 0 0,-1 1-1 0 0,2 1 0 0 0,-1-1 1 0 0,-15 23-1 0 0,-19 35-6138 0 0,29-40 905 0 0</inkml:trace>
</inkml:ink>
</file>

<file path=ppt/ink/ink3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36.75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261 104 704 0 0,'0'0'14494'0'0,"-7"-3"-14105"0"0,-38-18 230 0 0,45 20-506 0 0,-1 1 0 0 0,1 0-1 0 0,-1 0 1 0 0,1 0 0 0 0,-1-1-1 0 0,1 1 1 0 0,-1 0 0 0 0,1-1-1 0 0,-1 1 1 0 0,1 0 0 0 0,-1-1-1 0 0,1 1 1 0 0,0-1 0 0 0,-1 1 0 0 0,1-1-1 0 0,0 1 1 0 0,-1-1 0 0 0,1 1-1 0 0,0-1 1 0 0,0 1 0 0 0,-1-1-1 0 0,1 1 1 0 0,0-1 0 0 0,0 0 0 0 0,0 1-1 0 0,0-1 1 0 0,0 1 0 0 0,0-1-1 0 0,0 1 1 0 0,0-1 0 0 0,0 0-1 0 0,0 1 1 0 0,0-1 0 0 0,0 0-1 0 0,1 0-95 0 0,0-1 0 0 0,0 1 0 0 0,0 0 0 0 0,0-1-1 0 0,1 1 1 0 0,-1 0 0 0 0,0 0 0 0 0,1 0-1 0 0,-1 0 1 0 0,0 0 0 0 0,4-1 0 0 0,4-3-354 0 0,1 1 1 0 0,18-6 0 0 0,6 2 209 0 0,0 1-1 0 0,67-6 1 0 0,-80 12 71 0 0,1 1 0 0 0,-1 1 0 0 0,0 1 0 0 0,1 1 0 0 0,38 10 0 0 0,-55-12 7 0 0,-1 1-1 0 0,0-1 1 0 0,0 1-1 0 0,0 0 1 0 0,-1 0-1 0 0,1 0 1 0 0,0 0-1 0 0,-1 1 1 0 0,1 0-1 0 0,-1 0 1 0 0,0 0-1 0 0,0 0 0 0 0,0 0 1 0 0,0 0-1 0 0,-1 1 1 0 0,1-1-1 0 0,-1 1 1 0 0,3 7-1 0 0,-2-4 36 0 0,-1 0 0 0 0,0 0 0 0 0,-1 0-1 0 0,0 0 1 0 0,0 0 0 0 0,0 0 0 0 0,-1 0-1 0 0,0 1 1 0 0,-1-1 0 0 0,-1 10 0 0 0,-1-1 76 0 0,-1 1 0 0 0,0-1 0 0 0,-2 0 0 0 0,0-1 0 0 0,-1 1 0 0 0,0-1 0 0 0,-1 0 0 0 0,-1-1 0 0 0,-15 21 0 0 0,11-19 50 0 0,0-2 0 0 0,0 1 1 0 0,-2-1-1 0 0,1-1 0 0 0,-2-1 0 0 0,0 0 0 0 0,-32 18 0 0 0,28-21 16 0 0,0-1 0 0 0,-1-1 0 0 0,0 0 0 0 0,-1-2 0 0 0,0 0 0 0 0,1-2 0 0 0,-1 0 0 0 0,0-2 0 0 0,-1 0-1 0 0,-24-3 1 0 0,43 2-82 0 0,-1-1 0 0 0,1 0 0 0 0,-1 0 0 0 0,1 0 0 0 0,-7-4 0 0 0,-1 1 81 0 0,57-9-1977 0 0,11 4 1850 0 0,0 2 0 0 0,0 2-1 0 0,1 3 1 0 0,-1 3-1 0 0,1 2 1 0 0,110 20 0 0 0,-152-19-27 0 0,1 0 1 0 0,-1 1 0 0 0,0 1-1 0 0,-1 1 1 0 0,1 0 0 0 0,-1 1 0 0 0,-1 0-1 0 0,1 1 1 0 0,16 15 0 0 0,-24-19 11 0 0,-1 1 0 0 0,0 0 1 0 0,0-1-1 0 0,0 1 0 0 0,-1 1 1 0 0,0-1-1 0 0,0 1 0 0 0,-1-1 0 0 0,5 12 1 0 0,-7-12 29 0 0,1 0 0 0 0,-1-1 0 0 0,0 1 0 0 0,-1 0 0 0 0,1-1 0 0 0,-1 1 0 0 0,0 0 0 0 0,-1-1 0 0 0,1 1 0 0 0,-1 0 0 0 0,0-1 0 0 0,0 1 0 0 0,-5 10 0 0 0,2-8 27 0 0,0 1 1 0 0,-1-1 0 0 0,0-1-1 0 0,0 1 1 0 0,-1-1 0 0 0,0 0-1 0 0,0 0 1 0 0,-1 0 0 0 0,1-1-1 0 0,-2 0 1 0 0,1-1 0 0 0,-1 1 0 0 0,-9 4-1 0 0,-9 4 100 0 0,-1-1 1 0 0,-51 17-1 0 0,38-18-30 0 0,1-2 1 0 0,-2-1-1 0 0,-62 4 0 0 0,-127-10 627 0 0,204-4-605 0 0,0-2 0 0 0,1-1 0 0 0,-1-1-1 0 0,1-1 1 0 0,-37-14 0 0 0,58 18-123 0 0,1 1 0 0 0,0-1-1 0 0,0 1 1 0 0,0-1 0 0 0,0 0 0 0 0,-4-4-1 0 0,6 5-37 0 0,1 1 0 0 0,0 0-1 0 0,-1-1 1 0 0,1 1-1 0 0,0 0 1 0 0,-1-1-1 0 0,1 1 1 0 0,0-1-1 0 0,0 1 1 0 0,0 0 0 0 0,-1-1-1 0 0,1 1 1 0 0,0-1-1 0 0,0 1 1 0 0,0-1-1 0 0,0 1 1 0 0,0 0-1 0 0,0-1 1 0 0,0 1 0 0 0,0-1-1 0 0,0 1 1 0 0,0-1-1 0 0,0 0-39 0 0,1 0 0 0 0,-1 1 0 0 0,0-1 0 0 0,1 1 0 0 0,-1-1 0 0 0,1 1 0 0 0,-1-1 0 0 0,1 0 0 0 0,0 1 0 0 0,-1 0 0 0 0,1-1 0 0 0,-1 1 1 0 0,1-1-1 0 0,0 1 0 0 0,-1 0 0 0 0,1 0 0 0 0,0-1 0 0 0,1 1 0 0 0,13-4-1312 0 0,0 0 1 0 0,1 1 0 0 0,0 1-1 0 0,15-1 1 0 0,-10 2-2522 0 0,5-1-5298 0 0</inkml:trace>
</inkml:ink>
</file>

<file path=ppt/ink/ink3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38.15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31 126 1088 0 0,'0'0'2925'0'0,"-5"11"-2793"0"0,-15 33-64 0 0,14-25 4522 0 0,29-93-5287 0 0,-19 58 423 0 0,0-8 69 0 0,-3 18 175 0 0,-2 6-128 0 0,1 0 119 0 0,0 0-1 0 0,0 0 1 0 0,0 0 0 0 0,0 0-1 0 0,0 0 1 0 0,0 0-1 0 0,0 0 1 0 0,0 0 0 0 0,0 0-1 0 0,0 0 1 0 0,0 0-1 0 0,0 0 1 0 0,-8 10 3156 0 0,8-9-3057 0 0,6-6 1564 0 0,31-71-1039 0 0,-35 67-584 0 0</inkml:trace>
</inkml:ink>
</file>

<file path=ppt/ink/ink3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38.62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123 1 448 0 0,'0'0'2761'0'0,"0"33"-2265"0"0,0 109-13 0 0,0-73 436 0 0,-4 0 1 0 0,-3 0 0 0 0,-2 0-1 0 0,-21 73 1 0 0,-30 100 28 0 0,53-215-1745 0 0,2-7 6671 0 0,18-39-2164 0 0,57-104-3455 0 0,5 4 1 0 0,125-155-1 0 0,-172 242-270 0 0,2 2 1 0 0,1 0-1 0 0,1 2 1 0 0,2 1-1 0 0,41-24 1 0 0,-47 34-59 0 0,2 1 1 0 0,0 1-1 0 0,1 2 0 0 0,1 1 1 0 0,0 1-1 0 0,0 2 0 0 0,35-5 1 0 0,-65 14 33 0 0,3-1-142 0 0,0 0 0 0 0,-1 0-1 0 0,1 1 1 0 0,0 0 0 0 0,0 0 0 0 0,-1 0 0 0 0,8 1-1 0 0,-11 0 124 0 0,-1-1 0 0 0,1 1 0 0 0,-1-1 0 0 0,0 1 0 0 0,1-1 0 0 0,-1 1 0 0 0,0 0 0 0 0,1-1 0 0 0,-1 1 0 0 0,0-1 0 0 0,1 1 0 0 0,-1 0 0 0 0,0-1 0 0 0,0 1 0 0 0,0-1 0 0 0,0 1 0 0 0,0 0 0 0 0,0-1 0 0 0,0 1 0 0 0,0 0 0 0 0,0-1 0 0 0,0 2 0 0 0,-3 17-855 0 0,-17 18-4373 0 0,13-21-3855 0 0</inkml:trace>
</inkml:ink>
</file>

<file path=ppt/ink/ink3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38.95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6753 0 0,'0'0'954'0'0,"12"31"-407"0"0,39 97-74 0 0,42 94 1745 0 0,-92-219-2193 0 0,0-1 0 0 0,0 1-1 0 0,1 0 1 0 0,-1 0 0 0 0,1-1 0 0 0,0 1 0 0 0,0-1-1 0 0,0 0 1 0 0,0 1 0 0 0,0-1 0 0 0,0 0 0 0 0,4 2-1 0 0,-5-3-150 0 0,0-1-1 0 0,1 1 1 0 0,-1 0-1 0 0,1-1 0 0 0,-1 0 1 0 0,1 1-1 0 0,-1-1 1 0 0,1 0-1 0 0,-1 1 1 0 0,1-1-1 0 0,0 0 0 0 0,-1 0 1 0 0,1 0-1 0 0,-1-1 1 0 0,1 1-1 0 0,-1 0 1 0 0,1 0-1 0 0,-1-1 0 0 0,1 1 1 0 0,-1-1-1 0 0,1 0 1 0 0,-1 1-1 0 0,0-1 1 0 0,1 0-1 0 0,1-1 0 0 0,8-5-3255 0 0,-1 2-1212 0 0</inkml:trace>
</inkml:ink>
</file>

<file path=ppt/ink/ink3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39.30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169 1 16363 0 0,'0'0'-684'0'0,"28"32"-829"0"0,87 104 1735 0 0,-107-125-175 0 0,-1-1-1 0 0,0 1 0 0 0,0 0 0 0 0,7 19 1 0 0,-11-21 11 0 0,-1-1 1 0 0,0 1-1 0 0,2 18 0 0 0,-1-6 31 0 0,2 19 71 0 0,-1 0 0 0 0,-2 0 0 0 0,-2 0 1 0 0,-1 0-1 0 0,-3 0 0 0 0,-1 0 0 0 0,-1-1 0 0 0,-19 59 1 0 0,-6-11 47 0 0,-54 110 0 0 0,-58 73-2209 0 0,110-210 528 0 0,5-12-3339 0 0,9-15-3702 0 0</inkml:trace>
</inkml:ink>
</file>

<file path=ppt/ink/ink3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40.80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4 120 10546 0 0,'0'0'6815'0'0,"-2"-5"-6850"0"0,2 4 32 0 0,0 1-1 0 0,-1-1 0 0 0,1 0 0 0 0,0 1 0 0 0,0-1 0 0 0,-1 0 0 0 0,1 0 0 0 0,0 0 1 0 0,0 1-1 0 0,0-1 0 0 0,0 0 0 0 0,0 0 0 0 0,0 0 0 0 0,0 1 0 0 0,0-1 1 0 0,1 0-1 0 0,-1 0 0 0 0,0 1 0 0 0,0-1 0 0 0,0 0 0 0 0,1-1 0 0 0,1 1 0 0 0,1 0 0 0 0,-1 0-1 0 0,0 0 1 0 0,0 0 0 0 0,0 1 0 0 0,1-1-1 0 0,-1 1 1 0 0,0-1 0 0 0,4 1-1 0 0,57-9 187 0 0,113 1-1 0 0,-97 6-74 0 0,121-3 174 0 0,400-30 315 0 0,-569 26-812 0 0,-31 9 83 0 0,1-1 0 0 0,-1 1 0 0 0,1 0-1 0 0,-1 0 1 0 0,1 0 0 0 0,-1-1-1 0 0,0 1 1 0 0,1 0 0 0 0,-1-1-1 0 0,1 1 1 0 0,-1 0 0 0 0,0-1 0 0 0,1 1-1 0 0,-1 0 1 0 0,0-1 0 0 0,0 1-1 0 0,1-1 1 0 0,-1 1 0 0 0,0-1-1 0 0,0 1 1 0 0,1-1 0 0 0,-2 0-263 0 0,1 1 0 0 0,0-1 0 0 0,0 1 0 0 0,-1-1 0 0 0,1 1 0 0 0,0-1 0 0 0,-1 1 0 0 0,1-1 0 0 0,0 1 0 0 0,-3-3-1980 0 0,2 3 1980 0 0,1 0 0 0 0,-1 0 0 0 0,1-1 0 0 0,-1 1 0 0 0,1 0 0 0 0,-2-1 0 0 0,-5-2-5893 0 0</inkml:trace>
</inkml:ink>
</file>

<file path=ppt/ink/ink3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15.95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1480 504 0 0,'0'0'3818'0'0,"26"-37"-2555"0"0,86-117-89 0 0,-84 114-482 0 0,-1 0 0 0 0,-2-2 0 0 0,31-73 1 0 0,-39 77-439 0 0,74-176 1094 0 0,113-394-1 0 0,-196 577-568 0 0,-2 0 0 0 0,0 0 0 0 0,-2 0 0 0 0,0-36-1 0 0,-4 67-371 0 0,-1 1-580 0 0,0 0 83 0 0,1 0 1 0 0,-1 0-1 0 0,1 0 1 0 0,-1 0-1 0 0,1 0 0 0 0,-1 1 1 0 0,1-1-1 0 0,0 0 1 0 0,-1 0-1 0 0,1 1 1 0 0,0 1-1 0 0,-1 3-95 0 0,-15 59-46 0 0,-45 218 80 0 0,52-231 125 0 0,3 0-1 0 0,2 1 1 0 0,5 76 0 0 0,0-118-20 0 0,0 0 1 0 0,1 1-1 0 0,0-1 0 0 0,1-1 1 0 0,1 1-1 0 0,-1 0 0 0 0,2-1 1 0 0,8 16-1 0 0,-12-23 58 0 0,1-1 0 0 0,-1 1-1 0 0,1 0 1 0 0,0-1 0 0 0,0 0 0 0 0,0 1-1 0 0,1-1 1 0 0,-1 0 0 0 0,0 0-1 0 0,1 0 1 0 0,0 0 0 0 0,-1-1 0 0 0,1 1-1 0 0,0-1 1 0 0,0 1 0 0 0,0-1 0 0 0,0 0-1 0 0,0 0 1 0 0,0-1 0 0 0,0 1 0 0 0,0 0-1 0 0,0-1 1 0 0,0 0 0 0 0,0 0 0 0 0,0 0-1 0 0,1 0 1 0 0,-1 0 0 0 0,0-1-1 0 0,0 1 1 0 0,0-1 0 0 0,0 0 0 0 0,0 0-1 0 0,0 0 1 0 0,5-3 0 0 0,0 0 86 0 0,0-1-1 0 0,0 0 1 0 0,-1 0 0 0 0,1-1-1 0 0,-1 0 1 0 0,9-10 0 0 0,37-48 188 0 0,-35 42-227 0 0,23-30 30 0 0,-3-3-1 0 0,-1 0 1 0 0,-4-3-1 0 0,-1 0 1 0 0,-4-3-1 0 0,-2 0 1 0 0,-3-1-1 0 0,22-90 1 0 0,-45 152-87 0 0,2-8 500 0 0,0-1 1 0 0,-1 1-1 0 0,1-17 596 0 0,-5 33-1601 0 0,-9 29 259 0 0,1-1 0 0 0,2 2 1 0 0,-5 44-1 0 0,5-33 185 0 0,-1 5 19 0 0,3 0-1 0 0,2 0 1 0 0,2 1-1 0 0,9 104 1 0 0,-4-148 26 0 0,0 0 1 0 0,0 0-1 0 0,1 0 0 0 0,1 0 1 0 0,0 0-1 0 0,0-1 1 0 0,1 0-1 0 0,0 0 1 0 0,1 0-1 0 0,0-1 1 0 0,0 1-1 0 0,13 13 0 0 0,-12-17-7 0 0,0 0 0 0 0,-1 0-1 0 0,2-1 1 0 0,-1 0 0 0 0,1 0 0 0 0,0-1-1 0 0,0 0 1 0 0,0 0 0 0 0,0-1-1 0 0,1 0 1 0 0,0 0 0 0 0,-1-1-1 0 0,1 0 1 0 0,0-1 0 0 0,0 0-1 0 0,10 0 1 0 0,-17-1-43 0 0,56 0-817 0 0,-23-3-3627 0 0,-15-2-5164 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34.47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114 0 14003 0 0,'0'0'6080'0'0,"-3"32"-5652"0"0,-12 103-64 0 0,10-98-103 0 0,-20 66 0 0 0,12-54-129 0 0,3-9-285 0 0,-13 57-27 0 0,9-31-4427 0 0,9-35-5853 0 0</inkml:trace>
</inkml:ink>
</file>

<file path=ppt/ink/ink3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17.33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152 90 488 0 0,'0'0'2434'0'0,"-16"14"-2414"0"0,-48 45 75 0 0,62-58-88 0 0,1 1 0 0 0,-1-1 1 0 0,0 0-1 0 0,1 1 0 0 0,0 0 1 0 0,-1-1-1 0 0,1 1 1 0 0,0 0-1 0 0,0 0 0 0 0,0-1 1 0 0,0 1-1 0 0,0 0 0 0 0,0 0 1 0 0,1 0-1 0 0,-1 0 0 0 0,1 0 1 0 0,-1 0-1 0 0,1 0 0 0 0,0 1 1 0 0,0-1-1 0 0,0 0 1 0 0,0 3-1 0 0,1 4 41 0 0,-3 8 58 0 0,2 0 0 0 0,0 0 0 0 0,0 0 0 0 0,6 30 0 0 0,-4-42-58 0 0,-1 1 0 0 0,1-1 0 0 0,0 1 0 0 0,0-1 0 0 0,0 0 0 0 0,1 0 0 0 0,0 0-1 0 0,0 0 1 0 0,0 0 0 0 0,0-1 0 0 0,1 1 0 0 0,0-1 0 0 0,0 0 0 0 0,0 0 0 0 0,0-1 0 0 0,1 1 0 0 0,-1-1-1 0 0,6 3 1 0 0,-6-4 87 0 0,0-1 0 0 0,0 0 0 0 0,0 0 0 0 0,0 0 0 0 0,0 0 0 0 0,0-1-1 0 0,0 1 1 0 0,0-1 0 0 0,0 0 0 0 0,0-1 0 0 0,0 1 0 0 0,0-1 0 0 0,0 1 0 0 0,0-1 0 0 0,0 0-1 0 0,-1-1 1 0 0,1 1 0 0 0,0-1 0 0 0,0 1 0 0 0,-1-1 0 0 0,1 0 0 0 0,4-4 0 0 0,4-3 186 0 0,1 0 1 0 0,-2 0 0 0 0,1-2 0 0 0,15-17 0 0 0,-16 14-106 0 0,-1 0 1 0 0,0-1-1 0 0,-1 0 0 0 0,-1 0 1 0 0,0-1-1 0 0,-2 0 0 0 0,1 0 1 0 0,-2-1-1 0 0,0 0 0 0 0,-1 0 0 0 0,-1 0 1 0 0,-1 0-1 0 0,0-1 0 0 0,-1-21 1 0 0,-1 36-181 0 0,0-1 1 0 0,0 1 0 0 0,0 0-1 0 0,-1 0 1 0 0,1-1 0 0 0,-1 1 0 0 0,0 0-1 0 0,0 0 1 0 0,0 0 0 0 0,-1 0-1 0 0,1 0 1 0 0,-1 0 0 0 0,1 0-1 0 0,-1 1 1 0 0,0-1 0 0 0,0 1-1 0 0,0-1 1 0 0,-1 1 0 0 0,1-1-1 0 0,0 1 1 0 0,-1 0 0 0 0,1 0-1 0 0,-1 1 1 0 0,0-1 0 0 0,0 0 0 0 0,0 1-1 0 0,0 0 1 0 0,0-1 0 0 0,0 1-1 0 0,0 0 1 0 0,0 1 0 0 0,0-1-1 0 0,-1 0 1 0 0,-5 1 0 0 0,0-1-109 0 0,-1 1 1 0 0,1 0-1 0 0,0 1 1 0 0,-1-1-1 0 0,1 2 0 0 0,0 0 1 0 0,0 0-1 0 0,0 0 1 0 0,0 1-1 0 0,0 1 1 0 0,-10 4-1 0 0,7 0-100 0 0,-1 0 1 0 0,2 1-1 0 0,-1 0 0 0 0,1 0 0 0 0,1 1 1 0 0,0 1-1 0 0,0 0 0 0 0,1 0 0 0 0,-12 19 0 0 0,10-11-881 0 0,1 0 0 0 0,0 0-1 0 0,2 1 1 0 0,0 1 0 0 0,-7 34-1 0 0,8-22-3984 0 0</inkml:trace>
</inkml:ink>
</file>

<file path=ppt/ink/ink3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17.84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316 1 4641 0 0,'0'0'145'0'0,"-16"35"-993"0"0,-53 116 1180 0 0,55-118-80 0 0,1 0 1 0 0,-10 47-1 0 0,15-50-65 0 0,-94 402 1374 0 0,39 5-281 0 0,59-386-1362 0 0,1-1-1 0 0,3 1 1 0 0,8 73 0 0 0,-6-113 34 0 0,0-1 0 0 0,1 0 0 0 0,0 0 0 0 0,1 0 0 0 0,0 0 0 0 0,0 0 0 0 0,1-1 0 0 0,1 0 0 0 0,-1 0 0 0 0,1 0 0 0 0,1-1 0 0 0,12 13 0 0 0,-11-13-652 0 0,0-1-1 0 0,1 0 1 0 0,18 11 0 0 0,-10-8-3601 0 0</inkml:trace>
</inkml:ink>
</file>

<file path=ppt/ink/ink3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18.45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46 0 4913 0 0,'0'0'2910'0'0,"5"35"-2454"0"0,17 116-50 0 0,-20-133-311 0 0,-1 0 1 0 0,-1 1 0 0 0,0 0 0 0 0,-1-1 0 0 0,-4 19-1 0 0,0-4 60 0 0,-19 149 683 0 0,-14 134 186 0 0,38-309-1018 0 0,-2 71 50 0 0,2-70-48 0 0,1 0 0 0 0,-1 1 0 0 0,2-1 0 0 0,0-1 0 0 0,0 1 0 0 0,0 0 0 0 0,5 10 0 0 0,-6-16-13 0 0,0 0 0 0 0,0 0 0 0 0,0-1 0 0 0,0 1 0 0 0,0 0 0 0 0,0-1 0 0 0,0 1 0 0 0,1-1-1 0 0,-1 1 1 0 0,0-1 0 0 0,1 0 0 0 0,0 1 0 0 0,-1-1 0 0 0,1 0 0 0 0,0 0 0 0 0,-1 0 0 0 0,1 0 0 0 0,0-1-1 0 0,0 1 1 0 0,3 1 0 0 0,-2-2-45 0 0,0 0 0 0 0,0 0 0 0 0,0 0 1 0 0,0-1-1 0 0,-1 1 0 0 0,1-1 0 0 0,0 1 0 0 0,0-1 0 0 0,-1 0 0 0 0,1 0 0 0 0,-1 0 0 0 0,6-3 0 0 0,3-4-938 0 0,0 0 0 0 0,0-1 0 0 0,-1 0 1 0 0,15-16-1 0 0,-4 2-2943 0 0,-5 7 2155 0 0</inkml:trace>
</inkml:ink>
</file>

<file path=ppt/ink/ink3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18.79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92 0 11907 0 0,'0'0'1736'0'0,"-4"37"-2603"0"0,-17 117 928 0 0,3-23 46 0 0,-24 207 223 0 0,41-317-324 0 0,-2 1 5 0 0,1-1 0 0 0,1 1-1 0 0,2 0 1 0 0,0 0 0 0 0,4 25-1 0 0,5-20 185 0 0,-1-16-1591 0 0,4-7-4552 0 0</inkml:trace>
</inkml:ink>
</file>

<file path=ppt/ink/ink3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19.13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13267 0 0,'0'0'200'0'0,"197"79"-1560"0"0,-111-72 1304 0 0,5 0-192 0 0,3-4-585 0 0,5 3-1207 0 0,-26-5-1473 0 0,-24 1-1904 0 0</inkml:trace>
</inkml:ink>
</file>

<file path=ppt/ink/ink3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19.49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28 590 6737 0 0,'0'0'1438'0'0,"30"-3"-1277"0"0,95-5-14 0 0,-82 8-19 0 0,-43 0-120 0 0,1 0 1 0 0,0 0-1 0 0,0 0 1 0 0,-1 0-1 0 0,1 1 0 0 0,0-1 1 0 0,-1 0-1 0 0,1 0 0 0 0,0 1 1 0 0,-1-1-1 0 0,1 1 0 0 0,-1-1 1 0 0,1 1-1 0 0,0-1 1 0 0,-1 1-1 0 0,1-1 0 0 0,0 2 1 0 0,3 2 59 0 0,-1 0 22 0 0,1 0 0 0 0,-1 0 1 0 0,-1 0-1 0 0,1 0 0 0 0,0 1 1 0 0,-1-1-1 0 0,0 1 0 0 0,0 0 0 0 0,0 0 1 0 0,-1-1-1 0 0,0 1 0 0 0,0 0 0 0 0,0 0 1 0 0,0 0-1 0 0,-1 0 0 0 0,0 0 0 0 0,0 0 1 0 0,0 1-1 0 0,-2 4 0 0 0,0 5 138 0 0,0-1-1 0 0,-2 1 1 0 0,1-1-1 0 0,-2 0 0 0 0,-8 19 1 0 0,4-15 1 0 0,-2 0 0 0 0,1 0 0 0 0,-2-1 0 0 0,-21 25 0 0 0,-62 55 951 0 0,74-77-941 0 0,15-15-291 0 0,0 0-1 0 0,1 1 0 0 0,0-1 1 0 0,1 1-1 0 0,-1 0 0 0 0,1 1 1 0 0,0-1-1 0 0,1 1 0 0 0,-5 10 1 0 0,8-16 20 0 0,0-1 0 0 0,0 1 0 0 0,0 0 0 0 0,0 0 0 0 0,0 0 1 0 0,0 0-1 0 0,0 0 0 0 0,0 0 0 0 0,0 0 0 0 0,1 0 0 0 0,-1 0 1 0 0,0 0-1 0 0,1-1 0 0 0,-1 1 0 0 0,0 0 0 0 0,1 0 0 0 0,-1 0 1 0 0,1 0-1 0 0,0-1 0 0 0,-1 1 0 0 0,1 0 0 0 0,-1-1 0 0 0,1 1 1 0 0,0 0-1 0 0,0-1 0 0 0,-1 1 0 0 0,1-1 0 0 0,0 1 0 0 0,0-1 1 0 0,0 0-1 0 0,0 1 0 0 0,-1-1 0 0 0,1 0 0 0 0,0 1 0 0 0,1-1 1 0 0,4 2-94 0 0,0-1 0 0 0,0 1 0 0 0,-1-1 0 0 0,11 0 0 0 0,5-1-642 0 0,1 0-1 0 0,-1-2 1 0 0,0-1 0 0 0,0 0 0 0 0,31-10 0 0 0,103-42-5421 0 0,-133 46 5417 0 0,199-91 6 0 0,-184 81 780 0 0,-2-3 0 0 0,-1-1 1 0 0,61-53-2 0 0,-52 36-14 0 0,-2-3 0 0 0,63-84 0 0 0,-100 122 200 0 0,-1-1 1 0 0,0 1-1 0 0,1-1 1 0 0,-2 0-1 0 0,1 0 0 0 0,2-8 1 0 0,-5 13-16 0 0,0 0 0 0 0,0 0 0 0 0,1 0 0 0 0,-1 0 0 0 0,0 0 0 0 0,0 0 0 0 0,0 0 0 0 0,0 0 0 0 0,0 0 0 0 0,0 0 1 0 0,-1 0-1 0 0,1 0 0 0 0,0 0 0 0 0,0 0 0 0 0,-1 0 0 0 0,1 0 0 0 0,-1 0 0 0 0,1 0 0 0 0,-1 0 0 0 0,1 0 0 0 0,-1 0 0 0 0,1 1 1 0 0,-1-1-1 0 0,0 0 0 0 0,1 0 0 0 0,-1 1 0 0 0,0-1 0 0 0,0 0 0 0 0,0 1 0 0 0,0-1 0 0 0,1 1 0 0 0,-1-1 0 0 0,0 1 0 0 0,0-1 1 0 0,0 1-1 0 0,0-1 0 0 0,0 1 0 0 0,0 0 0 0 0,0 0 0 0 0,0 0 0 0 0,0 0 0 0 0,0 0 0 0 0,-1 0 0 0 0,0 0 0 0 0,-3-1 20 0 0,0 1-1 0 0,0 0 1 0 0,0 0-1 0 0,0 0 0 0 0,0 1 1 0 0,0 0-1 0 0,0-1 0 0 0,1 2 1 0 0,-1-1-1 0 0,0 1 0 0 0,1-1 1 0 0,-1 2-1 0 0,0-1 1 0 0,1 0-1 0 0,-6 5 0 0 0,5-3-270 0 0,-1 1 0 0 0,1 0 0 0 0,0 1 0 0 0,0-1 0 0 0,1 1 0 0 0,0 0 0 0 0,0 0 0 0 0,0 0 0 0 0,1 1 0 0 0,-3 6 0 0 0,2-4-46 0 0,1 1 0 0 0,0-1 0 0 0,0 1 1 0 0,1-1-1 0 0,0 1 0 0 0,1 0 0 0 0,0 0 1 0 0,0 0-1 0 0,1 0 0 0 0,1 0 0 0 0,1 11 1 0 0,-1-17 84 0 0,-1 0 0 0 0,2 1 1 0 0,-1-1-1 0 0,0 0 0 0 0,1 0 0 0 0,-1 0 1 0 0,1-1-1 0 0,0 1 0 0 0,1 0 1 0 0,-1-1-1 0 0,1 1 0 0 0,-1-1 1 0 0,1 0-1 0 0,0 0 0 0 0,0 0 1 0 0,0 0-1 0 0,1-1 0 0 0,-1 1 0 0 0,1-1 1 0 0,-1 0-1 0 0,1 1 0 0 0,0-2 1 0 0,0 1-1 0 0,0 0 0 0 0,0-1 1 0 0,0 0-1 0 0,8 1 0 0 0,-1 0 188 0 0,0-2 0 0 0,0 1 1 0 0,0-2-1 0 0,1 1 0 0 0,-1-2 0 0 0,0 1 0 0 0,0-2 0 0 0,0 1 0 0 0,-1-1 0 0 0,1-1 0 0 0,-1 0 0 0 0,1-1 1 0 0,-1 0-1 0 0,-1 0 0 0 0,1-1 0 0 0,10-8 0 0 0,9-9 847 0 0,-1-1-1 0 0,-1-1 1 0 0,38-45 0 0 0,-54 55-798 0 0,1 0 0 0 0,-2 0 0 0 0,0-1 0 0 0,-1 0 0 0 0,0-1 0 0 0,-2 0 0 0 0,0 0 1 0 0,0-1-1 0 0,-2 1 0 0 0,0-2 0 0 0,-2 1 0 0 0,1 0 0 0 0,-2-1 0 0 0,-1 1 0 0 0,0-1 0 0 0,-1 0 1 0 0,-1 1-1 0 0,-1-1 0 0 0,-4-18 0 0 0,0 9-54 0 0,0 2 1 0 0,-16-41-1 0 0,18 56-93 0 0,-1 0 1 0 0,-1 0-1 0 0,1 0 0 0 0,-2 1 1 0 0,1 0-1 0 0,-2 0 0 0 0,1 1 0 0 0,-12-12 1 0 0,15 18-113 0 0,1 0 0 0 0,-1 1 0 0 0,1-1 1 0 0,-1 1-1 0 0,0 0 0 0 0,0 0 0 0 0,0 0 1 0 0,0 1-1 0 0,0-1 0 0 0,-1 1 1 0 0,1 0-1 0 0,0 0 0 0 0,-1 0 0 0 0,1 1 1 0 0,-1 0-1 0 0,1 0 0 0 0,0 0 0 0 0,-1 0 1 0 0,1 0-1 0 0,-1 1 0 0 0,1 0 0 0 0,0 0 1 0 0,0 0-1 0 0,-1 1 0 0 0,1-1 0 0 0,-7 5 1 0 0,-6 4-1077 0 0,0 0 1 0 0,1 1 0 0 0,0 1 0 0 0,-22 21 0 0 0,30-26 132 0 0,-21 20-9211 0 0</inkml:trace>
</inkml:ink>
</file>

<file path=ppt/ink/ink3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20.60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314 81 2625 0 0,'0'0'7406'0'0,"13"-13"-6081"0"0,40-39-364 0 0,-46 41 248 0 0,-12 7-830 0 0,-14 4-558 0 0,16 0 245 0 0,-7 1-78 0 0,1 0 0 0 0,0 0 1 0 0,-1 1-1 0 0,1 0 0 0 0,0 1 0 0 0,0 0 0 0 0,-9 4 0 0 0,-63 35 171 0 0,45-22-113 0 0,34-19-46 0 0,-26 14 41 0 0,-29 20 0 0 0,50-30-101 0 0,1 0 0 0 0,-1 0-1 0 0,1 1 1 0 0,-1 0-1 0 0,2 0 1 0 0,-1 1-1 0 0,1-1 1 0 0,0 1 0 0 0,-6 12-1 0 0,9-17 6 0 0,1 0-1 0 0,0 0 1 0 0,0 1 0 0 0,1-1-1 0 0,-1 0 1 0 0,0 1-1 0 0,1-1 1 0 0,0 1-1 0 0,-1-1 1 0 0,1 1 0 0 0,0-1-1 0 0,0 1 1 0 0,1-1-1 0 0,-1 0 1 0 0,0 1-1 0 0,1-1 1 0 0,-1 1 0 0 0,1-1-1 0 0,0 0 1 0 0,1 4-1 0 0,0-3 38 0 0,1 0-1 0 0,-1 0 1 0 0,0 0-1 0 0,1 0 1 0 0,0 0-1 0 0,0-1 1 0 0,0 1-1 0 0,0-1 1 0 0,0 1-1 0 0,0-1 1 0 0,6 2-1 0 0,8 3 94 0 0,-1-1 0 0 0,1 0-1 0 0,-1-1 1 0 0,26 3 0 0 0,50 5 116 0 0,35 7-125 0 0,-124-19-64 0 0,1 0 0 0 0,0 0 0 0 0,-1 0 0 0 0,1 0 0 0 0,-1 1 0 0 0,1 0 0 0 0,-1 0-1 0 0,0 0 1 0 0,0 0 0 0 0,1 0 0 0 0,-2 1 0 0 0,1-1 0 0 0,0 1 0 0 0,0 0 0 0 0,4 5-1 0 0,-6-5 51 0 0,0 0 0 0 0,0 0 0 0 0,1 0 0 0 0,-1 0-1 0 0,-1 0 1 0 0,1 0 0 0 0,0 0 0 0 0,-1 0 0 0 0,0 0-1 0 0,0 0 1 0 0,0 1 0 0 0,0-1 0 0 0,0 0-1 0 0,0 0 1 0 0,-1 0 0 0 0,0 0 0 0 0,1 0 0 0 0,-1 0-1 0 0,0 0 1 0 0,-2 3 0 0 0,-3 7 95 0 0,-1 0 0 0 0,0 0-1 0 0,0-1 1 0 0,-2 1 0 0 0,1-2 0 0 0,-2 1-1 0 0,1-1 1 0 0,-21 17 0 0 0,-5-1 181 0 0,-59 37 1 0 0,57-41-1572 0 0,-54 44 0 0 0,81-57-2851 0 0</inkml:trace>
</inkml:ink>
</file>

<file path=ppt/ink/ink3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20.98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220 1 18836 0 0,'0'0'-448'0'0,"-79"220"-888"0"0,50-168 1128 0 0,-3 6-257 0 0,-2 6-863 0 0,7-19-1984 0 0,8-8-7579 0 0</inkml:trace>
</inkml:ink>
</file>

<file path=ppt/ink/ink3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21.42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124 1 15235 0 0,'0'0'850'0'0,"-8"33"-4612"0"0,-25 109 3918 0 0,-20 96-17 0 0,25-27-110 0 0,26-122-251 0 0,9-99-6442 0 0</inkml:trace>
</inkml:ink>
</file>

<file path=ppt/ink/ink3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21.76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1 183 15587 0 0,'0'0'813'0'0,"35"-11"-2811"0"0,3-1 2054 0 0,191-51 210 0 0,189-13 330 0 0,-207 55-2688 0 0,0 23-7176 0 0,-178 1 5308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3:59:46.94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138 1197 2705 0 0,'0'0'15104'0'0,"-13"-11"-14786"0"0,-42-37 8 0 0,53 46-286 0 0,0 0-1 0 0,0 0 1 0 0,0 0-1 0 0,1 0 1 0 0,-1 0-1 0 0,0 0 1 0 0,1 0-1 0 0,0-1 1 0 0,-1 1-1 0 0,1 0 1 0 0,0-1-1 0 0,0 1 1 0 0,0-1-1 0 0,0 0 1 0 0,1 1-1 0 0,-1-1 1 0 0,0-3-1 0 0,-1-9 182 0 0,-10-32 100 0 0,2-1 0 0 0,-8-95-1 0 0,15 92-268 0 0,2-1-1 0 0,2 0 1 0 0,3 1-1 0 0,16-84 1 0 0,-12 100-34 0 0,1 0 0 0 0,2 1 0 0 0,1 0 0 0 0,2 1 0 0 0,1 0 1 0 0,2 1-1 0 0,31-45 0 0 0,-32 58 5 0 0,1 0 1 0 0,0 1 0 0 0,1 1-1 0 0,1 1 1 0 0,1 0-1 0 0,0 1 1 0 0,1 2 0 0 0,1 0-1 0 0,35-15 1 0 0,-52 25-40 0 0,0 1 1 0 0,1 1-1 0 0,0-1 1 0 0,-1 1-1 0 0,1 0 0 0 0,0 0 1 0 0,0 1-1 0 0,-1-1 1 0 0,1 1-1 0 0,0 1 0 0 0,0-1 1 0 0,0 1-1 0 0,-1 0 1 0 0,1 0-1 0 0,0 1 1 0 0,-1-1-1 0 0,1 1 0 0 0,-1 1 1 0 0,0-1-1 0 0,1 1 1 0 0,-1 0-1 0 0,0 0 1 0 0,-1 0-1 0 0,1 1 0 0 0,-1-1 1 0 0,1 1-1 0 0,6 9 1 0 0,-1-1 17 0 0,0 0 0 0 0,-1 1 0 0 0,0 0 0 0 0,-1 1 0 0 0,0 0 0 0 0,-1 0 1 0 0,-1 0-1 0 0,0 1 0 0 0,4 18 0 0 0,-3-1 88 0 0,-2 1 0 0 0,-1-1 1 0 0,-1 1-1 0 0,-3 48 0 0 0,0-75-55 0 0,0 1 1 0 0,-1-1-1 0 0,0 0 0 0 0,0 1 1 0 0,0-1-1 0 0,-1 0 1 0 0,0 0-1 0 0,-1 0 1 0 0,1 0-1 0 0,-1 0 0 0 0,0-1 1 0 0,0 1-1 0 0,-1-1 1 0 0,-6 8-1 0 0,5-7 71 0 0,-1-1-1 0 0,-1 0 1 0 0,1 0-1 0 0,-1 0 1 0 0,0-1 0 0 0,0 0-1 0 0,0 0 1 0 0,0-1-1 0 0,-1 1 1 0 0,-8 1 0 0 0,-13 2 390 0 0,-1-2 1 0 0,0 0 0 0 0,0-2 0 0 0,-55-2 0 0 0,75-1-372 0 0,0 0 1 0 0,0 0-1 0 0,0-2 1 0 0,0 1 0 0 0,-13-4-1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44.72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39 2585 0 0,'0'0'10315'0'0,"7"-5"-9711"0"0,22-15-72 0 0,-27 19-446 0 0,0 0-1 0 0,0 0 1 0 0,0 0-1 0 0,0 0 0 0 0,0 0 1 0 0,0 1-1 0 0,0-1 1 0 0,1 1-1 0 0,-1-1 0 0 0,0 1 1 0 0,0 0-1 0 0,1 0 1 0 0,-1 0-1 0 0,0 0 0 0 0,0 0 1 0 0,1 0-1 0 0,-1 1 1 0 0,0-1-1 0 0,0 1 0 0 0,1 0 1 0 0,-1-1-1 0 0,0 1 1 0 0,0 0-1 0 0,0 0 0 0 0,0 1 1 0 0,0-1-1 0 0,2 2 1 0 0,6 3 19 0 0,5 0 65 0 0,0 0 1 0 0,0 0-1 0 0,1-2 0 0 0,0 0 1 0 0,0-1-1 0 0,25 3 0 0 0,102-4 891 0 0,-109-3-910 0 0,85-6 503 0 0,183-34-1 0 0,-251 30-731 0 0,-67 12-5268 0 0,-6 12-1902 0 0,13-8-324 0 0</inkml:trace>
</inkml:ink>
</file>

<file path=ppt/ink/ink4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22.10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40 15651 0 0,'0'0'-774'0'0,"31"-6"-1868"0"0,100-20 2712 0 0,-122 24-57 0 0,0 0-1 0 0,0 1 1 0 0,0-1-1 0 0,1 2 1 0 0,-1-1-1 0 0,16 3 1 0 0,-14-1-5 0 0,-3 0 18 0 0,0 1-1 0 0,0 0 1 0 0,0 0-1 0 0,0 1 1 0 0,0 0-1 0 0,0 0 1 0 0,0 1-1 0 0,-1-1 0 0 0,0 2 1 0 0,0-1-1 0 0,0 1 1 0 0,0 1-1 0 0,-1-1 1 0 0,0 1-1 0 0,0 0 1 0 0,0 0-1 0 0,-1 1 1 0 0,0-1-1 0 0,0 1 1 0 0,-1 0-1 0 0,0 1 1 0 0,0-1-1 0 0,0 1 0 0 0,-1 0 1 0 0,-1 0-1 0 0,1 0 1 0 0,-1 0-1 0 0,0 0 1 0 0,-1 0-1 0 0,0 1 1 0 0,0 16-1 0 0,-2-17 102 0 0,1 0 0 0 0,-1-1 0 0 0,-1 1 0 0 0,0 0 0 0 0,0 0 0 0 0,0-1 0 0 0,-1 1 0 0 0,0-1 0 0 0,0 1 0 0 0,-1-1 0 0 0,0 0 0 0 0,0-1 0 0 0,-1 1 0 0 0,0-1 0 0 0,-10 11 0 0 0,-8 4 301 0 0,0 0 0 0 0,-50 31 0 0 0,-1 2-266 0 0,70-51-219 0 0,0 1 1 0 0,0 0-1 0 0,0-1 0 0 0,1 1 1 0 0,-1 1-1 0 0,1-1 0 0 0,0 0 0 0 0,-3 7 1 0 0,6-9 27 0 0,-1-1 1 0 0,1 0-1 0 0,-1 1 1 0 0,1-1 0 0 0,0 0-1 0 0,0 1 1 0 0,0-1-1 0 0,-1 0 1 0 0,1 1 0 0 0,1-1-1 0 0,-1 0 1 0 0,0 1-1 0 0,0-1 1 0 0,0 0 0 0 0,1 1-1 0 0,-1-1 1 0 0,1 0-1 0 0,-1 1 1 0 0,1-1 0 0 0,-1 0-1 0 0,1 0 1 0 0,0 0 0 0 0,0 1-1 0 0,-1-1 1 0 0,1 0-1 0 0,0 0 1 0 0,0 0 0 0 0,0 0-1 0 0,0-1 1 0 0,0 1-1 0 0,1 0 1 0 0,-1 0 0 0 0,0-1-1 0 0,0 1 1 0 0,0 0-1 0 0,1-1 1 0 0,1 1 0 0 0,7 3 69 0 0,0 0 1 0 0,1-1-1 0 0,-1-1 1 0 0,0 1 0 0 0,1-2-1 0 0,0 1 1 0 0,-1-2-1 0 0,13 0 1 0 0,14-1 218 0 0,38-8-1 0 0,12-7-241 0 0,0-4 0 0 0,141-52-1 0 0,-146 38-2021 0 0,-31 8-5891 0 0,-37 18 1743 0 0</inkml:trace>
</inkml:ink>
</file>

<file path=ppt/ink/ink4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22.46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357 1 15835 0 0,'0'0'-558'0'0,"30"24"-995"0"0,94 85 1579 0 0,-120-106-16 0 0,0 1 0 0 0,0 1 0 0 0,-1-1 0 0 0,1 0 0 0 0,-1 1 0 0 0,0 0 1 0 0,-1-1-1 0 0,1 1 0 0 0,-1 0 0 0 0,0 1 0 0 0,0-1 0 0 0,-1 0 0 0 0,1 0 1 0 0,0 10-1 0 0,3 40 178 0 0,-2 1 1 0 0,-3 0 0 0 0,-2 0-1 0 0,-2 0 1 0 0,-3-1 0 0 0,-25 97 0 0 0,-8-17 36 0 0,-83 193 1 0 0,-20-15 403 0 0,57-165-1366 0 0,55-101-1683 0 0,-39 43 0 0 0,49-64-6914 0 0</inkml:trace>
</inkml:ink>
</file>

<file path=ppt/ink/ink4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22.82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96 0 9938 0 0,'0'0'2973'0'0,"36"0"-2853"0"0,113 1 17 0 0,-119 0-69 0 0,0 1 0 0 0,31 6-1 0 0,-7-1-24 0 0,0-3-380 0 0,58 6-478 0 0,-39 4-7227 0 0,-59-10 3822 0 0</inkml:trace>
  <inkml:trace contextRef="#ctx0" brushRef="#br0" timeOffset="1">0 323 10570 0 0,'0'0'4433'0'0,"182"134"-6265"0"0,-125-127 1736 0 0,1-1-624 0 0,-11-5-1913 0 0,-16 1-7089 0 0</inkml:trace>
</inkml:ink>
</file>

<file path=ppt/ink/ink4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24.65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2066 3009 0 0,'0'0'2875'0'0,"24"-37"-1883"0"0,79-123 0 0 0,-21 43 168 0 0,-54 80-809 0 0,252-324 1839 0 0,57-80-1112 0 0,-294 378-987 0 0,298-453 575 0 0,-284 413 430 0 0,50-127-1 0 0,-142 294-2502 0 0,-13 53 1380 0 0,-34 132 0 0 0,66-188-119 0 0,3 2 1 0 0,2 0 0 0 0,3 1 0 0 0,0 65 0 0 0,8-120 77 0 0,0 1 1 0 0,1-1-1 0 0,0 0 0 0 0,0 0 0 0 0,1 0 1 0 0,0 0-1 0 0,1 0 0 0 0,4 11 0 0 0,-5-17 79 0 0,-1 0 0 0 0,1 0 0 0 0,0 0 0 0 0,0 0-1 0 0,0-1 1 0 0,1 1 0 0 0,-1 0 0 0 0,1-1-1 0 0,-1 0 1 0 0,1 0 0 0 0,0 1 0 0 0,0-2 0 0 0,0 1-1 0 0,0 0 1 0 0,0-1 0 0 0,0 1 0 0 0,1-1 0 0 0,-1 0-1 0 0,0 0 1 0 0,1 0 0 0 0,-1 0 0 0 0,1-1 0 0 0,-1 1-1 0 0,5-1 1 0 0,-1 0 57 0 0,-1-1-1 0 0,0 0 1 0 0,1 0-1 0 0,-1-1 1 0 0,0 1-1 0 0,0-1 1 0 0,0-1-1 0 0,0 1 1 0 0,0-1-1 0 0,-1 0 1 0 0,1 0-1 0 0,-1-1 1 0 0,7-4-1 0 0,9-10 168 0 0,32-34-1 0 0,-43 43-182 0 0,30-36 323 0 0,-1 0 0 0 0,52-85 1 0 0,45-111 337 0 0,-90 144 708 0 0,-46 97-1068 0 0,-2 5-628 0 0,-28 88-45 0 0,4 1 1 0 0,-15 99-1 0 0,38-171 310 0 0,0 1 0 0 0,2 0 0 0 0,0-1 1 0 0,2 1-1 0 0,3 27 0 0 0,-2-40-7 0 0,0-1-1 0 0,0 0 1 0 0,1 0 0 0 0,0 0-1 0 0,1 0 1 0 0,0-1 0 0 0,0 1-1 0 0,1-1 1 0 0,0 0 0 0 0,1-1-1 0 0,-1 1 1 0 0,1-1 0 0 0,1 0 0 0 0,-1 0-1 0 0,10 6 1 0 0,-7-6-70 0 0,0 0 0 0 0,1-1 0 0 0,0 0 0 0 0,11 4 1 0 0,23 6-2982 0 0,-22-9-3782 0 0</inkml:trace>
</inkml:ink>
</file>

<file path=ppt/ink/ink4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58.64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1274 2208 0 0,'0'0'2874'0'0,"2"12"-1717"0"0,7 35 123 0 0,-9-47-1253 0 0,0 1 1 0 0,0-1-1 0 0,0 0 1 0 0,0 0-1 0 0,0 0 1 0 0,0 1-1 0 0,0-1 0 0 0,0 0 1 0 0,0 0-1 0 0,0 1 1 0 0,0-1-1 0 0,1 0 1 0 0,-1 0-1 0 0,0 0 0 0 0,0 0 1 0 0,0 1-1 0 0,0-1 1 0 0,0 0-1 0 0,1 0 1 0 0,-1 0-1 0 0,0 0 0 0 0,0 1 1 0 0,0-1-1 0 0,0 0 1 0 0,1 0-1 0 0,-1 0 1 0 0,0 0-1 0 0,0 0 0 0 0,0 0 1 0 0,1 0-1 0 0,-1 0 1 0 0,0 0-1 0 0,0 0 1 0 0,1 0-1 0 0,-1 1 0 0 0,0-1 1 0 0,0 0-1 0 0,0-1 1 0 0,1 1-1 0 0,-1 0 1 0 0,0 0-1 0 0,0 0 0 0 0,0 0 1 0 0,1 0-1 0 0,-1 0 1 0 0,0 0-1 0 0,0 0 1 0 0,1 0-1 0 0,-1 0 0 0 0,0 0 1 0 0,0-1-1 0 0,0 1 1 0 0,0 0-1 0 0,1 0 1 0 0,-1 0-1 0 0,11-12 764 0 0,-9 9-472 0 0,221-267 3522 0 0,-202 244-3611 0 0,80-108 159 0 0,-5-4-1 0 0,-7-4 1 0 0,85-184-1 0 0,-173 325-386 0 0,58-135 113 0 0,-53 118 164 0 0,0 0 1 0 0,-2-1-1 0 0,0 1 0 0 0,-1-1 0 0 0,2-33 0 0 0,-5 52-275 0 0,0 1 0 0 0,-1-1 0 0 0,1 0-1 0 0,0 0 1 0 0,0 0 0 0 0,0 0 0 0 0,-1 1-1 0 0,1-1 1 0 0,0 0 0 0 0,0 0-1 0 0,0 0 1 0 0,-1 0 0 0 0,1 0 0 0 0,0 0-1 0 0,0 0 1 0 0,-1 0 0 0 0,1 0 0 0 0,0 1-1 0 0,0-1 1 0 0,0 0 0 0 0,-1 0-1 0 0,1 0 1 0 0,0 0 0 0 0,0 0 0 0 0,-1 0-1 0 0,1-1 1 0 0,0 1 0 0 0,0 0-1 0 0,-1 0 1 0 0,1 0 0 0 0,0 0 0 0 0,0 0-1 0 0,-1 0 1 0 0,1 0 0 0 0,0 0 0 0 0,0-1-1 0 0,0 1 1 0 0,-1 0 0 0 0,1 0-1 0 0,0 0 1 0 0,0 0 0 0 0,0-1 0 0 0,0 1-1 0 0,0 0 1 0 0,-1 0 0 0 0,1 0 0 0 0,0-1-1 0 0,0 1 1 0 0,0 0 0 0 0,0 0-1 0 0,0 0 1 0 0,0-1 0 0 0,0 1 0 0 0,0 0-1 0 0,0 0 1 0 0,0-1 0 0 0,0 1 0 0 0,0 0-1 0 0,0 0 1 0 0,0-1 0 0 0,-13 19-592 0 0,-22 79 254 0 0,-33 136-1 0 0,54-167 221 0 0,3 0 1 0 0,2 0-1 0 0,1 79 0 0 0,8-140 74 0 0,1 0 1 0 0,-1-1-1 0 0,1 1 1 0 0,0 0-1 0 0,0 0 0 0 0,0 0 1 0 0,1-1-1 0 0,-1 1 0 0 0,1 0 1 0 0,0-1-1 0 0,6 9 0 0 0,-7-12 52 0 0,0 1 1 0 0,0-1-1 0 0,1 0 0 0 0,-1 1 0 0 0,0-1 0 0 0,1 0 0 0 0,0 0 0 0 0,-1 0 0 0 0,1 0 0 0 0,0 0 0 0 0,-1 0 0 0 0,1 0 0 0 0,0 0 0 0 0,0-1 0 0 0,0 1 1 0 0,0-1-1 0 0,-1 0 0 0 0,1 1 0 0 0,0-1 0 0 0,0 0 0 0 0,0 0 0 0 0,0 0 0 0 0,0 0 0 0 0,0 0 0 0 0,0-1 0 0 0,0 1 0 0 0,0-1 0 0 0,0 1 0 0 0,-1-1 0 0 0,1 0 1 0 0,0 1-1 0 0,0-1 0 0 0,2-2 0 0 0,9-5 71 0 0,-2 1 0 0 0,1-2 0 0 0,-1 1 1 0 0,0-2-1 0 0,-1 1 0 0 0,9-12 0 0 0,53-70 73 0 0,-71 89-149 0 0,17-23 108 0 0,-1-1 0 0 0,-2-1-1 0 0,-1 0 1 0 0,-1-1 0 0 0,17-53-1 0 0,-15 36-36 0 0,-6 20-31 0 0,-1-1 0 0 0,5-31 0 0 0,-11 43 41 0 0,0 4 207 0 0,-6 20-457 0 0,-12 47-23 0 0,-50 206 102 0 0,58-219 98 0 0,2 0 1 0 0,1 0 0 0 0,3 1-1 0 0,3 45 1 0 0,-1-83-33 0 0,1 0 1 0 0,0 0 0 0 0,0 0-1 0 0,1-1 1 0 0,0 1-1 0 0,0-1 1 0 0,0 1 0 0 0,1-1-1 0 0,0 0 1 0 0,0 0-1 0 0,0 0 1 0 0,1 0 0 0 0,7 8-1 0 0,-8-11 19 0 0,1 1 1 0 0,0-1-1 0 0,-1 0 1 0 0,1-1-1 0 0,1 1 0 0 0,-1-1 1 0 0,0 0-1 0 0,1 0 0 0 0,-1 0 1 0 0,1 0-1 0 0,-1-1 0 0 0,1 0 1 0 0,0 0-1 0 0,0 0 1 0 0,-1 0-1 0 0,1-1 0 0 0,0 0 1 0 0,0 0-1 0 0,0 0 0 0 0,5-1 1 0 0,-1-1-109 0 0,-1 0 0 0 0,1 0 0 0 0,-1 0 0 0 0,0-1 0 0 0,0-1 1 0 0,0 1-1 0 0,14-10 0 0 0,49-39-6089 0 0,-57 41 3373 0 0,8-8-4850 0 0</inkml:trace>
</inkml:ink>
</file>

<file path=ppt/ink/ink4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59.05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65 182 12067 0 0,'0'0'-208'0'0,"-10"30"-205"0"0,-32 95 459 0 0,39-116-36 0 0,0 0 1 0 0,1 0-1 0 0,0 1 1 0 0,-1 10-1 0 0,3-19-3 0 0,0 1-1 0 0,0-1 1 0 0,1 1-1 0 0,-1 0 1 0 0,0-1-1 0 0,1 1 1 0 0,-1-1-1 0 0,1 1 1 0 0,0-1-1 0 0,-1 1 1 0 0,1-1-1 0 0,0 0 1 0 0,0 1-1 0 0,1 0 1 0 0,1 3 32 0 0,0-1 36 0 0,0-1 0 0 0,0 0-1 0 0,0 0 1 0 0,0 0 0 0 0,0 0-1 0 0,1 0 1 0 0,-1-1 0 0 0,1 1-1 0 0,-1-1 1 0 0,1 0 0 0 0,0 0-1 0 0,0-1 1 0 0,0 1 0 0 0,0-1 0 0 0,0 0-1 0 0,1 0 1 0 0,-1 0 0 0 0,0-1-1 0 0,0 1 1 0 0,1-1 0 0 0,-1 0-1 0 0,0 0 1 0 0,0-1 0 0 0,1 1-1 0 0,6-2 1 0 0,0-1 144 0 0,1 0 0 0 0,-1 0 0 0 0,0-1 0 0 0,0 0-1 0 0,0-1 1 0 0,-1 0 0 0 0,1-1 0 0 0,10-8 0 0 0,1-2 137 0 0,-1-1 1 0 0,-1-1 0 0 0,0-1-1 0 0,-1-1 1 0 0,30-42-1 0 0,-43 53-212 0 0,0 0 0 0 0,-1 0 0 0 0,0-1-1 0 0,0 1 1 0 0,-1-1 0 0 0,0-1 0 0 0,-1 1 0 0 0,0 0-1 0 0,0-1 1 0 0,-1 1 0 0 0,-1-1 0 0 0,0 0-1 0 0,0 0 1 0 0,-1 1 0 0 0,-1-1 0 0 0,1 0 0 0 0,-5-19-1 0 0,4 27-171 0 0,0 0-1 0 0,0 0 1 0 0,0 0 0 0 0,-1 0-1 0 0,1 0 1 0 0,-1 0-1 0 0,0 0 1 0 0,1 1-1 0 0,-1-1 1 0 0,-1 1-1 0 0,1-1 1 0 0,0 1-1 0 0,0 0 1 0 0,-1-1 0 0 0,0 1-1 0 0,1 1 1 0 0,-1-1-1 0 0,0 0 1 0 0,0 1-1 0 0,0-1 1 0 0,0 1-1 0 0,0 0 1 0 0,0 0-1 0 0,0 0 1 0 0,0 0 0 0 0,-1 1-1 0 0,1-1 1 0 0,0 1-1 0 0,0 0 1 0 0,-1 0-1 0 0,1 0 1 0 0,0 0-1 0 0,-6 2 1 0 0,0-1-517 0 0,-1 1 0 0 0,1 0 0 0 0,-1 0 0 0 0,-12 6 0 0 0,11-3-1727 0 0,0 0 0 0 0,-16 11-1 0 0,6-2-7538 0 0</inkml:trace>
</inkml:ink>
</file>

<file path=ppt/ink/ink4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59.76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429 0 10386 0 0,'0'0'1242'0'0,"-28"32"-1005"0"0,-92 106 38 0 0,110-126-221 0 0,0 1 0 0 0,0 0 1 0 0,1 1-1 0 0,1 0 0 0 0,0 1 0 0 0,1 0 1 0 0,-8 23-1 0 0,5-9 21 0 0,-35 101 235 0 0,6 3-1 0 0,6 1 1 0 0,-19 156-1 0 0,40-208-371 0 0,4 1-1 0 0,3 144 1 0 0,6-215 24 0 0,1 1-1 0 0,0-1 0 0 0,0 0 1 0 0,1 0-1 0 0,1-1 0 0 0,0 1 1 0 0,0-1-1 0 0,12 21 0 0 0,-11-24-141 0 0,1 0-1 0 0,0-1 1 0 0,0 1-1 0 0,0-1 1 0 0,1-1-1 0 0,0 1 1 0 0,0-1-1 0 0,1 0 1 0 0,-1 0-1 0 0,2-1 1 0 0,12 6-1 0 0,9 2-3782 0 0,-4-3-3260 0 0</inkml:trace>
</inkml:ink>
</file>

<file path=ppt/ink/ink4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00.93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90 42 928 0 0,'0'0'10585'0'0,"0"-9"-10944"0"0,-1 1 272 0 0,1-15-437 0 0,-1 22 368 0 0,0 3 5 0 0,-2 17-102 0 0,-64 649 2457 0 0,51-411-2278 0 0,32-272-3679 0 0,-7 4 681 0 0,-4 2-2216 0 0</inkml:trace>
</inkml:ink>
</file>

<file path=ppt/ink/ink4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01.33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75 0 12307 0 0,'0'0'28'0'0,"0"30"-1014"0"0,-3 99 1269 0 0,0-73-86 0 0,-15 76 0 0 0,6-53-104 0 0,-22 377 295 0 0,31-419-899 0 0,2-31-2877 0 0,4-23-3137 0 0,-2 9 4442 0 0</inkml:trace>
</inkml:ink>
</file>

<file path=ppt/ink/ink4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01.6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20 7490 0 0,'0'0'6508'0'0,"30"-3"-7695"0"0,4 0 1207 0 0,149-7 36 0 0,-92 8-283 0 0,94 0-1287 0 0,-66 8-5446 0 0,-87-3 2774 0 0</inkml:trace>
  <inkml:trace contextRef="#ctx0" brushRef="#br0" timeOffset="1">504 377 8666 0 0,'0'0'1341'0'0,"18"34"-918"0"0,54 109 20 0 0,-67-134-356 0 0,-1 1 0 0 0,0 0 0 0 0,3 18 0 0 0,-6-24-34 0 0,-1-1 0 0 0,0 1 1 0 0,0 0-1 0 0,0-1 1 0 0,0 1-1 0 0,-2 5 0 0 0,0 4 120 0 0,0 2 25 0 0,-1 0 1 0 0,0-1-1 0 0,-2 0 1 0 0,1 0-1 0 0,-2 0 1 0 0,0 0-1 0 0,0-1 1 0 0,-1 0-1 0 0,-1 0 1 0 0,0-1-1 0 0,-1 0 1 0 0,-19 19 0 0 0,0-3 587 0 0,-1-1 0 0 0,-1-1 0 0 0,-52 33 0 0 0,98-57-2784 0 0,10-4 2015 0 0,45-16 101 0 0,99-39-1 0 0,-68 21-1201 0 0,8-5-3456 0 0,-76 27 915 0 0,-8 4-2872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45.09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11 8458 0 0,'0'0'8238'0'0,"33"0"-7766"0"0,106-1-36 0 0,127-4 1631 0 0,-103 1-2578 0 0,-49 3-3670 0 0</inkml:trace>
</inkml:ink>
</file>

<file path=ppt/ink/ink4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02.05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233 332 4705 0 0,'0'0'7476'0'0,"-30"15"-7330"0"0,-93 49-21 0 0,118-60-114 0 0,-1-1 1 0 0,0 1-1 0 0,1 0 1 0 0,0 1-1 0 0,0-1 0 0 0,-6 8 1 0 0,9-9-2 0 0,0 0 0 0 0,0 0 1 0 0,1 0-1 0 0,-1 1 0 0 0,1-1 1 0 0,-2 7-1 0 0,-2 3 19 0 0,1-3-31 0 0,1 1 0 0 0,0 0-1 0 0,0 0 1 0 0,1 0-1 0 0,0 0 1 0 0,1 0 0 0 0,0 0-1 0 0,2 16 1 0 0,-1-23 1 0 0,0 0 0 0 0,0-1 0 0 0,1 1 0 0 0,0 0 0 0 0,0-1 0 0 0,0 1 0 0 0,0-1 1 0 0,0 1-1 0 0,1-1 0 0 0,-1 0 0 0 0,1 0 0 0 0,0 0 0 0 0,0 1 0 0 0,0-2 0 0 0,0 1 0 0 0,1 0 0 0 0,-1 0 0 0 0,1-1 0 0 0,0 1 1 0 0,0-1-1 0 0,0 0 0 0 0,0 0 0 0 0,0 0 0 0 0,0 0 0 0 0,0-1 0 0 0,1 1 0 0 0,-1-1 0 0 0,7 2 0 0 0,3-1 135 0 0,-1 0-1 0 0,1-2 1 0 0,0 1-1 0 0,-1-1 1 0 0,1-1-1 0 0,0 0 1 0 0,-1-1-1 0 0,1-1 1 0 0,-1 1 0 0 0,0-2-1 0 0,1 0 1 0 0,-2 0-1 0 0,1-1 1 0 0,0-1-1 0 0,-1 0 1 0 0,15-11-1 0 0,-1 0 401 0 0,-1-2-1 0 0,-1 0 1 0 0,-1-2 0 0 0,-1-1 0 0 0,34-43-1 0 0,-42 48-230 0 0,0-1 1 0 0,-2 0-1 0 0,0-1 0 0 0,-2 0 0 0 0,0-1 0 0 0,-1 0 0 0 0,8-27 0 0 0,-14 37-234 0 0,0-1 0 0 0,0 1-1 0 0,-1-1 1 0 0,0 1-1 0 0,-1-1 1 0 0,0 1 0 0 0,-1-1-1 0 0,0 1 1 0 0,0-1-1 0 0,-1 1 1 0 0,-1-1 0 0 0,0 1-1 0 0,0 0 1 0 0,-1 0-1 0 0,0 1 1 0 0,-11-18 0 0 0,10 19-90 0 0,0 1 0 0 0,0 0 0 0 0,0 0 0 0 0,-1 0 0 0 0,-1 1 0 0 0,1 0 0 0 0,-1 0 0 0 0,0 0 0 0 0,0 1 0 0 0,0 0 0 0 0,-1 0 0 0 0,0 1 0 0 0,0 0 0 0 0,0 1 0 0 0,0-1 0 0 0,-1 2 0 0 0,0-1 0 0 0,1 1 0 0 0,-1 0 0 0 0,0 1 0 0 0,0 0 0 0 0,0 0 0 0 0,0 1 0 0 0,1 1-1 0 0,-1-1 1 0 0,0 1 0 0 0,-12 3 1 0 0,6 0-262 0 0,0 0 0 0 0,1 1 1 0 0,-1 1-1 0 0,1 0 1 0 0,0 1-1 0 0,1 0 0 0 0,-1 1 1 0 0,1 1-1 0 0,-13 12 1 0 0,-28 28-4867 0 0,34-24-4700 0 0</inkml:trace>
</inkml:ink>
</file>

<file path=ppt/ink/ink4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02.92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24 475 6777 0 0,'0'0'6849'0'0,"21"-24"-6041"0"0,63-77-47 0 0,-64 78 71 0 0,25-40-1 0 0,-39 53-513 0 0,-1-1 0 0 0,0-1 1 0 0,-1 1-1 0 0,4-15 0 0 0,-6 17-175 0 0,0 0 0 0 0,0 0 0 0 0,-1 0 1 0 0,0 0-1 0 0,-1 0 0 0 0,0 0 0 0 0,-1 0 0 0 0,1-1 0 0 0,-2 1 0 0 0,1 0 0 0 0,-1 0 0 0 0,-1 1 0 0 0,0-1 0 0 0,0 0 0 0 0,0 1 0 0 0,-1 0 0 0 0,-8-13 0 0 0,11 20-151 0 0,0-1 0 0 0,0 1 0 0 0,0-1 0 0 0,0 1 0 0 0,0 0-1 0 0,0 0 1 0 0,0-1 0 0 0,0 1 0 0 0,-1 0 0 0 0,1 0-1 0 0,0 0 1 0 0,-1 0 0 0 0,1 1 0 0 0,-1-1 0 0 0,1 0-1 0 0,-1 0 1 0 0,1 1 0 0 0,-1-1 0 0 0,1 1 0 0 0,-1 0-1 0 0,0-1 1 0 0,1 1 0 0 0,-1 0 0 0 0,0 0 0 0 0,1 0-1 0 0,-1 0 1 0 0,0 0 0 0 0,1 0 0 0 0,-1 1 0 0 0,0-1-1 0 0,1 0 1 0 0,-1 1 0 0 0,1-1 0 0 0,-1 1 0 0 0,1 0-1 0 0,-1-1 1 0 0,1 1 0 0 0,-1 0 0 0 0,1 0 0 0 0,0 0-1 0 0,-1 0 1 0 0,1 0 0 0 0,0 0 0 0 0,0 1 0 0 0,0-1-1 0 0,-2 3 1 0 0,-3 4-156 0 0,-1 1 0 0 0,2 0 0 0 0,-1 0 0 0 0,1 1 0 0 0,-7 17 0 0 0,-9 31 4 0 0,-26 110-1 0 0,39-130 73 0 0,3 1-1 0 0,0 0 0 0 0,3 0 0 0 0,3 41 1 0 0,-1-74 42 0 0,0 1 0 0 0,1 0 1 0 0,0-1-1 0 0,0 1 0 0 0,1-1 0 0 0,0 1 1 0 0,0-1-1 0 0,0 0 0 0 0,1 0 1 0 0,0 0-1 0 0,0 0 0 0 0,0 0 1 0 0,1-1-1 0 0,0 1 0 0 0,0-1 0 0 0,0 0 1 0 0,1 0-1 0 0,0-1 0 0 0,0 1 1 0 0,0-1-1 0 0,0 0 0 0 0,1-1 0 0 0,-1 1 1 0 0,1-1-1 0 0,0 0 0 0 0,0 0 1 0 0,0-1-1 0 0,1 0 0 0 0,-1 0 0 0 0,0 0 1 0 0,1-1-1 0 0,12 1 0 0 0,34-1-3260 0 0,-38-1 439 0 0,11 0-7014 0 0</inkml:trace>
</inkml:ink>
</file>

<file path=ppt/ink/ink4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03.28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329 0 12267 0 0,'0'0'2656'0'0,"-109"199"-2344"0"0,78-139-88 0 0,0 1-104 0 0,-1 5-64 0 0,1 4-56 0 0,1 6-112 0 0,4-1-384 0 0,9 0-976 0 0,3-17-2561 0 0,7-23-5489 0 0</inkml:trace>
</inkml:ink>
</file>

<file path=ppt/ink/ink4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03.64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562 504 15579 0 0,'0'0'-158'0'0,"-7"33"-1153"0"0,-26 106 1556 0 0,5-26-25 0 0,-19 99-171 0 0,44-152-383 0 0,3-60 334 0 0,0 0 0 0 0,0 1 0 0 0,0-1 0 0 0,0 0 1 0 0,0 0-1 0 0,0 0 0 0 0,0 0 0 0 0,0 1 0 0 0,0-1 0 0 0,0 0 0 0 0,0 0 1 0 0,0 0-1 0 0,0 1 0 0 0,0-1 0 0 0,0 0 0 0 0,0 0 0 0 0,0 0 1 0 0,0 0-1 0 0,0 1 0 0 0,1-1 0 0 0,-1 0 0 0 0,0 0 0 0 0,0 0 1 0 0,0 0-1 0 0,0 0 0 0 0,0 0 0 0 0,0 1 0 0 0,1-1 0 0 0,-1 0 0 0 0,0 0 1 0 0,0 0-1 0 0,0 0 0 0 0,0 0 0 0 0,1 0 0 0 0,-1 0 0 0 0,0 0 1 0 0,0 0-1 0 0,0 0 0 0 0,1 0 0 0 0,-1 0 0 0 0,0 0 0 0 0,0 0 1 0 0,0 0-1 0 0,0 0 0 0 0,1 0 0 0 0,-1 0 0 0 0,0 0 0 0 0,0 0 0 0 0,0 0 1 0 0,1 0-1 0 0,-1 0 0 0 0,0 0 0 0 0,0 0 0 0 0,0 0 0 0 0,1-1 1 0 0,8-7 174 0 0,5-14-814 0 0,-2 0 0 0 0,0-1 0 0 0,9-27-1 0 0,-13 26-752 0 0,-2 1 0 0 0,0-1 0 0 0,-1 1 0 0 0,-2-2 0 0 0,0 1 0 0 0,-1-24-1 0 0,-2 14-419 0 0,0 8 1452 0 0</inkml:trace>
  <inkml:trace contextRef="#ctx0" brushRef="#br0" timeOffset="1">344 180 96 0 0,'0'0'6591'0'0,"-31"-13"-4396"0"0,-103-37-256 0 0,118 43-1177 0 0,-1 2 0 0 0,1 0 0 0 0,-1 0-1 0 0,0 2 1 0 0,-32-3 0 0 0,25 4 260 0 0,17 1-436 0 0,-7-1-961 0 0,13 4-202 0 0,7 1-53 0 0,12 4 674 0 0,1 0 1 0 0,0-1-1 0 0,0-2 0 0 0,1 0 1 0 0,-1-1-1 0 0,1 0 1 0 0,0-2-1 0 0,20-1 0 0 0,24-3 302 0 0,70-12 0 0 0,100-24-394 0 0,41-5 515 0 0,-137 30-3439 0 0,1 8-4073 0 0,-115 6 134 0 0</inkml:trace>
</inkml:ink>
</file>

<file path=ppt/ink/ink4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03.99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140 1 5905 0 0,'0'0'7606'0'0,"15"9"-8117"0"0,44 32 578 0 0,-52-36-16 0 0,-1 1 1 0 0,0 0-1 0 0,0 0 0 0 0,0 1 1 0 0,-1-1-1 0 0,0 1 0 0 0,-1 1 1 0 0,1-1-1 0 0,-1 0 0 0 0,-1 1 1 0 0,1 0-1 0 0,-1 0 1 0 0,-1 0-1 0 0,1 0 0 0 0,-2 1 1 0 0,1-1-1 0 0,-1 0 0 0 0,0 1 1 0 0,-1-1-1 0 0,0 1 1 0 0,0-1-1 0 0,-1 1 0 0 0,0-1 1 0 0,0 1-1 0 0,-1-1 0 0 0,0 0 1 0 0,-1 0-1 0 0,-4 10 0 0 0,2-6 113 0 0,-2 0 0 0 0,1-1-1 0 0,-2 0 1 0 0,1 0 0 0 0,-1-1-1 0 0,-1 0 1 0 0,0 0 0 0 0,0-1-1 0 0,-1 0 1 0 0,0-1-1 0 0,-14 9 1 0 0,1-3 296 0 0,-1 0-1 0 0,0-1 1 0 0,-1-2 0 0 0,-34 11 0 0 0,59-21-477 0 0,0-1 0 0 0,0 0 1 0 0,0 0-1 0 0,0 0 1 0 0,0 0-1 0 0,0 0 0 0 0,0 0 1 0 0,0 0-1 0 0,1 0 0 0 0,-1 0 1 0 0,0 1-1 0 0,0-1 0 0 0,0 0 1 0 0,0 0-1 0 0,0 0 1 0 0,0 0-1 0 0,0 0 0 0 0,0 0 1 0 0,0 0-1 0 0,0 0 0 0 0,0 1 1 0 0,0-1-1 0 0,0 0 0 0 0,0 0 1 0 0,0 0-1 0 0,0 0 1 0 0,0 0-1 0 0,0 0 0 0 0,0 1 1 0 0,0-1-1 0 0,0 0 0 0 0,0 0 1 0 0,0 0-1 0 0,0 0 0 0 0,-1 0 1 0 0,1 0-1 0 0,0 0 1 0 0,0 0-1 0 0,0 0 0 0 0,0 1 1 0 0,0-1-1 0 0,0 0 0 0 0,0 0 1 0 0,0 0-1 0 0,0 0 1 0 0,0 0-1 0 0,-1 0 0 0 0,1 0 1 0 0,0 0-1 0 0,0 0 0 0 0,0 0 1 0 0,0 0-1 0 0,0 0 0 0 0,0 0 1 0 0,0 0-1 0 0,-1 0 1 0 0,1 0-1 0 0,0 0 0 0 0,0 0 1 0 0,0 0-1 0 0,0 0 0 0 0,0 0 1 0 0,0 0-1 0 0,0 0 0 0 0,-1 0 1 0 0,1 0-1 0 0,0 0 1 0 0,0 0-1 0 0,0 0 0 0 0,14 4-446 0 0,22-1 454 0 0,49-4 118 0 0,1-5 0 0 0,93-17 0 0 0,-100 12-280 0 0,24-7-1610 0 0,-35 1-5922 0 0,-45 10-151 0 0</inkml:trace>
</inkml:ink>
</file>

<file path=ppt/ink/ink4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04.32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199 1 19228 0 0,'0'0'-281'0'0,"33"28"-411"0"0,-33-28 692 0 0,134 124 46 0 0,-130-121-36 0 0,0 1 0 0 0,0 1-1 0 0,0-1 1 0 0,0 0 0 0 0,-1 1 0 0 0,0 0-1 0 0,0 0 1 0 0,0 0 0 0 0,-1 0-1 0 0,1 0 1 0 0,-1 1 0 0 0,-1-1 0 0 0,3 11-1 0 0,-1 11 76 0 0,-1 0 0 0 0,-1 1-1 0 0,-1-1 1 0 0,-1 1 0 0 0,-2-1-1 0 0,-1 0 1 0 0,-1 0 0 0 0,-14 43 0 0 0,-8 7 43 0 0,-59 117 0 0 0,-64 84-940 0 0,82-164-2503 0 0,49-82 1636 0 0,-15 24-8194 0 0</inkml:trace>
</inkml:ink>
</file>

<file path=ppt/ink/ink4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04.80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73 15859 0 0,'0'0'2329'0'0,"0"-12"-3387"0"0,0 5 1039 0 0,0 4 12 0 0,0 0-1 0 0,0 0 0 0 0,0 0 0 0 0,0 0 1 0 0,1 0-1 0 0,0-1 0 0 0,-1 1 1 0 0,1 0-1 0 0,2-4 0 0 0,-2 5 6 0 0,0 1 0 0 0,1-1 0 0 0,-1 1 0 0 0,0 0 0 0 0,1 0 0 0 0,-1-1 0 0 0,1 1 0 0 0,-1 0 0 0 0,1 0 0 0 0,0 0 0 0 0,-1 1 0 0 0,1-1-1 0 0,0 0 1 0 0,-1 1 0 0 0,1-1 0 0 0,0 1 0 0 0,0-1 0 0 0,0 1 0 0 0,0 0 0 0 0,-1 0 0 0 0,1 0 0 0 0,0 0 0 0 0,3 0 0 0 0,48 1-92 0 0,-1 1 1 0 0,1 3-1 0 0,0 3 0 0 0,-1 1 0 0 0,0 3 1 0 0,68 25-1 0 0,17 24-2201 0 0,-51-12-4728 0 0,-60-34 12 0 0</inkml:trace>
</inkml:ink>
</file>

<file path=ppt/ink/ink4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05.16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16347 0 0,'0'0'-800'0'0,"187"141"-1144"0"0,-110-113 1952 0 0,6-4-104 0 0,11-5-152 0 0,11-5-392 0 0,-2-2-1177 0 0,-26-6-2488 0 0,-23-3-2200 0 0</inkml:trace>
</inkml:ink>
</file>

<file path=ppt/ink/ink4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28.45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113 151 5041 0 0,'0'0'-73'0'0,"-14"12"373"0"0,-41 40-16 0 0,52-49-234 0 0,0 0 1 0 0,0 0-1 0 0,0 0 1 0 0,0 0 0 0 0,1 0-1 0 0,0 1 1 0 0,-1-1-1 0 0,1 1 1 0 0,0-1-1 0 0,1 1 1 0 0,-1 0-1 0 0,1 0 1 0 0,0 0-1 0 0,0 0 1 0 0,0 0-1 0 0,-1 5 1 0 0,0 8 93 0 0,0-9-61 0 0,0 1-1 0 0,1-1 1 0 0,0 1 0 0 0,0 0 0 0 0,1 0 0 0 0,0-1 0 0 0,1 1 0 0 0,0 0 0 0 0,1-1 0 0 0,-1 1-1 0 0,6 14 1 0 0,-5-18-1 0 0,0-1 0 0 0,0 1 0 0 0,1-1 0 0 0,-1 0 0 0 0,1 0-1 0 0,0-1 1 0 0,0 1 0 0 0,0 0 0 0 0,1-1 0 0 0,-1 0 0 0 0,1 0 0 0 0,0 0 0 0 0,0 0-1 0 0,0 0 1 0 0,0-1 0 0 0,0 0 0 0 0,0 0 0 0 0,1 0 0 0 0,-1 0 0 0 0,1-1-1 0 0,0 1 1 0 0,-1-1 0 0 0,6 0 0 0 0,1 0 189 0 0,-1-1 0 0 0,0 0-1 0 0,0-1 1 0 0,1 0 0 0 0,-1 0 0 0 0,0-1 0 0 0,0 0-1 0 0,0-1 1 0 0,0 0 0 0 0,-1-1 0 0 0,16-8 0 0 0,8-6 422 0 0,55-40 0 0 0,-76 49-581 0 0,5-3 123 0 0,-1-1 1 0 0,0 0 0 0 0,0-1 0 0 0,-2-1 0 0 0,20-26-1 0 0,-27 32-40 0 0,-1 0 0 0 0,-1 0 0 0 0,0 0 0 0 0,0-1 0 0 0,-1 0-1 0 0,0 0 1 0 0,-1 0 0 0 0,0 0 0 0 0,0-1 0 0 0,-1 1 0 0 0,-1-1-1 0 0,1-15 1 0 0,-2 19-78 0 0,0 1-1 0 0,-1-1 1 0 0,1 0-1 0 0,-1 1 1 0 0,-1-1-1 0 0,1 1 1 0 0,-1-1-1 0 0,-1 1 1 0 0,1 0 0 0 0,-5-8-1 0 0,6 11-124 0 0,-1 0 0 0 0,-1 0 0 0 0,1 1 0 0 0,0-1 0 0 0,-1 0 0 0 0,1 1 0 0 0,-1 0 0 0 0,0-1 1 0 0,0 1-1 0 0,0 0 0 0 0,0 1 0 0 0,0-1 0 0 0,0 0 0 0 0,-1 1 0 0 0,1 0 0 0 0,0 0 0 0 0,-1 0 0 0 0,1 0 0 0 0,-1 0 0 0 0,-6 0 0 0 0,1 1-151 0 0,1 0 0 0 0,-1 0-1 0 0,0 1 1 0 0,0 0 0 0 0,0 1-1 0 0,0 0 1 0 0,1 0 0 0 0,-1 1-1 0 0,1 0 1 0 0,0 1 0 0 0,0 0 0 0 0,0 0-1 0 0,0 0 1 0 0,-10 9 0 0 0,5-3-693 0 0,0 1 1 0 0,-15 17-1 0 0,-18 26-5254 0 0,29-30-2168 0 0</inkml:trace>
</inkml:ink>
</file>

<file path=ppt/ink/ink4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30.33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288 1 12091 0 0,'0'0'-869'0'0,"-23"38"-380"0"0,-74 127 1346 0 0,85-143-66 0 0,1 0 0 0 0,0 1 0 0 0,2 0 0 0 0,-8 28 0 0 0,9-24 14 0 0,-23 74 242 0 0,-18 117 0 0 0,41-166-247 0 0,2 0 0 0 0,2 1-1 0 0,2 0 1 0 0,8 66-1 0 0,-4-102-19 0 0,1 1-1 0 0,1 0 1 0 0,0-1-1 0 0,8 18 1 0 0,-9-29-28 0 0,-1 1 1 0 0,1-1 0 0 0,0 0 0 0 0,1 0-1 0 0,0 0 1 0 0,0 0 0 0 0,0 0 0 0 0,0-1 0 0 0,1 0-1 0 0,0 0 1 0 0,0 0 0 0 0,0-1 0 0 0,7 5-1 0 0,-8-7-358 0 0,1 0-1 0 0,-1-1 1 0 0,1 1-1 0 0,0-1 0 0 0,0 0 1 0 0,-1-1-1 0 0,1 1 1 0 0,0-1-1 0 0,0 0 1 0 0,7 0-1 0 0,-2 0-2439 0 0,5 0-1394 0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1:01.78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0 492 136 0 0,'0'0'10269'0'0,"1"5"-9677"0"0,0 15-116 0 0,-1-19-428 0 0,0 0 0 0 0,1-1 0 0 0,-1 1 0 0 0,0 0 0 0 0,1 0 0 0 0,-1-1 0 0 0,1 1 0 0 0,-1-1 0 0 0,0 1 0 0 0,1 0-1 0 0,0-1 1 0 0,-1 1 0 0 0,1-1 0 0 0,-1 1 0 0 0,1-1 0 0 0,0 0 0 0 0,-1 1 0 0 0,1-1 0 0 0,0 1 0 0 0,-1-1 0 0 0,1 0 0 0 0,0 0 0 0 0,-1 1 0 0 0,1-1 0 0 0,0 0 0 0 0,0 0-1 0 0,-1 0 1 0 0,2 0 0 0 0,24 1 813 0 0,-21-1-665 0 0,8-1-55 0 0,1-1 0 0 0,0 0 0 0 0,-1-1 0 0 0,1 0 0 0 0,-1-1 0 0 0,0 0 0 0 0,0-1 0 0 0,0-1 1 0 0,-1 0-1 0 0,21-13 0 0 0,-17 8 59 0 0,0-1 0 0 0,-1 0 1 0 0,0-1-1 0 0,-1 0 0 0 0,0-2 1 0 0,-1 1-1 0 0,11-17 0 0 0,-12 11 24 0 0,0-1-1 0 0,-1 0 0 0 0,-1-1 0 0 0,-1 1 0 0 0,7-26 1 0 0,19-117 1381 0 0,-35 162-1563 0 0,1-2 49 0 0,-1 0 0 0 0,1 1 0 0 0,0-1 0 0 0,0 1 0 0 0,0-1 0 0 0,0 1 0 0 0,1 0 0 0 0,2-5 0 0 0,-3 32-363 0 0,-36 148 467 0 0,32-161-186 0 0,-206 636 621 0 0,198-618-694 0 0,2 0-1 0 0,-9 44 1 0 0,12-16-9647 0 0</inkml:trace>
</inkml:ink>
</file>

<file path=ppt/ink/ink4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30.66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135 1 18300 0 0,'0'0'-1176'0'0,"-4"39"-1218"0"0,-12 129 2474 0 0,9-113-15 0 0,-18 70 0 0 0,10-62-40 0 0,-32 194 43 0 0,36-178 13 0 0,1 104-1 0 0,12-178-1395 0 0</inkml:trace>
</inkml:ink>
</file>

<file path=ppt/ink/ink4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31.00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610 0 19380 0 0,'0'0'-565'0'0,"-4"31"-2377"0"0,-15 101 3007 0 0,-35 106-1 0 0,8-37-192 0 0,40-160 107 0 0,1-1-1 0 0,2 73 1 0 0,3-110 78 0 0,0 0-1 0 0,1 0 1 0 0,-1 0 0 0 0,1 0 0 0 0,0 0-1 0 0,-1 0 1 0 0,3 5 0 0 0,5-2-1264 0 0,-7-6 880 0 0,0 0 1 0 0,-1 0-1 0 0,1 0 1 0 0,0 0-1 0 0,-1 0 1 0 0,1 0-1 0 0,0 0 1 0 0,-1 0-1 0 0,1-1 1 0 0,0 1-1 0 0,-1 0 0 0 0,1 0 1 0 0,0-1-1 0 0,-1 1 1 0 0,1 0-1 0 0,-1-1 1 0 0,2 0-1 0 0</inkml:trace>
  <inkml:trace contextRef="#ctx0" brushRef="#br0" timeOffset="1">0 433 11987 0 0,'0'0'664'0'0,"242"90"-616"0"0,-161-81-136 0 0,8-4-216 0 0,-6-1-617 0 0,3-1-711 0 0,-6-3-600 0 0,-22 2-705 0 0,-18-2-1648 0 0</inkml:trace>
</inkml:ink>
</file>

<file path=ppt/ink/ink4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31.40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191 1 9898 0 0,'0'0'804'0'0,"13"22"-417"0"0,4 5-191 0 0,17 39 0 0 0,-33-63-171 0 0,0 0 0 0 0,-1 0 0 0 0,1 0 0 0 0,0 0 0 0 0,-1 0 0 0 0,0 0 0 0 0,0 0 0 0 0,0 0 0 0 0,0 0 0 0 0,0 0 0 0 0,0 0 0 0 0,-1 0 0 0 0,0 0 0 0 0,1 0 0 0 0,-1 0 0 0 0,0 0 0 0 0,-1-1 0 0 0,1 1 0 0 0,0 0 0 0 0,-1 0 0 0 0,0-1 0 0 0,1 1 0 0 0,-1-1 0 0 0,-3 4 0 0 0,-2 3 80 0 0,-22 32 227 0 0,-2-2 0 0 0,-44 44 1 0 0,11-12-118 0 0,59-65-216 0 0,0 1-1 0 0,0-1 1 0 0,1 1 0 0 0,-5 9-1 0 0,8-14-7 0 0,1 0-1 0 0,-1 1 0 0 0,0-1 1 0 0,1 0-1 0 0,-1 0 0 0 0,1 0 1 0 0,-1 0-1 0 0,1 1 0 0 0,0 1 1 0 0,0-3 4 0 0,0 0 0 0 0,1 0 0 0 0,-1 0 0 0 0,0 0 0 0 0,0-1 1 0 0,1 1-1 0 0,-1 0 0 0 0,0 0 0 0 0,1-1 0 0 0,-1 1 0 0 0,0 0 0 0 0,1 0 0 0 0,-1-1 1 0 0,1 1-1 0 0,0 0 0 0 0,-1-1 0 0 0,1 1 0 0 0,0-1 0 0 0,-1 1 0 0 0,1-1 0 0 0,0 1 1 0 0,-1-1-1 0 0,2 1 0 0 0,5 2 39 0 0,0-1 0 0 0,0 0 0 0 0,0 0 0 0 0,0-1 0 0 0,1 0 0 0 0,-1 0 0 0 0,0-1-1 0 0,10 0 1 0 0,61-8 137 0 0,-70 6-164 0 0,125-20-1178 0 0,173-54 0 0 0,-209 43-5183 0 0,-68 21 1364 0 0</inkml:trace>
</inkml:ink>
</file>

<file path=ppt/ink/ink4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31.76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102 456 11282 0 0,'0'0'2877'0'0,"-17"32"-4381"0"0,-51 97 1338 0 0,65-124 146 0 0,0 0 0 0 0,1 0 0 0 0,0 1-1 0 0,0-1 1 0 0,0 1 0 0 0,-1 10 0 0 0,3-15 14 0 0,0 0 1 0 0,0 0-1 0 0,0 0 0 0 0,1 0 1 0 0,-1 0-1 0 0,0 0 1 0 0,0-1-1 0 0,1 1 0 0 0,-1 0 1 0 0,0 0-1 0 0,1 0 1 0 0,-1 0-1 0 0,1-1 1 0 0,-1 1-1 0 0,1 0 0 0 0,0 0 1 0 0,-1-1-1 0 0,1 1 1 0 0,1 1-1 0 0,3 3-18 0 0,-2-2 49 0 0,0 0-1 0 0,-1 0 1 0 0,2-1 0 0 0,-1 1-1 0 0,0-1 1 0 0,0 0 0 0 0,1 1 0 0 0,0-2-1 0 0,-1 1 1 0 0,1 0 0 0 0,0-1-1 0 0,0 1 1 0 0,0-1 0 0 0,4 0-1 0 0,-1 0 70 0 0,1 0-1 0 0,-1-1 0 0 0,1 0 1 0 0,-1 0-1 0 0,1-1 0 0 0,-1 0 1 0 0,9-2-1 0 0,6-4 177 0 0,-1 0 0 0 0,0-1 0 0 0,0-1 0 0 0,20-13 0 0 0,-2 1 111 0 0,-1-2-1 0 0,-2-2 1 0 0,0-1-1 0 0,-2-1 1 0 0,35-36 0 0 0,-56 49-234 0 0,-1 0 1 0 0,0 0 0 0 0,-1-2-1 0 0,-1 1 1 0 0,0-1 0 0 0,-1 0-1 0 0,-1-1 1 0 0,0 0-1 0 0,-1-1 1 0 0,-1 1 0 0 0,-1-1-1 0 0,-1 0 1 0 0,0-1 0 0 0,2-30-1 0 0,-6 36 10 0 0,1-1-1 0 0,-2 0 0 0 0,0 1 0 0 0,0-1 0 0 0,-1 1 0 0 0,-5-14 0 0 0,6 22-114 0 0,-1 0-1 0 0,0 1 1 0 0,0-1 0 0 0,0 1-1 0 0,-1-1 1 0 0,1 1 0 0 0,-1 0-1 0 0,0 0 1 0 0,-1 0 0 0 0,1 0-1 0 0,0 1 1 0 0,-1-1 0 0 0,0 1-1 0 0,0 0 1 0 0,0 0 0 0 0,0 1-1 0 0,-1-1 1 0 0,1 1 0 0 0,-8-3-1 0 0,2 1-123 0 0,0 1-1 0 0,0 1 0 0 0,0 0 0 0 0,0 0 1 0 0,0 1-1 0 0,-1 0 0 0 0,1 1 1 0 0,0 0-1 0 0,-1 0 0 0 0,1 1 1 0 0,-13 3-1 0 0,8 0 62 0 0,0 1-1 0 0,1 0 1 0 0,-1 0-1 0 0,2 2 1 0 0,-1 0-1 0 0,-25 17 0 0 0,19-9-551 0 0,0 1 0 0 0,2 0 0 0 0,-29 33 0 0 0,29-28-1900 0 0,2 1 1 0 0,-26 43-1 0 0,25-29-7641 0 0</inkml:trace>
  <inkml:trace contextRef="#ctx0" brushRef="#br0" timeOffset="1">746 976 20996 0 0,'0'0'-224'0'0,"-82"194"-1664"0"0,44-142 1168 0 0,-4 7-1241 0 0,3-15-2560 0 0,17-13-6905 0 0</inkml:trace>
</inkml:ink>
</file>

<file path=ppt/ink/ink4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11.58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361 94 1432 0 0,'0'0'9138'0'0,"5"-9"-8566"0"0,27-40 883 0 0,-32 48-1349 0 0,1 1-1 0 0,0-1 1 0 0,-1 1-1 0 0,1-1 1 0 0,-1 0-1 0 0,0 1 0 0 0,1-1 1 0 0,-1 0-1 0 0,1 0 1 0 0,-1 1-1 0 0,0-1 1 0 0,0 0-1 0 0,1 0 0 0 0,-1 1 1 0 0,0-1-1 0 0,0 0 1 0 0,0 0-1 0 0,0 0 1 0 0,0 0-1 0 0,0 1 0 0 0,0-1 1 0 0,0 0-1 0 0,0 0 1 0 0,0 0-1 0 0,-1 1 1 0 0,1-1-1 0 0,0 0 1 0 0,-1 0-1 0 0,1 1 0 0 0,0-1 1 0 0,-2-1-1 0 0,1 1-40 0 0,0 0-1 0 0,0 0 1 0 0,0 0 0 0 0,-1 0-1 0 0,1 0 1 0 0,-1 1-1 0 0,1-1 1 0 0,0 0-1 0 0,-1 1 1 0 0,1-1-1 0 0,-1 1 1 0 0,1-1 0 0 0,-1 1-1 0 0,-2 0 1 0 0,-1-1-117 0 0,-1 1 1 0 0,1 0 0 0 0,-1 0 0 0 0,0 1-1 0 0,1 0 1 0 0,-1 0 0 0 0,1 0-1 0 0,-1 0 1 0 0,1 1 0 0 0,0 0 0 0 0,-1 0-1 0 0,1 1 1 0 0,0-1 0 0 0,1 1 0 0 0,-7 4-1 0 0,-4 5-60 0 0,1 1 0 0 0,0 0 0 0 0,-14 18 0 0 0,-19 18 99 0 0,46-48-29 0 0,-1 0-1 0 0,1 0 1 0 0,0 0-1 0 0,0 0 1 0 0,1 0-1 0 0,-1 0 1 0 0,0 0-1 0 0,0 0 1 0 0,1 1-1 0 0,-1-1 1 0 0,0 0-1 0 0,1 0 1 0 0,-1 1 0 0 0,1-1-1 0 0,0 0 1 0 0,-1 1-1 0 0,1-1 1 0 0,0 1-1 0 0,0-1 1 0 0,0 0-1 0 0,0 1 1 0 0,0 1-1 0 0,0-1 22 0 0,1 0 1 0 0,0 1-1 0 0,0-1 0 0 0,0 0 0 0 0,0 1 0 0 0,0-1 0 0 0,1 0 0 0 0,-1 0 0 0 0,0 0 0 0 0,1 0 0 0 0,3 3 0 0 0,5 4 77 0 0,0-1 1 0 0,1 0-1 0 0,20 12 0 0 0,-27-17-63 0 0,110 67 162 0 0,-113-69-135 0 0,-1-1 1 0 0,1 1-1 0 0,0 0 0 0 0,-1-1 1 0 0,1 1-1 0 0,0 0 0 0 0,-1-1 1 0 0,1 1-1 0 0,-1 0 0 0 0,1 0 1 0 0,-1-1-1 0 0,0 1 0 0 0,1 0 1 0 0,-1 0-1 0 0,0 0 0 0 0,1 0 1 0 0,-1-1-1 0 0,0 1 0 0 0,0 0 0 0 0,0 0 1 0 0,0 0-1 0 0,0 0 0 0 0,0 0 1 0 0,0 0-1 0 0,0-1 0 0 0,0 1 1 0 0,0 0-1 0 0,-1 0 0 0 0,1 0 1 0 0,0 0-1 0 0,0 0 0 0 0,-1-1 1 0 0,1 1-1 0 0,-1 0 0 0 0,1 0 0 0 0,-1-1 1 0 0,1 1-1 0 0,-1 0 0 0 0,1 0 1 0 0,-1-1-1 0 0,0 1 0 0 0,1-1 1 0 0,-1 1-1 0 0,-1 0 0 0 0,-3 4 258 0 0,-1 0-1 0 0,0 0 0 0 0,-10 7 0 0 0,16-12-275 0 0,-10 5 193 0 0,1 0 0 0 0,-1-1 0 0 0,1 0 0 0 0,-1 0 0 0 0,0-1 0 0 0,-1 0 0 0 0,1-1 0 0 0,-15 2 0 0 0,-13-1 255 0 0,-39-2 1 0 0,-5 0-476 0 0,81-1-40 0 0,1 0 1 0 0,-1-1 0 0 0,0 1-1 0 0,1 0 1 0 0,-1 0-1 0 0,0 1 1 0 0,1-1-1 0 0,-1 0 1 0 0,1 0-1 0 0,-1 0 1 0 0,0 0 0 0 0,1 0-1 0 0,-1 1 1 0 0,1-1-1 0 0,-1 0 1 0 0,0 1-1 0 0,1-1 1 0 0,-1 0 0 0 0,1 1-1 0 0,-1-1 1 0 0,1 0-1 0 0,-1 1 1 0 0,1-1-1 0 0,0 1 1 0 0,-1-1-1 0 0,0 2 1 0 0,0 10-7078 0 0,1-11 5951 0 0</inkml:trace>
</inkml:ink>
</file>

<file path=ppt/ink/ink4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06.25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1648 4537 0 0,'0'0'9186'0'0,"18"-27"-8775"0"0,57-89 11 0 0,111-128 908 0 0,-125 172-1117 0 0,-49 57-180 0 0,226-290 510 0 0,-193 239-403 0 0,-2-2 1 0 0,61-133 0 0 0,-75 128 8 0 0,-2-2 0 0 0,-4-1-1 0 0,-3 0 1 0 0,12-99 0 0 0,-31 117 903 0 0,-1 58-1070 0 0,-1 0-1 0 0,1 0 0 0 0,0 0 0 0 0,-1 0 1 0 0,1 0-1 0 0,0 0 0 0 0,-1 0 0 0 0,1 0 1 0 0,0 0-1 0 0,-1 0 0 0 0,1 0 0 0 0,0 0 1 0 0,-1 1-1 0 0,1-1 0 0 0,0 0 0 0 0,-1 0 0 0 0,1 0 1 0 0,0 0-1 0 0,0 1 0 0 0,-1-1 0 0 0,1 0 1 0 0,0 0-1 0 0,0 1 0 0 0,-1-1 0 0 0,1 0 1 0 0,0 1-1 0 0,0-1 0 0 0,0 0 0 0 0,-1 0 1 0 0,1 1-1 0 0,-46 93-810 0 0,-47 133 0 0 0,81-190 715 0 0,1 0 0 0 0,3 1-1 0 0,0 0 1 0 0,3 1 0 0 0,1 0-1 0 0,3 75 1 0 0,2-103 36 0 0,0-1 0 0 0,1 1-1 0 0,0-1 1 0 0,1 0 0 0 0,0 0 0 0 0,1 0-1 0 0,0 0 1 0 0,0-1 0 0 0,1 1 0 0 0,0-1 0 0 0,7 9-1 0 0,-9-15 98 0 0,0 1 0 0 0,0-1 0 0 0,0 1 0 0 0,0-1-1 0 0,0 0 1 0 0,1 0 0 0 0,-1-1 0 0 0,1 1 0 0 0,0-1-1 0 0,0 0 1 0 0,0 0 0 0 0,0 0 0 0 0,0 0 0 0 0,0-1-1 0 0,1 0 1 0 0,-1 0 0 0 0,0 0 0 0 0,1 0 0 0 0,-1 0-1 0 0,1-1 1 0 0,-1 0 0 0 0,0 0 0 0 0,1 0 0 0 0,-1-1-1 0 0,1 1 1 0 0,-1-1 0 0 0,1 0 0 0 0,4-2 0 0 0,-1-1 88 0 0,1 0 1 0 0,-1 0 0 0 0,0-1-1 0 0,0 0 1 0 0,-1-1-1 0 0,1 1 1 0 0,-1-1 0 0 0,0-1-1 0 0,6-7 1 0 0,7-9 242 0 0,23-35 0 0 0,-17 21-108 0 0,-3-1 1 0 0,-1-1-1 0 0,-1-1 0 0 0,-3-1 0 0 0,-1-1 1 0 0,-2 0-1 0 0,-2-1 0 0 0,8-44 0 0 0,-3-21 500 0 0,-51 335-2666 0 0,31-212 1816 0 0,-2 17 122 0 0,-2 8-31 0 0,2 1 0 0 0,1 0 0 0 0,3 0 0 0 0,5 58 0 0 0,-4-92 1 0 0,1 0 0 0 0,0 0-1 0 0,0-1 1 0 0,0 1 0 0 0,1-1 0 0 0,0 1 0 0 0,0-1 0 0 0,6 9 0 0 0,-7-12-17 0 0,1 0 0 0 0,-1 0 1 0 0,0 0-1 0 0,1-1 1 0 0,0 1-1 0 0,-1-1 1 0 0,1 0-1 0 0,0 0 0 0 0,0 0 1 0 0,0 0-1 0 0,1-1 1 0 0,-1 1-1 0 0,0-1 1 0 0,1 0-1 0 0,-1 1 0 0 0,0-2 1 0 0,1 1-1 0 0,4 0 1 0 0,25 0-2254 0 0,-24-1-347 0 0,7 0-7011 0 0</inkml:trace>
</inkml:ink>
</file>

<file path=ppt/ink/ink4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06.61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276 79 10506 0 0,'0'0'-81'0'0,"-30"11"109"0"0,-94 36 19 0 0,78-23-5 0 0,30-7 7 0 0,8-8-24 0 0,2-1-28 0 0,0 1 0 0 0,1-1 0 0 0,0 1 0 0 0,0 0 0 0 0,1 1 0 0 0,0-1 0 0 0,0 1 0 0 0,1 0 0 0 0,0 0 0 0 0,1 0 0 0 0,0 0 0 0 0,1 0 0 0 0,0 0 1 0 0,1 16-1 0 0,0-23 11 0 0,0 1 0 0 0,0-1 0 0 0,1 0 0 0 0,-1 1 0 0 0,1-1 0 0 0,0 0 0 0 0,0 0 0 0 0,0 1 0 0 0,0-1 0 0 0,1 0 0 0 0,-1 0 0 0 0,1 0 0 0 0,-1-1 1 0 0,1 1-1 0 0,0 0 0 0 0,5 4 0 0 0,-3-4 44 0 0,0 1 1 0 0,1-1-1 0 0,-1 0 0 0 0,1 0 1 0 0,0 0-1 0 0,0-1 1 0 0,0 1-1 0 0,0-1 1 0 0,8 1-1 0 0,3 1 151 0 0,1-1 1 0 0,-1-1-1 0 0,1 0 1 0 0,0-2-1 0 0,30-2 0 0 0,-28 0 15 0 0,0-1 0 0 0,-1-1 0 0 0,0-1 0 0 0,1-1 0 0 0,-2 0 0 0 0,1-2 0 0 0,30-16 0 0 0,-27 11 346 0 0,-2 0 1 0 0,1-1-1 0 0,-2-1 0 0 0,0-1 0 0 0,30-33 0 0 0,-39 38-207 0 0,-1 0 0 0 0,0 0 0 0 0,-1-1 0 0 0,0 0 0 0 0,-1 0 0 0 0,9-26 0 0 0,-13 32-290 0 0,-1 0 1 0 0,1 0-1 0 0,-1 0 0 0 0,0 0 0 0 0,0 0 0 0 0,-1 0 0 0 0,0-1 0 0 0,0 1 0 0 0,0 0 0 0 0,-1 0 0 0 0,0 0 0 0 0,0-1 0 0 0,-1 1 0 0 0,1 0 0 0 0,-1 1 0 0 0,-1-1 0 0 0,-3-8 1 0 0,4 11-90 0 0,0 0 0 0 0,0 1 0 0 0,-1-1 1 0 0,1 0-1 0 0,-1 1 0 0 0,1 0 0 0 0,-1-1 1 0 0,0 1-1 0 0,0 0 0 0 0,0 0 1 0 0,0 1-1 0 0,0-1 0 0 0,0 1 0 0 0,-1-1 1 0 0,1 1-1 0 0,0 0 0 0 0,-1 0 0 0 0,1 1 1 0 0,-1-1-1 0 0,1 1 0 0 0,-1 0 1 0 0,1-1-1 0 0,-1 1 0 0 0,1 1 0 0 0,-1-1 1 0 0,-3 1-1 0 0,-3 1-162 0 0,-1 1 0 0 0,1-1 1 0 0,0 2-1 0 0,0-1 0 0 0,0 1 1 0 0,1 1-1 0 0,-13 7 0 0 0,-65 48-5030 0 0,57-36-4739 0 0</inkml:trace>
</inkml:ink>
</file>

<file path=ppt/ink/ink4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07.9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330 1 1368 0 0,'0'0'10565'0'0,"-1"3"-10461"0"0,-3 6 27 0 0,1 0 0 0 0,0 0 0 0 0,0 0 0 0 0,1 0 0 0 0,-1 16 0 0 0,-2 3 77 0 0,-30 118 1005 0 0,-62 164 0 0 0,52-175-919 0 0,1-11-6 0 0,-22 72-41 0 0,61-176-505 0 0,0-1 1 0 0,2 1-1 0 0,-2 30 0 0 0,16-56-9162 0 0</inkml:trace>
</inkml:ink>
</file>

<file path=ppt/ink/ink4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08.32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187 1 8330 0 0,'0'0'4429'0'0,"0"5"-4369"0"0,-3 42 474 0 0,-3-1 1 0 0,-23 90 0 0 0,18-87-322 0 0,-26 105 291 0 0,-31 157-99 0 0,63-275-531 0 0,0 71 1 0 0,-14-150-12516 0 0,15 34 9988 0 0</inkml:trace>
</inkml:ink>
</file>

<file path=ppt/ink/ink4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08.64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7 5153 0 0,'0'0'8357'0'0,"36"-1"-9739"0"0,122-5 1403 0 0,-125 6-41 0 0,-1 2 0 0 0,33 5 0 0 0,-26-2-66 0 0,107 12-1289 0 0,-51-4-4003 0 0,-64-8 128 0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1:02.12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6 159 4857 0 0,'0'0'14883'0'0,"-1"8"-14269"0"0,-2 4-490 0 0,1 4 548 0 0,3-16-640 0 0,0-1 0 0 0,0 1 0 0 0,0 0 0 0 0,0-1 1 0 0,0 1-1 0 0,0-1 0 0 0,-1 1 0 0 0,1-1 0 0 0,0 1 0 0 0,0-1 0 0 0,0 1 0 0 0,-1-1 1 0 0,1 0-1 0 0,0 1 0 0 0,-1-1 0 0 0,1 0 0 0 0,-1 0 0 0 0,1 1 0 0 0,-1-1 1 0 0,1-2-1 0 0,7-7 17 0 0,0 0 0 0 0,-1-1 0 0 0,-1 0 0 0 0,0 0 0 0 0,0 0 0 0 0,-1-1 0 0 0,-1 0 1 0 0,6-22-1 0 0,2-24-8742 0 0</inkml:trace>
</inkml:ink>
</file>

<file path=ppt/ink/ink4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09.00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118 1 1744 0 0,'0'0'6038'0'0,"22"16"-5262"0"0,65 54-37 0 0,-84-67-675 0 0,0-1 1 0 0,-1 1 0 0 0,1 0 0 0 0,-1 0-1 0 0,1-1 1 0 0,-1 2 0 0 0,3 3 0 0 0,-5-6-41 0 0,0 0 1 0 0,0-1 0 0 0,1 1 0 0 0,-1 0-1 0 0,0 0 1 0 0,0-1 0 0 0,0 1 0 0 0,0 0 0 0 0,0 0-1 0 0,0 0 1 0 0,0-1 0 0 0,0 1 0 0 0,0 0 0 0 0,0 0-1 0 0,-1-1 1 0 0,1 2 0 0 0,-1 5 183 0 0,0 0-61 0 0,0 0 1 0 0,0-1-1 0 0,0 1 1 0 0,-1 0 0 0 0,1-1-1 0 0,-2 1 1 0 0,1-1 0 0 0,-6 10-1 0 0,-31 48 467 0 0,30-50-519 0 0,-4 5 231 0 0,-1 0 0 0 0,-1-1 0 0 0,0 0-1 0 0,-2-1 1 0 0,1-1 0 0 0,-33 24 0 0 0,8-9 1838 0 0,77-37-2289 0 0,469-130 617 0 0,-476 126-509 0 0,-24 8-263 0 0,1-1 1 0 0,0 1-1 0 0,0 1 0 0 0,0-1 0 0 0,0 1 1 0 0,8-1-1 0 0</inkml:trace>
</inkml:ink>
</file>

<file path=ppt/ink/ink4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09.32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189 268 8650 0 0,'0'0'2474'0'0,"-30"31"-2338"0"0,-91 98-32 0 0,115-122-92 0 0,1-1 0 0 0,-1 2 0 0 0,1-1 0 0 0,-7 14-1 0 0,11-19-6 0 0,0-1 0 0 0,1 1 0 0 0,0-1 0 0 0,-1 1-1 0 0,1 0 1 0 0,0-1 0 0 0,-1 1 0 0 0,1-1-1 0 0,0 1 1 0 0,0 0 0 0 0,1-1 0 0 0,-1 4 0 0 0,2 7 27 0 0,-3-2 4 0 0,1-1 0 0 0,1 1-1 0 0,0 0 1 0 0,0-1 0 0 0,1 1-1 0 0,6 17 1 0 0,-7-24 5 0 0,0 0-1 0 0,1 0 1 0 0,0 0-1 0 0,0 0 1 0 0,-1 0-1 0 0,2-1 1 0 0,-1 1-1 0 0,0-1 1 0 0,0 0 0 0 0,1 0-1 0 0,-1 0 1 0 0,1 0-1 0 0,0 0 1 0 0,0 0-1 0 0,0 0 1 0 0,-1-1-1 0 0,1 0 1 0 0,1 1 0 0 0,-1-1-1 0 0,0 0 1 0 0,0-1-1 0 0,0 1 1 0 0,7 0-1 0 0,2 0 173 0 0,-1-1 0 0 0,1 0-1 0 0,0-1 1 0 0,0 0-1 0 0,0-1 1 0 0,-1 0-1 0 0,1-1 1 0 0,-1 0 0 0 0,18-8-1 0 0,7-6 460 0 0,50-31 0 0 0,-72 40-529 0 0,5-3 90 0 0,-2-1-1 0 0,1 0 1 0 0,-2-1-1 0 0,0-1 1 0 0,0-1 0 0 0,-2 0-1 0 0,21-27 1 0 0,-27 30-93 0 0,0 0 0 0 0,-1 0 0 0 0,-1-1 1 0 0,0 0-1 0 0,0 0 0 0 0,-2 0 0 0 0,1-1 1 0 0,-2 1-1 0 0,0-1 0 0 0,0 0 0 0 0,-2 0 0 0 0,1-19 1 0 0,-2 20-78 0 0,0 0 1 0 0,-1 0 0 0 0,-1 0-1 0 0,0 0 1 0 0,-6-19 0 0 0,5 25-43 0 0,0-1 1 0 0,0 1-1 0 0,-1 0 0 0 0,1 1 1 0 0,-2-1-1 0 0,1 1 1 0 0,-1 0-1 0 0,0 0 0 0 0,0 0 1 0 0,-10-9-1 0 0,6 9-152 0 0,1 1 0 0 0,-1-1-1 0 0,0 2 1 0 0,0-1 0 0 0,0 1 0 0 0,-1 0-1 0 0,1 1 1 0 0,-1 0 0 0 0,0 1 0 0 0,0 0 0 0 0,0 0-1 0 0,0 1 1 0 0,0 1 0 0 0,0-1 0 0 0,0 2-1 0 0,-1-1 1 0 0,1 1 0 0 0,0 1 0 0 0,0 0 0 0 0,0 0-1 0 0,1 1 1 0 0,-1 0 0 0 0,1 1 0 0 0,-1 0-1 0 0,1 1 1 0 0,0 0 0 0 0,1 0 0 0 0,-1 1-1 0 0,-12 10 1 0 0,-11 20-2715 0 0,14-11-1988 0 0,6-1-4204 0 0</inkml:trace>
</inkml:ink>
</file>

<file path=ppt/ink/ink4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10.12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1 491 2921 0 0,'0'0'8836'0'0,"2"-4"-9029"0"0,0 1 286 0 0,0-1 0 0 0,1 1 0 0 0,-1 0 0 0 0,1 0 0 0 0,0 0 0 0 0,0 0 0 0 0,0 0-1 0 0,6-3 1 0 0,36-22 635 0 0,-9 7-273 0 0,-9 3 88 0 0,-1-1 0 0 0,-1-1 0 0 0,-1-1 0 0 0,32-36 0 0 0,-48 48-380 0 0,0-1 1 0 0,-1-1-1 0 0,0 0 0 0 0,-1 0 0 0 0,0 0 1 0 0,-1 0-1 0 0,0-1 0 0 0,0 0 0 0 0,-1 0 1 0 0,-1-1-1 0 0,0 1 0 0 0,-1 0 0 0 0,-1-1 0 0 0,1-16 1 0 0,-2 22-63 0 0,0 0 1 0 0,0 0 0 0 0,-1 0 0 0 0,-1 0 0 0 0,1 0-1 0 0,-1 0 1 0 0,-3-8 0 0 0,5 13-91 0 0,-1 1 0 0 0,0 0 0 0 0,1 0 0 0 0,-1 0-1 0 0,0 0 1 0 0,0 0 0 0 0,1 0 0 0 0,-1 0 0 0 0,0 0 0 0 0,0 0 0 0 0,0 0 0 0 0,0 0 0 0 0,0 1-1 0 0,0-1 1 0 0,0 0 0 0 0,-1 1 0 0 0,1-1 0 0 0,-2 0 0 0 0,1 1-54 0 0,0 0-1 0 0,0 0 1 0 0,0 0 0 0 0,1 0 0 0 0,-1 0-1 0 0,0 1 1 0 0,0-1 0 0 0,0 1 0 0 0,1-1-1 0 0,-1 1 1 0 0,0 0 0 0 0,1-1 0 0 0,-1 1-1 0 0,0 0 1 0 0,1 0 0 0 0,-1 0 0 0 0,-1 2-1 0 0,-51 41-280 0 0,2 2-1 0 0,-78 88 1 0 0,124-128 359 0 0,4-4-68 0 0,0 1 0 0 0,0-1 0 0 0,0 0 0 0 0,0 0 0 0 0,0 1-1 0 0,0-1 1 0 0,1 1 0 0 0,-1 0 0 0 0,1-1 0 0 0,0 1-1 0 0,0 0 1 0 0,0 0 0 0 0,0 0 0 0 0,0 0 0 0 0,1 0 0 0 0,-1 0-1 0 0,1 0 1 0 0,0 3 0 0 0,4 172 25 0 0,-1-143 9 0 0,2 0 1 0 0,1 0-1 0 0,10 34 0 0 0,-6-31-7 0 0,5 19-7 0 0,-14-52 12 0 0,1 0-1 0 0,0 0 0 0 0,1 0 0 0 0,-1 0 0 0 0,1-1 0 0 0,0 1 0 0 0,0-1 0 0 0,4 5 0 0 0,-5-8-1 0 0,-1 0 0 0 0,1 0-1 0 0,-1 0 1 0 0,1 0-1 0 0,-1 0 1 0 0,1 0-1 0 0,-1 0 1 0 0,1-1-1 0 0,0 1 1 0 0,0-1 0 0 0,-1 1-1 0 0,1-1 1 0 0,0 0-1 0 0,0 1 1 0 0,-1-1-1 0 0,1 0 1 0 0,0 0 0 0 0,0-1-1 0 0,0 1 1 0 0,-1 0-1 0 0,4-1 1 0 0,36-15-58 0 0,-37 14 41 0 0,54-25-651 0 0,32-14-1807 0 0,-29 14-2800 0 0,-20 10-3521 0 0</inkml:trace>
</inkml:ink>
</file>

<file path=ppt/ink/ink4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12.57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325 58 11282 0 0,'0'0'1010'0'0,"16"-12"-926"0"0,50-31-193 0 0,-55 40-3 0 0,-10 11 105 0 0,-9 17 169 0 0,6-20-100 0 0,-30 91 876 0 0,-40 101 320 0 0,44-143-850 0 0,-2-1-1 0 0,-45 61 1 0 0,-3-11-1064 0 0,-6-3-4138 0 0,74-89-4323 0 0</inkml:trace>
</inkml:ink>
</file>

<file path=ppt/ink/ink4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13.72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778 456 1272 0 0,'0'0'11407'0'0,"-31"7"-10427"0"0,-94 21-237 0 0,117-26-634 0 0,1-1 0 0 0,0 0 0 0 0,-1-1 0 0 0,-9 0 1 0 0,15 0-74 0 0,1 0 0 0 0,-1 0 0 0 0,1-1 0 0 0,-1 1 0 0 0,1-1 0 0 0,-1 0 1 0 0,1 1-1 0 0,-1-1 0 0 0,1 0 0 0 0,-2-1 0 0 0,-6-3 130 0 0,-2 0-101 0 0,0-1 0 0 0,0 0 0 0 0,0 0-1 0 0,1-2 1 0 0,0 1 0 0 0,1-1 0 0 0,0 0-1 0 0,0-1 1 0 0,0 0 0 0 0,1-1 0 0 0,1 0-1 0 0,-1 0 1 0 0,2 0 0 0 0,-1-1 0 0 0,2 0-1 0 0,-1 0 1 0 0,2-1 0 0 0,-1 1 0 0 0,1-1 0 0 0,1 0-1 0 0,0 0 1 0 0,1 0 0 0 0,0-1 0 0 0,1-19-1 0 0,0 26-138 0 0,1-1-1 0 0,0 0 1 0 0,0 1-1 0 0,1-1 1 0 0,0 0-1 0 0,0 1 1 0 0,1-1-1 0 0,-1 1 1 0 0,1 0 0 0 0,1-1-1 0 0,-1 1 1 0 0,1 0-1 0 0,0 0 1 0 0,1 1-1 0 0,-1-1 1 0 0,1 0-1 0 0,0 1 1 0 0,1 0-1 0 0,6-7 1 0 0,3 1-26 0 0,0 1 0 0 0,0 0 1 0 0,1 0-1 0 0,0 1 0 0 0,1 1 1 0 0,17-6-1 0 0,-21 9 39 0 0,0 2 0 0 0,0-1 1 0 0,1 1-1 0 0,0 1 0 0 0,-1 0 0 0 0,1 1 0 0 0,0 1 1 0 0,0 0-1 0 0,13 1 0 0 0,-21 0 1 0 0,0 0 1 0 0,0 0-1 0 0,1 0 1 0 0,-1 1-1 0 0,0-1 0 0 0,0 1 1 0 0,0 1-1 0 0,-1-1 0 0 0,1 1 1 0 0,0 0-1 0 0,-1 0 0 0 0,0 0 1 0 0,0 0-1 0 0,0 1 1 0 0,4 4-1 0 0,-3-1 29 0 0,0-1 0 0 0,0 1 0 0 0,-1 0 0 0 0,0 1 1 0 0,0-1-1 0 0,-1 1 0 0 0,0 0 0 0 0,4 16 0 0 0,-3-5 89 0 0,-1 1 0 0 0,-1 0 0 0 0,-1 0 1 0 0,-1 0-1 0 0,0 0 0 0 0,-2 0 0 0 0,-5 28 0 0 0,-2-12 47 0 0,-1-1 0 0 0,-2 0-1 0 0,-1-1 1 0 0,-2 0 0 0 0,-19 32-1 0 0,-3-3 133 0 0,-71 89 0 0 0,82-120 1 0 0,-2-2 1 0 0,-1 0-1 0 0,-1-2 0 0 0,-1-2 1 0 0,-2 0-1 0 0,0-2 0 0 0,-2-2 1 0 0,0-1-1 0 0,-1-2 1 0 0,-1-1-1 0 0,-55 17 0 0 0,73-28 261 0 0,0-2 0 0 0,-1 0 1 0 0,1-1-1 0 0,-26 2 0 0 0,65-23-975 0 0,7-4 344 0 0,13-9 59 0 0,-4 10 3 0 0,0 1-1 0 0,59-22 1 0 0,-80 37-3 0 0,0-1 1 0 0,0 2-1 0 0,0 0 1 0 0,1 0-1 0 0,-1 2 1 0 0,1 0-1 0 0,-1 0 0 0 0,1 2 1 0 0,-1 0-1 0 0,16 3 1 0 0,-15 0-9 0 0,-1 1 1 0 0,0 1-1 0 0,-1 0 0 0 0,1 1 0 0 0,22 15 1 0 0,-25-14 74 0 0,0-1 1 0 0,1 0 0 0 0,0 0-1 0 0,0-2 1 0 0,1 0 0 0 0,-1 0-1 0 0,25 4 1 0 0,-22-8-158 0 0,0-1 0 0 0,0 0-1 0 0,0-1 1 0 0,0-1 0 0 0,-1 0 0 0 0,1-2-1 0 0,0 1 1 0 0,26-12 0 0 0,8-6-3526 0 0,57-34 0 0 0,-68 34 119 0 0,-14 7-1822 0 0</inkml:trace>
</inkml:ink>
</file>

<file path=ppt/ink/ink4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14.15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70 0 11202 0 0,'0'0'-94'0'0,"-12"34"-256"0"0,-38 107 276 0 0,49-135 69 0 0,-1-1-1 0 0,1 0 1 0 0,0 1 0 0 0,0-1 0 0 0,0 1 0 0 0,1-1 0 0 0,0 1 0 0 0,1 5 0 0 0,-1-9 5 0 0,1 0 0 0 0,-1 1 1 0 0,1-1-1 0 0,0 0 0 0 0,0 0 1 0 0,0 0-1 0 0,0-1 0 0 0,0 1 1 0 0,0 0-1 0 0,1 0 1 0 0,1 1-1 0 0,3 5 22 0 0,-1-2 57 0 0,0 0-1 0 0,0-1 1 0 0,1 1 0 0 0,-1-1 0 0 0,1 0 0 0 0,1-1 0 0 0,-1 0 0 0 0,1 0 0 0 0,0 0 0 0 0,-1 0 0 0 0,2-1 0 0 0,-1 0 0 0 0,0-1-1 0 0,1 0 1 0 0,-1 0 0 0 0,1 0 0 0 0,-1-1 0 0 0,1 0 0 0 0,0-1 0 0 0,11 0 0 0 0,-3-1 134 0 0,0 0 1 0 0,0-1 0 0 0,0-1-1 0 0,0 0 1 0 0,-1-1-1 0 0,0-1 1 0 0,0 0-1 0 0,28-15 1 0 0,-24 11 65 0 0,-1-2 0 0 0,0-1 1 0 0,26-21-1 0 0,-39 29-110 0 0,-1 0-1 0 0,0 0 1 0 0,0-1 0 0 0,0 1-1 0 0,-1-1 1 0 0,1 0 0 0 0,-1 0-1 0 0,0-1 1 0 0,-1 1 0 0 0,1 0-1 0 0,-1-1 1 0 0,0 0 0 0 0,-1 1-1 0 0,1-1 1 0 0,-1 0 0 0 0,0 0-1 0 0,0-10 1 0 0,-13 34-992 0 0,4-10 628 0 0,-23 40 84 0 0,3 1-1 0 0,-38 85 1 0 0,53-101 93 0 0,2 1 0 0 0,1 0 0 0 0,1 0 1 0 0,2 1-1 0 0,-3 50 0 0 0,7-23 5 0 0,3-33 46 0 0,-1 0 1 0 0,-9 42-1 0 0,9-65-2 0 0,-1 1 0 0 0,0-1 0 0 0,0 1 0 0 0,-1-1 0 0 0,0 0 0 0 0,0 0 0 0 0,-1 0 0 0 0,1 0 0 0 0,-1-1 0 0 0,0 1 0 0 0,-1-1 0 0 0,1 0 0 0 0,-1 0 0 0 0,-6 4 0 0 0,7-5-180 0 0,1 0-1464 0 0</inkml:trace>
</inkml:ink>
</file>

<file path=ppt/ink/ink4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14.52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11346 0 0,'0'0'1481'0'0,"189"131"-3106"0"0,-135-121 1577 0 0,5-3-280 0 0,2-5-856 0 0,0-2-1152 0 0,-17 0-1505 0 0,-13 0 376 0 0</inkml:trace>
</inkml:ink>
</file>

<file path=ppt/ink/ink4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14.8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392 82 12611 0 0,'0'0'274'0'0,"32"-13"-1786"0"0,99-41 1603 0 0,-83 40-32 0 0,-26 14-12 0 0,-10 1-36 0 0,-8 0-27 0 0,0-1-1 0 0,0 1 1 0 0,0-1-1 0 0,1 1 1 0 0,-1 0-1 0 0,0 1 1 0 0,0-1-1 0 0,0 1 0 0 0,-1 0 1 0 0,1 0-1 0 0,0 0 1 0 0,-1 0-1 0 0,1 0 1 0 0,-1 1-1 0 0,1 0 1 0 0,-1 0-1 0 0,0 0 1 0 0,0 0-1 0 0,-1 0 1 0 0,4 6-1 0 0,-2-3 41 0 0,-1 1 0 0 0,0 0 0 0 0,0 0 0 0 0,-1 0 0 0 0,0 0 0 0 0,0 1 0 0 0,0-1 0 0 0,-1 1 0 0 0,0-1 0 0 0,-1 14 0 0 0,0-8 83 0 0,0 0-1 0 0,-1 0 0 0 0,-1 0 1 0 0,0 0-1 0 0,-1 0 0 0 0,0 0 1 0 0,-1-1-1 0 0,0 1 0 0 0,-1-1 0 0 0,-1 0 1 0 0,0-1-1 0 0,0 1 0 0 0,-1-1 1 0 0,-1 0-1 0 0,1-1 0 0 0,-18 17 1 0 0,16-18 98 0 0,-1-1 0 0 0,-1 0 0 0 0,0 0 0 0 0,0-1 1 0 0,0-1-1 0 0,-1 0 0 0 0,0 0 0 0 0,0-1 0 0 0,-1-1 1 0 0,1 0-1 0 0,-23 4 0 0 0,-4-2 311 0 0,-1-2 1 0 0,-59-1-1 0 0,69-6-127 0 0,30 3-355 0 0,-1 0-1 0 0,0 0 1 0 0,0 0 0 0 0,0 0-1 0 0,1-1 1 0 0,-1 1 0 0 0,0 0-1 0 0,0 0 1 0 0,0-1 0 0 0,1 1-1 0 0,-1-1 1 0 0,0 1 0 0 0,1 0-1 0 0,-1-1 1 0 0,0 1 0 0 0,1-1-1 0 0,-1 0 1 0 0,0 1 0 0 0,1-1-1 0 0,-1 1 1 0 0,1-1 0 0 0,-1 0-1 0 0,1 1 1 0 0,-1-1 0 0 0,1 0-1 0 0,0 0 1 0 0,-1 0 0 0 0,1 1-1 0 0,0-2 1 0 0,0 1-80 0 0,1 0 1 0 0,-1 0-1 0 0,1 0 0 0 0,-1 1 0 0 0,1-1 1 0 0,0 0-1 0 0,-1 0 0 0 0,1 1 1 0 0,0-1-1 0 0,-1 0 0 0 0,1 1 1 0 0,0-1-1 0 0,0 0 0 0 0,0 1 0 0 0,0-1 1 0 0,0 1-1 0 0,1-1 0 0 0,22-10-460 0 0,-18 9 419 0 0,9-5-27 0 0,1 1 0 0 0,0 0-1 0 0,0 2 1 0 0,1 0 0 0 0,-1 0 0 0 0,1 2 0 0 0,0 0 0 0 0,0 1 0 0 0,-1 1 0 0 0,24 2 0 0 0,-34-1 68 0 0,0 1 1 0 0,0 0 0 0 0,-1 0 0 0 0,1 1-1 0 0,-1 0 1 0 0,0 0 0 0 0,0 0 0 0 0,0 0-1 0 0,0 1 1 0 0,0 0 0 0 0,0 0 0 0 0,-1 0-1 0 0,0 0 1 0 0,0 1 0 0 0,0 0-1 0 0,-1 0 1 0 0,1 0 0 0 0,4 10 0 0 0,-2-3 55 0 0,-1-1 1 0 0,0 2 0 0 0,0-1 0 0 0,-1 1 0 0 0,-1-1 0 0 0,0 1-1 0 0,2 22 1 0 0,-5-23 61 0 0,1-1-1 0 0,-1 1 1 0 0,-1-1-1 0 0,0 1 0 0 0,-1-1 1 0 0,0 1-1 0 0,-8 20 1 0 0,7-24 28 0 0,-1 0 0 0 0,1-1 0 0 0,-2 0 0 0 0,1 0 0 0 0,-1 0 0 0 0,0-1-1 0 0,0 1 1 0 0,-1-1 0 0 0,0 0 0 0 0,0-1 0 0 0,-13 10 0 0 0,-1-3 41 0 0,0 0-1 0 0,0-1 0 0 0,-1-1 1 0 0,0-1-1 0 0,-25 7 0 0 0,-114 21 486 0 0,113-28-942 0 0,1 2 0 0 0,1 1 0 0 0,-47 20 0 0 0,80-26-1084 0 0,5 0-3393 0 0</inkml:trace>
</inkml:ink>
</file>

<file path=ppt/ink/ink4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15.25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301 1 15283 0 0,'0'0'-52'0'0,"-7"29"-3432"0"0,-18 92 3410 0 0,23-112 57 0 0,0 1 0 0 0,1-1-1 0 0,0 1 1 0 0,0-1 0 0 0,1 1-1 0 0,2 11 1 0 0,-2-17 60 0 0,1-1 0 0 0,-1 0-1 0 0,0 1 1 0 0,0-1 0 0 0,0 1 0 0 0,-1-1 0 0 0,1 0-1 0 0,-1 1 1 0 0,-1 3 0 0 0,1-5 41 0 0,0 1 1 0 0,0-1 0 0 0,-1 0-1 0 0,1 0 1 0 0,-1 0-1 0 0,0 0 1 0 0,0 0 0 0 0,1 0-1 0 0,-1 0 1 0 0,0-1-1 0 0,0 1 1 0 0,-1-1-1 0 0,-2 2 1 0 0,-35 18 643 0 0,31-17-586 0 0,-3 1-114 0 0,0 1 1 0 0,0 0-1 0 0,0 1 1 0 0,1 0-1 0 0,0 1 1 0 0,0 0-1 0 0,1 0 1 0 0,0 1-1 0 0,0 1 1 0 0,-8 11-1 0 0,-38 56-205 0 0,65-93-542 0 0,8-10-6249 0 0,-11 16 485 0 0</inkml:trace>
</inkml:ink>
</file>

<file path=ppt/ink/ink4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15.63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392 0 14059 0 0,'0'0'4541'0'0,"-6"13"-6515"0"0,-349 717 2288 0 0,325-657 1241 0 0,38-88 938 0 0,11-23-2333 0 0,2 1-1 0 0,46-60 0 0 0,65-63 7 0 0,-110 134-137 0 0,27-28-20 0 0,100-84 1 0 0,72-28-145 0 0,-167 130-91 0 0,-62 58-12526 0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1:02.94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146 306 6089 0 0,'0'0'8864'0'0,"-24"14"-8750"0"0,-70 47 34 0 0,91-59-134 0 0,0 0-1 0 0,0 1 1 0 0,0-1-1 0 0,1 0 1 0 0,-1 1-1 0 0,1-1 1 0 0,-4 7-1 0 0,5-9-6 0 0,1 1-1 0 0,0 0 1 0 0,0-1-1 0 0,-1 1 0 0 0,1 0 1 0 0,0 0-1 0 0,0 0 1 0 0,0-1-1 0 0,0 1 1 0 0,0 0-1 0 0,0 0 1 0 0,0-1-1 0 0,0 1 1 0 0,0 0-1 0 0,0 0 1 0 0,1 1-1 0 0,0 4 50 0 0,-1 0-18 0 0,0-1 0 0 0,1 1 1 0 0,-1-1-1 0 0,2 1 1 0 0,-1 0-1 0 0,0-1 1 0 0,1 0-1 0 0,0 1 0 0 0,1-1 1 0 0,-1 0-1 0 0,1 0 1 0 0,0 0-1 0 0,0 0 0 0 0,0-1 1 0 0,1 1-1 0 0,-1-1 1 0 0,1 0-1 0 0,0 0 0 0 0,1 0 1 0 0,-1-1-1 0 0,1 1 1 0 0,-1-1-1 0 0,1 0 0 0 0,6 2 1 0 0,-1 0 72 0 0,0-1 0 0 0,0 0 0 0 0,0-1 0 0 0,1 0 0 0 0,0-1 0 0 0,-1 0 0 0 0,1 0 0 0 0,0-1 0 0 0,0-1 0 0 0,0 0 0 0 0,0 0 0 0 0,-1-1 0 0 0,1-1 0 0 0,0 0 0 0 0,0 0 0 0 0,-1-1 0 0 0,0 0 0 0 0,1-1 0 0 0,17-9 0 0 0,-16 6 29 0 0,0 0 0 0 0,0 0 0 0 0,-1-1 0 0 0,-1-1 0 0 0,1 0 0 0 0,-1 0 0 0 0,-1-1 0 0 0,17-21 0 0 0,-20 21-22 0 0,0 1 0 0 0,-1-1 0 0 0,0 0 0 0 0,-1 0 0 0 0,0-1 0 0 0,0 1 0 0 0,-1-1 1 0 0,-1 0-1 0 0,0 0 0 0 0,0 0 0 0 0,-1-16 0 0 0,0 13-10 0 0,-2 0 0 0 0,0 0 0 0 0,-1 0 0 0 0,0 0 0 0 0,-1 1 0 0 0,-1-1 0 0 0,0 1 0 0 0,-1 0 0 0 0,0 0 0 0 0,-1 0 1 0 0,-8-12-1 0 0,9 16-39 0 0,-1 0 1 0 0,-1 0 0 0 0,0 1 0 0 0,0 0-1 0 0,-1 0 1 0 0,0 0 0 0 0,0 1 0 0 0,0 1-1 0 0,-1-1 1 0 0,0 1 0 0 0,-1 1 0 0 0,1 0 0 0 0,-1 0-1 0 0,-19-6 1 0 0,10 6-93 0 0,0 1-1 0 0,-1 1 1 0 0,0 0 0 0 0,0 2-1 0 0,-21 1 1 0 0,39 0-21 0 0,-1 0 0 0 0,1 1 0 0 0,0 0 0 0 0,-1 0 0 0 0,1-1 0 0 0,0 1 0 0 0,0 0 0 0 0,0 1 0 0 0,0-1-1 0 0,0 0 1 0 0,0 1 0 0 0,0-1 0 0 0,0 1 0 0 0,0-1 0 0 0,1 1 0 0 0,-1 0 0 0 0,0 0 0 0 0,1 0 0 0 0,0 0 0 0 0,-1 0 0 0 0,1 0 0 0 0,0 0 0 0 0,0 0 0 0 0,0 1 0 0 0,1-1 0 0 0,-2 4 0 0 0,-3 10-112 0 0,1 0 1 0 0,-3 29 0 0 0,5-33 100 0 0,-2 13-378 0 0,-1 51-1 0 0,5-69 348 0 0,1 0-1 0 0,-1 0 0 0 0,1 0 1 0 0,0 0-1 0 0,1-1 1 0 0,0 1-1 0 0,0 0 1 0 0,0 0-1 0 0,1-1 1 0 0,0 1-1 0 0,0-1 0 0 0,5 7 1 0 0,-5-9 48 0 0,0 0 0 0 0,0 0 0 0 0,0-1 0 0 0,1 1 0 0 0,-1-1 0 0 0,1 0 0 0 0,0 0 0 0 0,0 0 0 0 0,5 2 0 0 0,-7-4 47 0 0,0 0 0 0 0,1 0 0 0 0,-1-1 0 0 0,0 1 0 0 0,0-1 0 0 0,1 0 0 0 0,-1 0 0 0 0,0 0 0 0 0,1 0 0 0 0,-1 0 0 0 0,0 0 0 0 0,0 0 0 0 0,1-1 0 0 0,-1 1 1 0 0,0-1-1 0 0,0 0 0 0 0,1 0 0 0 0,-1 1 0 0 0,0-1 0 0 0,0-1 0 0 0,2 0 0 0 0,12-9 53 0 0,-1 0 1 0 0,0-1 0 0 0,0 0-1 0 0,18-22 1 0 0,47-64 134 0 0,-30 36-6 0 0,-48 63 172 0 0,-2 9-361 0 0,-2 21-431 0 0,1-7 444 0 0,2-2 32 0 0,1-1 0 0 0,1 1-1 0 0,9 37 1 0 0,27 63 153 0 0,-34-107-198 0 0,48 118 87 0 0,-33-87-82 0 0,-1 2 0 0 0,19 77-1 0 0,-30-85 13 0 0,-2 1 0 0 0,2 71 0 0 0,-8-93-2 0 0,-1 0 1 0 0,-1 0-1 0 0,0-1 0 0 0,-1 1 0 0 0,-2 0 0 0 0,0-1 0 0 0,0 0 0 0 0,-10 20 0 0 0,12-33 34 0 0,0 0 0 0 0,0 0 0 0 0,0-1-1 0 0,-1 1 1 0 0,1-1 0 0 0,-1 0 0 0 0,0 0 0 0 0,-1 0 0 0 0,1 0-1 0 0,-1-1 1 0 0,1 1 0 0 0,-1-1 0 0 0,0 0 0 0 0,0-1-1 0 0,-1 1 1 0 0,1-1 0 0 0,0 0 0 0 0,-1-1 0 0 0,-6 2 0 0 0,-10 1 204 0 0,1-1 0 0 0,-1-1 0 0 0,-36-2 0 0 0,37 0-179 0 0,-8-1 177 0 0,0-2 0 0 0,1-1-1 0 0,-1-1 1 0 0,1-2 0 0 0,-43-15 0 0 0,64 18-1148 0 0,16 2-21 0 0,17 2-315 0 0,10 4-1269 0 0,1 0-6033 0 0,-19-2-2049 0 0</inkml:trace>
</inkml:ink>
</file>

<file path=ppt/ink/ink4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15.96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13 372 2713 0 0,'0'0'6958'0'0,"-2"30"-6259"0"0,-7 95-172 0 0,8-117-432 0 0,1 0 0 0 0,0 0 0 0 0,0 1 0 0 0,1-1 0 0 0,0 0 0 0 0,0 0 0 0 0,1 0 0 0 0,3 12 0 0 0,3 9 254 0 0,24 136 1304 0 0,-32-163-1645 0 0,1 0 0 0 0,-1 0 0 0 0,1-1 0 0 0,-1 1 0 0 0,1 0 0 0 0,-1-1 1 0 0,1 1-1 0 0,0-1 0 0 0,0 1 0 0 0,0-1 0 0 0,0 1 0 0 0,0-1 0 0 0,0 0 1 0 0,2 2-1 0 0,8 1-1651 0 0,5-7-3488 0 0</inkml:trace>
  <inkml:trace contextRef="#ctx0" brushRef="#br0" timeOffset="1">892 1 16235 0 0,'0'0'-541'0'0,"14"30"-76"0"0,40 102 970 0 0,-51-123-299 0 0,0-1 0 0 0,0 1 0 0 0,-1-1-1 0 0,0 1 1 0 0,-1 0 0 0 0,0 0 0 0 0,-1 0 0 0 0,0 0 0 0 0,0 0 0 0 0,0 0 0 0 0,-1 0 0 0 0,-1 0-1 0 0,-3 12 1 0 0,2-7 27 0 0,-7 22 117 0 0,-1 1 1 0 0,-2-1 0 0 0,-1-1-1 0 0,-38 65 1 0 0,-95 122 20 0 0,-24-1-1457 0 0,52-82-5067 0 0,82-95-3333 0 0</inkml:trace>
</inkml:ink>
</file>

<file path=ppt/ink/ink4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16.52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434 0 7001 0 0,'0'0'1770'0'0,"-32"12"-1300"0"0,-102 41-122 0 0,128-50-321 0 0,0-1 0 0 0,0 1 0 0 0,1 0 0 0 0,-1 0 0 0 0,1 1 0 0 0,-1 0 0 0 0,1 0 0 0 0,0 0 1 0 0,0 0-1 0 0,1 1 0 0 0,0 0 0 0 0,-1 0 0 0 0,2 0 0 0 0,-5 7 0 0 0,-3 4 47 0 0,-10 18 82 0 0,0 0-1 0 0,3 2 1 0 0,1 0 0 0 0,1 1 0 0 0,2 1-1 0 0,2 0 1 0 0,1 1 0 0 0,-6 49-1 0 0,2 25 270 0 0,0 187 0 0 0,15-170-53 0 0,31 225 1 0 0,-16-265-377 0 0,4-1 1 0 0,4-1 0 0 0,45 114 0 0 0,-53-166-174 0 0,2 0-1 0 0,2 0 1 0 0,1-2 0 0 0,34 44-1 0 0,-37-56-720 0 0,1-1 0 0 0,1-1 0 0 0,1-1 0 0 0,1-1-1 0 0,1 0 1 0 0,0-2 0 0 0,25 14 0 0 0,0-7-4082 0 0</inkml:trace>
</inkml:ink>
</file>

<file path=ppt/ink/ink4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18.57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 55 416 0 0,'0'0'13351'0'0,"-2"-5"-12875"0"0,-3-18-148 0 0,5 23-322 0 0,1-1 0 0 0,-1 1 0 0 0,0-1 1 0 0,0 1-1 0 0,0-1 0 0 0,1 1 0 0 0,-1-1 0 0 0,0 1 0 0 0,1-1 0 0 0,-1 1 0 0 0,0 0 0 0 0,1-1 1 0 0,-1 1-1 0 0,1-1 0 0 0,-1 1 0 0 0,1 0 0 0 0,-1-1 0 0 0,1 1 0 0 0,-1 0 0 0 0,1 0 0 0 0,-1-1 1 0 0,1 1-1 0 0,-1 0 0 0 0,1 0 0 0 0,-1 0 0 0 0,1 0 0 0 0,1-1 0 0 0,18-2 67 0 0,-16 2-69 0 0,57-6 49 0 0,-1 3-1 0 0,1 2 0 0 0,0 3 1 0 0,0 3-1 0 0,-1 3 1 0 0,72 16-1 0 0,-53-1-916 0 0,-74-22-175 0 0,2 0-4252 0 0</inkml:trace>
</inkml:ink>
</file>

<file path=ppt/ink/ink4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19.24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780 269 808 0 0,'0'0'12207'0'0,"17"-27"-11608"0"0,52-83-19 0 0,-51 76-136 0 0,-18 23-78 0 0,-1 5-159 0 0,1 3-160 0 0,0 0-1 0 0,-1 1 1 0 0,1-1-1 0 0,-1 0 1 0 0,0 0-1 0 0,0 1 1 0 0,0-1-1 0 0,0 1 1 0 0,0-1-1 0 0,-1 1 1 0 0,1-1-1 0 0,-1 1 1 0 0,1 0-1 0 0,-1 0 1 0 0,0 0-1 0 0,0 0 1 0 0,0 0-1 0 0,0 0 1 0 0,0 0-1 0 0,0 1 1 0 0,0-1-1 0 0,-1 1 1 0 0,1-1-1 0 0,-1 1 1 0 0,1 0-1 0 0,-4-1 1 0 0,-5-2-107 0 0,-2 0-1 0 0,1 0 1 0 0,0 2-1 0 0,-17-3 1 0 0,0 3-12 0 0,1 0-1 0 0,-1 2 1 0 0,0 1 0 0 0,0 1 0 0 0,1 2-1 0 0,-1 1 1 0 0,-31 9 0 0 0,24-3-9 0 0,0 2 1 0 0,1 1-1 0 0,0 2 1 0 0,-62 39 0 0 0,82-46-48 0 0,0 2 1 0 0,1 0-1 0 0,1 0 1 0 0,0 1 0 0 0,0 1-1 0 0,2 0 1 0 0,-1 0 0 0 0,2 2-1 0 0,-1-1 1 0 0,2 1 0 0 0,-13 28-1 0 0,19-35 26 0 0,1 1-1 0 0,1-1 0 0 0,-1 0 0 0 0,2 1 1 0 0,-1-1-1 0 0,2 16 0 0 0,-1-8-6 0 0,0-12 105 0 0,1 1-1 0 0,0-1 1 0 0,0 0-1 0 0,1 1 1 0 0,-1-1-1 0 0,1 0 1 0 0,0 0-1 0 0,0 0 1 0 0,0 0-1 0 0,1 0 1 0 0,-1-1-1 0 0,1 1 1 0 0,0-1-1 0 0,0 1 1 0 0,0-1-1 0 0,0 0 1 0 0,8 5-1 0 0,6 5 101 0 0,2-1-1 0 0,23 13 0 0 0,-41-24-92 0 0,177 89 521 0 0,16 8-318 0 0,-149-72-213 0 0,-2 2 1 0 0,48 39-1 0 0,-85-62 16 0 0,0 0 0 0 0,-1 0 0 0 0,0 1 1 0 0,0 0-1 0 0,0 0 0 0 0,-1 0 0 0 0,0 0 1 0 0,0 1-1 0 0,5 13 0 0 0,-7-18 34 0 0,-2 1-1 0 0,1 0 1 0 0,0 0 0 0 0,0 0-1 0 0,-1 0 1 0 0,0 0-1 0 0,0 0 1 0 0,1 0 0 0 0,-2 0-1 0 0,1 0 1 0 0,0 0-1 0 0,-1 0 1 0 0,1 0 0 0 0,-1 0-1 0 0,0 0 1 0 0,0 0-1 0 0,0-1 1 0 0,0 1 0 0 0,0 0-1 0 0,-1 0 1 0 0,0-1-1 0 0,1 1 1 0 0,-1-1 0 0 0,0 0-1 0 0,0 1 1 0 0,-4 2 0 0 0,-6 5 126 0 0,1-2 0 0 0,-2 1 1 0 0,1-2-1 0 0,-1 0 1 0 0,0 0-1 0 0,-1-1 1 0 0,0-1-1 0 0,0 0 1 0 0,-15 3-1 0 0,-8 0 101 0 0,-1-2 0 0 0,-49 3 0 0 0,-231 4 372 0 0,173-9-1347 0 0,136-4 199 0 0,-7 1-687 0 0,8 2-4680 0 0</inkml:trace>
</inkml:ink>
</file>

<file path=ppt/ink/ink4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20.30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1 715 240 0 0,'0'0'14663'0'0,"18"-26"-14059"0"0,60-84-42 0 0,86-129 1070 0 0,-107 154-1345 0 0,112-152-124 0 0,-157 227-515 0 0,-11 10 305 0 0,-1 0 0 0 0,0 0 0 0 0,1 0 0 0 0,-1 0 0 0 0,0 0-1 0 0,1 0 1 0 0,-1 0 0 0 0,0 0 0 0 0,1 0 0 0 0,-1 0 0 0 0,0 0 0 0 0,1 0 0 0 0,-1 0 0 0 0,0 0 0 0 0,1 0 0 0 0,-1 1 0 0 0,0-1 0 0 0,1 0 0 0 0,-1 0 0 0 0,0 0 0 0 0,1 0-1 0 0,-1 1 1 0 0,0-1 0 0 0,0 0 0 0 0,1 1 0 0 0,0 1-194 0 0,1 1 0 0 0,-1 0 0 0 0,1-1 1 0 0,-1 1-1 0 0,0 0 0 0 0,0 0 0 0 0,0 3 0 0 0,2 4 611 0 0,4 16-415 0 0,-1 0 0 0 0,-1-1 0 0 0,-1 2-1 0 0,-1 25 1 0 0,-4 109 212 0 0,1-140-156 0 0,-24 194 170 0 0,19-178-89 0 0,15-70 5361 0 0,18-34-6125 0 0,-23 54 1043 0 0,17-35-378 0 0,1 1 0 0 0,3 1 0 0 0,2 2 0 0 0,33-43 0 0 0,-34 55-80 0 0,0 0 1 0 0,2 2-1 0 0,2 1 0 0 0,0 2 1 0 0,54-36-1 0 0,-81 60 31 0 0,40-22-151 0 0,-41 23 96 0 0,1 1 0 0 0,-1-1 0 0 0,1 1 0 0 0,0 0 0 0 0,0 0 0 0 0,-1 0 0 0 0,1 1 0 0 0,0-1 0 0 0,0 1 0 0 0,6 0 0 0 0,-9 1 64 0 0,0 0 0 0 0,0-1-1 0 0,-1 1 1 0 0,1 0 0 0 0,0 0 0 0 0,0-1 0 0 0,-1 1 0 0 0,1 0-1 0 0,0 0 1 0 0,-1 0 0 0 0,1 0 0 0 0,-1 0 0 0 0,1 0 0 0 0,-1 0-1 0 0,0 0 1 0 0,1 0 0 0 0,-1 0 0 0 0,0 0 0 0 0,0 0 0 0 0,0 0-1 0 0,1 2 1 0 0,2 29-120 0 0,-3-30 154 0 0,1 40 53 0 0,-2 1 0 0 0,-1 0 0 0 0,-9 44 0 0 0,-34 126 54 0 0,12-66-81 0 0,31-125 738 0 0,4-18 1023 0 0,4-14-563 0 0,12-32-1115 0 0,3 1 0 0 0,0 1 0 0 0,3 2 0 0 0,53-68 1 0 0,-33 55-225 0 0,2 2 0 0 0,86-71 0 0 0,-106 98-8 0 0,1 2 1 0 0,0 1-1 0 0,1 2 1 0 0,32-15-1 0 0,-60 31 99 0 0,0 1-1 0 0,0 0 0 0 0,1 0 0 0 0,-1 0 0 0 0,0 0 1 0 0,0 0-1 0 0,0 0 0 0 0,1 0 0 0 0,-1 0 0 0 0,0 0 0 0 0,0 0 1 0 0,0 0-1 0 0,1 0 0 0 0,-1 0 0 0 0,0 0 0 0 0,0 0 1 0 0,0 0-1 0 0,0 1 0 0 0,1-1 0 0 0,-1 0 0 0 0,0 0 0 0 0,0 0 1 0 0,0 0-1 0 0,0 0 0 0 0,1 0 0 0 0,-1 0 0 0 0,0 1 1 0 0,0-1-1 0 0,0 0 0 0 0,0 0 0 0 0,0 0 0 0 0,0 0 0 0 0,0 0 1 0 0,1 1-1 0 0,-1-1 0 0 0,0 0 0 0 0,0 0 0 0 0,0 0 1 0 0,0 0-1 0 0,0 1 0 0 0,0-1 0 0 0,0 0 0 0 0,2 15-514 0 0,-6 16 418 0 0,-14 42 274 0 0,-48 122 0 0 0,37-119-400 0 0,-23 96 0 0 0,52-172 215 0 0,-9 50-399 0 0,8-24-1739 0 0,5-4-5030 0 0</inkml:trace>
</inkml:ink>
</file>

<file path=ppt/ink/ink4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23.37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57 418 1072 0 0,'0'0'8506'0'0,"16"-9"-8143"0"0,110-61 782 0 0,-116 65-897 0 0,0-1 0 0 0,0 0 0 0 0,-1 0 0 0 0,0-1-1 0 0,0-1 1 0 0,-1 1 0 0 0,0-1 0 0 0,0-1 0 0 0,-1 1 0 0 0,0-1-1 0 0,0-1 1 0 0,-1 1 0 0 0,0-1 0 0 0,-1 0 0 0 0,0 0-1 0 0,5-16 1 0 0,-7 13-77 0 0,1 0-1 0 0,-2 0 1 0 0,0 0-1 0 0,0 0 1 0 0,-1 0-1 0 0,-1 0 1 0 0,-1-17 0 0 0,0 27-141 0 0,1 0 0 0 0,-1 0 1 0 0,1 0-1 0 0,-1 0 0 0 0,0 1 1 0 0,0-1-1 0 0,0 0 1 0 0,0 0-1 0 0,-1 1 0 0 0,1-1 1 0 0,-1 1-1 0 0,1 0 1 0 0,-1-1-1 0 0,0 1 0 0 0,0 0 1 0 0,0 0-1 0 0,0 0 0 0 0,0 0 1 0 0,-1 0-1 0 0,1 0 1 0 0,0 1-1 0 0,-1-1 0 0 0,1 1 1 0 0,-1 0-1 0 0,-3-2 0 0 0,3 2-67 0 0,-1 1-1 0 0,0-1 1 0 0,1 0-1 0 0,-1 1 0 0 0,0 0 1 0 0,1 0-1 0 0,-1 0 0 0 0,0 0 1 0 0,1 0-1 0 0,-1 1 1 0 0,1 0-1 0 0,-1-1 0 0 0,0 1 1 0 0,1 1-1 0 0,0-1 0 0 0,-1 0 1 0 0,1 1-1 0 0,0 0 1 0 0,-6 3-1 0 0,-6 7-38 0 0,1 1-1 0 0,0 0 1 0 0,1 1 0 0 0,1 0 0 0 0,0 1 0 0 0,1 0-1 0 0,0 1 1 0 0,1 1 0 0 0,1-1 0 0 0,-8 22 0 0 0,-3 13-46 0 0,3 1 0 0 0,-13 66 0 0 0,24-95 79 0 0,1 0 0 0 0,2 1-1 0 0,0-1 1 0 0,2 1 0 0 0,0 0 0 0 0,6 43 0 0 0,-5-65 65 0 0,1 0 0 0 0,0 0-1 0 0,-1 0 1 0 0,1 0-1 0 0,0 0 1 0 0,1 0 0 0 0,-1 0-1 0 0,0 0 1 0 0,1 0 0 0 0,-1 0-1 0 0,1-1 1 0 0,-1 1 0 0 0,1 0-1 0 0,0-1 1 0 0,-1 0 0 0 0,1 1-1 0 0,0-1 1 0 0,0 0 0 0 0,0 0-1 0 0,0 0 1 0 0,0 0 0 0 0,0 0-1 0 0,1-1 1 0 0,-1 1 0 0 0,0-1-1 0 0,0 1 1 0 0,0-1-1 0 0,1 0 1 0 0,-1 0 0 0 0,3 0-1 0 0,6 0 37 0 0,-1 0 0 0 0,1-1 0 0 0,0 0 0 0 0,-1 0 0 0 0,13-4 0 0 0,34-13-449 0 0,90-39 0 0 0,-62 19-2789 0 0,-25 11-1984 0 0,-32 15-1924 0 0</inkml:trace>
</inkml:ink>
</file>

<file path=ppt/ink/ink4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24.53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932 40 7330 0 0,'0'0'5739'0'0,"-33"32"-5607"0"0,-106 104 1 0 0,-238 253 1133 0 0,180-162-968 0 0,192-222-221 0 0,1 0 1 0 0,-1 0 0 0 0,2 1-1 0 0,-5 7 1125 0 0,25-37 1479 0 0,360-431-2311 0 0,-282 346-360 0 0,-37 41-139 0 0,124-114 0 0 0,-163 168 193 0 0,-10 9-281 0 0,-6 6-1011 0 0,-12 70 193 0 0,-18 225 874 0 0,26-243 154 0 0,3 0 0 0 0,10 59 1 0 0,-7-85 8 0 0,1 1 0 0 0,2-1 0 0 0,0-1 0 0 0,2 0 1 0 0,24 47-1 0 0,3-10-14 0 0,24 47 60 0 0,-61-109-17 0 0,0 0 0 0 0,1-1 0 0 0,-1 1 0 0 0,0 0 0 0 0,0-1 0 0 0,1 1 0 0 0,-1-1 0 0 0,0 1 0 0 0,0 0 0 0 0,0 0 0 0 0,0-1 0 0 0,0 1-1 0 0,0 0 1 0 0,0-1 0 0 0,0 1 0 0 0,0 0 0 0 0,0-1 0 0 0,-1 1 0 0 0,1 0 0 0 0,0-1 0 0 0,0 1 0 0 0,-1-1 0 0 0,1 1 0 0 0,0 0 0 0 0,-1-1 0 0 0,1 1 0 0 0,0-1 0 0 0,-1 1 0 0 0,1-1 0 0 0,-1 1 0 0 0,1-1 0 0 0,-1 1 0 0 0,1-1 0 0 0,-1 0 0 0 0,0 1 0 0 0,1-1 0 0 0,-1 0 0 0 0,1 1 0 0 0,-1-1 0 0 0,0 0 0 0 0,1 0 0 0 0,-1 1 0 0 0,0-1-1 0 0,0 0 1 0 0,-40 5 623 0 0,24-4-529 0 0,-216 14 558 0 0,83-8-513 0 0,26 2-184 0 0,-232 49 0 0 0,289-38-200 0 0,60-17-131 0 0,0 0 0 0 0,0 0 0 0 0,1 1 0 0 0,-1 0 0 0 0,1 0 0 0 0,0 0 0 0 0,-7 7 0 0 0,6 0-2886 0 0,6-1-3639 0 0</inkml:trace>
</inkml:ink>
</file>

<file path=ppt/ink/ink4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24.89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422 1 10986 0 0,'0'0'706'0'0,"-16"30"-375"0"0,-52 100 71 0 0,40-80-97 0 0,-37 48-1 0 0,34-52-137 0 0,-16 24 83 0 0,-105 150 342 0 0,140-203-613 0 0,10-13-1249 0 0,7-18-826 0 0,11-16-4047 0 0,-9 18 1630 0 0</inkml:trace>
</inkml:ink>
</file>

<file path=ppt/ink/ink4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25.22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1 187 9986 0 0,'0'0'9303'0'0,"5"-19"-10020"0"0,-2 9 726 0 0,1 0-1 0 0,-1 0 1 0 0,1 0-1 0 0,1 0 1 0 0,0 1-1 0 0,6-9 1 0 0,-8 15-4 0 0,1 0 1 0 0,-1 1-1 0 0,0-1 0 0 0,1 1 0 0 0,-1 0 1 0 0,1 0-1 0 0,0 0 0 0 0,0 0 1 0 0,0 0-1 0 0,0 1 0 0 0,0 0 0 0 0,0 0 1 0 0,0 0-1 0 0,0 1 0 0 0,6-1 1 0 0,-9 1-6 0 0,659-58 110 0 0,-472 54-674 0 0,-65 5-3392 0 0,-93 2-1014 0 0,-7 1-4367 0 0</inkml:trace>
</inkml:ink>
</file>

<file path=ppt/ink/ink4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32.13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1130 656 0 0,'0'0'12372'0'0,"8"-23"-12221"0"0,44-126 261 0 0,18-34 656 0 0,45-132-204 0 0,16-110-408 0 0,-129 405-259 0 0,-4 15-705 0 0,-3 11-1006 0 0,-6 20-24 0 0,-12 28 579 0 0,2 0-1 0 0,-26 110 1 0 0,32-78 1126 0 0,3 1-1 0 0,1 107 1 0 0,11-183-159 0 0,1 0-1 0 0,0 0 1 0 0,0-1 0 0 0,2 1-1 0 0,-1-1 1 0 0,8 20 0 0 0,-9-28 29 0 0,1 1 1 0 0,-1 0 0 0 0,1 0 0 0 0,-1-1-1 0 0,1 1 1 0 0,0-1 0 0 0,0 0-1 0 0,0 1 1 0 0,0-1 0 0 0,0 0-1 0 0,1 0 1 0 0,3 2 0 0 0,-4-3 55 0 0,0 0 1 0 0,0 0 0 0 0,0 0-1 0 0,0-1 1 0 0,1 1-1 0 0,-1-1 1 0 0,0 0-1 0 0,0 0 1 0 0,0 0 0 0 0,0 0-1 0 0,0 0 1 0 0,0 0-1 0 0,0 0 1 0 0,1-1-1 0 0,-1 1 1 0 0,0-1-1 0 0,0 1 1 0 0,0-1 0 0 0,0 0-1 0 0,2-1 1 0 0,3-2 193 0 0,0 0-1 0 0,-1-1 1 0 0,0 1 0 0 0,0-1 0 0 0,0 0 0 0 0,-1-1 0 0 0,9-10 0 0 0,32-48 542 0 0,-40 54-741 0 0,32-46 210 0 0,35-55 67 0 0,-20 11 119 0 0,73-188 0 0 0,-83 159-38 0 0,-46 137-4383 0 0,-10 25 2090 0 0,-6 31 1801 0 0,2 0 0 0 0,3 2 0 0 0,3-1 0 0 0,-5 107 1 0 0,15-134 95 0 0,2 1 0 0 0,1-1 0 0 0,9 51 1 0 0,-8-76 26 0 0,0 0 1 0 0,1-1 0 0 0,0 1-1 0 0,0-1 1 0 0,2 1 0 0 0,-1-2-1 0 0,2 1 1 0 0,-1 0 0 0 0,2-1-1 0 0,-1-1 1 0 0,2 1 0 0 0,-1-1-1 0 0,15 12 1 0 0,-20-19-80 0 0,0-1 0 0 0,0 0-1 0 0,1 0 1 0 0,-1 0 0 0 0,0-1 0 0 0,1 1 0 0 0,4 1 0 0 0,14 2-3290 0 0,-11-3-5270 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1:03.64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4 107 8066 0 0,'0'0'11729'0'0,"-1"-4"-11550"0"0,-1-13-26 0 0,1 12 35 0 0,11 5-505 0 0,376-59 504 0 0,-315 47-86 0 0,-37 8 27 0 0,63-1 0 0 0,-97 23 144 0 0,-1 4-163 0 0,-2-1 1 0 0,-1 0-1 0 0,-1 0 1 0 0,0 0-1 0 0,-13 30 1 0 0,2-5 72 0 0,-54 192 144 0 0,-31 95-231 0 0,32-172-68 0 0,17-44-14 0 0,47-100-584 0 0,6-13-650 0 0,2-11 374 0 0,18-41-3934 0 0,-4 12-3473 0 0,-13 23 1814 0 0</inkml:trace>
</inkml:ink>
</file>

<file path=ppt/ink/ink4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44.31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371 256 728 0 0,'0'0'5093'0'0,"9"-11"-4250"0"0,27-35 67 0 0,-33 43-664 0 0,-1 0 0 0 0,0 0 0 0 0,0-1 0 0 0,0 1 0 0 0,-1 0 0 0 0,1-1 0 0 0,-1 1 1 0 0,1-1-1 0 0,-1 1 0 0 0,-1-1 0 0 0,1 0 0 0 0,0 0 0 0 0,-1 1 0 0 0,0-1 0 0 0,0 0 0 0 0,0 0 1 0 0,0 0-1 0 0,0 1 0 0 0,-2-7 0 0 0,0 3 71 0 0,-1 1 1 0 0,1-1-1 0 0,-1 1 1 0 0,0 0-1 0 0,-1 0 0 0 0,0 0 1 0 0,-7-10-1 0 0,6 11-247 0 0,1 0-1 0 0,-1 0 0 0 0,0 0 1 0 0,-1 0-1 0 0,1 1 1 0 0,-1 0-1 0 0,1 0 0 0 0,-1 0 1 0 0,-1 1-1 0 0,1 0 1 0 0,0 0-1 0 0,-1 1 0 0 0,1-1 1 0 0,-1 1-1 0 0,-8-1 1 0 0,5 2-88 0 0,0 0 1 0 0,0 1 0 0 0,1 0-1 0 0,-1 1 1 0 0,0 0 0 0 0,0 0-1 0 0,1 1 1 0 0,-1 0 0 0 0,1 1-1 0 0,-11 4 1 0 0,7-1-95 0 0,0 0 0 0 0,1 0-1 0 0,-1 1 1 0 0,1 1 0 0 0,1 0 0 0 0,-1 0 0 0 0,2 1 0 0 0,-1 1-1 0 0,1 0 1 0 0,0 0 0 0 0,1 1 0 0 0,1 0 0 0 0,-1 1 0 0 0,2 0 0 0 0,-8 14-1 0 0,14-23 66 0 0,-1 1 0 0 0,1-1-1 0 0,0 1 1 0 0,0 0-1 0 0,0 0 1 0 0,0-1-1 0 0,1 1 1 0 0,-1 0 0 0 0,1 0-1 0 0,0 0 1 0 0,0 0-1 0 0,1 0 1 0 0,-1-1-1 0 0,1 1 1 0 0,-1 0 0 0 0,1 0-1 0 0,1-1 1 0 0,-1 1-1 0 0,3 6 1 0 0,-1-6 45 0 0,0 1-1 0 0,1-1 1 0 0,-1 0 0 0 0,1 0 0 0 0,0 0-1 0 0,0-1 1 0 0,0 1 0 0 0,1-1-1 0 0,-1 0 1 0 0,1 0 0 0 0,0 0 0 0 0,0-1-1 0 0,8 4 1 0 0,32 9 234 0 0,2-2 0 0 0,84 13-1 0 0,-45-10-115 0 0,-2 1-49 0 0,151 52-1 0 0,-208-59-68 0 0,0 1 0 0 0,-1 2 0 0 0,0 1 0 0 0,0 1 0 0 0,-2 1 0 0 0,0 1 0 0 0,-1 1 0 0 0,-1 1 0 0 0,24 26 0 0 0,-41-39 19 0 0,0 0-1 0 0,-1 0 1 0 0,0 0-1 0 0,-1 0 0 0 0,1 0 1 0 0,-1 1-1 0 0,0-1 1 0 0,-1 1-1 0 0,1 0 1 0 0,-1 0-1 0 0,-1 0 0 0 0,1 0 1 0 0,-1 0-1 0 0,-1 1 1 0 0,1-1-1 0 0,-1 0 1 0 0,0 0-1 0 0,-1 1 0 0 0,-2 10 1 0 0,1-8 43 0 0,-1 0 0 0 0,-1 0 0 0 0,1-1 1 0 0,-2 1-1 0 0,1-1 0 0 0,-1 0 0 0 0,-1 0 0 0 0,1 0 0 0 0,-2-1 1 0 0,1 0-1 0 0,-1 0 0 0 0,0-1 0 0 0,-10 8 0 0 0,-3 0 100 0 0,0-1 0 0 0,-1-1 0 0 0,-1-1 0 0 0,0-1-1 0 0,0 0 1 0 0,-1-2 0 0 0,0-1 0 0 0,-33 7 0 0 0,2-3 181 0 0,-1-3 1 0 0,-91 3-1 0 0,-53-11-91 0 0,184-5-1116 0 0</inkml:trace>
</inkml:ink>
</file>

<file path=ppt/ink/ink4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45.06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1 602 6329 0 0,'0'0'9274'0'0,"-1"-29"-8680"0"0,3-94-39 0 0,-2 117-493 0 0,0 0 0 0 0,0 0 0 0 0,1 0 0 0 0,0 0 0 0 0,0 0 0 0 0,1 0 1 0 0,0 0-1 0 0,0 1 0 0 0,0-1 0 0 0,0 1 0 0 0,7-11 0 0 0,-1 2 98 0 0,12-20-61 0 0,1 2 1 0 0,1 0-1 0 0,2 1 0 0 0,1 1 0 0 0,1 1 0 0 0,1 2 1 0 0,2 0-1 0 0,1 2 0 0 0,52-33 0 0 0,-77 55-145 0 0,32-18 31 0 0,-35 20-62 0 0,1 0-1 0 0,0 0 1 0 0,-1 0-1 0 0,1 0 0 0 0,0 1 1 0 0,0-1-1 0 0,0 1 1 0 0,0 0-1 0 0,0-1 0 0 0,0 1 1 0 0,4 1-1 0 0,-6 1 11 0 0,0-1-1 0 0,0 1 1 0 0,0 0-1 0 0,0 0 1 0 0,0 0-1 0 0,0 0 1 0 0,-1-1-1 0 0,1 1 1 0 0,-1 0-1 0 0,1 0 1 0 0,-1 0 0 0 0,0 1-1 0 0,0 1 1 0 0,0-1-1 0 0,3 18 6 0 0,-2 0 0 0 0,-1 0 0 0 0,-1 0 0 0 0,-4 29 0 0 0,-23 80 205 0 0,11-57-113 0 0,-36 134 118 0 0,54-213 545 0 0,1 0 1 0 0,1 0 0 0 0,-1 0 0 0 0,5-8 0 0 0,44-64 366 0 0,53-55-1393 0 0,-93 121 335 0 0,143-161 26 0 0,-133 154-100 0 0,0 0 1 0 0,1 2-1 0 0,1 0 0 0 0,0 2 1 0 0,2 0-1 0 0,29-13 0 0 0,-51 27-11 0 0,-1 0 0 0 0,1-1 0 0 0,0 1 0 0 0,0 0 0 0 0,0 0 0 0 0,0 0 0 0 0,1 1 0 0 0,-1-1 0 0 0,0 1 0 0 0,0 0 0 0 0,0 0 0 0 0,7 0 0 0 0,-10 2 15 0 0,1-1 0 0 0,0 1 0 0 0,-1-1 0 0 0,1 1 0 0 0,-1-1-1 0 0,1 1 1 0 0,-1 0 0 0 0,0-1 0 0 0,0 1 0 0 0,0-1 0 0 0,0 1 0 0 0,0 0-1 0 0,0-1 1 0 0,0 4 0 0 0,-1-2-12 0 0,1 19 32 0 0,-2-1 1 0 0,-1 0-1 0 0,-10 41 1 0 0,-26 59 152 0 0,13-44-90 0 0,14-41-12 0 0,1-4 8 0 0,1 1 0 0 0,2 0 0 0 0,-7 52 0 0 0,15-72 216 0 0,3-11 829 0 0,7-16 580 0 0,-6 8-1975 0 0,37-52 429 0 0,3 2 0 0 0,60-58 0 0 0,-95 104-81 0 0,38-39-5 0 0,88-72 0 0 0,-111 103-51 0 0,1 0 0 0 0,0 2 1 0 0,2 1-1 0 0,0 1 0 0 0,0 1 0 0 0,34-10 0 0 0,-61 23 19 0 0,1-1-1 0 0,-1 1 1 0 0,1 0 0 0 0,-1 0-1 0 0,1 0 1 0 0,0 0 0 0 0,-1 0-1 0 0,1 0 1 0 0,-1 0 0 0 0,1 0-1 0 0,-1 0 1 0 0,1 0-1 0 0,0 0 1 0 0,-1 0 0 0 0,1 0-1 0 0,-1 0 1 0 0,1 0 0 0 0,-1 0-1 0 0,1 1 1 0 0,0-1 0 0 0,-1 0-1 0 0,1 1 1 0 0,-1-1 0 0 0,1 0-1 0 0,-1 1 1 0 0,0-1 0 0 0,1 0-1 0 0,-1 1 1 0 0,1-1-1 0 0,-1 1 1 0 0,0-1 0 0 0,1 1-1 0 0,-1-1 1 0 0,0 1 0 0 0,1-1-1 0 0,-1 1 1 0 0,0-1 0 0 0,0 1-1 0 0,1-1 1 0 0,-1 1 0 0 0,0-1-1 0 0,0 1 1 0 0,0 0-1 0 0,0-1 1 0 0,0 1 0 0 0,0-1-1 0 0,0 1 1 0 0,0 0 0 0 0,0-1-1 0 0,0 1 1 0 0,0-1 0 0 0,-1 2-1 0 0,-6 37-170 0 0,6-36 194 0 0,-16 47 164 0 0,-3-1 1 0 0,-1 0-1 0 0,-46 74 1 0 0,41-78-128 0 0,-1 2-465 0 0,-40 82 1170 0 0,60-112-1549 0 0,-9 34 1 0 0,14-37-470 0 0,-1 0 0 0 0,2 0 0 0 0,-1 17 0 0 0,2-14-8745 0 0</inkml:trace>
</inkml:ink>
</file>

<file path=ppt/ink/ink4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47.37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174 0 6241 0 0,'0'0'7470'0'0,"-5"7"-7761"0"0,-28 44 339 0 0,2 1 0 0 0,2 2 0 0 0,-33 89 0 0 0,60-138-197 0 0,-1 1 0 0 0,1 0-1 0 0,0 0 1 0 0,1 0-1 0 0,-1 1 1 0 0,1-1 0 0 0,1 0-1 0 0,-1 1 1 0 0,1 9 0 0 0,0-15 81 0 0,1-1 1 0 0,-1 0 0 0 0,0 1-1 0 0,1-1 1 0 0,-1 0 0 0 0,0 1 0 0 0,1-1-1 0 0,-1 0 1 0 0,1 1 0 0 0,-1-1-1 0 0,1 0 1 0 0,-1 0 0 0 0,1 0-1 0 0,-1 1 1 0 0,0-1 0 0 0,1 0 0 0 0,-1 0-1 0 0,1 0 1 0 0,-1 0 0 0 0,1 0-1 0 0,-1 0 1 0 0,1 0 0 0 0,-1 0-1 0 0,1 0 1 0 0,-1 0 0 0 0,1 0 0 0 0,0-1-1 0 0,16-3-1586 0 0,-2-3-1713 0 0,23-19 0 0 0,-31 22 2212 0 0,9-7 464 0 0</inkml:trace>
</inkml:ink>
</file>

<file path=ppt/ink/ink4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47.74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47 1552 0 0,'0'0'5758'0'0,"13"-2"-5126"0"0,39-7-147 0 0,-47 8-300 0 0,-1 0 1 0 0,1 0-1 0 0,-1-1 0 0 0,0 1 1 0 0,0-1-1 0 0,0 0 0 0 0,4-3 0 0 0,-7 5-48 0 0,0-1-1 0 0,0 0 1 0 0,0 0-1 0 0,0 1 1 0 0,0-1-1 0 0,0 0 1 0 0,0 0-1 0 0,-1 0 1 0 0,1 0-1 0 0,0 0 1 0 0,-1 0-1 0 0,1 0 0 0 0,0 0 1 0 0,-1 0-1 0 0,1 0 1 0 0,-1 0-1 0 0,0 0 1 0 0,1 0-1 0 0,-1-3 1 0 0,0 4 61 0 0,0 14-6750 0 0,0 1 3085 0 0,0-9 649 0 0</inkml:trace>
</inkml:ink>
</file>

<file path=ppt/ink/ink4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49.46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577 182 864 0 0,'0'0'11108'0'0,"-13"-27"-10600"0"0,-36-85-153 0 0,34 82-167 0 0,11 26-23 0 0,1 3-76 0 0,0 0-123 0 0,0 0 0 0 0,0-1-1 0 0,0 2 1 0 0,0-1-1 0 0,-1 0 1 0 0,1 1-1 0 0,0-1 1 0 0,0 1-1 0 0,0 0 1 0 0,0 0 0 0 0,-1 0-1 0 0,1 0 1 0 0,0 1-1 0 0,0-1 1 0 0,0 1-1 0 0,0 0 1 0 0,0 0-1 0 0,-5 2 1 0 0,-5 3-96 0 0,-1 1 0 0 0,-20 13 0 0 0,24-13 158 0 0,-3 1-11 0 0,-7 4-86 0 0,1 1 0 0 0,0 0 1 0 0,-19 20-1 0 0,34-30-8 0 0,0 1-1 0 0,1 0 1 0 0,-1 0 0 0 0,1 0-1 0 0,0 0 1 0 0,0 0-1 0 0,0 1 1 0 0,1-1 0 0 0,0 1-1 0 0,0 0 1 0 0,0-1 0 0 0,0 1-1 0 0,1 0 1 0 0,0 0-1 0 0,0 0 1 0 0,0 1 0 0 0,0-1-1 0 0,1 0 1 0 0,0 0 0 0 0,0 6-1 0 0,1-8 73 0 0,0-1 0 0 0,0 0 0 0 0,0 1 0 0 0,1-1 0 0 0,-1 0 0 0 0,1 0 0 0 0,-1 0 0 0 0,1 0 0 0 0,-1 0 0 0 0,1 0 0 0 0,0 0 0 0 0,0-1 0 0 0,0 1 0 0 0,0-1 0 0 0,0 1 0 0 0,4 1 0 0 0,36 18 272 0 0,0-6 71 0 0,46 11 1 0 0,25 9-122 0 0,-108-33-227 0 0,-1-1 0 0 0,1 1 0 0 0,-1 1 0 0 0,1-1 0 0 0,-1 1 0 0 0,0 0 0 0 0,0 0 0 0 0,0 0 0 0 0,-1 0-1 0 0,1 0 1 0 0,4 7 0 0 0,-7-8 42 0 0,1 0 0 0 0,-1 0 0 0 0,0 0 0 0 0,-1 1 0 0 0,1-1 1 0 0,0 0-1 0 0,0 0 0 0 0,-1 1 0 0 0,0-1 0 0 0,1 0 0 0 0,-1 1 0 0 0,0-1 0 0 0,0 1 0 0 0,0-1 0 0 0,0 0 0 0 0,-1 1 0 0 0,1-1 0 0 0,-1 0 0 0 0,1 1 0 0 0,-1-1 0 0 0,0 0 0 0 0,0 0 0 0 0,0 0 0 0 0,0 0 0 0 0,0 0 1 0 0,-2 2-1 0 0,-3 5 155 0 0,0 0 1 0 0,0-1-1 0 0,-1 0 1 0 0,0 0 0 0 0,0-1-1 0 0,-1 0 1 0 0,0 0-1 0 0,0-1 1 0 0,-13 7 0 0 0,7-5 66 0 0,-1-1 0 0 0,0-1 0 0 0,1 0 0 0 0,-2-1 0 0 0,-22 4 0 0 0,-7-2 134 0 0,0-2 0 0 0,-1-2 0 0 0,-58-5 1 0 0,90 1-274 0 0,-1 0 1 0 0,1-1 0 0 0,0-1 0 0 0,-18-6 0 0 0,-5-3-6446 0 0,24 8 1605 0 0</inkml:trace>
</inkml:ink>
</file>

<file path=ppt/ink/ink4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51.94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739 65 1800 0 0,'0'0'11327'0'0,"8"-10"-11090"0"0,24-33-139 0 0,-25 32-124 0 0,-12 26-2045 0 0,-8 23 2343 0 0,-1 1-1 0 0,-34 61 1 0 0,-50 69 237 0 0,84-146-442 0 0,-88 145 158 0 0,-124 198 341 0 0,192-305-528 0 0,27-47-24 0 0,5-9 2801 0 0,7-13 76 0 0,131-246-1463 0 0,-136 253-1419 0 0,77-146-52 0 0,64-107-62 0 0,41-9-66 0 0,-182 263 143 0 0,0 0-1 0 0,1-1 1 0 0,-1 1 0 0 0,0-1-1 0 0,0 1 1 0 0,0 0 0 0 0,0-1-1 0 0,1 1 1 0 0,-1 0 0 0 0,0-1-1 0 0,0 1 1 0 0,1 0 0 0 0,-1 0-1 0 0,0-1 1 0 0,0 1 0 0 0,1 0-1 0 0,-1-1 1 0 0,0 1 0 0 0,1 0-1 0 0,-1 0 1 0 0,0 0 0 0 0,1 0-1 0 0,-1-1 1 0 0,1 1 0 0 0,-1 0-1 0 0,0 0 1 0 0,1 0 0 0 0,-1 0-1 0 0,1 0 1 0 0,-1 0 0 0 0,0 0-1 0 0,1 0 1 0 0,5 12-2073 0 0,0 4 1834 0 0,195 325-167 0 0,-21-40 585 0 0,-172-286-149 0 0,1 1 14 0 0,-1 1 0 0 0,0 0-1 0 0,7 22 1 0 0,-15-38 27 0 0,0 1 0 0 0,0-1 0 0 0,0 0 1 0 0,0 0-1 0 0,0 1 0 0 0,0-1 0 0 0,-1 0 0 0 0,1 0 0 0 0,0 0 0 0 0,0 1 0 0 0,-1-1 0 0 0,1 0 0 0 0,-1 0 0 0 0,0 0 0 0 0,1 0 0 0 0,-1 0 0 0 0,0 0 0 0 0,1 0 0 0 0,-1 0 1 0 0,0 0-1 0 0,0 0 0 0 0,0 0 0 0 0,0 0 0 0 0,0-1 0 0 0,0 1 0 0 0,0 0 0 0 0,0-1 0 0 0,0 1 0 0 0,0-1 0 0 0,-3 2 0 0 0,-4 1 105 0 0,-1 0 0 0 0,0 0 0 0 0,-10 2 0 0 0,16-4-112 0 0,-192 34 654 0 0,14-4-598 0 0,57 0-135 0 0,2 7 0 0 0,1 4 0 0 0,-155 78 0 0 0,235-98 32 0 0,25-13-12 0 0,0-1-1 0 0,-1 0 0 0 0,-19 6 0 0 0,49-29-7450 0 0,-8 11 3915 0 0</inkml:trace>
</inkml:ink>
</file>

<file path=ppt/ink/ink4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52.30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467 0 9770 0 0,'0'0'3656'0'0,"-34"38"-3496"0"0,-104 118-6 0 0,53-51 82 0 0,66-79-172 0 0,8-11-23 0 0,-154 219 294 0 0,162-231-387 0 0,2-1-24 0 0,0 0 0 0 0,-1 0 0 0 0,1 1 0 0 0,0-1 0 0 0,0 0 0 0 0,0 0 0 0 0,0 1 0 0 0,0-1 0 0 0,0 4 0 0 0,4-5-422 0 0,-1-2 0 0 0,1 1 0 0 0,0 0 0 0 0,-1 0 1 0 0,1-1-1 0 0,0 0 0 0 0,2 0 0 0 0,8-5-2688 0 0,0 0-2649 0 0</inkml:trace>
</inkml:ink>
</file>

<file path=ppt/ink/ink4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4:52.66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246 180 8122 0 0,'0'0'3240'0'0,"-31"-18"-2018"0"0,-98-56 124 0 0,45 25 2261 0 0,82 45-3108 0 0,9 2-638 0 0,16 0-549 0 0,-19 2 699 0 0,63-4-37 0 0,657-23 702 0 0,-522 28-1032 0 0,229 30-1 0 0,-341-14-1603 0 0,-32 0-4528 0 0,-38-11-2221 0 0</inkml:trace>
</inkml:ink>
</file>

<file path=ppt/ink/ink4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34.98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959 73 3753 0 0,'0'0'7880'0'0,"5"-14"-7621"0"0,12-43-550 0 0,-17 57 244 0 0,0 0-1 0 0,0 0 1 0 0,-1 0 0 0 0,1 0-1 0 0,0 0 1 0 0,0 0 0 0 0,0 0-1 0 0,0 0 1 0 0,0 0 0 0 0,0 0-1 0 0,0 0 1 0 0,0 0 0 0 0,0 0-1 0 0,0 0 1 0 0,0 0-1 0 0,0 0 1 0 0,0 0 0 0 0,0 0-1 0 0,-1 0 1 0 0,1-1-947 0 0,0 1 946 0 0,0 0 1 0 0,0 0 0 0 0,-9 10-1143 0 0,-8 17 320 0 0,-117 184 1948 0 0,-397 618 1407 0 0,454-712-2203 0 0,-126 204 462 0 0,195-303-1202 0 0,11-14-2629 0 0,6-6-2676 0 0,-2 0 3024 0 0</inkml:trace>
</inkml:ink>
</file>

<file path=ppt/ink/ink4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35.59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9 648 0 0,'0'0'6868'0'0,"14"7"-5650"0"0,89-6 2549 0 0,-2 0-2785 0 0,130-13 1 0 0,-175 6-1243 0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1:04.00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50 1112 0 0,'0'0'17433'0'0,"4"-7"-17207"0"0,-3 6-207 0 0,0-1 14 0 0,0-1 0 0 0,1 1 0 0 0,-1 0 0 0 0,1 0 0 0 0,-1 0 0 0 0,1 1 0 0 0,0-1 0 0 0,-1 0 0 0 0,1 1 0 0 0,0-1-1 0 0,0 1 1 0 0,0-1 0 0 0,0 1 0 0 0,0 0 0 0 0,1 0 0 0 0,-1 0 0 0 0,0 0 0 0 0,1 0 0 0 0,-1 0 0 0 0,0 1 0 0 0,1-1 0 0 0,3 1 0 0 0,279-9 2011 0 0,-224 9-5655 0 0,0 0-3973 0 0</inkml:trace>
</inkml:ink>
</file>

<file path=ppt/ink/ink4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36.62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1 534 528 0 0,'0'0'10946'0'0,"24"-20"-10766"0"0,75-64-17 0 0,61-62 811 0 0,-132 116-433 0 0,-1-1 0 0 0,34-54 0 0 0,-58 80-427 0 0,34-59 503 0 0,-33 58-363 0 0,-1 0 0 0 0,-1-1 0 0 0,1 0 0 0 0,-1 1 0 0 0,-1-1 0 0 0,1 0 1 0 0,-1 0-1 0 0,0-8 0 0 0,-1 14-210 0 0,-1 2-687 0 0,0 1 284 0 0,0-1 0 0 0,0 1 0 0 0,0-1 0 0 0,0 1 0 0 0,0-1 0 0 0,0 1 1 0 0,0-1-1 0 0,0 1 0 0 0,1 0 0 0 0,-1-1 0 0 0,0 4 0 0 0,-1 0-131 0 0,-35 96 235 0 0,-28 119 0 0 0,65-220 256 0 0,-36 155 311 0 0,30-119-223 0 0,1 0 1 0 0,-1 49-1 0 0,6-74-3 0 0,0-1 1 0 0,-1 1 0 0 0,-1 0 0 0 0,0 0 0 0 0,0-1 0 0 0,-1 1 0 0 0,0-1-1 0 0,-6 12 1 0 0,6-17-1114 0 0,0 1 0 0 0,0-1 0 0 0,0 0 0 0 0,-1-1 0 0 0,-6 8-1 0 0,1-4-5697 0 0</inkml:trace>
</inkml:ink>
</file>

<file path=ppt/ink/ink4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42.79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110 98 696 0 0,'0'0'3504'0'0,"-4"-1"-3404"0"0,1 1-122 0 0,2-1 41 0 0,1 1 1 0 0,-1 0-1 0 0,0 0 0 0 0,0 0 0 0 0,0-1 0 0 0,0 1 1 0 0,1 0-1 0 0,-1 0 0 0 0,0 0 0 0 0,0 1 0 0 0,0-1 1 0 0,0 0-1 0 0,1 0 0 0 0,-1 0 0 0 0,0 0 0 0 0,0 1 0 0 0,0-1 1 0 0,1 0-1 0 0,-1 1 0 0 0,0-1 0 0 0,1 1 0 0 0,-1-1 1 0 0,0 1-1 0 0,1-1 0 0 0,-1 1 0 0 0,0-1 0 0 0,1 1 1 0 0,-1 0-1 0 0,1-1 0 0 0,-1 1 0 0 0,1 0 0 0 0,-1 0 0 0 0,1-1 1 0 0,0 1-1 0 0,-1 1 0 0 0,-7 11-1 0 0,0-1 0 0 0,1 1 1 0 0,1 1-1 0 0,0 0 0 0 0,1-1 0 0 0,0 2 0 0 0,1-1 0 0 0,1 0 0 0 0,0 1 1 0 0,1 0-1 0 0,1-1 0 0 0,0 24 0 0 0,1-36 47 0 0,0-1-1 0 0,0 1 1 0 0,1 0 0 0 0,-1 0 0 0 0,0 0-1 0 0,1-1 1 0 0,-1 1 0 0 0,1 0-1 0 0,0-1 1 0 0,-1 1 0 0 0,1 0-1 0 0,0-1 1 0 0,0 1 0 0 0,0-1-1 0 0,0 1 1 0 0,0-1 0 0 0,0 0-1 0 0,1 1 1 0 0,-1-1 0 0 0,0 0 0 0 0,1 0-1 0 0,-1 0 1 0 0,1 0 0 0 0,-1 0-1 0 0,1 0 1 0 0,-1 0 0 0 0,1-1-1 0 0,0 1 1 0 0,-1 0 0 0 0,1-1-1 0 0,0 1 1 0 0,0-1 0 0 0,-1 0-1 0 0,1 0 1 0 0,0 0 0 0 0,0 0 0 0 0,2 0-1 0 0,3 0 295 0 0,-1 0 0 0 0,1-1-1 0 0,-1 0 1 0 0,1 0 0 0 0,-1 0 0 0 0,0-1-1 0 0,0 0 1 0 0,0-1 0 0 0,11-4-1 0 0,-4-1-21 0 0,0 0-1 0 0,-1 0 0 0 0,0-2 0 0 0,-1 1 0 0 0,1-1 1 0 0,18-23-1 0 0,-25 26-88 0 0,0 0 0 0 0,0-1 0 0 0,-1 1 0 0 0,0-1 0 0 0,-1 0 0 0 0,1 0 0 0 0,-2 0 0 0 0,1-1 0 0 0,-1 1 0 0 0,0-1 0 0 0,-1 0 0 0 0,0 1 0 0 0,0-13 0 0 0,0 16-207 0 0,-1 1 0 0 0,0-1 0 0 0,0 1 0 0 0,-1-1 1 0 0,0 1-1 0 0,1-1 0 0 0,-1 1 0 0 0,-1-1 0 0 0,1 1 1 0 0,-1-1-1 0 0,0 1 0 0 0,0 0 0 0 0,0 0 0 0 0,0 0 1 0 0,-1 0-1 0 0,1 1 0 0 0,-1-1 0 0 0,0 0 0 0 0,0 1 1 0 0,-1 0-1 0 0,1 0 0 0 0,-1 0 0 0 0,1 0 0 0 0,-1 1 0 0 0,0-1 1 0 0,-6-2-1 0 0,5 2-177 0 0,0 0 0 0 0,0 1 1 0 0,0 0-1 0 0,0 0 0 0 0,0 0 1 0 0,0 1-1 0 0,-1 0 0 0 0,1 0 1 0 0,-1 0-1 0 0,1 0 0 0 0,-1 1 0 0 0,1 0 1 0 0,-1 0-1 0 0,1 1 0 0 0,-1-1 1 0 0,1 1-1 0 0,-1 0 0 0 0,1 1 0 0 0,0-1 1 0 0,0 1-1 0 0,-1 0 0 0 0,1 0 1 0 0,1 1-1 0 0,-1 0 0 0 0,0 0 1 0 0,0 0-1 0 0,1 0 0 0 0,0 0 0 0 0,0 1 1 0 0,0 0-1 0 0,0 0 0 0 0,-6 9 1 0 0,-30 47-4812 0 0,28-40-3816 0 0</inkml:trace>
</inkml:ink>
</file>

<file path=ppt/ink/ink4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44.14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459 0 1520 0 0,'0'0'-141'0'0,"-29"36"450"0"0,-94 115 330 0 0,114-140-522 0 0,1 0 0 0 0,0 0-1 0 0,0 1 1 0 0,1 0 0 0 0,0 0-1 0 0,1 0 1 0 0,-4 15 0 0 0,1-2 108 0 0,-35 90 1155 0 0,-47 201-1 0 0,11 127 263 0 0,70-353-1398 0 0,1 140 0 0 0,10-214-193 0 0,0 0 0 0 0,1 0 0 0 0,1 0 0 0 0,0 0 1 0 0,1 0-1 0 0,1-1 0 0 0,9 20 0 0 0,-10-26 118 0 0,0 0 1 0 0,1 0 0 0 0,0-1 0 0 0,0 0-1 0 0,1 0 1 0 0,0-1 0 0 0,1 1-1 0 0,-1-1 1 0 0,2-1 0 0 0,-1 1 0 0 0,0-1-1 0 0,1-1 1 0 0,13 8 0 0 0,0-7-645 0 0,-6-4-2616 0 0,-14-2 2639 0 0</inkml:trace>
</inkml:ink>
</file>

<file path=ppt/ink/ink4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45.92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154 1 7498 0 0,'0'0'608'0'0,"-2"22"-2489"0"0,1 5 1938 0 0,-1 13 72 0 0,-9 49-1 0 0,-37 217 1293 0 0,-33 236 150 0 0,76-506-1445 0 0,1 38-1 0 0</inkml:trace>
</inkml:ink>
</file>

<file path=ppt/ink/ink4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46.29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154 0 12387 0 0,'0'0'-741'0'0,"-14"39"-2738"0"0,-42 126 3604 0 0,44-127-85 0 0,-10 53-1 0 0,16-62-30 0 0,-11 68 28 0 0,4 1-1 0 0,-1 175 1 0 0,14-258-34 0 0,1 0 1 0 0,0 0-1 0 0,1 0 1 0 0,1 0-1 0 0,0-1 1 0 0,1 1-1 0 0,6 14 1 0 0,-3-5 292 0 0,-6-20-220 0 0,-1 0 0 0 0,2 0 0 0 0,-1 0 0 0 0,0 0-1 0 0,1 0 1 0 0,0 0 0 0 0,3 4 0 0 0,5-5-2611 0 0</inkml:trace>
</inkml:ink>
</file>

<file path=ppt/ink/ink4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46.64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 12635 0 0,'0'0'1384'0'0,"202"-6"-2840"0"0,-148 14 1368 0 0,0 1-304 0 0,0 0-1297 0 0,-15-2-1768 0 0,-13-2-3480 0 0</inkml:trace>
</inkml:ink>
</file>

<file path=ppt/ink/ink4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46.98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151 0 11050 0 0,'0'0'810'0'0,"11"3"-1913"0"0,32 13 963 0 0,-41-14 125 0 0,0 0-1 0 0,0 0 1 0 0,0-1-1 0 0,0 2 1 0 0,-1-1-1 0 0,1 0 1 0 0,-1 0 0 0 0,1 0-1 0 0,-1 1 1 0 0,0-1-1 0 0,0 1 1 0 0,0-1 0 0 0,0 1-1 0 0,-1-1 1 0 0,1 1-1 0 0,0-1 1 0 0,-1 1 0 0 0,0 0-1 0 0,0-1 1 0 0,0 1-1 0 0,0 0 1 0 0,-1 2 0 0 0,2 1 5 0 0,-2 8 31 0 0,0 1 1 0 0,-1-1-1 0 0,0 0 1 0 0,-1 0 0 0 0,-1 0-1 0 0,0 0 1 0 0,-1 0-1 0 0,-1-1 1 0 0,0 0-1 0 0,0 0 1 0 0,-1-1-1 0 0,-15 20 1 0 0,-1-1 643 0 0,-1-2-1 0 0,-2-1 1 0 0,-46 40 0 0 0,71-68-625 0 0,-12 14 146 0 0,15-10-614 0 0,8-2 338 0 0,11-4 448 0 0,1-1 0 0 0,-1 0 0 0 0,0-1 1 0 0,31-12-1 0 0,0 2-305 0 0,39-12-1966 0 0,-47 14-3330 0 0,-27 6-2345 0 0</inkml:trace>
</inkml:ink>
</file>

<file path=ppt/ink/ink4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47.33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161 264 14419 0 0,'0'0'-287'0'0,"-18"33"-4591"0"0,-58 104 4949 0 0,64-114-51 0 0,-14 34 1 0 0,23-46-10 0 0,0 0 1 0 0,-2 19-1 0 0,2-11 14 0 0,2-11 10 0 0,0 0 0 0 0,0 0 0 0 0,1 0 0 0 0,0 1 1 0 0,0-1-1 0 0,1 0 0 0 0,0 0 0 0 0,0 0 0 0 0,4 11 1 0 0,-4-16 18 0 0,0-1 1 0 0,1 1-1 0 0,-1 0 1 0 0,1 0 0 0 0,-1 0-1 0 0,1-1 1 0 0,0 1 0 0 0,0-1-1 0 0,0 0 1 0 0,0 1 0 0 0,1-1-1 0 0,-1 0 1 0 0,0 0-1 0 0,1 0 1 0 0,0-1 0 0 0,-1 1-1 0 0,1-1 1 0 0,0 1 0 0 0,0-1-1 0 0,0 0 1 0 0,0 0 0 0 0,0 0-1 0 0,0 0 1 0 0,0-1 0 0 0,0 1-1 0 0,0-1 1 0 0,4 0-1 0 0,5 0 113 0 0,0-1 0 0 0,-1-1-1 0 0,1 0 1 0 0,-1 0 0 0 0,1-1-1 0 0,-1 0 1 0 0,0-1 0 0 0,0-1-1 0 0,-1 0 1 0 0,1 0 0 0 0,-1-1-1 0 0,12-8 1 0 0,3-4 73 0 0,-1-2 0 0 0,-1 0 1 0 0,31-34-1 0 0,-41 39 30 0 0,-1 0 1 0 0,0-1 0 0 0,-1 0-1 0 0,0 0 1 0 0,-1-2 0 0 0,-2 1-1 0 0,1-1 1 0 0,-2 0 0 0 0,9-31-1 0 0,-14 37-138 0 0,0 0 0 0 0,0 0 0 0 0,-1 0 0 0 0,0-1 0 0 0,-1 1 0 0 0,-1-1 0 0 0,0 1 0 0 0,0 0 0 0 0,-1-1 0 0 0,-1 1 0 0 0,0 0 0 0 0,-1 1 0 0 0,0-1 0 0 0,-1 0 0 0 0,0 1 0 0 0,-9-14 0 0 0,6 12-55 0 0,-1 0-1 0 0,0 1 0 0 0,-1 0 1 0 0,0 0-1 0 0,-1 1 1 0 0,-18-15-1 0 0,21 21-67 0 0,0-1 0 0 0,0 1-1 0 0,-1 1 1 0 0,1-1-1 0 0,-1 1 1 0 0,0 1 0 0 0,0 0-1 0 0,0 0 1 0 0,-1 1 0 0 0,1 0-1 0 0,-17-2 1 0 0,14 4-115 0 0,0 0 0 0 0,1 0 0 0 0,-1 1 0 0 0,0 0 0 0 0,1 1 1 0 0,-1 0-1 0 0,1 1 0 0 0,-17 6 0 0 0,22-6-49 0 0,-1 0 0 0 0,1 1 0 0 0,0-1 0 0 0,0 1 0 0 0,1 0 0 0 0,-1 1 1 0 0,1-1-1 0 0,0 1 0 0 0,0 0 0 0 0,0 1 0 0 0,1-1 0 0 0,0 1 0 0 0,0 0 0 0 0,0 0 0 0 0,-4 9 1 0 0,-9 31-2518 0 0,9-14-1881 0 0,3-5-4814 0 0</inkml:trace>
</inkml:ink>
</file>

<file path=ppt/ink/ink4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47.70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37 604 9330 0 0,'0'0'-459'0'0,"30"0"1150"0"0,96-6 44 0 0,-120 6-643 0 0,0-1 1 0 0,1 0-1 0 0,-1-1 0 0 0,0 1 1 0 0,0-1-1 0 0,6-3 0 0 0,-9 3 2 0 0,0 1-1 0 0,0-1 0 0 0,0 0 1 0 0,-1 0-1 0 0,1-1 1 0 0,3-3-1 0 0,2-2 182 0 0,7-6 110 0 0,-1 0 0 0 0,0-1-1 0 0,-1-1 1 0 0,-1 0 0 0 0,-1 0 0 0 0,0-1 0 0 0,-1-1-1 0 0,0 0 1 0 0,-2 0 0 0 0,0-1 0 0 0,-2 0 0 0 0,0 0 0 0 0,0-1-1 0 0,-2 0 1 0 0,-1 1 0 0 0,0-2 0 0 0,-1-35 0 0 0,-2 53-366 0 0,1-22 177 0 0,-2 0 0 0 0,0 0 1 0 0,-10-45-1 0 0,9 58-191 0 0,-6-17 476 0 0,7 28-490 0 0,1 0 0 0 0,0 0 0 0 0,-1 0 0 0 0,1 0 1 0 0,-1 1-1 0 0,1-1 0 0 0,-1 0 0 0 0,1 0 0 0 0,-1 1 0 0 0,0-1 1 0 0,1 0-1 0 0,-1 1 0 0 0,0-1 0 0 0,1 1 0 0 0,-1-1 0 0 0,0 1 1 0 0,0-1-1 0 0,0 1 0 0 0,1-1 0 0 0,-1 1 0 0 0,0 0 0 0 0,0-1 0 0 0,0 1 1 0 0,0 0-1 0 0,-2 0 0 0 0,2 0-154 0 0,0 1-1 0 0,0 0 1 0 0,0-1-1 0 0,0 1 1 0 0,0 0 0 0 0,0 0-1 0 0,0 0 1 0 0,0 0 0 0 0,0 0-1 0 0,0 0 1 0 0,1 0 0 0 0,-1 0-1 0 0,0 0 1 0 0,1 0-1 0 0,-2 2 1 0 0,0 1-144 0 0,-171 286-609 0 0,115-188 1005 0 0,39-68-49 0 0,-49 92 93 0 0,57-103-153 0 0,1 0 1 0 0,2 0 0 0 0,-10 41-1 0 0,17-58-9 0 0,-1-1 0 0 0,2 0 0 0 0,-1 1 0 0 0,0-1 0 0 0,1 1-1 0 0,0-1 1 0 0,1 1 0 0 0,-1-1 0 0 0,1 0 0 0 0,0 1 0 0 0,0-1 0 0 0,1 0 0 0 0,-1 1-1 0 0,1-1 1 0 0,0 0 0 0 0,1 0 0 0 0,-1-1 0 0 0,1 1 0 0 0,0 0 0 0 0,0-1 0 0 0,1 0 0 0 0,-1 0-1 0 0,1 0 1 0 0,0 0 0 0 0,0 0 0 0 0,0-1 0 0 0,0 1 0 0 0,1-1 0 0 0,0 0 0 0 0,-1-1-1 0 0,1 1 1 0 0,0-1 0 0 0,0 0 0 0 0,0 0 0 0 0,9 1 0 0 0,3 1-600 0 0,1-1 1 0 0,-1-1 0 0 0,1 0-1 0 0,0-2 1 0 0,0 0-1 0 0,0-1 1 0 0,-1 0-1 0 0,1-2 1 0 0,-1 0-1 0 0,1-1 1 0 0,23-9 0 0 0,-5 0-1163 0 0,62-32 1 0 0,-17-1 2738 0 0,-54 29 125 0 0,0-1 1 0 0,26-24 0 0 0,-41 31 292 0 0,0-1 0 0 0,-1 0 0 0 0,11-16 1 0 0,-21 28-1330 0 0,-1 0 1 0 0,0 0 0 0 0,0 0 0 0 0,1 0 0 0 0,-1 0 0 0 0,0-1-1 0 0,0 1 1 0 0,0 0 0 0 0,1 0 0 0 0,-1-1 0 0 0,0 1-1 0 0,0 0 1 0 0,0 0 0 0 0,0 0 0 0 0,0-1 0 0 0,0 1 0 0 0,1 0-1 0 0,-1-1 1 0 0,0 1 0 0 0,0 0 0 0 0,0 0 0 0 0,0-1 0 0 0,0 1-1 0 0,0 0 1 0 0,0 0 0 0 0,0-1 0 0 0,0 1 0 0 0,0 0 0 0 0,0-1-1 0 0,0 1 1 0 0,0 0 0 0 0,0 0 0 0 0,-1-1 0 0 0,1 1-1 0 0,0 0 1 0 0,0 0 0 0 0,0-1 0 0 0,0 1 0 0 0,0 0 0 0 0,-1 0-1 0 0,1 0 1 0 0,0-1 0 0 0,0 1 0 0 0,0 0 0 0 0,-1 0 0 0 0,1 0-1 0 0,0-1 1 0 0,0 1 0 0 0,-1 0 0 0 0,1 0 0 0 0,-1 0-165 0 0,1 0 0 0 0,-1 0 0 0 0,0 0 0 0 0,1 0 0 0 0,-1 0 0 0 0,1 0 0 0 0,-1 0 0 0 0,0 0 0 0 0,1 1 0 0 0,-1-1 0 0 0,1 0 0 0 0,-1 0 0 0 0,0 1 0 0 0,1-1 0 0 0,-1 0 0 0 0,1 1 0 0 0,-1-1 0 0 0,1 1 0 0 0,-1-1 0 0 0,1 0 0 0 0,0 1 0 0 0,-1-1 0 0 0,0 2 0 0 0,-7 11-798 0 0,-1 1 0 0 0,-7 19 0 0 0,4-5 963 0 0,2 1 0 0 0,1 1 0 0 0,-7 39-1 0 0,11-27-1684 0 0,5-40 1347 0 0,0 0 0 0 0,0 0-1 0 0,0 1 1 0 0,0-1 0 0 0,1 0 0 0 0,-1 0 0 0 0,1 0-1 0 0,-1 0 1 0 0,1 0 0 0 0,0 0 0 0 0,-1-1 0 0 0,1 1 0 0 0,0 0-1 0 0,0 0 1 0 0,1 0 0 0 0,-1-1 0 0 0,2 3 0 0 0,2 0-2577 0 0</inkml:trace>
</inkml:ink>
</file>

<file path=ppt/ink/ink4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48.32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371 13 4017 0 0,'0'0'13713'0'0,"-5"-3"-14886"0"0,2 1 1031 0 0,-11-6-315 0 0,14 8 438 0 0,-1 0-1 0 0,1 0 1 0 0,-1 0 0 0 0,1 0 0 0 0,-1 0 0 0 0,1 1 0 0 0,0-1 0 0 0,-1 0-1 0 0,1 0 1 0 0,-1 0 0 0 0,1 0 0 0 0,-1 1 0 0 0,1-1 0 0 0,-1 0-1 0 0,1 0 1 0 0,0 1 0 0 0,-1-1 0 0 0,1 0 0 0 0,-1 1 0 0 0,1-1-1 0 0,0 0 1 0 0,0 1 0 0 0,-1-1 0 0 0,1 1 0 0 0,0-1 0 0 0,-1 1 0 0 0,1-1-1 0 0,0 0 1 0 0,0 1 0 0 0,0-1 0 0 0,0 1 0 0 0,0-1 0 0 0,-1 1-1 0 0,1 0 1 0 0,-18 52 116 0 0,-3 0-1 0 0,-2-2 0 0 0,-37 62 1 0 0,-35 38-453 0 0,29-53-2994 0 0,28-43-341 0 0,23-32-4585 0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1:04.54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78 12891 0 0,'0'0'6931'0'0,"13"2"-6474"0"0,43 4-74 0 0,-52-5-319 0 0,1-1 1 0 0,-1-1 0 0 0,0 1-1 0 0,0-1 1 0 0,1 1-1 0 0,-1-1 1 0 0,0 0 0 0 0,0-1-1 0 0,0 1 1 0 0,0-1-1 0 0,0 0 1 0 0,0 0 0 0 0,-1 0-1 0 0,7-4 1 0 0,7-4 363 0 0,-17 9-389 0 0,1 0 0 0 0,0 0 0 0 0,-1 1 0 0 0,1-1 0 0 0,-1 0 0 0 0,1 0 0 0 0,-1 0 0 0 0,1 0-1 0 0,-1 0 1 0 0,1 0 0 0 0,-1 0 0 0 0,0 0 0 0 0,0 0 0 0 0,1 0 0 0 0,-1 0 0 0 0,0 0 0 0 0,0 0 0 0 0,0 0-1 0 0,0-1 1 0 0,-1-25-3641 0 0,0 19-2469 0 0</inkml:trace>
</inkml:ink>
</file>

<file path=ppt/ink/ink4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48.67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330 1 16291 0 0,'0'0'-1781'0'0,"-11"38"-950"0"0,-36 124 3148 0 0,36-129-262 0 0,-1 1 1 0 0,-1-2 0 0 0,-2 0-1 0 0,-22 34 1 0 0,5-8 222 0 0,-13 28 209 0 0,-58 103 26 0 0,100-182-1701 0 0,4-17-5793 0 0</inkml:trace>
</inkml:ink>
</file>

<file path=ppt/ink/ink4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49.03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46 211 10466 0 0,'0'0'7559'0'0,"-12"-7"-8714"0"0,4 2 1181 0 0,6 3-11 0 0,-1 1 1 0 0,1-1-1 0 0,-1 0 1 0 0,1 1 0 0 0,0-1-1 0 0,0 0 1 0 0,0 0-1 0 0,0-1 1 0 0,-3-3 0 0 0,5 6-13 0 0,-1-1 0 0 0,1 1 1 0 0,0 0-1 0 0,0-1 1 0 0,0 1-1 0 0,0-1 0 0 0,0 1 1 0 0,0 0-1 0 0,0-1 1 0 0,0 1-1 0 0,0 0 0 0 0,1-1 1 0 0,-1 1-1 0 0,0-1 0 0 0,0 1 1 0 0,0 0-1 0 0,0-1 1 0 0,0 1-1 0 0,1 0 0 0 0,-1-1 1 0 0,0 1-1 0 0,0 0 1 0 0,1 0-1 0 0,-1-1 0 0 0,0 1 1 0 0,0 0-1 0 0,1 0 0 0 0,-1-1 1 0 0,0 1-1 0 0,1 0 1 0 0,-1 0-1 0 0,27-10 125 0 0,233-51 311 0 0,4-1-354 0 0,-196 49-4203 0 0,131-6 1 0 0,-169 18-5332 0 0</inkml:trace>
</inkml:ink>
</file>

<file path=ppt/ink/ink4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49.37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337 0 6409 0 0,'0'0'6680'0'0,"6"4"-8002"0"0,-3-1 1293 0 0,1 0 1 0 0,-1 0-1 0 0,0 0 1 0 0,0 0 0 0 0,0 1-1 0 0,0-1 1 0 0,0 1 0 0 0,-1-1-1 0 0,0 1 1 0 0,1 0 0 0 0,-1 0-1 0 0,-1 0 1 0 0,1 0 0 0 0,-1 1-1 0 0,1-1 1 0 0,-1 0-1 0 0,-1 0 1 0 0,2 8 0 0 0,-1 9 103 0 0,-1 0 1 0 0,-3 23 0 0 0,2-36-29 0 0,0 1-1 0 0,-1-1 1 0 0,0 0-1 0 0,-1 0 1 0 0,0 0 0 0 0,0-1-1 0 0,-1 1 1 0 0,-5 8 0 0 0,-2 1 136 0 0,-2 0 1 0 0,0-1-1 0 0,-1-1 1 0 0,0 0 0 0 0,-29 23-1 0 0,-89 51 978 0 0,126-85-1126 0 0,-10 5 3 0 0,2-1-97 0 0,1 0 0 0 0,0 1 0 0 0,-13 12 0 0 0,23-19 34 0 0,1 0 0 0 0,0 1 0 0 0,0-1-1 0 0,0 0 1 0 0,0 1 0 0 0,0-1 0 0 0,0 1 0 0 0,1 0-1 0 0,-1-1 1 0 0,1 1 0 0 0,0 0 0 0 0,0 0 0 0 0,0 0 0 0 0,0 0-1 0 0,0 0 1 0 0,0 0 0 0 0,1 0 0 0 0,0 0 0 0 0,0 0 0 0 0,0 0-1 0 0,0 6 1 0 0,1-8 22 0 0,-1 0 0 0 0,1 0 0 0 0,-1 0 0 0 0,1 0 0 0 0,-1 0-1 0 0,1 0 1 0 0,0 0 0 0 0,-1 0 0 0 0,1 0 0 0 0,0 0 0 0 0,0 0 0 0 0,0-1-1 0 0,-1 1 1 0 0,1 0 0 0 0,0-1 0 0 0,0 1 0 0 0,0-1 0 0 0,0 1 0 0 0,0-1-1 0 0,0 1 1 0 0,1-1 0 0 0,-1 0 0 0 0,0 1 0 0 0,0-1 0 0 0,2 0 0 0 0,32 2 662 0 0,-29-2-483 0 0,27-3 212 0 0,-1-1 0 0 0,1-1 0 0 0,-1-2 0 0 0,51-19-1 0 0,-31 10-30 0 0,17-6 212 0 0,-36 11-418 0 0,67-15 1 0 0,-99 26-200 0 0,0 0 0 0 0,-1-1 0 0 0,1 1 0 0 0,-1 0 0 0 0,1 0 0 0 0,-1 0 0 0 0,1 0 0 0 0,0-1 0 0 0,-1 1 0 0 0,1 0 0 0 0,0 0 0 0 0,-1 0 0 0 0,1 0 0 0 0,-1 0 0 0 0,1 0 0 0 0,0 1 0 0 0,-1-1 0 0 0,1 0 0 0 0,-1 0 0 0 0,1 0-1 0 0,0 0 1 0 0,-1 1 0 0 0,1-1 0 0 0,-1 0 0 0 0,1 1 0 0 0,-1-1 0 0 0,1 0 0 0 0,-1 1 0 0 0,1-1 0 0 0,-1 1 0 0 0,1-1 0 0 0,-1 1 0 0 0,1 0 0 0 0,-1 0-49 0 0,-1 1-1 0 0,1-1 1 0 0,0 0 0 0 0,-1 0-1 0 0,1 1 1 0 0,-1-1 0 0 0,0 0-1 0 0,1 0 1 0 0,-1 0 0 0 0,0 1 0 0 0,0-1-1 0 0,1 0 1 0 0,-3 2 0 0 0,-37 33-6983 0 0,29-28-187 0 0</inkml:trace>
</inkml:ink>
</file>

<file path=ppt/ink/ink4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49.8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14059 0 0,'0'0'-655'0'0,"29"21"-458"0"0,93 74 1387 0 0,-114-89-244 0 0,0 0 0 0 0,-1 1 0 0 0,0 0 0 0 0,0 1 0 0 0,0 0 0 0 0,-1 0 0 0 0,0 0 0 0 0,-1 1 0 0 0,0 0 0 0 0,0 0 0 0 0,4 13 0 0 0,-2-6 21 0 0,7 19 30 0 0,-2 1-1 0 0,-1 1 1 0 0,-1 0 0 0 0,-3 0-1 0 0,5 49 1 0 0,-9-36 216 0 0,-2 0-1 0 0,-3 1 1 0 0,-10 72 0 0 0,-1-51-588 0 0,-39 125 0 0 0,-47 54-4531 0 0,75-199-4261 0 0</inkml:trace>
</inkml:ink>
</file>

<file path=ppt/ink/ink4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10.69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 49 408 0 0,'0'0'16238'0'0,"-2"-5"-15547"0"0,-10-14-231 0 0,12 18-463 0 0,0 1 0 0 0,1-1 0 0 0,-1 1 1 0 0,0 0-1 0 0,0-1 0 0 0,1 1 0 0 0,-1 0 0 0 0,0-1 0 0 0,1 1 0 0 0,-1 0 0 0 0,0 0 0 0 0,1-1 1 0 0,-1 1-1 0 0,1 0 0 0 0,-1 0 0 0 0,0-1 0 0 0,1 1 0 0 0,-1 0 0 0 0,1 0 0 0 0,-1 0 0 0 0,1 0 1 0 0,-1 0-1 0 0,0 0 0 0 0,1 0 0 0 0,-1 0 0 0 0,1 0 0 0 0,-1 0 0 0 0,1 0 0 0 0,-1 0 0 0 0,1 0 0 0 0,19-1-331 0 0,-19 1 330 0 0,265 1-500 0 0,-52 2 401 0 0,-151-5-4217 0 0,86-14 1 0 0,-131 12-3804 0 0</inkml:trace>
</inkml:ink>
</file>

<file path=ppt/ink/ink4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11.25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784 199 3737 0 0,'0'0'9312'0'0,"7"-28"-8799"0"0,16-85-97 0 0,-22 111-398 0 0,0-1 0 0 0,-1 1 0 0 0,0-1 0 0 0,1 1 0 0 0,-1-1 0 0 0,0 1 0 0 0,0-1 0 0 0,-1 1 0 0 0,1-1 0 0 0,0 1 0 0 0,-1 0 0 0 0,-1-4 0 0 0,2 5-12 0 0,0 1-1 0 0,-1-1 0 0 0,1 1 0 0 0,-1 0 0 0 0,1-1 1 0 0,-1 1-1 0 0,1-1 0 0 0,-1 1 0 0 0,1 0 0 0 0,-1-1 1 0 0,1 1-1 0 0,-1 0 0 0 0,1 0 0 0 0,-1 0 1 0 0,1-1-1 0 0,-1 1 0 0 0,0 0 0 0 0,1 0 0 0 0,-1 0 1 0 0,1 0-1 0 0,-1 0 0 0 0,0 0 0 0 0,-4-1 7 0 0,-11-3-117 0 0,0 0-1 0 0,-1 1 0 0 0,1 1 0 0 0,0 0 0 0 0,-1 1 0 0 0,1 1 0 0 0,-24 3 0 0 0,-116 24-926 0 0,131-22 1000 0 0,12-2 62 0 0,-28 5-120 0 0,1 2 1 0 0,-61 24-1 0 0,90-30-20 0 0,0 1-1 0 0,1 1 1 0 0,-1 0 0 0 0,1 0 0 0 0,0 1-1 0 0,1 0 1 0 0,0 1 0 0 0,0 0 0 0 0,1 0-1 0 0,0 1 1 0 0,0 0 0 0 0,1 0 0 0 0,-11 19-1 0 0,9-12 40 0 0,2 1-1 0 0,-1 0 1 0 0,2 1-1 0 0,1-1 1 0 0,0 1-1 0 0,-4 31 1 0 0,8-39 76 0 0,0-1-1 0 0,1 0 1 0 0,0 0-1 0 0,1 0 1 0 0,0 0 0 0 0,0 0-1 0 0,1 0 1 0 0,0 0-1 0 0,0 0 1 0 0,1-1 0 0 0,1 1-1 0 0,-1-1 1 0 0,1 1-1 0 0,1-1 1 0 0,7 11 0 0 0,0-5 102 0 0,1-1 0 0 0,0 0 0 0 0,0-1 0 0 0,1-1 0 0 0,1 0 0 0 0,0-1 0 0 0,0-1 0 0 0,29 13 0 0 0,15 3 251 0 0,66 19 0 0 0,-101-36-312 0 0,62 18 121 0 0,-17-5-26 0 0,97 43-1 0 0,-162-63-139 0 0,-1 1 1 0 0,0 0-1 0 0,0 0 0 0 0,0 0 0 0 0,0 0 0 0 0,0 0 0 0 0,0 1 0 0 0,0-1 0 0 0,0 1 1 0 0,-1 0-1 0 0,0 0 0 0 0,1 0 0 0 0,-1 0 0 0 0,0 0 0 0 0,-1 0 0 0 0,1 0 0 0 0,0 1 1 0 0,-1-1-1 0 0,0 1 0 0 0,0-1 0 0 0,1 6 0 0 0,-2-5 41 0 0,1 1 1 0 0,-1-1-1 0 0,-1 1 0 0 0,1-1 1 0 0,-1 1-1 0 0,0-1 0 0 0,0 0 1 0 0,0 1-1 0 0,0-1 0 0 0,-1 0 1 0 0,0 0-1 0 0,0 0 0 0 0,0 0 1 0 0,0 0-1 0 0,0 0 0 0 0,-1-1 1 0 0,-4 6-1 0 0,-4 2 77 0 0,0 0-1 0 0,-1 0 1 0 0,0-1-1 0 0,-1 0 0 0 0,0-1 1 0 0,-22 11-1 0 0,11-8 40 0 0,0-2 0 0 0,-1 0 0 0 0,-34 7 0 0 0,-12-2 366 0 0,-135 8 0 0 0,62-17-33 0 0,-14 2-1525 0 0,153-8-133 0 0</inkml:trace>
</inkml:ink>
</file>

<file path=ppt/ink/ink4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12.43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1 594 3089 0 0,'0'0'12654'0'0,"6"-31"-12459"0"0,21-96-64 0 0,-26 120-124 0 0,0 1 0 0 0,1-1 0 0 0,0 1 0 0 0,0-1 0 0 0,1 1 0 0 0,-1 0 0 0 0,1 0 0 0 0,1 0 0 0 0,-1 0 0 0 0,7-8 1 0 0,0 2 2 0 0,18-25 37 0 0,1 2 0 0 0,3 1 0 0 0,0 1 0 0 0,2 2 1 0 0,2 1-1 0 0,0 2 0 0 0,58-34 0 0 0,-89 60-83 0 0,1-3-100 0 0,1 2-1 0 0,0-1 1 0 0,0 1 0 0 0,1 0 0 0 0,-1 0 0 0 0,1 0 0 0 0,-1 1 0 0 0,1 1 0 0 0,9-2 0 0 0,-16 3 77 0 0,0 1 0 0 0,0-1 0 0 0,-1 1 1 0 0,1-1-1 0 0,0 1 0 0 0,0-1 0 0 0,0 1 0 0 0,-1 0 1 0 0,1-1-1 0 0,0 1 0 0 0,0 0 0 0 0,-1 0 1 0 0,1-1-1 0 0,-1 1 0 0 0,1 0 0 0 0,-1 0 1 0 0,1 0-1 0 0,-1 0 0 0 0,1 0 0 0 0,-1 0 0 0 0,0 0 1 0 0,0 0-1 0 0,1 0 0 0 0,-1 0 0 0 0,0 1 1 0 0,4 29-356 0 0,-4-3 423 0 0,-2 1 1 0 0,-1-1-1 0 0,-1 0 1 0 0,-1 1-1 0 0,-2-2 1 0 0,0 1-1 0 0,-21 45 1 0 0,-24 64 250 0 0,45-122-175 0 0,0-2-205 0 0,8-11 1671 0 0,5-5 1987 0 0,-4 1-3312 0 0,0 0-1 0 0,0-1 0 0 0,0 1 1 0 0,0-1-1 0 0,0 1 0 0 0,-1-1 1 0 0,3-4-1 0 0,3-6-93 0 0,36-44-152 0 0,2 2 0 0 0,85-80 0 0 0,-66 71-44 0 0,-36 37-53 0 0,2 2 0 0 0,0 1 0 0 0,2 1 0 0 0,65-35 0 0 0,-96 58 67 0 0,-1-1 1 0 0,1 0 0 0 0,0 1-1 0 0,0-1 1 0 0,0 1-1 0 0,0-1 1 0 0,0 1-1 0 0,0 0 1 0 0,0-1 0 0 0,0 1-1 0 0,0 0 1 0 0,0 0-1 0 0,0-1 1 0 0,0 1-1 0 0,0 0 1 0 0,0 0 0 0 0,0 0-1 0 0,0 0 1 0 0,0 1-1 0 0,0-1 1 0 0,0 0-1 0 0,0 0 1 0 0,0 1 0 0 0,0-1-1 0 0,0 0 1 0 0,0 1-1 0 0,0-1 1 0 0,-1 1-1 0 0,1-1 1 0 0,0 1 0 0 0,0-1-1 0 0,0 1 1 0 0,0 0-1 0 0,-1 0 1 0 0,1-1-1 0 0,0 1 1 0 0,-1 0 0 0 0,1 0-1 0 0,-1 0 1 0 0,1 1-1 0 0,2 3-55 0 0,-1 1-1 0 0,0 0 1 0 0,-1 1-1 0 0,1-1 1 0 0,0 10-1 0 0,1 1 65 0 0,1 19-76 0 0,-1 0-1 0 0,-4 70 1 0 0,0-67 75 0 0,-9 76-122 0 0,0 12 2815 0 0,11-131-2454 0 0,0 0 1 0 0,0 1-1 0 0,1 0 0 0 0,0-1 1 0 0,-1 1-1 0 0,1 0 1 0 0,1 0-1 0 0,3-5 1 0 0,3-5-101 0 0,21-29-168 0 0,2 2 0 0 0,1 1 0 0 0,2 1 0 0 0,67-55 0 0 0,-59 58-4 0 0,0 1 1 0 0,57-32 0 0 0,-81 55-29 0 0,0 1-1 0 0,0 1 1 0 0,1 0 0 0 0,1 2 0 0 0,-1 0-1 0 0,1 1 1 0 0,0 1 0 0 0,34-3 0 0 0,-53 8 76 0 0,1 0 0 0 0,0-1 0 0 0,0 1 0 0 0,0 1 0 0 0,0-1 0 0 0,0 0 0 0 0,0 1 0 0 0,0-1 1 0 0,0 1-1 0 0,0 0 0 0 0,-1 0 0 0 0,1 0 0 0 0,0 0 0 0 0,-1 1 0 0 0,1-1 0 0 0,-1 1 1 0 0,1 0-1 0 0,-1-1 0 0 0,0 1 0 0 0,1 0 0 0 0,-1 0 0 0 0,0 1 0 0 0,-1-1 0 0 0,1 0 0 0 0,0 1 1 0 0,0-1-1 0 0,-1 1 0 0 0,0-1 0 0 0,1 1 0 0 0,-1 0 0 0 0,0-1 0 0 0,0 1 0 0 0,-1 0 1 0 0,2 4-1 0 0,-1 3-51 0 0,0-1 0 0 0,0 1 1 0 0,-1 0-1 0 0,-1 0 0 0 0,1 0 1 0 0,-1 0-1 0 0,-1 0 0 0 0,0-1 0 0 0,-4 11 1 0 0,-13 33-662 0 0,-3-2 1 0 0,-37 65-1 0 0,-5 11-3548 0 0,50-91-5742 0 0</inkml:trace>
</inkml:ink>
</file>

<file path=ppt/ink/ink4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15.71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13 412 464 0 0,'4'3'12024'0'0,"15"9"-11460"0"0,-8-7-413 0 0,1-2 0 0 0,0 0-1 0 0,0 0 1 0 0,0-1 0 0 0,0-1-1 0 0,0 0 1 0 0,0-1 0 0 0,0 0-1 0 0,0 0 1 0 0,14-4 0 0 0,-17 2 8 0 0,-1-1 0 0 0,0 0 0 0 0,0 0 0 0 0,0-1 0 0 0,0 0-1 0 0,-1 0 1 0 0,1-1 0 0 0,-1 0 0 0 0,0 0 0 0 0,9-10 0 0 0,6-8 267 0 0,28-36 0 0 0,-43 51-375 0 0,24-32 239 0 0,-2-1-1 0 0,-1-1 1 0 0,-3-1 0 0 0,29-64-1 0 0,-54 106-274 0 0,1 1-1 0 0,-1-1 0 0 0,0 1 0 0 0,1-1 0 0 0,-1 1 1 0 0,0-1-1 0 0,1 1 0 0 0,-1-1 0 0 0,0 1 0 0 0,0-1 0 0 0,0 0 1 0 0,1 1-1 0 0,-1-1 0 0 0,0 1 0 0 0,0-1 0 0 0,0 0 1 0 0,0 1-1 0 0,0-1 0 0 0,0 1 0 0 0,0-1 0 0 0,-1 0 1 0 0,1 1-1 0 0,0-1 0 0 0,0 1 0 0 0,0-1 0 0 0,0 0 1 0 0,-1 1-1 0 0,1-1 0 0 0,0 1 0 0 0,-1-1 0 0 0,1 1 0 0 0,0-1 1 0 0,-1 1-1 0 0,1-1 0 0 0,-1 1 0 0 0,1-1 0 0 0,-1 1 1 0 0,1 0-1 0 0,-1-1 0 0 0,1 1 0 0 0,-1 0 0 0 0,1-1 1 0 0,-1 1-1 0 0,1 0 0 0 0,-1 0 0 0 0,0-1 0 0 0,-3 1-290 0 0,1 0 0 0 0,0 0 0 0 0,0 0-1 0 0,0 0 1 0 0,0 1 0 0 0,-1 0 0 0 0,1-1 0 0 0,-5 3-1 0 0,-6 3 61 0 0,0 1-1 0 0,1 1 1 0 0,0 0-1 0 0,0 1 1 0 0,-14 13 0 0 0,8-8 169 0 0,-165 128 299 0 0,171-131-271 0 0,1 2 0 0 0,0 0 1 0 0,1 0-1 0 0,0 1 1 0 0,1 0-1 0 0,0 1 0 0 0,1 0 1 0 0,-7 16-1 0 0,-1 9-24 0 0,2 0 0 0 0,-12 46-1 0 0,21-63 21 0 0,1 0-1 0 0,1 0 0 0 0,2 0 1 0 0,0 1-1 0 0,2 40 1 0 0,1-51 17 0 0,0-1 1 0 0,1 1 0 0 0,0-1-1 0 0,1 0 1 0 0,1 0 0 0 0,0 0-1 0 0,1-1 1 0 0,0 1 0 0 0,0-1 0 0 0,1 0-1 0 0,1 0 1 0 0,10 13 0 0 0,-12-19 39 0 0,-1-1 1 0 0,1 1 0 0 0,0-1-1 0 0,0-1 1 0 0,0 1 0 0 0,0-1-1 0 0,0 0 1 0 0,1 0 0 0 0,0 0-1 0 0,0-1 1 0 0,-1 0 0 0 0,1 0-1 0 0,1 0 1 0 0,-1-1 0 0 0,0 0-1 0 0,0 0 1 0 0,0-1 0 0 0,1 1-1 0 0,-1-1 1 0 0,0-1 0 0 0,0 1-1 0 0,1-1 1 0 0,5-2 0 0 0,12-2-4 0 0,0-2 0 0 0,-1-1 0 0 0,1-1 0 0 0,30-17-1 0 0,83-45-4656 0 0,-96 49 444 0 0,-3 2-3385 0 0</inkml:trace>
</inkml:ink>
</file>

<file path=ppt/ink/ink4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17.09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40 150 1256 0 0,'0'0'13062'0'0,"-7"-6"-12269"0"0,-24-18-246 0 0,31 24-538 0 0,0-1 0 0 0,0 1 0 0 0,0 0 0 0 0,-1 0 0 0 0,1 0-1 0 0,0 0 1 0 0,0 0 0 0 0,0 0 0 0 0,0 0 0 0 0,0-1 0 0 0,0 1 0 0 0,0 0 0 0 0,0 0 0 0 0,0 0 0 0 0,0 0 0 0 0,0 0-1 0 0,0-1 1 0 0,0 1 0 0 0,-1 0 0 0 0,1 0 0 0 0,0 0 0 0 0,0 0 0 0 0,0-1 0 0 0,0 1 0 0 0,1 0 0 0 0,-1 0 0 0 0,0 0-1 0 0,0 0 1 0 0,0 0 0 0 0,0-1 0 0 0,0 1 0 0 0,0 0 0 0 0,0 0 0 0 0,0 0 0 0 0,0 0 0 0 0,0 0 0 0 0,0-1-1 0 0,0 1 1 0 0,0 0 0 0 0,1 0 0 0 0,-1 0 0 0 0,9-5 93 0 0,15-2-185 0 0,-20 6 97 0 0,122-28 177 0 0,2 5 1 0 0,0 7-1 0 0,147-2 0 0 0,23 18-589 0 0,-321-1-3591 0 0,-14-4-4516 0 0,24 3 4567 0 0</inkml:trace>
</inkml:ink>
</file>

<file path=ppt/ink/ink4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17.45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124 0 14147 0 0,'0'0'480'0'0,"-2"35"-4126"0"0,-6 117 3687 0 0,-3-20 230 0 0,-44 199-1 0 0,29-194 80 0 0,21-114-352 0 0,-1 11 423 0 0,-4 41 0 0 0,10-67-546 0 0,0 0 0 0 0,0 0 0 0 0,0 0 0 0 0,1 0 0 0 0,0 0 0 0 0,0 0-1 0 0,1 0 1 0 0,0 0 0 0 0,1-1 0 0 0,6 14 0 0 0,1-7-3368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1:05.00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1 973 424 0 0,'0'0'16872'0'0,"32"-17"-16129"0"0,99-56-138 0 0,-124 69-522 0 0,1 0-1 0 0,-1 0 1 0 0,0-1 0 0 0,-1 0-1 0 0,1 0 1 0 0,-1 0 0 0 0,0-1-1 0 0,10-12 1 0 0,-5 5 83 0 0,25-32 168 0 0,-1-2 1 0 0,-3-1 0 0 0,-2-2-1 0 0,42-94 1 0 0,-38 60-84 0 0,-3-1 0 0 0,25-118 1 0 0,-47 138 57 0 0,-7 22 1135 0 0,-12 72-2236 0 0,1-3 475 0 0,-65 321 233 0 0,49-209-103 0 0,-57 183-1 0 0,44-222-1686 0 0,12-36-6973 0 0,21-47-1582 0 0</inkml:trace>
</inkml:ink>
</file>

<file path=ppt/ink/ink4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18.04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793 276 1136 0 0,'0'0'12150'0'0,"12"-23"-11760"0"0,38-71-8 0 0,-37 63-64 0 0,-15 21 19 0 0,0 6-169 0 0,0-1-83 0 0,-1 1 0 0 0,1 0 1 0 0,-1 0-1 0 0,0 1 1 0 0,0-1-1 0 0,0 1 1 0 0,-1-1-1 0 0,1 1 1 0 0,-1 0-1 0 0,0 0 1 0 0,0 0-1 0 0,-6-3 1 0 0,-8-4-195 0 0,-28-11 1 0 0,44 20 103 0 0,-16-6-86 0 0,0 1 1 0 0,0 1-1 0 0,-1 1 0 0 0,1 0 1 0 0,-1 1-1 0 0,0 1 0 0 0,0 1 1 0 0,0 1-1 0 0,0 0 0 0 0,0 2 0 0 0,0 0 1 0 0,0 1-1 0 0,0 1 0 0 0,1 1 1 0 0,-29 10-1 0 0,14 2-3 0 0,2 0 0 0 0,0 2 0 0 0,1 2 0 0 0,1 1 0 0 0,1 1 0 0 0,1 1 0 0 0,1 1 0 0 0,1 2 0 0 0,1 0 0 0 0,2 2 0 0 0,0 0 0 0 0,-25 49 0 0 0,38-61 38 0 0,2-1-1 0 0,0 2 1 0 0,1-1-1 0 0,0 1 0 0 0,-5 31 1 0 0,11-44 65 0 0,-1 1 1 0 0,0-1 0 0 0,1 1-1 0 0,0-1 1 0 0,1 1 0 0 0,-1-1 0 0 0,1 1-1 0 0,0-1 1 0 0,0 0 0 0 0,1 1-1 0 0,-1-1 1 0 0,1 0 0 0 0,0 0 0 0 0,1 0-1 0 0,-1 0 1 0 0,1 0 0 0 0,0-1-1 0 0,0 1 1 0 0,1-1 0 0 0,-1 0 0 0 0,1 0-1 0 0,0 0 1 0 0,6 5 0 0 0,2-1 97 0 0,0-1 1 0 0,1 0-1 0 0,0 0 0 0 0,23 8 1 0 0,61 13 122 0 0,-53-16-197 0 0,-22-6-17 0 0,68 19-1 0 0,157 66 1 0 0,-237-86-37 0 0,0 0 0 0 0,-1 1 0 0 0,0 0 0 0 0,0 0 1 0 0,0 1-1 0 0,-1 0 0 0 0,10 12 0 0 0,-16-17 32 0 0,0 0-1 0 0,0 0 1 0 0,0 0 0 0 0,-1 0-1 0 0,1 1 1 0 0,-1-1-1 0 0,1 1 1 0 0,-1-1 0 0 0,0 1-1 0 0,0 0 1 0 0,0-1 0 0 0,0 1-1 0 0,-1 0 1 0 0,1 0-1 0 0,-1-1 1 0 0,1 1 0 0 0,-1 0-1 0 0,0 0 1 0 0,0 0 0 0 0,-1 0-1 0 0,1 0 1 0 0,0-1-1 0 0,-1 1 1 0 0,0 0 0 0 0,0 0-1 0 0,1-1 1 0 0,-2 1 0 0 0,1 0-1 0 0,0-1 1 0 0,0 1-1 0 0,-1-1 1 0 0,-2 4 0 0 0,-6 4 98 0 0,0 1 1 0 0,-1-2 0 0 0,0 1 0 0 0,0-2-1 0 0,-1 1 1 0 0,0-2 0 0 0,0 0 0 0 0,-1 0 0 0 0,-21 7-1 0 0,-16 4 176 0 0,-64 13 1 0 0,73-20-153 0 0,-51 10 49 0 0,35-8-343 0 0,-101 36-1 0 0,128-34-1245 0 0,13 0-4598 0 0</inkml:trace>
</inkml:ink>
</file>

<file path=ppt/ink/ink4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18.75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0 628 11891 0 0,'0'0'1513'0'0,"5"-31"-1105"0"0,18-100 84 0 0,-22 123-397 0 0,0 0-1 0 0,1 0 0 0 0,0 0 0 0 0,1 1 1 0 0,0-1-1 0 0,0 1 0 0 0,0 0 0 0 0,1 0 0 0 0,4-7 1 0 0,1 0 156 0 0,8-12 61 0 0,1 1 1 0 0,1 0-1 0 0,1 1 0 0 0,1 2 1 0 0,1 0-1 0 0,0 1 1 0 0,2 1-1 0 0,41-26 0 0 0,-60 42-386 0 0,1 1 0 0 0,0 0 1 0 0,0 0-1 0 0,0 1 0 0 0,11-3 0 0 0,-15 4 24 0 0,-1 1-1 0 0,1 0 1 0 0,-1 0 0 0 0,1-1-1 0 0,-1 1 1 0 0,1 0 0 0 0,0 0-1 0 0,-1 1 1 0 0,1-1 0 0 0,-1 0-1 0 0,1 0 1 0 0,-1 1 0 0 0,1-1-1 0 0,-1 1 1 0 0,1-1 0 0 0,-1 1-1 0 0,1 0 1 0 0,-1-1 0 0 0,0 1-1 0 0,1 0 1 0 0,-1 0 0 0 0,0 0-1 0 0,0 0 1 0 0,0 0-1 0 0,1 0 1 0 0,-1 1 0 0 0,0-1-1 0 0,1 2 1 0 0,1 5-48 0 0,1-1 0 0 0,-1 1 0 0 0,-1-1 1 0 0,0 1-1 0 0,0 0 0 0 0,0 0 0 0 0,-1 0 0 0 0,1 16 0 0 0,-6 66 30 0 0,2-70 81 0 0,-2 1 0 0 0,0-1 1 0 0,-2 0-1 0 0,0 0 0 0 0,-1 0 0 0 0,-11 22 1 0 0,4-15 132 0 0,-1-1 1 0 0,-1 0-1 0 0,-32 38 0 0 0,53-74 4154 0 0,24-48-3971 0 0,10-4-375 0 0,3 3 0 0 0,2 1 0 0 0,3 2 0 0 0,105-97 0 0 0,-119 124-95 0 0,0 1 1 0 0,2 2 0 0 0,75-43-1 0 0,-109 67 77 0 0,1 1 0 0 0,0 0 0 0 0,0 0 0 0 0,0 1 0 0 0,0-1 0 0 0,-1 0 0 0 0,1 1 0 0 0,0-1 0 0 0,0 1 0 0 0,0 0 0 0 0,1-1 0 0 0,-1 1 0 0 0,0 0 0 0 0,0 0-1 0 0,3 1 1 0 0,-4-1 7 0 0,0 1 0 0 0,0 0-1 0 0,0 0 1 0 0,0 0-1 0 0,0 0 1 0 0,-1 0-1 0 0,1 0 1 0 0,0 0 0 0 0,0 0-1 0 0,-1 0 1 0 0,1 0-1 0 0,-1 0 1 0 0,1 0-1 0 0,-1 1 1 0 0,1-1 0 0 0,-1 0-1 0 0,0 0 1 0 0,1 0-1 0 0,-1 1 1 0 0,0-1-1 0 0,0 0 1 0 0,0 1-1 0 0,0 1 1 0 0,1 32 14 0 0,0 0 0 0 0,-3 0 0 0 0,-1 0 0 0 0,-1-1-1 0 0,-15 58 1 0 0,1-32 98 0 0,-2-2-1 0 0,-36 76 0 0 0,49-124-51 0 0,-2 9 1674 0 0,21-37 557 0 0,-1-6-2214 0 0,1 0 0 0 0,1 1 0 0 0,1 1 0 0 0,0 0 0 0 0,21-22 0 0 0,97-91-401 0 0,3 21 21 0 0,-112 98 282 0 0,-1 1 0 0 0,2 1 0 0 0,0 2 0 0 0,38-16 0 0 0,-59 27 79 0 0,31-8-427 0 0,-33 9 392 0 0,0 0 0 0 0,0 0 1 0 0,0 0-1 0 0,0 0 0 0 0,-1 0 0 0 0,1 0 0 0 0,0 0 0 0 0,0 0 1 0 0,0 0-1 0 0,0 0 0 0 0,0 1 0 0 0,0-1 0 0 0,-1 0 0 0 0,1 1 1 0 0,0-1-1 0 0,0 0 0 0 0,0 1 0 0 0,-1-1 0 0 0,1 1 0 0 0,0-1 0 0 0,0 1 1 0 0,-1 0-1 0 0,1-1 0 0 0,-1 1 0 0 0,1 0 0 0 0,0-1 0 0 0,-1 1 1 0 0,1 0-1 0 0,-1 0 0 0 0,0 0 0 0 0,1-1 0 0 0,-1 1 0 0 0,0 0 1 0 0,1 1-1 0 0,1 9-34 0 0,-1 0 0 0 0,0-1 0 0 0,-1 1 0 0 0,0 0 0 0 0,0 0 0 0 0,-1 0 0 0 0,-1 0 1 0 0,0 0-1 0 0,-4 12 0 0 0,-6 13 161 0 0,-21 45 1 0 0,14-38-128 0 0,9-17-680 0 0,-9 39-1 0 0,6-4-6888 0 0,10-42-1606 0 0</inkml:trace>
</inkml:ink>
</file>

<file path=ppt/ink/ink4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19.15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432 163 11578 0 0,'0'0'6182'0'0,"0"-24"-5761"0"0,-1-73-87 0 0,1 94-313 0 0,0 0 1 0 0,0 0-1 0 0,-1 0 1 0 0,1 0-1 0 0,-1 1 1 0 0,1-1-1 0 0,-1 0 0 0 0,-2-4 1 0 0,3 6-20 0 0,-1 1-1 0 0,1 0 1 0 0,0-1-1 0 0,0 1 1 0 0,-1 0 0 0 0,1 0-1 0 0,0-1 1 0 0,0 1-1 0 0,-1 0 1 0 0,1 0 0 0 0,0-1-1 0 0,-1 1 1 0 0,1 0-1 0 0,-1 0 1 0 0,1 0 0 0 0,0 0-1 0 0,-1 0 1 0 0,1-1-1 0 0,0 1 1 0 0,-1 0 0 0 0,1 0-1 0 0,-1 0 1 0 0,1 0-1 0 0,0 0 1 0 0,-1 0 0 0 0,-3 0-4 0 0,-10-2-70 0 0,-1 0 0 0 0,1 0 0 0 0,-1 2 0 0 0,1-1 0 0 0,-1 2 0 0 0,1 0 0 0 0,-1 1 0 0 0,-18 5 0 0 0,11-2-28 0 0,-1 1 0 0 0,2 2 0 0 0,-1 0-1 0 0,1 1 1 0 0,0 1 0 0 0,-31 21 0 0 0,45-26 10 0 0,0 1 0 0 0,0 0-1 0 0,0 0 1 0 0,1 1 0 0 0,-1 0-1 0 0,2 0 1 0 0,-1 0 0 0 0,-6 12-1 0 0,9-13 37 0 0,0 0 0 0 0,1 0 0 0 0,0 0 0 0 0,0 0 0 0 0,1 0 0 0 0,-1 0 0 0 0,1 0-1 0 0,1 0 1 0 0,-1 1 0 0 0,1-1 0 0 0,0 0 0 0 0,1 0 0 0 0,1 11 0 0 0,0-9 53 0 0,1 0 1 0 0,-1-1-1 0 0,2 1 1 0 0,-1 0-1 0 0,1-1 1 0 0,0 0-1 0 0,1 0 1 0 0,0 0-1 0 0,0 0 1 0 0,0-1-1 0 0,1 0 1 0 0,0 0-1 0 0,11 9 1 0 0,8 4 130 0 0,1-1 0 0 0,33 17 1 0 0,23 7-30 0 0,-49-26-54 0 0,-2 1-1 0 0,46 31 1 0 0,-74-45-18 0 0,1 0 1 0 0,0 0-1 0 0,-1 1 0 0 0,0-1 0 0 0,0 1 1 0 0,0 0-1 0 0,0 0 0 0 0,-1 0 0 0 0,3 6 1 0 0,-4-9-17 0 0,0 0 1 0 0,-1 1-1 0 0,1-1 1 0 0,-1 1-1 0 0,1 0 1 0 0,-1-1 0 0 0,0 1-1 0 0,0-1 1 0 0,1 1-1 0 0,-1 0 1 0 0,0-1-1 0 0,0 1 1 0 0,-1-1 0 0 0,1 1-1 0 0,0 0 1 0 0,0-1-1 0 0,-1 1 1 0 0,1-1 0 0 0,-1 1-1 0 0,0-1 1 0 0,1 1-1 0 0,-1-1 1 0 0,0 0-1 0 0,0 1 1 0 0,0-1 0 0 0,0 0-1 0 0,0 1 1 0 0,0-1-1 0 0,0 0 1 0 0,0 0-1 0 0,-2 2 1 0 0,-9 4 175 0 0,0-1-1 0 0,0 1 1 0 0,0-2-1 0 0,0 1 1 0 0,-1-2 0 0 0,0 0-1 0 0,0 0 1 0 0,0-1-1 0 0,-20 1 1 0 0,-19 0-1295 0 0,-56-2 1 0 0,76-2-1091 0 0</inkml:trace>
</inkml:ink>
</file>

<file path=ppt/ink/ink4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56.17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0 152 312 0 0,'0'0'11447'0'0,"8"-22"-9973"0"0,-1 16-1390 0 0,1 0-1 0 0,-1 1 1 0 0,1-1-1 0 0,0 2 0 0 0,0-1 1 0 0,0 1-1 0 0,1 1 0 0 0,13-5 1 0 0,78-16 375 0 0,-79 20-364 0 0,124-20 360 0 0,148-4 1 0 0,-260 26-192 0 0,-32 2-256 0 0,-3 0-178 0 0,1 0 3 0 0,-1 0 1 0 0,1 0-1 0 0,-1 0 0 0 0,1 0 0 0 0,-1 0 0 0 0,1 1 0 0 0,-1-1 1 0 0,1 0-1 0 0,-3 2 0 0 0,0 0-591 0 0,-1 0 0 0 0,1 0 0 0 0,-1-1 1 0 0,1 1-1 0 0,-1-1 0 0 0,-4 0 0 0 0,4 0-1157 0 0</inkml:trace>
</inkml:ink>
</file>

<file path=ppt/ink/ink4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57.19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1644 1208 0 0,'0'0'6175'0'0,"21"-32"-5196"0"0,71-103-64 0 0,-67 98-453 0 0,136-215 1732 0 0,-91 130-1867 0 0,192-359 21 0 0,-217 389-251 0 0,10-19 402 0 0,70-203 0 0 0,-122 305-140 0 0,-1-1-1 0 0,0 1 1 0 0,0-1 0 0 0,0-17 0 0 0,-5 25-1201 0 0,-2 6-76 0 0,-4 7-207 0 0,-26 56 295 0 0,-47 129 0 0 0,71-163 897 0 0,2 0 0 0 0,1 0 0 0 0,2 1 0 0 0,1 0 0 0 0,2 1 0 0 0,1 45 0 0 0,2-75-57 0 0,1 1 0 0 0,-1-1 0 0 0,1 1 1 0 0,0-1-1 0 0,1 0 0 0 0,-1 1 0 0 0,1-1 0 0 0,0 0 0 0 0,0 0 0 0 0,0 0 0 0 0,1 0 0 0 0,0-1 1 0 0,5 8-1 0 0,-5-10 53 0 0,-1 1 1 0 0,0-1 0 0 0,1 0-1 0 0,-1-1 1 0 0,1 1-1 0 0,0 0 1 0 0,0-1 0 0 0,0 1-1 0 0,0-1 1 0 0,0 0 0 0 0,0 0-1 0 0,0 0 1 0 0,0 0 0 0 0,0-1-1 0 0,0 1 1 0 0,0-1-1 0 0,0 0 1 0 0,1 0 0 0 0,-1 0-1 0 0,0 0 1 0 0,0-1 0 0 0,0 1-1 0 0,0-1 1 0 0,6-1-1 0 0,-1-1 73 0 0,-1-1 0 0 0,0 1 0 0 0,1-1-1 0 0,-2 0 1 0 0,1-1 0 0 0,0 1-1 0 0,-1-1 1 0 0,7-7 0 0 0,46-50 385 0 0,-59 62-520 0 0,47-57 235 0 0,-3-3 1 0 0,-2-1-1 0 0,-3-2 1 0 0,46-100-1 0 0,-80 153-228 0 0,-3 4 1 0 0,1-1 1 0 0,0 1-1 0 0,0 0 1 0 0,1 0-1 0 0,6-8 0 0 0,-9 14-207 0 0,-1 2-1 0 0,0 1 1 0 0,0-1-1 0 0,0 1 1 0 0,0-1 0 0 0,-1 1-1 0 0,1-1 1 0 0,-1 0-1 0 0,0 1 1 0 0,0-1-1 0 0,1 1 1 0 0,-1-1 0 0 0,-1 0-1 0 0,-1 3 1 0 0,0 3-108 0 0,-152 406 410 0 0,143-379-95 0 0,1 1-1 0 0,2 0 0 0 0,2 1 1 0 0,-4 47-1 0 0,11-79 2 0 0,0 1 0 0 0,0-1 0 0 0,0 1 0 0 0,1-1 1 0 0,0 1-1 0 0,0-1 0 0 0,3 7 0 0 0,-4-10 23 0 0,1 0 0 0 0,0 0 0 0 0,0 0 0 0 0,0-1 0 0 0,1 1 1 0 0,-1 0-1 0 0,0-1 0 0 0,0 1 0 0 0,1-1 0 0 0,-1 0 0 0 0,1 1 0 0 0,0-1 0 0 0,-1 0 0 0 0,1 0 0 0 0,0 0 0 0 0,0 0 0 0 0,-1 0 0 0 0,1-1 0 0 0,0 1 0 0 0,0 0 0 0 0,0-1 1 0 0,0 0-1 0 0,3 1 0 0 0,5 0 38 0 0,0 0 1 0 0,0-1-1 0 0,-1 0 1 0 0,1-1 0 0 0,0 0-1 0 0,-1 0 1 0 0,18-6-1 0 0,17-9-2119 0 0,0-4-3493 0 0,-17 7-1324 0 0</inkml:trace>
</inkml:ink>
</file>

<file path=ppt/ink/ink4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57.64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102 230 3585 0 0,'0'0'97'0'0,"-18"31"-2267"0"0,-53 95 2369 0 0,69-123-156 0 0,1 0-1 0 0,-1 1 1 0 0,0-1-1 0 0,1 0 1 0 0,0 1-1 0 0,0 0 1 0 0,0-1-1 0 0,0 6 1 0 0,1-9-22 0 0,0 0 1 0 0,0 1 0 0 0,0-1 0 0 0,0 0-1 0 0,0 1 1 0 0,0-1 0 0 0,0 1 0 0 0,1-1-1 0 0,-1 0 1 0 0,0 0 0 0 0,0 1-1 0 0,0-1 1 0 0,1 0 0 0 0,-1 1 0 0 0,0-1-1 0 0,0 0 1 0 0,1 0 0 0 0,-1 1-1 0 0,0-1 1 0 0,0 0 0 0 0,1 0 0 0 0,-1 0-1 0 0,0 1 1 0 0,1-1 0 0 0,-1 0-1 0 0,0 0 1 0 0,1 0 0 0 0,-1 0 0 0 0,0 0-1 0 0,1 0 1 0 0,0 0 0 0 0,2 2 319 0 0,1-1 86 0 0,1 1-1 0 0,0-1 1 0 0,-1 1-1 0 0,1-1 1 0 0,0-1-1 0 0,-1 1 1 0 0,1-1-1 0 0,0 1 1 0 0,0-1-1 0 0,-1-1 1 0 0,1 1-1 0 0,6-2 1 0 0,-1 0 39 0 0,-1 0 1 0 0,1-1-1 0 0,0 0 0 0 0,16-9 0 0 0,3-4 325 0 0,-1 0-1 0 0,46-38 1 0 0,-59 42-391 0 0,0-2-1 0 0,0 0 1 0 0,-2-1-1 0 0,0 0 1 0 0,20-30-1 0 0,-28 35-175 0 0,-1 1 0 0 0,1 0 0 0 0,-2-1 0 0 0,1 0 0 0 0,-1 0-1 0 0,-1 0 1 0 0,0-1 0 0 0,0 1 0 0 0,-1 0 0 0 0,0-1 0 0 0,-1 1-1 0 0,-1-20 1 0 0,1 27-258 0 0,-1 0 1 0 0,1 1-1 0 0,-1-1 0 0 0,1 0 0 0 0,-1 0 0 0 0,0 1 0 0 0,0-1 1 0 0,0 0-1 0 0,0 1 0 0 0,0-1 0 0 0,-1 1 0 0 0,1-1 0 0 0,-1 1 1 0 0,0 0-1 0 0,0 0 0 0 0,1-1 0 0 0,-1 1 0 0 0,-1 1 0 0 0,1-1 0 0 0,0 0 1 0 0,0 0-1 0 0,-1 1 0 0 0,1-1 0 0 0,-1 1 0 0 0,1 0 0 0 0,-1 0 1 0 0,-4-1-1 0 0,3 1-143 0 0,-1 0 1 0 0,0 0-1 0 0,1 1 1 0 0,-1 0-1 0 0,0 0 1 0 0,1 0-1 0 0,-1 1 1 0 0,0-1-1 0 0,1 1 1 0 0,-1 0-1 0 0,0 1 1 0 0,1-1-1 0 0,-1 1 1 0 0,1 0-1 0 0,-8 4 1 0 0,-13 11-229 0 0,0 1 0 0 0,1 1 0 0 0,0 1 0 0 0,2 1 0 0 0,-36 43-1 0 0,-1 16-4805 0 0,37-47-2061 0 0</inkml:trace>
</inkml:ink>
</file>

<file path=ppt/ink/ink4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5:59.93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421 0 3841 0 0,'0'0'2746'0'0,"-24"31"-3965"0"0,-75 102 1528 0 0,89-119-248 0 0,0 0-1 0 0,2 2 0 0 0,0-1 1 0 0,0 1-1 0 0,2 0 1 0 0,-6 19-1 0 0,2-5 59 0 0,-96 324 1178 0 0,103-340-1253 0 0,-38 142 505 0 0,-24 184 0 0 0,54-194-331 0 0,11-126-34 0 0,1 1-1 0 0,1 0 0 0 0,1-1 0 0 0,10 39 1 0 0,-12-55-117 0 0,1 1 0 0 0,-1-1 0 0 0,1 0 1 0 0,0 0-1 0 0,0-1 0 0 0,1 1 0 0 0,-1 0 0 0 0,1-1 0 0 0,-1 1 1 0 0,1-1-1 0 0,0 0 0 0 0,1 0 0 0 0,-1 0 0 0 0,0 0 1 0 0,1-1-1 0 0,0 1 0 0 0,4 1 0 0 0,-3-2-198 0 0,-1 0 0 0 0,1 0 0 0 0,-1-1 0 0 0,1 0-1 0 0,-1 0 1 0 0,8 0 0 0 0,-6 0-925 0 0,1-1 0 0 0,0 0 0 0 0,0-1 0 0 0,9-1 0 0 0,-6-2-3748 0 0</inkml:trace>
</inkml:ink>
</file>

<file path=ppt/ink/ink4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00.26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218 1 11242 0 0,'0'0'-158'0'0,"-8"36"-1421"0"0,-27 116 1935 0 0,-19 45 543 0 0,26-106-553 0 0,7-17-160 0 0,2-12 3 0 0,2 1-1 0 0,-15 125 0 0 0,31-175-161 0 0,0-8 19 0 0,0 1-1 0 0,1-1 1 0 0,0 1 0 0 0,0 0-1 0 0,0-1 1 0 0,3 12 0 0 0,-3-17-50 0 0,0 1 0 0 0,0-1 0 0 0,1 0 0 0 0,-1 1-1 0 0,0-1 1 0 0,0 1 0 0 0,1-1 0 0 0,-1 1 0 0 0,0-1 0 0 0,1 0 0 0 0,-1 1 0 0 0,1-1 0 0 0,-1 0 0 0 0,0 1-1 0 0,1-1 1 0 0,-1 0 0 0 0,1 0 0 0 0,-1 1 0 0 0,1-1 0 0 0,-1 0 0 0 0,1 0 0 0 0,-1 0 0 0 0,1 0 0 0 0,-1 0-1 0 0,1 0 1 0 0,-1 0 0 0 0,1 0 0 0 0,-1 0 0 0 0,1 0 0 0 0,-1 0 0 0 0,1 0 0 0 0,0 0 0 0 0,-1 0-1 0 0,1 0 1 0 0,-1 0 0 0 0,1-1 0 0 0,-1 1 0 0 0,0 0 0 0 0,1 0 0 0 0,-1 0 0 0 0,1-1 0 0 0,-1 1 0 0 0,1 0-1 0 0,-1-1 1 0 0,0 1 0 0 0,1 0 0 0 0,-1-1 0 0 0,1 0 0 0 0,21-21-2493 0 0,-20 19 1772 0 0,12-12-2752 0 0,-2 2-1827 0 0</inkml:trace>
</inkml:ink>
</file>

<file path=ppt/ink/ink4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00.62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87 0 11162 0 0,'0'0'2087'0'0,"-4"31"-4347"0"0,-11 102 2371 0 0,-17 85 161 0 0,18-130-183 0 0,-7 165 0 0 0,21-241-119 0 0,-1-4 45 0 0,1 1-1 0 0,0 0 1 0 0,1 0-1 0 0,0 0 1 0 0,0 0-1 0 0,1-1 1 0 0,0 1-1 0 0,5 11 0 0 0,-3-37-9420 0 0,-3 11 7162 0 0</inkml:trace>
</inkml:ink>
</file>

<file path=ppt/ink/ink4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00.96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5633 0 0,'0'0'2586'0'0,"27"10"-2130"0"0,86 32-25 0 0,-105-39-360 0 0,1 0-1 0 0,-1-1 1 0 0,1 0-1 0 0,0 0 1 0 0,0-1-1 0 0,15 0 1 0 0,-3 0 95 0 0,259 6-661 0 0,-209-7-3940 0 0,-47 0-401 0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1:05.42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69 1 5953 0 0,'0'0'6690'0'0,"-9"33"-6530"0"0,-29 103-15 0 0,33-120-83 0 0,1 0-1 0 0,0 0 1 0 0,1 1-1 0 0,1-1 1 0 0,-1 26-1 0 0,3-17 4 0 0,-1-9 65 0 0,1 0 0 0 0,1 1 0 0 0,0-1 1 0 0,1 0-1 0 0,1-1 0 0 0,6 22 0 0 0,-8-33-81 0 0,1 0-1 0 0,-1 0 0 0 0,1 1 0 0 0,0-1 0 0 0,1-1 0 0 0,-1 1 0 0 0,1 0 0 0 0,-1 0 0 0 0,1-1 1 0 0,0 0-1 0 0,0 1 0 0 0,1-1 0 0 0,-1 0 0 0 0,1-1 0 0 0,-1 1 0 0 0,1-1 0 0 0,0 1 1 0 0,0-1-1 0 0,0 0 0 0 0,0-1 0 0 0,1 1 0 0 0,-1-1 0 0 0,0 0 0 0 0,1 0 0 0 0,-1 0 0 0 0,0 0 1 0 0,7-1-1 0 0,-4 1 157 0 0,0-1 0 0 0,0-1 1 0 0,0 0-1 0 0,0 0 1 0 0,0 0-1 0 0,0-1 0 0 0,0 0 1 0 0,-1 0-1 0 0,1 0 1 0 0,10-6-1 0 0,-7 2 173 0 0,0-1 0 0 0,-1 0 0 0 0,0 0 0 0 0,0 0 0 0 0,14-16 0 0 0,-15 12-158 0 0,1 1-1 0 0,-1-1 1 0 0,-1 0-1 0 0,0-1 0 0 0,-1 0 1 0 0,0 0-1 0 0,-1 0 0 0 0,0-1 1 0 0,4-18-1 0 0,-5 13-25 0 0,-1-1-1 0 0,0 1 0 0 0,-2-1 1 0 0,0 0-1 0 0,-1 1 0 0 0,-4-25 1 0 0,3 36-142 0 0,-1-1 1 0 0,0 1-1 0 0,0 1 1 0 0,-1-1-1 0 0,0 0 1 0 0,0 1-1 0 0,0-1 1 0 0,-1 1-1 0 0,0 0 1 0 0,0 0-1 0 0,-1 0 1 0 0,0 1-1 0 0,0-1 1 0 0,0 1-1 0 0,0 0 1 0 0,-1 1-1 0 0,-7-5 1 0 0,7 4-117 0 0,-1 1 1 0 0,0 0-1 0 0,0 1 1 0 0,0-1-1 0 0,0 1 0 0 0,0 1 1 0 0,-1-1-1 0 0,0 1 1 0 0,1 1-1 0 0,-1-1 1 0 0,0 1-1 0 0,0 1 0 0 0,0-1 1 0 0,0 1-1 0 0,-13 2 1 0 0,18-1-43 0 0,0 0 0 0 0,0 0 0 0 0,0 1 0 0 0,0-1 0 0 0,1 1 0 0 0,-1-1 0 0 0,0 1 0 0 0,1 0 0 0 0,0 0 0 0 0,-1 0 0 0 0,1 0 0 0 0,0 1 0 0 0,0-1 0 0 0,0 1 0 0 0,0-1 0 0 0,0 1 0 0 0,1 0 0 0 0,-2 3 0 0 0,-3 6-2206 0 0,1 0 0 0 0,-7 22 0 0 0,12-33 1884 0 0,-5 18-10237 0 0</inkml:trace>
</inkml:ink>
</file>

<file path=ppt/ink/ink4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01.32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205 1 152 0 0,'0'0'8026'0'0,"18"18"-7910"0"0,54 56-8 0 0,-70-71-95 0 0,1 0 0 0 0,-1 0 1 0 0,0 0-1 0 0,0 0 0 0 0,0 1 1 0 0,0-1-1 0 0,2 5 0 0 0,-4 10 107 0 0,-2-9-54 0 0,0 5 69 0 0,0 0 1 0 0,-1 0-1 0 0,-1 0 1 0 0,0 0-1 0 0,-1-1 1 0 0,-1 1-1 0 0,0-1 1 0 0,-1-1-1 0 0,0 1 1 0 0,-1-1-1 0 0,-10 13 1 0 0,11-18 71 0 0,1 0 0 0 0,-1 0 1 0 0,0-1-1 0 0,-1 0 1 0 0,1 0-1 0 0,-16 8 0 0 0,-54 20 999 0 0,55-25-1072 0 0,0 1 0 0 0,-22 13 0 0 0,44-23-179 0 0,-1 0 1 0 0,1 0-1 0 0,-1 1 1 0 0,1-1-1 0 0,-1 0 1 0 0,1 1-1 0 0,-1-1 1 0 0,1 0-1 0 0,-1 1 1 0 0,1-1-1 0 0,-1 1 1 0 0,1-1-1 0 0,0 0 1 0 0,-1 1-1 0 0,1-1 1 0 0,0 1-1 0 0,-1 0 1 0 0,1-1-1 0 0,0 1 1 0 0,0-1-1 0 0,-1 1 1 0 0,1-1-1 0 0,0 1 1 0 0,0 0-1 0 0,0-1 1 0 0,0 1-1 0 0,0-1 1 0 0,0 1-1 0 0,0 0 1 0 0,0 0-1 0 0,1 0 20 0 0,-1 0-1 0 0,1 0 1 0 0,0 0-1 0 0,-1 0 0 0 0,1 0 1 0 0,0 0-1 0 0,0 0 1 0 0,0 0-1 0 0,0 0 1 0 0,0-1-1 0 0,0 1 1 0 0,0 0-1 0 0,2 0 1 0 0,35 14 443 0 0,-10-8-139 0 0,0-2 1 0 0,0-2-1 0 0,35 2 1 0 0,87-8 109 0 0,-124 1-855 0 0,-1-1 1 0 0,42-10-1 0 0,8-10-7039 0 0,-59 18 2840 0 0</inkml:trace>
</inkml:ink>
</file>

<file path=ppt/ink/ink4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01.65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159 272 9658 0 0,'0'0'-116'0'0,"-24"33"-605"0"0,-75 106 689 0 0,92-130 28 0 0,1 1 1 0 0,1 1 0 0 0,-7 15 0 0 0,11-23 4 0 0,0 1-1 0 0,0-1 0 0 0,0 1 0 0 0,1-1 1 0 0,0 1-1 0 0,0 6 0 0 0,-1 4 4 0 0,1-5 31 0 0,-1 0 0 0 0,1 0 0 0 0,1 1 1 0 0,0-1-1 0 0,0 0 0 0 0,1 0 0 0 0,0 0 0 0 0,0-1 0 0 0,8 18 1 0 0,-8-23 69 0 0,0 1 0 0 0,0 0 0 0 0,0 0 0 0 0,1-1 0 0 0,-1 0 0 0 0,1 1 1 0 0,0-1-1 0 0,0 0 0 0 0,1 0 0 0 0,-1-1 0 0 0,1 1 0 0 0,-1-1 0 0 0,1 1 1 0 0,0-1-1 0 0,0 0 0 0 0,0-1 0 0 0,0 1 0 0 0,0-1 0 0 0,0 1 0 0 0,0-1 1 0 0,0-1-1 0 0,9 2 0 0 0,0-2 173 0 0,-1 0-1 0 0,1-1 1 0 0,0-1 0 0 0,0 0 0 0 0,0 0-1 0 0,-1-1 1 0 0,1-1 0 0 0,-1 0-1 0 0,0-1 1 0 0,0 0 0 0 0,-1-1 0 0 0,1 0-1 0 0,16-13 1 0 0,-10 6-17 0 0,0-1 1 0 0,-2-1-1 0 0,1 0 0 0 0,-2-1 1 0 0,0-1-1 0 0,-1-1 0 0 0,13-21 0 0 0,-17 20-42 0 0,0-1-1 0 0,-1-1 0 0 0,-1 0 0 0 0,-1 0 0 0 0,-1 0 0 0 0,-1-1 0 0 0,-1 0 1 0 0,0 0-1 0 0,-2 0 0 0 0,-1 0 0 0 0,-1 0 0 0 0,0-1 0 0 0,-6-29 0 0 0,5 44-243 0 0,-1-1 1 0 0,0 1-1 0 0,-1-1 0 0 0,1 1 0 0 0,-2 0 0 0 0,1 0 0 0 0,-1 0 0 0 0,-1 0 0 0 0,1 1 0 0 0,-1 0 0 0 0,0 0 0 0 0,-1 0 0 0 0,0 0 0 0 0,0 1 0 0 0,0 0 0 0 0,-1 0 0 0 0,0 1 0 0 0,0 0 0 0 0,0 0 0 0 0,-1 1 1 0 0,0-1-1 0 0,0 2 0 0 0,0-1 0 0 0,0 1 0 0 0,0 0 0 0 0,-1 1 0 0 0,1 0 0 0 0,-1 0 0 0 0,1 1 0 0 0,-1 0 0 0 0,0 1 0 0 0,0 0 0 0 0,-15 1 0 0 0,19 0-114 0 0,-1 0 1 0 0,1 1-1 0 0,-1-1 0 0 0,1 1 1 0 0,0 0-1 0 0,0 0 0 0 0,0 1 0 0 0,0 0 1 0 0,0-1-1 0 0,1 2 0 0 0,-9 6 1 0 0,6-3-13 0 0,0 0 1 0 0,1 0 0 0 0,0 1 0 0 0,0 0 0 0 0,1 0 0 0 0,-6 11 0 0 0,2-1-876 0 0,1 1 1 0 0,-6 21 0 0 0,-6 33-6713 0 0,11-36 1531 0 0</inkml:trace>
</inkml:ink>
</file>

<file path=ppt/ink/ink4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02.0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375 28 1984 0 0,'0'0'14295'0'0,"0"-4"-13986"0"0,0 2-334 0 0,0 1 60 0 0,0 0 0 0 0,0 0 1 0 0,0 0-1 0 0,0 0 0 0 0,-1 0 0 0 0,1 0 0 0 0,0 0 1 0 0,0 0-1 0 0,-1 0 0 0 0,1 0 0 0 0,0 0 1 0 0,-1 0-1 0 0,1 0 0 0 0,-2-1 0 0 0,1 1-43 0 0,0 0 0 0 0,-1 1 0 0 0,1-1 0 0 0,-1 0-1 0 0,1 1 1 0 0,0-1 0 0 0,-1 1 0 0 0,1 0 0 0 0,-1-1 0 0 0,1 1 0 0 0,-1 0-1 0 0,1 0 1 0 0,-1 0 0 0 0,-2 0 0 0 0,-20 2-154 0 0,0 0-1 0 0,0 1 1 0 0,0 1-1 0 0,0 2 1 0 0,1 0 0 0 0,0 1-1 0 0,0 2 1 0 0,1 0-1 0 0,0 1 1 0 0,1 2 0 0 0,0 0-1 0 0,-21 16 1 0 0,40-27 113 0 0,0 1 1 0 0,0-1 0 0 0,0 0-1 0 0,0 1 1 0 0,1-1-1 0 0,-1 1 1 0 0,0 0-1 0 0,1-1 1 0 0,-1 1 0 0 0,1 0-1 0 0,0 0 1 0 0,0 0-1 0 0,-1 0 1 0 0,1 0 0 0 0,1 0-1 0 0,-1 0 1 0 0,0 1-1 0 0,0-1 1 0 0,1 0-1 0 0,-1 0 1 0 0,1 1 0 0 0,0-1-1 0 0,0 0 1 0 0,0 0-1 0 0,0 1 1 0 0,0-1-1 0 0,0 0 1 0 0,1 1 0 0 0,-1-1-1 0 0,1 0 1 0 0,-1 0-1 0 0,1 1 1 0 0,0-1 0 0 0,0 0-1 0 0,0 0 1 0 0,0 0-1 0 0,0 0 1 0 0,0 0-1 0 0,1 0 1 0 0,-1-1 0 0 0,3 3-1 0 0,5 5 117 0 0,-1 0 0 0 0,2-1 0 0 0,-1-1-1 0 0,1 0 1 0 0,1 0 0 0 0,15 8 0 0 0,64 26 314 0 0,26 15-207 0 0,-104-49-188 0 0,0 0 0 0 0,-1 1 0 0 0,0 1 0 0 0,-1 0-1 0 0,1 0 1 0 0,-2 1 0 0 0,11 13 0 0 0,-17-19 15 0 0,0 1 0 0 0,0 0-1 0 0,0 0 1 0 0,-1-1 0 0 0,1 2 0 0 0,2 9 0 0 0,-4-14 30 0 0,-1 1 0 0 0,0-1 1 0 0,1 1-1 0 0,-1-1 0 0 0,0 1 1 0 0,0-1-1 0 0,0 1 0 0 0,0-1 1 0 0,0 1-1 0 0,0 0 0 0 0,0-1 1 0 0,-1 1-1 0 0,1-1 0 0 0,-1 1 0 0 0,1-1 1 0 0,-1 0-1 0 0,1 1 0 0 0,-1-1 1 0 0,0 1-1 0 0,0-1 0 0 0,0 0 1 0 0,1 0-1 0 0,-1 1 0 0 0,0-1 1 0 0,-1 0-1 0 0,1 0 0 0 0,-2 1 0 0 0,-9 6 194 0 0,0-2 0 0 0,0 0 0 0 0,-1 0 0 0 0,0-1 0 0 0,0-1 0 0 0,0 0 0 0 0,-1-1 0 0 0,1 0 0 0 0,-19 0 0 0 0,-16 0-652 0 0,-60-4-1 0 0,87 0-773 0 0,9-2-2502 0 0</inkml:trace>
</inkml:ink>
</file>

<file path=ppt/ink/ink4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02.40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316 1 19268 0 0,'0'0'-1029'0'0,"-7"34"-1669"0"0,-27 111 2854 0 0,31-132-131 0 0,0-1 1 0 0,-1 1-1 0 0,-1-1 0 0 0,0 0 1 0 0,-1-1-1 0 0,0 1 1 0 0,-10 13-1 0 0,3-6 0 0 0,-30 50-83 0 0,-48 75-1828 0 0,28-51-3472 0 0,53-79 2318 0 0,3-7-2543 0 0</inkml:trace>
</inkml:ink>
</file>

<file path=ppt/ink/ink4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02.73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564 344 14307 0 0,'0'0'1638'0'0,"-12"34"-7314"0"0,-36 112 5685 0 0,17-50 20 0 0,-21 108 0 0 0,49-189 60 0 0,1 1 0 0 0,0 0 0 0 0,1-1 0 0 0,1 1 0 0 0,0 0 1 0 0,3 16-1 0 0,-3-31-134 0 0,0 0 0 0 0,1-1 1 0 0,-1 1-1 0 0,0 0 0 0 0,1 0 1 0 0,-1-1-1 0 0,0 1 0 0 0,1 0 1 0 0,-1-1-1 0 0,1 1 0 0 0,-1 0 0 0 0,1-1 1 0 0,0 1-1 0 0,-1 0 0 0 0,1-1 1 0 0,0 1-1 0 0,-1-1 0 0 0,1 0 1 0 0,0 1-1 0 0,-1-1 0 0 0,1 1 1 0 0,0-1-1 0 0,1 0 0 0 0,10 3-4409 0 0</inkml:trace>
  <inkml:trace contextRef="#ctx0" brushRef="#br0" timeOffset="1">0 163 13899 0 0,'0'0'4813'0'0,"15"-7"-4765"0"0,-2 1-31 0 0,1 0 6 0 0,0 0 0 0 0,0 1 0 0 0,0 1 1 0 0,1 0-1 0 0,23-3 0 0 0,206-22 227 0 0,122-13 27 0 0,-338 40-741 0 0,191-21 639 0 0,-147 14-3436 0 0,-1-1-4401 0 0,-53 7-569 0 0</inkml:trace>
</inkml:ink>
</file>

<file path=ppt/ink/ink4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03.09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21 1 12459 0 0,'0'0'-154'0'0,"33"10"32"0"0,105 33 192 0 0,-124-38-57 0 0,-1 0-1 0 0,24 13 1 0 0,-32-14-17 0 0,1 0 0 0 0,-1 0 0 0 0,0 1 0 0 0,5 5 0 0 0,-3-2-11 0 0,2 2 13 0 0,0 0 0 0 0,-1 1 0 0 0,0 0 0 0 0,-1 0 0 0 0,0 1 0 0 0,-1 0 0 0 0,-1 0 0 0 0,1 1 0 0 0,-2-1 0 0 0,0 1 0 0 0,-1 0 0 0 0,0 0 0 0 0,0 1 0 0 0,-2-1 0 0 0,0 0 0 0 0,0 1 0 0 0,-3 23 0 0 0,-2-1 137 0 0,-1-1-1 0 0,-2 0 0 0 0,-1 0 0 0 0,-2-1 0 0 0,-23 53 0 0 0,-86 149 511 0 0,-18-11-4693 0 0,119-196 2554 0 0,-17 26-6634 0 0</inkml:trace>
</inkml:ink>
</file>

<file path=ppt/ink/ink4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03.54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3 138 352 0 0,'0'0'14367'0'0,"0"-14"-13515"0"0,-2-42-241 0 0,2 54-592 0 0,0-1 0 0 0,1 1-1 0 0,-1 0 1 0 0,1 0 0 0 0,-1 0 0 0 0,1-1 0 0 0,0 1-1 0 0,0 0 1 0 0,0 0 0 0 0,0 0 0 0 0,0 0-1 0 0,1 0 1 0 0,-1 0 0 0 0,0 1 0 0 0,1-1 0 0 0,-1 0-1 0 0,1 1 1 0 0,0-1 0 0 0,0 1 0 0 0,-1-1-1 0 0,1 1 1 0 0,0 0 0 0 0,0 0 0 0 0,0 0 0 0 0,1 0-1 0 0,-1 0 1 0 0,0 1 0 0 0,0-1 0 0 0,0 0-1 0 0,1 1 1 0 0,2-1 0 0 0,4-1 11 0 0,0-2-52 0 0,1 1 1 0 0,0 1-1 0 0,0-1 0 0 0,1 2 1 0 0,-1-1-1 0 0,0 2 0 0 0,0-1 1 0 0,16 2-1 0 0,-23-1-14 0 0,1 1 0 0 0,0 0 0 0 0,0 0 0 0 0,0 0 0 0 0,-1 0 0 0 0,1 0 0 0 0,0 1 0 0 0,-1-1 0 0 0,1 1 0 0 0,-1 0 0 0 0,0 0 0 0 0,0 0-1 0 0,0 1 1 0 0,0-1 0 0 0,0 1 0 0 0,0-1 0 0 0,0 1 0 0 0,-1 0 0 0 0,1 0 0 0 0,-1 1 0 0 0,0-1 0 0 0,0 0 0 0 0,0 1 0 0 0,-1-1 0 0 0,2 4 0 0 0,0 4 58 0 0,0 0 0 0 0,-1 0 1 0 0,0 0-1 0 0,-1 0 1 0 0,0 0-1 0 0,0 1 0 0 0,-1-1 1 0 0,-1 0-1 0 0,0 0 0 0 0,-1 0 1 0 0,0 0-1 0 0,0 0 0 0 0,-1 0 1 0 0,-1 0-1 0 0,0-1 1 0 0,0 1-1 0 0,-1-1 0 0 0,-7 10 1 0 0,3-6 125 0 0,0 0-1 0 0,-1-1 1 0 0,0 0 0 0 0,-1-1 0 0 0,-1-1 0 0 0,0 1 0 0 0,0-2-1 0 0,-1 0 1 0 0,-1 0 0 0 0,0-1 0 0 0,-25 12 0 0 0,-4 3-166 0 0,43-24-15 0 0,0 1-1 0 0,0-1 0 0 0,0 0 0 0 0,0 1 1 0 0,0-1-1 0 0,0 0 0 0 0,0 1 1 0 0,0-1-1 0 0,0 0 0 0 0,0 1 0 0 0,0-1 1 0 0,0 0-1 0 0,0 1 0 0 0,0-1 0 0 0,1 0 1 0 0,-1 1-1 0 0,0-1 0 0 0,0 0 0 0 0,0 0 1 0 0,1 1-1 0 0,-1-1 0 0 0,0 0 0 0 0,0 0 1 0 0,1 1-1 0 0,-1-1 0 0 0,0 0 0 0 0,0 0 1 0 0,1 0-1 0 0,-1 1 0 0 0,0-1 0 0 0,1 0 1 0 0,-1 0-1 0 0,0 0 0 0 0,1 0 0 0 0,-1 0 1 0 0,0 0-1 0 0,1 0 0 0 0,-1 0 0 0 0,15 7-147 0 0,3-2 199 0 0,-1-1 1 0 0,1-1 0 0 0,0-1-1 0 0,0 0 1 0 0,0-1 0 0 0,30-3-1 0 0,-5 1-576 0 0,29 1-1945 0 0,-25 0-2105 0 0,-7 0-4218 0 0</inkml:trace>
</inkml:ink>
</file>

<file path=ppt/ink/ink4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04.31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85 12827 0 0,'0'0'6413'0'0,"34"-13"-6464"0"0,112-41 35 0 0,-138 51 14 0 0,0 0-1 0 0,0 0 1 0 0,1 0-1 0 0,-1 2 0 0 0,1-1 1 0 0,-1 1-1 0 0,1 0 0 0 0,0 0 1 0 0,10 2-1 0 0,2 0-7 0 0,3-1-143 0 0,239 4-97 0 0,-88 11-4925 0 0,-137-8-2168 0 0,-27-5 1127 0 0</inkml:trace>
</inkml:ink>
</file>

<file path=ppt/ink/ink4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04.65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7546 0 0,'0'0'4032'0'0,"202"145"-3383"0"0,-144-136-57 0 0,8-6-128 0 0,2-1-56 0 0,7-2-120 0 0,0 0-216 0 0,2 0-880 0 0,-20-2-2945 0 0,-22 2-5737 0 0</inkml:trace>
</inkml:ink>
</file>

<file path=ppt/ink/ink4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23.09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589 11 2585 0 0,'0'0'6128'0'0,"-32"-3"-5916"0"0,-98-4 2 0 0,127 7-201 0 0,1 0-1 0 0,-1 0 1 0 0,0 0 0 0 0,0 1-1 0 0,1-1 1 0 0,-1 0-1 0 0,0 1 1 0 0,0 0-1 0 0,1 0 1 0 0,-1 0 0 0 0,1 0-1 0 0,-1 0 1 0 0,1 0-1 0 0,-1 1 1 0 0,1-1-1 0 0,0 1 1 0 0,0 0 0 0 0,0 0-1 0 0,0 0 1 0 0,-4 3-1 0 0,-20 30 257 0 0,0 0 1 0 0,3 1-1 0 0,1 2 0 0 0,2 0 0 0 0,1 1 0 0 0,-23 72 0 0 0,-53 260 978 0 0,94-365-1232 0 0,-35 188 534 0 0,8 3-1 0 0,-4 358 1 0 0,32-494-482 0 0,2 1 1 0 0,4-1-1 0 0,20 99 0 0 0,-21-138-85 0 0,2 0 1 0 0,0 0-1 0 0,1-1 0 0 0,1 0 0 0 0,1 0 0 0 0,1-1 0 0 0,1 0 0 0 0,0-1 0 0 0,2-1 0 0 0,0 0 0 0 0,1-1 1 0 0,1 0-1 0 0,18 15 0 0 0,-12-16-150 0 0,0 0 1 0 0,1-2 0 0 0,1-1 0 0 0,45 19 0 0 0,-22-15-2728 0 0,80 17 0 0 0,-67-22-4693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3:59:47.75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 5 4161 0 0,'0'0'13930'0'0,"-3"-1"-13324"0"0,-8-2 78 0 0,21 10-891 0 0,24 13 88 0 0,-18-15 277 0 0,0-1 1 0 0,0 0-1 0 0,1-1 1 0 0,-1-1-1 0 0,19 1 1 0 0,3-3 369 0 0,43-4 1 0 0,-32-1-272 0 0,137-7 145 0 0,-164 12-475 0 0,13 0 293 0 0,-12 0-2936 0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1:06.4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6 7914 0 0,'0'0'9719'0'0,"11"1"-9472"0"0,202 20 1012 0 0,-178-21-1577 0 0,37-5 1 0 0,-57 3-2404 0 0,0-1 1 0 0,24-8-1 0 0,-22 4-7317 0 0</inkml:trace>
</inkml:ink>
</file>

<file path=ppt/ink/ink5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21.81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99 392 0 0,'0'0'6939'0'0,"8"-14"-6308"0"0,26-40 10 0 0,-18 34 1364 0 0,-15 16-262 0 0,-1 2-1417 0 0,2-3-1307 0 0,0 13-1742 0 0,-3 32 190 0 0,1-21-3199 0 0,0-14 5024 0 0</inkml:trace>
</inkml:ink>
</file>

<file path=ppt/ink/ink5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22.37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473 34 1088 0 0,'0'0'6395'0'0,"3"-5"-5596"0"0,-1 3-514 0 0,0-1 1 0 0,0 1-1 0 0,1-1 1 0 0,-1 1-1 0 0,1 0 1 0 0,-1 0-1 0 0,1 0 0 0 0,0 0 1 0 0,0 0-1 0 0,3-1 1 0 0,-4 2-266 0 0,0 0 0 0 0,-1 1 1 0 0,1-1-1 0 0,0 1 0 0 0,0 0 1 0 0,0 0-1 0 0,0-1 0 0 0,0 1 0 0 0,-1 0 1 0 0,1 1-1 0 0,0-1 0 0 0,0 0 1 0 0,0 1-1 0 0,0-1 0 0 0,-1 1 1 0 0,1-1-1 0 0,0 1 0 0 0,0 0 0 0 0,-1-1 1 0 0,1 1-1 0 0,-1 0 0 0 0,1 0 1 0 0,0 0-1 0 0,1 2 0 0 0,6 6 25 0 0,0 0-1 0 0,-1 0 1 0 0,0 1-1 0 0,0 0 0 0 0,-1 0 1 0 0,0 1-1 0 0,-1 0 1 0 0,-1 0-1 0 0,1 0 1 0 0,-2 1-1 0 0,5 16 0 0 0,0 3 134 0 0,-2 1-1 0 0,-2 1 1 0 0,2 36-1 0 0,-4-17 55 0 0,-3 0-1 0 0,-2 0 0 0 0,-2-1 1 0 0,-2 1-1 0 0,-23 86 0 0 0,0-35 136 0 0,-3 0-1 0 0,-6-3 1 0 0,-4-1 0 0 0,-4-2-1 0 0,-61 96 1 0 0,77-149-161 0 0,-2-1 0 0 0,-42 43 0 0 0,-2-8-1233 0 0,-2-4-4531 0 0,51-47 1965 0 0,9-11-3607 0 0</inkml:trace>
</inkml:ink>
</file>

<file path=ppt/ink/ink5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24.24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995 199 2977 0 0,'0'0'2344'0'0,"-25"24"-2064"0"0,-83 82 574 0 0,49-43 863 0 0,-99 137 0 0 0,102-122-1149 0 0,-45 62 54 0 0,-56 72 326 0 0,110-158-464 0 0,25-33 4665 0 0,26-27-3015 0 0,106-213-1657 0 0,134-240-443 0 0,-191 354-29 0 0,-18 36-28 0 0,4 2 0 0 0,50-66 1 0 0,-83 125 10 0 0,-4 4 0 0 0,1 0 1 0 0,0 0-1 0 0,0 0 0 0 0,0 1 1 0 0,0 0-1 0 0,7-6 0 0 0,-10 9-205 0 0,1 2-739 0 0,-1 1 593 0 0,0-1 0 0 0,0 0 0 0 0,0 1 0 0 0,0-1 0 0 0,0 0 1 0 0,0 1-1 0 0,-1-1 0 0 0,1 0 0 0 0,-2 3 0 0 0,-1 13-299 0 0,2 45 636 0 0,3 0 0 0 0,2 0-1 0 0,3 0 1 0 0,20 83-1 0 0,-8-73 271 0 0,37 90 0 0 0,-39-123-155 0 0,2-1-1 0 0,1-1 1 0 0,44 62-1 0 0,-49-80-49 0 0,0 0 29 0 0,21 35 0 0 0,-33-49-14 0 0,0-1 0 0 0,0 1-1 0 0,-1 0 1 0 0,0 0 0 0 0,0 0 0 0 0,0 0 0 0 0,-1 0 0 0 0,0 0 0 0 0,0 0 0 0 0,0 1 0 0 0,-2 11-1 0 0,1-15 2 0 0,-1 0-1 0 0,0 0 0 0 0,0-1 0 0 0,0 1 0 0 0,-1 0 1 0 0,1-1-1 0 0,-1 1 0 0 0,0-1 0 0 0,1 1 0 0 0,-1-1 1 0 0,0 1-1 0 0,0-1 0 0 0,-1 0 0 0 0,1 0 0 0 0,0 0 0 0 0,-1-1 1 0 0,1 1-1 0 0,-1 0 0 0 0,1-1 0 0 0,-6 2 0 0 0,-7 4 140 0 0,1-2-1 0 0,-26 6 0 0 0,37-10-151 0 0,-22 5 206 0 0,1-2 0 0 0,-1-1 0 0 0,1-1 0 0 0,-1-1 0 0 0,-26-3 0 0 0,-126-19 729 0 0,39 3-554 0 0,-226 9 52 0 0,348 9-515 0 0,-1 1 0 0 0,1 0 0 0 0,0 2 0 0 0,0 0 0 0 0,0 1 0 0 0,-20 7 0 0 0,31-9-121 0 0,0 0 0 0 0,0 0 0 0 0,1 0 0 0 0,-1 1 0 0 0,1 0 1 0 0,-1 0-1 0 0,1 0 0 0 0,0 0 0 0 0,0 1 0 0 0,1-1 0 0 0,-1 1 0 0 0,1 0 1 0 0,-1 0-1 0 0,1 0 0 0 0,1 1 0 0 0,-1-1 0 0 0,1 1 0 0 0,-1 0 0 0 0,1 0 0 0 0,0-1 1 0 0,1 1-1 0 0,0 0 0 0 0,-2 8 0 0 0,2 18-2776 0 0,1-11-1770 0 0,2-5-4846 0 0</inkml:trace>
</inkml:ink>
</file>

<file path=ppt/ink/ink5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24.62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557 1 12939 0 0,'0'0'373'0'0,"-24"29"-4502"0"0,-80 101 4480 0 0,-178 260 1839 0 0,220-297-1042 0 0,-14 29-212 0 0,75-119-997 0 0,-1 1 0 0 0,1-1-1 0 0,0 1 1 0 0,0 0 0 0 0,0-1-1 0 0,0 1 1 0 0,1 0-1 0 0,-1 0 1 0 0,1 0 0 0 0,0 6-1 0 0,0-8 16 0 0,0-1 31 0 0,0-1 1 0 0,0 0-1 0 0,0 0 0 0 0,0 0 1 0 0,0 1-1 0 0,0-1 1 0 0,1 0-1 0 0,-1 0 0 0 0,0 0 1 0 0,0 0-1 0 0,0 1 0 0 0,0-1 1 0 0,0 0-1 0 0,0 0 1 0 0,0 0-1 0 0,0 0 0 0 0,1 0 1 0 0,-1 1-1 0 0,0-1 1 0 0,0 0-1 0 0,0 0 0 0 0,0 0 1 0 0,0 0-1 0 0,1 0 1 0 0,-1 0-1 0 0,0 0 0 0 0,0 0 1 0 0,0 1-1 0 0,0-1 0 0 0,1 0 1 0 0,-1 0-1 0 0,0 0 1 0 0,0 0-1 0 0,0 0 0 0 0,1 0 1 0 0,-1 0-1 0 0,0 0 1 0 0,0 0-1 0 0,0 0 0 0 0,0 0 1 0 0,1 0-1 0 0,-1 0 1 0 0,0 0-1 0 0,0-1 0 0 0,0 1 1 0 0,1 0-1 0 0,-1 0 0 0 0,0 0 1 0 0,0 0-1 0 0,0 0 1 0 0,0 0-1 0 0,0 0 0 0 0,1 0 1 0 0,-1-1-1 0 0,0 1 1 0 0,11-7-1196 0 0,-10 6 1059 0 0,27-20-6862 0 0,-16 11 3118 0 0</inkml:trace>
</inkml:ink>
</file>

<file path=ppt/ink/ink5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24.99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97 10698 0 0,'0'0'7055'0'0,"37"-15"-7664"0"0,-37 15 609 0 0,162-61 6 0 0,-145 56-2 0 0,1 0-1 0 0,-1 2 0 0 0,1 0 0 0 0,0 1 1 0 0,0 0-1 0 0,35 3 0 0 0,-8 0 4 0 0,568-4-1082 0 0,-376 4-9385 0 0,-204-1 4815 0 0</inkml:trace>
</inkml:ink>
</file>

<file path=ppt/ink/ink5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31.28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98 13 1184 0 0,'0'0'13507'0'0,"-16"-2"-12920"0"0,-3-1-461 0 0,8 0-52 0 0,1 2-1 0 0,-1-1 1 0 0,-19 1-1 0 0,110 1-116 0 0,218 3-617 0 0,-201 3 411 0 0,102 18-1 0 0,-192-23-220 0 0,1 1 0 0 0,-1 0 0 0 0,0 0 0 0 0,10 4 0 0 0,-16-5 354 0 0,-1-1 0 0 0,1 0 0 0 0,0 1 1 0 0,0-1-1 0 0,0 0 0 0 0,0 1 0 0 0,0 0 0 0 0,-1-1 0 0 0,1 1 0 0 0,0-1 0 0 0,0 1 0 0 0,-1 0 0 0 0,1-1 0 0 0,0 1 0 0 0,-1 0 0 0 0,1 0 1 0 0,-1 0-1 0 0,1-1 0 0 0,-1 1 0 0 0,0 0 0 0 0,1 0 0 0 0,-1 0 0 0 0,0 0 0 0 0,1 0 0 0 0,-1 0 0 0 0,0 0 0 0 0,0 0 0 0 0,0 0 0 0 0,0 0 0 0 0,0 0 1 0 0,0 0-1 0 0,0-1 0 0 0,0 1 0 0 0,0 0 0 0 0,-1 0 0 0 0,1 0 0 0 0,0 0 0 0 0,-1 0 0 0 0,1 0 0 0 0,0 0 0 0 0,-1 0 0 0 0,1-1 0 0 0,-2 3 1 0 0</inkml:trace>
</inkml:ink>
</file>

<file path=ppt/ink/ink5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31.61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10730 0 0,'0'0'76'0'0,"34"10"-1292"0"0,108 32 1760 0 0,-125-37-342 0 0,0-1 0 0 0,0-1 1 0 0,0 0-1 0 0,24 0 0 0 0,-18-2 57 0 0,366 3 2438 0 0,-219-6-8031 0 0,-149 2-3433 0 0</inkml:trace>
</inkml:ink>
</file>

<file path=ppt/ink/ink5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32.24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104 124 568 0 0,'0'0'11159'0'0,"-18"-6"-10135"0"0,-55-19-71 0 0,60 19-169 0 0,21 5-1030 0 0,16 4-94 0 0,12 4 857 0 0,1-2 0 0 0,46 0 1 0 0,76-7 512 0 0,-152 2-997 0 0,543-55 1631 0 0,-531 53-1613 0 0,211-34 842 0 0,-168 25-585 0 0,-134 22-2777 0 0,17-4-6915 0 0,46-6 1804 0 0</inkml:trace>
</inkml:ink>
</file>

<file path=ppt/ink/ink5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33.03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726 1 13683 0 0,'0'0'4616'0'0,"-10"0"-8163"0"0,8 0 3541 0 0,0 0 4 0 0,-1 0 0 0 0,0 0 0 0 0,0 0 0 0 0,0 1-1 0 0,1-1 1 0 0,-1 1 0 0 0,0-1 0 0 0,0 1 0 0 0,1 0 0 0 0,-1 0 0 0 0,0 0 0 0 0,1 0 0 0 0,-1 1 0 0 0,1-1 0 0 0,-1 1 0 0 0,1-1 0 0 0,0 1 0 0 0,0 0-1 0 0,0 0 1 0 0,0 0 0 0 0,0 0 0 0 0,0 0 0 0 0,0 0 0 0 0,1 1 0 0 0,-1-1 0 0 0,1 1 0 0 0,0-1 0 0 0,-2 4 0 0 0,-88 246 168 0 0,-3 9 301 0 0,30-119 126 0 0,-86 140 0 0 0,131-251-421 0 0,-2 0 1 0 0,-27 30 0 0 0,34-45 129 0 0,-1 0 0 0 0,-1-2 1 0 0,0 1-1 0 0,-35 22 1 0 0,49-36-112 0 0,0 0 1 0 0,-1 1 0 0 0,1-1 0 0 0,0 0 0 0 0,-1 0 0 0 0,1 0-1 0 0,0 0 1 0 0,-1-1 0 0 0,1 1 0 0 0,-1-1 0 0 0,-3 1-1 0 0,7-30 1436 0 0,2 15-1649 0 0,0 1-1 0 0,2 0 0 0 0,-1 0 0 0 0,2 0 0 0 0,0 1 0 0 0,0 0 0 0 0,9-12 1 0 0,-8 12 12 0 0,336-499-115 0 0,-265 401 136 0 0,162-229 207 0 0,-239 337-211 0 0,7-9 147 0 0,-1 0-1 0 0,0-1 0 0 0,7-17 1 0 0,-17 53-3209 0 0,3 27 2570 0 0,1-24 357 0 0,1 43 116 0 0,3 0 1 0 0,4-1-1 0 0,20 83 0 0 0,-4-46 74 0 0,4 0 0 0 0,53 123 0 0 0,-24-101 6 0 0,25 59 116 0 0,-81-182-154 0 0,-1 0 1 0 0,1 0-1 0 0,-1 0 1 0 0,1 0-1 0 0,-1 7 1 0 0,0-11 2 0 0,-1 0 1 0 0,0 0 0 0 0,0 0-1 0 0,0 0 1 0 0,0 0-1 0 0,-1 1 1 0 0,1-1 0 0 0,0 0-1 0 0,0 0 1 0 0,-1 0-1 0 0,1 0 1 0 0,0 0 0 0 0,-1 0-1 0 0,1 0 1 0 0,-1 0-1 0 0,1 0 1 0 0,-1-1 0 0 0,0 1-1 0 0,1 0 1 0 0,-1 0-1 0 0,0 0 1 0 0,0-1 0 0 0,0 1-1 0 0,1 0 1 0 0,-1-1-1 0 0,0 1 1 0 0,0 0 0 0 0,0-1-1 0 0,-1 1 1 0 0,-14 4 202 0 0,0 0 0 0 0,0-1 1 0 0,0-1-1 0 0,0-1 0 0 0,-19 1 0 0 0,-84-4 162 0 0,100 0-334 0 0,-121-10 155 0 0,-46-2 34 0 0,152 14-566 0 0,0 0-1 0 0,-1 3 1 0 0,1 0 0 0 0,1 3 0 0 0,-65 19-1 0 0,81-19 29 0 0,0-1 0 0 0,1 2 0 0 0,-1 0-1 0 0,2 2 1 0 0,-1-1 0 0 0,1 2 0 0 0,1 0-1 0 0,0 0 1 0 0,0 2 0 0 0,1 0 0 0 0,1 0-1 0 0,-19 27 1 0 0,15-15-5316 0 0,6-7-5071 0 0</inkml:trace>
</inkml:ink>
</file>

<file path=ppt/ink/ink5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33.89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805 282 392 0 0,'0'0'17376'0'0,"22"-23"-16947"0"0,65-71-134 0 0,-86 93-287 0 0,0-1-1 0 0,1 1 1 0 0,-1-1 0 0 0,0 0 0 0 0,0 1 0 0 0,0-1-1 0 0,0 0 1 0 0,0 0 0 0 0,0 0 0 0 0,-1 1-1 0 0,1-1 1 0 0,0 0 0 0 0,-1 0 0 0 0,0 0 0 0 0,1 0-1 0 0,-1 0 1 0 0,0 0 0 0 0,0-2 0 0 0,-1 2-4 0 0,1 1 1 0 0,-1 0-1 0 0,1 0 1 0 0,-1 0-1 0 0,0-1 1 0 0,0 1-1 0 0,1 0 1 0 0,-1 0-1 0 0,0 0 1 0 0,0 0-1 0 0,0 0 1 0 0,0 1-1 0 0,0-1 0 0 0,-2-1 1 0 0,-3-3 8 0 0,-4-5-33 0 0,-1 1 0 0 0,0 0-1 0 0,-1 0 1 0 0,0 2 0 0 0,0-1 0 0 0,0 1-1 0 0,-1 1 1 0 0,0 0 0 0 0,-1 1 0 0 0,1 0-1 0 0,-25-4 1 0 0,-2 2 9 0 0,0 2-1 0 0,-77 1 1 0 0,96 4-40 0 0,1 2 1 0 0,-1 0-1 0 0,1 1 1 0 0,0 1 0 0 0,0 1-1 0 0,0 1 1 0 0,0 0-1 0 0,1 2 1 0 0,-20 10 0 0 0,29-12-66 0 0,1 0 0 0 0,0 0 1 0 0,0 0-1 0 0,0 1 0 0 0,1 1 1 0 0,0 0-1 0 0,1 0 0 0 0,-9 10 1 0 0,12-11-4 0 0,0-1 0 0 0,0 1 0 0 0,0 0 0 0 0,1 1 0 0 0,0-1 1 0 0,1 0-1 0 0,-1 1 0 0 0,1 0 0 0 0,1-1 0 0 0,0 1 0 0 0,0 0 0 0 0,0 11 1 0 0,1-5 47 0 0,0 0 1 0 0,1 0-1 0 0,0 0 1 0 0,1 0 0 0 0,1-1-1 0 0,0 1 1 0 0,1-1 0 0 0,8 18-1 0 0,2 2 74 0 0,2-2-1 0 0,1 0 1 0 0,31 41-1 0 0,-34-54 78 0 0,1-1 0 0 0,1 0 0 0 0,0-1 0 0 0,1 0 0 0 0,1-2 0 0 0,28 19 0 0 0,10-2 227 0 0,111 44 0 0 0,-118-56-280 0 0,-1 2 1 0 0,0 2-1 0 0,75 50 1 0 0,-118-69-35 0 0,0 0 1 0 0,0 1-1 0 0,0 0 1 0 0,0 0 0 0 0,0 0-1 0 0,-1 0 1 0 0,0 1-1 0 0,0-1 1 0 0,4 10-1 0 0,-6-12 39 0 0,-1 0-1 0 0,0 0 1 0 0,0 1-1 0 0,0-1 1 0 0,-1 0-1 0 0,1 0 0 0 0,-1 0 1 0 0,0 1-1 0 0,1-1 1 0 0,-1 0-1 0 0,-1 1 0 0 0,1-1 1 0 0,0 0-1 0 0,-1 0 1 0 0,0 0-1 0 0,0 1 0 0 0,0-1 1 0 0,0 0-1 0 0,0 0 1 0 0,-1 0-1 0 0,-2 4 1 0 0,-3 3 115 0 0,-1 0 0 0 0,-1 0 0 0 0,1 0 0 0 0,-2-2 0 0 0,1 1 0 0 0,-1-1 0 0 0,-1 0 0 0 0,1-1 1 0 0,-1 0-1 0 0,-1-1 0 0 0,1 0 0 0 0,-1-1 0 0 0,0 0 0 0 0,-17 4 0 0 0,-11 1 54 0 0,-1-1-1 0 0,1-2 1 0 0,-49 1-1 0 0,-377 1 1109 0 0,310-10-2841 0 0,175 13-5533 0 0,-9-5 2733 0 0,1-1-3696 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1:06.82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12 7314 0 0,'0'0'5381'0'0,"32"-2"-5344"0"0,98-6 42 0 0,-118 7-28 0 0,0 1 0 0 0,0 0 1 0 0,-1 1-1 0 0,1 0 1 0 0,14 3-1 0 0,2 1 33 0 0,-13-4-706 0 0,-17 0-900 0 0,-28-1-2171 0 0,18 0 2531 0 0,-11 0-2611 0 0,16 0 1342 0 0</inkml:trace>
</inkml:ink>
</file>

<file path=ppt/ink/ink5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34.74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67 779 1432 0 0,'0'0'16333'0'0,"-13"-32"-16006"0"0,-35-103-91 0 0,47 131-224 0 0,0 1 0 0 0,0 0 0 0 0,0-1-1 0 0,0 1 1 0 0,1-1 0 0 0,0 1 0 0 0,-1-1 0 0 0,1 1 0 0 0,1-1 0 0 0,-1 1-1 0 0,0-1 1 0 0,1 1 0 0 0,0-1 0 0 0,-1 1 0 0 0,1-1 0 0 0,1 1 0 0 0,-1 0-1 0 0,0 0 1 0 0,1 0 0 0 0,0 0 0 0 0,0 0 0 0 0,0 0 0 0 0,0 0 0 0 0,0 0 0 0 0,0 1-1 0 0,5-5 1 0 0,4-4 47 0 0,56-65 459 0 0,4 3-1 0 0,149-117 1 0 0,-167 147-344 0 0,89-53-1 0 0,-142 97-272 0 0,1-1 0 0 0,-1 0 0 0 0,1 0 0 0 0,-1 0 0 0 0,1 0 0 0 0,-1 1 0 0 0,1-1 0 0 0,-1 0 0 0 0,1 1 0 0 0,-1-1 0 0 0,1 0 0 0 0,-1 1 0 0 0,0-1 0 0 0,1 0 0 0 0,-1 1 1 0 0,0-1-1 0 0,1 1 0 0 0,-1-1 0 0 0,0 1 0 0 0,1-1 0 0 0,-1 1 0 0 0,0-1 0 0 0,0 1 0 0 0,0-1 0 0 0,1 1 0 0 0,-1-1 0 0 0,0 1 0 0 0,0-1 0 0 0,0 1 0 0 0,0-1 0 0 0,0 1 0 0 0,0 0 0 0 0,6 25-480 0 0,-6-26 538 0 0,6 42 76 0 0,-2-1 0 0 0,-1 1 0 0 0,-2 0 0 0 0,-10 77 0 0 0,-43 164 433 0 0,49-272-860 0 0,0 5 3644 0 0,9-23-2335 0 0,14-34 140 0 0,-5 6-1006 0 0,23-29-30 0 0,2 1 0 0 0,4 3 0 0 0,1 1 0 0 0,4 2 0 0 0,1 2 1 0 0,83-67-1 0 0,-115 106-93 0 0,2 0 1 0 0,0 2 0 0 0,1 1-1 0 0,0 0 1 0 0,37-15 0 0 0,-57 27 18 0 0,1 0 0 0 0,-1 1 0 0 0,0 0 0 0 0,0-1 0 0 0,1 1 0 0 0,-1 0 0 0 0,0-1 0 0 0,0 1 0 0 0,1 0 0 0 0,-1 0 0 0 0,0 0 0 0 0,1 0 0 0 0,-1 0 0 0 0,0 0 0 0 0,1 1 0 0 0,-1-1 0 0 0,0 0 0 0 0,0 1 0 0 0,1-1 0 0 0,-1 1 0 0 0,0-1 0 0 0,0 1 0 0 0,0 0 0 0 0,0-1 0 0 0,0 1 0 0 0,0 0 0 0 0,0 0 1 0 0,0 0-1 0 0,0 0 0 0 0,0-1 0 0 0,0 2 0 0 0,0-1 0 0 0,-1 0 0 0 0,1 0 0 0 0,0 0 0 0 0,-1 0 0 0 0,1 0 0 0 0,-1 0 0 0 0,1 3 0 0 0,2 4-67 0 0,-1 1 1 0 0,-1-1-1 0 0,0 0 1 0 0,0 1 0 0 0,-1 8-1 0 0,1-6 156 0 0,0 28 8 0 0,-1-1 0 0 0,-2 0 0 0 0,-2 1-1 0 0,-13 59 1 0 0,0-24 150 0 0,-4-1 1 0 0,-40 85 4354 0 0,61-158-4464 0 0,-2-19 687 0 0,3-27-1367 0 0,0 35 514 0 0,1 0 1 0 0,1 0-1 0 0,-1 0 1 0 0,2 0-1 0 0,-1 1 1 0 0,2-1-1 0 0,-1 1 1 0 0,2 0-1 0 0,-1 0 1 0 0,1 0-1 0 0,1 1 1 0 0,-1 0-1 0 0,12-11 0 0 0,10-8-61 0 0,1 0-1 0 0,44-32 1 0 0,43-17-87 0 0,-87 59 249 0 0,-29 18-57 0 0,0 0 0 0 0,1 0 1 0 0,-1 0-1 0 0,0 0 0 0 0,0 0 1 0 0,0 0-1 0 0,0 0 0 0 0,0-1 1 0 0,1 1-1 0 0,-1 0 0 0 0,0 0 1 0 0,0 0-1 0 0,0 0 0 0 0,0 0 1 0 0,0 0-1 0 0,1 0 1 0 0,-1 0-1 0 0,0 0 0 0 0,0 0 1 0 0,0 0-1 0 0,0 0 0 0 0,0 0 1 0 0,1 0-1 0 0,-1 1 0 0 0,0-1 1 0 0,0 0-1 0 0,0 0 0 0 0,0 0 1 0 0,0 0-1 0 0,1 0 0 0 0,-1 0 1 0 0,0 0-1 0 0,0 0 0 0 0,0 0 1 0 0,0 0-1 0 0,0 1 1 0 0,0-1-1 0 0,0 0 0 0 0,0 0 1 0 0,0 0-1 0 0,1 0 0 0 0,1 10-903 0 0,-1 19 244 0 0,-1-20 639 0 0,14 171 492 0 0,-2-39-833 0 0,-9-47-3043 0 0,-4-83-694 0 0</inkml:trace>
</inkml:ink>
</file>

<file path=ppt/ink/ink5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35.67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566 164 1352 0 0,'0'0'16464'0'0,"11"-13"-20984"0"0,-9 10 4491 0 0,28-35-102 0 0,-26 32 169 0 0,-22 26 98 0 0,-48 60 152 0 0,3 3 0 0 0,-79 139 0 0 0,-70 121 905 0 0,203-331-581 0 0,0 0 1 0 0,-21 19 3119 0 0,31-32-3511 0 0,1-1-1 0 0,-1 1 1 0 0,0-1-1 0 0,1 1 0 0 0,-1-1 1 0 0,0 1-1 0 0,0-1 1 0 0,0 0-1 0 0,-1 0 0 0 0,2-2 1 0 0,0 1-16 0 0,30-57-341 0 0,2 2 0 0 0,47-60 0 0 0,269-291-103 0 0,-257 316 201 0 0,23-26 155 0 0,-113 115-88 0 0,-1 3-9 0 0,0-1 1 0 0,-1 1 0 0 0,0-1 0 0 0,1 0 0 0 0,-1 1 0 0 0,0-1 0 0 0,0 0 0 0 0,0 0 0 0 0,0 0 0 0 0,1-3 0 0 0,-2 4-16 0 0,0 25-4778 0 0,2-7 4542 0 0,0 0-1 0 0,1 0 1 0 0,10 32-1 0 0,-3-13 231 0 0,16 72 90 0 0,36 129 242 0 0,-46-187-259 0 0,2-2 0 0 0,42 81 0 0 0,-14-49-80 0 0,-21-39 68 0 0,-1 0 1 0 0,33 86 0 0 0,-56-123-28 0 0,0-1 0 0 0,0 1 1 0 0,0-1-1 0 0,0 1 0 0 0,0-1 0 0 0,-1 1 1 0 0,0-1-1 0 0,0 1 0 0 0,0-1 0 0 0,-1 8 1 0 0,0-8 25 0 0,0-1 1 0 0,0 0 0 0 0,0 0 0 0 0,0 1 0 0 0,0-1 0 0 0,-1 0-1 0 0,1 0 1 0 0,-1 0 0 0 0,1 0 0 0 0,-1 0 0 0 0,0-1-1 0 0,0 1 1 0 0,0 0 0 0 0,0-1 0 0 0,-4 3 0 0 0,-5 2 93 0 0,-1 0 0 0 0,0 0 1 0 0,0-1-1 0 0,0-1 0 0 0,0 0 0 0 0,-1-1 1 0 0,-17 3-1 0 0,-95 5 263 0 0,103-10-347 0 0,-365 0 577 0 0,17 0-520 0 0,355 0-184 0 0,1 1-1 0 0,-20 4 1 0 0,29-5-26 0 0,1 0-1 0 0,-1 0 1 0 0,1 1-1 0 0,-1-1 1 0 0,1 1-1 0 0,0 1 1 0 0,0-1 0 0 0,0 0-1 0 0,0 1 1 0 0,0 0-1 0 0,-4 4 1 0 0,7-6-44 0 0,0 0 0 0 0,1 0-1 0 0,-1 0 1 0 0,0 0 0 0 0,1 1 0 0 0,-1-1 0 0 0,1 0 0 0 0,-1 1 0 0 0,1-1 0 0 0,-1 0 0 0 0,1 1 0 0 0,0-1 0 0 0,0 1 0 0 0,0-1 0 0 0,0 0-1 0 0,0 1 1 0 0,0-1 0 0 0,0 1 0 0 0,0-1 0 0 0,0 0 0 0 0,1 1 0 0 0,-1-1 0 0 0,0 0 0 0 0,2 3 0 0 0,-1-1-749 0 0,1 0 0 0 0,-1-1 1 0 0,1 1-1 0 0,0 0 0 0 0,-1-1 0 0 0,1 1 1 0 0,0-1-1 0 0,1 0 0 0 0,2 3 0 0 0,6 3-7531 0 0</inkml:trace>
</inkml:ink>
</file>

<file path=ppt/ink/ink5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36.01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436 0 15539 0 0,'0'0'-122'0'0,"-12"26"-2955"0"0,-45 86 3844 0 0,38-78-321 0 0,-1-1 0 0 0,-28 33 0 0 0,11-15-62 0 0,-168 238 972 0 0,200-283-1424 0 0,1 0 1 0 0,-1 0-1 0 0,2 0 1 0 0,-1 0-1 0 0,1 1 1 0 0,0 0-1 0 0,0-1 1 0 0,1 1-1 0 0,-4 14 1 0 0,21-32-1879 0 0,-4-2 111 0 0,-1-1 0 0 0,0 0 0 0 0,-1-1 0 0 0,0 1 0 0 0,-1-1 0 0 0,7-22 0 0 0,-8 19 1116 0 0</inkml:trace>
</inkml:ink>
</file>

<file path=ppt/ink/ink5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36.37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138 433 512 0 0,'0'0'8406'0'0,"-18"-35"-5420"0"0,-54-111-587 0 0,45 95-1001 0 0,24 47-1099 0 0,0-1 0 0 0,1 1 0 0 0,0-1 1 0 0,0 1-1 0 0,0-1 0 0 0,0 0 0 0 0,1 0 0 0 0,0 0 1 0 0,0 0-1 0 0,-1-7 0 0 0,3 10-245 0 0,-1 0 1 0 0,0 0-1 0 0,0 1 0 0 0,1-1 0 0 0,-1 0 1 0 0,1 0-1 0 0,-1 0 0 0 0,1 0 0 0 0,0 1 1 0 0,-1-1-1 0 0,1 0 0 0 0,0 1 0 0 0,0-1 1 0 0,1 0-1 0 0,-1 1 0 0 0,0 0 0 0 0,0-1 1 0 0,1 1-1 0 0,-1 0 0 0 0,1-1 0 0 0,-1 1 1 0 0,1 0-1 0 0,-1 0 0 0 0,1 0 0 0 0,0 0 1 0 0,0 1-1 0 0,-1-1 0 0 0,3 0 0 0 0,9-4-135 0 0,1 1 1 0 0,26-5-1 0 0,-22 5 186 0 0,102-19 103 0 0,181-12 0 0 0,125 18-392 0 0,-354 16 74 0 0,63-1-1752 0 0,-49 2-5487 0 0,-83 0 6786 0 0,21 0-9629 0 0</inkml:trace>
</inkml:ink>
</file>

<file path=ppt/ink/ink5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37.12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56 15987 0 0,'0'0'3192'0'0,"4"-9"-3516"0"0,-2 4 303 0 0,-2 3 15 0 0,0 0-1 0 0,1-1 0 0 0,0 1 0 0 0,-1 0 1 0 0,1 1-1 0 0,0-1 0 0 0,0 0 0 0 0,0 0 1 0 0,0 0-1 0 0,0 0 0 0 0,1 1 0 0 0,-1-1 1 0 0,0 1-1 0 0,1-1 0 0 0,-1 1 0 0 0,1-1 1 0 0,0 1-1 0 0,-1 0 0 0 0,1 0 0 0 0,0 0 1 0 0,0 0-1 0 0,0 0 0 0 0,0 0 0 0 0,0 0 1 0 0,0 0-1 0 0,0 1 0 0 0,0-1 1 0 0,0 1-1 0 0,0 0 0 0 0,3-1 0 0 0,60 4-30 0 0,68 12 0 0 0,-5 0 111 0 0,74-9-287 0 0,-116-6-2908 0 0,-8 0-4536 0 0,-59 0 23 0 0</inkml:trace>
</inkml:ink>
</file>

<file path=ppt/ink/ink5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6:37.49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11883 0 0,'0'0'-1017'0'0,"187"119"1914"0"0,-114-114-137 0 0,8-5-176 0 0,4 0-136 0 0,7 0-216 0 0,-24-3-2128 0 0,-20 1-8387 0 0</inkml:trace>
</inkml:ink>
</file>

<file path=ppt/ink/ink5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06.16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3 156 9458 0 0,'0'0'11386'0'0,"0"-12"-10955"0"0,-2-35-145 0 0,2 46-279 0 0,0 0 1 0 0,0 0 0 0 0,0 0 0 0 0,0 0 0 0 0,1 0 0 0 0,-1 0 0 0 0,0 0-1 0 0,1 0 1 0 0,-1 0 0 0 0,0 0 0 0 0,1 0 0 0 0,-1 0 0 0 0,1 0 0 0 0,0 0-1 0 0,-1 0 1 0 0,1 0 0 0 0,0 1 0 0 0,-1-1 0 0 0,1 0 0 0 0,0 1-1 0 0,0-1 1 0 0,0 0 0 0 0,0 1 0 0 0,0-1 0 0 0,0 1 0 0 0,0-1 0 0 0,0 1-1 0 0,0-1 1 0 0,0 1 0 0 0,0 0 0 0 0,0 0 0 0 0,0 0 0 0 0,0-1-1 0 0,2 1 1 0 0,0 0-9 0 0,32-9-15 0 0,1 1 0 0 0,0 2 0 0 0,1 2 1 0 0,72 1-1 0 0,-42 1 6 0 0,-30 1-564 0 0,155-10 1130 0 0,-129 2-3232 0 0,-2-4-3703 0 0,-45 7-4269 0 0</inkml:trace>
</inkml:ink>
</file>

<file path=ppt/ink/ink5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07.1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848 258 704 0 0,'0'0'8170'0'0,"-9"30"-7415"0"0,-31 92 68 0 0,38-118-721 0 0,0 1 1 0 0,0-1-1 0 0,0 1 1 0 0,0-1 0 0 0,-1 0-1 0 0,-5 8 1 0 0,7-11-61 0 0,0 0 0 0 0,0-1 0 0 0,0 1 0 0 0,0 0 0 0 0,0-1 0 0 0,0 1 0 0 0,0 0-1 0 0,0-1 1 0 0,0 1 0 0 0,0-1 0 0 0,-1 0 0 0 0,1 1 0 0 0,-2-1 0 0 0,-6 2 222 0 0,-2 3 35 0 0,-1-1 0 0 0,-1 0 0 0 0,1-1 0 0 0,0 0 0 0 0,-1-1 0 0 0,1-1-1 0 0,-1 0 1 0 0,0 0 0 0 0,1-1 0 0 0,-1-1 0 0 0,0 0 0 0 0,-22-6 0 0 0,26 5-180 0 0,0-1 0 0 0,0 0 0 0 0,0 0 0 0 0,0-1 1 0 0,0-1-1 0 0,1 1 0 0 0,-1-1 0 0 0,1 0 0 0 0,1-1 0 0 0,-1 0 1 0 0,1 0-1 0 0,0-1 0 0 0,0 0 0 0 0,1 0 0 0 0,0-1 1 0 0,0 0-1 0 0,-7-12 0 0 0,10 11-81 0 0,-1 1 1 0 0,1-1-1 0 0,0 0 0 0 0,1 0 1 0 0,0 0-1 0 0,0 0 0 0 0,1-1 0 0 0,1 1 1 0 0,-1 0-1 0 0,1-1 0 0 0,1 1 1 0 0,2-17-1 0 0,-1 15-53 0 0,1 0-1 0 0,0 0 1 0 0,0 1 0 0 0,1-1-1 0 0,1 1 1 0 0,0 0 0 0 0,0 0-1 0 0,1 0 1 0 0,0 1 0 0 0,10-12-1 0 0,-8 12-21 0 0,1-1-1 0 0,1 1 0 0 0,0 1 1 0 0,0 0-1 0 0,0 0 0 0 0,1 1 1 0 0,0 0-1 0 0,1 1 0 0 0,-1 0 1 0 0,1 1-1 0 0,0 1 0 0 0,0-1 0 0 0,1 2 1 0 0,0 0-1 0 0,-1 0 0 0 0,1 1 1 0 0,0 1-1 0 0,0 0 0 0 0,17 2 1 0 0,-27-1 0 0 0,0 0 0 0 0,1 1 0 0 0,-1 0 0 0 0,0-1 1 0 0,0 1-1 0 0,0 0 0 0 0,0 1 0 0 0,0-1 0 0 0,-1 0 0 0 0,1 1 1 0 0,0 0-1 0 0,-1 0 0 0 0,1-1 0 0 0,-1 1 0 0 0,1 1 0 0 0,1 2 0 0 0,0-1 10 0 0,0 1 0 0 0,-1 0 0 0 0,0 0-1 0 0,0 0 1 0 0,-1 1 0 0 0,0-1-1 0 0,0 0 1 0 0,2 8 0 0 0,0 7 18 0 0,0-1 0 0 0,-2 2 1 0 0,0 39-1 0 0,-1-31 38 0 0,-2 1 0 0 0,-1-1 0 0 0,-1 0-1 0 0,-1 0 1 0 0,-2-1 0 0 0,-1 1 0 0 0,-1-1 0 0 0,-20 44 0 0 0,8-33 39 0 0,-2-1 0 0 0,-2-1-1 0 0,-1-1 1 0 0,-33 36 0 0 0,7-17 50 0 0,-90 76 0 0 0,98-96-28 0 0,-2-2-1 0 0,-1-2 1 0 0,-1-2 0 0 0,-2-2 0 0 0,-87 34 0 0 0,133-60 3 0 0,0 0 1 0 0,0 0-1 0 0,0 0 1 0 0,0 0-1 0 0,-1-1 1 0 0,1 1-1 0 0,-5-1 1 0 0,8-2-55 0 0,-1 0 0 0 0,1 1 0 0 0,0-1-1 0 0,0 0 1 0 0,-1 0 0 0 0,1 0 0 0 0,1 0 0 0 0,-1 1 0 0 0,0-1 0 0 0,0 0 0 0 0,1 0 0 0 0,-1 0 0 0 0,1 1 0 0 0,1-4 0 0 0,2-2-80 0 0,0 1-1 0 0,1 0 1 0 0,0 0 0 0 0,0 0-1 0 0,1 1 1 0 0,-1-1 0 0 0,1 1 0 0 0,0 1-1 0 0,1-1 1 0 0,-1 1 0 0 0,1 0-1 0 0,7-3 1 0 0,5-1-16 0 0,0 0 0 0 0,0 1 0 0 0,28-5-1 0 0,-24 7-27 0 0,0 1-1 0 0,0 1 1 0 0,26 1-1 0 0,-37 2 17 0 0,0 0 0 0 0,0 1-1 0 0,-1 1 1 0 0,1 0 0 0 0,0 1 0 0 0,-1 0-1 0 0,22 9 1 0 0,17 13-22 0 0,-35-17 127 0 0,0 0 0 0 0,1 0 0 0 0,0-2 0 0 0,0 0 0 0 0,0 0-1 0 0,1-2 1 0 0,0 0 0 0 0,23 2 0 0 0,-20-5 110 0 0,-1 0 0 0 0,0-2 0 0 0,0 0 0 0 0,0-1 0 0 0,0-1 0 0 0,0-1 0 0 0,-1 0 0 0 0,1-2 0 0 0,-1 0 0 0 0,0-1 1 0 0,-1-1-1 0 0,0 0 0 0 0,28-19 0 0 0,-39 23-79 0 0,0-1 1 0 0,0 0 0 0 0,-1 0 0 0 0,1-1 0 0 0,-1 0 0 0 0,0 0 0 0 0,-1 0-1 0 0,1 0 1 0 0,-1-1 0 0 0,0 1 0 0 0,-1-1 0 0 0,0 0 0 0 0,0 0 0 0 0,0-1-1 0 0,-1 1 1 0 0,0-1 0 0 0,0 1 0 0 0,0-15 0 0 0,-1-4-543 0 0,-2 1 0 0 0,0-1 1 0 0,-2 0-1 0 0,-8-30 0 0 0,7 30-625 0 0,2 11-1369 0 0,0-1 0 0 0,2-20 0 0 0,0 27 17 0 0,0-8-5546 0 0</inkml:trace>
</inkml:ink>
</file>

<file path=ppt/ink/ink5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07.73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544 486 824 0 0,'0'0'14994'0'0,"-14"19"-14098"0"0,-45 60-146 0 0,57-76-688 0 0,0-1 1 0 0,0 1 0 0 0,0-1-1 0 0,0 0 1 0 0,-1 0 0 0 0,1 0-1 0 0,-1 0 1 0 0,-2 2-1 0 0,4-4-40 0 0,1 0-1 0 0,-1 0 0 0 0,1 0 0 0 0,-1 0 0 0 0,1 1 1 0 0,-1-1-1 0 0,0 0 0 0 0,1 0 0 0 0,-1 0 0 0 0,1 0 1 0 0,-1 0-1 0 0,0 0 0 0 0,1 0 0 0 0,-1-1 0 0 0,1 1 1 0 0,-1 0-1 0 0,0 0 0 0 0,0-1 0 0 0,-4 0 145 0 0,1 0-83 0 0,0 1 1 0 0,0-1-1 0 0,0 0 1 0 0,0-1-1 0 0,0 1 0 0 0,0-1 1 0 0,0 1-1 0 0,1-1 1 0 0,-1 0-1 0 0,0-1 0 0 0,-2-2 1 0 0,-38-34 260 0 0,22 19-171 0 0,2 2-42 0 0,1-1 1 0 0,1-1-1 0 0,0 0 1 0 0,2-1-1 0 0,-19-31 1 0 0,29 43-141 0 0,1-1 0 0 0,0 0 0 0 0,1 0 0 0 0,0-1-1 0 0,0 1 1 0 0,1-1 0 0 0,1 0 0 0 0,0 0 0 0 0,0 0 0 0 0,1 0 0 0 0,0 0 0 0 0,1 0 0 0 0,0 0 0 0 0,1 0 0 0 0,4-20 0 0 0,-3 23-46 0 0,1 1 1 0 0,0-1 0 0 0,0 1-1 0 0,0 0 1 0 0,1 0-1 0 0,0 0 1 0 0,0 0 0 0 0,1 1-1 0 0,0-1 1 0 0,0 1-1 0 0,6-5 1 0 0,-1 2-11 0 0,-1 1 0 0 0,1 1 0 0 0,1 0 0 0 0,-1 0 0 0 0,1 1 0 0 0,18-7 0 0 0,-6 5-13 0 0,1 0 1 0 0,0 2-1 0 0,0 1 0 0 0,0 0 0 0 0,1 2 0 0 0,40 0 0 0 0,-57 3 29 0 0,0 0-1 0 0,0 1 0 0 0,0 0 0 0 0,0 0 0 0 0,0 1 0 0 0,0 0 0 0 0,0 0 0 0 0,-1 1 0 0 0,12 5 0 0 0,-15-6 17 0 0,1 1-1 0 0,-1 0 1 0 0,0 1-1 0 0,1-1 1 0 0,-2 1-1 0 0,1-1 0 0 0,0 1 1 0 0,-1 1-1 0 0,0-1 1 0 0,0 0-1 0 0,0 1 0 0 0,0-1 1 0 0,-1 1-1 0 0,1 0 1 0 0,1 8-1 0 0,2 7 21 0 0,-1 1-1 0 0,0 0 0 0 0,-2 0 1 0 0,1 26-1 0 0,-6 86 58 0 0,0-101-4 0 0,-2 0 0 0 0,-1-1 0 0 0,-2 1-1 0 0,-1-1 1 0 0,-1 0 0 0 0,-1-1 0 0 0,-2 0 0 0 0,-1-1-1 0 0,-2-1 1 0 0,0 0 0 0 0,-2 0 0 0 0,-40 48 0 0 0,32-47 40 0 0,-1 0 1 0 0,-2-2-1 0 0,-55 42 1 0 0,59-52-20 0 0,-1-1 1 0 0,-1-2 0 0 0,0 0-1 0 0,-1-2 1 0 0,-45 15 0 0 0,71-27-60 0 0,-19 7 96 0 0,0-1-1 0 0,-1-1 1 0 0,1-1 0 0 0,-37 2 0 0 0,56-6-68 0 0,3-1-108 0 0,-1-1-1 0 0,1 1 0 0 0,0 0 1 0 0,0 0-1 0 0,-1 0 1 0 0,1 0-1 0 0,0 0 0 0 0,0 0 1 0 0,0 0-1 0 0,0 0 1 0 0,3 0-1 0 0,-1 0 14 0 0,16-6 15 0 0,1 2-1 0 0,0 0 1 0 0,0 1-1 0 0,22-1 1 0 0,87 1 117 0 0,-85 3-58 0 0,196 3 866 0 0,-151 0-2696 0 0,0-1-4937 0 0</inkml:trace>
</inkml:ink>
</file>

<file path=ppt/ink/ink5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11.55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785 2 16 0 0,'0'0'7612'0'0,"-6"-1"-7524"0"0,6 1-87 0 0,-2 0 1 0 0,0 0-1 0 0,0 0 1 0 0,0 0 0 0 0,1 0 0 0 0,-1 0 0 0 0,0 0-1 0 0,0 1 1 0 0,0-1 0 0 0,1 0 0 0 0,-1 1 0 0 0,-2 0 0 0 0,3 0 14 0 0,-1 1 0 0 0,1-1 0 0 0,0 0 0 0 0,0 1 0 0 0,0-1 0 0 0,-1 0 0 0 0,1 1 0 0 0,1-1 1 0 0,-1 1-1 0 0,0 0 0 0 0,0-1 0 0 0,0 1 0 0 0,1 0 0 0 0,-1-1 0 0 0,1 1 0 0 0,-1 2 0 0 0,-9 53 684 0 0,1-1 1 0 0,-1 92-1 0 0,5-46-100 0 0,-10 140 435 0 0,-19 406 305 0 0,32-581-1153 0 0,1-28 206 0 0,-2 0 0 0 0,-12 53 0 0 0,12-76-168 0 0,-1-1 1 0 0,-1 0-1 0 0,-1 0 0 0 0,0-1 1 0 0,-1 1-1 0 0,-1-1 0 0 0,0-1 1 0 0,-16 22-1 0 0,16-26-55 0 0,1-1 0 0 0,-1 0 0 0 0,-1 0-1 0 0,1-1 1 0 0,-1 0 0 0 0,-1-1 0 0 0,1 0 0 0 0,-1 0-1 0 0,0-1 1 0 0,-21 8 0 0 0,12-8 145 0 0,0 0 0 0 0,0-2 0 0 0,0 0-1 0 0,0-1 1 0 0,-31 0 0 0 0,34-2-172 0 0,-16 1 77 0 0,1-2 1 0 0,0-1 0 0 0,-47-9 0 0 0,69 8-304 0 0,-1 1 1 0 0,1 1 0 0 0,-1 0 0 0 0,1 0-1 0 0,-17 1 1 0 0,24 1 25 0 0,0 0 1 0 0,1 0-1 0 0,-1 0 0 0 0,1 0 0 0 0,-1 0 0 0 0,1 0 1 0 0,-1 0-1 0 0,1 0 0 0 0,0 1 0 0 0,-1-1 0 0 0,1 0 1 0 0,0 1-1 0 0,0-1 0 0 0,0 1 0 0 0,0 0 0 0 0,0-1 1 0 0,1 1-1 0 0,-1 0 0 0 0,0-1 0 0 0,1 1 0 0 0,-1 2 1 0 0,-9 40-1190 0 0,7 8-4693 0 0,3-35-3701 0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1:07.37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90 1 7106 0 0,'0'0'9700'0'0,"-8"15"-10301"0"0,-3 7 626 0 0,0 1 0 0 0,1 0 0 0 0,-10 39 0 0 0,13-36 14 0 0,-11 63-38 0 0,16-77 32 0 0,0 0 0 0 0,2 0 0 0 0,-1 0 0 0 0,2 0-1 0 0,2 16 1 0 0,-3-27 1 0 0,0 0 0 0 0,0 1 0 0 0,0-1 0 0 0,1 0 0 0 0,-1 0-1 0 0,0 0 1 0 0,1 0 0 0 0,-1 0 0 0 0,1 0 0 0 0,-1 0 0 0 0,1 0 0 0 0,0 0-1 0 0,-1 0 1 0 0,1 0 0 0 0,0 0 0 0 0,0-1 0 0 0,0 1 0 0 0,0 0 0 0 0,0 0 0 0 0,-1-1-1 0 0,1 1 1 0 0,0-1 0 0 0,2 1 0 0 0,-1 0 66 0 0,0-1 0 0 0,0 1 0 0 0,0-1 0 0 0,0 0 1 0 0,0 0-1 0 0,0 0 0 0 0,1 0 0 0 0,-1 0 0 0 0,0 0 0 0 0,0-1 0 0 0,3 0 1 0 0,5-3 246 0 0,0 0 1 0 0,-1 0 0 0 0,17-10-1 0 0,-26 14-347 0 0,16-9 34 0 0,0 0 0 0 0,0 1 0 0 0,1 1-1 0 0,0 0 1 0 0,0 2 0 0 0,1 0 0 0 0,-1 0 0 0 0,1 2 0 0 0,34-3 0 0 0,-50 7-37 0 0,1-1 0 0 0,-1 0 0 0 0,0 1 0 0 0,0 0 0 0 0,0-1 1 0 0,0 1-1 0 0,0 0 0 0 0,0 0 0 0 0,0 0 0 0 0,0 0 0 0 0,0 0 0 0 0,-1 0 1 0 0,1 1-1 0 0,0-1 0 0 0,-1 1 0 0 0,1-1 0 0 0,-1 1 0 0 0,1 0 0 0 0,-1-1 1 0 0,0 1-1 0 0,0 0 0 0 0,2 3 0 0 0,2 5 28 0 0,0 1-1 0 0,7 22 1 0 0,-9-22-7 0 0,1 4 38 0 0,0 0-1 0 0,-1 1 0 0 0,-1 0 0 0 0,-1 0 1 0 0,0-1-1 0 0,-1 1 0 0 0,0 0 1 0 0,-4 17-1 0 0,3-26-18 0 0,-1-1 0 0 0,-1 1 0 0 0,1-1 0 0 0,-1 1 1 0 0,0-1-1 0 0,-1 0 0 0 0,0 0 0 0 0,0-1 0 0 0,0 1 1 0 0,0-1-1 0 0,-1 0 0 0 0,0 0 0 0 0,0 0 0 0 0,0-1 0 0 0,-1 0 1 0 0,-8 6-1 0 0,-3 0 70 0 0,-1 0 1 0 0,1-1-1 0 0,-2-1 1 0 0,-28 9-1 0 0,20-11-362 0 0,0-2 0 0 0,0 0 0 0 0,0-1-1 0 0,-47-3 1 0 0</inkml:trace>
</inkml:ink>
</file>

<file path=ppt/ink/ink5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12.09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266 63 8098 0 0,'0'0'3638'0'0,"-3"0"-4048"0"0,3 0 413 0 0,-1 0 0 0 0,1 0 0 0 0,0 0-1 0 0,0 0 1 0 0,-1 0 0 0 0,1 0-1 0 0,0 0 1 0 0,-1 0 0 0 0,1 0-1 0 0,0 0 1 0 0,-1 0 0 0 0,1 0 0 0 0,0 0-1 0 0,-1 0 1 0 0,1 1 0 0 0,0-1-1 0 0,0 0 1 0 0,-1 0 0 0 0,1 0-1 0 0,0 0 1 0 0,0 1 0 0 0,-1-1 0 0 0,1 0-1 0 0,0 0 1 0 0,0 1 0 0 0,-1-1-1 0 0,1 0 1 0 0,0 0 0 0 0,0 1 0 0 0,0-1-1 0 0,0 1 1 0 0,-4 16 65 0 0,4 30 41 0 0,1-28-51 0 0,-3 22 119 0 0,-1-1 0 0 0,-16 75 1 0 0,-32 76 313 0 0,31-119-350 0 0,-106 367 498 0 0,95-343 5676 0 0,32-106-4822 0 0,2-15-1133 0 0,5-9-334 0 0,1 1-1 0 0,1-1 0 0 0,2 2 1 0 0,2-1-1 0 0,22-38 0 0 0,-8 22-84 0 0,3 2-1 0 0,56-68 1 0 0,-23 45 1 0 0,3 3 1 0 0,3 4 0 0 0,2 2-1 0 0,3 4 1 0 0,100-59 0 0 0,-119 82 86 0 0,203-137-29 0 0,-249 165-12 0 0,-9 5-16 0 0,0 0 1 0 0,1 1-1 0 0,-1-1 1 0 0,0 0-1 0 0,1 0 0 0 0,-1 0 1 0 0,0 0-1 0 0,0 0 0 0 0,0 0 1 0 0,0 0-1 0 0,0 0 0 0 0,0 0 1 0 0,2-3-1 0 0,-15 15-5116 0 0,-7 17-1941 0 0,13-17-1565 0 0</inkml:trace>
</inkml:ink>
</file>

<file path=ppt/ink/ink5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12.42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11002 0 0,'0'0'2744'0'0,"18"36"-3582"0"0,57 113 1031 0 0,2 11 466 0 0,-17-59-233 0 0,11 23 353 0 0,-70-120-642 0 0,1 0 0 0 0,-1 1 0 0 0,0-1 0 0 0,0 0 0 0 0,0 8 0 0 0,-1-11-181 0 0,0 0 0 0 0,0 0-1 0 0,1 0 1 0 0,-1-1 0 0 0,0 1 0 0 0,0 0-1 0 0,0 0 1 0 0,0 0 0 0 0,0 0 0 0 0,0-1-1 0 0,-1 1 1 0 0,1 0 0 0 0,0 0-1 0 0,0 0 1 0 0,0 0 0 0 0,-1-1 0 0 0,1 1-1 0 0,0 0 1 0 0,-1 0 0 0 0,1-1 0 0 0,-1 1-1 0 0,1 0 1 0 0,-1-1 0 0 0,1 1 0 0 0,-1-1-1 0 0,0 1 1 0 0,1 0 0 0 0,-1-1 0 0 0,0 1-1 0 0,1-1 1 0 0,-1 0 0 0 0,0 1-1 0 0,0-1 1 0 0,1 1 0 0 0,-2-1 0 0 0</inkml:trace>
</inkml:ink>
</file>

<file path=ppt/ink/ink5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12.78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60 14515 0 0,'0'0'3282'0'0,"34"-6"-3080"0"0,107-17-57 0 0,-123 19-118 0 0,1 2 0 0 0,-1 0 1 0 0,30 1-1 0 0,-14 2-28 0 0,-6-2-291 0 0,86-4-1334 0 0,-92 2-2595 0 0,30-6 0 0 0,-34 5-3671 0 0</inkml:trace>
</inkml:ink>
</file>

<file path=ppt/ink/ink5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13.11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12515 0 0,'0'0'1819'0'0,"21"15"-1613"0"0,7 3-92 0 0,27 26-1 0 0,-53-42-101 0 0,-1-1 0 0 0,0 0 0 0 0,1 1 0 0 0,-1-1 0 0 0,0 1 0 0 0,0-1 0 0 0,0 1 0 0 0,0 0 0 0 0,-1-1 0 0 0,1 1 0 0 0,0 0-1 0 0,-1 0 1 0 0,1-1 0 0 0,-1 1 0 0 0,1 0 0 0 0,-1 0 0 0 0,0 0 0 0 0,0 0 0 0 0,0-1 0 0 0,0 1 0 0 0,0 0 0 0 0,0 0 0 0 0,0 0 0 0 0,-1 0 0 0 0,1 0 0 0 0,-1-1 0 0 0,1 1 0 0 0,-1 0 0 0 0,0 0-1 0 0,0-1 1 0 0,0 1 0 0 0,0-1 0 0 0,0 1 0 0 0,-2 2 0 0 0,-3 6 68 0 0,-2 8 23 0 0,-46 114 313 0 0,47-112-421 0 0,1 0-1 0 0,2 0 1 0 0,0 0 0 0 0,-3 40 0 0 0,7-55-116 0 0,0 46-597 0 0,4-19-3917 0 0,-1-16-4769 0 0</inkml:trace>
</inkml:ink>
</file>

<file path=ppt/ink/ink5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16.61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525 33 2032 0 0,'0'0'12462'0'0,"-3"-8"-13106"0"0,1 2 557 0 0,2 5 58 0 0,-1-1 0 0 0,1 0 0 0 0,-1 1-1 0 0,1-1 1 0 0,-1 1 0 0 0,0-1 0 0 0,0 1 0 0 0,0 0 0 0 0,0-1 0 0 0,-1-1 0 0 0,-6 4-127 0 0,-3 13 13 0 0,-193 409 1042 0 0,33 13-105 0 0,87-184-621 0 0,74-214-73 0 0,2 1 0 0 0,2 0 1 0 0,1 1-1 0 0,2 64 0 0 0,3-98-51 0 0,0 1 0 0 0,1-1-1 0 0,0 0 1 0 0,0 0 0 0 0,0 0-1 0 0,1 0 1 0 0,0 0 0 0 0,0 0 0 0 0,1 0-1 0 0,-1 0 1 0 0,5 6 0 0 0,-4-9-77 0 0,-1-1 0 0 0,0 1 0 0 0,1-1 0 0 0,-1 1 0 0 0,1-1 0 0 0,0 0 0 0 0,0 0 0 0 0,-1 0 1 0 0,2 0-1 0 0,-1 0 0 0 0,0-1 0 0 0,0 1 0 0 0,0-1 0 0 0,1 0 0 0 0,-1 0 0 0 0,1 0 1 0 0,-1-1-1 0 0,1 1 0 0 0,-1-1 0 0 0,7 0 0 0 0,39-2-6341 0 0,-32-3-2772 0 0</inkml:trace>
</inkml:ink>
</file>

<file path=ppt/ink/ink5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16.96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1 140 12211 0 0,'0'0'6722'0'0,"11"3"-5971"0"0,-7-2-666 0 0,3 1 32 0 0,0 0 0 0 0,1 0 0 0 0,-1-1 0 0 0,0 0-1 0 0,1-1 1 0 0,-1 1 0 0 0,1-1 0 0 0,-1-1 0 0 0,14-1 0 0 0,211-57 672 0 0,-68 15-1319 0 0,-59 7-7059 0 0,-80 27-2890 0 0</inkml:trace>
</inkml:ink>
</file>

<file path=ppt/ink/ink5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17.31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92 15627 0 0,'0'0'-257'0'0,"33"-6"-100"0"0,106-20 387 0 0,-6 11 73 0 0,-112 14-134 0 0,0-1 0 0 0,0-1 1 0 0,24-6-1 0 0,-43 8-110 0 0,-1 1 0 0 0,1-1 0 0 0,0 1 0 0 0,0-1-1 0 0,-1 0 1 0 0,1 0 0 0 0,0 0 0 0 0,-1 0 0 0 0,1 0 0 0 0,-1 0-1 0 0,0 0 1 0 0,3-2 0 0 0,-4 2-387 0 0,1 0 0 0 0,-1 0-1 0 0,1 0 1 0 0,0 0 0 0 0,-1 0 0 0 0,0 0 0 0 0,1 0-1 0 0,-1 0 1 0 0,0 0 0 0 0,1 0 0 0 0,-1 0 0 0 0,0 0-1 0 0,0-2 1 0 0</inkml:trace>
</inkml:ink>
</file>

<file path=ppt/ink/ink5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17.68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153 0 304 0 0,'0'0'3724'0'0,"-6"33"-2650"0"0,-20 104-31 0 0,21-87-159 0 0,6-49-809 0 0,-1 0 0 0 0,0 0 0 0 0,0 1-1 0 0,0-1 1 0 0,1 0 0 0 0,-1 0 0 0 0,1 1 0 0 0,-1-1 0 0 0,1 0-1 0 0,0 0 1 0 0,-1 0 0 0 0,1 0 0 0 0,1 2 0 0 0,2 3 324 0 0,-1-3-134 0 0,0 0-1 0 0,0 1 0 0 0,1-1 1 0 0,-1 0-1 0 0,1-1 0 0 0,-1 1 1 0 0,1-1-1 0 0,0 1 0 0 0,0-1 1 0 0,0 0-1 0 0,0 0 0 0 0,1-1 0 0 0,-1 0 1 0 0,0 1-1 0 0,1-1 0 0 0,-1-1 1 0 0,1 1-1 0 0,-1-1 0 0 0,5 1 1 0 0,7-1 224 0 0,0 0 1 0 0,0-1-1 0 0,0-1 1 0 0,18-4-1 0 0,125-38 823 0 0,12-2-897 0 0,-145 40-398 0 0,1 1 0 0 0,-1 2 1 0 0,1 1-1 0 0,-1 0 0 0 0,43 5 0 0 0,-65-2-33 0 0,0-1 0 0 0,0 1 1 0 0,0 0-1 0 0,-1 1 0 0 0,1-1 1 0 0,0 1-1 0 0,-1 0 0 0 0,1-1 0 0 0,-1 2 1 0 0,1-1-1 0 0,-1 0 0 0 0,0 1 1 0 0,0-1-1 0 0,0 1 0 0 0,0 0 0 0 0,3 4 1 0 0,-3-2 5 0 0,0 1 0 0 0,0-1 0 0 0,-1 0 0 0 0,1 1-1 0 0,-1 0 1 0 0,0-1 0 0 0,-1 1 0 0 0,0 0 0 0 0,2 12 0 0 0,-2-2 30 0 0,-1 0 0 0 0,-1 1 0 0 0,0-1 0 0 0,-2 1 0 0 0,1-1 0 0 0,-2 0 0 0 0,-6 17 0 0 0,-55 133 146 0 0,52-138-138 0 0,-2-1 0 0 0,0 0 0 0 0,-36 43-1 0 0,37-54 33 0 0,-2-1 0 0 0,0 0 0 0 0,0-1 0 0 0,-2-1-1 0 0,1-1 1 0 0,-2-1 0 0 0,1 0 0 0 0,-2-1 0 0 0,1-1 0 0 0,-1-1 0 0 0,-1 0-1 0 0,1-2 1 0 0,-33 6 0 0 0,-16-1 319 0 0,0-3 0 0 0,-126-2 0 0 0,179-6-182 0 0,-31-5 0 0 0,43 5-186 0 0,0-1-1 0 0,0 0 1 0 0,0 0-1 0 0,0 0 1 0 0,0 0-1 0 0,0-1 0 0 0,0 0 1 0 0,0 0-1 0 0,1 0 1 0 0,-1 0-1 0 0,1 0 1 0 0,-1-1-1 0 0,-2-3 0 0 0,5 6-96 0 0,0-1 0 0 0,1 0 0 0 0,-1 1-1 0 0,1-1 1 0 0,-1 0 0 0 0,1 0 0 0 0,0 0 0 0 0,-1 0-1 0 0,1 1 1 0 0,0-1 0 0 0,-1 0 0 0 0,1 0-1 0 0,0 0 1 0 0,0 0 0 0 0,0 0 0 0 0,0 0-1 0 0,0 0 1 0 0,0 0 0 0 0,0 0 0 0 0,0 0 0 0 0,0 0-1 0 0,0 0 1 0 0,1-1 0 0 0,0 0-123 0 0,0 0-1 0 0,0 0 1 0 0,0 0 0 0 0,1 0-1 0 0,-1 0 1 0 0,1 0 0 0 0,-1 0 0 0 0,1 0-1 0 0,2-1 1 0 0,2-3-1785 0 0,1 1-1 0 0,0 1 1 0 0,0-1 0 0 0,11-4 0 0 0,-3 2-4497 0 0</inkml:trace>
</inkml:ink>
</file>

<file path=ppt/ink/ink5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18.01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311 1 18124 0 0,'0'0'-286'0'0,"34"25"-711"0"0,106 88 1137 0 0,-134-108-126 0 0,0 0-1 0 0,0 1 1 0 0,-1 0-1 0 0,0 0 1 0 0,0 0-1 0 0,0 0 1 0 0,-1 1 0 0 0,0 0-1 0 0,-1 0 1 0 0,5 10-1 0 0,0 8 36 0 0,0 0-1 0 0,-1 0 1 0 0,-2 1 0 0 0,-1 0-1 0 0,2 51 1 0 0,-6-40 16 0 0,-2-1 0 0 0,-2 0 0 0 0,-13 62-1 0 0,-5-23 19 0 0,-2-1 0 0 0,-4-1 0 0 0,-52 96 0 0 0,-172 266-797 0 0,125-264-6312 0 0,103-144-2647 0 0</inkml:trace>
</inkml:ink>
</file>

<file path=ppt/ink/ink5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21.66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282 86 152 0 0,'0'0'10486'0'0,"17"-15"-10778"0"0,52-47-543 0 0,-55 53-641 0 0,-14 9 1459 0 0,0 0 0 0 0,0 0 0 0 0,0 0 1 0 0,1 0-1 0 0,-1 0 0 0 0,0 0 0 0 0,0 1 0 0 0,0-1 1 0 0,0 0-1 0 0,1 0 0 0 0,-1 0 0 0 0,0 0 0 0 0,0 0 1 0 0,0 0-1 0 0,0 0 0 0 0,0 1 0 0 0,0-1 0 0 0,1 0 1 0 0,-1 0-1 0 0,0 0 0 0 0,0 0 0 0 0,0 1 0 0 0,0-1 1 0 0,0 0-1 0 0,0 0 0 0 0,0 0 0 0 0,0 0 0 0 0,0 1 1 0 0,0-1-1 0 0,0 0 0 0 0,0 0 0 0 0,0 0 0 0 0,0 1 1 0 0,0-1-1 0 0,0 0 0 0 0,0 0 0 0 0,0 1 0 0 0,-4 17-264 0 0,4-17 229 0 0,-183 600 3598 0 0,131-459-3034 0 0,-90 276 336 0 0,138-394-1495 0 0,5-12 8594 0 0,6-25-7320 0 0,0 1-1 0 0,14-19 1 0 0,0-1-537 0 0,262-388 193 0 0,-231 353-316 0 0,4 3 0 0 0,2 2 1 0 0,130-105-1 0 0,274-150-1044 0 0,-460 315-1201 0 0,-15 5-2655 0 0,-17 7-2166 0 0,13-3 1095 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1:10.84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0 498 592 0 0,'0'0'12457'0'0,"18"-16"-8186"0"0,53-99-1818 0 0,-37 57-2256 0 0,52-67 0 0 0,-37 58-95 0 0,-29 39-60 0 0,44-51 1 0 0,-63 79-59 0 0,-1-1 0 0 0,0 0 0 0 0,1 1 0 0 0,-1-1 0 0 0,1 1 0 0 0,-1-1 0 0 0,1 0 0 0 0,-1 1 0 0 0,1-1 0 0 0,0 1 0 0 0,-1-1 0 0 0,1 1 0 0 0,0 0 0 0 0,-1-1 0 0 0,1 1 0 0 0,0 0 0 0 0,-1-1 0 0 0,1 1 0 0 0,0 0 0 0 0,0 0 0 0 0,-1 0 0 0 0,1-1 0 0 0,0 1 0 0 0,0 0 0 0 0,0 0 0 0 0,-1 0 0 0 0,3 1 0 0 0,-3 0-71 0 0,1 0-1 0 0,0 0 1 0 0,0 1 0 0 0,-1-1-1 0 0,1 0 1 0 0,0 1 0 0 0,-1-1-1 0 0,0 1 1 0 0,1-1-1 0 0,-1 1 1 0 0,1 1 0 0 0,2 13 89 0 0,9 28 50 0 0,-2 1 0 0 0,7 88 0 0 0,-11 93 175 0 0,-9-194 678 0 0,8-46 804 0 0,63-117-961 0 0,18-32-716 0 0,-62 122-13 0 0,1 1 0 0 0,48-57 0 0 0,-65 90-13 0 0,-3 7-313 0 0,-3 17-478 0 0,-1-5 707 0 0,5 42-40 0 0,4 44 183 0 0,-21 180 86 0 0,6-197-166 0 0,4 19 108 0 0,13-116 531 0 0,59-128-63 0 0,-14 31-531 0 0,-41 77-41 0 0,54-107-72 0 0,-60 126 75 0 0,1 0-1 0 0,0 1 1 0 0,2 0 0 0 0,-1 1-1 0 0,31-27 1 0 0,-41 40-1 0 0,0 0 0 0 0,0 0 0 0 0,1 0-1 0 0,-1 0 1 0 0,1 1 0 0 0,0-1 0 0 0,-1 1 0 0 0,1 0 0 0 0,0-1 0 0 0,0 1 0 0 0,5-1 0 0 0,-6 24-489 0 0,3 48 504 0 0,3 64 694 0 0,-9-66-756 0 0,0-9-83 0 0,2 0 1 0 0,10 69 0 0 0,-9-120 38 0 0,0 1 0 0 0,0-1-1 0 0,1 0 1 0 0,4 9 0 0 0,-7-16-8 0 0,1 0 1 0 0,0 1-1 0 0,-1-1 1 0 0,1 0-1 0 0,0 0 1 0 0,0 0-1 0 0,0 0 0 0 0,0 0 1 0 0,0 0-1 0 0,0 0 1 0 0,0 0-1 0 0,0 0 1 0 0,0 0-1 0 0,2 1 1 0 0,-2-2-49 0 0,0 0 1 0 0,0 0 0 0 0,0 0-1 0 0,0 0 1 0 0,0 0 0 0 0,0 0-1 0 0,-1 0 1 0 0,1 0 0 0 0,0 0-1 0 0,0-1 1 0 0,0 1 0 0 0,0 0-1 0 0,-1-1 1 0 0,1 1 0 0 0,0 0-1 0 0,0-1 1 0 0,0 1 0 0 0,-1-1-1 0 0,1 1 1 0 0,0-1 0 0 0,-1 0-1 0 0,1 1 1 0 0,-1-1 0 0 0,1 0-1 0 0,0 1 1 0 0,0-2 0 0 0,18-26-8564 0 0,-14 17 1341 0 0</inkml:trace>
</inkml:ink>
</file>

<file path=ppt/ink/ink5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22.01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3649 0 0,'0'0'3729'0'0,"24"31"-2569"0"0,80 99-101 0 0,-95-118-794 0 0,1 0-1 0 0,0-1 1 0 0,1 0 0 0 0,20 15 0 0 0,-10-10 95 0 0,81 65 850 0 0,43 37-219 0 0,-135-109-1048 0 0,-1 1 0 0 0,0 1 1 0 0,0 0-1 0 0,8 12 0 0 0,1 8-5506 0 0</inkml:trace>
</inkml:ink>
</file>

<file path=ppt/ink/ink5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22.71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0 129 4681 0 0,'0'0'5600'0'0,"32"-11"-4767"0"0,102-34-132 0 0,-97 33-131 0 0,1 1 0 0 0,0 3 1 0 0,60-7-1 0 0,-50 9-232 0 0,34-4-330 0 0,147 0 0 0 0,-219 10-561 0 0,0 1 0 0 0,0 1 0 0 0,12 3 1 0 0,11 5-5648 0 0,-22-6 161 0 0</inkml:trace>
</inkml:ink>
</file>

<file path=ppt/ink/ink5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23.07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6441 0 0,'0'0'3154'0'0,"34"13"-2239"0"0,111 37-157 0 0,-135-47-661 0 0,0 0-1 0 0,0 0 1 0 0,1-1 0 0 0,-1 0 0 0 0,1-1 0 0 0,-1-1-1 0 0,0 1 1 0 0,14-2 0 0 0,3-1 81 0 0,188-3 83 0 0,-125-4-4883 0 0,-67 6-3334 0 0</inkml:trace>
</inkml:ink>
</file>

<file path=ppt/ink/ink5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25.59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0 761 824 0 0,'0'0'11299'0'0,"14"-9"-8778"0"0,3-17-1815 0 0,1 0 0 0 0,1 2-1 0 0,44-44 1 0 0,8-10-361 0 0,82-119 156 0 0,-116 143-352 0 0,54-105 1 0 0,-70 119-104 0 0,-10 20 28 0 0,15-39-1 0 0,-92 263-3135 0 0,-76 288 3863 0 0,100-350-370 0 0,31-108-426 0 0,8-24-274 0 0,1 0 1 0 0,0 1 0 0 0,-1 14-1 0 0,2-5-2842 0 0,1-1-3751 0 0</inkml:trace>
</inkml:ink>
</file>

<file path=ppt/ink/ink5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26.00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1 589 3481 0 0,'0'0'8181'0'0,"35"-13"-7623"0"0,110-45-69 0 0,-135 55-383 0 0,-1-1-1 0 0,0 0 0 0 0,0-1 1 0 0,0 0-1 0 0,0 0 0 0 0,-1-1 1 0 0,13-10-1 0 0,-8 4 103 0 0,24-21 247 0 0,-1-1 0 0 0,-2-1 0 0 0,-2-2 0 0 0,-1-2 0 0 0,-2 0 0 0 0,33-61 0 0 0,-34 55-225 0 0,-17 28 153 0 0,0 0 0 0 0,-2-1 0 0 0,11-26 0 0 0,-87 177-1788 0 0,27-49 1455 0 0,4 2 0 0 0,3 1-1 0 0,-38 166 1 0 0,35-56 573 0 0,34-186-843 0 0,-1 7-1934 0 0,2-5-6820 0 0</inkml:trace>
</inkml:ink>
</file>

<file path=ppt/ink/ink5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26.46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178 344 2056 0 0,'0'0'6015'0'0,"-23"34"-5308"0"0,-69 103-63 0 0,85-128-503 0 0,0 0 0 0 0,1 1 0 0 0,1 0 0 0 0,-9 19 0 0 0,10-17-8 0 0,0-2-54 0 0,0 0 0 0 0,1 0 1 0 0,1 1-1 0 0,-1-1 0 0 0,2 1 1 0 0,-1-1-1 0 0,1 1 0 0 0,1 14 1 0 0,0-21 0 0 0,1-1 1 0 0,-1 1-1 0 0,1 0 1 0 0,0-1 0 0 0,0 1-1 0 0,0-1 1 0 0,1 1-1 0 0,-1-1 1 0 0,1 0 0 0 0,-1 0-1 0 0,1 1 1 0 0,0-1 0 0 0,0-1-1 0 0,1 1 1 0 0,-1 0-1 0 0,1 0 1 0 0,-1-1 0 0 0,1 1-1 0 0,0-1 1 0 0,0 0 0 0 0,0 0-1 0 0,0 0 1 0 0,0 0-1 0 0,0-1 1 0 0,1 1 0 0 0,-1-1-1 0 0,7 2 1 0 0,2 0 162 0 0,0-1 0 0 0,0-1-1 0 0,0 0 1 0 0,1-1 0 0 0,-1 0 0 0 0,0 0 0 0 0,0-2 0 0 0,0 1-1 0 0,0-1 1 0 0,0-1 0 0 0,0 0 0 0 0,-1-1 0 0 0,1-1 0 0 0,-1 1-1 0 0,19-13 1 0 0,-5 3 58 0 0,-1-2 0 0 0,-1-1 0 0 0,-1-1 1 0 0,0 0-1 0 0,32-38 0 0 0,-39 39-202 0 0,-2-1 1 0 0,0 0 0 0 0,0-1-1 0 0,-2-1 1 0 0,-1 0 0 0 0,0 0-1 0 0,-1-1 1 0 0,-2 0 0 0 0,0-1-1 0 0,-1 0 1 0 0,-1 0 0 0 0,-1 0-1 0 0,-1 0 1 0 0,-1-1-1 0 0,-1 1 1 0 0,-1-1 0 0 0,-3-25-1 0 0,1 37-101 0 0,-1-1-1 0 0,0 1 0 0 0,-1 0 0 0 0,0 0 0 0 0,-1 1 0 0 0,0-1 1 0 0,0 1-1 0 0,-1 0 0 0 0,-1 0 0 0 0,0 1 0 0 0,0-1 0 0 0,-1 2 1 0 0,0-1-1 0 0,0 1 0 0 0,-15-10 0 0 0,18 13-55 0 0,0 1 0 0 0,-1 0 0 0 0,0 1 0 0 0,0-1 0 0 0,0 1 0 0 0,0 1 0 0 0,0-1 0 0 0,-1 1 0 0 0,1 0 0 0 0,-1 0 0 0 0,0 1 0 0 0,0 0 0 0 0,1 0 0 0 0,-1 1 0 0 0,0-1 0 0 0,0 2 0 0 0,0-1 0 0 0,1 1 0 0 0,-1 0 0 0 0,0 0 0 0 0,1 1 0 0 0,-1-1 0 0 0,1 2 0 0 0,-1-1 0 0 0,1 1 0 0 0,0 0 0 0 0,-10 6 0 0 0,3 1-98 0 0,0 0-1 0 0,1 1 1 0 0,0 1 0 0 0,0 0 0 0 0,2 1-1 0 0,-1 0 1 0 0,-10 18 0 0 0,-51 104-6402 0 0,67-123 5294 0 0,-11 22-8543 0 0</inkml:trace>
</inkml:ink>
</file>

<file path=ppt/ink/ink5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27.45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805 60 344 0 0,'0'0'12332'0'0,"0"-12"-12544"0"0,0-25-14 0 0,0 27 84 0 0,0 33 41 0 0,-12 159 1817 0 0,1-39-1188 0 0,-20 488 847 0 0,6-373-836 0 0,17-208-209 0 0,-2 0-1 0 0,-3-1 1 0 0,-20 51 0 0 0,31-94-228 0 0,-1 0-1 0 0,0-1 1 0 0,0 1 0 0 0,0-1 0 0 0,-1 0 0 0 0,0 0 0 0 0,0 0 0 0 0,0 0 0 0 0,0-1 0 0 0,-1 0-1 0 0,0 0 1 0 0,0 0 0 0 0,0 0 0 0 0,0-1 0 0 0,0 0 0 0 0,-1 0 0 0 0,0 0 0 0 0,1-1-1 0 0,-1 1 1 0 0,-12 1 0 0 0,-2 0 76 0 0,0-1 1 0 0,-1-1-1 0 0,1-1 0 0 0,-1-1 0 0 0,-23-3 0 0 0,4-2-9 0 0,-1-2-1 0 0,1-2 1 0 0,1-2-1 0 0,-41-17 1 0 0,-45-11-81 0 0,124 38-133 0 0,0 0-1 0 0,0 1 1 0 0,0 0-1 0 0,0-1 1 0 0,-1 1-1 0 0,1 0 1 0 0,0-1-1 0 0,0 1 1 0 0,-1 0-1 0 0,1 0 1 0 0,0 0-1 0 0,-1 0 1 0 0,1 0-1 0 0,0 0 1 0 0,0 1-1 0 0,-1-1 1 0 0,1 0-1 0 0,0 1 1 0 0,0-1-1 0 0,0 1 1 0 0,-1-1-1 0 0,1 1 1 0 0,0-1-1 0 0,0 1 1 0 0,0 0-1 0 0,0 0 1 0 0,0 0-1 0 0,0-1 1 0 0,0 1-1 0 0,0 0 1 0 0,-1 2-1 0 0,1 1-267 0 0,-1 1 0 0 0,1-1 0 0 0,0 1 0 0 0,0 0 0 0 0,1-1 0 0 0,-1 1 0 0 0,1 7-1 0 0,0 29-6684 0 0,0-26-2862 0 0</inkml:trace>
</inkml:ink>
</file>

<file path=ppt/ink/ink5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30.7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9 791 1624 0 0,'0'0'16281'0'0,"-2"-18"-15853"0"0,-4-55 11 0 0,6 69-386 0 0,-1 0 0 0 0,2 0 0 0 0,-1 1 0 0 0,0-1 0 0 0,1 0 1 0 0,0 0-1 0 0,0 1 0 0 0,0-1 0 0 0,0 0 0 0 0,0 1 0 0 0,3-5 0 0 0,1-4 118 0 0,47-112 971 0 0,112-199-1 0 0,-112 240-1107 0 0,-46 75-69 0 0,1 0 1 0 0,-1 0-1 0 0,1 0 1 0 0,1 1-1 0 0,0 0 1 0 0,0 1-1 0 0,12-8 1 0 0,-18 13-26 0 0,-1 0 0 0 0,1 1 1 0 0,0-1-1 0 0,-1 1 1 0 0,1-1-1 0 0,0 1 1 0 0,-1 0-1 0 0,1-1 1 0 0,0 1-1 0 0,0 0 0 0 0,-1 0 1 0 0,1 1-1 0 0,0-1 1 0 0,-1 0-1 0 0,1 0 1 0 0,0 1-1 0 0,-1-1 0 0 0,1 1 1 0 0,0 0-1 0 0,-1-1 1 0 0,1 1-1 0 0,-1 0 1 0 0,1 0-1 0 0,-1 0 1 0 0,1 0-1 0 0,-1 0 0 0 0,0 0 1 0 0,0 0-1 0 0,1 1 1 0 0,-1-1-1 0 0,0 0 1 0 0,0 1-1 0 0,0-1 0 0 0,0 2 1 0 0,6 7-28 0 0,-1-1-1 0 0,-1 1 1 0 0,8 19 0 0 0,-13-29 85 0 0,6 17-6 0 0,-1 0 1 0 0,0 1-1 0 0,-1-1 0 0 0,0 1 0 0 0,0 21 0 0 0,-2 91 142 0 0,-2-125-131 0 0,-5 45 42 0 0,-1 0 0 0 0,-3-1 0 0 0,-19 65 1 0 0,28-113-45 0 0,-4 11 74 0 0,1-1-1 0 0,-2 1 0 0 0,1-1 0 0 0,-2 0 0 0 0,1 0 0 0 0,-1-1 1 0 0,-1 0-1 0 0,0 0 0 0 0,-11 11 0 0 0,23-28 289 0 0,-1 0 0 0 0,0 0-1 0 0,-1-1 1 0 0,0 0 0 0 0,0 0 0 0 0,3-15 0 0 0,4-10-349 0 0,18-37-31 0 0,2 2-1 0 0,40-65 1 0 0,-43 88-25 0 0,2 2 0 0 0,2 1 0 0 0,62-65 0 0 0,-55 74-133 0 0,-37 32-108 0 0,0 16-1400 0 0,2 26 1646 0 0,-1 0 0 0 0,-2 1-1 0 0,-2-1 1 0 0,-1 0-1 0 0,-3 0 1 0 0,-13 51-1 0 0,-83 235 456 0 0,85-287 1140 0 0,22-57-188 0 0,15-38-1296 0 0,3 1 0 0 0,48-86 0 0 0,36-29-272 0 0,-92 148 154 0 0,2 0 0 0 0,1 1 0 0 0,0 1 1 0 0,1 1-1 0 0,33-24 0 0 0,-51 41 10 0 0,0 0-1 0 0,0 1 1 0 0,0-1-1 0 0,0 1 1 0 0,0-1-1 0 0,0 1 1 0 0,0-1-1 0 0,-1 1 1 0 0,1 0 0 0 0,1 0-1 0 0,-1-1 1 0 0,0 1-1 0 0,0 0 1 0 0,0 0-1 0 0,0 0 1 0 0,0 0-1 0 0,0 0 1 0 0,0 0-1 0 0,0 0 1 0 0,0 0 0 0 0,0 1-1 0 0,0-1 1 0 0,0 0-1 0 0,0 1 1 0 0,0-1-1 0 0,0 0 1 0 0,0 1-1 0 0,0-1 1 0 0,0 1 0 0 0,-1 0-1 0 0,1-1 1 0 0,0 1-1 0 0,0 0 1 0 0,0-1-1 0 0,-1 1 1 0 0,1 0-1 0 0,0 0 1 0 0,-1 0 0 0 0,2 1-1 0 0,1 4-80 0 0,1 1 1 0 0,-1-1-1 0 0,0 1 0 0 0,3 11 0 0 0,-3-9 115 0 0,4 14-20 0 0,-1-1 1 0 0,-1 1-1 0 0,-1 1 1 0 0,1 26-1 0 0,-3 97 55 0 0,-3-93-60 0 0,0-36 58 0 0,0-1 1 0 0,-2-1 0 0 0,0 1 0 0 0,-6 18 0 0 0,4-15 53 0 0,5-20-80 0 0,0 0 0 0 0,0 0 1 0 0,0 1-1 0 0,0-1 0 0 0,0 0 0 0 0,0 0 1 0 0,0 0-1 0 0,0 0 0 0 0,0 0 1 0 0,0 0-1 0 0,0 1 0 0 0,0-1 1 0 0,1 0-1 0 0,-1 0 0 0 0,0 0 1 0 0,0 0-1 0 0,0 0 0 0 0,0 0 1 0 0,0 0-1 0 0,0 0 0 0 0,0 0 1 0 0,0 1-1 0 0,0-1 0 0 0,1 0 1 0 0,-1 0-1 0 0,0 0 0 0 0,0 0 0 0 0,0 0 1 0 0,0 0-1 0 0,0 0 0 0 0,0 0 1 0 0,1 0-1 0 0,-1 0 0 0 0,0 0 1 0 0,0 0-1 0 0,0 0 0 0 0,0 0 1 0 0,0 0-1 0 0,0 0 0 0 0,1 0 1 0 0,-1 0-1 0 0,0 0 0 0 0,0 0 1 0 0,0 0-1 0 0,0 0 0 0 0,0 0 1 0 0,0 0-1 0 0,0-1 0 0 0,1 1 0 0 0,-1 0 1 0 0,0 0-1 0 0,0 0 0 0 0,0 0 1 0 0,0 0-1 0 0,0 0 0 0 0,0 0 1 0 0,0 0-1 0 0,0 0 0 0 0,0-1 1 0 0,0 1-1 0 0,0 0 0 0 0,1 0 1 0 0,-1 0-1 0 0,0 0 0 0 0,0 0 1 0 0,0 0-1 0 0,0-1 0 0 0,9-6 94 0 0,23-24-37 0 0,-2 2 76 0 0,37-46-1 0 0,-66 73-156 0 0,14-16-880 0 0,-9 12 289 0 0,-3 8 182 0 0,-2 2 396 0 0,0 0 0 0 0,0 0 1 0 0,0 0-1 0 0,1 0 1 0 0,-1 0-1 0 0,1-1 0 0 0,0 1 1 0 0,0 0-1 0 0,0-1 0 0 0,1 0 1 0 0,-1 1-1 0 0,1-1 1 0 0,0 0-1 0 0,0 0 0 0 0,0 0 1 0 0,0-1-1 0 0,0 1 0 0 0,0-1 1 0 0,1 0-1 0 0,0 0 1 0 0,-1 0-1 0 0,1 0 0 0 0,0 0 1 0 0,0-1-1 0 0,0 0 0 0 0,0 0 1 0 0,6 1-1 0 0,2-2 141 0 0,-1 0-1 0 0,0-1 0 0 0,1-1 1 0 0,-1 0-1 0 0,0 0 0 0 0,0-1 1 0 0,0 0-1 0 0,-1-1 0 0 0,1 0 1 0 0,-1-1-1 0 0,0 0 0 0 0,19-13 0 0 0,-23 13-29 0 0,1 0 0 0 0,0 0 0 0 0,-1-1-1 0 0,0 1 1 0 0,-1-1 0 0 0,1-1-1 0 0,-1 1 1 0 0,0-1 0 0 0,-1 0-1 0 0,1 0 1 0 0,-1 0 0 0 0,-1-1-1 0 0,0 0 1 0 0,0 1 0 0 0,0-1-1 0 0,-1 0 1 0 0,0 0 0 0 0,1-11-1 0 0,-2 10-71 0 0,-1-1-1 0 0,-1 1 0 0 0,1 0 0 0 0,-2 0 0 0 0,1 0 1 0 0,-1 0-1 0 0,0 0 0 0 0,-1 0 0 0 0,0 1 0 0 0,-1-1 1 0 0,0 1-1 0 0,0 0 0 0 0,0 0 0 0 0,-1 0 0 0 0,0 0 1 0 0,-1 1-1 0 0,0 0 0 0 0,0 0 0 0 0,-8-6 0 0 0,6 6-79 0 0,0 1-1 0 0,-1-1 1 0 0,0 2 0 0 0,0 0-1 0 0,0 0 1 0 0,-1 0-1 0 0,1 1 1 0 0,-1 0-1 0 0,0 1 1 0 0,0 0-1 0 0,0 1 1 0 0,-1 0-1 0 0,1 1 1 0 0,-1 0 0 0 0,1 0-1 0 0,-18 2 1 0 0,22 0 11 0 0,1 0 1 0 0,0 0-1 0 0,-1 0 1 0 0,1 0 0 0 0,0 1-1 0 0,0 0 1 0 0,0 0-1 0 0,0 1 1 0 0,0-1 0 0 0,0 1-1 0 0,0 0 1 0 0,1 0-1 0 0,-6 6 1 0 0,4-3-41 0 0,0 0 0 0 0,0 1 0 0 0,1 0 0 0 0,0 0 0 0 0,0 1 0 0 0,1 0 0 0 0,-6 13 0 0 0,2 0-456 0 0,2 0 0 0 0,0 0 0 0 0,1 1 1 0 0,1 0-1 0 0,-2 39 0 0 0,6-59 486 0 0,-1 13-790 0 0,0 1-1 0 0,1 0 1 0 0,1-1 0 0 0,5 31-1 0 0,-5-42 735 0 0,0 0 0 0 0,0 0 0 0 0,1 0 0 0 0,0 0 0 0 0,-1-1-1 0 0,1 1 1 0 0,1 0 0 0 0,-1-1 0 0 0,0 0 0 0 0,1 1 0 0 0,0-1 0 0 0,-1 0 0 0 0,1-1 0 0 0,1 1-1 0 0,-1 0 1 0 0,0-1 0 0 0,1 0 0 0 0,-1 1 0 0 0,1-1 0 0 0,-1-1 0 0 0,1 1 0 0 0,0 0-1 0 0,7 1 1 0 0,2-1 243 0 0,-1 0 0 0 0,1 0 0 0 0,0-1 0 0 0,-1-1-1 0 0,1 0 1 0 0,0 0 0 0 0,0-2 0 0 0,-1 1 0 0 0,1-2 0 0 0,15-4-1 0 0,15-7 1066 0 0,62-30-1 0 0,-93 39-1007 0 0,8-4 281 0 0,-1-1 0 0 0,0 0-1 0 0,-1-1 1 0 0,21-17 0 0 0,-31 21-207 0 0,0 0 0 0 0,-1-1 0 0 0,0 0 0 0 0,0 0 0 0 0,-1 0 0 0 0,0-1 0 0 0,0 0 0 0 0,-1 0 1 0 0,0 0-1 0 0,5-17 0 0 0,4-16 147 0 0,-3-1-1 0 0,-1 0 1 0 0,-2-1 0 0 0,-2 0 0 0 0,0-78-1 0 0,-7 113-337 0 0,1 0 0 0 0,-1 0 0 0 0,-1 0-1 0 0,0 0 1 0 0,0 1 0 0 0,-1-1 0 0 0,0 0-1 0 0,0 1 1 0 0,-1 0 0 0 0,0 0 0 0 0,-1 0-1 0 0,0 0 1 0 0,0 1 0 0 0,0 0 0 0 0,-9-9 0 0 0,13 15-107 0 0,0 0 1 0 0,0 0 0 0 0,1 0 0 0 0,-1 0 0 0 0,0 1 0 0 0,0-1-1 0 0,-1 0 1 0 0,1 1 0 0 0,0-1 0 0 0,0 0 0 0 0,0 1 0 0 0,0-1-1 0 0,0 1 1 0 0,-1 0 0 0 0,1-1 0 0 0,0 1 0 0 0,0 0 0 0 0,-1 0-1 0 0,1 0 1 0 0,0 0 0 0 0,0 0 0 0 0,-1 0 0 0 0,1 0 0 0 0,0 0 0 0 0,-1 0-1 0 0,1 1 1 0 0,0-1 0 0 0,0 1 0 0 0,0-1 0 0 0,-1 0 0 0 0,1 1-1 0 0,0 0 1 0 0,0-1 0 0 0,0 1 0 0 0,0 0 0 0 0,0 0 0 0 0,0-1-1 0 0,0 1 1 0 0,0 0 0 0 0,0 0 0 0 0,0 2 0 0 0,-4 3-186 0 0,0 2 1 0 0,1-1-1 0 0,0 0 0 0 0,1 1 1 0 0,-4 9-1 0 0,3-7 315 0 0,-12 33-200 0 0,2 0 1 0 0,1 1-1 0 0,-11 80 1 0 0,15-43 153 0 0,1 101 0 0 0,8-150 68 0 0,1 1-1 0 0,2-1 0 0 0,1 0 0 0 0,1 0 0 0 0,2 0 1 0 0,1-1-1 0 0,1 0 0 0 0,15 32 0 0 0,-23-60-138 0 0,1 0 0 0 0,0 0-1 0 0,0 0 1 0 0,0 0 0 0 0,0 0 0 0 0,0-1-1 0 0,1 1 1 0 0,-1-1 0 0 0,1 1-1 0 0,-1-1 1 0 0,1 0 0 0 0,0 0 0 0 0,0 0-1 0 0,0 0 1 0 0,0-1 0 0 0,0 1-1 0 0,1-1 1 0 0,3 2 0 0 0,-2-2-1055 0 0,0 0 1 0 0,0 0-1 0 0,1-1 1 0 0,-1 0-1 0 0,0 0 1 0 0,0 0-1 0 0,6-1 1 0 0,2-2-7846 0 0</inkml:trace>
</inkml:ink>
</file>

<file path=ppt/ink/ink5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31.24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21 5185 0 0,'0'0'13048'0'0,"7"-4"-13102"0"0,-2 2 75 0 0,0-1 0 0 0,0 1 1 0 0,0 0-1 0 0,0 0 0 0 0,0 1 1 0 0,0-1-1 0 0,1 1 0 0 0,-1 0 1 0 0,1 1-1 0 0,-1-1 0 0 0,0 1 1 0 0,1 0-1 0 0,-1 1 0 0 0,1-1 1 0 0,-1 1-1 0 0,6 1 0 0 0,57 11 125 0 0,106 6-1 0 0,-121-17-3794 0 0,0-1-3530 0 0,-39-1-825 0 0</inkml:trace>
</inkml:ink>
</file>

<file path=ppt/ink/ink5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27:31.5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171 1 5561 0 0,'0'0'-387'0'0,"-8"29"830"0"0,-26 93-40 0 0,-29 78 1070 0 0,7-17-478 0 0,48-144-5628 0 0,6-26 778 0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1:11.42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93 90 2144 0 0,'0'0'14792'0'0,"-5"-9"-14478"0"0,-15-25-135 0 0,20 33-173 0 0,-1 1 0 0 0,1-1 0 0 0,0 1 0 0 0,0-1 0 0 0,0 1-1 0 0,0-1 1 0 0,0 0 0 0 0,-1 1 0 0 0,1-1 0 0 0,0 1 0 0 0,0-1 0 0 0,0 1 0 0 0,1-1 0 0 0,-1 1 0 0 0,0-1-1 0 0,0 1 1 0 0,0-1 0 0 0,0 0 0 0 0,0 1 0 0 0,1-1 0 0 0,-1 1 0 0 0,0-1 0 0 0,0 1 0 0 0,1 0 0 0 0,-1-1-1 0 0,0 1 1 0 0,1-1 0 0 0,-1 1 0 0 0,0-1 0 0 0,1 1 0 0 0,-1 0 0 0 0,2-1 0 0 0,15-6 114 0 0,-14 5-79 0 0,11-2 62 0 0,-1 0 0 0 0,1 0 0 0 0,23-2 0 0 0,-29 5-84 0 0,0 0-1 0 0,0 1 0 0 0,0 0 0 0 0,0 0 0 0 0,0 1 1 0 0,0 0-1 0 0,-1 0 0 0 0,10 4 0 0 0,-13-4-9 0 0,0 2 0 0 0,0-1 0 0 0,0 0 0 0 0,0 1 0 0 0,-1 0 0 0 0,1 0 0 0 0,-1 0 1 0 0,1 0-1 0 0,-1 0 0 0 0,0 1 0 0 0,0-1 0 0 0,-1 1 0 0 0,1 0 0 0 0,-1 0 0 0 0,0 0 0 0 0,0 0 0 0 0,0 0 0 0 0,0 1 0 0 0,-1-1 0 0 0,2 7 0 0 0,-2-6 49 0 0,0 0 0 0 0,0 0 0 0 0,-1 0 0 0 0,1 0 0 0 0,-1 0 0 0 0,0 0 0 0 0,-1 0 0 0 0,1 0 0 0 0,-1 0 0 0 0,0-1 0 0 0,0 1 0 0 0,0 0 0 0 0,-1 0 0 0 0,0-1 0 0 0,0 1 0 0 0,0-1 0 0 0,0 1 0 0 0,-5 5 1 0 0,-1-1 84 0 0,-1 0 1 0 0,0 0 0 0 0,0-1 0 0 0,0 0 0 0 0,-1-1 0 0 0,-1 0 0 0 0,1-1 0 0 0,-1 0 0 0 0,0-1 0 0 0,0 0 0 0 0,0 0 0 0 0,-1-2 0 0 0,0 1 0 0 0,0-1 0 0 0,0-1 0 0 0,0 0 0 0 0,0-1 0 0 0,-20 0 0 0 0,32-1-156 0 0,0 0 0 0 0,1 0 0 0 0,-1 0 0 0 0,0 0 0 0 0,1-1 0 0 0,-1 1 0 0 0,0 0 0 0 0,1 0 0 0 0,-1 0 0 0 0,0-1 0 0 0,1 1 0 0 0,-1 0 0 0 0,0 0 0 0 0,1-1 0 0 0,-1 1 0 0 0,0 0 0 0 0,0-1 0 0 0,0 1 0 0 0,1 0 0 0 0,-1-1 0 0 0,0 1 0 0 0,0 0 0 0 0,0-1 0 0 0,0 1 0 0 0,0-1 0 0 0,0 1 0 0 0,1 0 0 0 0,-1-1 0 0 0,0 1 0 0 0,0 0 0 0 0,0-1 0 0 0,0 1 0 0 0,-1-1 0 0 0,1 1 0 0 0,0 0 0 0 0,0-1 0 0 0,0 1 0 0 0,0-1 0 0 0,0 1 0 0 0,0 0 0 0 0,0-1 0 0 0,-1 1 0 0 0,1 0 0 0 0,0-1 0 0 0,0 1 0 0 0,-1 0 0 0 0,1 0 0 0 0,0-1 0 0 0,0 1 0 0 0,-1 0 0 0 0,1-1 0 0 0,0 1 0 0 0,-1 0 0 0 0,1 0 0 0 0,0 0 0 0 0,-1-1 0 0 0,1 1 0 0 0,0 0 0 0 0,-1 0 0 0 0,0 0 0 0 0,21 2-79 0 0,0 0 1 0 0,-1 2 0 0 0,0 0-1 0 0,0 1 1 0 0,19 8 0 0 0,-1-1 65 0 0,-20-7 36 0 0,1 1 0 0 0,-1 1 0 0 0,0 0 0 0 0,0 2 0 0 0,-1 0-1 0 0,0 0 1 0 0,0 2 0 0 0,-1 0 0 0 0,15 14 0 0 0,-28-23 15 0 0,0 1 0 0 0,0 0 0 0 0,0-1 0 0 0,0 1 0 0 0,0 0 0 0 0,-1 0 0 0 0,1 0-1 0 0,-1 0 1 0 0,0 0 0 0 0,0 0 0 0 0,0 0 0 0 0,0 0 0 0 0,-1 0 0 0 0,1 1 0 0 0,-1-1 0 0 0,0 0 0 0 0,0 0 0 0 0,0 1 0 0 0,0-1-1 0 0,0 0 1 0 0,-1 1 0 0 0,0-1 0 0 0,0 0 0 0 0,1 0 0 0 0,-2 0 0 0 0,1 0 0 0 0,0 0 0 0 0,-1 0 0 0 0,-2 4 0 0 0,-2 3 73 0 0,-1 1 0 0 0,0-1 0 0 0,-1-1 0 0 0,0 0 0 0 0,0 0 0 0 0,-15 12 0 0 0,-3-1 70 0 0,0-1 0 0 0,-1-2 0 0 0,0-1-1 0 0,-2 0 1 0 0,0-3 0 0 0,0 0 0 0 0,-1-2-1 0 0,-58 14 1 0 0,82-24-988 0 0,-24 3 2948 0 0,19-9-4439 0 0,6-7-7884 0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1:13.02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1 550 344 0 0,'0'0'19830'0'0,"11"-21"-19630"0"0,3-2-148 0 0,67-116 229 0 0,-49 91-185 0 0,62-89 120 0 0,-70 106-192 0 0,2 0 1 0 0,1 2-1 0 0,61-51 1 0 0,-87 79-61 0 0,1 0 1 0 0,-1 0-1 0 0,1 0 1 0 0,-1 0-1 0 0,1 0 1 0 0,-1 0-1 0 0,1 0 1 0 0,0 1-1 0 0,0-1 1 0 0,-1 1-1 0 0,1-1 1 0 0,3 0-1 0 0,0 20-725 0 0,2 8 783 0 0,-2 1 1 0 0,-1-1 0 0 0,-1 1 0 0 0,-2 0 0 0 0,0 0 0 0 0,-2 0 0 0 0,-1 0-1 0 0,-1 0 1 0 0,-2 0 0 0 0,0-1 0 0 0,-2 0 0 0 0,-1 0 0 0 0,-16 34 0 0 0,3-5 335 0 0,144-273 2936 0 0,-92 171-3391 0 0,1 2 0 0 0,65-67 1 0 0,-86 99 100 0 0,0 1 4 0 0,0 0 1 0 0,19-14-1 0 0,-30 25-25 0 0,0 0 0 0 0,0 0 0 0 0,0 0 0 0 0,1 0 0 0 0,-1 0 0 0 0,0 0 0 0 0,0-1 0 0 0,0 1 0 0 0,1 0 0 0 0,-1 0 0 0 0,0 0 0 0 0,0 0 0 0 0,1 0 0 0 0,-1 0 0 0 0,0 0 0 0 0,0 0-1 0 0,1 0 1 0 0,-1 0 0 0 0,0 0 0 0 0,0 0 0 0 0,0 0 0 0 0,1 0 0 0 0,-1 0 0 0 0,0 0 0 0 0,0 0 0 0 0,1 0 0 0 0,-1 0 0 0 0,0 0 0 0 0,0 1 0 0 0,0-1 0 0 0,1 0 0 0 0,-1 0 0 0 0,0 0 0 0 0,0 0 0 0 0,0 0 0 0 0,0 1 0 0 0,1-1 0 0 0,-1 0 0 0 0,0 0 0 0 0,0 1 0 0 0,4 13-363 0 0,-4 26 173 0 0,0-29 186 0 0,-2 62 111 0 0,-19 132-1 0 0,17-170-84 0 0,-1 62-1 0 0,5-96 35 0 0,3-3 94 0 0,-1 0 0 0 0,0 0 0 0 0,0 0 1 0 0,0 0-1 0 0,0 0 0 0 0,0 0 0 0 0,0-1 0 0 0,-1 1 0 0 0,3-5 0 0 0,2-2-40 0 0,99-107 99 0 0,-22 24-180 0 0,-72 79-28 0 0,-1 0 9 0 0,1 1 1 0 0,0 1-1 0 0,0-1 0 0 0,1 2 0 0 0,17-13 0 0 0,-28 24-60 0 0,0 0 0 0 0,0 0 0 0 0,0 0 0 0 0,-1 0 0 0 0,1 0 0 0 0,0 0 0 0 0,-1 0 0 0 0,1 0 0 0 0,0 0 0 0 0,-1 0 0 0 0,1 1 0 0 0,-1-1 0 0 0,0 0 0 0 0,1 0 0 0 0,-1 1 0 0 0,0-1 0 0 0,0 0 0 0 0,0 2 0 0 0,5 11 16 0 0,15 31 83 0 0,46 108-164 0 0,-63-144 81 0 0,-1-3 2 0 0,0-1 1 0 0,0 1-1 0 0,0-1 0 0 0,1 0 0 0 0,0 0 1 0 0,5 7-1 0 0,-7-12 24 0 0,0 0 1 0 0,0 0-1 0 0,0 0 1 0 0,0 1-1 0 0,0-1 1 0 0,0 0-1 0 0,0 0 1 0 0,0-1-1 0 0,0 1 1 0 0,0 0-1 0 0,0 0 1 0 0,0 0 0 0 0,0-1-1 0 0,0 1 1 0 0,0-1-1 0 0,0 1 1 0 0,0-1-1 0 0,0 1 1 0 0,1-1-1 0 0,24-14-161 0 0,-21 12 160 0 0,28-17-162 0 0,-1-1 0 0 0,34-29 0 0 0,-65 49 252 0 0,0 0-1 0 0,0 0 0 0 0,0 0 1 0 0,-1 0-1 0 0,1 0 0 0 0,0 0 1 0 0,0 0-1 0 0,-1-1 1 0 0,1 1-1 0 0,-1 0 0 0 0,1 0 1 0 0,-1 0-1 0 0,1-1 1 0 0,-1 1-1 0 0,0 0 0 0 0,1-1 1 0 0,-1 1-1 0 0,0 0 0 0 0,0-1 1 0 0,0 1-1 0 0,0 0 1 0 0,0 0-1 0 0,0-1 0 0 0,-1 1 1 0 0,1 0-1 0 0,0-1 0 0 0,-1 1 1 0 0,1 0-1 0 0,-1 0 1 0 0,1-1-1 0 0,-1 1 0 0 0,1 0 1 0 0,-1 0-1 0 0,0 0 1 0 0,0 0-1 0 0,0 0 0 0 0,0 0 1 0 0,1 0-1 0 0,-1 0 0 0 0,0 0 1 0 0,-1 0-1 0 0,1 1 1 0 0,0-1-1 0 0,0 0 0 0 0,0 1 1 0 0,0-1-1 0 0,0 1 1 0 0,-1-1-1 0 0,1 1 0 0 0,0-1 1 0 0,-1 1-1 0 0,1 0 0 0 0,0 0 1 0 0,-2 0-1 0 0,2 0-140 0 0,1 10-349 0 0,-1 0-1 0 0,-1 0 1 0 0,-3 12 0 0 0,-2 20 480 0 0,6-37-80 0 0,1 0-1 0 0,-1 0 1 0 0,1 0 0 0 0,1 0-1 0 0,-1 0 1 0 0,2 8 0 0 0,-1-11 11 0 0,-1 0 0 0 0,1-1-1 0 0,0 1 1 0 0,0-1 0 0 0,0 1 0 0 0,0-1 0 0 0,0 0 0 0 0,0 1 0 0 0,0-1 0 0 0,1 0 0 0 0,-1 0-1 0 0,0 0 1 0 0,1 0 0 0 0,-1 0 0 0 0,1 0 0 0 0,-1 0 0 0 0,1 0 0 0 0,-1-1 0 0 0,1 1 0 0 0,-1 0-1 0 0,1-1 1 0 0,0 1 0 0 0,1-1 0 0 0,3 2 54 0 0,-1-1 0 0 0,1 0 0 0 0,-1-1 0 0 0,1 1-1 0 0,0-1 1 0 0,-1 0 0 0 0,1-1 0 0 0,0 1 0 0 0,-1-1 0 0 0,1 0 0 0 0,-1 0 0 0 0,1-1-1 0 0,-1 0 1 0 0,8-3 0 0 0,-7 2 18 0 0,0-1 1 0 0,1 0-1 0 0,-2-1 0 0 0,1 1 1 0 0,0-1-1 0 0,-1 0 0 0 0,0-1 0 0 0,0 1 1 0 0,0-1-1 0 0,3-6 0 0 0,0-1 29 0 0,-1 1 0 0 0,-1-1 0 0 0,0 0 0 0 0,-1-1 0 0 0,0 0 0 0 0,-1 0 0 0 0,-1 0 0 0 0,0 0 0 0 0,-1 0 0 0 0,1-26 0 0 0,-3 29-48 0 0,-1 1 0 0 0,0 0 0 0 0,0 0 0 0 0,-1 0 0 0 0,0 0 0 0 0,-1 0-1 0 0,0 0 1 0 0,-1 0 0 0 0,0 1 0 0 0,-1 0 0 0 0,1 0 0 0 0,-8-10 0 0 0,9 15-64 0 0,-1-1 0 0 0,1 1 0 0 0,-1 0 0 0 0,0 0 0 0 0,-1 0 0 0 0,1 1 0 0 0,0-1 0 0 0,-1 1 0 0 0,0 0 0 0 0,0 0-1 0 0,0 1 1 0 0,0 0 0 0 0,0-1 0 0 0,0 2 0 0 0,-1-1 0 0 0,1 1 0 0 0,-1-1 0 0 0,1 2 0 0 0,-1-1 0 0 0,0 0 0 0 0,1 1 0 0 0,-1 0 0 0 0,-10 2 0 0 0,12-1-44 0 0,0 0-1 0 0,0 1 0 0 0,0 0 1 0 0,0-1-1 0 0,0 1 1 0 0,1 0-1 0 0,-1 1 1 0 0,1-1-1 0 0,0 1 0 0 0,-1 0 1 0 0,1-1-1 0 0,0 1 1 0 0,0 0-1 0 0,1 1 1 0 0,-1-1-1 0 0,1 1 1 0 0,-4 6-1 0 0,-3 6-303 0 0,0 1 0 0 0,-8 27 0 0 0,11-26-591 0 0,1-1 0 0 0,1 1 1 0 0,0 0-1 0 0,-1 29 1 0 0,3 33-10652 0 0,2-65 6194 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1:13.44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29 501 232 0 0,'0'0'16961'0'0,"-5"7"-16842"0"0,-14 23-14 0 0,18-30-98 0 0,1 1-1 0 0,-1 0 0 0 0,1-1 1 0 0,-1 1-1 0 0,1 0 1 0 0,0 0-1 0 0,-1 0 1 0 0,1 0-1 0 0,0-1 1 0 0,0 1-1 0 0,0 0 1 0 0,-1 0-1 0 0,1 0 1 0 0,0 0-1 0 0,0 0 1 0 0,0-1-1 0 0,0 1 0 0 0,1 0 1 0 0,-1 0-1 0 0,0 0 1 0 0,0 0-1 0 0,0 0 1 0 0,1-1-1 0 0,-1 1 1 0 0,1 0-1 0 0,-1 0 1 0 0,0-1-1 0 0,1 1 1 0 0,-1 0-1 0 0,1 0 1 0 0,-1-1-1 0 0,1 1 1 0 0,0-1-1 0 0,-1 1 0 0 0,1 0 1 0 0,0-1-1 0 0,-1 1 1 0 0,1-1-1 0 0,0 0 1 0 0,0 1-1 0 0,0 0 1 0 0,3 0 47 0 0,0 1 0 0 0,0-1 0 0 0,0 0 0 0 0,0 0 1 0 0,0 0-1 0 0,5 0 0 0 0,3-1 24 0 0,-1 0 1 0 0,1 0-1 0 0,-1-2 1 0 0,1 1 0 0 0,-1-1-1 0 0,0-1 1 0 0,0 0-1 0 0,0-1 1 0 0,0 0-1 0 0,0-1 1 0 0,-1 0-1 0 0,0 0 1 0 0,0-1-1 0 0,0 0 1 0 0,11-10-1 0 0,-6 3 9 0 0,-1 1-1 0 0,-1-2 0 0 0,0 1 0 0 0,-1-2 0 0 0,0 0 1 0 0,-1 0-1 0 0,-1-1 0 0 0,14-29 0 0 0,-14 23 127 0 0,-2 0 0 0 0,0-1-1 0 0,-2 0 1 0 0,0 0 0 0 0,-2-1-1 0 0,-1 0 1 0 0,0 1 0 0 0,-2-1-1 0 0,-1 0 1 0 0,-4-39-1 0 0,4 59-103 0 0,-1 0 0 0 0,0 1 0 0 0,0-1 0 0 0,-1 0-1 0 0,1 0 1 0 0,-1 1 0 0 0,0-1 0 0 0,0 1-1 0 0,0-1 1 0 0,0 1 0 0 0,0 0 0 0 0,-6-6-1 0 0,7 8-74 0 0,0 0-1 0 0,0 0 0 0 0,-1 1 0 0 0,1-1 0 0 0,0 0 1 0 0,0 0-1 0 0,-1 0 0 0 0,1 1 0 0 0,-1-1 1 0 0,1 1-1 0 0,-1-1 0 0 0,1 1 0 0 0,-1 0 0 0 0,1-1 1 0 0,-1 1-1 0 0,1 0 0 0 0,-1 0 0 0 0,1 0 1 0 0,-1 0-1 0 0,1 0 0 0 0,-1 1 0 0 0,1-1 0 0 0,-1 0 1 0 0,1 1-1 0 0,-1-1 0 0 0,1 1 0 0 0,-1 0 1 0 0,1-1-1 0 0,0 1 0 0 0,-1 0 0 0 0,1 0 0 0 0,0 0 1 0 0,-1-1-1 0 0,1 2 0 0 0,-1 0 0 0 0,-10 11-64 0 0,1 0-1 0 0,1 0 1 0 0,0 1-1 0 0,1 0 1 0 0,-14 30-1 0 0,-7 21-68 0 0,3 2-1 0 0,3 0 1 0 0,3 2-1 0 0,3 1 1 0 0,-16 128-1 0 0,30-88-274 0 0,4-90 241 0 0,0-17 82 0 0,0 0-1 0 0,0-1 1 0 0,1 1 0 0 0,-1 0 0 0 0,0 0 0 0 0,1-1-1 0 0,0 1 1 0 0,-1-1 0 0 0,1 1 0 0 0,0 0 0 0 0,1-1-1 0 0,-1 0 1 0 0,0 1 0 0 0,1-1 0 0 0,-1 0 0 0 0,1 1 0 0 0,0-1-1 0 0,-1 0 1 0 0,1 0 0 0 0,3 2 0 0 0,-3-3-98 0 0,0 0 1 0 0,0 0-1 0 0,0 0 1 0 0,1 0-1 0 0,-1-1 1 0 0,0 1-1 0 0,0-1 0 0 0,0 1 1 0 0,1-1-1 0 0,-1 0 1 0 0,0 0-1 0 0,0 0 1 0 0,1 0-1 0 0,-1 0 1 0 0,0 0-1 0 0,0-1 1 0 0,1 1-1 0 0,-1-1 1 0 0,0 0-1 0 0,0 0 1 0 0,0 1-1 0 0,0-1 0 0 0,0 0 1 0 0,4-3-1 0 0,17-10-3133 0 0,-8 3-1870 0 0,-2-1-5252 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1:13.83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14 15859 0 0,'0'0'6023'0'0,"27"0"-5916"0"0,131 3 67 0 0,-132-1-828 0 0,37-1 1914 0 0,-34-7-4216 0 0,-4-8-5777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1:14.19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220 0 18548 0 0,'0'0'244'0'0,"-19"35"-124"0"0,-60 110-84 0 0,69-127-54 0 0,1-1 1 0 0,1 1-1 0 0,-6 21 0 0 0,7-17-8 0 0,-51 168-1207 0 0,43-106-7787 0 0,14-73 422 0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4:10.2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1536 1800 0 0,'0'0'9586'0'0,"9"-6"-9227"0"0,722-515 5174 0 0,-89-7-3825 0 0,-439 353-1138 0 0,-125 109-444 0 0,2 4-1 0 0,139-82 0 0 0,-201 134-127 0 0,-11 5-6 0 0,0 1 0 0 0,1 0 0 0 0,-1 0 0 0 0,12-3 0 0 0,-32 31-10859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3:59:48.12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13 1 104 0 0,'0'0'12271'0'0,"-3"3"-11931"0"0,0 0-268 0 0,3-3-57 0 0,-1 1 0 0 0,1-1 1 0 0,-1 0-1 0 0,1 0 0 0 0,0 0 1 0 0,-1 1-1 0 0,1-1 0 0 0,0 0 1 0 0,-1 1-1 0 0,1-1 0 0 0,0 0 1 0 0,-1 1-1 0 0,1-1 1 0 0,0 0-1 0 0,0 1 0 0 0,-1-1 1 0 0,1 1-1 0 0,0-1 0 0 0,0 0 1 0 0,0 1-1 0 0,0-1 0 0 0,-1 1 1 0 0,1-1-1 0 0,0 1 0 0 0,0-1 1 0 0,0 1-1 0 0,0-1 0 0 0,0 0 1 0 0,0 1-1 0 0,0-1 0 0 0,0 1 1 0 0,0-1-1 0 0,1 1 0 0 0,-1-1 1 0 0,0 1-1 0 0,0-1 1 0 0,0 0-1 0 0,0 1 0 0 0,1-1 1 0 0,-1 1-1 0 0,0-1 0 0 0,0 0 1 0 0,1 1-1 0 0,-1-1 0 0 0,0 0 1 0 0,1 1-1 0 0,-1-1 0 0 0,0 0 1 0 0,1 1-1 0 0,-1-1 0 0 0,0 0 1 0 0,1 0-1 0 0,-1 0 0 0 0,1 1 1 0 0,-1-1-1 0 0,1 0 0 0 0,-1 0 1 0 0,0 0-1 0 0,1 0 1 0 0,-1 0-1 0 0,1 0 0 0 0,-1 0 1 0 0,1 0-1 0 0,0 0 0 0 0,25 7 1298 0 0,-1-1 0 0 0,1-2 0 0 0,46 3 0 0 0,81-8 272 0 0,-100 0-1150 0 0,52-4 65 0 0,81 2-2412 0 0,-175 5-2735 0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4:11.37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1269 88 968 0 0,'0'0'12679'0'0,"11"-16"-12507"0"0,30-49-205 0 0,-38 58-180 0 0,-10 12 111 0 0,-11 14 35 0 0,-451 507 2023 0 0,246-279-1081 0 0,-251 242 1179 0 0,464-480-2021 0 0,-64 68 132 0 0,68-70-175 0 0,1 0 1 0 0,-1 0-1 0 0,2 1 0 0 0,-1-1 1 0 0,1 1-1 0 0,0 0 0 0 0,0 1 1 0 0,1-1-1 0 0,-3 12 1 0 0,6-18-28 0 0,-1 0 0 0 0,1-1 1 0 0,0 1-1 0 0,0-1 0 0 0,0 1 1 0 0,0-1-1 0 0,0 1 0 0 0,0-1 1 0 0,0 1-1 0 0,0 0 0 0 0,1-1 1 0 0,-1 1-1 0 0,0-1 0 0 0,1 1 1 0 0,-1-1-1 0 0,1 0 0 0 0,0 1 1 0 0,0-1-1 0 0,-1 1 1 0 0,1-1-1 0 0,0 0 0 0 0,0 0 1 0 0,0 1-1 0 0,0-1 0 0 0,0 0 1 0 0,1 0-1 0 0,-1 0 0 0 0,0 0 1 0 0,0-1-1 0 0,1 1 0 0 0,-1 0 1 0 0,1 0-1 0 0,-1-1 0 0 0,2 1 1 0 0,26 5-2914 0 0,0-5-4441 0 0,-29-1 7061 0 0,17 0-6107 0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0:53.69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49 64 4913 0 0,'0'0'11907'0'0,"7"-12"-11562"0"0,19-37-216 0 0,-21 46-125 0 0,-3 9-2 0 0,-2 16 21 0 0,0-17-4 0 0,-7 298 421 0 0,2 117-354 0 0,10-349-49 0 0,3-1 0 0 0,3 0 0 0 0,3-1 0 0 0,30 90 0 0 0,-38-145-4 0 0,-4-12 38 0 0,-1 1-1 0 0,0-1 0 0 0,0 0 1 0 0,-1 1-1 0 0,1-1 1 0 0,0 0-1 0 0,0 6 1173 0 0,-1-13 336 0 0,-2-35-1334 0 0,-2 1 0 0 0,-12-53 0 0 0,1 5-323 0 0,2-28-207 0 0,2-146 1 0 0,8 107 248 0 0,2-91 0 0 0,2 238-14 0 0,0 0 1 0 0,0-1 0 0 0,0 1 0 0 0,1 0-1 0 0,0 0 1 0 0,0 0 0 0 0,1 0-1 0 0,0 0 1 0 0,0 1 0 0 0,0-1 0 0 0,1 1-1 0 0,0 0 1 0 0,0 0 0 0 0,1 0 0 0 0,0 0-1 0 0,0 1 1 0 0,6-5 0 0 0,-4 4-20 0 0,1 0-1 0 0,0 1 1 0 0,0 0-1 0 0,0 0 1 0 0,0 1 0 0 0,1 0-1 0 0,0 1 1 0 0,0 0 0 0 0,0 0-1 0 0,0 1 1 0 0,0 0 0 0 0,0 0-1 0 0,10 0 1 0 0,4 2 29 0 0,0 1 0 0 0,0 1 0 0 0,0 1 1 0 0,0 1-1 0 0,0 1 0 0 0,-1 0 0 0 0,0 2 0 0 0,0 1 0 0 0,-1 1 1 0 0,0 0-1 0 0,0 2 0 0 0,-1 0 0 0 0,-1 2 0 0 0,36 28 0 0 0,-48-35 37 0 0,0 0 0 0 0,0 1-1 0 0,0 0 1 0 0,-1 0 0 0 0,0 1-1 0 0,0 0 1 0 0,-1 0 0 0 0,0 0-1 0 0,0 1 1 0 0,6 16 0 0 0,-10-21 51 0 0,0 1 1 0 0,0-1-1 0 0,0 0 1 0 0,-1 0 0 0 0,1 0-1 0 0,-1 1 1 0 0,0-1-1 0 0,0 0 1 0 0,-1 1-1 0 0,1-1 1 0 0,-1 0 0 0 0,0 0-1 0 0,0 0 1 0 0,0 0-1 0 0,-1 0 1 0 0,0 0 0 0 0,1 0-1 0 0,-1 0 1 0 0,0 0-1 0 0,-1-1 1 0 0,1 1-1 0 0,-1-1 1 0 0,0 1 0 0 0,1-1-1 0 0,-1 0 1 0 0,-6 4-1 0 0,-6 4 109 0 0,0 0-1 0 0,-1-2 0 0 0,0 1 0 0 0,0-2 0 0 0,-1 0 0 0 0,0-1 1 0 0,-1-1-1 0 0,-20 4 0 0 0,-14 2 115 0 0,-82 7 1 0 0,-180-8-1491 0 0,287-11 28 0 0,29 1 626 0 0,0 0 0 0 0,1 0 0 0 0,-1 0-1 0 0,0 0 1 0 0,0 0 0 0 0,1 0 0 0 0,-1 0 0 0 0,0 1 0 0 0,0-1 0 0 0,3 4 0 0 0,5 4-4627 0 0,1-2-3175 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0:54.11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9 21749 0 0,'0'0'-476'0'0,"32"-2"-2844"0"0,103-4 3372 0 0,-108 6-3 0 0,1 0 1 0 0,-1 2-1 0 0,46 9 0 0 0,-32-4 2 0 0,-8-2-101 0 0,-8-2-215 0 0,1 1 0 0 0,-1 2 0 0 0,25 8-1 0 0,-36-6-2609 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0:54.44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5265 0 0,'0'0'6626'0'0,"193"33"-5738"0"0,-144-33-168 0 0,-2 0-208 0 0,2 0-160 0 0,0-2-104 0 0,0 0-112 0 0,-8 1-104 0 0,1 1-392 0 0,-5-2-1272 0 0,-9 0-1577 0 0,-11 2-6369 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0:54.79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1 799 4505 0 0,'0'0'331'0'0,"29"-15"26"0"0,99-50-2 0 0,-93 46 385 0 0,-1-1 0 0 0,0-1 1 0 0,57-49-1 0 0,-90 70-723 0 0,19-18 527 0 0,0-1 0 0 0,-2-1 1 0 0,0-1-1 0 0,-1 0 0 0 0,-1-1 0 0 0,-1-1 1 0 0,-2 0-1 0 0,0-1 0 0 0,-1-1 0 0 0,-1 0 1 0 0,-2 0-1 0 0,0-1 0 0 0,-2 0 1 0 0,-1 0-1 0 0,-1-1 0 0 0,-1 0 0 0 0,1-36 1 0 0,-4 28-182 0 0,0 24-32 0 0,0 0 0 0 0,-1 1-1 0 0,0-1 1 0 0,-1 0 0 0 0,0 0 0 0 0,-4-14 0 0 0,5 25-340 0 0,0 0 0 0 0,0 0 1 0 0,0 0-1 0 0,0 0 0 0 0,0 0 1 0 0,0 0-1 0 0,0 0 0 0 0,0 0 1 0 0,0-1-1 0 0,0 1 0 0 0,0 0 1 0 0,0 0-1 0 0,0 0 0 0 0,0 0 0 0 0,0 0 1 0 0,0 0-1 0 0,0 0 0 0 0,0 0 1 0 0,0 0-1 0 0,0-1 0 0 0,0 1 1 0 0,0 0-1 0 0,0 0 0 0 0,0 0 1 0 0,0 0-1 0 0,0 0 0 0 0,0 0 1 0 0,-1 0-1 0 0,1 0 0 0 0,0 0 0 0 0,0 0 1 0 0,0 0-1 0 0,0 0 0 0 0,0 0 1 0 0,0 0-1 0 0,0 0 0 0 0,0-1 1 0 0,0 1-1 0 0,-1 0 0 0 0,1 0 1 0 0,0 0-1 0 0,0 0 0 0 0,0 0 0 0 0,0 0 1 0 0,0 0-1 0 0,0 0 0 0 0,0 0 1 0 0,0 1-1 0 0,-1-1 0 0 0,1 0 1 0 0,0 0-1 0 0,0 0 0 0 0,0 0 1 0 0,0 0-1 0 0,0 0 0 0 0,0 0 1 0 0,0 0-1 0 0,0 0 0 0 0,-1 0 1 0 0,-3 9-643 0 0,-3 20-347 0 0,5-24 937 0 0,-38 153-128 0 0,-26 113 361 0 0,52-202-81 0 0,-7 138-1 0 0,18-164-32 0 0,1-30-287 0 0,1 0 1 0 0,0 0 0 0 0,1 0 0 0 0,1 0 0 0 0,2 14 0 0 0,5-13-3570 0 0,3-4-3747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0:55.51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252 1 8018 0 0,'0'0'2451'0'0,"1"33"-4305"0"0,3 112 2144 0 0,-5-7 254 0 0,-22 155 0 0 0,15-212-123 0 0,7-70-331 0 0,-19 152 1064 0 0,17-154 3871 0 0,2-17-3476 0 0,3-19-1470 0 0,5-22-290 0 0,3 0 0 0 0,2 1 0 0 0,1 0-1 0 0,23-49 1 0 0,-30 83 186 0 0,1 0-1 0 0,1 0 0 0 0,0 0 0 0 0,1 1 0 0 0,0 0 0 0 0,1 1 1 0 0,0 0-1 0 0,1 1 0 0 0,0 0 0 0 0,1 1 0 0 0,0 0 0 0 0,1 1 0 0 0,0 0 1 0 0,1 1-1 0 0,-1 0 0 0 0,1 1 0 0 0,17-6 0 0 0,-23 11 14 0 0,-1 0 0 0 0,0 0 0 0 0,1 0 0 0 0,-1 1 0 0 0,1 0-1 0 0,0 0 1 0 0,-1 1 0 0 0,1 0 0 0 0,0 1 0 0 0,-1-1 0 0 0,1 1 0 0 0,-1 1 0 0 0,1 0-1 0 0,-1 0 1 0 0,13 5 0 0 0,-13-3 2 0 0,0 0-1 0 0,1 0 1 0 0,-1 1-1 0 0,-1 0 1 0 0,1 1 0 0 0,-1-1-1 0 0,0 1 1 0 0,0 1-1 0 0,-1-1 1 0 0,0 1-1 0 0,0 0 1 0 0,0 0-1 0 0,-1 0 1 0 0,4 9 0 0 0,9 21 99 0 0,-2 0 1 0 0,-1 1-1 0 0,-3 0 1 0 0,0 1 0 0 0,-3 0-1 0 0,-1 1 1 0 0,-2 0 0 0 0,0 69-1 0 0,-6-103-17 0 0,1 0-1 0 0,-1 0 0 0 0,0 0 1 0 0,-1 0-1 0 0,1 0 1 0 0,-1 0-1 0 0,-1-1 0 0 0,1 1 1 0 0,-1 0-1 0 0,0-1 1 0 0,0 0-1 0 0,-4 6 0 0 0,1-3 38 0 0,-1-1-1 0 0,0 1 0 0 0,0-1 0 0 0,-1-1 1 0 0,0 0-1 0 0,-16 10 0 0 0,4-5 76 0 0,-1-1 0 0 0,0-1 0 0 0,0 0-1 0 0,-1-2 1 0 0,-41 8 0 0 0,-6-6 209 0 0,-1-3 0 0 0,0-3 0 0 0,-71-7 0 0 0,110 3-218 0 0,0-1-1 0 0,0-2 0 0 0,-60-14 1 0 0,91 18-226 0 0,-1 0 1 0 0,1 0 0 0 0,-1 0 0 0 0,1-1-1 0 0,-1 1 1 0 0,1 0 0 0 0,0 0-1 0 0,-1 0 1 0 0,1 0 0 0 0,-1 0-1 0 0,1-1 1 0 0,-1 1 0 0 0,1 0-1 0 0,0 0 1 0 0,-1-1 0 0 0,1 1-1 0 0,-1 0 1 0 0,1 0 0 0 0,0-1 0 0 0,-1 1-1 0 0,1 0 1 0 0,0-1 0 0 0,0 1-1 0 0,-1-1 1 0 0,1 1 0 0 0,0 0-1 0 0,0-1 1 0 0,0 1 0 0 0,-1-1-1 0 0,13-5-1664 0 0,25-1-508 0 0,-36 7 2203 0 0,62-5-6852 0 0,-39 3-2853 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0:55.98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128 255 8354 0 0,'0'0'-691'0'0,"-6"32"-719"0"0,-16 103 1490 0 0,20-124-64 0 0,0 1 0 0 0,1 0 0 0 0,1-1 0 0 0,0 1 0 0 0,1 12 0 0 0,1-19-9 0 0,-1 0 1 0 0,1 0-1 0 0,0 0 1 0 0,0 0-1 0 0,0 0 1 0 0,1 0-1 0 0,3 5 1 0 0,-1-1 3 0 0,-2-5 199 0 0,0 1 1 0 0,0-1-1 0 0,1 0 0 0 0,-1 0 1 0 0,1 0-1 0 0,0 0 0 0 0,0-1 0 0 0,0 0 1 0 0,1 0-1 0 0,-1 0 0 0 0,1 0 1 0 0,0-1-1 0 0,-1 1 0 0 0,1-1 0 0 0,0 0 1 0 0,0-1-1 0 0,1 1 0 0 0,-1-1 1 0 0,0 0-1 0 0,0 0 0 0 0,1-1 0 0 0,-1 0 1 0 0,0 0-1 0 0,1 0 0 0 0,-1 0 1 0 0,0-1-1 0 0,1 0 0 0 0,-1 0 1 0 0,0 0-1 0 0,0-1 0 0 0,0 0 0 0 0,0 0 1 0 0,0 0-1 0 0,8-6 0 0 0,8-5 145 0 0,-1-2 0 0 0,0 0 0 0 0,-1-1 0 0 0,-1-1 1 0 0,0-1-1 0 0,-2 0 0 0 0,0-1 0 0 0,-1-1 0 0 0,18-30 0 0 0,-24 33-132 0 0,0 1-1 0 0,-1-1 1 0 0,-1-1 0 0 0,0 0 0 0 0,-1 0-1 0 0,-2 0 1 0 0,1 0 0 0 0,-2-1 0 0 0,0 0 0 0 0,-2 0-1 0 0,0 0 1 0 0,-3-36 0 0 0,1 49-180 0 0,0 1 0 0 0,0-1 0 0 0,0 1 0 0 0,-1 0 0 0 0,0-1 0 0 0,0 1 0 0 0,0 0 0 0 0,-1 0 0 0 0,1 1 0 0 0,-1-1 0 0 0,-1 0 0 0 0,1 1 0 0 0,0 0 0 0 0,-1 0 0 0 0,0 0-1 0 0,0 0 1 0 0,0 0 0 0 0,-1 1 0 0 0,-9-6 0 0 0,5 5-70 0 0,0-1 0 0 0,-1 2 0 0 0,0-1 0 0 0,0 1 0 0 0,0 1 0 0 0,-1 0 0 0 0,1 0-1 0 0,0 1 1 0 0,-19 0 0 0 0,16 1-72 0 0,-1 1 0 0 0,1 0-1 0 0,-1 1 1 0 0,1 0 0 0 0,-1 1 0 0 0,1 1-1 0 0,0 0 1 0 0,0 0 0 0 0,1 1 0 0 0,-1 1 0 0 0,1 0-1 0 0,1 1 1 0 0,-1 0 0 0 0,1 1 0 0 0,0 0-1 0 0,-14 15 1 0 0,12-10-108 0 0,0 2 0 0 0,1-1-1 0 0,1 2 1 0 0,0-1 0 0 0,1 2 0 0 0,1-1-1 0 0,1 1 1 0 0,0 1 0 0 0,-7 23 0 0 0,8-15-1149 0 0,0-1 1 0 0,-2 28 0 0 0,5-19-3235 0 0,1 37-1 0 0,3-42 702 0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0:56.43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79 189 1192 0 0,'0'0'10057'0'0,"-11"33"-10500"0"0,-35 105 405 0 0,41-125-2 0 0,1 0 1 0 0,0 0-1 0 0,1 1 1 0 0,1-1-1 0 0,0 1 1 0 0,1-1 0 0 0,0 19-1 0 0,2-10-76 0 0,-1-15 116 0 0,0-1 1 0 0,0 1 0 0 0,1-1 0 0 0,0 0 0 0 0,0 0 0 0 0,1 1-1 0 0,0-1 1 0 0,0 0 0 0 0,0 0 0 0 0,5 9 0 0 0,-5-12 91 0 0,1 0 1 0 0,-1 1-1 0 0,1-1 1 0 0,0 0-1 0 0,0-1 1 0 0,0 1 0 0 0,0 0-1 0 0,0-1 1 0 0,1 0-1 0 0,-1 1 1 0 0,1-1-1 0 0,-1-1 1 0 0,1 1-1 0 0,0 0 1 0 0,0-1-1 0 0,0 0 1 0 0,6 1 0 0 0,-2-1 157 0 0,1 0 1 0 0,-1-1-1 0 0,0 0 1 0 0,0 0 0 0 0,0-1-1 0 0,0 0 1 0 0,0 0-1 0 0,0-1 1 0 0,0 0 0 0 0,0-1-1 0 0,0 1 1 0 0,-1-2-1 0 0,1 1 1 0 0,-1-1 0 0 0,0 0-1 0 0,11-9 1 0 0,7-6 307 0 0,-1-2 0 0 0,41-45 0 0 0,-49 46-203 0 0,0 0-1 0 0,-1-1 1 0 0,-1-1 0 0 0,-1 0-1 0 0,-1-1 1 0 0,0-1 0 0 0,9-32-1 0 0,1-15 63 0 0,15-91-1 0 0,-32 144-369 0 0,1-5-108 0 0,-6 22-165 0 0,2 4-349 0 0,0-1 409 0 0,0 0 0 0 0,-1 0 0 0 0,1 1 0 0 0,0-1-1 0 0,-1 1 1 0 0,0-1 0 0 0,1 1 0 0 0,-1 0 0 0 0,0 0 0 0 0,1 4 0 0 0,2 6 57 0 0,9 11 65 0 0,1-1 1 0 0,21 29-1 0 0,-22-34 34 0 0,0 0-1 0 0,-1 2 1 0 0,-1 0 0 0 0,10 24-1 0 0,-19-37 49 0 0,0 0 0 0 0,0 1 0 0 0,-1-1 0 0 0,0 0 0 0 0,0 1 0 0 0,-1-1-1 0 0,0 0 1 0 0,0 1 0 0 0,-1-1 0 0 0,0 0 0 0 0,-2 11 0 0 0,-3 1 137 0 0,0 1-1 0 0,-17 33 1 0 0,19-43-172 0 0,0-1 1 0 0,0 0-1 0 0,2 1 0 0 0,-1 0 0 0 0,1 0 1 0 0,0 0-1 0 0,1 0 0 0 0,0 0 0 0 0,1 0 0 0 0,1 15 1 0 0,-1-19 0 0 0,1-1 0 0 0,0 0 0 0 0,0 0 1 0 0,1 0-1 0 0,-1 1 0 0 0,1-2 1 0 0,1 1-1 0 0,-1 0 0 0 0,0 0 0 0 0,1-1 1 0 0,0 1-1 0 0,0-1 0 0 0,1 0 0 0 0,-1 0 1 0 0,1 0-1 0 0,0 0 0 0 0,0-1 0 0 0,0 1 1 0 0,0-1-1 0 0,0 0 0 0 0,7 3 1 0 0,0-1 26 0 0,1 0 1 0 0,0-1-1 0 0,0-1 1 0 0,1 1 0 0 0,-1-2-1 0 0,1 0 1 0 0,0 0 0 0 0,-1-1-1 0 0,1-1 1 0 0,0 0 0 0 0,0-1-1 0 0,24-4 1 0 0,-10-1-1287 0 0,40-13 1 0 0,20-14-7119 0 0,-59 22-946 0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07.87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0 568 0 0,'0'0'9892'0'0,"0"16"-11767"0"0,13 328 2946 0 0,-13-340-1029 0 0,2 31 875 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08.23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38 211 1624 0 0,'0'0'10823'0'0,"-8"-6"-10787"0"0,-21-18-142 0 0,30 20-217 0 0,7 0 225 0 0,14 0 201 0 0,-19 3-82 0 0,104-20 777 0 0,172-38 463 0 0,-180 30-1055 0 0,58-14 300 0 0,-127 37-2330 0 0,47-3-1 0 0,-63 8-2101 0 0,-3 1-3350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08.66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 98 7306 0 0,'0'0'14408'0'0,"-2"-5"-14193"0"0,-12-20-9 0 0,43 25-356 0 0,52 1 149 0 0,49 0 207 0 0,164-20-1 0 0,-160-5-37 0 0,25-2-644 0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08.59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26 3961 0 0,'0'0'9276'0'0,"21"-4"-9242"0"0,69-11-25 0 0,-66 12 21 0 0,-1 1 0 0 0,1 0 0 0 0,32 4-1 0 0,-10-1 71 0 0,-15-1-420 0 0,-10-1 157 0 0,35 3 1 0 0,-50-1-1187 0 0,0 0 1 0 0,1 0 0 0 0,-1 1-1 0 0,0 0 1 0 0,9 4 0 0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08.92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9658 0 0,'0'0'2599'0'0,"33"0"-2357"0"0,104 2-22 0 0,-32-3 600 0 0,-37 1-1051 0 0,-20 3-4989 0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09.48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500 227 1208 0 0,'0'0'12688'0'0,"-18"-7"-12544"0"0,-59-24-32 0 0,73 29-105 0 0,1 1 0 0 0,-1-1 0 0 0,1 0-1 0 0,-1 0 1 0 0,1 0 0 0 0,0 0-1 0 0,0-1 1 0 0,0 1 0 0 0,0-1 0 0 0,0 0-1 0 0,1 0 1 0 0,-1 0 0 0 0,1 0 0 0 0,0 0-1 0 0,-1 0 1 0 0,-1-7 0 0 0,-1 1-72 0 0,3 7-23 0 0,1-1 0 0 0,0 1 0 0 0,-1-1 0 0 0,1 1 0 0 0,0-1 0 0 0,0 0 0 0 0,1 0 0 0 0,-1 1 0 0 0,0-1 0 0 0,1 0 0 0 0,0 0 0 0 0,-1 0 0 0 0,1 0 0 0 0,1 1 0 0 0,-1-1 0 0 0,0 0 0 0 0,1 0 0 0 0,-1 0 0 0 0,2-4 0 0 0,0 3 13 0 0,0 1-1 0 0,0-1 1 0 0,0 1-1 0 0,1 0 0 0 0,-1 0 1 0 0,1 0-1 0 0,0 1 0 0 0,-1-1 1 0 0,1 0-1 0 0,1 1 0 0 0,-1 0 1 0 0,7-4-1 0 0,0 1 2 0 0,1 0 1 0 0,0 1-1 0 0,0 0 0 0 0,1 1 0 0 0,-1 0 1 0 0,1 1-1 0 0,-1 0 0 0 0,20-1 1 0 0,-27 3 66 0 0,0 1 1 0 0,0-1 0 0 0,-1 0-1 0 0,1 1 1 0 0,0 0 0 0 0,0 0-1 0 0,0 0 1 0 0,-1 0 0 0 0,1 1-1 0 0,0-1 1 0 0,-1 1 0 0 0,1 0-1 0 0,-1 0 1 0 0,0 0 0 0 0,0 1-1 0 0,0-1 1 0 0,0 1 0 0 0,0-1-1 0 0,0 1 1 0 0,-1 0 0 0 0,1 0-1 0 0,-1 1 1 0 0,0-1 0 0 0,0 0-1 0 0,0 1 1 0 0,0-1 0 0 0,-1 1-1 0 0,0-1 1 0 0,1 1 0 0 0,0 5-1 0 0,2 10 216 0 0,-1-1 0 0 0,-1 1 0 0 0,0 0 0 0 0,-2 36 0 0 0,-1-39-59 0 0,0 1-1 0 0,-1-1 1 0 0,-1 0 0 0 0,-1 0 0 0 0,0 0 0 0 0,-1-1-1 0 0,-1 1 1 0 0,0-1 0 0 0,-9 15 0 0 0,3-9 107 0 0,-1-2-1 0 0,-1 1 1 0 0,0-2 0 0 0,-2 0 0 0 0,-28 27-1 0 0,5-13 60 0 0,-2-2 0 0 0,0-2 0 0 0,-2-1-1 0 0,-1-2 1 0 0,-60 24 0 0 0,79-38-234 0 0,-81 32 444 0 0,119-42-4499 0 0,15 0 3510 0 0,58 3 2713 0 0,-36-7-1579 0 0,-1-1-1 0 0,0-3 1 0 0,77-22-1 0 0,15 1-1345 0 0,-81 21-8796 0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09.98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71 7490 0 0,'0'0'6021'0'0,"5"-5"-8748"0"0,-1 1 2761 0 0,-2 1-11 0 0,0 1 0 0 0,0 0 0 0 0,0 0 0 0 0,0 0 0 0 0,0 1 0 0 0,1-1 0 0 0,-1 0 0 0 0,1 1 0 0 0,-1-1 0 0 0,1 1 1 0 0,-1 0-1 0 0,1 0 0 0 0,0 0 0 0 0,0 0 0 0 0,-1 1 0 0 0,1-1 0 0 0,5 0 0 0 0,163-18 2707 0 0,-59 4-1490 0 0,-107 14-1206 0 0,0 1 0 0 0,1-1 0 0 0,-1 1 0 0 0,0 0 0 0 0,1 1-1 0 0,-1-1 1 0 0,11 3 0 0 0,-14-1-41 0 0,1-1 0 0 0,-1 0 0 0 0,0 0 0 0 0,0 1 0 0 0,0 0 0 0 0,0-1 0 0 0,0 1 0 0 0,0 0 0 0 0,0 0 0 0 0,0 0 0 0 0,-1 0 0 0 0,1 0-1 0 0,-1 0 1 0 0,1 1 0 0 0,-1-1 0 0 0,0 0 0 0 0,1 5 0 0 0,3 7 85 0 0,-2 0 0 0 0,0 0 0 0 0,-1 1 0 0 0,0-1 0 0 0,-1 1 0 0 0,-1-1 0 0 0,-2 21 0 0 0,2 1 54 0 0,-10 115 271 0 0,1 1-212 0 0,8-127-350 0 0,0-7 317 0 0,2 1 0 0 0,2 23 0 0 0,-3-38-294 0 0,1 0-1 0 0,0 1 1 0 0,0-1 0 0 0,0 0 0 0 0,1 0 0 0 0,-1 0-1 0 0,1 0 1 0 0,0 0 0 0 0,0 0 0 0 0,1 0 0 0 0,-1-1-1 0 0,1 1 1 0 0,0-1 0 0 0,-1 1 0 0 0,5 2 0 0 0,-1-4-2074 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10.32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44 10114 0 0,'0'0'950'0'0,"33"-7"-805"0"0,103-20-44 0 0,-118 24-37 0 0,-1 0 0 0 0,1 1 0 0 0,0 1-1 0 0,29 1 1 0 0,-11 1 100 0 0,147 3-870 0 0,-92-2-2824 0 0,-1-1-3447 0 0,-71-1 6397 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10.71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91 2969 0 0,'0'0'5258'0'0,"20"-15"-5091"0"0,66-44-102 0 0,-82 56-66 0 0,0 1 0 0 0,-1 0 0 0 0,1 0-1 0 0,0 0 1 0 0,0 1 0 0 0,0-1 0 0 0,6 0-1 0 0,-9 2 0 0 0,1-1-1 0 0,-1 1 1 0 0,1 0-1 0 0,-1 1 0 0 0,1-1 1 0 0,-1 0-1 0 0,0 0 0 0 0,1 1 1 0 0,-1-1-1 0 0,1 1 1 0 0,1 0-1 0 0,3 1-7 0 0,2 1 20 0 0,0 0 0 0 0,-1 1 0 0 0,0-1 0 0 0,1 2 0 0 0,-1-1 0 0 0,0 1 0 0 0,-1 0-1 0 0,1 0 1 0 0,-1 1 0 0 0,0 0 0 0 0,-1 0 0 0 0,1 0 0 0 0,-1 1 0 0 0,0 0-1 0 0,-1 0 1 0 0,4 8 0 0 0,-2-5 154 0 0,-1 1 0 0 0,0 0 0 0 0,-1 1 0 0 0,0-1-1 0 0,-1 1 1 0 0,0-1 0 0 0,-1 1 0 0 0,0 0 0 0 0,-1 0-1 0 0,-1 18 1 0 0,0-26 6 0 0,-1-1 0 0 0,0 0-1 0 0,-1 1 1 0 0,1-1-1 0 0,0 0 1 0 0,-1 0 0 0 0,0 1-1 0 0,0-1 1 0 0,0 0 0 0 0,0-1-1 0 0,0 1 1 0 0,0 0 0 0 0,-1-1-1 0 0,0 1 1 0 0,1-1 0 0 0,-1 0-1 0 0,-5 3 1 0 0,-3 3 161 0 0,-1-1-1 0 0,-1 0 1 0 0,-13 5 0 0 0,13-6-96 0 0,-1-1-1 0 0,1-1 0 0 0,-1 0 1 0 0,0-1-1 0 0,0-1 0 0 0,0 0 1 0 0,-18 0-1 0 0,31-2-252 0 0,2-1-481 0 0,0 0 281 0 0,-1 0-1 0 0,1 0 1 0 0,0 0-1 0 0,0 0 1 0 0,-1 0-1 0 0,1 0 1 0 0,0 0 0 0 0,0 0-1 0 0,0 0 1 0 0,0 0-1 0 0,0 0 1 0 0,1 1-1 0 0,-1-1 1 0 0,0 0-1 0 0,0 1 1 0 0,2-1 0 0 0,25-12-33 0 0,4 2 339 0 0,1 2 0 0 0,0 1 0 0 0,1 2 0 0 0,0 1 0 0 0,0 2-1 0 0,0 1 1 0 0,68 5 0 0 0,-85-2-88 0 0,-1 1-1 0 0,1 1 1 0 0,0 1-1 0 0,-1 0 1 0 0,0 1-1 0 0,0 1 1 0 0,0 1 0 0 0,18 10-1 0 0,-27-14 57 0 0,-1 1 0 0 0,0-1-1 0 0,-1 1 1 0 0,1 1 0 0 0,-1-1 0 0 0,0 1 0 0 0,0 0-1 0 0,0 0 1 0 0,-1 1 0 0 0,0-1 0 0 0,0 1-1 0 0,0 0 1 0 0,0 0 0 0 0,-1 0 0 0 0,0 0 0 0 0,-1 1-1 0 0,1-1 1 0 0,-1 1 0 0 0,0 0 0 0 0,-1 0-1 0 0,0 0 1 0 0,1 11 0 0 0,-2-14 100 0 0,-1 0 0 0 0,1-1 0 0 0,-1 1 0 0 0,0 0 0 0 0,0-1 0 0 0,-1 1 0 0 0,1-1 0 0 0,-1 1 0 0 0,1-1 0 0 0,-1 0 0 0 0,0 1 0 0 0,0-1 0 0 0,-1 0 0 0 0,1 0 0 0 0,0-1 0 0 0,-1 1 0 0 0,0 0 0 0 0,0-1 0 0 0,-5 4-1 0 0,-6 3 117 0 0,0 0-1 0 0,0-1 0 0 0,-18 7 0 0 0,29-14-230 0 0,-27 10 233 0 0,1 0 1 0 0,-1-2-1 0 0,-1-2 1 0 0,0 0-1 0 0,-48 2 1 0 0,-162-3-1203 0 0,168-6-1183 0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11.27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233 80 10930 0 0,'0'0'3118'0'0,"-18"33"-3199"0"0,-56 104 169 0 0,40-75-14 0 0,3 2 0 0 0,-36 107 1 0 0,66-168-395 0 0,-6 22 1503 0 0,8-20 203 0 0,7-14-489 0 0,47-55-633 0 0,122-109 0 0 0,-134 134-207 0 0,150-126 265 0 0,-156 138-284 0 0,0 1 1 0 0,2 2 0 0 0,64-28-1 0 0,-102 53-1225 0 0,-4 5 724 0 0,-6 7-19 0 0,-37 46-2218 0 0,-49 63-4205 0 0,83-108 6611 0 0,1-3 95 0 0,2 1-1 0 0,-1 0 1 0 0,1 1 0 0 0,-10 21-1 0 0,17-30 490 0 0,0 0 0 0 0,1 0 0 0 0,-1 0-1 0 0,1 0 1 0 0,0 1 0 0 0,0-1 0 0 0,1 0-1 0 0,0 1 1 0 0,-1-1 0 0 0,1 1 0 0 0,1-1 0 0 0,-1 0-1 0 0,1 1 1 0 0,-1-1 0 0 0,1 1 0 0 0,1-1-1 0 0,-1 0 1 0 0,1 0 0 0 0,-1 0 0 0 0,4 6-1 0 0,8 10 415 0 0,1-2 0 0 0,0 0 0 0 0,1 0 0 0 0,24 20 0 0 0,14 18 23 0 0,4 2-597 0 0,-30-32-8067 0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19.14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14 114 6697 0 0,'0'0'6070'0'0,"0"-4"-7768"0"0,0-5 846 0 0,-3 32-628 0 0,-1 43 1205 0 0,4-62 305 0 0,-3 372 501 0 0,4-289-169 0 0,1 23 13 0 0,27 187 0 0 0,-24-279 929 0 0,-2-27 2544 0 0,-2-16-596 0 0,-1 11-4598 0 0,-2-22 1348 0 0,-11-65 1 0 0,0 15 127 0 0,2-41-454 0 0,6-175 1 0 0,7 274 160 0 0,0 0 0 0 0,3 1 0 0 0,11-44 1 0 0,-10 53 116 0 0,0 1 0 0 0,0 0 0 0 0,2 0-1 0 0,0 1 1 0 0,1-1 0 0 0,16-19 0 0 0,-19 28 33 0 0,1 0-1 0 0,0 1 1 0 0,0 0-1 0 0,1 0 1 0 0,0 1-1 0 0,0 0 0 0 0,1 0 1 0 0,-1 1-1 0 0,1 0 1 0 0,0 1-1 0 0,1 0 1 0 0,-1 0-1 0 0,1 1 1 0 0,0 0-1 0 0,15-2 1 0 0,-18 4-18 0 0,1 1 0 0 0,0-1 0 0 0,0 1 0 0 0,0 0 0 0 0,-1 1 0 0 0,1 0 0 0 0,0 0 0 0 0,-1 1 0 0 0,1 0 0 0 0,-1 0 0 0 0,1 1 0 0 0,-1 0 0 0 0,0 0 0 0 0,0 1 0 0 0,0 0 0 0 0,-1 0 0 0 0,1 0 0 0 0,-1 1 0 0 0,0 0 0 0 0,8 8 1 0 0,-2 1 81 0 0,-1 0 0 0 0,0 1 1 0 0,-1 0-1 0 0,-1 1 0 0 0,0-1 1 0 0,-1 2-1 0 0,-1-1 0 0 0,-1 1 1 0 0,0 0-1 0 0,-1 1 0 0 0,-1 0 1 0 0,0-1-1 0 0,-1 1 0 0 0,-2 0 1 0 0,1 26-1 0 0,-3-40 80 0 0,1 1 0 0 0,-1 0 0 0 0,0-1 0 0 0,-1 1 0 0 0,1-1 1 0 0,-1 0-1 0 0,0 1 0 0 0,0-1 0 0 0,0 0 0 0 0,0 0 0 0 0,-1 0 0 0 0,0 0 0 0 0,0-1 0 0 0,-6 8 0 0 0,-2-1 191 0 0,-1 1 0 0 0,0-2-1 0 0,-16 11 1 0 0,6-6-121 0 0,0-1 1 0 0,-1-2-1 0 0,0 0 1 0 0,-1-1-1 0 0,0-2 1 0 0,-1 0-1 0 0,0-2 1 0 0,0-1-1 0 0,0 0 1 0 0,-1-2-1 0 0,-31 0 1 0 0,54-5-2695 0 0,7-3-1248 0 0,6-2-1676 0 0,-2 3 563 0 0,0 2 26 0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19.53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90 34 19644 0 0,'0'0'-509'0'0,"33"-6"-894"0"0,104-16 1385 0 0,-122 20 0 0 0,1 0 0 0 0,-1 0 0 0 0,28 2 0 0 0,-36 2-188 0 0,-1-1 0 0 0,0 1 0 0 0,1 0 1 0 0,-1 0-1 0 0,0 1 0 0 0,9 4 0 0 0,-14-6 139 0 0,13 10-2459 0 0,-8-1-3320 0 0</inkml:trace>
  <inkml:trace contextRef="#ctx0" brushRef="#br0" timeOffset="1">1 332 10450 0 0,'0'0'2041'0'0,"200"66"-1377"0"0,-160-67-168 0 0,-3-6-280 0 0,-2 1-760 0 0,0-1-2113 0 0,-13 2-1640 0 0,-6 3-2072 0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20.32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605 178 64 0 0,'0'0'6647'0'0,"17"32"-5455"0"0,48 99 14 0 0,-64-128-1136 0 0,1 0 1 0 0,-1-1-1 0 0,0 1 1 0 0,0 0 0 0 0,0 0-1 0 0,-1 0 1 0 0,1 0-1 0 0,-1 0 1 0 0,0 0 0 0 0,1 0-1 0 0,-1 0 1 0 0,-1 5-1 0 0,0-7-22 0 0,1 0-1 0 0,0 0 0 0 0,-1 0 1 0 0,0 0-1 0 0,1 0 0 0 0,-1 0 1 0 0,1 0-1 0 0,-1 0 0 0 0,0-1 1 0 0,0 1-1 0 0,0 0 0 0 0,1 0 0 0 0,-1-1 1 0 0,0 1-1 0 0,0-1 0 0 0,0 1 1 0 0,-1 0-1 0 0,-4 3 285 0 0,-6 5 96 0 0,0 0 0 0 0,0-1 0 0 0,-1-1 0 0 0,0 0 0 0 0,0 0 0 0 0,0-2-1 0 0,-1 1 1 0 0,-21 4 0 0 0,25-8-223 0 0,-1 1 0 0 0,1-2 0 0 0,-1 0 0 0 0,0 0 0 0 0,1 0 0 0 0,-1-2 0 0 0,0 1 0 0 0,0-2-1 0 0,1 1 1 0 0,-1-1 0 0 0,1-1 0 0 0,-14-4 0 0 0,18 4-162 0 0,0 0-1 0 0,0-1 0 0 0,0 1 1 0 0,0-1-1 0 0,1 0 1 0 0,-1-1-1 0 0,1 1 0 0 0,0-1 1 0 0,1 0-1 0 0,-1-1 1 0 0,1 1-1 0 0,0-1 0 0 0,0 0 1 0 0,0 0-1 0 0,1 0 1 0 0,0 0-1 0 0,1 0 1 0 0,-1-1-1 0 0,1 0 0 0 0,0 1 1 0 0,-1-8-1 0 0,2 5-115 0 0,0-1 0 0 0,0 1 0 0 0,0-1-1 0 0,2 1 1 0 0,-1 0 0 0 0,1-1 0 0 0,0 1-1 0 0,1-1 1 0 0,0 1 0 0 0,0 0 0 0 0,1 0-1 0 0,1 0 1 0 0,-1 1 0 0 0,10-17 0 0 0,-2 9 56 0 0,0 0 0 0 0,1 1 0 0 0,1 1 1 0 0,0 0-1 0 0,0 1 0 0 0,2 0 0 0 0,0 1 1 0 0,0 1-1 0 0,1 0 0 0 0,0 1 0 0 0,1 1 1 0 0,0 0-1 0 0,33-11 0 0 0,-46 19-20 0 0,0 0 1 0 0,0 0-1 0 0,0 0 1 0 0,0 0-1 0 0,0 1 0 0 0,1 0 1 0 0,-1 0-1 0 0,0 0 0 0 0,1 0 1 0 0,-1 1-1 0 0,8 1 1 0 0,-10-1 10 0 0,0 0 1 0 0,1 0-1 0 0,-1 1 1 0 0,0-1-1 0 0,0 1 1 0 0,0-1-1 0 0,0 1 1 0 0,-1 0-1 0 0,1 0 1 0 0,0 0-1 0 0,-1 0 1 0 0,1 0-1 0 0,-1 0 1 0 0,0 0-1 0 0,1 0 1 0 0,-1 1-1 0 0,0-1 1 0 0,0 0-1 0 0,-1 1 1 0 0,1-1-1 0 0,0 4 1 0 0,3 11 91 0 0,-2 1 0 0 0,0-1 0 0 0,-1 1-1 0 0,0 0 1 0 0,-2-1 0 0 0,0 1 0 0 0,-1-1 0 0 0,-7 27 0 0 0,-3 6 275 0 0,-33 79 0 0 0,25-80-163 0 0,-2-1-1 0 0,-2-2 1 0 0,-2 0 0 0 0,-35 48 0 0 0,38-65 23 0 0,-1 0 1 0 0,-1-2-1 0 0,-2 0 1 0 0,0-2-1 0 0,-2-1 0 0 0,-51 32 1 0 0,-14-3 223 0 0,85-48-234 0 0,-1-1 0 0 0,-1 0 0 0 0,1-1 0 0 0,0 0 0 0 0,-1-1 1 0 0,0 0-1 0 0,-19 1 0 0 0,30-3-197 0 0,0-1 1 0 0,-1 1-1 0 0,1 0 1 0 0,0-1-1 0 0,0 1 1 0 0,-1-1-1 0 0,1 1 1 0 0,0 0-1 0 0,0-1 1 0 0,0 1-1 0 0,0-1 1 0 0,0 1-1 0 0,0-1 1 0 0,0 1-1 0 0,0-1 1 0 0,0 1-1 0 0,0-1 1 0 0,0 1-1 0 0,0-1 1 0 0,0 1-1 0 0,0 0 1 0 0,0-1-1 0 0,0 1 1 0 0,1-1-1 0 0,-1 1 1 0 0,0-1-1 0 0,1 1 1 0 0,3-15-605 0 0,1 8 518 0 0,-1 0 0 0 0,1 0 0 0 0,0 0 0 0 0,1 0 0 0 0,0 1-1 0 0,0 0 1 0 0,0 0 0 0 0,1 1 0 0 0,0-1 0 0 0,0 2 0 0 0,0-1 0 0 0,0 1 0 0 0,10-4 0 0 0,-4 2 38 0 0,1 0-1 0 0,0 1 0 0 0,1 1 0 0 0,-1 1 0 0 0,1 0 0 0 0,26-2 0 0 0,-1 5-27 0 0,1 2-1 0 0,-1 1 1 0 0,62 14 0 0 0,-78-13-238 0 0,1-1 0 0 0,-1-1 1 0 0,0-2-1 0 0,1 0 0 0 0,-1-1 1 0 0,1-2-1 0 0,-1 0 0 0 0,0-2 1 0 0,26-8-1 0 0,5-4-6446 0 0,87-43 0 0 0,-121 50 4408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09.07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27 11314 0 0,'0'0'5823'0'0,"35"-4"-5108"0"0,117-11-102 0 0,79 7 543 0 0,-164 9-1009 0 0,117 12-467 0 0,-106-2-6765 0 0,-63-9-2901 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20.83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128 0 7978 0 0,'0'0'5976'0'0,"-4"31"-5966"0"0,-11 102 169 0 0,-28 283 812 0 0,32-296-808 0 0,7 42-16 0 0,4-115 482 0 0,8-64 1722 0 0,-2-6-2444 0 0,0 0 1 0 0,2 0-1 0 0,11-24 0 0 0,2 7-49 0 0,1 0-1 0 0,40-52 1 0 0,-45 70 32 0 0,1 2 1 0 0,1 0-1 0 0,0 1 0 0 0,2 1 0 0 0,31-22 1 0 0,-36 29 62 0 0,-1 1 1 0 0,1 0 0 0 0,1 2 0 0 0,0 0 0 0 0,19-7-1 0 0,-31 14 23 0 0,-1 0 0 0 0,1 0-1 0 0,0 0 1 0 0,0 0-1 0 0,0 1 1 0 0,-1-1 0 0 0,1 1-1 0 0,0 0 1 0 0,0 1 0 0 0,0-1-1 0 0,0 1 1 0 0,-1 0-1 0 0,1 0 1 0 0,0 1 0 0 0,-1-1-1 0 0,1 1 1 0 0,-1 0 0 0 0,0 0-1 0 0,1 1 1 0 0,-1-1-1 0 0,0 1 1 0 0,0 0 0 0 0,-1 0-1 0 0,7 6 1 0 0,-3-1 24 0 0,0 0-1 0 0,-1 1 1 0 0,0 0-1 0 0,0 0 1 0 0,-1 0 0 0 0,0 0-1 0 0,-1 1 1 0 0,0 0 0 0 0,-1 0-1 0 0,1 0 1 0 0,1 15-1 0 0,-1 2 55 0 0,-2 1 0 0 0,0-1 0 0 0,-3 35 0 0 0,0-46 23 0 0,0 0-1 0 0,-1 0 1 0 0,-1 0 0 0 0,0 0 0 0 0,-2-1 0 0 0,1 1 0 0 0,-2-1 0 0 0,0 0-1 0 0,-1 0 1 0 0,0-1 0 0 0,-1 0 0 0 0,-1 0 0 0 0,0-1 0 0 0,-1 0 0 0 0,0-1-1 0 0,-1 0 1 0 0,0 0 0 0 0,-1-1 0 0 0,0-1 0 0 0,-1 0 0 0 0,0 0 0 0 0,-1-2-1 0 0,-19 11 1 0 0,8-9 39 0 0,-1 0 0 0 0,0-1 0 0 0,-1-1 0 0 0,1-2 0 0 0,-1-1 0 0 0,-1-1 0 0 0,1-1 0 0 0,-1-1 1 0 0,-51-4-1 0 0,70 1-95 0 0,0 0 1 0 0,0-1-1 0 0,0 0 0 0 0,0 0 1 0 0,0-1-1 0 0,1 0 1 0 0,-12-5-1 0 0,17 6-132 0 0,0 1-1 0 0,0-1 0 0 0,1 0 0 0 0,-1 0 0 0 0,1 0 0 0 0,-1 0 1 0 0,1 0-1 0 0,0 0 0 0 0,0-1 0 0 0,-1 1 0 0 0,2-1 0 0 0,-1 0 0 0 0,0 1 1 0 0,1-1-1 0 0,-1 0 0 0 0,1 0 0 0 0,0 0 0 0 0,0 0 0 0 0,0 0 1 0 0,0 0-1 0 0,0-1 0 0 0,1 1 0 0 0,-1-6 0 0 0,1 6-182 0 0,0 0 1 0 0,1-1-1 0 0,-1 1 0 0 0,1 0 1 0 0,-1-1-1 0 0,1 1 0 0 0,0 0 0 0 0,0 0 1 0 0,1-1-1 0 0,-1 1 0 0 0,1 0 1 0 0,-1 0-1 0 0,1 1 0 0 0,2-4 1 0 0,2-1-1053 0 0,1 1 0 0 0,-1 0 0 0 0,1 0 0 0 0,9-5 0 0 0,3-2-3274 0 0,-4 5 551 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21.52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89 249 16604 0 0,'0'0'1948'0'0,"-12"17"-4271"0"0,-40 56 2144 0 0,49-69 158 0 0,1-1-1 0 0,0 1 1 0 0,0-1-1 0 0,0 1 1 0 0,0 0-1 0 0,1 0 1 0 0,-1 0-1 0 0,1 0 1 0 0,0 0-1 0 0,0 0 1 0 0,0 9 0 0 0,0 0-55 0 0,-1-6 11 0 0,2 0 1 0 0,-1 0-1 0 0,1 0 1 0 0,0 0-1 0 0,0 0 1 0 0,0-1-1 0 0,1 1 1 0 0,3 10-1 0 0,-3-15 36 0 0,-1 1-1 0 0,1-1 1 0 0,0 1 0 0 0,1-1-1 0 0,-1 0 1 0 0,0 0-1 0 0,1 0 1 0 0,-1 0 0 0 0,1 0-1 0 0,0 0 1 0 0,0 0 0 0 0,0 0-1 0 0,0 0 1 0 0,0-1-1 0 0,0 1 1 0 0,0-1 0 0 0,0 0-1 0 0,1 1 1 0 0,-1-1 0 0 0,0 0-1 0 0,1 0 1 0 0,-1-1 0 0 0,1 1-1 0 0,-1 0 1 0 0,1-1-1 0 0,2 1 1 0 0,7-1 137 0 0,-1 0 0 0 0,0 0-1 0 0,0-1 1 0 0,1-1 0 0 0,-1 0 0 0 0,0 0 0 0 0,0-1-1 0 0,0 0 1 0 0,-1-1 0 0 0,1-1 0 0 0,-1 1-1 0 0,0-2 1 0 0,14-8 0 0 0,5-6 397 0 0,-2 0 0 0 0,0-2 0 0 0,28-30 0 0 0,-44 41-235 0 0,0-1 0 0 0,-1-1-1 0 0,-1 1 1 0 0,0-1 0 0 0,0-1 0 0 0,-1 0 0 0 0,7-19 0 0 0,-11 25-142 0 0,-1-1 0 0 0,-1 1 0 0 0,0-1 0 0 0,0 0 0 0 0,0 0 0 0 0,-1 0-1 0 0,-1 1 1 0 0,1-1 0 0 0,-1 0 0 0 0,-1 0 0 0 0,0 0 0 0 0,0 0 0 0 0,-1 0 0 0 0,-3-12 0 0 0,2 15-126 0 0,1 1-1 0 0,-1-1 1 0 0,0 0-1 0 0,0 1 1 0 0,-1 0-1 0 0,0 0 1 0 0,0 0 0 0 0,0 0-1 0 0,0 1 1 0 0,-1-1-1 0 0,0 1 1 0 0,1 0-1 0 0,-2 0 1 0 0,1 1 0 0 0,0 0-1 0 0,-1 0 1 0 0,1 0-1 0 0,-1 0 1 0 0,0 1-1 0 0,0 0 1 0 0,0 0 0 0 0,0 1-1 0 0,0 0 1 0 0,-1 0-1 0 0,-9 0 1 0 0,3 0-106 0 0,0 1 0 0 0,1 0 0 0 0,-1 1 0 0 0,1 1 1 0 0,-1 0-1 0 0,1 0 0 0 0,-1 2 0 0 0,1-1 0 0 0,0 1 0 0 0,1 1 0 0 0,-22 12 0 0 0,23-11-111 0 0,1 1 0 0 0,0 0-1 0 0,0 0 1 0 0,1 1 0 0 0,0 0-1 0 0,1 1 1 0 0,-1 0 0 0 0,1 0-1 0 0,1 0 1 0 0,0 1-1 0 0,0 0 1 0 0,-6 16 0 0 0,6-8-1495 0 0,0 1-1 0 0,0 0 1 0 0,2 0 0 0 0,1 0 0 0 0,0 1-1 0 0,0 28 1 0 0,3-42 1418 0 0,0 0-1 0 0,0 0 0 0 0,1 0 1 0 0,-1 0-1 0 0,1 0 0 0 0,1 0 1 0 0,-1 0-1 0 0,1-1 1 0 0,0 1-1 0 0,0-1 0 0 0,1 1 1 0 0,0-1-1 0 0,0 0 0 0 0,0 0 1 0 0,0 0-1 0 0,8 8 1 0 0,-4-7 468 0 0,-1 0 1 0 0,1-1 0 0 0,1 0 0 0 0,-1 0 0 0 0,1-1 0 0 0,-1 0 0 0 0,1 0 0 0 0,0-1 0 0 0,1 0 0 0 0,-1-1 0 0 0,9 2 0 0 0,3 1 1847 0 0,40 10 3640 0 0,-20-1-4954 0 0,-9-2-233 0 0,36 9-1 0 0,-57-18-153 0 0,0-1-1 0 0,0 0 0 0 0,1-1 1 0 0,-1 0-1 0 0,0 0 1 0 0,1-1-1 0 0,19-3 1 0 0,-22 1-82 0 0,-1-1 0 0 0,0 1 0 0 0,0-1 0 0 0,-1-1 0 0 0,1 1 0 0 0,0-1 0 0 0,-1 0 0 0 0,0-1 0 0 0,0 0 0 0 0,-1 1 0 0 0,1-2 1 0 0,-1 1-1 0 0,5-7 0 0 0,2-3 150 0 0,-1 0 0 0 0,-1-1 0 0 0,17-33 0 0 0,14-63 1050 0 0,-30 75-1081 0 0,26-54 1 0 0,-32 80-384 0 0,0 2 0 0 0,1-1 0 0 0,0 0 0 0 0,1 1 0 0 0,0 0 0 0 0,1 1 0 0 0,0 0 0 0 0,0 0-1 0 0,16-12 1 0 0,-20 17-13 0 0,1 1 0 0 0,-1-1 0 0 0,1 1-1 0 0,-1 0 1 0 0,1 0 0 0 0,0 0 0 0 0,0 0 0 0 0,0 1-1 0 0,0 0 1 0 0,0 0 0 0 0,0 1 0 0 0,0-1-1 0 0,0 1 1 0 0,1 0 0 0 0,-1 0 0 0 0,10 2 0 0 0,-11-1 5 0 0,-1 0 0 0 0,1 1 0 0 0,0-1 1 0 0,-1 1-1 0 0,1 0 0 0 0,-1 0 1 0 0,1 0-1 0 0,-1 0 0 0 0,0 1 1 0 0,0-1-1 0 0,0 1 0 0 0,0 0 1 0 0,-1 0-1 0 0,1 0 0 0 0,-1 0 1 0 0,1 0-1 0 0,-1 0 0 0 0,0 1 0 0 0,0-1 1 0 0,-1 1-1 0 0,1 0 0 0 0,1 5 1 0 0,2 15 19 0 0,-1 0 0 0 0,-1 0-1 0 0,-1 0 1 0 0,-1 1 0 0 0,-5 46 0 0 0,1-50 124 0 0,-9 40 1 0 0,7-43 96 0 0,1 0 1 0 0,1 0 0 0 0,-1 26 0 0 0,4-43-213 0 0,0 0 1 0 0,1 1-1 0 0,-1-1 1 0 0,0 0-1 0 0,0 0 1 0 0,1 0-1 0 0,-1 1 1 0 0,1-1 0 0 0,-1 0-1 0 0,1 0 1 0 0,0 0-1 0 0,-1 0 1 0 0,1 0-1 0 0,0 0 1 0 0,0 0-1 0 0,0 0 1 0 0,-1 0-1 0 0,1 0 1 0 0,0 0 0 0 0,0 0-1 0 0,0-1 1 0 0,1 1-1 0 0,-1 0 1 0 0,0-1-1 0 0,0 1 1 0 0,0-1-1 0 0,0 1 1 0 0,1-1-1 0 0,-1 0 1 0 0,0 0 0 0 0,0 1-1 0 0,2-1 1 0 0,6 1-32 0 0,0 0 0 0 0,0-1-1 0 0,15 0 1 0 0,-12-1-69 0 0,11 0-526 0 0,0-2 1 0 0,29-6-1 0 0,12-6-3598 0 0,-35 8 390 0 0,7-1-6621 0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13.66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1897 1184 0 0,'0'0'5991'0'0,"34"-30"-4962"0"0,107-98-47 0 0,-82 74 401 0 0,89-104 0 0 0,-135 142-1251 0 0,54-66 451 0 0,-4-4 0 0 0,-3-2-1 0 0,87-175 1 0 0,-113 184-277 0 0,-2-1 1 0 0,22-94-1 0 0,27-172 133 0 0,-55 225-349 0 0,-14 56-2 0 0,-5 25 280 0 0,15-46-1 0 0,-25 103-1992 0 0,-4 35-1 0 0,0 7 1847 0 0,-8 37-96 0 0,-6 161 0 0 0,21-247-142 0 0,1 1 0 0 0,0-1 0 0 0,0 0 0 0 0,1 0 0 0 0,0 0 0 0 0,1 0 0 0 0,0 0 0 0 0,1 0 0 0 0,0 0 0 0 0,0-1 0 0 0,9 13 0 0 0,-10-17 29 0 0,1 0-1 0 0,0 0 0 0 0,0 0 1 0 0,0-1-1 0 0,1 0 1 0 0,-1 0-1 0 0,1 0 0 0 0,0-1 1 0 0,0 1-1 0 0,1-1 1 0 0,-1 0-1 0 0,1 0 0 0 0,-1-1 1 0 0,1 0-1 0 0,0 0 1 0 0,0 0-1 0 0,0-1 0 0 0,0 0 1 0 0,0 0-1 0 0,8 0 1 0 0,-3-1 100 0 0,-1-1 0 0 0,0 0 0 0 0,0-1 0 0 0,1 0 0 0 0,-1-1 0 0 0,-1 0 0 0 0,1 0 0 0 0,0-1 0 0 0,-1 0 0 0 0,1-1 0 0 0,-1 0 0 0 0,9-7 0 0 0,12-10 347 0 0,54-51 0 0 0,-80 69-441 0 0,13-13 163 0 0,0 0-1 0 0,-1-2 1 0 0,0 1-1 0 0,-2-2 1 0 0,0 0 0 0 0,-2-1-1 0 0,0 0 1 0 0,-1-1-1 0 0,10-29 1 0 0,-8 17 9 0 0,-8 22-3 0 0,0 0-1 0 0,-1 0 1 0 0,4-20 0 0 0,-27 98-1523 0 0,-1-2 1184 0 0,-12 95 235 0 0,28-130-70 0 0,1 1 1 0 0,2 0 0 0 0,3 43-1 0 0,-1-66 13 0 0,0 1 0 0 0,1-1 0 0 0,0 1-1 0 0,0-1 1 0 0,0 0 0 0 0,1 0 0 0 0,0 0-1 0 0,1 0 1 0 0,0 0 0 0 0,0-1 0 0 0,0 0-1 0 0,1 0 1 0 0,-1 0 0 0 0,2 0-1 0 0,-1-1 1 0 0,0 1 0 0 0,1-1 0 0 0,0-1-1 0 0,0 1 1 0 0,13 6 0 0 0,-11-7-142 0 0,1 0 0 0 0,-1-1 0 0 0,1 1-1 0 0,0-2 1 0 0,0 1 0 0 0,0-2 0 0 0,12 2 0 0 0,-12-2-594 0 0,0-1-1 0 0,0 0 0 0 0,0 0 1 0 0,0-1-1 0 0,0-1 0 0 0,0 1 1 0 0,14-6-1 0 0,0-2-8517 0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14.61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 0 2296 0 0,'0'0'811'0'0,"-2"6"-1734"0"0,-1 18 325 0 0,1 0-1 0 0,0 26 0 0 0,2-39 211 0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14.98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411 46 1480 0 0,'0'0'14973'0'0,"-5"-9"-15207"0"0,3 4 169 0 0,-12-20-79 0 0,13 24 136 0 0,1 1 0 0 0,0-1 0 0 0,-1 1-1 0 0,1 0 1 0 0,0-1 0 0 0,-1 1 0 0 0,1-1 0 0 0,0 1-1 0 0,-1 0 1 0 0,1-1 0 0 0,-1 1 0 0 0,1 0-1 0 0,-1 0 1 0 0,1-1 0 0 0,-1 1 0 0 0,1 0 0 0 0,-1 0-1 0 0,1 0 1 0 0,-1 0 0 0 0,1 0 0 0 0,-1 0 0 0 0,1-1-1 0 0,-1 1 1 0 0,0 0 0 0 0,1 0 0 0 0,-1 1-1 0 0,1-1 1 0 0,-1 0 0 0 0,1 0 0 0 0,-1 0 0 0 0,1 0-1 0 0,-1 0 1 0 0,1 1 0 0 0,-1-1 0 0 0,1 0-1 0 0,-1 0 1 0 0,1 1 0 0 0,-1-1 0 0 0,1 0 0 0 0,0 1-1 0 0,-1-1 1 0 0,1 0 0 0 0,-1 1 0 0 0,1-1-1 0 0,0 1 1 0 0,-1-1 0 0 0,1 1 0 0 0,0-1 0 0 0,-1 1-1 0 0,-48 71 170 0 0,4 3 0 0 0,2 1 0 0 0,4 3 0 0 0,3 0 0 0 0,4 3 0 0 0,4 0 0 0 0,3 2 0 0 0,3 1 0 0 0,-12 110 0 0 0,27-142-114 0 0,1 90 1 0 0,6-124-101 0 0,2 0 1 0 0,0 0-1 0 0,1 0 1 0 0,1-1-1 0 0,0 1 1 0 0,2-1-1 0 0,0 0 1 0 0,11 22 0 0 0,-14-34 15 0 0,1 0 1 0 0,-1 0 0 0 0,1 0 0 0 0,1-1 0 0 0,-1 0 0 0 0,1 0 0 0 0,0 0-1 0 0,0 0 1 0 0,0-1 0 0 0,1 0 0 0 0,0 0 0 0 0,-1 0 0 0 0,1-1-1 0 0,1 0 1 0 0,-1 0 0 0 0,0 0 0 0 0,1-1 0 0 0,-1 0 0 0 0,1 0 0 0 0,0-1-1 0 0,10 1 1 0 0,-5-1-499 0 0,0 0 0 0 0,0-1 0 0 0,0-1 0 0 0,20-3 0 0 0,-15 0-1752 0 0,-1 0 0 0 0,27-11 0 0 0,-18 4-4213 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15.34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162 0 19324 0 0,'0'0'-60'0'0,"-11"35"-2083"0"0,-36 114 2243 0 0,33-101 9 0 0,-10 61 0 0 0,13-56-19 0 0,-33 200 343 0 0,38-196-294 0 0,2 1 0 0 0,5 83 0 0 0,-1-139-164 0 0,0 4-61 0 0,0 1 0 0 0,1-1 0 0 0,0 1 0 0 0,0-1 0 0 0,0 0 1 0 0,1 1-1 0 0,0-1 0 0 0,5 11 0 0 0,-6-17-85 0 0,-1 1 0 0 0,0-1-1 0 0,1 0 1 0 0,-1 0 0 0 0,1 1 0 0 0,-1-1 0 0 0,1 0 0 0 0,-1 0-1 0 0,0 0 1 0 0,1 1 0 0 0,-1-1 0 0 0,1 0 0 0 0,-1 0-1 0 0,1 0 1 0 0,-1 0 0 0 0,1 0 0 0 0,-1 0 0 0 0,1 0-1 0 0,-1 0 1 0 0,1 0 0 0 0,0 0 0 0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15.69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538 1 15147 0 0,'0'0'1341'0'0,"3"37"-2747"0"0,8 117 1417 0 0,-9-120-9 0 0,14 297 513 0 0,-8-114 124 0 0,1-124-3322 0 0,-8-82-4396 0 0</inkml:trace>
  <inkml:trace contextRef="#ctx0" brushRef="#br0" timeOffset="1">1 474 13635 0 0,'0'0'4476'0'0,"15"0"-5214"0"0,196 8 1764 0 0,-86-9-1317 0 0,147 3 1493 0 0,-137 8-5205 0 0,-3 12-6827 0 0,-113-16 6353 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16.04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153 0 7082 0 0,'0'0'5635'0'0,"29"7"-5545"0"0,90 22-16 0 0,-116-29-63 0 0,-1 1-1 0 0,1 0 1 0 0,0 0-1 0 0,-1 0 0 0 0,1 0 1 0 0,-1 0-1 0 0,1 0 0 0 0,-1 1 1 0 0,0-1-1 0 0,1 1 1 0 0,-1 0-1 0 0,2 2 0 0 0,-4-4-2 0 0,1 1 1 0 0,-1 0-1 0 0,0-1 0 0 0,0 1 0 0 0,1 0 0 0 0,-1-1 0 0 0,0 1 0 0 0,0 0 1 0 0,0-1-1 0 0,0 1 0 0 0,0 0 0 0 0,0-1 0 0 0,0 1 0 0 0,0 0 0 0 0,0 0 0 0 0,0-1 1 0 0,0 1-1 0 0,0 0 0 0 0,0-1 0 0 0,-1 2 0 0 0,0 5 85 0 0,0 0 79 0 0,1 1-1 0 0,-1-1 0 0 0,0 1 0 0 0,0-1 1 0 0,-1 0-1 0 0,0 0 0 0 0,0 1 1 0 0,-6 10-1 0 0,2-7 101 0 0,0 0 1 0 0,-1-1-1 0 0,-1 0 0 0 0,-11 13 0 0 0,-13 10 70 0 0,-2-1 0 0 0,-1-2 0 0 0,-1-1 0 0 0,-49 29 0 0 0,82-56-272 0 0,-4 1-130 0 0,1 2 0 0 0,0-1 0 0 0,1 0 0 0 0,-9 9 0 0 0,14-12 27 0 0,-1-1 1 0 0,0 1-1 0 0,1 0 0 0 0,-1-1 1 0 0,0 1-1 0 0,1 0 0 0 0,-1 0 0 0 0,1-1 1 0 0,0 1-1 0 0,-1 0 0 0 0,1 0 1 0 0,-1 0-1 0 0,1 0 0 0 0,0 0 1 0 0,0 0-1 0 0,0 0 0 0 0,-1-1 1 0 0,1 1-1 0 0,0 0 0 0 0,0 0 1 0 0,0 0-1 0 0,0 0 0 0 0,1 0 1 0 0,-1 0-1 0 0,0 0 0 0 0,0 0 0 0 0,1 0 1 0 0,-1 0-1 0 0,0-1 0 0 0,1 1 1 0 0,-1 0-1 0 0,1 0 0 0 0,-1 0 1 0 0,1-1-1 0 0,-1 1 0 0 0,1 0 1 0 0,-1 0-1 0 0,1-1 0 0 0,0 1 1 0 0,-1-1-1 0 0,1 1 0 0 0,0 0 1 0 0,0-1-1 0 0,0 1 0 0 0,1 0 0 0 0,3 2 65 0 0,1-1-1 0 0,1 1 1 0 0,-1-1-1 0 0,0 0 1 0 0,0 0-1 0 0,1-1 1 0 0,-1 1-1 0 0,11-1 1 0 0,57 0 524 0 0,-44-1-407 0 0,364-18 387 0 0,-228 1-8729 0 0,-146 15-1258 0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16.56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328 189 6833 0 0,'0'0'5060'0'0,"-30"16"-4458"0"0,-97 56-144 0 0,121-68-421 0 0,0-1 0 0 0,1 1 0 0 0,-1 0-1 0 0,1 0 1 0 0,-1 1 0 0 0,1-1-1 0 0,1 1 1 0 0,-1 0 0 0 0,1 1 0 0 0,-1-1-1 0 0,2 1 1 0 0,-5 7 0 0 0,-2 4 66 0 0,-6 9 80 0 0,1 1-1 0 0,1 0 1 0 0,-12 33 0 0 0,22-47-187 0 0,-1 0 1 0 0,2 0-1 0 0,0 0 0 0 0,1 1 0 0 0,0-1 0 0 0,1 1 1 0 0,0-1-1 0 0,1 1 0 0 0,3 22 0 0 0,-2-32 30 0 0,0 0 0 0 0,0 0 0 0 0,0 0-1 0 0,1 0 1 0 0,0-1 0 0 0,0 1 0 0 0,0 0 0 0 0,0-1 0 0 0,0 1 0 0 0,1-1 0 0 0,0 1-1 0 0,-1-1 1 0 0,1 0 0 0 0,0 0 0 0 0,1-1 0 0 0,-1 1 0 0 0,0-1 0 0 0,1 1-1 0 0,0-1 1 0 0,-1 0 0 0 0,1 0 0 0 0,0-1 0 0 0,0 1 0 0 0,0-1 0 0 0,0 0-1 0 0,0 0 1 0 0,0 0 0 0 0,6 0 0 0 0,2 0 195 0 0,-1 0 1 0 0,1-1-1 0 0,0 0 0 0 0,-1 0 1 0 0,1-2-1 0 0,-1 1 0 0 0,1-2 1 0 0,-1 1-1 0 0,13-6 0 0 0,11-6 13 0 0,-1-2-1 0 0,-2-2 1 0 0,1-1-1 0 0,-2-1 1 0 0,-1-1 0 0 0,0-2-1 0 0,-2-1 1 0 0,40-44-1 0 0,-54 52-65 0 0,0-2-1 0 0,-2 0 0 0 0,0 0 1 0 0,-1-1-1 0 0,-1-1 0 0 0,13-34 1 0 0,-17 38-25 0 0,-1 0 1 0 0,-1-1-1 0 0,-1 1 0 0 0,0 0 1 0 0,-1-1-1 0 0,0 0 1 0 0,-2 0-1 0 0,0 1 1 0 0,-3-22-1 0 0,1 31-110 0 0,1 0 1 0 0,-1 0-1 0 0,0 1 1 0 0,-1-1-1 0 0,0 1 1 0 0,0 0-1 0 0,0 0 0 0 0,-1 0 1 0 0,1 0-1 0 0,-1 0 1 0 0,-1 1-1 0 0,1 0 1 0 0,-1 0-1 0 0,0 0 1 0 0,0 0-1 0 0,-1 1 0 0 0,1 0 1 0 0,-1 0-1 0 0,0 0 1 0 0,0 1-1 0 0,0 0 1 0 0,-12-4-1 0 0,0 1-137 0 0,1 0 0 0 0,-1 2 1 0 0,0 1-1 0 0,0 0 0 0 0,0 1 0 0 0,0 0 0 0 0,-27 3 1 0 0,38-1-2 0 0,1 1 1 0 0,0 0-1 0 0,0 0 1 0 0,0 0-1 0 0,0 1 0 0 0,0 0 1 0 0,0 0-1 0 0,1 0 1 0 0,-1 1-1 0 0,1 0 1 0 0,-1 0-1 0 0,1 0 1 0 0,0 1-1 0 0,0 0 1 0 0,0 0-1 0 0,-6 7 1 0 0,5-4-476 0 0,1 1 1 0 0,-1 0-1 0 0,1 0 1 0 0,1 0-1 0 0,-1 1 0 0 0,1-1 1 0 0,1 1-1 0 0,0 0 1 0 0,-4 18-1 0 0,1 9-4538 0 0,-1-10-4028 0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16.93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145 1 7082 0 0,'0'0'8921'0'0,"6"34"-8551"0"0,15 109-83 0 0,-18-126-189 0 0,-1 1 0 0 0,-1 0 0 0 0,0 0 1 0 0,-2 0-1 0 0,0 0 0 0 0,0-1 1 0 0,-2 1-1 0 0,-6 24 0 0 0,4-19-13 0 0,-18 60 385 0 0,-38 89-1 0 0,20-57-785 0 0,24-73-1959 0 0,11-29-1481 0 0,-1-1-3816 0 0,4-7 2923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00:00.42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363 58 1104 0 0,'0'0'11769'0'0,"-8"-5"-11102"0"0,-24-12-193 0 0,31 16-458 0 0,-1 1 1 0 0,0-1 0 0 0,0 1-1 0 0,1-1 1 0 0,-1 1 0 0 0,0 0-1 0 0,1 0 1 0 0,-1 0-1 0 0,0 0 1 0 0,0 0 0 0 0,1 0-1 0 0,-1 0 1 0 0,0 1 0 0 0,0-1-1 0 0,1 0 1 0 0,-1 1 0 0 0,0 0-1 0 0,1-1 1 0 0,-1 1 0 0 0,1 0-1 0 0,-1 0 1 0 0,1 0-1 0 0,-1 0 1 0 0,1 0 0 0 0,-1 0-1 0 0,1 0 1 0 0,0 1 0 0 0,-2 1-1 0 0,-3 2 36 0 0,-11 10 89 0 0,1-1-1 0 0,1 2 1 0 0,0 0-1 0 0,1 1 1 0 0,1 1-1 0 0,1 0 1 0 0,0 0-1 0 0,1 1 1 0 0,1 0-1 0 0,1 1 1 0 0,-11 33-1 0 0,15-32-52 0 0,1 0-1 0 0,0 0 1 0 0,1 0 0 0 0,2 0-1 0 0,0 0 1 0 0,2 24 0 0 0,0-39-79 0 0,-1 1 1 0 0,2 0-1 0 0,-1-1 1 0 0,1 1-1 0 0,0-1 1 0 0,0 0-1 0 0,1 1 1 0 0,-1-1-1 0 0,2 0 1 0 0,-1 0 0 0 0,1-1-1 0 0,-1 1 1 0 0,2-1-1 0 0,-1 0 1 0 0,0 0-1 0 0,1 0 1 0 0,0 0-1 0 0,10 6 1 0 0,-7-6 38 0 0,0 1 1 0 0,0-1-1 0 0,1-1 1 0 0,0 0 0 0 0,0 0-1 0 0,0-1 1 0 0,1 0-1 0 0,-1 0 1 0 0,1-1-1 0 0,-1-1 1 0 0,1 1-1 0 0,12-1 1 0 0,-9-1 31 0 0,0-1 1 0 0,1-1 0 0 0,-1 0 0 0 0,0-1-1 0 0,-1 0 1 0 0,1-1 0 0 0,0 0-1 0 0,-1-1 1 0 0,0-1 0 0 0,0 0-1 0 0,0 0 1 0 0,-1-1 0 0 0,13-10-1 0 0,1-1 239 0 0,40-39 0 0 0,-54 47-144 0 0,-1-2 1 0 0,-1 1 0 0 0,0-1 0 0 0,0 0 0 0 0,12-26 0 0 0,-16 28-51 0 0,-2-1 0 0 0,1 1-1 0 0,-1-1 1 0 0,-1 0 0 0 0,0 0 0 0 0,0 0 0 0 0,-1 0 0 0 0,-1 0 0 0 0,0 0 0 0 0,0 0 0 0 0,-1 0 0 0 0,0-1 0 0 0,-1 1 0 0 0,0 1-1 0 0,-1-1 1 0 0,-6-15 0 0 0,4 14-69 0 0,0 0 0 0 0,-1 1-1 0 0,0 0 1 0 0,0 0-1 0 0,-2 0 1 0 0,1 1 0 0 0,-1 0-1 0 0,-1 1 1 0 0,1-1 0 0 0,-2 2-1 0 0,1-1 1 0 0,-1 1-1 0 0,-1 1 1 0 0,-11-7 0 0 0,10 7-42 0 0,-1 1 1 0 0,0 1 0 0 0,0 0 0 0 0,0 1 0 0 0,-19-4 0 0 0,26 7-43 0 0,0 0 0 0 0,-1 0 0 0 0,1 1 1 0 0,-1 0-1 0 0,1 0 0 0 0,-1 0 1 0 0,1 1-1 0 0,-1 0 0 0 0,1 0 1 0 0,0 1-1 0 0,0 0 0 0 0,0 0 1 0 0,-11 5-1 0 0,-6 8-101 0 0,0 0-1 0 0,2 1 1 0 0,0 2 0 0 0,1 0-1 0 0,0 1 1 0 0,-22 29 0 0 0,20-20-863 0 0,-23 39 0 0 0,29-38-1734 0 0,-18 40 0 0 0,20-31-2860 0 0,6-11-3628 0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0:58.31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1782 24 0 0,'0'0'8731'0'0,"20"-4"-7002"0"0,-5 2-1390 0 0,-7 2-185 0 0,0-1 0 0 0,0 0 0 0 0,1-1 0 0 0,-1 0 0 0 0,0 0 0 0 0,-1-1 0 0 0,1 0 0 0 0,0 0 0 0 0,-1-1 0 0 0,0 0 0 0 0,0 0 0 0 0,0-1 0 0 0,0 0 0 0 0,11-11 0 0 0,80-90 575 0 0,-4-4-1 0 0,-6-4 0 0 0,-4-4 0 0 0,95-179 0 0 0,-15-63-114 0 0,-31-11-370 0 0,-124 344-216 0 0,41-136 271 0 0,-47 155 23 0 0,-1-1 0 0 0,-1 0 0 0 0,0 1 0 0 0,1-12 270 0 0,-9 36-1818 0 0,-11 35 1005 0 0,1 1-1 0 0,3 0 0 0 0,3 2 0 0 0,1-1 1 0 0,3 1-1 0 0,3 0 0 0 0,2 83 1 0 0,3-124 165 0 0,1 0 0 0 0,0-1 1 0 0,1 1-1 0 0,0-1 1 0 0,1 0-1 0 0,0 0 1 0 0,1 0-1 0 0,0-1 0 0 0,1 0 1 0 0,8 13-1 0 0,-10-19 45 0 0,0 1 0 0 0,0-1 0 0 0,1 0 0 0 0,-1 0-1 0 0,1 0 1 0 0,1-1 0 0 0,-1 1 0 0 0,1-1 0 0 0,-1-1 0 0 0,1 1-1 0 0,0-1 1 0 0,1 0 0 0 0,-1 0 0 0 0,0-1 0 0 0,1 0-1 0 0,0 0 1 0 0,-1 0 0 0 0,1-1 0 0 0,13 1 0 0 0,-11-2 82 0 0,-1-1 1 0 0,1 0-1 0 0,0-1 1 0 0,-1 0-1 0 0,1 0 1 0 0,-1-1-1 0 0,1 0 1 0 0,-1 0-1 0 0,0-1 1 0 0,0 0-1 0 0,-1 0 1 0 0,1-1-1 0 0,-1 0 1 0 0,0 0-1 0 0,0-1 1 0 0,5-6-1 0 0,13-14 149 0 0,-1-1-1 0 0,32-45 1 0 0,-51 65-214 0 0,13-20 147 0 0,-1-1 1 0 0,0-1-1 0 0,19-52 0 0 0,24-96 204 0 0,-56 165-308 0 0,-2 6 47 0 0,-1 1 0 0 0,1-1 0 0 0,-1 0 0 0 0,0 1 0 0 0,1-7 0 0 0,-2 11 126 0 0,-1 4-356 0 0,-18 53-81 0 0,3 0 0 0 0,2 1-1 0 0,3 1 1 0 0,-8 106 0 0 0,19-154 200 0 0,0 0-1 0 0,1 0 1 0 0,0 0 0 0 0,0-1-1 0 0,1 1 1 0 0,0 0 0 0 0,1-1-1 0 0,0 0 1 0 0,0 0 0 0 0,1 1-1 0 0,0-2 1 0 0,1 1 0 0 0,0-1-1 0 0,7 10 1 0 0,-7-12 23 0 0,0 0 1 0 0,0 0-1 0 0,1 0 1 0 0,0-1-1 0 0,1 0 0 0 0,-1 0 1 0 0,1 0-1 0 0,0-1 1 0 0,0 0-1 0 0,0 0 0 0 0,1-1 1 0 0,-1 0-1 0 0,1 0 1 0 0,0-1-1 0 0,-1 0 0 0 0,1 0 1 0 0,11 0-1 0 0,-4-1-50 0 0,-1-1 1 0 0,1 0-1 0 0,-1-1 0 0 0,0-1 0 0 0,1 0 0 0 0,-1-1 1 0 0,18-7-1 0 0,-6 1-3744 0 0,29-15 1 0 0,-34 13-6179 0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04.45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28 85 7082 0 0,'0'0'10658'0'0,"-6"-7"-10441"0"0,-15-21-122 0 0,21 28-93 0 0,0 0 0 0 0,-1-1-1 0 0,1 1 1 0 0,0-1 0 0 0,0 1 0 0 0,0-1 0 0 0,0 1 0 0 0,0 0 0 0 0,1-1-1 0 0,-1 1 1 0 0,0-1 0 0 0,0 1 0 0 0,0 0 0 0 0,0-1 0 0 0,0 1 0 0 0,0-1 0 0 0,1 1-1 0 0,-1 0 1 0 0,0-1 0 0 0,0 1 0 0 0,1 0 0 0 0,-1-1 0 0 0,0 1 0 0 0,1 0-1 0 0,-1-1 1 0 0,0 1 0 0 0,1 0 0 0 0,-1 0 0 0 0,0 0 0 0 0,1-1 0 0 0,-1 1-1 0 0,0 0 1 0 0,1 0 0 0 0,-1 0 0 0 0,1 0 0 0 0,-1-1 0 0 0,0 1 0 0 0,1 0 0 0 0,0 0-1 0 0,20-6 61 0 0,-19 5-50 0 0,41-8 130 0 0,1 1 1 0 0,75-4-1 0 0,93 11 80 0 0,-118 2-170 0 0,-40-1-450 0 0,28 0-1258 0 0,-55 0-2900 0 0,0 0-3558 0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04.80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97 4297 0 0,'0'0'11256'0'0,"32"-14"-10803"0"0,101-43-140 0 0,-125 53-281 0 0,-1 1 0 0 0,1 0-1 0 0,0 0 1 0 0,-1 1-1 0 0,1 0 1 0 0,0 1-1 0 0,12-2 1 0 0,-4 2 1 0 0,7-1-56 0 0,0 1 0 0 0,1 1 0 0 0,-1 1 1 0 0,1 1-1 0 0,-1 1 0 0 0,0 1 0 0 0,27 8 0 0 0,31 7-3256 0 0,-28-12-4948 0 0,-36-7 3311 0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24.34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1409 448 0 0,'0'0'11664'0'0,"24"-37"-10959"0"0,79-121-54 0 0,21-47 1032 0 0,-73 117-984 0 0,316-540 855 0 0,-346 592-1432 0 0,22-51-1 0 0,-38 74 83 0 0,0 1-1 0 0,-1 0 1 0 0,-1-1-1 0 0,0 0 1 0 0,-1 0-1 0 0,0 0 1 0 0,-1 0-1 0 0,-1-20 1 0 0,0 31-149 0 0,-1 0 0 0 0,1-1 0 0 0,-1 1 0 0 0,0 1-1 0 0,0-1 1 0 0,0 0 0 0 0,0 0 0 0 0,-1 0 0 0 0,-1-2 0 0 0,3 4-75 0 0,0 0 0 0 0,0-1-1 0 0,0 1 1 0 0,0 0 0 0 0,-1-1 0 0 0,1 1 0 0 0,0 0-1 0 0,0 0 1 0 0,-1-1 0 0 0,1 1 0 0 0,0 0-1 0 0,-1 0 1 0 0,1-1 0 0 0,0 1 0 0 0,-1 0 0 0 0,1 0-1 0 0,0 0 1 0 0,-1 0 0 0 0,1-1 0 0 0,0 1 0 0 0,-1 0-1 0 0,1 0 1 0 0,0 0 0 0 0,-1 0 0 0 0,1 0-1 0 0,-1 0 1 0 0,1 0 0 0 0,0 0 0 0 0,-1 0 0 0 0,1 0-1 0 0,0 0 1 0 0,-1 0 0 0 0,1 0 0 0 0,0 1 0 0 0,-1-1-1 0 0,1 0 1 0 0,-1 0 0 0 0,1 0 0 0 0,0 0-1 0 0,0 1 1 0 0,-1-1 0 0 0,1 0 0 0 0,0 0 0 0 0,-1 1-1 0 0,1-1 1 0 0,0 0 0 0 0,0 0 0 0 0,-1 1-1 0 0,1-1 1 0 0,0 0 0 0 0,0 1 0 0 0,0-1 0 0 0,-1 0-1 0 0,1 1 1 0 0,0-1 0 0 0,0 1 0 0 0,0-1 0 0 0,0 0-1 0 0,0 1 1 0 0,0-1 0 0 0,0 1 0 0 0,-2 5-150 0 0,-54 176-1862 0 0,46-143 2024 0 0,2 1 0 0 0,-4 70 0 0 0,10-74-40 0 0,2 1 0 0 0,6 50 0 0 0,-4-75-49 0 0,0 0 0 0 0,0 0-1 0 0,2 0 1 0 0,-1 0-1 0 0,1-1 1 0 0,1 0 0 0 0,0 0-1 0 0,1 0 1 0 0,0 0-1 0 0,1-1 1 0 0,8 11 0 0 0,-13-19 112 0 0,-1-1 1 0 0,1 1 0 0 0,0 0 0 0 0,0-1 0 0 0,0 0 0 0 0,-1 1-1 0 0,1-1 1 0 0,1 0 0 0 0,-1 0 0 0 0,0 0 0 0 0,0 0 0 0 0,0 0-1 0 0,0-1 1 0 0,1 1 0 0 0,-1-1 0 0 0,0 1 0 0 0,1-1 0 0 0,-1 0-1 0 0,0 0 1 0 0,1 0 0 0 0,-1 0 0 0 0,0 0 0 0 0,1-1 0 0 0,-1 1-1 0 0,0-1 1 0 0,1 1 0 0 0,-1-1 0 0 0,0 0 0 0 0,0 0 0 0 0,0 0-1 0 0,0 0 1 0 0,0 0 0 0 0,0-1 0 0 0,0 1 0 0 0,2-2 0 0 0,7-6 219 0 0,-1 0 1 0 0,1 0-1 0 0,-2-1 1 0 0,13-16-1 0 0,-21 25-249 0 0,62-79 366 0 0,86-146-1 0 0,23-102-60 0 0,-169 322-332 0 0,-3 7-106 0 0,-5 19-319 0 0,-15 40-154 0 0,18-53 675 0 0,-20 63 44 0 0,-22 113 1 0 0,39-152-105 0 0,1 0-1 0 0,1 0 1 0 0,2 0-1 0 0,1 0 1 0 0,2 0 0 0 0,7 43-1 0 0,-6-63 6 0 0,-1-1 0 0 0,1 1 0 0 0,1-1-1 0 0,0 0 1 0 0,0 0 0 0 0,1-1 0 0 0,0 1 0 0 0,1-1 0 0 0,0 0-1 0 0,10 12 1 0 0,-11-16 10 0 0,0-1-1 0 0,0 1 1 0 0,1-1 0 0 0,-1 0 0 0 0,1 0-1 0 0,0 0 1 0 0,0-1 0 0 0,0 0-1 0 0,1 0 1 0 0,-1-1 0 0 0,1 1-1 0 0,-1-2 1 0 0,1 1 0 0 0,0-1-1 0 0,0 0 1 0 0,0 0 0 0 0,9 0-1 0 0,-4-2-618 0 0,1 0 0 0 0,-1 0 0 0 0,22-6 0 0 0,12-7-5997 0 0,-27 6-1430 0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25.29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86 0 288 0 0,'0'0'7519'0'0,"-6"34"-6625"0"0,-17 107-89 0 0,8-9 964 0 0,8-67-983 0 0,-21 364 2303 0 0,21-335-3961 0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25.65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62 1 7882 0 0,'0'0'310'0'0,"-4"34"70"0"0,-11 107 61 0 0,-7-9 1930 0 0,7-31-169 0 0,11-57-1774 0 0,2 0 0 0 0,4 44 1 0 0,-1-74-398 0 0,1 1 1 0 0,1-1-1 0 0,0 0 1 0 0,0 0-1 0 0,1 0 1 0 0,1 0-1 0 0,1 0 1 0 0,0-1-1 0 0,15 24 1 0 0,-13-26-1359 0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25.98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66 18 3081 0 0,'0'0'11601'0'0,"-14"2"-11992"0"0,10-2 204 0 0,-32 5 42 0 0,25-3-370 0 0,18-1-992 0 0,189-9 2363 0 0,-68-8-7108 0 0,-107 12-289 0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26.88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61 88 112 0 0,'0'0'11711'0'0,"0"-7"-7592"0"0,27-6-4124 0 0,5-4 244 0 0,47-16 0 0 0,-67 29-211 0 0,0 0 1 0 0,0 1-1 0 0,1 1 1 0 0,-1 0-1 0 0,1 0 0 0 0,-1 2 1 0 0,23 0-1 0 0,-33 1-30 0 0,0-1 0 0 0,0 1 0 0 0,-1 0 0 0 0,1-1 0 0 0,0 1 0 0 0,-1 0 0 0 0,1 0 0 0 0,0 0 0 0 0,-1 0-1 0 0,0 0 1 0 0,1 1 0 0 0,-1-1 0 0 0,0 0 0 0 0,1 1 0 0 0,-1-1 0 0 0,0 1 0 0 0,0-1 0 0 0,0 1 0 0 0,0 0 0 0 0,0-1 0 0 0,-1 1 0 0 0,1 0 0 0 0,-1 0-1 0 0,1-1 1 0 0,-1 1 0 0 0,1 0 0 0 0,-1 0 0 0 0,0 0 0 0 0,0 3 0 0 0,2 8 148 0 0,-2 0 0 0 0,-1 25-1 0 0,1-36-128 0 0,-2 9 69 0 0,1-1-1 0 0,-2 0 0 0 0,1 0 1 0 0,-1 0-1 0 0,-1 0 0 0 0,0 0 1 0 0,0 0-1 0 0,-1-1 0 0 0,-9 13 1 0 0,-8 9 198 0 0,-33 37 0 0 0,27-35-145 0 0,11-14-24 0 0,-1 0 1 0 0,0-1 0 0 0,-1-1 0 0 0,-1-1 0 0 0,-1-1 0 0 0,0-1 0 0 0,-32 16 0 0 0,37-20-211 0 0,13-6-473 0 0,12-4-162 0 0,46-14 927 0 0,54-21 0 0 0,18-5-39 0 0,-121 39-240 0 0,100-23 380 0 0,-91 22-772 0 0,0 0-1 0 0,0 1 1 0 0,0 1-1 0 0,0 0 1 0 0,16 3-1 0 0,-15 3-7516 0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27.83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126 383 288 0 0,'0'0'6091'0'0,"-21"30"-5866"0"0,-61 94-84 0 0,78-118-127 0 0,1 0-1 0 0,-1 0 1 0 0,1 0-1 0 0,1 0 1 0 0,-4 8-1 0 0,6-13-9 0 0,0 0 0 0 0,0 0-1 0 0,0 0 1 0 0,0 0 0 0 0,0 0 0 0 0,0 0-1 0 0,0 0 1 0 0,0 0 0 0 0,0 0 0 0 0,1 0-1 0 0,-1 0 1 0 0,0-1 0 0 0,0 1 0 0 0,1 0-1 0 0,-1 0 1 0 0,1 0 0 0 0,0 1 0 0 0,2 5 25 0 0,-1-2 42 0 0,1 0 0 0 0,-1-1-1 0 0,1 1 1 0 0,0 0 0 0 0,0-1 0 0 0,0 0 0 0 0,0 1 0 0 0,1-1-1 0 0,0-1 1 0 0,0 1 0 0 0,0 0 0 0 0,0-1 0 0 0,0 0 0 0 0,1 0 0 0 0,-1 0-1 0 0,1-1 1 0 0,0 0 0 0 0,0 0 0 0 0,0 0 0 0 0,8 2 0 0 0,-7-2 234 0 0,1-1 0 0 0,0 0 1 0 0,0-1-1 0 0,0 1 0 0 0,-1-1 1 0 0,1 0-1 0 0,0-1 0 0 0,0 0 1 0 0,0 0-1 0 0,0 0 0 0 0,-1-1 1 0 0,1 0-1 0 0,-1 0 0 0 0,1-1 1 0 0,8-4-1 0 0,16-13 160 0 0,-1-1 0 0 0,-1-1-1 0 0,-1-2 1 0 0,0-1 0 0 0,-2-1 0 0 0,-1-1 0 0 0,-2-1-1 0 0,0-1 1 0 0,31-55 0 0 0,-47 72-289 0 0,-1-1 0 0 0,0-1 0 0 0,0 1 0 0 0,-2-1 0 0 0,0 0 0 0 0,0 0 0 0 0,-2 0 0 0 0,1 0 0 0 0,-1-26 1 0 0,-2 29-116 0 0,0 0 0 0 0,-1 0 1 0 0,-1 0-1 0 0,0 0 0 0 0,0 1 0 0 0,-1-1 1 0 0,0 1-1 0 0,-1 0 0 0 0,0-1 1 0 0,-1 2-1 0 0,0-1 0 0 0,-1 0 1 0 0,-9-11-1 0 0,12 17-87 0 0,0 1-1 0 0,0-1 1 0 0,0 1-1 0 0,-1 0 1 0 0,1 0-1 0 0,-1 1 1 0 0,0-1-1 0 0,0 1 1 0 0,0 0-1 0 0,0 0 1 0 0,0 0-1 0 0,0 0 0 0 0,-1 1 1 0 0,-4-2-1 0 0,2 2-54 0 0,0 0 0 0 0,-1 1-1 0 0,1-1 1 0 0,-1 1-1 0 0,1 1 1 0 0,-1-1-1 0 0,-14 4 1 0 0,7 0-101 0 0,0 1 0 0 0,0 1 0 0 0,0 0 0 0 0,1 1 0 0 0,-1 0-1 0 0,2 1 1 0 0,-19 14 0 0 0,19-12-395 0 0,1 1-1 0 0,0 0 1 0 0,0 1-1 0 0,1 1 1 0 0,0 0-1 0 0,-10 17 1 0 0,14-17-1663 0 0,-1 1 0 0 0,1 0 0 0 0,-8 27-1 0 0,7-13-2813 0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7T14:11:28.99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35 1 5513 0 0,'0'0'7782'0'0,"7"33"-7207"0"0,17 106-78 0 0,-23-132-446 0 0,0-1-1 0 0,-1 1 0 0 0,1 0 1 0 0,-1 0-1 0 0,0-1 1 0 0,-1 1-1 0 0,0 0 1 0 0,0 0-1 0 0,0-1 1 0 0,-1 1-1 0 0,-3 10 1 0 0,-2 1 78 0 0,-13 43 150 0 0,-4 13-650 0 0,22-64-670 0 0,0-1 0 0 0,1 0 0 0 0,-1 13 0 0 0,2-22 826 0 0,0 1 1 0 0,0-1-1 0 0,0 1 0 0 0,0-1 0 0 0,0 0 0 0 0,0 1 0 0 0,0-1 0 0 0,1 1 0 0 0,-1-1 1 0 0,0 0-1 0 0,0 1 0 0 0,0-1 0 0 0,0 1 0 0 0,0-1 0 0 0,1 0 0 0 0,-1 1 0 0 0,0-1 1 0 0,0 0-1 0 0,1 1 0 0 0,-1-1 0 0 0,0 0 0 0 0,1 0 0 0 0,-1 1 0 0 0,0-1 0 0 0,1 0 1 0 0,-1 0-1 0 0,0 1 0 0 0,1-1 0 0 0,-1 0 0 0 0,0 0 0 0 0,1 0 0 0 0,-1 0 0 0 0,1 0 1 0 0,-1 1-1 0 0,1-1 0 0 0,0 0-333 0 0,5 2-2015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1B68D-0AE3-4F9A-A925-0F822953DF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15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98D79-D10C-4D3C-ACB0-3905B365BD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15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5F5BA-9520-4D0D-ABE2-9EF0D7FDA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B3FB3-0806-45A4-AFF7-70B273E555E0}" type="datetimeFigureOut">
              <a:rPr lang="en-150" smtClean="0"/>
              <a:t>27/03/2026</a:t>
            </a:fld>
            <a:endParaRPr lang="en-15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5F03E-A411-4585-9C25-AE9923321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F4FE9-14D5-41CB-BDE1-48D11BA38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7A84-57EA-4B4A-9365-C3D2F08DB49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130759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6196B-DEEC-4807-A8CE-C2233412A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15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885D5C-50F9-4842-B7BD-7E32240D3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15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88BB0-9F90-4AA6-B4E6-F2396600D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B3FB3-0806-45A4-AFF7-70B273E555E0}" type="datetimeFigureOut">
              <a:rPr lang="en-150" smtClean="0"/>
              <a:t>27/03/2026</a:t>
            </a:fld>
            <a:endParaRPr lang="en-15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576F6-4EC0-490F-B293-78B5F442C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68BA4D-9BD9-42D8-A1C7-192518E61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7A84-57EA-4B4A-9365-C3D2F08DB49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1069010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612E2D-EF94-4023-AAA6-0FD479C8E1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15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CEC27D-5619-4A4D-90AD-F3ECBED2C0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15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5A6D8D-7621-479D-B92F-EC0A12840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B3FB3-0806-45A4-AFF7-70B273E555E0}" type="datetimeFigureOut">
              <a:rPr lang="en-150" smtClean="0"/>
              <a:t>27/03/2026</a:t>
            </a:fld>
            <a:endParaRPr lang="en-15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69442-5755-4F33-9E28-C0DA454C7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57D64-89C3-4B11-897A-782F12391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7A84-57EA-4B4A-9365-C3D2F08DB49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385554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516AC-B4E0-4820-A1B3-2C085B737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15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0B4B5-0FE8-45E3-A310-6D686617E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15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DEB39-2B92-44B5-B4DD-556C5B02B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B3FB3-0806-45A4-AFF7-70B273E555E0}" type="datetimeFigureOut">
              <a:rPr lang="en-150" smtClean="0"/>
              <a:t>27/03/2026</a:t>
            </a:fld>
            <a:endParaRPr lang="en-15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417FDC-9CCD-4BED-B1E6-A9EC2B85D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39BD1-E566-4C89-B59C-EFA36D61B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7A84-57EA-4B4A-9365-C3D2F08DB49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650874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C9ED0-6022-4E01-BC11-6E38ABEEB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15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37F1ED-4215-4ECB-8ABC-AEA2AFB06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1A45D-C7D8-4DD0-AF8D-F552B7440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B3FB3-0806-45A4-AFF7-70B273E555E0}" type="datetimeFigureOut">
              <a:rPr lang="en-150" smtClean="0"/>
              <a:t>27/03/2026</a:t>
            </a:fld>
            <a:endParaRPr lang="en-15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CA581-595E-4F51-8AD4-AB134ADC1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0ECFE-BE14-48E4-97BA-68216F24D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7A84-57EA-4B4A-9365-C3D2F08DB49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4184115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15D77-B25E-4C76-9583-4C35690CB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15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FF967-5D11-4F39-8BFD-F0962ED996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15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8237D0-FD00-491E-8ECD-B0C95AE20D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15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1F8CE0-8C5B-4AF2-A42C-555263E26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B3FB3-0806-45A4-AFF7-70B273E555E0}" type="datetimeFigureOut">
              <a:rPr lang="en-150" smtClean="0"/>
              <a:t>27/03/2026</a:t>
            </a:fld>
            <a:endParaRPr lang="en-15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A97F30-6159-4A90-A485-F009D13AD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7A3FC9-F14B-4B0E-8C94-BB783A778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7A84-57EA-4B4A-9365-C3D2F08DB49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105792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0D58-D02F-4D38-A428-4C87C7A78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15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D08331-80AF-42AF-87FD-4A1190F2FE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3ECA6E-0446-4894-A089-00F1CC763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15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F8D2F-DECE-4EE4-BCFA-CC94796ED3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DC8370-4522-4923-8C55-755367CCE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15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F8BCC5-5030-4BF1-B63D-18C3DE0A2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B3FB3-0806-45A4-AFF7-70B273E555E0}" type="datetimeFigureOut">
              <a:rPr lang="en-150" smtClean="0"/>
              <a:t>27/03/2026</a:t>
            </a:fld>
            <a:endParaRPr lang="en-15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E946D5-EEE7-475C-81DE-3203768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02E5EA-A8AF-4802-81EE-46779DD96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7A84-57EA-4B4A-9365-C3D2F08DB49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242270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C2402-9F12-40ED-ACBB-BFA3E0A04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15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309A23-23E4-4F2B-B610-A9F13EA5A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B3FB3-0806-45A4-AFF7-70B273E555E0}" type="datetimeFigureOut">
              <a:rPr lang="en-150" smtClean="0"/>
              <a:t>27/03/2026</a:t>
            </a:fld>
            <a:endParaRPr lang="en-15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399A1B-CFFF-411A-A6E9-E23F8C0DB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B7689F-417C-443D-B334-D05121B64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7A84-57EA-4B4A-9365-C3D2F08DB49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4044751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54CA07-11C1-4D41-B43E-14E05676E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B3FB3-0806-45A4-AFF7-70B273E555E0}" type="datetimeFigureOut">
              <a:rPr lang="en-150" smtClean="0"/>
              <a:t>27/03/2026</a:t>
            </a:fld>
            <a:endParaRPr lang="en-15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E230FF-B3DA-47BB-851B-1283BBE40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300807-1CBF-4936-AAC8-6CBBCA3E5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7A84-57EA-4B4A-9365-C3D2F08DB49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1903555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9C259-EBCA-4A90-8792-A3B305D94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15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DBDFA-26DF-4BB7-A809-06C15E4B7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15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37FC9D-1FAA-4457-B68A-DEE0D69CA8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D66AE-5826-4341-8A5A-9ED854C7A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B3FB3-0806-45A4-AFF7-70B273E555E0}" type="datetimeFigureOut">
              <a:rPr lang="en-150" smtClean="0"/>
              <a:t>27/03/2026</a:t>
            </a:fld>
            <a:endParaRPr lang="en-15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78E57F-0217-4BBA-BE0A-E97B23B74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B6C06B-68DC-4AC3-8CED-B7009FA32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7A84-57EA-4B4A-9365-C3D2F08DB49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031629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1335A-2293-4555-AFDC-12EB5B98F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15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B7C904-79D6-4B84-9721-913D202A0C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15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A1CC1-C249-4403-ABCA-BD06604A32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0FB4E2-DFD2-45C2-92C1-8F9373C73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B3FB3-0806-45A4-AFF7-70B273E555E0}" type="datetimeFigureOut">
              <a:rPr lang="en-150" smtClean="0"/>
              <a:t>27/03/2026</a:t>
            </a:fld>
            <a:endParaRPr lang="en-15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2B6C83-C482-48C7-9153-261FFC751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CA97A9-A98E-4907-AF93-0C9811572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7A84-57EA-4B4A-9365-C3D2F08DB49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258975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9ABE2D-3239-4A64-B236-CF04D34D2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15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5EACF6-78DC-41AF-ACAE-36402FBAE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15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E7C7E-B04E-4BBC-8D0B-D492130FE8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B3FB3-0806-45A4-AFF7-70B273E555E0}" type="datetimeFigureOut">
              <a:rPr lang="en-150" smtClean="0"/>
              <a:t>27/03/2026</a:t>
            </a:fld>
            <a:endParaRPr lang="en-15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5DBC3A-71B8-4AAC-B89B-BDAA60AF1A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15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F74C32-0BB5-491F-8232-94E189B102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A7A84-57EA-4B4A-9365-C3D2F08DB49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793140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150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3.xml"/><Relationship Id="rId117" Type="http://schemas.openxmlformats.org/officeDocument/2006/relationships/image" Target="../media/image58.png"/><Relationship Id="rId21" Type="http://schemas.openxmlformats.org/officeDocument/2006/relationships/image" Target="../media/image10.png"/><Relationship Id="rId42" Type="http://schemas.openxmlformats.org/officeDocument/2006/relationships/customXml" Target="../ink/ink21.xml"/><Relationship Id="rId47" Type="http://schemas.openxmlformats.org/officeDocument/2006/relationships/image" Target="../media/image23.png"/><Relationship Id="rId63" Type="http://schemas.openxmlformats.org/officeDocument/2006/relationships/image" Target="../media/image31.png"/><Relationship Id="rId68" Type="http://schemas.openxmlformats.org/officeDocument/2006/relationships/customXml" Target="../ink/ink34.xml"/><Relationship Id="rId84" Type="http://schemas.openxmlformats.org/officeDocument/2006/relationships/customXml" Target="../ink/ink42.xml"/><Relationship Id="rId89" Type="http://schemas.openxmlformats.org/officeDocument/2006/relationships/image" Target="../media/image44.png"/><Relationship Id="rId112" Type="http://schemas.openxmlformats.org/officeDocument/2006/relationships/customXml" Target="../ink/ink56.xml"/><Relationship Id="rId16" Type="http://schemas.openxmlformats.org/officeDocument/2006/relationships/customXml" Target="../ink/ink8.xml"/><Relationship Id="rId107" Type="http://schemas.openxmlformats.org/officeDocument/2006/relationships/image" Target="../media/image53.png"/><Relationship Id="rId11" Type="http://schemas.openxmlformats.org/officeDocument/2006/relationships/image" Target="../media/image5.png"/><Relationship Id="rId32" Type="http://schemas.openxmlformats.org/officeDocument/2006/relationships/customXml" Target="../ink/ink16.xml"/><Relationship Id="rId37" Type="http://schemas.openxmlformats.org/officeDocument/2006/relationships/image" Target="../media/image18.png"/><Relationship Id="rId53" Type="http://schemas.openxmlformats.org/officeDocument/2006/relationships/image" Target="../media/image26.png"/><Relationship Id="rId58" Type="http://schemas.openxmlformats.org/officeDocument/2006/relationships/customXml" Target="../ink/ink29.xml"/><Relationship Id="rId74" Type="http://schemas.openxmlformats.org/officeDocument/2006/relationships/customXml" Target="../ink/ink37.xml"/><Relationship Id="rId79" Type="http://schemas.openxmlformats.org/officeDocument/2006/relationships/image" Target="../media/image39.png"/><Relationship Id="rId102" Type="http://schemas.openxmlformats.org/officeDocument/2006/relationships/customXml" Target="../ink/ink51.xml"/><Relationship Id="rId5" Type="http://schemas.openxmlformats.org/officeDocument/2006/relationships/image" Target="../media/image2.png"/><Relationship Id="rId90" Type="http://schemas.openxmlformats.org/officeDocument/2006/relationships/customXml" Target="../ink/ink45.xml"/><Relationship Id="rId95" Type="http://schemas.openxmlformats.org/officeDocument/2006/relationships/image" Target="../media/image47.png"/><Relationship Id="rId22" Type="http://schemas.openxmlformats.org/officeDocument/2006/relationships/customXml" Target="../ink/ink11.xml"/><Relationship Id="rId27" Type="http://schemas.openxmlformats.org/officeDocument/2006/relationships/image" Target="../media/image13.png"/><Relationship Id="rId43" Type="http://schemas.openxmlformats.org/officeDocument/2006/relationships/image" Target="../media/image21.png"/><Relationship Id="rId48" Type="http://schemas.openxmlformats.org/officeDocument/2006/relationships/customXml" Target="../ink/ink24.xml"/><Relationship Id="rId64" Type="http://schemas.openxmlformats.org/officeDocument/2006/relationships/customXml" Target="../ink/ink32.xml"/><Relationship Id="rId69" Type="http://schemas.openxmlformats.org/officeDocument/2006/relationships/image" Target="../media/image34.png"/><Relationship Id="rId113" Type="http://schemas.openxmlformats.org/officeDocument/2006/relationships/image" Target="../media/image56.png"/><Relationship Id="rId118" Type="http://schemas.openxmlformats.org/officeDocument/2006/relationships/customXml" Target="../ink/ink59.xml"/><Relationship Id="rId80" Type="http://schemas.openxmlformats.org/officeDocument/2006/relationships/customXml" Target="../ink/ink40.xml"/><Relationship Id="rId85" Type="http://schemas.openxmlformats.org/officeDocument/2006/relationships/image" Target="../media/image42.png"/><Relationship Id="rId12" Type="http://schemas.openxmlformats.org/officeDocument/2006/relationships/customXml" Target="../ink/ink6.xml"/><Relationship Id="rId17" Type="http://schemas.openxmlformats.org/officeDocument/2006/relationships/image" Target="../media/image8.png"/><Relationship Id="rId33" Type="http://schemas.openxmlformats.org/officeDocument/2006/relationships/image" Target="../media/image16.png"/><Relationship Id="rId38" Type="http://schemas.openxmlformats.org/officeDocument/2006/relationships/customXml" Target="../ink/ink19.xml"/><Relationship Id="rId59" Type="http://schemas.openxmlformats.org/officeDocument/2006/relationships/image" Target="../media/image29.png"/><Relationship Id="rId103" Type="http://schemas.openxmlformats.org/officeDocument/2006/relationships/image" Target="../media/image51.png"/><Relationship Id="rId108" Type="http://schemas.openxmlformats.org/officeDocument/2006/relationships/customXml" Target="../ink/ink54.xml"/><Relationship Id="rId54" Type="http://schemas.openxmlformats.org/officeDocument/2006/relationships/customXml" Target="../ink/ink27.xml"/><Relationship Id="rId70" Type="http://schemas.openxmlformats.org/officeDocument/2006/relationships/customXml" Target="../ink/ink35.xml"/><Relationship Id="rId75" Type="http://schemas.openxmlformats.org/officeDocument/2006/relationships/image" Target="../media/image37.png"/><Relationship Id="rId91" Type="http://schemas.openxmlformats.org/officeDocument/2006/relationships/image" Target="../media/image45.png"/><Relationship Id="rId96" Type="http://schemas.openxmlformats.org/officeDocument/2006/relationships/customXml" Target="../ink/ink48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23" Type="http://schemas.openxmlformats.org/officeDocument/2006/relationships/image" Target="../media/image11.png"/><Relationship Id="rId28" Type="http://schemas.openxmlformats.org/officeDocument/2006/relationships/customXml" Target="../ink/ink14.xml"/><Relationship Id="rId49" Type="http://schemas.openxmlformats.org/officeDocument/2006/relationships/image" Target="../media/image24.png"/><Relationship Id="rId114" Type="http://schemas.openxmlformats.org/officeDocument/2006/relationships/customXml" Target="../ink/ink57.xml"/><Relationship Id="rId119" Type="http://schemas.openxmlformats.org/officeDocument/2006/relationships/image" Target="../media/image59.png"/><Relationship Id="rId44" Type="http://schemas.openxmlformats.org/officeDocument/2006/relationships/customXml" Target="../ink/ink22.xml"/><Relationship Id="rId60" Type="http://schemas.openxmlformats.org/officeDocument/2006/relationships/customXml" Target="../ink/ink30.xml"/><Relationship Id="rId65" Type="http://schemas.openxmlformats.org/officeDocument/2006/relationships/image" Target="../media/image32.png"/><Relationship Id="rId81" Type="http://schemas.openxmlformats.org/officeDocument/2006/relationships/image" Target="../media/image40.png"/><Relationship Id="rId86" Type="http://schemas.openxmlformats.org/officeDocument/2006/relationships/customXml" Target="../ink/ink43.xml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13" Type="http://schemas.openxmlformats.org/officeDocument/2006/relationships/image" Target="../media/image6.png"/><Relationship Id="rId18" Type="http://schemas.openxmlformats.org/officeDocument/2006/relationships/customXml" Target="../ink/ink9.xml"/><Relationship Id="rId39" Type="http://schemas.openxmlformats.org/officeDocument/2006/relationships/image" Target="../media/image19.png"/><Relationship Id="rId109" Type="http://schemas.openxmlformats.org/officeDocument/2006/relationships/image" Target="../media/image54.png"/><Relationship Id="rId34" Type="http://schemas.openxmlformats.org/officeDocument/2006/relationships/customXml" Target="../ink/ink17.xml"/><Relationship Id="rId50" Type="http://schemas.openxmlformats.org/officeDocument/2006/relationships/customXml" Target="../ink/ink25.xml"/><Relationship Id="rId55" Type="http://schemas.openxmlformats.org/officeDocument/2006/relationships/image" Target="../media/image27.png"/><Relationship Id="rId76" Type="http://schemas.openxmlformats.org/officeDocument/2006/relationships/customXml" Target="../ink/ink38.xml"/><Relationship Id="rId97" Type="http://schemas.openxmlformats.org/officeDocument/2006/relationships/image" Target="../media/image48.png"/><Relationship Id="rId104" Type="http://schemas.openxmlformats.org/officeDocument/2006/relationships/customXml" Target="../ink/ink52.xml"/><Relationship Id="rId120" Type="http://schemas.openxmlformats.org/officeDocument/2006/relationships/customXml" Target="../ink/ink60.xml"/><Relationship Id="rId7" Type="http://schemas.openxmlformats.org/officeDocument/2006/relationships/image" Target="../media/image3.png"/><Relationship Id="rId71" Type="http://schemas.openxmlformats.org/officeDocument/2006/relationships/image" Target="../media/image35.png"/><Relationship Id="rId92" Type="http://schemas.openxmlformats.org/officeDocument/2006/relationships/customXml" Target="../ink/ink46.xml"/><Relationship Id="rId2" Type="http://schemas.openxmlformats.org/officeDocument/2006/relationships/customXml" Target="../ink/ink1.xml"/><Relationship Id="rId29" Type="http://schemas.openxmlformats.org/officeDocument/2006/relationships/image" Target="../media/image14.png"/><Relationship Id="rId24" Type="http://schemas.openxmlformats.org/officeDocument/2006/relationships/customXml" Target="../ink/ink12.xml"/><Relationship Id="rId40" Type="http://schemas.openxmlformats.org/officeDocument/2006/relationships/customXml" Target="../ink/ink20.xml"/><Relationship Id="rId45" Type="http://schemas.openxmlformats.org/officeDocument/2006/relationships/image" Target="../media/image22.png"/><Relationship Id="rId66" Type="http://schemas.openxmlformats.org/officeDocument/2006/relationships/customXml" Target="../ink/ink33.xml"/><Relationship Id="rId87" Type="http://schemas.openxmlformats.org/officeDocument/2006/relationships/image" Target="../media/image43.png"/><Relationship Id="rId110" Type="http://schemas.openxmlformats.org/officeDocument/2006/relationships/customXml" Target="../ink/ink55.xml"/><Relationship Id="rId115" Type="http://schemas.openxmlformats.org/officeDocument/2006/relationships/image" Target="../media/image57.png"/><Relationship Id="rId61" Type="http://schemas.openxmlformats.org/officeDocument/2006/relationships/image" Target="../media/image30.png"/><Relationship Id="rId82" Type="http://schemas.openxmlformats.org/officeDocument/2006/relationships/customXml" Target="../ink/ink41.xml"/><Relationship Id="rId19" Type="http://schemas.openxmlformats.org/officeDocument/2006/relationships/image" Target="../media/image9.png"/><Relationship Id="rId14" Type="http://schemas.openxmlformats.org/officeDocument/2006/relationships/customXml" Target="../ink/ink7.xml"/><Relationship Id="rId30" Type="http://schemas.openxmlformats.org/officeDocument/2006/relationships/customXml" Target="../ink/ink15.xml"/><Relationship Id="rId35" Type="http://schemas.openxmlformats.org/officeDocument/2006/relationships/image" Target="../media/image17.png"/><Relationship Id="rId56" Type="http://schemas.openxmlformats.org/officeDocument/2006/relationships/customXml" Target="../ink/ink28.xml"/><Relationship Id="rId77" Type="http://schemas.openxmlformats.org/officeDocument/2006/relationships/image" Target="../media/image38.png"/><Relationship Id="rId100" Type="http://schemas.openxmlformats.org/officeDocument/2006/relationships/customXml" Target="../ink/ink50.xml"/><Relationship Id="rId105" Type="http://schemas.openxmlformats.org/officeDocument/2006/relationships/image" Target="../media/image52.png"/><Relationship Id="rId8" Type="http://schemas.openxmlformats.org/officeDocument/2006/relationships/customXml" Target="../ink/ink4.xml"/><Relationship Id="rId51" Type="http://schemas.openxmlformats.org/officeDocument/2006/relationships/image" Target="../media/image25.png"/><Relationship Id="rId72" Type="http://schemas.openxmlformats.org/officeDocument/2006/relationships/customXml" Target="../ink/ink36.xml"/><Relationship Id="rId93" Type="http://schemas.openxmlformats.org/officeDocument/2006/relationships/image" Target="../media/image46.png"/><Relationship Id="rId98" Type="http://schemas.openxmlformats.org/officeDocument/2006/relationships/customXml" Target="../ink/ink49.xml"/><Relationship Id="rId121" Type="http://schemas.openxmlformats.org/officeDocument/2006/relationships/image" Target="../media/image60.png"/><Relationship Id="rId3" Type="http://schemas.openxmlformats.org/officeDocument/2006/relationships/image" Target="../media/image1.png"/><Relationship Id="rId25" Type="http://schemas.openxmlformats.org/officeDocument/2006/relationships/image" Target="../media/image12.png"/><Relationship Id="rId46" Type="http://schemas.openxmlformats.org/officeDocument/2006/relationships/customXml" Target="../ink/ink23.xml"/><Relationship Id="rId67" Type="http://schemas.openxmlformats.org/officeDocument/2006/relationships/image" Target="../media/image33.png"/><Relationship Id="rId116" Type="http://schemas.openxmlformats.org/officeDocument/2006/relationships/customXml" Target="../ink/ink58.xml"/><Relationship Id="rId20" Type="http://schemas.openxmlformats.org/officeDocument/2006/relationships/customXml" Target="../ink/ink10.xml"/><Relationship Id="rId41" Type="http://schemas.openxmlformats.org/officeDocument/2006/relationships/image" Target="../media/image20.png"/><Relationship Id="rId62" Type="http://schemas.openxmlformats.org/officeDocument/2006/relationships/customXml" Target="../ink/ink31.xml"/><Relationship Id="rId83" Type="http://schemas.openxmlformats.org/officeDocument/2006/relationships/image" Target="../media/image41.png"/><Relationship Id="rId88" Type="http://schemas.openxmlformats.org/officeDocument/2006/relationships/customXml" Target="../ink/ink44.xml"/><Relationship Id="rId111" Type="http://schemas.openxmlformats.org/officeDocument/2006/relationships/image" Target="../media/image55.png"/><Relationship Id="rId15" Type="http://schemas.openxmlformats.org/officeDocument/2006/relationships/image" Target="../media/image7.png"/><Relationship Id="rId36" Type="http://schemas.openxmlformats.org/officeDocument/2006/relationships/customXml" Target="../ink/ink18.xml"/><Relationship Id="rId57" Type="http://schemas.openxmlformats.org/officeDocument/2006/relationships/image" Target="../media/image28.png"/><Relationship Id="rId106" Type="http://schemas.openxmlformats.org/officeDocument/2006/relationships/customXml" Target="../ink/ink53.xml"/><Relationship Id="rId10" Type="http://schemas.openxmlformats.org/officeDocument/2006/relationships/customXml" Target="../ink/ink5.xml"/><Relationship Id="rId31" Type="http://schemas.openxmlformats.org/officeDocument/2006/relationships/image" Target="../media/image15.png"/><Relationship Id="rId52" Type="http://schemas.openxmlformats.org/officeDocument/2006/relationships/customXml" Target="../ink/ink26.xml"/><Relationship Id="rId73" Type="http://schemas.openxmlformats.org/officeDocument/2006/relationships/image" Target="../media/image36.png"/><Relationship Id="rId78" Type="http://schemas.openxmlformats.org/officeDocument/2006/relationships/customXml" Target="../ink/ink39.xml"/><Relationship Id="rId94" Type="http://schemas.openxmlformats.org/officeDocument/2006/relationships/customXml" Target="../ink/ink47.xml"/><Relationship Id="rId99" Type="http://schemas.openxmlformats.org/officeDocument/2006/relationships/image" Target="../media/image49.png"/><Relationship Id="rId101" Type="http://schemas.openxmlformats.org/officeDocument/2006/relationships/image" Target="../media/image50.png"/></Relationships>
</file>

<file path=ppt/slides/_rels/slide4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118.png"/><Relationship Id="rId299" Type="http://schemas.openxmlformats.org/officeDocument/2006/relationships/image" Target="../media/image209.png"/><Relationship Id="rId21" Type="http://schemas.openxmlformats.org/officeDocument/2006/relationships/image" Target="../media/image70.png"/><Relationship Id="rId63" Type="http://schemas.openxmlformats.org/officeDocument/2006/relationships/image" Target="../media/image91.png"/><Relationship Id="rId159" Type="http://schemas.openxmlformats.org/officeDocument/2006/relationships/image" Target="../media/image139.png"/><Relationship Id="rId324" Type="http://schemas.openxmlformats.org/officeDocument/2006/relationships/customXml" Target="../ink/ink222.xml"/><Relationship Id="rId170" Type="http://schemas.openxmlformats.org/officeDocument/2006/relationships/customXml" Target="../ink/ink145.xml"/><Relationship Id="rId226" Type="http://schemas.openxmlformats.org/officeDocument/2006/relationships/customXml" Target="../ink/ink173.xml"/><Relationship Id="rId268" Type="http://schemas.openxmlformats.org/officeDocument/2006/relationships/customXml" Target="../ink/ink194.xml"/><Relationship Id="rId32" Type="http://schemas.openxmlformats.org/officeDocument/2006/relationships/customXml" Target="../ink/ink76.xml"/><Relationship Id="rId74" Type="http://schemas.openxmlformats.org/officeDocument/2006/relationships/customXml" Target="../ink/ink97.xml"/><Relationship Id="rId128" Type="http://schemas.openxmlformats.org/officeDocument/2006/relationships/customXml" Target="../ink/ink124.xml"/><Relationship Id="rId335" Type="http://schemas.openxmlformats.org/officeDocument/2006/relationships/image" Target="../media/image227.png"/><Relationship Id="rId5" Type="http://schemas.openxmlformats.org/officeDocument/2006/relationships/image" Target="../media/image62.png"/><Relationship Id="rId181" Type="http://schemas.openxmlformats.org/officeDocument/2006/relationships/image" Target="../media/image150.png"/><Relationship Id="rId237" Type="http://schemas.openxmlformats.org/officeDocument/2006/relationships/image" Target="../media/image178.png"/><Relationship Id="rId279" Type="http://schemas.openxmlformats.org/officeDocument/2006/relationships/image" Target="../media/image199.png"/><Relationship Id="rId43" Type="http://schemas.openxmlformats.org/officeDocument/2006/relationships/image" Target="../media/image81.png"/><Relationship Id="rId139" Type="http://schemas.openxmlformats.org/officeDocument/2006/relationships/image" Target="../media/image129.png"/><Relationship Id="rId290" Type="http://schemas.openxmlformats.org/officeDocument/2006/relationships/customXml" Target="../ink/ink205.xml"/><Relationship Id="rId304" Type="http://schemas.openxmlformats.org/officeDocument/2006/relationships/customXml" Target="../ink/ink212.xml"/><Relationship Id="rId346" Type="http://schemas.openxmlformats.org/officeDocument/2006/relationships/customXml" Target="../ink/ink233.xml"/><Relationship Id="rId85" Type="http://schemas.openxmlformats.org/officeDocument/2006/relationships/image" Target="../media/image102.png"/><Relationship Id="rId150" Type="http://schemas.openxmlformats.org/officeDocument/2006/relationships/customXml" Target="../ink/ink135.xml"/><Relationship Id="rId192" Type="http://schemas.openxmlformats.org/officeDocument/2006/relationships/customXml" Target="../ink/ink156.xml"/><Relationship Id="rId206" Type="http://schemas.openxmlformats.org/officeDocument/2006/relationships/customXml" Target="../ink/ink163.xml"/><Relationship Id="rId248" Type="http://schemas.openxmlformats.org/officeDocument/2006/relationships/customXml" Target="../ink/ink184.xml"/><Relationship Id="rId12" Type="http://schemas.openxmlformats.org/officeDocument/2006/relationships/customXml" Target="../ink/ink66.xml"/><Relationship Id="rId108" Type="http://schemas.openxmlformats.org/officeDocument/2006/relationships/customXml" Target="../ink/ink114.xml"/><Relationship Id="rId315" Type="http://schemas.openxmlformats.org/officeDocument/2006/relationships/image" Target="../media/image217.png"/><Relationship Id="rId357" Type="http://schemas.openxmlformats.org/officeDocument/2006/relationships/image" Target="../media/image238.png"/><Relationship Id="rId54" Type="http://schemas.openxmlformats.org/officeDocument/2006/relationships/customXml" Target="../ink/ink87.xml"/><Relationship Id="rId96" Type="http://schemas.openxmlformats.org/officeDocument/2006/relationships/customXml" Target="../ink/ink108.xml"/><Relationship Id="rId161" Type="http://schemas.openxmlformats.org/officeDocument/2006/relationships/image" Target="../media/image140.png"/><Relationship Id="rId217" Type="http://schemas.openxmlformats.org/officeDocument/2006/relationships/image" Target="../media/image168.png"/><Relationship Id="rId259" Type="http://schemas.openxmlformats.org/officeDocument/2006/relationships/image" Target="../media/image189.png"/><Relationship Id="rId23" Type="http://schemas.openxmlformats.org/officeDocument/2006/relationships/image" Target="../media/image71.png"/><Relationship Id="rId119" Type="http://schemas.openxmlformats.org/officeDocument/2006/relationships/image" Target="../media/image119.png"/><Relationship Id="rId270" Type="http://schemas.openxmlformats.org/officeDocument/2006/relationships/customXml" Target="../ink/ink195.xml"/><Relationship Id="rId326" Type="http://schemas.openxmlformats.org/officeDocument/2006/relationships/customXml" Target="../ink/ink223.xml"/><Relationship Id="rId65" Type="http://schemas.openxmlformats.org/officeDocument/2006/relationships/image" Target="../media/image92.png"/><Relationship Id="rId130" Type="http://schemas.openxmlformats.org/officeDocument/2006/relationships/customXml" Target="../ink/ink125.xml"/><Relationship Id="rId172" Type="http://schemas.openxmlformats.org/officeDocument/2006/relationships/customXml" Target="../ink/ink146.xml"/><Relationship Id="rId228" Type="http://schemas.openxmlformats.org/officeDocument/2006/relationships/customXml" Target="../ink/ink174.xml"/><Relationship Id="rId281" Type="http://schemas.openxmlformats.org/officeDocument/2006/relationships/image" Target="../media/image200.png"/><Relationship Id="rId337" Type="http://schemas.openxmlformats.org/officeDocument/2006/relationships/image" Target="../media/image228.png"/><Relationship Id="rId34" Type="http://schemas.openxmlformats.org/officeDocument/2006/relationships/customXml" Target="../ink/ink77.xml"/><Relationship Id="rId76" Type="http://schemas.openxmlformats.org/officeDocument/2006/relationships/customXml" Target="../ink/ink98.xml"/><Relationship Id="rId141" Type="http://schemas.openxmlformats.org/officeDocument/2006/relationships/image" Target="../media/image130.png"/><Relationship Id="rId7" Type="http://schemas.openxmlformats.org/officeDocument/2006/relationships/image" Target="../media/image63.png"/><Relationship Id="rId183" Type="http://schemas.openxmlformats.org/officeDocument/2006/relationships/image" Target="../media/image151.png"/><Relationship Id="rId239" Type="http://schemas.openxmlformats.org/officeDocument/2006/relationships/image" Target="../media/image179.png"/><Relationship Id="rId250" Type="http://schemas.openxmlformats.org/officeDocument/2006/relationships/customXml" Target="../ink/ink185.xml"/><Relationship Id="rId292" Type="http://schemas.openxmlformats.org/officeDocument/2006/relationships/customXml" Target="../ink/ink206.xml"/><Relationship Id="rId306" Type="http://schemas.openxmlformats.org/officeDocument/2006/relationships/customXml" Target="../ink/ink213.xml"/><Relationship Id="rId45" Type="http://schemas.openxmlformats.org/officeDocument/2006/relationships/image" Target="../media/image82.png"/><Relationship Id="rId87" Type="http://schemas.openxmlformats.org/officeDocument/2006/relationships/image" Target="../media/image103.png"/><Relationship Id="rId110" Type="http://schemas.openxmlformats.org/officeDocument/2006/relationships/customXml" Target="../ink/ink115.xml"/><Relationship Id="rId348" Type="http://schemas.openxmlformats.org/officeDocument/2006/relationships/customXml" Target="../ink/ink234.xml"/><Relationship Id="rId152" Type="http://schemas.openxmlformats.org/officeDocument/2006/relationships/customXml" Target="../ink/ink136.xml"/><Relationship Id="rId194" Type="http://schemas.openxmlformats.org/officeDocument/2006/relationships/customXml" Target="../ink/ink157.xml"/><Relationship Id="rId208" Type="http://schemas.openxmlformats.org/officeDocument/2006/relationships/customXml" Target="../ink/ink164.xml"/><Relationship Id="rId261" Type="http://schemas.openxmlformats.org/officeDocument/2006/relationships/image" Target="../media/image190.png"/><Relationship Id="rId14" Type="http://schemas.openxmlformats.org/officeDocument/2006/relationships/customXml" Target="../ink/ink67.xml"/><Relationship Id="rId56" Type="http://schemas.openxmlformats.org/officeDocument/2006/relationships/customXml" Target="../ink/ink88.xml"/><Relationship Id="rId317" Type="http://schemas.openxmlformats.org/officeDocument/2006/relationships/image" Target="../media/image218.png"/><Relationship Id="rId359" Type="http://schemas.openxmlformats.org/officeDocument/2006/relationships/image" Target="../media/image239.png"/><Relationship Id="rId98" Type="http://schemas.openxmlformats.org/officeDocument/2006/relationships/customXml" Target="../ink/ink109.xml"/><Relationship Id="rId121" Type="http://schemas.openxmlformats.org/officeDocument/2006/relationships/image" Target="../media/image120.png"/><Relationship Id="rId163" Type="http://schemas.openxmlformats.org/officeDocument/2006/relationships/image" Target="../media/image141.png"/><Relationship Id="rId219" Type="http://schemas.openxmlformats.org/officeDocument/2006/relationships/image" Target="../media/image169.png"/><Relationship Id="rId230" Type="http://schemas.openxmlformats.org/officeDocument/2006/relationships/customXml" Target="../ink/ink175.xml"/><Relationship Id="rId25" Type="http://schemas.openxmlformats.org/officeDocument/2006/relationships/image" Target="../media/image72.png"/><Relationship Id="rId67" Type="http://schemas.openxmlformats.org/officeDocument/2006/relationships/image" Target="../media/image93.png"/><Relationship Id="rId272" Type="http://schemas.openxmlformats.org/officeDocument/2006/relationships/customXml" Target="../ink/ink196.xml"/><Relationship Id="rId328" Type="http://schemas.openxmlformats.org/officeDocument/2006/relationships/customXml" Target="../ink/ink224.xml"/><Relationship Id="rId88" Type="http://schemas.openxmlformats.org/officeDocument/2006/relationships/customXml" Target="../ink/ink104.xml"/><Relationship Id="rId111" Type="http://schemas.openxmlformats.org/officeDocument/2006/relationships/image" Target="../media/image115.png"/><Relationship Id="rId132" Type="http://schemas.openxmlformats.org/officeDocument/2006/relationships/customXml" Target="../ink/ink126.xml"/><Relationship Id="rId153" Type="http://schemas.openxmlformats.org/officeDocument/2006/relationships/image" Target="../media/image136.png"/><Relationship Id="rId174" Type="http://schemas.openxmlformats.org/officeDocument/2006/relationships/customXml" Target="../ink/ink147.xml"/><Relationship Id="rId195" Type="http://schemas.openxmlformats.org/officeDocument/2006/relationships/image" Target="../media/image157.png"/><Relationship Id="rId209" Type="http://schemas.openxmlformats.org/officeDocument/2006/relationships/image" Target="../media/image164.png"/><Relationship Id="rId360" Type="http://schemas.openxmlformats.org/officeDocument/2006/relationships/customXml" Target="../ink/ink240.xml"/><Relationship Id="rId220" Type="http://schemas.openxmlformats.org/officeDocument/2006/relationships/customXml" Target="../ink/ink170.xml"/><Relationship Id="rId241" Type="http://schemas.openxmlformats.org/officeDocument/2006/relationships/image" Target="../media/image180.png"/><Relationship Id="rId15" Type="http://schemas.openxmlformats.org/officeDocument/2006/relationships/image" Target="../media/image67.png"/><Relationship Id="rId36" Type="http://schemas.openxmlformats.org/officeDocument/2006/relationships/customXml" Target="../ink/ink78.xml"/><Relationship Id="rId57" Type="http://schemas.openxmlformats.org/officeDocument/2006/relationships/image" Target="../media/image88.png"/><Relationship Id="rId262" Type="http://schemas.openxmlformats.org/officeDocument/2006/relationships/customXml" Target="../ink/ink191.xml"/><Relationship Id="rId283" Type="http://schemas.openxmlformats.org/officeDocument/2006/relationships/image" Target="../media/image201.png"/><Relationship Id="rId318" Type="http://schemas.openxmlformats.org/officeDocument/2006/relationships/customXml" Target="../ink/ink219.xml"/><Relationship Id="rId339" Type="http://schemas.openxmlformats.org/officeDocument/2006/relationships/image" Target="../media/image229.png"/><Relationship Id="rId78" Type="http://schemas.openxmlformats.org/officeDocument/2006/relationships/customXml" Target="../ink/ink99.xml"/><Relationship Id="rId99" Type="http://schemas.openxmlformats.org/officeDocument/2006/relationships/image" Target="../media/image109.png"/><Relationship Id="rId101" Type="http://schemas.openxmlformats.org/officeDocument/2006/relationships/image" Target="../media/image110.png"/><Relationship Id="rId122" Type="http://schemas.openxmlformats.org/officeDocument/2006/relationships/customXml" Target="../ink/ink121.xml"/><Relationship Id="rId143" Type="http://schemas.openxmlformats.org/officeDocument/2006/relationships/image" Target="../media/image131.png"/><Relationship Id="rId164" Type="http://schemas.openxmlformats.org/officeDocument/2006/relationships/customXml" Target="../ink/ink142.xml"/><Relationship Id="rId185" Type="http://schemas.openxmlformats.org/officeDocument/2006/relationships/image" Target="../media/image152.png"/><Relationship Id="rId350" Type="http://schemas.openxmlformats.org/officeDocument/2006/relationships/customXml" Target="../ink/ink235.xml"/><Relationship Id="rId9" Type="http://schemas.openxmlformats.org/officeDocument/2006/relationships/image" Target="../media/image64.png"/><Relationship Id="rId210" Type="http://schemas.openxmlformats.org/officeDocument/2006/relationships/customXml" Target="../ink/ink165.xml"/><Relationship Id="rId26" Type="http://schemas.openxmlformats.org/officeDocument/2006/relationships/customXml" Target="../ink/ink73.xml"/><Relationship Id="rId231" Type="http://schemas.openxmlformats.org/officeDocument/2006/relationships/image" Target="../media/image175.png"/><Relationship Id="rId252" Type="http://schemas.openxmlformats.org/officeDocument/2006/relationships/customXml" Target="../ink/ink186.xml"/><Relationship Id="rId273" Type="http://schemas.openxmlformats.org/officeDocument/2006/relationships/image" Target="../media/image196.png"/><Relationship Id="rId294" Type="http://schemas.openxmlformats.org/officeDocument/2006/relationships/customXml" Target="../ink/ink207.xml"/><Relationship Id="rId308" Type="http://schemas.openxmlformats.org/officeDocument/2006/relationships/customXml" Target="../ink/ink214.xml"/><Relationship Id="rId329" Type="http://schemas.openxmlformats.org/officeDocument/2006/relationships/image" Target="../media/image224.png"/><Relationship Id="rId47" Type="http://schemas.openxmlformats.org/officeDocument/2006/relationships/image" Target="../media/image83.png"/><Relationship Id="rId68" Type="http://schemas.openxmlformats.org/officeDocument/2006/relationships/customXml" Target="../ink/ink94.xml"/><Relationship Id="rId89" Type="http://schemas.openxmlformats.org/officeDocument/2006/relationships/image" Target="../media/image104.png"/><Relationship Id="rId112" Type="http://schemas.openxmlformats.org/officeDocument/2006/relationships/customXml" Target="../ink/ink116.xml"/><Relationship Id="rId133" Type="http://schemas.openxmlformats.org/officeDocument/2006/relationships/image" Target="../media/image126.png"/><Relationship Id="rId154" Type="http://schemas.openxmlformats.org/officeDocument/2006/relationships/customXml" Target="../ink/ink137.xml"/><Relationship Id="rId175" Type="http://schemas.openxmlformats.org/officeDocument/2006/relationships/image" Target="../media/image147.png"/><Relationship Id="rId340" Type="http://schemas.openxmlformats.org/officeDocument/2006/relationships/customXml" Target="../ink/ink230.xml"/><Relationship Id="rId361" Type="http://schemas.openxmlformats.org/officeDocument/2006/relationships/image" Target="../media/image240.png"/><Relationship Id="rId196" Type="http://schemas.openxmlformats.org/officeDocument/2006/relationships/customXml" Target="../ink/ink158.xml"/><Relationship Id="rId200" Type="http://schemas.openxmlformats.org/officeDocument/2006/relationships/customXml" Target="../ink/ink160.xml"/><Relationship Id="rId16" Type="http://schemas.openxmlformats.org/officeDocument/2006/relationships/customXml" Target="../ink/ink68.xml"/><Relationship Id="rId221" Type="http://schemas.openxmlformats.org/officeDocument/2006/relationships/image" Target="../media/image170.png"/><Relationship Id="rId242" Type="http://schemas.openxmlformats.org/officeDocument/2006/relationships/customXml" Target="../ink/ink181.xml"/><Relationship Id="rId263" Type="http://schemas.openxmlformats.org/officeDocument/2006/relationships/image" Target="../media/image191.png"/><Relationship Id="rId284" Type="http://schemas.openxmlformats.org/officeDocument/2006/relationships/customXml" Target="../ink/ink202.xml"/><Relationship Id="rId319" Type="http://schemas.openxmlformats.org/officeDocument/2006/relationships/image" Target="../media/image219.png"/><Relationship Id="rId37" Type="http://schemas.openxmlformats.org/officeDocument/2006/relationships/image" Target="../media/image78.png"/><Relationship Id="rId58" Type="http://schemas.openxmlformats.org/officeDocument/2006/relationships/customXml" Target="../ink/ink89.xml"/><Relationship Id="rId79" Type="http://schemas.openxmlformats.org/officeDocument/2006/relationships/image" Target="../media/image99.png"/><Relationship Id="rId102" Type="http://schemas.openxmlformats.org/officeDocument/2006/relationships/customXml" Target="../ink/ink111.xml"/><Relationship Id="rId123" Type="http://schemas.openxmlformats.org/officeDocument/2006/relationships/image" Target="../media/image121.png"/><Relationship Id="rId144" Type="http://schemas.openxmlformats.org/officeDocument/2006/relationships/customXml" Target="../ink/ink132.xml"/><Relationship Id="rId330" Type="http://schemas.openxmlformats.org/officeDocument/2006/relationships/customXml" Target="../ink/ink225.xml"/><Relationship Id="rId90" Type="http://schemas.openxmlformats.org/officeDocument/2006/relationships/customXml" Target="../ink/ink105.xml"/><Relationship Id="rId165" Type="http://schemas.openxmlformats.org/officeDocument/2006/relationships/image" Target="../media/image142.png"/><Relationship Id="rId186" Type="http://schemas.openxmlformats.org/officeDocument/2006/relationships/customXml" Target="../ink/ink153.xml"/><Relationship Id="rId351" Type="http://schemas.openxmlformats.org/officeDocument/2006/relationships/image" Target="../media/image235.png"/><Relationship Id="rId211" Type="http://schemas.openxmlformats.org/officeDocument/2006/relationships/image" Target="../media/image165.png"/><Relationship Id="rId232" Type="http://schemas.openxmlformats.org/officeDocument/2006/relationships/customXml" Target="../ink/ink176.xml"/><Relationship Id="rId253" Type="http://schemas.openxmlformats.org/officeDocument/2006/relationships/image" Target="../media/image186.png"/><Relationship Id="rId274" Type="http://schemas.openxmlformats.org/officeDocument/2006/relationships/customXml" Target="../ink/ink197.xml"/><Relationship Id="rId295" Type="http://schemas.openxmlformats.org/officeDocument/2006/relationships/image" Target="../media/image207.png"/><Relationship Id="rId309" Type="http://schemas.openxmlformats.org/officeDocument/2006/relationships/image" Target="../media/image214.png"/><Relationship Id="rId27" Type="http://schemas.openxmlformats.org/officeDocument/2006/relationships/image" Target="../media/image73.png"/><Relationship Id="rId48" Type="http://schemas.openxmlformats.org/officeDocument/2006/relationships/customXml" Target="../ink/ink84.xml"/><Relationship Id="rId69" Type="http://schemas.openxmlformats.org/officeDocument/2006/relationships/image" Target="../media/image94.png"/><Relationship Id="rId113" Type="http://schemas.openxmlformats.org/officeDocument/2006/relationships/image" Target="../media/image116.png"/><Relationship Id="rId134" Type="http://schemas.openxmlformats.org/officeDocument/2006/relationships/customXml" Target="../ink/ink127.xml"/><Relationship Id="rId320" Type="http://schemas.openxmlformats.org/officeDocument/2006/relationships/customXml" Target="../ink/ink220.xml"/><Relationship Id="rId80" Type="http://schemas.openxmlformats.org/officeDocument/2006/relationships/customXml" Target="../ink/ink100.xml"/><Relationship Id="rId155" Type="http://schemas.openxmlformats.org/officeDocument/2006/relationships/image" Target="../media/image137.png"/><Relationship Id="rId176" Type="http://schemas.openxmlformats.org/officeDocument/2006/relationships/customXml" Target="../ink/ink148.xml"/><Relationship Id="rId197" Type="http://schemas.openxmlformats.org/officeDocument/2006/relationships/image" Target="../media/image158.png"/><Relationship Id="rId341" Type="http://schemas.openxmlformats.org/officeDocument/2006/relationships/image" Target="../media/image230.png"/><Relationship Id="rId362" Type="http://schemas.openxmlformats.org/officeDocument/2006/relationships/customXml" Target="../ink/ink241.xml"/><Relationship Id="rId201" Type="http://schemas.openxmlformats.org/officeDocument/2006/relationships/image" Target="../media/image160.png"/><Relationship Id="rId222" Type="http://schemas.openxmlformats.org/officeDocument/2006/relationships/customXml" Target="../ink/ink171.xml"/><Relationship Id="rId243" Type="http://schemas.openxmlformats.org/officeDocument/2006/relationships/image" Target="../media/image181.png"/><Relationship Id="rId264" Type="http://schemas.openxmlformats.org/officeDocument/2006/relationships/customXml" Target="../ink/ink192.xml"/><Relationship Id="rId285" Type="http://schemas.openxmlformats.org/officeDocument/2006/relationships/image" Target="../media/image202.png"/><Relationship Id="rId17" Type="http://schemas.openxmlformats.org/officeDocument/2006/relationships/image" Target="../media/image68.png"/><Relationship Id="rId38" Type="http://schemas.openxmlformats.org/officeDocument/2006/relationships/customXml" Target="../ink/ink79.xml"/><Relationship Id="rId59" Type="http://schemas.openxmlformats.org/officeDocument/2006/relationships/image" Target="../media/image89.png"/><Relationship Id="rId103" Type="http://schemas.openxmlformats.org/officeDocument/2006/relationships/image" Target="../media/image111.png"/><Relationship Id="rId124" Type="http://schemas.openxmlformats.org/officeDocument/2006/relationships/customXml" Target="../ink/ink122.xml"/><Relationship Id="rId310" Type="http://schemas.openxmlformats.org/officeDocument/2006/relationships/customXml" Target="../ink/ink215.xml"/><Relationship Id="rId70" Type="http://schemas.openxmlformats.org/officeDocument/2006/relationships/customXml" Target="../ink/ink95.xml"/><Relationship Id="rId91" Type="http://schemas.openxmlformats.org/officeDocument/2006/relationships/image" Target="../media/image105.png"/><Relationship Id="rId145" Type="http://schemas.openxmlformats.org/officeDocument/2006/relationships/image" Target="../media/image132.png"/><Relationship Id="rId166" Type="http://schemas.openxmlformats.org/officeDocument/2006/relationships/customXml" Target="../ink/ink143.xml"/><Relationship Id="rId187" Type="http://schemas.openxmlformats.org/officeDocument/2006/relationships/image" Target="../media/image153.png"/><Relationship Id="rId331" Type="http://schemas.openxmlformats.org/officeDocument/2006/relationships/image" Target="../media/image225.png"/><Relationship Id="rId352" Type="http://schemas.openxmlformats.org/officeDocument/2006/relationships/customXml" Target="../ink/ink236.xml"/><Relationship Id="rId1" Type="http://schemas.openxmlformats.org/officeDocument/2006/relationships/slideLayout" Target="../slideLayouts/slideLayout2.xml"/><Relationship Id="rId212" Type="http://schemas.openxmlformats.org/officeDocument/2006/relationships/customXml" Target="../ink/ink166.xml"/><Relationship Id="rId233" Type="http://schemas.openxmlformats.org/officeDocument/2006/relationships/image" Target="../media/image176.png"/><Relationship Id="rId254" Type="http://schemas.openxmlformats.org/officeDocument/2006/relationships/customXml" Target="../ink/ink187.xml"/><Relationship Id="rId28" Type="http://schemas.openxmlformats.org/officeDocument/2006/relationships/customXml" Target="../ink/ink74.xml"/><Relationship Id="rId49" Type="http://schemas.openxmlformats.org/officeDocument/2006/relationships/image" Target="../media/image84.png"/><Relationship Id="rId114" Type="http://schemas.openxmlformats.org/officeDocument/2006/relationships/customXml" Target="../ink/ink117.xml"/><Relationship Id="rId275" Type="http://schemas.openxmlformats.org/officeDocument/2006/relationships/image" Target="../media/image197.png"/><Relationship Id="rId296" Type="http://schemas.openxmlformats.org/officeDocument/2006/relationships/customXml" Target="../ink/ink208.xml"/><Relationship Id="rId300" Type="http://schemas.openxmlformats.org/officeDocument/2006/relationships/customXml" Target="../ink/ink210.xml"/><Relationship Id="rId60" Type="http://schemas.openxmlformats.org/officeDocument/2006/relationships/customXml" Target="../ink/ink90.xml"/><Relationship Id="rId81" Type="http://schemas.openxmlformats.org/officeDocument/2006/relationships/image" Target="../media/image100.png"/><Relationship Id="rId135" Type="http://schemas.openxmlformats.org/officeDocument/2006/relationships/image" Target="../media/image127.png"/><Relationship Id="rId156" Type="http://schemas.openxmlformats.org/officeDocument/2006/relationships/customXml" Target="../ink/ink138.xml"/><Relationship Id="rId177" Type="http://schemas.openxmlformats.org/officeDocument/2006/relationships/image" Target="../media/image148.png"/><Relationship Id="rId198" Type="http://schemas.openxmlformats.org/officeDocument/2006/relationships/customXml" Target="../ink/ink159.xml"/><Relationship Id="rId321" Type="http://schemas.openxmlformats.org/officeDocument/2006/relationships/image" Target="../media/image220.png"/><Relationship Id="rId342" Type="http://schemas.openxmlformats.org/officeDocument/2006/relationships/customXml" Target="../ink/ink231.xml"/><Relationship Id="rId363" Type="http://schemas.openxmlformats.org/officeDocument/2006/relationships/image" Target="../media/image241.png"/><Relationship Id="rId202" Type="http://schemas.openxmlformats.org/officeDocument/2006/relationships/customXml" Target="../ink/ink161.xml"/><Relationship Id="rId223" Type="http://schemas.openxmlformats.org/officeDocument/2006/relationships/image" Target="../media/image171.png"/><Relationship Id="rId244" Type="http://schemas.openxmlformats.org/officeDocument/2006/relationships/customXml" Target="../ink/ink182.xml"/><Relationship Id="rId18" Type="http://schemas.openxmlformats.org/officeDocument/2006/relationships/customXml" Target="../ink/ink69.xml"/><Relationship Id="rId39" Type="http://schemas.openxmlformats.org/officeDocument/2006/relationships/image" Target="../media/image79.png"/><Relationship Id="rId265" Type="http://schemas.openxmlformats.org/officeDocument/2006/relationships/image" Target="../media/image192.png"/><Relationship Id="rId286" Type="http://schemas.openxmlformats.org/officeDocument/2006/relationships/customXml" Target="../ink/ink203.xml"/><Relationship Id="rId50" Type="http://schemas.openxmlformats.org/officeDocument/2006/relationships/customXml" Target="../ink/ink85.xml"/><Relationship Id="rId104" Type="http://schemas.openxmlformats.org/officeDocument/2006/relationships/customXml" Target="../ink/ink112.xml"/><Relationship Id="rId125" Type="http://schemas.openxmlformats.org/officeDocument/2006/relationships/image" Target="../media/image122.png"/><Relationship Id="rId146" Type="http://schemas.openxmlformats.org/officeDocument/2006/relationships/customXml" Target="../ink/ink133.xml"/><Relationship Id="rId167" Type="http://schemas.openxmlformats.org/officeDocument/2006/relationships/image" Target="../media/image143.png"/><Relationship Id="rId188" Type="http://schemas.openxmlformats.org/officeDocument/2006/relationships/customXml" Target="../ink/ink154.xml"/><Relationship Id="rId311" Type="http://schemas.openxmlformats.org/officeDocument/2006/relationships/image" Target="../media/image215.png"/><Relationship Id="rId332" Type="http://schemas.openxmlformats.org/officeDocument/2006/relationships/customXml" Target="../ink/ink226.xml"/><Relationship Id="rId353" Type="http://schemas.openxmlformats.org/officeDocument/2006/relationships/image" Target="../media/image236.png"/><Relationship Id="rId71" Type="http://schemas.openxmlformats.org/officeDocument/2006/relationships/image" Target="../media/image95.png"/><Relationship Id="rId92" Type="http://schemas.openxmlformats.org/officeDocument/2006/relationships/customXml" Target="../ink/ink106.xml"/><Relationship Id="rId213" Type="http://schemas.openxmlformats.org/officeDocument/2006/relationships/image" Target="../media/image166.png"/><Relationship Id="rId234" Type="http://schemas.openxmlformats.org/officeDocument/2006/relationships/customXml" Target="../ink/ink177.xml"/><Relationship Id="rId2" Type="http://schemas.openxmlformats.org/officeDocument/2006/relationships/customXml" Target="../ink/ink61.xml"/><Relationship Id="rId29" Type="http://schemas.openxmlformats.org/officeDocument/2006/relationships/image" Target="../media/image74.png"/><Relationship Id="rId255" Type="http://schemas.openxmlformats.org/officeDocument/2006/relationships/image" Target="../media/image187.png"/><Relationship Id="rId276" Type="http://schemas.openxmlformats.org/officeDocument/2006/relationships/customXml" Target="../ink/ink198.xml"/><Relationship Id="rId297" Type="http://schemas.openxmlformats.org/officeDocument/2006/relationships/image" Target="../media/image208.png"/><Relationship Id="rId40" Type="http://schemas.openxmlformats.org/officeDocument/2006/relationships/customXml" Target="../ink/ink80.xml"/><Relationship Id="rId115" Type="http://schemas.openxmlformats.org/officeDocument/2006/relationships/image" Target="../media/image117.png"/><Relationship Id="rId136" Type="http://schemas.openxmlformats.org/officeDocument/2006/relationships/customXml" Target="../ink/ink128.xml"/><Relationship Id="rId157" Type="http://schemas.openxmlformats.org/officeDocument/2006/relationships/image" Target="../media/image138.png"/><Relationship Id="rId178" Type="http://schemas.openxmlformats.org/officeDocument/2006/relationships/customXml" Target="../ink/ink149.xml"/><Relationship Id="rId301" Type="http://schemas.openxmlformats.org/officeDocument/2006/relationships/image" Target="../media/image210.png"/><Relationship Id="rId322" Type="http://schemas.openxmlformats.org/officeDocument/2006/relationships/customXml" Target="../ink/ink221.xml"/><Relationship Id="rId343" Type="http://schemas.openxmlformats.org/officeDocument/2006/relationships/image" Target="../media/image231.png"/><Relationship Id="rId364" Type="http://schemas.openxmlformats.org/officeDocument/2006/relationships/customXml" Target="../ink/ink242.xml"/><Relationship Id="rId61" Type="http://schemas.openxmlformats.org/officeDocument/2006/relationships/image" Target="../media/image90.png"/><Relationship Id="rId82" Type="http://schemas.openxmlformats.org/officeDocument/2006/relationships/customXml" Target="../ink/ink101.xml"/><Relationship Id="rId199" Type="http://schemas.openxmlformats.org/officeDocument/2006/relationships/image" Target="../media/image159.png"/><Relationship Id="rId203" Type="http://schemas.openxmlformats.org/officeDocument/2006/relationships/image" Target="../media/image161.png"/><Relationship Id="rId19" Type="http://schemas.openxmlformats.org/officeDocument/2006/relationships/image" Target="../media/image69.png"/><Relationship Id="rId224" Type="http://schemas.openxmlformats.org/officeDocument/2006/relationships/customXml" Target="../ink/ink172.xml"/><Relationship Id="rId245" Type="http://schemas.openxmlformats.org/officeDocument/2006/relationships/image" Target="../media/image182.png"/><Relationship Id="rId266" Type="http://schemas.openxmlformats.org/officeDocument/2006/relationships/customXml" Target="../ink/ink193.xml"/><Relationship Id="rId287" Type="http://schemas.openxmlformats.org/officeDocument/2006/relationships/image" Target="../media/image203.png"/><Relationship Id="rId30" Type="http://schemas.openxmlformats.org/officeDocument/2006/relationships/customXml" Target="../ink/ink75.xml"/><Relationship Id="rId105" Type="http://schemas.openxmlformats.org/officeDocument/2006/relationships/image" Target="../media/image112.png"/><Relationship Id="rId126" Type="http://schemas.openxmlformats.org/officeDocument/2006/relationships/customXml" Target="../ink/ink123.xml"/><Relationship Id="rId147" Type="http://schemas.openxmlformats.org/officeDocument/2006/relationships/image" Target="../media/image133.png"/><Relationship Id="rId168" Type="http://schemas.openxmlformats.org/officeDocument/2006/relationships/customXml" Target="../ink/ink144.xml"/><Relationship Id="rId312" Type="http://schemas.openxmlformats.org/officeDocument/2006/relationships/customXml" Target="../ink/ink216.xml"/><Relationship Id="rId333" Type="http://schemas.openxmlformats.org/officeDocument/2006/relationships/image" Target="../media/image226.png"/><Relationship Id="rId354" Type="http://schemas.openxmlformats.org/officeDocument/2006/relationships/customXml" Target="../ink/ink237.xml"/><Relationship Id="rId51" Type="http://schemas.openxmlformats.org/officeDocument/2006/relationships/image" Target="../media/image85.png"/><Relationship Id="rId72" Type="http://schemas.openxmlformats.org/officeDocument/2006/relationships/customXml" Target="../ink/ink96.xml"/><Relationship Id="rId93" Type="http://schemas.openxmlformats.org/officeDocument/2006/relationships/image" Target="../media/image106.png"/><Relationship Id="rId189" Type="http://schemas.openxmlformats.org/officeDocument/2006/relationships/image" Target="../media/image154.png"/><Relationship Id="rId3" Type="http://schemas.openxmlformats.org/officeDocument/2006/relationships/image" Target="../media/image61.png"/><Relationship Id="rId214" Type="http://schemas.openxmlformats.org/officeDocument/2006/relationships/customXml" Target="../ink/ink167.xml"/><Relationship Id="rId235" Type="http://schemas.openxmlformats.org/officeDocument/2006/relationships/image" Target="../media/image177.png"/><Relationship Id="rId256" Type="http://schemas.openxmlformats.org/officeDocument/2006/relationships/customXml" Target="../ink/ink188.xml"/><Relationship Id="rId277" Type="http://schemas.openxmlformats.org/officeDocument/2006/relationships/image" Target="../media/image198.png"/><Relationship Id="rId298" Type="http://schemas.openxmlformats.org/officeDocument/2006/relationships/customXml" Target="../ink/ink209.xml"/><Relationship Id="rId116" Type="http://schemas.openxmlformats.org/officeDocument/2006/relationships/customXml" Target="../ink/ink118.xml"/><Relationship Id="rId137" Type="http://schemas.openxmlformats.org/officeDocument/2006/relationships/image" Target="../media/image128.png"/><Relationship Id="rId158" Type="http://schemas.openxmlformats.org/officeDocument/2006/relationships/customXml" Target="../ink/ink139.xml"/><Relationship Id="rId302" Type="http://schemas.openxmlformats.org/officeDocument/2006/relationships/customXml" Target="../ink/ink211.xml"/><Relationship Id="rId323" Type="http://schemas.openxmlformats.org/officeDocument/2006/relationships/image" Target="../media/image221.png"/><Relationship Id="rId344" Type="http://schemas.openxmlformats.org/officeDocument/2006/relationships/customXml" Target="../ink/ink232.xml"/><Relationship Id="rId20" Type="http://schemas.openxmlformats.org/officeDocument/2006/relationships/customXml" Target="../ink/ink70.xml"/><Relationship Id="rId41" Type="http://schemas.openxmlformats.org/officeDocument/2006/relationships/image" Target="../media/image80.png"/><Relationship Id="rId62" Type="http://schemas.openxmlformats.org/officeDocument/2006/relationships/customXml" Target="../ink/ink91.xml"/><Relationship Id="rId83" Type="http://schemas.openxmlformats.org/officeDocument/2006/relationships/image" Target="../media/image101.png"/><Relationship Id="rId179" Type="http://schemas.openxmlformats.org/officeDocument/2006/relationships/image" Target="../media/image149.png"/><Relationship Id="rId190" Type="http://schemas.openxmlformats.org/officeDocument/2006/relationships/customXml" Target="../ink/ink155.xml"/><Relationship Id="rId204" Type="http://schemas.openxmlformats.org/officeDocument/2006/relationships/customXml" Target="../ink/ink162.xml"/><Relationship Id="rId225" Type="http://schemas.openxmlformats.org/officeDocument/2006/relationships/image" Target="../media/image172.png"/><Relationship Id="rId246" Type="http://schemas.openxmlformats.org/officeDocument/2006/relationships/customXml" Target="../ink/ink183.xml"/><Relationship Id="rId267" Type="http://schemas.openxmlformats.org/officeDocument/2006/relationships/image" Target="../media/image193.png"/><Relationship Id="rId288" Type="http://schemas.openxmlformats.org/officeDocument/2006/relationships/customXml" Target="../ink/ink204.xml"/><Relationship Id="rId106" Type="http://schemas.openxmlformats.org/officeDocument/2006/relationships/customXml" Target="../ink/ink113.xml"/><Relationship Id="rId127" Type="http://schemas.openxmlformats.org/officeDocument/2006/relationships/image" Target="../media/image123.png"/><Relationship Id="rId313" Type="http://schemas.openxmlformats.org/officeDocument/2006/relationships/image" Target="../media/image216.png"/><Relationship Id="rId10" Type="http://schemas.openxmlformats.org/officeDocument/2006/relationships/customXml" Target="../ink/ink65.xml"/><Relationship Id="rId31" Type="http://schemas.openxmlformats.org/officeDocument/2006/relationships/image" Target="../media/image75.png"/><Relationship Id="rId52" Type="http://schemas.openxmlformats.org/officeDocument/2006/relationships/customXml" Target="../ink/ink86.xml"/><Relationship Id="rId73" Type="http://schemas.openxmlformats.org/officeDocument/2006/relationships/image" Target="../media/image96.png"/><Relationship Id="rId94" Type="http://schemas.openxmlformats.org/officeDocument/2006/relationships/customXml" Target="../ink/ink107.xml"/><Relationship Id="rId148" Type="http://schemas.openxmlformats.org/officeDocument/2006/relationships/customXml" Target="../ink/ink134.xml"/><Relationship Id="rId169" Type="http://schemas.openxmlformats.org/officeDocument/2006/relationships/image" Target="../media/image144.png"/><Relationship Id="rId334" Type="http://schemas.openxmlformats.org/officeDocument/2006/relationships/customXml" Target="../ink/ink227.xml"/><Relationship Id="rId355" Type="http://schemas.openxmlformats.org/officeDocument/2006/relationships/image" Target="../media/image237.png"/><Relationship Id="rId4" Type="http://schemas.openxmlformats.org/officeDocument/2006/relationships/customXml" Target="../ink/ink62.xml"/><Relationship Id="rId180" Type="http://schemas.openxmlformats.org/officeDocument/2006/relationships/customXml" Target="../ink/ink150.xml"/><Relationship Id="rId215" Type="http://schemas.openxmlformats.org/officeDocument/2006/relationships/image" Target="../media/image167.png"/><Relationship Id="rId236" Type="http://schemas.openxmlformats.org/officeDocument/2006/relationships/customXml" Target="../ink/ink178.xml"/><Relationship Id="rId257" Type="http://schemas.openxmlformats.org/officeDocument/2006/relationships/image" Target="../media/image188.png"/><Relationship Id="rId278" Type="http://schemas.openxmlformats.org/officeDocument/2006/relationships/customXml" Target="../ink/ink199.xml"/><Relationship Id="rId303" Type="http://schemas.openxmlformats.org/officeDocument/2006/relationships/image" Target="../media/image211.png"/><Relationship Id="rId42" Type="http://schemas.openxmlformats.org/officeDocument/2006/relationships/customXml" Target="../ink/ink81.xml"/><Relationship Id="rId84" Type="http://schemas.openxmlformats.org/officeDocument/2006/relationships/customXml" Target="../ink/ink102.xml"/><Relationship Id="rId138" Type="http://schemas.openxmlformats.org/officeDocument/2006/relationships/customXml" Target="../ink/ink129.xml"/><Relationship Id="rId345" Type="http://schemas.openxmlformats.org/officeDocument/2006/relationships/image" Target="../media/image232.png"/><Relationship Id="rId191" Type="http://schemas.openxmlformats.org/officeDocument/2006/relationships/image" Target="../media/image155.png"/><Relationship Id="rId205" Type="http://schemas.openxmlformats.org/officeDocument/2006/relationships/image" Target="../media/image162.png"/><Relationship Id="rId247" Type="http://schemas.openxmlformats.org/officeDocument/2006/relationships/image" Target="../media/image183.png"/><Relationship Id="rId107" Type="http://schemas.openxmlformats.org/officeDocument/2006/relationships/image" Target="../media/image113.png"/><Relationship Id="rId289" Type="http://schemas.openxmlformats.org/officeDocument/2006/relationships/image" Target="../media/image204.png"/><Relationship Id="rId11" Type="http://schemas.openxmlformats.org/officeDocument/2006/relationships/image" Target="../media/image65.png"/><Relationship Id="rId53" Type="http://schemas.openxmlformats.org/officeDocument/2006/relationships/image" Target="../media/image86.png"/><Relationship Id="rId149" Type="http://schemas.openxmlformats.org/officeDocument/2006/relationships/image" Target="../media/image134.png"/><Relationship Id="rId314" Type="http://schemas.openxmlformats.org/officeDocument/2006/relationships/customXml" Target="../ink/ink217.xml"/><Relationship Id="rId356" Type="http://schemas.openxmlformats.org/officeDocument/2006/relationships/customXml" Target="../ink/ink238.xml"/><Relationship Id="rId95" Type="http://schemas.openxmlformats.org/officeDocument/2006/relationships/image" Target="../media/image107.png"/><Relationship Id="rId160" Type="http://schemas.openxmlformats.org/officeDocument/2006/relationships/customXml" Target="../ink/ink140.xml"/><Relationship Id="rId216" Type="http://schemas.openxmlformats.org/officeDocument/2006/relationships/customXml" Target="../ink/ink168.xml"/><Relationship Id="rId258" Type="http://schemas.openxmlformats.org/officeDocument/2006/relationships/customXml" Target="../ink/ink189.xml"/><Relationship Id="rId22" Type="http://schemas.openxmlformats.org/officeDocument/2006/relationships/customXml" Target="../ink/ink71.xml"/><Relationship Id="rId64" Type="http://schemas.openxmlformats.org/officeDocument/2006/relationships/customXml" Target="../ink/ink92.xml"/><Relationship Id="rId118" Type="http://schemas.openxmlformats.org/officeDocument/2006/relationships/customXml" Target="../ink/ink119.xml"/><Relationship Id="rId325" Type="http://schemas.openxmlformats.org/officeDocument/2006/relationships/image" Target="../media/image222.png"/><Relationship Id="rId171" Type="http://schemas.openxmlformats.org/officeDocument/2006/relationships/image" Target="../media/image145.png"/><Relationship Id="rId227" Type="http://schemas.openxmlformats.org/officeDocument/2006/relationships/image" Target="../media/image173.png"/><Relationship Id="rId269" Type="http://schemas.openxmlformats.org/officeDocument/2006/relationships/image" Target="../media/image194.png"/><Relationship Id="rId33" Type="http://schemas.openxmlformats.org/officeDocument/2006/relationships/image" Target="../media/image76.png"/><Relationship Id="rId129" Type="http://schemas.openxmlformats.org/officeDocument/2006/relationships/image" Target="../media/image124.png"/><Relationship Id="rId280" Type="http://schemas.openxmlformats.org/officeDocument/2006/relationships/customXml" Target="../ink/ink200.xml"/><Relationship Id="rId336" Type="http://schemas.openxmlformats.org/officeDocument/2006/relationships/customXml" Target="../ink/ink228.xml"/><Relationship Id="rId75" Type="http://schemas.openxmlformats.org/officeDocument/2006/relationships/image" Target="../media/image97.png"/><Relationship Id="rId140" Type="http://schemas.openxmlformats.org/officeDocument/2006/relationships/customXml" Target="../ink/ink130.xml"/><Relationship Id="rId182" Type="http://schemas.openxmlformats.org/officeDocument/2006/relationships/customXml" Target="../ink/ink151.xml"/><Relationship Id="rId6" Type="http://schemas.openxmlformats.org/officeDocument/2006/relationships/customXml" Target="../ink/ink63.xml"/><Relationship Id="rId238" Type="http://schemas.openxmlformats.org/officeDocument/2006/relationships/customXml" Target="../ink/ink179.xml"/><Relationship Id="rId291" Type="http://schemas.openxmlformats.org/officeDocument/2006/relationships/image" Target="../media/image205.png"/><Relationship Id="rId305" Type="http://schemas.openxmlformats.org/officeDocument/2006/relationships/image" Target="../media/image212.png"/><Relationship Id="rId347" Type="http://schemas.openxmlformats.org/officeDocument/2006/relationships/image" Target="../media/image233.png"/><Relationship Id="rId44" Type="http://schemas.openxmlformats.org/officeDocument/2006/relationships/customXml" Target="../ink/ink82.xml"/><Relationship Id="rId86" Type="http://schemas.openxmlformats.org/officeDocument/2006/relationships/customXml" Target="../ink/ink103.xml"/><Relationship Id="rId151" Type="http://schemas.openxmlformats.org/officeDocument/2006/relationships/image" Target="../media/image135.png"/><Relationship Id="rId193" Type="http://schemas.openxmlformats.org/officeDocument/2006/relationships/image" Target="../media/image156.png"/><Relationship Id="rId207" Type="http://schemas.openxmlformats.org/officeDocument/2006/relationships/image" Target="../media/image163.png"/><Relationship Id="rId249" Type="http://schemas.openxmlformats.org/officeDocument/2006/relationships/image" Target="../media/image184.png"/><Relationship Id="rId13" Type="http://schemas.openxmlformats.org/officeDocument/2006/relationships/image" Target="../media/image66.png"/><Relationship Id="rId109" Type="http://schemas.openxmlformats.org/officeDocument/2006/relationships/image" Target="../media/image114.png"/><Relationship Id="rId260" Type="http://schemas.openxmlformats.org/officeDocument/2006/relationships/customXml" Target="../ink/ink190.xml"/><Relationship Id="rId316" Type="http://schemas.openxmlformats.org/officeDocument/2006/relationships/customXml" Target="../ink/ink218.xml"/><Relationship Id="rId55" Type="http://schemas.openxmlformats.org/officeDocument/2006/relationships/image" Target="../media/image87.png"/><Relationship Id="rId97" Type="http://schemas.openxmlformats.org/officeDocument/2006/relationships/image" Target="../media/image108.png"/><Relationship Id="rId120" Type="http://schemas.openxmlformats.org/officeDocument/2006/relationships/customXml" Target="../ink/ink120.xml"/><Relationship Id="rId358" Type="http://schemas.openxmlformats.org/officeDocument/2006/relationships/customXml" Target="../ink/ink239.xml"/><Relationship Id="rId162" Type="http://schemas.openxmlformats.org/officeDocument/2006/relationships/customXml" Target="../ink/ink141.xml"/><Relationship Id="rId218" Type="http://schemas.openxmlformats.org/officeDocument/2006/relationships/customXml" Target="../ink/ink169.xml"/><Relationship Id="rId271" Type="http://schemas.openxmlformats.org/officeDocument/2006/relationships/image" Target="../media/image195.png"/><Relationship Id="rId24" Type="http://schemas.openxmlformats.org/officeDocument/2006/relationships/customXml" Target="../ink/ink72.xml"/><Relationship Id="rId66" Type="http://schemas.openxmlformats.org/officeDocument/2006/relationships/customXml" Target="../ink/ink93.xml"/><Relationship Id="rId131" Type="http://schemas.openxmlformats.org/officeDocument/2006/relationships/image" Target="../media/image125.png"/><Relationship Id="rId327" Type="http://schemas.openxmlformats.org/officeDocument/2006/relationships/image" Target="../media/image223.png"/><Relationship Id="rId173" Type="http://schemas.openxmlformats.org/officeDocument/2006/relationships/image" Target="../media/image146.png"/><Relationship Id="rId229" Type="http://schemas.openxmlformats.org/officeDocument/2006/relationships/image" Target="../media/image174.png"/><Relationship Id="rId240" Type="http://schemas.openxmlformats.org/officeDocument/2006/relationships/customXml" Target="../ink/ink180.xml"/><Relationship Id="rId35" Type="http://schemas.openxmlformats.org/officeDocument/2006/relationships/image" Target="../media/image77.png"/><Relationship Id="rId77" Type="http://schemas.openxmlformats.org/officeDocument/2006/relationships/image" Target="../media/image98.png"/><Relationship Id="rId100" Type="http://schemas.openxmlformats.org/officeDocument/2006/relationships/customXml" Target="../ink/ink110.xml"/><Relationship Id="rId282" Type="http://schemas.openxmlformats.org/officeDocument/2006/relationships/customXml" Target="../ink/ink201.xml"/><Relationship Id="rId338" Type="http://schemas.openxmlformats.org/officeDocument/2006/relationships/customXml" Target="../ink/ink229.xml"/><Relationship Id="rId8" Type="http://schemas.openxmlformats.org/officeDocument/2006/relationships/customXml" Target="../ink/ink64.xml"/><Relationship Id="rId142" Type="http://schemas.openxmlformats.org/officeDocument/2006/relationships/customXml" Target="../ink/ink131.xml"/><Relationship Id="rId184" Type="http://schemas.openxmlformats.org/officeDocument/2006/relationships/customXml" Target="../ink/ink152.xml"/><Relationship Id="rId251" Type="http://schemas.openxmlformats.org/officeDocument/2006/relationships/image" Target="../media/image185.png"/><Relationship Id="rId46" Type="http://schemas.openxmlformats.org/officeDocument/2006/relationships/customXml" Target="../ink/ink83.xml"/><Relationship Id="rId293" Type="http://schemas.openxmlformats.org/officeDocument/2006/relationships/image" Target="../media/image206.png"/><Relationship Id="rId307" Type="http://schemas.openxmlformats.org/officeDocument/2006/relationships/image" Target="../media/image213.png"/><Relationship Id="rId349" Type="http://schemas.openxmlformats.org/officeDocument/2006/relationships/image" Target="../media/image234.png"/></Relationships>
</file>

<file path=ppt/slides/_rels/slide5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300.xml"/><Relationship Id="rId21" Type="http://schemas.openxmlformats.org/officeDocument/2006/relationships/customXml" Target="../ink/ink252.xml"/><Relationship Id="rId63" Type="http://schemas.openxmlformats.org/officeDocument/2006/relationships/customXml" Target="../ink/ink273.xml"/><Relationship Id="rId159" Type="http://schemas.openxmlformats.org/officeDocument/2006/relationships/customXml" Target="../ink/ink321.xml"/><Relationship Id="rId170" Type="http://schemas.openxmlformats.org/officeDocument/2006/relationships/image" Target="../media/image326.png"/><Relationship Id="rId226" Type="http://schemas.openxmlformats.org/officeDocument/2006/relationships/image" Target="../media/image354.png"/><Relationship Id="rId268" Type="http://schemas.openxmlformats.org/officeDocument/2006/relationships/image" Target="../media/image375.png"/><Relationship Id="rId32" Type="http://schemas.openxmlformats.org/officeDocument/2006/relationships/image" Target="../media/image257.png"/><Relationship Id="rId74" Type="http://schemas.openxmlformats.org/officeDocument/2006/relationships/image" Target="../media/image278.png"/><Relationship Id="rId128" Type="http://schemas.openxmlformats.org/officeDocument/2006/relationships/image" Target="../media/image305.png"/><Relationship Id="rId5" Type="http://schemas.openxmlformats.org/officeDocument/2006/relationships/customXml" Target="../ink/ink244.xml"/><Relationship Id="rId95" Type="http://schemas.openxmlformats.org/officeDocument/2006/relationships/customXml" Target="../ink/ink289.xml"/><Relationship Id="rId160" Type="http://schemas.openxmlformats.org/officeDocument/2006/relationships/image" Target="../media/image321.png"/><Relationship Id="rId181" Type="http://schemas.openxmlformats.org/officeDocument/2006/relationships/customXml" Target="../ink/ink332.xml"/><Relationship Id="rId216" Type="http://schemas.openxmlformats.org/officeDocument/2006/relationships/image" Target="../media/image349.png"/><Relationship Id="rId237" Type="http://schemas.openxmlformats.org/officeDocument/2006/relationships/customXml" Target="../ink/ink360.xml"/><Relationship Id="rId258" Type="http://schemas.openxmlformats.org/officeDocument/2006/relationships/image" Target="../media/image370.png"/><Relationship Id="rId22" Type="http://schemas.openxmlformats.org/officeDocument/2006/relationships/image" Target="../media/image252.png"/><Relationship Id="rId43" Type="http://schemas.openxmlformats.org/officeDocument/2006/relationships/customXml" Target="../ink/ink263.xml"/><Relationship Id="rId64" Type="http://schemas.openxmlformats.org/officeDocument/2006/relationships/image" Target="../media/image273.png"/><Relationship Id="rId118" Type="http://schemas.openxmlformats.org/officeDocument/2006/relationships/image" Target="../media/image300.png"/><Relationship Id="rId139" Type="http://schemas.openxmlformats.org/officeDocument/2006/relationships/customXml" Target="../ink/ink311.xml"/><Relationship Id="rId85" Type="http://schemas.openxmlformats.org/officeDocument/2006/relationships/customXml" Target="../ink/ink284.xml"/><Relationship Id="rId150" Type="http://schemas.openxmlformats.org/officeDocument/2006/relationships/image" Target="../media/image316.png"/><Relationship Id="rId171" Type="http://schemas.openxmlformats.org/officeDocument/2006/relationships/customXml" Target="../ink/ink327.xml"/><Relationship Id="rId192" Type="http://schemas.openxmlformats.org/officeDocument/2006/relationships/image" Target="../media/image337.png"/><Relationship Id="rId206" Type="http://schemas.openxmlformats.org/officeDocument/2006/relationships/image" Target="../media/image344.png"/><Relationship Id="rId227" Type="http://schemas.openxmlformats.org/officeDocument/2006/relationships/customXml" Target="../ink/ink355.xml"/><Relationship Id="rId248" Type="http://schemas.openxmlformats.org/officeDocument/2006/relationships/image" Target="../media/image365.png"/><Relationship Id="rId269" Type="http://schemas.openxmlformats.org/officeDocument/2006/relationships/customXml" Target="../ink/ink376.xml"/><Relationship Id="rId12" Type="http://schemas.openxmlformats.org/officeDocument/2006/relationships/image" Target="../media/image247.png"/><Relationship Id="rId33" Type="http://schemas.openxmlformats.org/officeDocument/2006/relationships/customXml" Target="../ink/ink258.xml"/><Relationship Id="rId108" Type="http://schemas.openxmlformats.org/officeDocument/2006/relationships/image" Target="../media/image295.png"/><Relationship Id="rId129" Type="http://schemas.openxmlformats.org/officeDocument/2006/relationships/customXml" Target="../ink/ink306.xml"/><Relationship Id="rId54" Type="http://schemas.openxmlformats.org/officeDocument/2006/relationships/image" Target="../media/image268.png"/><Relationship Id="rId75" Type="http://schemas.openxmlformats.org/officeDocument/2006/relationships/customXml" Target="../ink/ink279.xml"/><Relationship Id="rId96" Type="http://schemas.openxmlformats.org/officeDocument/2006/relationships/image" Target="../media/image289.png"/><Relationship Id="rId140" Type="http://schemas.openxmlformats.org/officeDocument/2006/relationships/image" Target="../media/image311.png"/><Relationship Id="rId161" Type="http://schemas.openxmlformats.org/officeDocument/2006/relationships/customXml" Target="../ink/ink322.xml"/><Relationship Id="rId182" Type="http://schemas.openxmlformats.org/officeDocument/2006/relationships/image" Target="../media/image332.png"/><Relationship Id="rId217" Type="http://schemas.openxmlformats.org/officeDocument/2006/relationships/customXml" Target="../ink/ink350.xml"/><Relationship Id="rId6" Type="http://schemas.openxmlformats.org/officeDocument/2006/relationships/image" Target="../media/image244.png"/><Relationship Id="rId238" Type="http://schemas.openxmlformats.org/officeDocument/2006/relationships/image" Target="../media/image360.png"/><Relationship Id="rId259" Type="http://schemas.openxmlformats.org/officeDocument/2006/relationships/customXml" Target="../ink/ink371.xml"/><Relationship Id="rId23" Type="http://schemas.openxmlformats.org/officeDocument/2006/relationships/customXml" Target="../ink/ink253.xml"/><Relationship Id="rId119" Type="http://schemas.openxmlformats.org/officeDocument/2006/relationships/customXml" Target="../ink/ink301.xml"/><Relationship Id="rId270" Type="http://schemas.openxmlformats.org/officeDocument/2006/relationships/image" Target="../media/image376.png"/><Relationship Id="rId44" Type="http://schemas.openxmlformats.org/officeDocument/2006/relationships/image" Target="../media/image263.png"/><Relationship Id="rId65" Type="http://schemas.openxmlformats.org/officeDocument/2006/relationships/customXml" Target="../ink/ink274.xml"/><Relationship Id="rId86" Type="http://schemas.openxmlformats.org/officeDocument/2006/relationships/image" Target="../media/image284.png"/><Relationship Id="rId130" Type="http://schemas.openxmlformats.org/officeDocument/2006/relationships/image" Target="../media/image306.png"/><Relationship Id="rId151" Type="http://schemas.openxmlformats.org/officeDocument/2006/relationships/customXml" Target="../ink/ink317.xml"/><Relationship Id="rId172" Type="http://schemas.openxmlformats.org/officeDocument/2006/relationships/image" Target="../media/image327.png"/><Relationship Id="rId193" Type="http://schemas.openxmlformats.org/officeDocument/2006/relationships/customXml" Target="../ink/ink338.xml"/><Relationship Id="rId207" Type="http://schemas.openxmlformats.org/officeDocument/2006/relationships/customXml" Target="../ink/ink345.xml"/><Relationship Id="rId228" Type="http://schemas.openxmlformats.org/officeDocument/2006/relationships/image" Target="../media/image355.png"/><Relationship Id="rId249" Type="http://schemas.openxmlformats.org/officeDocument/2006/relationships/customXml" Target="../ink/ink366.xml"/><Relationship Id="rId13" Type="http://schemas.openxmlformats.org/officeDocument/2006/relationships/customXml" Target="../ink/ink248.xml"/><Relationship Id="rId109" Type="http://schemas.openxmlformats.org/officeDocument/2006/relationships/customXml" Target="../ink/ink296.xml"/><Relationship Id="rId260" Type="http://schemas.openxmlformats.org/officeDocument/2006/relationships/image" Target="../media/image371.png"/><Relationship Id="rId34" Type="http://schemas.openxmlformats.org/officeDocument/2006/relationships/image" Target="../media/image258.png"/><Relationship Id="rId55" Type="http://schemas.openxmlformats.org/officeDocument/2006/relationships/customXml" Target="../ink/ink269.xml"/><Relationship Id="rId76" Type="http://schemas.openxmlformats.org/officeDocument/2006/relationships/image" Target="../media/image279.png"/><Relationship Id="rId97" Type="http://schemas.openxmlformats.org/officeDocument/2006/relationships/customXml" Target="../ink/ink290.xml"/><Relationship Id="rId120" Type="http://schemas.openxmlformats.org/officeDocument/2006/relationships/image" Target="../media/image301.png"/><Relationship Id="rId141" Type="http://schemas.openxmlformats.org/officeDocument/2006/relationships/customXml" Target="../ink/ink312.xml"/><Relationship Id="rId7" Type="http://schemas.openxmlformats.org/officeDocument/2006/relationships/customXml" Target="../ink/ink245.xml"/><Relationship Id="rId162" Type="http://schemas.openxmlformats.org/officeDocument/2006/relationships/image" Target="../media/image322.png"/><Relationship Id="rId183" Type="http://schemas.openxmlformats.org/officeDocument/2006/relationships/customXml" Target="../ink/ink333.xml"/><Relationship Id="rId218" Type="http://schemas.openxmlformats.org/officeDocument/2006/relationships/image" Target="../media/image350.png"/><Relationship Id="rId239" Type="http://schemas.openxmlformats.org/officeDocument/2006/relationships/customXml" Target="../ink/ink361.xml"/><Relationship Id="rId250" Type="http://schemas.openxmlformats.org/officeDocument/2006/relationships/image" Target="../media/image366.png"/><Relationship Id="rId271" Type="http://schemas.openxmlformats.org/officeDocument/2006/relationships/customXml" Target="../ink/ink377.xml"/><Relationship Id="rId24" Type="http://schemas.openxmlformats.org/officeDocument/2006/relationships/image" Target="../media/image253.png"/><Relationship Id="rId45" Type="http://schemas.openxmlformats.org/officeDocument/2006/relationships/customXml" Target="../ink/ink264.xml"/><Relationship Id="rId66" Type="http://schemas.openxmlformats.org/officeDocument/2006/relationships/image" Target="../media/image274.png"/><Relationship Id="rId87" Type="http://schemas.openxmlformats.org/officeDocument/2006/relationships/customXml" Target="../ink/ink285.xml"/><Relationship Id="rId110" Type="http://schemas.openxmlformats.org/officeDocument/2006/relationships/image" Target="../media/image296.png"/><Relationship Id="rId131" Type="http://schemas.openxmlformats.org/officeDocument/2006/relationships/customXml" Target="../ink/ink307.xml"/><Relationship Id="rId152" Type="http://schemas.openxmlformats.org/officeDocument/2006/relationships/image" Target="../media/image317.png"/><Relationship Id="rId173" Type="http://schemas.openxmlformats.org/officeDocument/2006/relationships/customXml" Target="../ink/ink328.xml"/><Relationship Id="rId194" Type="http://schemas.openxmlformats.org/officeDocument/2006/relationships/image" Target="../media/image338.png"/><Relationship Id="rId208" Type="http://schemas.openxmlformats.org/officeDocument/2006/relationships/image" Target="../media/image345.png"/><Relationship Id="rId229" Type="http://schemas.openxmlformats.org/officeDocument/2006/relationships/customXml" Target="../ink/ink356.xml"/><Relationship Id="rId240" Type="http://schemas.openxmlformats.org/officeDocument/2006/relationships/image" Target="../media/image361.png"/><Relationship Id="rId261" Type="http://schemas.openxmlformats.org/officeDocument/2006/relationships/customXml" Target="../ink/ink372.xml"/><Relationship Id="rId14" Type="http://schemas.openxmlformats.org/officeDocument/2006/relationships/image" Target="../media/image248.png"/><Relationship Id="rId35" Type="http://schemas.openxmlformats.org/officeDocument/2006/relationships/customXml" Target="../ink/ink259.xml"/><Relationship Id="rId56" Type="http://schemas.openxmlformats.org/officeDocument/2006/relationships/image" Target="../media/image269.png"/><Relationship Id="rId77" Type="http://schemas.openxmlformats.org/officeDocument/2006/relationships/customXml" Target="../ink/ink280.xml"/><Relationship Id="rId100" Type="http://schemas.openxmlformats.org/officeDocument/2006/relationships/image" Target="../media/image291.png"/><Relationship Id="rId8" Type="http://schemas.openxmlformats.org/officeDocument/2006/relationships/image" Target="../media/image245.png"/><Relationship Id="rId98" Type="http://schemas.openxmlformats.org/officeDocument/2006/relationships/image" Target="../media/image290.png"/><Relationship Id="rId121" Type="http://schemas.openxmlformats.org/officeDocument/2006/relationships/customXml" Target="../ink/ink302.xml"/><Relationship Id="rId142" Type="http://schemas.openxmlformats.org/officeDocument/2006/relationships/image" Target="../media/image312.png"/><Relationship Id="rId163" Type="http://schemas.openxmlformats.org/officeDocument/2006/relationships/customXml" Target="../ink/ink323.xml"/><Relationship Id="rId184" Type="http://schemas.openxmlformats.org/officeDocument/2006/relationships/image" Target="../media/image333.png"/><Relationship Id="rId219" Type="http://schemas.openxmlformats.org/officeDocument/2006/relationships/customXml" Target="../ink/ink351.xml"/><Relationship Id="rId230" Type="http://schemas.openxmlformats.org/officeDocument/2006/relationships/image" Target="../media/image356.png"/><Relationship Id="rId251" Type="http://schemas.openxmlformats.org/officeDocument/2006/relationships/customXml" Target="../ink/ink367.xml"/><Relationship Id="rId25" Type="http://schemas.openxmlformats.org/officeDocument/2006/relationships/customXml" Target="../ink/ink254.xml"/><Relationship Id="rId46" Type="http://schemas.openxmlformats.org/officeDocument/2006/relationships/image" Target="../media/image264.png"/><Relationship Id="rId67" Type="http://schemas.openxmlformats.org/officeDocument/2006/relationships/customXml" Target="../ink/ink275.xml"/><Relationship Id="rId272" Type="http://schemas.openxmlformats.org/officeDocument/2006/relationships/image" Target="../media/image377.png"/><Relationship Id="rId88" Type="http://schemas.openxmlformats.org/officeDocument/2006/relationships/image" Target="../media/image285.png"/><Relationship Id="rId111" Type="http://schemas.openxmlformats.org/officeDocument/2006/relationships/customXml" Target="../ink/ink297.xml"/><Relationship Id="rId132" Type="http://schemas.openxmlformats.org/officeDocument/2006/relationships/image" Target="../media/image307.png"/><Relationship Id="rId153" Type="http://schemas.openxmlformats.org/officeDocument/2006/relationships/customXml" Target="../ink/ink318.xml"/><Relationship Id="rId174" Type="http://schemas.openxmlformats.org/officeDocument/2006/relationships/image" Target="../media/image328.png"/><Relationship Id="rId195" Type="http://schemas.openxmlformats.org/officeDocument/2006/relationships/customXml" Target="../ink/ink339.xml"/><Relationship Id="rId209" Type="http://schemas.openxmlformats.org/officeDocument/2006/relationships/customXml" Target="../ink/ink346.xml"/><Relationship Id="rId220" Type="http://schemas.openxmlformats.org/officeDocument/2006/relationships/image" Target="../media/image351.png"/><Relationship Id="rId241" Type="http://schemas.openxmlformats.org/officeDocument/2006/relationships/customXml" Target="../ink/ink362.xml"/><Relationship Id="rId15" Type="http://schemas.openxmlformats.org/officeDocument/2006/relationships/customXml" Target="../ink/ink249.xml"/><Relationship Id="rId36" Type="http://schemas.openxmlformats.org/officeDocument/2006/relationships/image" Target="../media/image259.png"/><Relationship Id="rId57" Type="http://schemas.openxmlformats.org/officeDocument/2006/relationships/customXml" Target="../ink/ink270.xml"/><Relationship Id="rId262" Type="http://schemas.openxmlformats.org/officeDocument/2006/relationships/image" Target="../media/image372.png"/><Relationship Id="rId78" Type="http://schemas.openxmlformats.org/officeDocument/2006/relationships/image" Target="../media/image280.png"/><Relationship Id="rId99" Type="http://schemas.openxmlformats.org/officeDocument/2006/relationships/customXml" Target="../ink/ink291.xml"/><Relationship Id="rId101" Type="http://schemas.openxmlformats.org/officeDocument/2006/relationships/customXml" Target="../ink/ink292.xml"/><Relationship Id="rId122" Type="http://schemas.openxmlformats.org/officeDocument/2006/relationships/image" Target="../media/image302.png"/><Relationship Id="rId143" Type="http://schemas.openxmlformats.org/officeDocument/2006/relationships/customXml" Target="../ink/ink313.xml"/><Relationship Id="rId164" Type="http://schemas.openxmlformats.org/officeDocument/2006/relationships/image" Target="../media/image323.png"/><Relationship Id="rId185" Type="http://schemas.openxmlformats.org/officeDocument/2006/relationships/customXml" Target="../ink/ink334.xml"/><Relationship Id="rId9" Type="http://schemas.openxmlformats.org/officeDocument/2006/relationships/customXml" Target="../ink/ink246.xml"/><Relationship Id="rId210" Type="http://schemas.openxmlformats.org/officeDocument/2006/relationships/image" Target="../media/image346.png"/><Relationship Id="rId26" Type="http://schemas.openxmlformats.org/officeDocument/2006/relationships/image" Target="../media/image254.png"/><Relationship Id="rId231" Type="http://schemas.openxmlformats.org/officeDocument/2006/relationships/customXml" Target="../ink/ink357.xml"/><Relationship Id="rId252" Type="http://schemas.openxmlformats.org/officeDocument/2006/relationships/image" Target="../media/image367.png"/><Relationship Id="rId273" Type="http://schemas.openxmlformats.org/officeDocument/2006/relationships/customXml" Target="../ink/ink378.xml"/><Relationship Id="rId47" Type="http://schemas.openxmlformats.org/officeDocument/2006/relationships/customXml" Target="../ink/ink265.xml"/><Relationship Id="rId68" Type="http://schemas.openxmlformats.org/officeDocument/2006/relationships/image" Target="../media/image275.png"/><Relationship Id="rId89" Type="http://schemas.openxmlformats.org/officeDocument/2006/relationships/customXml" Target="../ink/ink286.xml"/><Relationship Id="rId112" Type="http://schemas.openxmlformats.org/officeDocument/2006/relationships/image" Target="../media/image297.png"/><Relationship Id="rId133" Type="http://schemas.openxmlformats.org/officeDocument/2006/relationships/customXml" Target="../ink/ink308.xml"/><Relationship Id="rId154" Type="http://schemas.openxmlformats.org/officeDocument/2006/relationships/image" Target="../media/image318.png"/><Relationship Id="rId175" Type="http://schemas.openxmlformats.org/officeDocument/2006/relationships/customXml" Target="../ink/ink329.xml"/><Relationship Id="rId196" Type="http://schemas.openxmlformats.org/officeDocument/2006/relationships/image" Target="../media/image339.png"/><Relationship Id="rId200" Type="http://schemas.openxmlformats.org/officeDocument/2006/relationships/image" Target="../media/image341.png"/><Relationship Id="rId16" Type="http://schemas.openxmlformats.org/officeDocument/2006/relationships/image" Target="../media/image249.png"/><Relationship Id="rId221" Type="http://schemas.openxmlformats.org/officeDocument/2006/relationships/customXml" Target="../ink/ink352.xml"/><Relationship Id="rId242" Type="http://schemas.openxmlformats.org/officeDocument/2006/relationships/image" Target="../media/image362.png"/><Relationship Id="rId263" Type="http://schemas.openxmlformats.org/officeDocument/2006/relationships/customXml" Target="../ink/ink373.xml"/><Relationship Id="rId37" Type="http://schemas.openxmlformats.org/officeDocument/2006/relationships/customXml" Target="../ink/ink260.xml"/><Relationship Id="rId58" Type="http://schemas.openxmlformats.org/officeDocument/2006/relationships/image" Target="../media/image270.png"/><Relationship Id="rId79" Type="http://schemas.openxmlformats.org/officeDocument/2006/relationships/customXml" Target="../ink/ink281.xml"/><Relationship Id="rId102" Type="http://schemas.openxmlformats.org/officeDocument/2006/relationships/image" Target="../media/image292.png"/><Relationship Id="rId123" Type="http://schemas.openxmlformats.org/officeDocument/2006/relationships/customXml" Target="../ink/ink303.xml"/><Relationship Id="rId144" Type="http://schemas.openxmlformats.org/officeDocument/2006/relationships/image" Target="../media/image313.png"/><Relationship Id="rId90" Type="http://schemas.openxmlformats.org/officeDocument/2006/relationships/image" Target="../media/image286.png"/><Relationship Id="rId165" Type="http://schemas.openxmlformats.org/officeDocument/2006/relationships/customXml" Target="../ink/ink324.xml"/><Relationship Id="rId186" Type="http://schemas.openxmlformats.org/officeDocument/2006/relationships/image" Target="../media/image334.png"/><Relationship Id="rId211" Type="http://schemas.openxmlformats.org/officeDocument/2006/relationships/customXml" Target="../ink/ink347.xml"/><Relationship Id="rId232" Type="http://schemas.openxmlformats.org/officeDocument/2006/relationships/image" Target="../media/image357.png"/><Relationship Id="rId253" Type="http://schemas.openxmlformats.org/officeDocument/2006/relationships/customXml" Target="../ink/ink368.xml"/><Relationship Id="rId274" Type="http://schemas.openxmlformats.org/officeDocument/2006/relationships/image" Target="../media/image378.png"/><Relationship Id="rId27" Type="http://schemas.openxmlformats.org/officeDocument/2006/relationships/customXml" Target="../ink/ink255.xml"/><Relationship Id="rId48" Type="http://schemas.openxmlformats.org/officeDocument/2006/relationships/image" Target="../media/image265.png"/><Relationship Id="rId69" Type="http://schemas.openxmlformats.org/officeDocument/2006/relationships/customXml" Target="../ink/ink276.xml"/><Relationship Id="rId113" Type="http://schemas.openxmlformats.org/officeDocument/2006/relationships/customXml" Target="../ink/ink298.xml"/><Relationship Id="rId134" Type="http://schemas.openxmlformats.org/officeDocument/2006/relationships/image" Target="../media/image308.png"/><Relationship Id="rId80" Type="http://schemas.openxmlformats.org/officeDocument/2006/relationships/image" Target="../media/image281.png"/><Relationship Id="rId155" Type="http://schemas.openxmlformats.org/officeDocument/2006/relationships/customXml" Target="../ink/ink319.xml"/><Relationship Id="rId176" Type="http://schemas.openxmlformats.org/officeDocument/2006/relationships/image" Target="../media/image329.png"/><Relationship Id="rId197" Type="http://schemas.openxmlformats.org/officeDocument/2006/relationships/customXml" Target="../ink/ink340.xml"/><Relationship Id="rId201" Type="http://schemas.openxmlformats.org/officeDocument/2006/relationships/customXml" Target="../ink/ink342.xml"/><Relationship Id="rId222" Type="http://schemas.openxmlformats.org/officeDocument/2006/relationships/image" Target="../media/image352.png"/><Relationship Id="rId243" Type="http://schemas.openxmlformats.org/officeDocument/2006/relationships/customXml" Target="../ink/ink363.xml"/><Relationship Id="rId264" Type="http://schemas.openxmlformats.org/officeDocument/2006/relationships/image" Target="../media/image373.png"/><Relationship Id="rId17" Type="http://schemas.openxmlformats.org/officeDocument/2006/relationships/customXml" Target="../ink/ink250.xml"/><Relationship Id="rId38" Type="http://schemas.openxmlformats.org/officeDocument/2006/relationships/image" Target="../media/image260.png"/><Relationship Id="rId59" Type="http://schemas.openxmlformats.org/officeDocument/2006/relationships/customXml" Target="../ink/ink271.xml"/><Relationship Id="rId103" Type="http://schemas.openxmlformats.org/officeDocument/2006/relationships/customXml" Target="../ink/ink293.xml"/><Relationship Id="rId124" Type="http://schemas.openxmlformats.org/officeDocument/2006/relationships/image" Target="../media/image303.png"/><Relationship Id="rId70" Type="http://schemas.openxmlformats.org/officeDocument/2006/relationships/image" Target="../media/image276.png"/><Relationship Id="rId91" Type="http://schemas.openxmlformats.org/officeDocument/2006/relationships/customXml" Target="../ink/ink287.xml"/><Relationship Id="rId145" Type="http://schemas.openxmlformats.org/officeDocument/2006/relationships/customXml" Target="../ink/ink314.xml"/><Relationship Id="rId166" Type="http://schemas.openxmlformats.org/officeDocument/2006/relationships/image" Target="../media/image324.png"/><Relationship Id="rId187" Type="http://schemas.openxmlformats.org/officeDocument/2006/relationships/customXml" Target="../ink/ink335.xml"/><Relationship Id="rId1" Type="http://schemas.openxmlformats.org/officeDocument/2006/relationships/slideLayout" Target="../slideLayouts/slideLayout2.xml"/><Relationship Id="rId212" Type="http://schemas.openxmlformats.org/officeDocument/2006/relationships/image" Target="../media/image347.png"/><Relationship Id="rId233" Type="http://schemas.openxmlformats.org/officeDocument/2006/relationships/customXml" Target="../ink/ink358.xml"/><Relationship Id="rId254" Type="http://schemas.openxmlformats.org/officeDocument/2006/relationships/image" Target="../media/image368.png"/><Relationship Id="rId28" Type="http://schemas.openxmlformats.org/officeDocument/2006/relationships/image" Target="../media/image255.png"/><Relationship Id="rId49" Type="http://schemas.openxmlformats.org/officeDocument/2006/relationships/customXml" Target="../ink/ink266.xml"/><Relationship Id="rId114" Type="http://schemas.openxmlformats.org/officeDocument/2006/relationships/image" Target="../media/image298.png"/><Relationship Id="rId60" Type="http://schemas.openxmlformats.org/officeDocument/2006/relationships/image" Target="../media/image271.png"/><Relationship Id="rId81" Type="http://schemas.openxmlformats.org/officeDocument/2006/relationships/customXml" Target="../ink/ink282.xml"/><Relationship Id="rId135" Type="http://schemas.openxmlformats.org/officeDocument/2006/relationships/customXml" Target="../ink/ink309.xml"/><Relationship Id="rId156" Type="http://schemas.openxmlformats.org/officeDocument/2006/relationships/image" Target="../media/image319.png"/><Relationship Id="rId177" Type="http://schemas.openxmlformats.org/officeDocument/2006/relationships/customXml" Target="../ink/ink330.xml"/><Relationship Id="rId198" Type="http://schemas.openxmlformats.org/officeDocument/2006/relationships/image" Target="../media/image340.png"/><Relationship Id="rId202" Type="http://schemas.openxmlformats.org/officeDocument/2006/relationships/image" Target="../media/image342.png"/><Relationship Id="rId223" Type="http://schemas.openxmlformats.org/officeDocument/2006/relationships/customXml" Target="../ink/ink353.xml"/><Relationship Id="rId244" Type="http://schemas.openxmlformats.org/officeDocument/2006/relationships/image" Target="../media/image363.png"/><Relationship Id="rId18" Type="http://schemas.openxmlformats.org/officeDocument/2006/relationships/image" Target="../media/image250.png"/><Relationship Id="rId39" Type="http://schemas.openxmlformats.org/officeDocument/2006/relationships/customXml" Target="../ink/ink261.xml"/><Relationship Id="rId265" Type="http://schemas.openxmlformats.org/officeDocument/2006/relationships/customXml" Target="../ink/ink374.xml"/><Relationship Id="rId50" Type="http://schemas.openxmlformats.org/officeDocument/2006/relationships/image" Target="../media/image266.png"/><Relationship Id="rId104" Type="http://schemas.openxmlformats.org/officeDocument/2006/relationships/image" Target="../media/image293.png"/><Relationship Id="rId125" Type="http://schemas.openxmlformats.org/officeDocument/2006/relationships/customXml" Target="../ink/ink304.xml"/><Relationship Id="rId146" Type="http://schemas.openxmlformats.org/officeDocument/2006/relationships/image" Target="../media/image314.png"/><Relationship Id="rId167" Type="http://schemas.openxmlformats.org/officeDocument/2006/relationships/customXml" Target="../ink/ink325.xml"/><Relationship Id="rId188" Type="http://schemas.openxmlformats.org/officeDocument/2006/relationships/image" Target="../media/image335.png"/><Relationship Id="rId71" Type="http://schemas.openxmlformats.org/officeDocument/2006/relationships/customXml" Target="../ink/ink277.xml"/><Relationship Id="rId92" Type="http://schemas.openxmlformats.org/officeDocument/2006/relationships/image" Target="../media/image287.png"/><Relationship Id="rId213" Type="http://schemas.openxmlformats.org/officeDocument/2006/relationships/customXml" Target="../ink/ink348.xml"/><Relationship Id="rId234" Type="http://schemas.openxmlformats.org/officeDocument/2006/relationships/image" Target="../media/image358.png"/><Relationship Id="rId2" Type="http://schemas.openxmlformats.org/officeDocument/2006/relationships/image" Target="../media/image242.png"/><Relationship Id="rId29" Type="http://schemas.openxmlformats.org/officeDocument/2006/relationships/customXml" Target="../ink/ink256.xml"/><Relationship Id="rId255" Type="http://schemas.openxmlformats.org/officeDocument/2006/relationships/customXml" Target="../ink/ink369.xml"/><Relationship Id="rId40" Type="http://schemas.openxmlformats.org/officeDocument/2006/relationships/image" Target="../media/image261.png"/><Relationship Id="rId115" Type="http://schemas.openxmlformats.org/officeDocument/2006/relationships/customXml" Target="../ink/ink299.xml"/><Relationship Id="rId136" Type="http://schemas.openxmlformats.org/officeDocument/2006/relationships/image" Target="../media/image309.png"/><Relationship Id="rId157" Type="http://schemas.openxmlformats.org/officeDocument/2006/relationships/customXml" Target="../ink/ink320.xml"/><Relationship Id="rId178" Type="http://schemas.openxmlformats.org/officeDocument/2006/relationships/image" Target="../media/image330.png"/><Relationship Id="rId61" Type="http://schemas.openxmlformats.org/officeDocument/2006/relationships/customXml" Target="../ink/ink272.xml"/><Relationship Id="rId82" Type="http://schemas.openxmlformats.org/officeDocument/2006/relationships/image" Target="../media/image282.png"/><Relationship Id="rId199" Type="http://schemas.openxmlformats.org/officeDocument/2006/relationships/customXml" Target="../ink/ink341.xml"/><Relationship Id="rId203" Type="http://schemas.openxmlformats.org/officeDocument/2006/relationships/customXml" Target="../ink/ink343.xml"/><Relationship Id="rId19" Type="http://schemas.openxmlformats.org/officeDocument/2006/relationships/customXml" Target="../ink/ink251.xml"/><Relationship Id="rId224" Type="http://schemas.openxmlformats.org/officeDocument/2006/relationships/image" Target="../media/image353.png"/><Relationship Id="rId245" Type="http://schemas.openxmlformats.org/officeDocument/2006/relationships/customXml" Target="../ink/ink364.xml"/><Relationship Id="rId266" Type="http://schemas.openxmlformats.org/officeDocument/2006/relationships/image" Target="../media/image374.png"/><Relationship Id="rId30" Type="http://schemas.openxmlformats.org/officeDocument/2006/relationships/image" Target="../media/image256.png"/><Relationship Id="rId105" Type="http://schemas.openxmlformats.org/officeDocument/2006/relationships/customXml" Target="../ink/ink294.xml"/><Relationship Id="rId126" Type="http://schemas.openxmlformats.org/officeDocument/2006/relationships/image" Target="../media/image304.png"/><Relationship Id="rId147" Type="http://schemas.openxmlformats.org/officeDocument/2006/relationships/customXml" Target="../ink/ink315.xml"/><Relationship Id="rId168" Type="http://schemas.openxmlformats.org/officeDocument/2006/relationships/image" Target="../media/image325.png"/><Relationship Id="rId51" Type="http://schemas.openxmlformats.org/officeDocument/2006/relationships/customXml" Target="../ink/ink267.xml"/><Relationship Id="rId72" Type="http://schemas.openxmlformats.org/officeDocument/2006/relationships/image" Target="../media/image277.png"/><Relationship Id="rId93" Type="http://schemas.openxmlformats.org/officeDocument/2006/relationships/customXml" Target="../ink/ink288.xml"/><Relationship Id="rId189" Type="http://schemas.openxmlformats.org/officeDocument/2006/relationships/customXml" Target="../ink/ink336.xml"/><Relationship Id="rId3" Type="http://schemas.openxmlformats.org/officeDocument/2006/relationships/customXml" Target="../ink/ink243.xml"/><Relationship Id="rId214" Type="http://schemas.openxmlformats.org/officeDocument/2006/relationships/image" Target="../media/image348.png"/><Relationship Id="rId235" Type="http://schemas.openxmlformats.org/officeDocument/2006/relationships/customXml" Target="../ink/ink359.xml"/><Relationship Id="rId256" Type="http://schemas.openxmlformats.org/officeDocument/2006/relationships/image" Target="../media/image369.png"/><Relationship Id="rId116" Type="http://schemas.openxmlformats.org/officeDocument/2006/relationships/image" Target="../media/image299.png"/><Relationship Id="rId137" Type="http://schemas.openxmlformats.org/officeDocument/2006/relationships/customXml" Target="../ink/ink310.xml"/><Relationship Id="rId158" Type="http://schemas.openxmlformats.org/officeDocument/2006/relationships/image" Target="../media/image320.png"/><Relationship Id="rId20" Type="http://schemas.openxmlformats.org/officeDocument/2006/relationships/image" Target="../media/image251.png"/><Relationship Id="rId41" Type="http://schemas.openxmlformats.org/officeDocument/2006/relationships/customXml" Target="../ink/ink262.xml"/><Relationship Id="rId62" Type="http://schemas.openxmlformats.org/officeDocument/2006/relationships/image" Target="../media/image272.png"/><Relationship Id="rId83" Type="http://schemas.openxmlformats.org/officeDocument/2006/relationships/customXml" Target="../ink/ink283.xml"/><Relationship Id="rId179" Type="http://schemas.openxmlformats.org/officeDocument/2006/relationships/customXml" Target="../ink/ink331.xml"/><Relationship Id="rId190" Type="http://schemas.openxmlformats.org/officeDocument/2006/relationships/image" Target="../media/image336.png"/><Relationship Id="rId204" Type="http://schemas.openxmlformats.org/officeDocument/2006/relationships/image" Target="../media/image343.png"/><Relationship Id="rId225" Type="http://schemas.openxmlformats.org/officeDocument/2006/relationships/customXml" Target="../ink/ink354.xml"/><Relationship Id="rId246" Type="http://schemas.openxmlformats.org/officeDocument/2006/relationships/image" Target="../media/image364.png"/><Relationship Id="rId267" Type="http://schemas.openxmlformats.org/officeDocument/2006/relationships/customXml" Target="../ink/ink375.xml"/><Relationship Id="rId106" Type="http://schemas.openxmlformats.org/officeDocument/2006/relationships/image" Target="../media/image294.png"/><Relationship Id="rId127" Type="http://schemas.openxmlformats.org/officeDocument/2006/relationships/customXml" Target="../ink/ink305.xml"/><Relationship Id="rId10" Type="http://schemas.openxmlformats.org/officeDocument/2006/relationships/image" Target="../media/image246.png"/><Relationship Id="rId31" Type="http://schemas.openxmlformats.org/officeDocument/2006/relationships/customXml" Target="../ink/ink257.xml"/><Relationship Id="rId52" Type="http://schemas.openxmlformats.org/officeDocument/2006/relationships/image" Target="../media/image267.png"/><Relationship Id="rId73" Type="http://schemas.openxmlformats.org/officeDocument/2006/relationships/customXml" Target="../ink/ink278.xml"/><Relationship Id="rId94" Type="http://schemas.openxmlformats.org/officeDocument/2006/relationships/image" Target="../media/image288.png"/><Relationship Id="rId148" Type="http://schemas.openxmlformats.org/officeDocument/2006/relationships/image" Target="../media/image315.png"/><Relationship Id="rId169" Type="http://schemas.openxmlformats.org/officeDocument/2006/relationships/customXml" Target="../ink/ink326.xml"/><Relationship Id="rId4" Type="http://schemas.openxmlformats.org/officeDocument/2006/relationships/image" Target="../media/image243.png"/><Relationship Id="rId180" Type="http://schemas.openxmlformats.org/officeDocument/2006/relationships/image" Target="../media/image331.png"/><Relationship Id="rId215" Type="http://schemas.openxmlformats.org/officeDocument/2006/relationships/customXml" Target="../ink/ink349.xml"/><Relationship Id="rId236" Type="http://schemas.openxmlformats.org/officeDocument/2006/relationships/image" Target="../media/image359.png"/><Relationship Id="rId257" Type="http://schemas.openxmlformats.org/officeDocument/2006/relationships/customXml" Target="../ink/ink370.xml"/><Relationship Id="rId42" Type="http://schemas.openxmlformats.org/officeDocument/2006/relationships/image" Target="../media/image262.png"/><Relationship Id="rId84" Type="http://schemas.openxmlformats.org/officeDocument/2006/relationships/image" Target="../media/image283.png"/><Relationship Id="rId138" Type="http://schemas.openxmlformats.org/officeDocument/2006/relationships/image" Target="../media/image310.png"/><Relationship Id="rId191" Type="http://schemas.openxmlformats.org/officeDocument/2006/relationships/customXml" Target="../ink/ink337.xml"/><Relationship Id="rId205" Type="http://schemas.openxmlformats.org/officeDocument/2006/relationships/customXml" Target="../ink/ink344.xml"/><Relationship Id="rId247" Type="http://schemas.openxmlformats.org/officeDocument/2006/relationships/customXml" Target="../ink/ink365.xml"/><Relationship Id="rId107" Type="http://schemas.openxmlformats.org/officeDocument/2006/relationships/customXml" Target="../ink/ink295.xml"/><Relationship Id="rId11" Type="http://schemas.openxmlformats.org/officeDocument/2006/relationships/customXml" Target="../ink/ink247.xml"/><Relationship Id="rId53" Type="http://schemas.openxmlformats.org/officeDocument/2006/relationships/customXml" Target="../ink/ink268.xml"/><Relationship Id="rId149" Type="http://schemas.openxmlformats.org/officeDocument/2006/relationships/customXml" Target="../ink/ink316.xml"/></Relationships>
</file>

<file path=ppt/slides/_rels/slide6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436.png"/><Relationship Id="rId299" Type="http://schemas.openxmlformats.org/officeDocument/2006/relationships/image" Target="../media/image527.png"/><Relationship Id="rId21" Type="http://schemas.openxmlformats.org/officeDocument/2006/relationships/image" Target="../media/image388.png"/><Relationship Id="rId63" Type="http://schemas.openxmlformats.org/officeDocument/2006/relationships/image" Target="../media/image409.png"/><Relationship Id="rId159" Type="http://schemas.openxmlformats.org/officeDocument/2006/relationships/image" Target="../media/image457.png"/><Relationship Id="rId170" Type="http://schemas.openxmlformats.org/officeDocument/2006/relationships/customXml" Target="../ink/ink463.xml"/><Relationship Id="rId226" Type="http://schemas.openxmlformats.org/officeDocument/2006/relationships/customXml" Target="../ink/ink491.xml"/><Relationship Id="rId268" Type="http://schemas.openxmlformats.org/officeDocument/2006/relationships/customXml" Target="../ink/ink512.xml"/><Relationship Id="rId32" Type="http://schemas.openxmlformats.org/officeDocument/2006/relationships/customXml" Target="../ink/ink394.xml"/><Relationship Id="rId74" Type="http://schemas.openxmlformats.org/officeDocument/2006/relationships/customXml" Target="../ink/ink415.xml"/><Relationship Id="rId128" Type="http://schemas.openxmlformats.org/officeDocument/2006/relationships/customXml" Target="../ink/ink442.xml"/><Relationship Id="rId5" Type="http://schemas.openxmlformats.org/officeDocument/2006/relationships/image" Target="../media/image380.png"/><Relationship Id="rId181" Type="http://schemas.openxmlformats.org/officeDocument/2006/relationships/image" Target="../media/image468.png"/><Relationship Id="rId237" Type="http://schemas.openxmlformats.org/officeDocument/2006/relationships/image" Target="../media/image496.png"/><Relationship Id="rId279" Type="http://schemas.openxmlformats.org/officeDocument/2006/relationships/image" Target="../media/image517.png"/><Relationship Id="rId43" Type="http://schemas.openxmlformats.org/officeDocument/2006/relationships/image" Target="../media/image399.png"/><Relationship Id="rId139" Type="http://schemas.openxmlformats.org/officeDocument/2006/relationships/image" Target="../media/image447.png"/><Relationship Id="rId290" Type="http://schemas.openxmlformats.org/officeDocument/2006/relationships/customXml" Target="../ink/ink523.xml"/><Relationship Id="rId304" Type="http://schemas.openxmlformats.org/officeDocument/2006/relationships/customXml" Target="../ink/ink530.xml"/><Relationship Id="rId85" Type="http://schemas.openxmlformats.org/officeDocument/2006/relationships/image" Target="../media/image420.png"/><Relationship Id="rId150" Type="http://schemas.openxmlformats.org/officeDocument/2006/relationships/customXml" Target="../ink/ink453.xml"/><Relationship Id="rId192" Type="http://schemas.openxmlformats.org/officeDocument/2006/relationships/customXml" Target="../ink/ink474.xml"/><Relationship Id="rId206" Type="http://schemas.openxmlformats.org/officeDocument/2006/relationships/customXml" Target="../ink/ink481.xml"/><Relationship Id="rId248" Type="http://schemas.openxmlformats.org/officeDocument/2006/relationships/customXml" Target="../ink/ink502.xml"/><Relationship Id="rId12" Type="http://schemas.openxmlformats.org/officeDocument/2006/relationships/customXml" Target="../ink/ink384.xml"/><Relationship Id="rId108" Type="http://schemas.openxmlformats.org/officeDocument/2006/relationships/customXml" Target="../ink/ink432.xml"/><Relationship Id="rId315" Type="http://schemas.openxmlformats.org/officeDocument/2006/relationships/image" Target="../media/image535.png"/><Relationship Id="rId54" Type="http://schemas.openxmlformats.org/officeDocument/2006/relationships/customXml" Target="../ink/ink405.xml"/><Relationship Id="rId96" Type="http://schemas.openxmlformats.org/officeDocument/2006/relationships/customXml" Target="../ink/ink426.xml"/><Relationship Id="rId161" Type="http://schemas.openxmlformats.org/officeDocument/2006/relationships/image" Target="../media/image458.png"/><Relationship Id="rId217" Type="http://schemas.openxmlformats.org/officeDocument/2006/relationships/image" Target="../media/image486.png"/><Relationship Id="rId259" Type="http://schemas.openxmlformats.org/officeDocument/2006/relationships/image" Target="../media/image507.png"/><Relationship Id="rId23" Type="http://schemas.openxmlformats.org/officeDocument/2006/relationships/image" Target="../media/image389.png"/><Relationship Id="rId119" Type="http://schemas.openxmlformats.org/officeDocument/2006/relationships/image" Target="../media/image437.png"/><Relationship Id="rId270" Type="http://schemas.openxmlformats.org/officeDocument/2006/relationships/customXml" Target="../ink/ink513.xml"/><Relationship Id="rId65" Type="http://schemas.openxmlformats.org/officeDocument/2006/relationships/image" Target="../media/image410.png"/><Relationship Id="rId130" Type="http://schemas.openxmlformats.org/officeDocument/2006/relationships/customXml" Target="../ink/ink443.xml"/><Relationship Id="rId172" Type="http://schemas.openxmlformats.org/officeDocument/2006/relationships/customXml" Target="../ink/ink464.xml"/><Relationship Id="rId228" Type="http://schemas.openxmlformats.org/officeDocument/2006/relationships/customXml" Target="../ink/ink492.xml"/><Relationship Id="rId281" Type="http://schemas.openxmlformats.org/officeDocument/2006/relationships/image" Target="../media/image518.png"/><Relationship Id="rId34" Type="http://schemas.openxmlformats.org/officeDocument/2006/relationships/customXml" Target="../ink/ink395.xml"/><Relationship Id="rId55" Type="http://schemas.openxmlformats.org/officeDocument/2006/relationships/image" Target="../media/image405.png"/><Relationship Id="rId76" Type="http://schemas.openxmlformats.org/officeDocument/2006/relationships/customXml" Target="../ink/ink416.xml"/><Relationship Id="rId97" Type="http://schemas.openxmlformats.org/officeDocument/2006/relationships/image" Target="../media/image426.png"/><Relationship Id="rId120" Type="http://schemas.openxmlformats.org/officeDocument/2006/relationships/customXml" Target="../ink/ink438.xml"/><Relationship Id="rId141" Type="http://schemas.openxmlformats.org/officeDocument/2006/relationships/image" Target="../media/image448.png"/><Relationship Id="rId7" Type="http://schemas.openxmlformats.org/officeDocument/2006/relationships/image" Target="../media/image381.png"/><Relationship Id="rId162" Type="http://schemas.openxmlformats.org/officeDocument/2006/relationships/customXml" Target="../ink/ink459.xml"/><Relationship Id="rId183" Type="http://schemas.openxmlformats.org/officeDocument/2006/relationships/image" Target="../media/image469.png"/><Relationship Id="rId218" Type="http://schemas.openxmlformats.org/officeDocument/2006/relationships/customXml" Target="../ink/ink487.xml"/><Relationship Id="rId239" Type="http://schemas.openxmlformats.org/officeDocument/2006/relationships/image" Target="../media/image497.png"/><Relationship Id="rId250" Type="http://schemas.openxmlformats.org/officeDocument/2006/relationships/customXml" Target="../ink/ink503.xml"/><Relationship Id="rId271" Type="http://schemas.openxmlformats.org/officeDocument/2006/relationships/image" Target="../media/image513.png"/><Relationship Id="rId292" Type="http://schemas.openxmlformats.org/officeDocument/2006/relationships/customXml" Target="../ink/ink524.xml"/><Relationship Id="rId306" Type="http://schemas.openxmlformats.org/officeDocument/2006/relationships/customXml" Target="../ink/ink531.xml"/><Relationship Id="rId24" Type="http://schemas.openxmlformats.org/officeDocument/2006/relationships/customXml" Target="../ink/ink390.xml"/><Relationship Id="rId45" Type="http://schemas.openxmlformats.org/officeDocument/2006/relationships/image" Target="../media/image400.png"/><Relationship Id="rId66" Type="http://schemas.openxmlformats.org/officeDocument/2006/relationships/customXml" Target="../ink/ink411.xml"/><Relationship Id="rId87" Type="http://schemas.openxmlformats.org/officeDocument/2006/relationships/image" Target="../media/image421.png"/><Relationship Id="rId110" Type="http://schemas.openxmlformats.org/officeDocument/2006/relationships/customXml" Target="../ink/ink433.xml"/><Relationship Id="rId131" Type="http://schemas.openxmlformats.org/officeDocument/2006/relationships/image" Target="../media/image443.png"/><Relationship Id="rId152" Type="http://schemas.openxmlformats.org/officeDocument/2006/relationships/customXml" Target="../ink/ink454.xml"/><Relationship Id="rId173" Type="http://schemas.openxmlformats.org/officeDocument/2006/relationships/image" Target="../media/image464.png"/><Relationship Id="rId194" Type="http://schemas.openxmlformats.org/officeDocument/2006/relationships/customXml" Target="../ink/ink475.xml"/><Relationship Id="rId208" Type="http://schemas.openxmlformats.org/officeDocument/2006/relationships/customXml" Target="../ink/ink482.xml"/><Relationship Id="rId229" Type="http://schemas.openxmlformats.org/officeDocument/2006/relationships/image" Target="../media/image492.png"/><Relationship Id="rId240" Type="http://schemas.openxmlformats.org/officeDocument/2006/relationships/customXml" Target="../ink/ink498.xml"/><Relationship Id="rId261" Type="http://schemas.openxmlformats.org/officeDocument/2006/relationships/image" Target="../media/image508.png"/><Relationship Id="rId14" Type="http://schemas.openxmlformats.org/officeDocument/2006/relationships/customXml" Target="../ink/ink385.xml"/><Relationship Id="rId35" Type="http://schemas.openxmlformats.org/officeDocument/2006/relationships/image" Target="../media/image395.png"/><Relationship Id="rId56" Type="http://schemas.openxmlformats.org/officeDocument/2006/relationships/customXml" Target="../ink/ink406.xml"/><Relationship Id="rId77" Type="http://schemas.openxmlformats.org/officeDocument/2006/relationships/image" Target="../media/image416.png"/><Relationship Id="rId100" Type="http://schemas.openxmlformats.org/officeDocument/2006/relationships/customXml" Target="../ink/ink428.xml"/><Relationship Id="rId282" Type="http://schemas.openxmlformats.org/officeDocument/2006/relationships/customXml" Target="../ink/ink519.xml"/><Relationship Id="rId317" Type="http://schemas.openxmlformats.org/officeDocument/2006/relationships/image" Target="../media/image536.png"/><Relationship Id="rId8" Type="http://schemas.openxmlformats.org/officeDocument/2006/relationships/customXml" Target="../ink/ink382.xml"/><Relationship Id="rId98" Type="http://schemas.openxmlformats.org/officeDocument/2006/relationships/customXml" Target="../ink/ink427.xml"/><Relationship Id="rId121" Type="http://schemas.openxmlformats.org/officeDocument/2006/relationships/image" Target="../media/image438.png"/><Relationship Id="rId142" Type="http://schemas.openxmlformats.org/officeDocument/2006/relationships/customXml" Target="../ink/ink449.xml"/><Relationship Id="rId163" Type="http://schemas.openxmlformats.org/officeDocument/2006/relationships/image" Target="../media/image459.png"/><Relationship Id="rId184" Type="http://schemas.openxmlformats.org/officeDocument/2006/relationships/customXml" Target="../ink/ink470.xml"/><Relationship Id="rId219" Type="http://schemas.openxmlformats.org/officeDocument/2006/relationships/image" Target="../media/image487.png"/><Relationship Id="rId230" Type="http://schemas.openxmlformats.org/officeDocument/2006/relationships/customXml" Target="../ink/ink493.xml"/><Relationship Id="rId251" Type="http://schemas.openxmlformats.org/officeDocument/2006/relationships/image" Target="../media/image503.png"/><Relationship Id="rId25" Type="http://schemas.openxmlformats.org/officeDocument/2006/relationships/image" Target="../media/image390.png"/><Relationship Id="rId46" Type="http://schemas.openxmlformats.org/officeDocument/2006/relationships/customXml" Target="../ink/ink401.xml"/><Relationship Id="rId67" Type="http://schemas.openxmlformats.org/officeDocument/2006/relationships/image" Target="../media/image411.png"/><Relationship Id="rId272" Type="http://schemas.openxmlformats.org/officeDocument/2006/relationships/customXml" Target="../ink/ink514.xml"/><Relationship Id="rId293" Type="http://schemas.openxmlformats.org/officeDocument/2006/relationships/image" Target="../media/image524.png"/><Relationship Id="rId307" Type="http://schemas.openxmlformats.org/officeDocument/2006/relationships/image" Target="../media/image531.png"/><Relationship Id="rId88" Type="http://schemas.openxmlformats.org/officeDocument/2006/relationships/customXml" Target="../ink/ink422.xml"/><Relationship Id="rId111" Type="http://schemas.openxmlformats.org/officeDocument/2006/relationships/image" Target="../media/image433.png"/><Relationship Id="rId132" Type="http://schemas.openxmlformats.org/officeDocument/2006/relationships/customXml" Target="../ink/ink444.xml"/><Relationship Id="rId153" Type="http://schemas.openxmlformats.org/officeDocument/2006/relationships/image" Target="../media/image454.png"/><Relationship Id="rId174" Type="http://schemas.openxmlformats.org/officeDocument/2006/relationships/customXml" Target="../ink/ink465.xml"/><Relationship Id="rId195" Type="http://schemas.openxmlformats.org/officeDocument/2006/relationships/image" Target="../media/image475.png"/><Relationship Id="rId209" Type="http://schemas.openxmlformats.org/officeDocument/2006/relationships/image" Target="../media/image482.png"/><Relationship Id="rId220" Type="http://schemas.openxmlformats.org/officeDocument/2006/relationships/customXml" Target="../ink/ink488.xml"/><Relationship Id="rId241" Type="http://schemas.openxmlformats.org/officeDocument/2006/relationships/image" Target="../media/image498.png"/><Relationship Id="rId15" Type="http://schemas.openxmlformats.org/officeDocument/2006/relationships/image" Target="../media/image385.png"/><Relationship Id="rId36" Type="http://schemas.openxmlformats.org/officeDocument/2006/relationships/customXml" Target="../ink/ink396.xml"/><Relationship Id="rId57" Type="http://schemas.openxmlformats.org/officeDocument/2006/relationships/image" Target="../media/image406.png"/><Relationship Id="rId262" Type="http://schemas.openxmlformats.org/officeDocument/2006/relationships/customXml" Target="../ink/ink509.xml"/><Relationship Id="rId283" Type="http://schemas.openxmlformats.org/officeDocument/2006/relationships/image" Target="../media/image519.png"/><Relationship Id="rId318" Type="http://schemas.openxmlformats.org/officeDocument/2006/relationships/customXml" Target="../ink/ink537.xml"/><Relationship Id="rId78" Type="http://schemas.openxmlformats.org/officeDocument/2006/relationships/customXml" Target="../ink/ink417.xml"/><Relationship Id="rId99" Type="http://schemas.openxmlformats.org/officeDocument/2006/relationships/image" Target="../media/image427.png"/><Relationship Id="rId101" Type="http://schemas.openxmlformats.org/officeDocument/2006/relationships/image" Target="../media/image428.png"/><Relationship Id="rId122" Type="http://schemas.openxmlformats.org/officeDocument/2006/relationships/customXml" Target="../ink/ink439.xml"/><Relationship Id="rId143" Type="http://schemas.openxmlformats.org/officeDocument/2006/relationships/image" Target="../media/image449.png"/><Relationship Id="rId164" Type="http://schemas.openxmlformats.org/officeDocument/2006/relationships/customXml" Target="../ink/ink460.xml"/><Relationship Id="rId185" Type="http://schemas.openxmlformats.org/officeDocument/2006/relationships/image" Target="../media/image470.png"/><Relationship Id="rId9" Type="http://schemas.openxmlformats.org/officeDocument/2006/relationships/image" Target="../media/image382.png"/><Relationship Id="rId210" Type="http://schemas.openxmlformats.org/officeDocument/2006/relationships/customXml" Target="../ink/ink483.xml"/><Relationship Id="rId26" Type="http://schemas.openxmlformats.org/officeDocument/2006/relationships/customXml" Target="../ink/ink391.xml"/><Relationship Id="rId231" Type="http://schemas.openxmlformats.org/officeDocument/2006/relationships/image" Target="../media/image493.png"/><Relationship Id="rId252" Type="http://schemas.openxmlformats.org/officeDocument/2006/relationships/customXml" Target="../ink/ink504.xml"/><Relationship Id="rId273" Type="http://schemas.openxmlformats.org/officeDocument/2006/relationships/image" Target="../media/image514.png"/><Relationship Id="rId294" Type="http://schemas.openxmlformats.org/officeDocument/2006/relationships/customXml" Target="../ink/ink525.xml"/><Relationship Id="rId308" Type="http://schemas.openxmlformats.org/officeDocument/2006/relationships/customXml" Target="../ink/ink532.xml"/><Relationship Id="rId47" Type="http://schemas.openxmlformats.org/officeDocument/2006/relationships/image" Target="../media/image401.png"/><Relationship Id="rId68" Type="http://schemas.openxmlformats.org/officeDocument/2006/relationships/customXml" Target="../ink/ink412.xml"/><Relationship Id="rId89" Type="http://schemas.openxmlformats.org/officeDocument/2006/relationships/image" Target="../media/image422.png"/><Relationship Id="rId112" Type="http://schemas.openxmlformats.org/officeDocument/2006/relationships/customXml" Target="../ink/ink434.xml"/><Relationship Id="rId133" Type="http://schemas.openxmlformats.org/officeDocument/2006/relationships/image" Target="../media/image444.png"/><Relationship Id="rId154" Type="http://schemas.openxmlformats.org/officeDocument/2006/relationships/customXml" Target="../ink/ink455.xml"/><Relationship Id="rId175" Type="http://schemas.openxmlformats.org/officeDocument/2006/relationships/image" Target="../media/image465.png"/><Relationship Id="rId196" Type="http://schemas.openxmlformats.org/officeDocument/2006/relationships/customXml" Target="../ink/ink476.xml"/><Relationship Id="rId200" Type="http://schemas.openxmlformats.org/officeDocument/2006/relationships/customXml" Target="../ink/ink478.xml"/><Relationship Id="rId16" Type="http://schemas.openxmlformats.org/officeDocument/2006/relationships/customXml" Target="../ink/ink386.xml"/><Relationship Id="rId221" Type="http://schemas.openxmlformats.org/officeDocument/2006/relationships/image" Target="../media/image488.png"/><Relationship Id="rId242" Type="http://schemas.openxmlformats.org/officeDocument/2006/relationships/customXml" Target="../ink/ink499.xml"/><Relationship Id="rId263" Type="http://schemas.openxmlformats.org/officeDocument/2006/relationships/image" Target="../media/image509.png"/><Relationship Id="rId284" Type="http://schemas.openxmlformats.org/officeDocument/2006/relationships/customXml" Target="../ink/ink520.xml"/><Relationship Id="rId319" Type="http://schemas.openxmlformats.org/officeDocument/2006/relationships/image" Target="../media/image537.png"/><Relationship Id="rId37" Type="http://schemas.openxmlformats.org/officeDocument/2006/relationships/image" Target="../media/image396.png"/><Relationship Id="rId58" Type="http://schemas.openxmlformats.org/officeDocument/2006/relationships/customXml" Target="../ink/ink407.xml"/><Relationship Id="rId79" Type="http://schemas.openxmlformats.org/officeDocument/2006/relationships/image" Target="../media/image417.png"/><Relationship Id="rId102" Type="http://schemas.openxmlformats.org/officeDocument/2006/relationships/customXml" Target="../ink/ink429.xml"/><Relationship Id="rId123" Type="http://schemas.openxmlformats.org/officeDocument/2006/relationships/image" Target="../media/image439.png"/><Relationship Id="rId144" Type="http://schemas.openxmlformats.org/officeDocument/2006/relationships/customXml" Target="../ink/ink450.xml"/><Relationship Id="rId90" Type="http://schemas.openxmlformats.org/officeDocument/2006/relationships/customXml" Target="../ink/ink423.xml"/><Relationship Id="rId165" Type="http://schemas.openxmlformats.org/officeDocument/2006/relationships/image" Target="../media/image460.png"/><Relationship Id="rId186" Type="http://schemas.openxmlformats.org/officeDocument/2006/relationships/customXml" Target="../ink/ink471.xml"/><Relationship Id="rId211" Type="http://schemas.openxmlformats.org/officeDocument/2006/relationships/image" Target="../media/image483.png"/><Relationship Id="rId232" Type="http://schemas.openxmlformats.org/officeDocument/2006/relationships/customXml" Target="../ink/ink494.xml"/><Relationship Id="rId253" Type="http://schemas.openxmlformats.org/officeDocument/2006/relationships/image" Target="../media/image504.png"/><Relationship Id="rId274" Type="http://schemas.openxmlformats.org/officeDocument/2006/relationships/customXml" Target="../ink/ink515.xml"/><Relationship Id="rId295" Type="http://schemas.openxmlformats.org/officeDocument/2006/relationships/image" Target="../media/image525.png"/><Relationship Id="rId309" Type="http://schemas.openxmlformats.org/officeDocument/2006/relationships/image" Target="../media/image532.png"/><Relationship Id="rId27" Type="http://schemas.openxmlformats.org/officeDocument/2006/relationships/image" Target="../media/image391.png"/><Relationship Id="rId48" Type="http://schemas.openxmlformats.org/officeDocument/2006/relationships/customXml" Target="../ink/ink402.xml"/><Relationship Id="rId69" Type="http://schemas.openxmlformats.org/officeDocument/2006/relationships/image" Target="../media/image412.png"/><Relationship Id="rId113" Type="http://schemas.openxmlformats.org/officeDocument/2006/relationships/image" Target="../media/image434.png"/><Relationship Id="rId134" Type="http://schemas.openxmlformats.org/officeDocument/2006/relationships/customXml" Target="../ink/ink445.xml"/><Relationship Id="rId320" Type="http://schemas.openxmlformats.org/officeDocument/2006/relationships/customXml" Target="../ink/ink538.xml"/><Relationship Id="rId80" Type="http://schemas.openxmlformats.org/officeDocument/2006/relationships/customXml" Target="../ink/ink418.xml"/><Relationship Id="rId155" Type="http://schemas.openxmlformats.org/officeDocument/2006/relationships/image" Target="../media/image455.png"/><Relationship Id="rId176" Type="http://schemas.openxmlformats.org/officeDocument/2006/relationships/customXml" Target="../ink/ink466.xml"/><Relationship Id="rId197" Type="http://schemas.openxmlformats.org/officeDocument/2006/relationships/image" Target="../media/image476.png"/><Relationship Id="rId201" Type="http://schemas.openxmlformats.org/officeDocument/2006/relationships/image" Target="../media/image478.png"/><Relationship Id="rId222" Type="http://schemas.openxmlformats.org/officeDocument/2006/relationships/customXml" Target="../ink/ink489.xml"/><Relationship Id="rId243" Type="http://schemas.openxmlformats.org/officeDocument/2006/relationships/image" Target="../media/image499.png"/><Relationship Id="rId264" Type="http://schemas.openxmlformats.org/officeDocument/2006/relationships/customXml" Target="../ink/ink510.xml"/><Relationship Id="rId285" Type="http://schemas.openxmlformats.org/officeDocument/2006/relationships/image" Target="../media/image520.png"/><Relationship Id="rId17" Type="http://schemas.openxmlformats.org/officeDocument/2006/relationships/image" Target="../media/image386.png"/><Relationship Id="rId38" Type="http://schemas.openxmlformats.org/officeDocument/2006/relationships/customXml" Target="../ink/ink397.xml"/><Relationship Id="rId59" Type="http://schemas.openxmlformats.org/officeDocument/2006/relationships/image" Target="../media/image407.png"/><Relationship Id="rId103" Type="http://schemas.openxmlformats.org/officeDocument/2006/relationships/image" Target="../media/image429.png"/><Relationship Id="rId124" Type="http://schemas.openxmlformats.org/officeDocument/2006/relationships/customXml" Target="../ink/ink440.xml"/><Relationship Id="rId310" Type="http://schemas.openxmlformats.org/officeDocument/2006/relationships/customXml" Target="../ink/ink533.xml"/><Relationship Id="rId70" Type="http://schemas.openxmlformats.org/officeDocument/2006/relationships/customXml" Target="../ink/ink413.xml"/><Relationship Id="rId91" Type="http://schemas.openxmlformats.org/officeDocument/2006/relationships/image" Target="../media/image423.png"/><Relationship Id="rId145" Type="http://schemas.openxmlformats.org/officeDocument/2006/relationships/image" Target="../media/image450.png"/><Relationship Id="rId166" Type="http://schemas.openxmlformats.org/officeDocument/2006/relationships/customXml" Target="../ink/ink461.xml"/><Relationship Id="rId187" Type="http://schemas.openxmlformats.org/officeDocument/2006/relationships/image" Target="../media/image471.png"/><Relationship Id="rId1" Type="http://schemas.openxmlformats.org/officeDocument/2006/relationships/slideLayout" Target="../slideLayouts/slideLayout7.xml"/><Relationship Id="rId212" Type="http://schemas.openxmlformats.org/officeDocument/2006/relationships/customXml" Target="../ink/ink484.xml"/><Relationship Id="rId233" Type="http://schemas.openxmlformats.org/officeDocument/2006/relationships/image" Target="../media/image494.png"/><Relationship Id="rId254" Type="http://schemas.openxmlformats.org/officeDocument/2006/relationships/customXml" Target="../ink/ink505.xml"/><Relationship Id="rId28" Type="http://schemas.openxmlformats.org/officeDocument/2006/relationships/customXml" Target="../ink/ink392.xml"/><Relationship Id="rId49" Type="http://schemas.openxmlformats.org/officeDocument/2006/relationships/image" Target="../media/image402.png"/><Relationship Id="rId114" Type="http://schemas.openxmlformats.org/officeDocument/2006/relationships/customXml" Target="../ink/ink435.xml"/><Relationship Id="rId275" Type="http://schemas.openxmlformats.org/officeDocument/2006/relationships/image" Target="../media/image515.png"/><Relationship Id="rId296" Type="http://schemas.openxmlformats.org/officeDocument/2006/relationships/customXml" Target="../ink/ink526.xml"/><Relationship Id="rId300" Type="http://schemas.openxmlformats.org/officeDocument/2006/relationships/customXml" Target="../ink/ink528.xml"/><Relationship Id="rId60" Type="http://schemas.openxmlformats.org/officeDocument/2006/relationships/customXml" Target="../ink/ink408.xml"/><Relationship Id="rId81" Type="http://schemas.openxmlformats.org/officeDocument/2006/relationships/image" Target="../media/image418.png"/><Relationship Id="rId135" Type="http://schemas.openxmlformats.org/officeDocument/2006/relationships/image" Target="../media/image445.png"/><Relationship Id="rId156" Type="http://schemas.openxmlformats.org/officeDocument/2006/relationships/customXml" Target="../ink/ink456.xml"/><Relationship Id="rId177" Type="http://schemas.openxmlformats.org/officeDocument/2006/relationships/image" Target="../media/image466.png"/><Relationship Id="rId198" Type="http://schemas.openxmlformats.org/officeDocument/2006/relationships/customXml" Target="../ink/ink477.xml"/><Relationship Id="rId321" Type="http://schemas.openxmlformats.org/officeDocument/2006/relationships/image" Target="../media/image538.png"/><Relationship Id="rId202" Type="http://schemas.openxmlformats.org/officeDocument/2006/relationships/customXml" Target="../ink/ink479.xml"/><Relationship Id="rId223" Type="http://schemas.openxmlformats.org/officeDocument/2006/relationships/image" Target="../media/image489.png"/><Relationship Id="rId244" Type="http://schemas.openxmlformats.org/officeDocument/2006/relationships/customXml" Target="../ink/ink500.xml"/><Relationship Id="rId18" Type="http://schemas.openxmlformats.org/officeDocument/2006/relationships/customXml" Target="../ink/ink387.xml"/><Relationship Id="rId39" Type="http://schemas.openxmlformats.org/officeDocument/2006/relationships/image" Target="../media/image397.png"/><Relationship Id="rId265" Type="http://schemas.openxmlformats.org/officeDocument/2006/relationships/image" Target="../media/image510.png"/><Relationship Id="rId286" Type="http://schemas.openxmlformats.org/officeDocument/2006/relationships/customXml" Target="../ink/ink521.xml"/><Relationship Id="rId50" Type="http://schemas.openxmlformats.org/officeDocument/2006/relationships/customXml" Target="../ink/ink403.xml"/><Relationship Id="rId104" Type="http://schemas.openxmlformats.org/officeDocument/2006/relationships/customXml" Target="../ink/ink430.xml"/><Relationship Id="rId125" Type="http://schemas.openxmlformats.org/officeDocument/2006/relationships/image" Target="../media/image440.png"/><Relationship Id="rId146" Type="http://schemas.openxmlformats.org/officeDocument/2006/relationships/customXml" Target="../ink/ink451.xml"/><Relationship Id="rId167" Type="http://schemas.openxmlformats.org/officeDocument/2006/relationships/image" Target="../media/image461.png"/><Relationship Id="rId188" Type="http://schemas.openxmlformats.org/officeDocument/2006/relationships/customXml" Target="../ink/ink472.xml"/><Relationship Id="rId311" Type="http://schemas.openxmlformats.org/officeDocument/2006/relationships/image" Target="../media/image533.png"/><Relationship Id="rId71" Type="http://schemas.openxmlformats.org/officeDocument/2006/relationships/image" Target="../media/image413.png"/><Relationship Id="rId92" Type="http://schemas.openxmlformats.org/officeDocument/2006/relationships/customXml" Target="../ink/ink424.xml"/><Relationship Id="rId213" Type="http://schemas.openxmlformats.org/officeDocument/2006/relationships/image" Target="../media/image484.png"/><Relationship Id="rId234" Type="http://schemas.openxmlformats.org/officeDocument/2006/relationships/customXml" Target="../ink/ink495.xml"/><Relationship Id="rId2" Type="http://schemas.openxmlformats.org/officeDocument/2006/relationships/customXml" Target="../ink/ink379.xml"/><Relationship Id="rId29" Type="http://schemas.openxmlformats.org/officeDocument/2006/relationships/image" Target="../media/image392.png"/><Relationship Id="rId255" Type="http://schemas.openxmlformats.org/officeDocument/2006/relationships/image" Target="../media/image505.png"/><Relationship Id="rId276" Type="http://schemas.openxmlformats.org/officeDocument/2006/relationships/customXml" Target="../ink/ink516.xml"/><Relationship Id="rId297" Type="http://schemas.openxmlformats.org/officeDocument/2006/relationships/image" Target="../media/image526.png"/><Relationship Id="rId40" Type="http://schemas.openxmlformats.org/officeDocument/2006/relationships/customXml" Target="../ink/ink398.xml"/><Relationship Id="rId115" Type="http://schemas.openxmlformats.org/officeDocument/2006/relationships/image" Target="../media/image435.png"/><Relationship Id="rId136" Type="http://schemas.openxmlformats.org/officeDocument/2006/relationships/customXml" Target="../ink/ink446.xml"/><Relationship Id="rId157" Type="http://schemas.openxmlformats.org/officeDocument/2006/relationships/image" Target="../media/image456.png"/><Relationship Id="rId178" Type="http://schemas.openxmlformats.org/officeDocument/2006/relationships/customXml" Target="../ink/ink467.xml"/><Relationship Id="rId301" Type="http://schemas.openxmlformats.org/officeDocument/2006/relationships/image" Target="../media/image528.png"/><Relationship Id="rId322" Type="http://schemas.openxmlformats.org/officeDocument/2006/relationships/customXml" Target="../ink/ink539.xml"/><Relationship Id="rId61" Type="http://schemas.openxmlformats.org/officeDocument/2006/relationships/image" Target="../media/image408.png"/><Relationship Id="rId82" Type="http://schemas.openxmlformats.org/officeDocument/2006/relationships/customXml" Target="../ink/ink419.xml"/><Relationship Id="rId199" Type="http://schemas.openxmlformats.org/officeDocument/2006/relationships/image" Target="../media/image477.png"/><Relationship Id="rId203" Type="http://schemas.openxmlformats.org/officeDocument/2006/relationships/image" Target="../media/image479.png"/><Relationship Id="rId19" Type="http://schemas.openxmlformats.org/officeDocument/2006/relationships/image" Target="../media/image387.png"/><Relationship Id="rId224" Type="http://schemas.openxmlformats.org/officeDocument/2006/relationships/customXml" Target="../ink/ink490.xml"/><Relationship Id="rId245" Type="http://schemas.openxmlformats.org/officeDocument/2006/relationships/image" Target="../media/image500.png"/><Relationship Id="rId266" Type="http://schemas.openxmlformats.org/officeDocument/2006/relationships/customXml" Target="../ink/ink511.xml"/><Relationship Id="rId287" Type="http://schemas.openxmlformats.org/officeDocument/2006/relationships/image" Target="../media/image521.png"/><Relationship Id="rId30" Type="http://schemas.openxmlformats.org/officeDocument/2006/relationships/customXml" Target="../ink/ink393.xml"/><Relationship Id="rId105" Type="http://schemas.openxmlformats.org/officeDocument/2006/relationships/image" Target="../media/image430.png"/><Relationship Id="rId126" Type="http://schemas.openxmlformats.org/officeDocument/2006/relationships/customXml" Target="../ink/ink441.xml"/><Relationship Id="rId147" Type="http://schemas.openxmlformats.org/officeDocument/2006/relationships/image" Target="../media/image451.png"/><Relationship Id="rId168" Type="http://schemas.openxmlformats.org/officeDocument/2006/relationships/customXml" Target="../ink/ink462.xml"/><Relationship Id="rId312" Type="http://schemas.openxmlformats.org/officeDocument/2006/relationships/customXml" Target="../ink/ink534.xml"/><Relationship Id="rId51" Type="http://schemas.openxmlformats.org/officeDocument/2006/relationships/image" Target="../media/image403.png"/><Relationship Id="rId72" Type="http://schemas.openxmlformats.org/officeDocument/2006/relationships/customXml" Target="../ink/ink414.xml"/><Relationship Id="rId93" Type="http://schemas.openxmlformats.org/officeDocument/2006/relationships/image" Target="../media/image424.png"/><Relationship Id="rId189" Type="http://schemas.openxmlformats.org/officeDocument/2006/relationships/image" Target="../media/image472.png"/><Relationship Id="rId3" Type="http://schemas.openxmlformats.org/officeDocument/2006/relationships/image" Target="../media/image379.png"/><Relationship Id="rId214" Type="http://schemas.openxmlformats.org/officeDocument/2006/relationships/customXml" Target="../ink/ink485.xml"/><Relationship Id="rId235" Type="http://schemas.openxmlformats.org/officeDocument/2006/relationships/image" Target="../media/image495.png"/><Relationship Id="rId256" Type="http://schemas.openxmlformats.org/officeDocument/2006/relationships/customXml" Target="../ink/ink506.xml"/><Relationship Id="rId277" Type="http://schemas.openxmlformats.org/officeDocument/2006/relationships/image" Target="../media/image516.png"/><Relationship Id="rId298" Type="http://schemas.openxmlformats.org/officeDocument/2006/relationships/customXml" Target="../ink/ink527.xml"/><Relationship Id="rId116" Type="http://schemas.openxmlformats.org/officeDocument/2006/relationships/customXml" Target="../ink/ink436.xml"/><Relationship Id="rId137" Type="http://schemas.openxmlformats.org/officeDocument/2006/relationships/image" Target="../media/image446.png"/><Relationship Id="rId158" Type="http://schemas.openxmlformats.org/officeDocument/2006/relationships/customXml" Target="../ink/ink457.xml"/><Relationship Id="rId302" Type="http://schemas.openxmlformats.org/officeDocument/2006/relationships/customXml" Target="../ink/ink529.xml"/><Relationship Id="rId323" Type="http://schemas.openxmlformats.org/officeDocument/2006/relationships/image" Target="../media/image539.png"/><Relationship Id="rId20" Type="http://schemas.openxmlformats.org/officeDocument/2006/relationships/customXml" Target="../ink/ink388.xml"/><Relationship Id="rId41" Type="http://schemas.openxmlformats.org/officeDocument/2006/relationships/image" Target="../media/image398.png"/><Relationship Id="rId62" Type="http://schemas.openxmlformats.org/officeDocument/2006/relationships/customXml" Target="../ink/ink409.xml"/><Relationship Id="rId83" Type="http://schemas.openxmlformats.org/officeDocument/2006/relationships/image" Target="../media/image419.png"/><Relationship Id="rId179" Type="http://schemas.openxmlformats.org/officeDocument/2006/relationships/image" Target="../media/image467.png"/><Relationship Id="rId190" Type="http://schemas.openxmlformats.org/officeDocument/2006/relationships/customXml" Target="../ink/ink473.xml"/><Relationship Id="rId204" Type="http://schemas.openxmlformats.org/officeDocument/2006/relationships/customXml" Target="../ink/ink480.xml"/><Relationship Id="rId225" Type="http://schemas.openxmlformats.org/officeDocument/2006/relationships/image" Target="../media/image490.png"/><Relationship Id="rId246" Type="http://schemas.openxmlformats.org/officeDocument/2006/relationships/customXml" Target="../ink/ink501.xml"/><Relationship Id="rId267" Type="http://schemas.openxmlformats.org/officeDocument/2006/relationships/image" Target="../media/image511.png"/><Relationship Id="rId288" Type="http://schemas.openxmlformats.org/officeDocument/2006/relationships/customXml" Target="../ink/ink522.xml"/><Relationship Id="rId106" Type="http://schemas.openxmlformats.org/officeDocument/2006/relationships/customXml" Target="../ink/ink431.xml"/><Relationship Id="rId127" Type="http://schemas.openxmlformats.org/officeDocument/2006/relationships/image" Target="../media/image441.png"/><Relationship Id="rId313" Type="http://schemas.openxmlformats.org/officeDocument/2006/relationships/image" Target="../media/image534.png"/><Relationship Id="rId10" Type="http://schemas.openxmlformats.org/officeDocument/2006/relationships/customXml" Target="../ink/ink383.xml"/><Relationship Id="rId31" Type="http://schemas.openxmlformats.org/officeDocument/2006/relationships/image" Target="../media/image393.png"/><Relationship Id="rId52" Type="http://schemas.openxmlformats.org/officeDocument/2006/relationships/customXml" Target="../ink/ink404.xml"/><Relationship Id="rId73" Type="http://schemas.openxmlformats.org/officeDocument/2006/relationships/image" Target="../media/image414.png"/><Relationship Id="rId94" Type="http://schemas.openxmlformats.org/officeDocument/2006/relationships/customXml" Target="../ink/ink425.xml"/><Relationship Id="rId148" Type="http://schemas.openxmlformats.org/officeDocument/2006/relationships/customXml" Target="../ink/ink452.xml"/><Relationship Id="rId169" Type="http://schemas.openxmlformats.org/officeDocument/2006/relationships/image" Target="../media/image462.png"/><Relationship Id="rId4" Type="http://schemas.openxmlformats.org/officeDocument/2006/relationships/customXml" Target="../ink/ink380.xml"/><Relationship Id="rId180" Type="http://schemas.openxmlformats.org/officeDocument/2006/relationships/customXml" Target="../ink/ink468.xml"/><Relationship Id="rId215" Type="http://schemas.openxmlformats.org/officeDocument/2006/relationships/image" Target="../media/image485.png"/><Relationship Id="rId236" Type="http://schemas.openxmlformats.org/officeDocument/2006/relationships/customXml" Target="../ink/ink496.xml"/><Relationship Id="rId257" Type="http://schemas.openxmlformats.org/officeDocument/2006/relationships/image" Target="../media/image506.png"/><Relationship Id="rId278" Type="http://schemas.openxmlformats.org/officeDocument/2006/relationships/customXml" Target="../ink/ink517.xml"/><Relationship Id="rId303" Type="http://schemas.openxmlformats.org/officeDocument/2006/relationships/image" Target="../media/image529.png"/><Relationship Id="rId42" Type="http://schemas.openxmlformats.org/officeDocument/2006/relationships/customXml" Target="../ink/ink399.xml"/><Relationship Id="rId84" Type="http://schemas.openxmlformats.org/officeDocument/2006/relationships/customXml" Target="../ink/ink420.xml"/><Relationship Id="rId138" Type="http://schemas.openxmlformats.org/officeDocument/2006/relationships/customXml" Target="../ink/ink447.xml"/><Relationship Id="rId191" Type="http://schemas.openxmlformats.org/officeDocument/2006/relationships/image" Target="../media/image473.png"/><Relationship Id="rId205" Type="http://schemas.openxmlformats.org/officeDocument/2006/relationships/image" Target="../media/image480.png"/><Relationship Id="rId247" Type="http://schemas.openxmlformats.org/officeDocument/2006/relationships/image" Target="../media/image501.png"/><Relationship Id="rId107" Type="http://schemas.openxmlformats.org/officeDocument/2006/relationships/image" Target="../media/image431.png"/><Relationship Id="rId289" Type="http://schemas.openxmlformats.org/officeDocument/2006/relationships/image" Target="../media/image522.png"/><Relationship Id="rId11" Type="http://schemas.openxmlformats.org/officeDocument/2006/relationships/image" Target="../media/image383.png"/><Relationship Id="rId53" Type="http://schemas.openxmlformats.org/officeDocument/2006/relationships/image" Target="../media/image404.png"/><Relationship Id="rId149" Type="http://schemas.openxmlformats.org/officeDocument/2006/relationships/image" Target="../media/image452.png"/><Relationship Id="rId314" Type="http://schemas.openxmlformats.org/officeDocument/2006/relationships/customXml" Target="../ink/ink535.xml"/><Relationship Id="rId95" Type="http://schemas.openxmlformats.org/officeDocument/2006/relationships/image" Target="../media/image425.png"/><Relationship Id="rId160" Type="http://schemas.openxmlformats.org/officeDocument/2006/relationships/customXml" Target="../ink/ink458.xml"/><Relationship Id="rId216" Type="http://schemas.openxmlformats.org/officeDocument/2006/relationships/customXml" Target="../ink/ink486.xml"/><Relationship Id="rId258" Type="http://schemas.openxmlformats.org/officeDocument/2006/relationships/customXml" Target="../ink/ink507.xml"/><Relationship Id="rId22" Type="http://schemas.openxmlformats.org/officeDocument/2006/relationships/customXml" Target="../ink/ink389.xml"/><Relationship Id="rId64" Type="http://schemas.openxmlformats.org/officeDocument/2006/relationships/customXml" Target="../ink/ink410.xml"/><Relationship Id="rId118" Type="http://schemas.openxmlformats.org/officeDocument/2006/relationships/customXml" Target="../ink/ink437.xml"/><Relationship Id="rId171" Type="http://schemas.openxmlformats.org/officeDocument/2006/relationships/image" Target="../media/image463.png"/><Relationship Id="rId227" Type="http://schemas.openxmlformats.org/officeDocument/2006/relationships/image" Target="../media/image491.png"/><Relationship Id="rId269" Type="http://schemas.openxmlformats.org/officeDocument/2006/relationships/image" Target="../media/image512.png"/><Relationship Id="rId33" Type="http://schemas.openxmlformats.org/officeDocument/2006/relationships/image" Target="../media/image394.png"/><Relationship Id="rId129" Type="http://schemas.openxmlformats.org/officeDocument/2006/relationships/image" Target="../media/image442.png"/><Relationship Id="rId280" Type="http://schemas.openxmlformats.org/officeDocument/2006/relationships/customXml" Target="../ink/ink518.xml"/><Relationship Id="rId75" Type="http://schemas.openxmlformats.org/officeDocument/2006/relationships/image" Target="../media/image415.png"/><Relationship Id="rId140" Type="http://schemas.openxmlformats.org/officeDocument/2006/relationships/customXml" Target="../ink/ink448.xml"/><Relationship Id="rId182" Type="http://schemas.openxmlformats.org/officeDocument/2006/relationships/customXml" Target="../ink/ink469.xml"/><Relationship Id="rId6" Type="http://schemas.openxmlformats.org/officeDocument/2006/relationships/customXml" Target="../ink/ink381.xml"/><Relationship Id="rId238" Type="http://schemas.openxmlformats.org/officeDocument/2006/relationships/customXml" Target="../ink/ink497.xml"/><Relationship Id="rId291" Type="http://schemas.openxmlformats.org/officeDocument/2006/relationships/image" Target="../media/image523.png"/><Relationship Id="rId305" Type="http://schemas.openxmlformats.org/officeDocument/2006/relationships/image" Target="../media/image530.png"/><Relationship Id="rId44" Type="http://schemas.openxmlformats.org/officeDocument/2006/relationships/customXml" Target="../ink/ink400.xml"/><Relationship Id="rId86" Type="http://schemas.openxmlformats.org/officeDocument/2006/relationships/customXml" Target="../ink/ink421.xml"/><Relationship Id="rId151" Type="http://schemas.openxmlformats.org/officeDocument/2006/relationships/image" Target="../media/image453.png"/><Relationship Id="rId193" Type="http://schemas.openxmlformats.org/officeDocument/2006/relationships/image" Target="../media/image474.png"/><Relationship Id="rId207" Type="http://schemas.openxmlformats.org/officeDocument/2006/relationships/image" Target="../media/image481.png"/><Relationship Id="rId249" Type="http://schemas.openxmlformats.org/officeDocument/2006/relationships/image" Target="../media/image502.png"/><Relationship Id="rId13" Type="http://schemas.openxmlformats.org/officeDocument/2006/relationships/image" Target="../media/image384.png"/><Relationship Id="rId109" Type="http://schemas.openxmlformats.org/officeDocument/2006/relationships/image" Target="../media/image432.png"/><Relationship Id="rId260" Type="http://schemas.openxmlformats.org/officeDocument/2006/relationships/customXml" Target="../ink/ink508.xml"/><Relationship Id="rId316" Type="http://schemas.openxmlformats.org/officeDocument/2006/relationships/customXml" Target="../ink/ink5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56906-76B9-4E65-9173-0F373D12AA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Esercizi</a:t>
            </a:r>
            <a:r>
              <a:rPr lang="en-US" dirty="0"/>
              <a:t> </a:t>
            </a:r>
            <a:r>
              <a:rPr lang="en-US" dirty="0" err="1"/>
              <a:t>potenziale</a:t>
            </a:r>
            <a:r>
              <a:rPr lang="en-US" dirty="0"/>
              <a:t> </a:t>
            </a:r>
            <a:r>
              <a:rPr lang="en-US" dirty="0" err="1"/>
              <a:t>chimico</a:t>
            </a:r>
            <a:endParaRPr lang="en-15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710A8F-9BF5-4E62-B77F-EA3D270B04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2072182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B6BEB-6C2C-48EB-A26F-D65C78602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H2O(l)</a:t>
            </a:r>
            <a:r>
              <a:rPr lang="en-US" dirty="0">
                <a:sym typeface="Wingdings" panose="05000000000000000000" pitchFamily="2" charset="2"/>
              </a:rPr>
              <a:t>H2O(g)		p= 1 bar 	T=298 K </a:t>
            </a:r>
            <a:r>
              <a:rPr lang="en-US" dirty="0" err="1">
                <a:latin typeface="Symbol" panose="05050102010706020507" pitchFamily="18" charset="2"/>
                <a:sym typeface="Wingdings" panose="05000000000000000000" pitchFamily="2" charset="2"/>
              </a:rPr>
              <a:t>D</a:t>
            </a:r>
            <a:r>
              <a:rPr lang="en-US" dirty="0" err="1">
                <a:sym typeface="Wingdings" panose="05000000000000000000" pitchFamily="2" charset="2"/>
              </a:rPr>
              <a:t>Gm</a:t>
            </a:r>
            <a:r>
              <a:rPr lang="en-US" dirty="0">
                <a:sym typeface="Wingdings" panose="05000000000000000000" pitchFamily="2" charset="2"/>
              </a:rPr>
              <a:t>°=?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a</a:t>
            </a:r>
            <a:r>
              <a:rPr lang="en-US" dirty="0">
                <a:latin typeface="Symbol" panose="05050102010706020507" pitchFamily="18" charset="2"/>
                <a:sym typeface="Wingdings" panose="05000000000000000000" pitchFamily="2" charset="2"/>
              </a:rPr>
              <a:t>) </a:t>
            </a:r>
            <a:r>
              <a:rPr lang="en-US" dirty="0" err="1">
                <a:latin typeface="Symbol" panose="05050102010706020507" pitchFamily="18" charset="2"/>
                <a:sym typeface="Wingdings" panose="05000000000000000000" pitchFamily="2" charset="2"/>
              </a:rPr>
              <a:t>D</a:t>
            </a:r>
            <a:r>
              <a:rPr lang="en-US" dirty="0" err="1">
                <a:sym typeface="Wingdings" panose="05000000000000000000" pitchFamily="2" charset="2"/>
              </a:rPr>
              <a:t>G</a:t>
            </a:r>
            <a:r>
              <a:rPr lang="en-US" baseline="-25000" dirty="0" err="1">
                <a:sym typeface="Wingdings" panose="05000000000000000000" pitchFamily="2" charset="2"/>
              </a:rPr>
              <a:t>m</a:t>
            </a:r>
            <a:r>
              <a:rPr lang="en-US" dirty="0">
                <a:sym typeface="Wingdings" panose="05000000000000000000" pitchFamily="2" charset="2"/>
              </a:rPr>
              <a:t>°=</a:t>
            </a:r>
            <a:r>
              <a:rPr lang="en-US" dirty="0" err="1">
                <a:latin typeface="Symbol" panose="05050102010706020507" pitchFamily="18" charset="2"/>
              </a:rPr>
              <a:t>D</a:t>
            </a:r>
            <a:r>
              <a:rPr lang="en-US" baseline="-25000" dirty="0" err="1"/>
              <a:t>f</a:t>
            </a:r>
            <a:r>
              <a:rPr lang="en-US" dirty="0" err="1"/>
              <a:t>G</a:t>
            </a:r>
            <a:r>
              <a:rPr lang="en-US" dirty="0"/>
              <a:t>°(H2O,g)-</a:t>
            </a:r>
            <a:r>
              <a:rPr lang="en-US" dirty="0" err="1">
                <a:latin typeface="Symbol" panose="05050102010706020507" pitchFamily="18" charset="2"/>
              </a:rPr>
              <a:t>D</a:t>
            </a:r>
            <a:r>
              <a:rPr lang="en-US" baseline="-25000" dirty="0" err="1"/>
              <a:t>f</a:t>
            </a:r>
            <a:r>
              <a:rPr lang="en-US" dirty="0" err="1"/>
              <a:t>G</a:t>
            </a:r>
            <a:r>
              <a:rPr lang="en-US" dirty="0"/>
              <a:t>°(H2O,l)= -228,57 kJmol</a:t>
            </a:r>
            <a:r>
              <a:rPr lang="en-US" baseline="30000" dirty="0"/>
              <a:t>-1</a:t>
            </a:r>
            <a:r>
              <a:rPr lang="en-US" dirty="0"/>
              <a:t> – (-237,13) kJmol</a:t>
            </a:r>
            <a:r>
              <a:rPr lang="en-US" baseline="30000" dirty="0"/>
              <a:t>-1</a:t>
            </a:r>
            <a:r>
              <a:rPr lang="en-US" dirty="0"/>
              <a:t>=</a:t>
            </a:r>
          </a:p>
          <a:p>
            <a:pPr marL="0" indent="0">
              <a:buNone/>
            </a:pPr>
            <a:r>
              <a:rPr lang="en-US" dirty="0"/>
              <a:t>+ 8,56 kJmol</a:t>
            </a:r>
            <a:r>
              <a:rPr lang="en-US" baseline="30000" dirty="0"/>
              <a:t>-1</a:t>
            </a:r>
          </a:p>
          <a:p>
            <a:pPr marL="0" indent="0">
              <a:buNone/>
            </a:pPr>
            <a:endParaRPr lang="en-US" baseline="30000" dirty="0"/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b) T</a:t>
            </a:r>
            <a:r>
              <a:rPr lang="en-US" baseline="-25000" dirty="0">
                <a:sym typeface="Wingdings" panose="05000000000000000000" pitchFamily="2" charset="2"/>
              </a:rPr>
              <a:t>b</a:t>
            </a:r>
            <a:r>
              <a:rPr lang="en-US" dirty="0">
                <a:sym typeface="Wingdings" panose="05000000000000000000" pitchFamily="2" charset="2"/>
              </a:rPr>
              <a:t>=373 K </a:t>
            </a:r>
            <a:r>
              <a:rPr lang="en-US" dirty="0" err="1">
                <a:latin typeface="Symbol" panose="05050102010706020507" pitchFamily="18" charset="2"/>
                <a:sym typeface="Wingdings" panose="05000000000000000000" pitchFamily="2" charset="2"/>
              </a:rPr>
              <a:t>D</a:t>
            </a:r>
            <a:r>
              <a:rPr lang="en-US" dirty="0" err="1">
                <a:sym typeface="Wingdings" panose="05000000000000000000" pitchFamily="2" charset="2"/>
              </a:rPr>
              <a:t>G</a:t>
            </a:r>
            <a:r>
              <a:rPr lang="en-US" baseline="-25000" dirty="0" err="1">
                <a:sym typeface="Wingdings" panose="05000000000000000000" pitchFamily="2" charset="2"/>
              </a:rPr>
              <a:t>m</a:t>
            </a:r>
            <a:r>
              <a:rPr lang="en-US" dirty="0">
                <a:sym typeface="Wingdings" panose="05000000000000000000" pitchFamily="2" charset="2"/>
              </a:rPr>
              <a:t>°=?	</a:t>
            </a:r>
            <a:r>
              <a:rPr lang="en-US" dirty="0" err="1">
                <a:latin typeface="Symbol" panose="05050102010706020507" pitchFamily="18" charset="2"/>
                <a:sym typeface="Wingdings" panose="05000000000000000000" pitchFamily="2" charset="2"/>
              </a:rPr>
              <a:t>D</a:t>
            </a:r>
            <a:r>
              <a:rPr lang="en-US" dirty="0" err="1">
                <a:sym typeface="Wingdings" panose="05000000000000000000" pitchFamily="2" charset="2"/>
              </a:rPr>
              <a:t>G</a:t>
            </a:r>
            <a:r>
              <a:rPr lang="en-US" baseline="-25000" dirty="0" err="1">
                <a:sym typeface="Wingdings" panose="05000000000000000000" pitchFamily="2" charset="2"/>
              </a:rPr>
              <a:t>m</a:t>
            </a:r>
            <a:r>
              <a:rPr lang="en-US" dirty="0">
                <a:sym typeface="Wingdings" panose="05000000000000000000" pitchFamily="2" charset="2"/>
              </a:rPr>
              <a:t>°=0</a:t>
            </a:r>
          </a:p>
          <a:p>
            <a:pPr marL="0" indent="0">
              <a:buNone/>
            </a:pPr>
            <a:endParaRPr lang="en-150" dirty="0"/>
          </a:p>
        </p:txBody>
      </p:sp>
    </p:spTree>
    <p:extLst>
      <p:ext uri="{BB962C8B-B14F-4D97-AF65-F5344CB8AC3E}">
        <p14:creationId xmlns:p14="http://schemas.microsoft.com/office/powerpoint/2010/main" val="981839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423CD-ECE6-4935-97FC-5BCBCC87B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Effetto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pressione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potenziale</a:t>
            </a:r>
            <a:r>
              <a:rPr lang="en-US" dirty="0"/>
              <a:t> </a:t>
            </a:r>
            <a:r>
              <a:rPr lang="en-US" dirty="0" err="1"/>
              <a:t>chimico</a:t>
            </a:r>
            <a:r>
              <a:rPr lang="en-US" dirty="0"/>
              <a:t> (</a:t>
            </a:r>
            <a:r>
              <a:rPr lang="en-US" dirty="0" err="1"/>
              <a:t>fasi</a:t>
            </a:r>
            <a:r>
              <a:rPr lang="en-US" dirty="0"/>
              <a:t> condensate)</a:t>
            </a:r>
            <a:endParaRPr lang="en-15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A46E4-5DC0-46F3-AF25-E67992E427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en-US" baseline="-25000" dirty="0">
                <a:latin typeface="+mj-lt"/>
                <a:ea typeface="+mj-ea"/>
                <a:cs typeface="+mj-cs"/>
                <a:sym typeface="Calibri"/>
              </a:rPr>
              <a:t>f</a:t>
            </a:r>
            <a:r>
              <a:rPr lang="en-US" dirty="0">
                <a:latin typeface="+mj-lt"/>
                <a:ea typeface="+mj-ea"/>
                <a:cs typeface="+mj-cs"/>
                <a:sym typeface="Calibri"/>
              </a:rPr>
              <a:t>=</a:t>
            </a:r>
            <a:r>
              <a:rPr lang="en-US" dirty="0" err="1"/>
              <a:t>m</a:t>
            </a:r>
            <a:r>
              <a:rPr lang="en-US" baseline="-25000" dirty="0" err="1">
                <a:latin typeface="+mj-lt"/>
                <a:ea typeface="+mj-ea"/>
                <a:cs typeface="+mj-cs"/>
                <a:sym typeface="Calibri"/>
              </a:rPr>
              <a:t>i</a:t>
            </a:r>
            <a:r>
              <a:rPr lang="en-US" dirty="0" err="1">
                <a:latin typeface="+mj-lt"/>
                <a:ea typeface="+mj-ea"/>
                <a:cs typeface="+mj-cs"/>
                <a:sym typeface="Calibri"/>
              </a:rPr>
              <a:t>+V</a:t>
            </a:r>
            <a:r>
              <a:rPr lang="en-US" baseline="-25000" dirty="0" err="1">
                <a:latin typeface="+mj-lt"/>
                <a:ea typeface="+mj-ea"/>
                <a:cs typeface="+mj-cs"/>
                <a:sym typeface="Calibri"/>
              </a:rPr>
              <a:t>m</a:t>
            </a:r>
            <a:r>
              <a:rPr lang="en-US" dirty="0" err="1">
                <a:latin typeface="Symbol" panose="05050102010706020507" pitchFamily="18" charset="2"/>
              </a:rPr>
              <a:t>D</a:t>
            </a:r>
            <a:r>
              <a:rPr lang="en-US" dirty="0" err="1">
                <a:latin typeface="+mj-lt"/>
                <a:ea typeface="+mj-ea"/>
                <a:cs typeface="+mj-cs"/>
                <a:sym typeface="Calibri"/>
              </a:rPr>
              <a:t>p</a:t>
            </a:r>
            <a:endParaRPr lang="en-US" dirty="0">
              <a:latin typeface="+mj-lt"/>
              <a:ea typeface="+mj-ea"/>
              <a:cs typeface="+mj-cs"/>
              <a:sym typeface="Calibri"/>
            </a:endParaRPr>
          </a:p>
          <a:p>
            <a:pPr marL="0" indent="0">
              <a:buNone/>
            </a:pPr>
            <a:r>
              <a:rPr lang="en-US" dirty="0"/>
              <a:t>T= 273 K p</a:t>
            </a:r>
            <a:r>
              <a:rPr lang="en-US" baseline="-25000" dirty="0"/>
              <a:t>i</a:t>
            </a:r>
            <a:r>
              <a:rPr lang="en-US" dirty="0"/>
              <a:t>= 1bar p</a:t>
            </a:r>
            <a:r>
              <a:rPr lang="en-US" baseline="-25000" dirty="0"/>
              <a:t>f</a:t>
            </a:r>
            <a:r>
              <a:rPr lang="en-US" dirty="0"/>
              <a:t>=2 bar</a:t>
            </a:r>
          </a:p>
          <a:p>
            <a:pPr marL="0" indent="0">
              <a:buNone/>
            </a:pPr>
            <a:r>
              <a:rPr lang="en-US" dirty="0" err="1"/>
              <a:t>ghiaccio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O(s) </a:t>
            </a:r>
            <a:r>
              <a:rPr lang="en-US" dirty="0" err="1"/>
              <a:t>densità</a:t>
            </a:r>
            <a:r>
              <a:rPr lang="en-US" dirty="0"/>
              <a:t>=0.917 g cm-3</a:t>
            </a:r>
          </a:p>
          <a:p>
            <a:pPr marL="0" indent="0">
              <a:buNone/>
            </a:pPr>
            <a:r>
              <a:rPr lang="en-US" dirty="0" err="1"/>
              <a:t>Vm</a:t>
            </a:r>
            <a:r>
              <a:rPr lang="en-US" dirty="0"/>
              <a:t>=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Symbol" panose="05050102010706020507" pitchFamily="18" charset="2"/>
              </a:rPr>
              <a:t>Dm</a:t>
            </a:r>
            <a:r>
              <a:rPr lang="en-US" dirty="0"/>
              <a:t>=</a:t>
            </a:r>
            <a:r>
              <a:rPr lang="en-US" dirty="0" err="1">
                <a:latin typeface="+mj-lt"/>
                <a:ea typeface="+mj-ea"/>
                <a:cs typeface="+mj-cs"/>
                <a:sym typeface="Calibri"/>
              </a:rPr>
              <a:t>V</a:t>
            </a:r>
            <a:r>
              <a:rPr lang="en-US" baseline="-25000" dirty="0" err="1">
                <a:latin typeface="+mj-lt"/>
                <a:ea typeface="+mj-ea"/>
                <a:cs typeface="+mj-cs"/>
                <a:sym typeface="Calibri"/>
              </a:rPr>
              <a:t>m</a:t>
            </a:r>
            <a:r>
              <a:rPr lang="en-US" dirty="0" err="1">
                <a:latin typeface="Symbol" panose="05050102010706020507" pitchFamily="18" charset="2"/>
              </a:rPr>
              <a:t>D</a:t>
            </a:r>
            <a:r>
              <a:rPr lang="en-US" dirty="0" err="1">
                <a:latin typeface="+mj-lt"/>
                <a:ea typeface="+mj-ea"/>
                <a:cs typeface="+mj-cs"/>
                <a:sym typeface="Calibri"/>
              </a:rPr>
              <a:t>p</a:t>
            </a:r>
            <a:r>
              <a:rPr lang="en-US" dirty="0">
                <a:latin typeface="+mj-lt"/>
                <a:ea typeface="+mj-ea"/>
                <a:cs typeface="+mj-cs"/>
                <a:sym typeface="Calibri"/>
              </a:rPr>
              <a:t>=1,97.10</a:t>
            </a:r>
            <a:r>
              <a:rPr lang="en-US" baseline="30000" dirty="0">
                <a:latin typeface="+mj-lt"/>
                <a:ea typeface="+mj-ea"/>
                <a:cs typeface="+mj-cs"/>
                <a:sym typeface="Calibri"/>
              </a:rPr>
              <a:t>-5</a:t>
            </a:r>
            <a:r>
              <a:rPr lang="en-US" dirty="0">
                <a:latin typeface="+mj-lt"/>
                <a:ea typeface="+mj-ea"/>
                <a:cs typeface="+mj-cs"/>
                <a:sym typeface="Calibri"/>
              </a:rPr>
              <a:t>m</a:t>
            </a:r>
            <a:r>
              <a:rPr lang="en-US" baseline="30000" dirty="0">
                <a:latin typeface="+mj-lt"/>
                <a:ea typeface="+mj-ea"/>
                <a:cs typeface="+mj-cs"/>
                <a:sym typeface="Calibri"/>
              </a:rPr>
              <a:t>3</a:t>
            </a:r>
            <a:r>
              <a:rPr lang="en-US" dirty="0">
                <a:latin typeface="+mj-lt"/>
                <a:ea typeface="+mj-ea"/>
                <a:cs typeface="+mj-cs"/>
                <a:sym typeface="Calibri"/>
              </a:rPr>
              <a:t>mol</a:t>
            </a:r>
            <a:r>
              <a:rPr lang="en-US" baseline="30000" dirty="0">
                <a:latin typeface="+mj-lt"/>
                <a:ea typeface="+mj-ea"/>
                <a:cs typeface="+mj-cs"/>
                <a:sym typeface="Calibri"/>
              </a:rPr>
              <a:t>-1</a:t>
            </a:r>
            <a:r>
              <a:rPr lang="en-US" dirty="0">
                <a:latin typeface="+mj-lt"/>
                <a:ea typeface="+mj-ea"/>
                <a:cs typeface="+mj-cs"/>
                <a:sym typeface="Calibri"/>
              </a:rPr>
              <a:t>*10</a:t>
            </a:r>
            <a:r>
              <a:rPr lang="en-US" baseline="30000" dirty="0">
                <a:latin typeface="+mj-lt"/>
                <a:ea typeface="+mj-ea"/>
                <a:cs typeface="+mj-cs"/>
                <a:sym typeface="Calibri"/>
              </a:rPr>
              <a:t>5</a:t>
            </a:r>
            <a:r>
              <a:rPr lang="en-US" dirty="0">
                <a:latin typeface="+mj-lt"/>
                <a:ea typeface="+mj-ea"/>
                <a:cs typeface="+mj-cs"/>
                <a:sym typeface="Calibri"/>
              </a:rPr>
              <a:t>Pa=1.97 Jmol</a:t>
            </a:r>
            <a:r>
              <a:rPr lang="en-US" baseline="30000" dirty="0">
                <a:latin typeface="+mj-lt"/>
                <a:ea typeface="+mj-ea"/>
                <a:cs typeface="+mj-cs"/>
                <a:sym typeface="Calibri"/>
              </a:rPr>
              <a:t>-1</a:t>
            </a:r>
          </a:p>
          <a:p>
            <a:pPr marL="0" indent="0">
              <a:buNone/>
            </a:pPr>
            <a:endParaRPr lang="en-15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CE478EB-0C20-4273-850F-816252AEEC49}"/>
              </a:ext>
            </a:extLst>
          </p:cNvPr>
          <p:cNvGrpSpPr/>
          <p:nvPr/>
        </p:nvGrpSpPr>
        <p:grpSpPr>
          <a:xfrm>
            <a:off x="1876301" y="3920078"/>
            <a:ext cx="484920" cy="306720"/>
            <a:chOff x="1876301" y="3920078"/>
            <a:chExt cx="484920" cy="306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D9A924FE-420B-4E86-8E7B-3E51C093E472}"/>
                    </a:ext>
                  </a:extLst>
                </p14:cNvPr>
                <p14:cNvContentPartPr/>
                <p14:nvPr/>
              </p14:nvContentPartPr>
              <p14:xfrm>
                <a:off x="1876301" y="3920078"/>
                <a:ext cx="172800" cy="27000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D9A924FE-420B-4E86-8E7B-3E51C093E472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867661" y="3911438"/>
                  <a:ext cx="190440" cy="28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E2945366-6B9E-4D85-BC33-3225429C8821}"/>
                    </a:ext>
                  </a:extLst>
                </p14:cNvPr>
                <p14:cNvContentPartPr/>
                <p14:nvPr/>
              </p14:nvContentPartPr>
              <p14:xfrm>
                <a:off x="2212901" y="3943118"/>
                <a:ext cx="148320" cy="28368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E2945366-6B9E-4D85-BC33-3225429C8821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203901" y="3934478"/>
                  <a:ext cx="165960" cy="301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A91E9265-A370-4764-8193-F0B67F944400}"/>
              </a:ext>
            </a:extLst>
          </p:cNvPr>
          <p:cNvGrpSpPr/>
          <p:nvPr/>
        </p:nvGrpSpPr>
        <p:grpSpPr>
          <a:xfrm>
            <a:off x="1738061" y="4402478"/>
            <a:ext cx="1066320" cy="554760"/>
            <a:chOff x="1738061" y="4402478"/>
            <a:chExt cx="1066320" cy="554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47979E56-76EC-4031-A9B4-2A1146933B24}"/>
                    </a:ext>
                  </a:extLst>
                </p14:cNvPr>
                <p14:cNvContentPartPr/>
                <p14:nvPr/>
              </p14:nvContentPartPr>
              <p14:xfrm>
                <a:off x="1738061" y="4402478"/>
                <a:ext cx="586080" cy="3312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47979E56-76EC-4031-A9B4-2A1146933B24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729421" y="4393478"/>
                  <a:ext cx="60372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4D381252-481B-4CB4-97C0-353A4E79353D}"/>
                    </a:ext>
                  </a:extLst>
                </p14:cNvPr>
                <p14:cNvContentPartPr/>
                <p14:nvPr/>
              </p14:nvContentPartPr>
              <p14:xfrm>
                <a:off x="1928501" y="4525958"/>
                <a:ext cx="232560" cy="43128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4D381252-481B-4CB4-97C0-353A4E79353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919501" y="4516958"/>
                  <a:ext cx="250200" cy="44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18E56B00-40A9-45E2-8711-AB102EFA0035}"/>
                    </a:ext>
                  </a:extLst>
                </p14:cNvPr>
                <p14:cNvContentPartPr/>
                <p14:nvPr/>
              </p14:nvContentPartPr>
              <p14:xfrm>
                <a:off x="2565341" y="4408238"/>
                <a:ext cx="214200" cy="1800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18E56B00-40A9-45E2-8711-AB102EFA0035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556341" y="4399598"/>
                  <a:ext cx="231840" cy="3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8726AE99-8A71-47BD-A1F2-5C219B67D2B9}"/>
                    </a:ext>
                  </a:extLst>
                </p14:cNvPr>
                <p14:cNvContentPartPr/>
                <p14:nvPr/>
              </p14:nvContentPartPr>
              <p14:xfrm>
                <a:off x="2563181" y="4557998"/>
                <a:ext cx="241200" cy="1836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8726AE99-8A71-47BD-A1F2-5C219B67D2B9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554181" y="4549358"/>
                  <a:ext cx="258840" cy="3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E369D159-FE2D-451C-8580-3140FB2C58C7}"/>
                  </a:ext>
                </a:extLst>
              </p14:cNvPr>
              <p14:cNvContentPartPr/>
              <p14:nvPr/>
            </p14:nvContentPartPr>
            <p14:xfrm>
              <a:off x="6004421" y="4465118"/>
              <a:ext cx="298080" cy="35280"/>
            </p14:xfrm>
          </p:contentPart>
        </mc:Choice>
        <mc:Fallback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E369D159-FE2D-451C-8580-3140FB2C58C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5995421" y="4456478"/>
                <a:ext cx="315720" cy="5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25E2F204-A2C7-4D08-85E5-018C94EED10E}"/>
                  </a:ext>
                </a:extLst>
              </p14:cNvPr>
              <p14:cNvContentPartPr/>
              <p14:nvPr/>
            </p14:nvContentPartPr>
            <p14:xfrm>
              <a:off x="6006221" y="4628198"/>
              <a:ext cx="274680" cy="10080"/>
            </p14:xfrm>
          </p:contentPart>
        </mc:Choice>
        <mc:Fallback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25E2F204-A2C7-4D08-85E5-018C94EED10E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5997581" y="4619198"/>
                <a:ext cx="292320" cy="27720"/>
              </a:xfrm>
              <a:prstGeom prst="rect">
                <a:avLst/>
              </a:prstGeom>
            </p:spPr>
          </p:pic>
        </mc:Fallback>
      </mc:AlternateContent>
      <p:grpSp>
        <p:nvGrpSpPr>
          <p:cNvPr id="36" name="Group 35">
            <a:extLst>
              <a:ext uri="{FF2B5EF4-FFF2-40B4-BE49-F238E27FC236}">
                <a16:creationId xmlns:a16="http://schemas.microsoft.com/office/drawing/2014/main" id="{514E017F-6090-4180-AE94-AA9C92EDCFE1}"/>
              </a:ext>
            </a:extLst>
          </p:cNvPr>
          <p:cNvGrpSpPr/>
          <p:nvPr/>
        </p:nvGrpSpPr>
        <p:grpSpPr>
          <a:xfrm>
            <a:off x="3301541" y="4787318"/>
            <a:ext cx="2516760" cy="575280"/>
            <a:chOff x="3301541" y="4787318"/>
            <a:chExt cx="2516760" cy="575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986FBB99-C900-4BAC-AC07-4B72BE4546FC}"/>
                    </a:ext>
                  </a:extLst>
                </p14:cNvPr>
                <p14:cNvContentPartPr/>
                <p14:nvPr/>
              </p14:nvContentPartPr>
              <p14:xfrm>
                <a:off x="3301541" y="4814318"/>
                <a:ext cx="235440" cy="22608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986FBB99-C900-4BAC-AC07-4B72BE4546FC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292901" y="4805678"/>
                  <a:ext cx="253080" cy="24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D9F55726-CDD9-4954-ADDF-84F95A997AA9}"/>
                    </a:ext>
                  </a:extLst>
                </p14:cNvPr>
                <p14:cNvContentPartPr/>
                <p14:nvPr/>
              </p14:nvContentPartPr>
              <p14:xfrm>
                <a:off x="3692861" y="5006558"/>
                <a:ext cx="41400" cy="4896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D9F55726-CDD9-4954-ADDF-84F95A997AA9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3683861" y="4997558"/>
                  <a:ext cx="59040" cy="6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22493C1A-408C-4330-97E9-829866E08E14}"/>
                    </a:ext>
                  </a:extLst>
                </p14:cNvPr>
                <p14:cNvContentPartPr/>
                <p14:nvPr/>
              </p14:nvContentPartPr>
              <p14:xfrm>
                <a:off x="3922541" y="4814318"/>
                <a:ext cx="169560" cy="33408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22493C1A-408C-4330-97E9-829866E08E14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913541" y="4805678"/>
                  <a:ext cx="187200" cy="35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E440E576-B799-4681-A114-AEF30D03AE83}"/>
                    </a:ext>
                  </a:extLst>
                </p14:cNvPr>
                <p14:cNvContentPartPr/>
                <p14:nvPr/>
              </p14:nvContentPartPr>
              <p14:xfrm>
                <a:off x="4235741" y="4869398"/>
                <a:ext cx="49320" cy="23976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E440E576-B799-4681-A114-AEF30D03AE83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4227101" y="4860758"/>
                  <a:ext cx="66960" cy="25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C9879FDE-60A4-414C-9B24-2E6CF2B1104F}"/>
                    </a:ext>
                  </a:extLst>
                </p14:cNvPr>
                <p14:cNvContentPartPr/>
                <p14:nvPr/>
              </p14:nvContentPartPr>
              <p14:xfrm>
                <a:off x="4378301" y="4843838"/>
                <a:ext cx="159840" cy="35172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C9879FDE-60A4-414C-9B24-2E6CF2B1104F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4369301" y="4835198"/>
                  <a:ext cx="177480" cy="36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F5946B95-F544-40AE-BDBF-754A172501D9}"/>
                    </a:ext>
                  </a:extLst>
                </p14:cNvPr>
                <p14:cNvContentPartPr/>
                <p14:nvPr/>
              </p14:nvContentPartPr>
              <p14:xfrm>
                <a:off x="4373981" y="5082158"/>
                <a:ext cx="175680" cy="288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F5946B95-F544-40AE-BDBF-754A172501D9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4364981" y="5073518"/>
                  <a:ext cx="193320" cy="2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0E3614C3-D4E3-486D-B683-8328046200E0}"/>
                    </a:ext>
                  </a:extLst>
                </p14:cNvPr>
                <p14:cNvContentPartPr/>
                <p14:nvPr/>
              </p14:nvContentPartPr>
              <p14:xfrm>
                <a:off x="4662341" y="4921598"/>
                <a:ext cx="196920" cy="44100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0E3614C3-D4E3-486D-B683-8328046200E0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4653341" y="4912958"/>
                  <a:ext cx="214560" cy="45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A668FCA2-8BF0-4660-8B6D-AC3A564192CD}"/>
                    </a:ext>
                  </a:extLst>
                </p14:cNvPr>
                <p14:cNvContentPartPr/>
                <p14:nvPr/>
              </p14:nvContentPartPr>
              <p14:xfrm>
                <a:off x="4909661" y="4957958"/>
                <a:ext cx="419040" cy="22788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A668FCA2-8BF0-4660-8B6D-AC3A564192CD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4901021" y="4948958"/>
                  <a:ext cx="436680" cy="24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4D3FF6FC-92E3-4216-9815-4BF23F1CA1D6}"/>
                    </a:ext>
                  </a:extLst>
                </p14:cNvPr>
                <p14:cNvContentPartPr/>
                <p14:nvPr/>
              </p14:nvContentPartPr>
              <p14:xfrm>
                <a:off x="5350301" y="4915118"/>
                <a:ext cx="160920" cy="2628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4D3FF6FC-92E3-4216-9815-4BF23F1CA1D6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5341301" y="4906478"/>
                  <a:ext cx="178560" cy="4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73154DCB-0C0D-4C70-A48A-3439E82613EF}"/>
                    </a:ext>
                  </a:extLst>
                </p14:cNvPr>
                <p14:cNvContentPartPr/>
                <p14:nvPr/>
              </p14:nvContentPartPr>
              <p14:xfrm>
                <a:off x="5569901" y="4787318"/>
                <a:ext cx="248400" cy="22248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73154DCB-0C0D-4C70-A48A-3439E82613EF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5561261" y="4778318"/>
                  <a:ext cx="266040" cy="24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D75AB767-B33B-41A7-BE08-FA978B76FC53}"/>
                    </a:ext>
                  </a:extLst>
                </p14:cNvPr>
                <p14:cNvContentPartPr/>
                <p14:nvPr/>
              </p14:nvContentPartPr>
              <p14:xfrm>
                <a:off x="4624901" y="4902518"/>
                <a:ext cx="226800" cy="41724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D75AB767-B33B-41A7-BE08-FA978B76FC53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4615901" y="4893518"/>
                  <a:ext cx="244440" cy="434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18C77249-62B0-49DF-85A9-5B52ACF7D8B4}"/>
              </a:ext>
            </a:extLst>
          </p:cNvPr>
          <p:cNvGrpSpPr/>
          <p:nvPr/>
        </p:nvGrpSpPr>
        <p:grpSpPr>
          <a:xfrm>
            <a:off x="3128381" y="3965438"/>
            <a:ext cx="2114280" cy="674640"/>
            <a:chOff x="3128381" y="3965438"/>
            <a:chExt cx="2114280" cy="674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604E84D6-2DC9-4396-8C8B-5E7FD41EC660}"/>
                    </a:ext>
                  </a:extLst>
                </p14:cNvPr>
                <p14:cNvContentPartPr/>
                <p14:nvPr/>
              </p14:nvContentPartPr>
              <p14:xfrm>
                <a:off x="3128381" y="4008638"/>
                <a:ext cx="175680" cy="29412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604E84D6-2DC9-4396-8C8B-5E7FD41EC660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119381" y="3999998"/>
                  <a:ext cx="193320" cy="31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41E64B74-882B-41C2-A9A7-A49A70BB71E9}"/>
                    </a:ext>
                  </a:extLst>
                </p14:cNvPr>
                <p14:cNvContentPartPr/>
                <p14:nvPr/>
              </p14:nvContentPartPr>
              <p14:xfrm>
                <a:off x="3412781" y="4016918"/>
                <a:ext cx="242640" cy="33732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41E64B74-882B-41C2-A9A7-A49A70BB71E9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3404141" y="4007918"/>
                  <a:ext cx="260280" cy="35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6FD5A74A-9D95-4588-8D77-533160D0C3E5}"/>
                    </a:ext>
                  </a:extLst>
                </p14:cNvPr>
                <p14:cNvContentPartPr/>
                <p14:nvPr/>
              </p14:nvContentPartPr>
              <p14:xfrm>
                <a:off x="3791141" y="4139318"/>
                <a:ext cx="256320" cy="50076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6FD5A74A-9D95-4588-8D77-533160D0C3E5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3782141" y="4130678"/>
                  <a:ext cx="273960" cy="51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1F33BB24-7D3F-4412-99BF-4E48FBA78077}"/>
                    </a:ext>
                  </a:extLst>
                </p14:cNvPr>
                <p14:cNvContentPartPr/>
                <p14:nvPr/>
              </p14:nvContentPartPr>
              <p14:xfrm>
                <a:off x="4185701" y="4177478"/>
                <a:ext cx="542880" cy="20880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1F33BB24-7D3F-4412-99BF-4E48FBA78077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4176701" y="4168838"/>
                  <a:ext cx="560520" cy="22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D9F52F6F-D012-4963-8416-12150F4D0569}"/>
                    </a:ext>
                  </a:extLst>
                </p14:cNvPr>
                <p14:cNvContentPartPr/>
                <p14:nvPr/>
              </p14:nvContentPartPr>
              <p14:xfrm>
                <a:off x="4755581" y="4020518"/>
                <a:ext cx="155520" cy="34200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D9F52F6F-D012-4963-8416-12150F4D0569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4746941" y="4011518"/>
                  <a:ext cx="173160" cy="35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E5DC67EA-6314-4403-8A4C-B0B13CE3BC82}"/>
                    </a:ext>
                  </a:extLst>
                </p14:cNvPr>
                <p14:cNvContentPartPr/>
                <p14:nvPr/>
              </p14:nvContentPartPr>
              <p14:xfrm>
                <a:off x="5007941" y="4088918"/>
                <a:ext cx="112680" cy="2304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E5DC67EA-6314-4403-8A4C-B0B13CE3BC82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4999301" y="4080278"/>
                  <a:ext cx="13032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449D0E29-C77B-46F8-862D-CD9C7E0359DC}"/>
                    </a:ext>
                  </a:extLst>
                </p14:cNvPr>
                <p14:cNvContentPartPr/>
                <p14:nvPr/>
              </p14:nvContentPartPr>
              <p14:xfrm>
                <a:off x="5233301" y="3965438"/>
                <a:ext cx="9360" cy="19080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449D0E29-C77B-46F8-862D-CD9C7E0359DC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5224301" y="3956438"/>
                  <a:ext cx="27000" cy="20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2586F3D3-8355-4C9A-A0B5-068D785407D2}"/>
                    </a:ext>
                  </a:extLst>
                </p14:cNvPr>
                <p14:cNvContentPartPr/>
                <p14:nvPr/>
              </p14:nvContentPartPr>
              <p14:xfrm>
                <a:off x="3267341" y="4590038"/>
                <a:ext cx="1743480" cy="3420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2586F3D3-8355-4C9A-A0B5-068D785407D2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3258341" y="4581398"/>
                  <a:ext cx="1761120" cy="5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BDDD41AA-7090-42BA-AFFA-B8D112CE20B7}"/>
                    </a:ext>
                  </a:extLst>
                </p14:cNvPr>
                <p14:cNvContentPartPr/>
                <p14:nvPr/>
              </p14:nvContentPartPr>
              <p14:xfrm>
                <a:off x="3675221" y="4119878"/>
                <a:ext cx="410400" cy="48888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BDDD41AA-7090-42BA-AFFA-B8D112CE20B7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3666221" y="4110878"/>
                  <a:ext cx="428040" cy="506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682FC205-4ED7-46B2-A584-38FF4D429B56}"/>
              </a:ext>
            </a:extLst>
          </p:cNvPr>
          <p:cNvGrpSpPr/>
          <p:nvPr/>
        </p:nvGrpSpPr>
        <p:grpSpPr>
          <a:xfrm>
            <a:off x="6793541" y="4152998"/>
            <a:ext cx="511200" cy="481680"/>
            <a:chOff x="6793541" y="4152998"/>
            <a:chExt cx="511200" cy="481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4F9E35E7-B182-4580-907F-2F88E82B1333}"/>
                    </a:ext>
                  </a:extLst>
                </p14:cNvPr>
                <p14:cNvContentPartPr/>
                <p14:nvPr/>
              </p14:nvContentPartPr>
              <p14:xfrm>
                <a:off x="6793541" y="4152998"/>
                <a:ext cx="212040" cy="38016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4F9E35E7-B182-4580-907F-2F88E82B1333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6784901" y="4143998"/>
                  <a:ext cx="229680" cy="39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58820E22-B2FF-4ADF-82F5-BF3FD6496FDC}"/>
                    </a:ext>
                  </a:extLst>
                </p14:cNvPr>
                <p14:cNvContentPartPr/>
                <p14:nvPr/>
              </p14:nvContentPartPr>
              <p14:xfrm>
                <a:off x="7116101" y="4172078"/>
                <a:ext cx="188640" cy="46260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58820E22-B2FF-4ADF-82F5-BF3FD6496FDC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7107461" y="4163078"/>
                  <a:ext cx="206280" cy="480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F06D33D7-A1EB-4DC8-8F5D-4D4E5307A6CF}"/>
              </a:ext>
            </a:extLst>
          </p:cNvPr>
          <p:cNvGrpSpPr/>
          <p:nvPr/>
        </p:nvGrpSpPr>
        <p:grpSpPr>
          <a:xfrm>
            <a:off x="7507421" y="3989918"/>
            <a:ext cx="2848680" cy="685800"/>
            <a:chOff x="7507421" y="3989918"/>
            <a:chExt cx="2848680" cy="685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DE91FEE5-BA0E-4512-A560-6975254C4CAF}"/>
                    </a:ext>
                  </a:extLst>
                </p14:cNvPr>
                <p14:cNvContentPartPr/>
                <p14:nvPr/>
              </p14:nvContentPartPr>
              <p14:xfrm>
                <a:off x="7507421" y="4628558"/>
                <a:ext cx="34200" cy="4716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DE91FEE5-BA0E-4512-A560-6975254C4CAF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7498781" y="4619558"/>
                  <a:ext cx="51840" cy="6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72A39F7C-1673-4246-8A42-46D1D5E59508}"/>
                    </a:ext>
                  </a:extLst>
                </p14:cNvPr>
                <p14:cNvContentPartPr/>
                <p14:nvPr/>
              </p14:nvContentPartPr>
              <p14:xfrm>
                <a:off x="7618301" y="4154078"/>
                <a:ext cx="196200" cy="40104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72A39F7C-1673-4246-8A42-46D1D5E59508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7609301" y="4145438"/>
                  <a:ext cx="213840" cy="41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74389EA0-532C-470D-B002-485154106D6F}"/>
                    </a:ext>
                  </a:extLst>
                </p14:cNvPr>
                <p14:cNvContentPartPr/>
                <p14:nvPr/>
              </p14:nvContentPartPr>
              <p14:xfrm>
                <a:off x="7643501" y="4451438"/>
                <a:ext cx="170640" cy="3312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74389EA0-532C-470D-B002-485154106D6F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7634861" y="4442438"/>
                  <a:ext cx="18828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604AB5F2-1D38-4DAA-81CA-693DE6D7CC92}"/>
                    </a:ext>
                  </a:extLst>
                </p14:cNvPr>
                <p14:cNvContentPartPr/>
                <p14:nvPr/>
              </p14:nvContentPartPr>
              <p14:xfrm>
                <a:off x="7995221" y="4366118"/>
                <a:ext cx="568440" cy="25416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604AB5F2-1D38-4DAA-81CA-693DE6D7CC92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7986581" y="4357478"/>
                  <a:ext cx="586080" cy="27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BD9A0FF9-4EA4-40DC-8F93-A04B7BE05170}"/>
                    </a:ext>
                  </a:extLst>
                </p14:cNvPr>
                <p14:cNvContentPartPr/>
                <p14:nvPr/>
              </p14:nvContentPartPr>
              <p14:xfrm>
                <a:off x="8555381" y="4061918"/>
                <a:ext cx="219600" cy="25812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BD9A0FF9-4EA4-40DC-8F93-A04B7BE05170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8546381" y="4052918"/>
                  <a:ext cx="237240" cy="27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4ED19D4A-86AD-44CC-82B1-D931FEB857A6}"/>
                    </a:ext>
                  </a:extLst>
                </p14:cNvPr>
                <p14:cNvContentPartPr/>
                <p14:nvPr/>
              </p14:nvContentPartPr>
              <p14:xfrm>
                <a:off x="8985941" y="4322918"/>
                <a:ext cx="718560" cy="28080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4ED19D4A-86AD-44CC-82B1-D931FEB857A6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8977301" y="4313918"/>
                  <a:ext cx="736200" cy="29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20D0500F-9636-4C98-B36B-A0A52A497695}"/>
                    </a:ext>
                  </a:extLst>
                </p14:cNvPr>
                <p14:cNvContentPartPr/>
                <p14:nvPr/>
              </p14:nvContentPartPr>
              <p14:xfrm>
                <a:off x="9717461" y="4058318"/>
                <a:ext cx="176040" cy="39816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20D0500F-9636-4C98-B36B-A0A52A497695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9708461" y="4049318"/>
                  <a:ext cx="193680" cy="41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E8DB479D-288B-4B48-9812-3B1884A1770B}"/>
                    </a:ext>
                  </a:extLst>
                </p14:cNvPr>
                <p14:cNvContentPartPr/>
                <p14:nvPr/>
              </p14:nvContentPartPr>
              <p14:xfrm>
                <a:off x="10056941" y="4092158"/>
                <a:ext cx="199440" cy="3744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E8DB479D-288B-4B48-9812-3B1884A1770B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10047941" y="4083158"/>
                  <a:ext cx="217080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C6B56CF2-F63E-4355-9771-8A76347246A0}"/>
                    </a:ext>
                  </a:extLst>
                </p14:cNvPr>
                <p14:cNvContentPartPr/>
                <p14:nvPr/>
              </p14:nvContentPartPr>
              <p14:xfrm>
                <a:off x="10315061" y="3989918"/>
                <a:ext cx="41040" cy="21240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C6B56CF2-F63E-4355-9771-8A76347246A0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10306421" y="3980918"/>
                  <a:ext cx="58680" cy="230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9256E318-8B6A-46C1-AEA5-DBEA6913A808}"/>
              </a:ext>
            </a:extLst>
          </p:cNvPr>
          <p:cNvGrpSpPr/>
          <p:nvPr/>
        </p:nvGrpSpPr>
        <p:grpSpPr>
          <a:xfrm>
            <a:off x="10174661" y="4408238"/>
            <a:ext cx="1910520" cy="516960"/>
            <a:chOff x="10174661" y="4408238"/>
            <a:chExt cx="1910520" cy="516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1A991752-B7DF-4ECA-8BEC-C95BB9A9719B}"/>
                    </a:ext>
                  </a:extLst>
                </p14:cNvPr>
                <p14:cNvContentPartPr/>
                <p14:nvPr/>
              </p14:nvContentPartPr>
              <p14:xfrm>
                <a:off x="10174661" y="4655198"/>
                <a:ext cx="321120" cy="2196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1A991752-B7DF-4ECA-8BEC-C95BB9A9719B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10165661" y="4646558"/>
                  <a:ext cx="33876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FBC10BAB-2FA5-4A51-8EFE-902E6A44AD30}"/>
                    </a:ext>
                  </a:extLst>
                </p14:cNvPr>
                <p14:cNvContentPartPr/>
                <p14:nvPr/>
              </p14:nvContentPartPr>
              <p14:xfrm>
                <a:off x="10185101" y="4784798"/>
                <a:ext cx="257760" cy="396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FBC10BAB-2FA5-4A51-8EFE-902E6A44AD30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10176461" y="4775798"/>
                  <a:ext cx="275400" cy="2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FC964FEA-5E78-46FA-877F-94F58F39BF90}"/>
                    </a:ext>
                  </a:extLst>
                </p14:cNvPr>
                <p14:cNvContentPartPr/>
                <p14:nvPr/>
              </p14:nvContentPartPr>
              <p14:xfrm>
                <a:off x="10556981" y="4430558"/>
                <a:ext cx="165960" cy="37548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FC964FEA-5E78-46FA-877F-94F58F39BF90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10547981" y="4421918"/>
                  <a:ext cx="183600" cy="39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9DC5F0BF-F0F6-4160-B2D9-1677B83F9054}"/>
                    </a:ext>
                  </a:extLst>
                </p14:cNvPr>
                <p14:cNvContentPartPr/>
                <p14:nvPr/>
              </p14:nvContentPartPr>
              <p14:xfrm>
                <a:off x="10744541" y="4785878"/>
                <a:ext cx="31680" cy="7020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9DC5F0BF-F0F6-4160-B2D9-1677B83F9054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10735541" y="4777238"/>
                  <a:ext cx="49320" cy="8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AEB7B306-424A-4932-8492-59065353981B}"/>
                    </a:ext>
                  </a:extLst>
                </p14:cNvPr>
                <p14:cNvContentPartPr/>
                <p14:nvPr/>
              </p14:nvContentPartPr>
              <p14:xfrm>
                <a:off x="10805381" y="4471958"/>
                <a:ext cx="223560" cy="45324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AEB7B306-424A-4932-8492-59065353981B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10796741" y="4463318"/>
                  <a:ext cx="241200" cy="47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A32D5F57-1600-4534-AD5A-7FB1E2D11D68}"/>
                    </a:ext>
                  </a:extLst>
                </p14:cNvPr>
                <p14:cNvContentPartPr/>
                <p14:nvPr/>
              </p14:nvContentPartPr>
              <p14:xfrm>
                <a:off x="10998341" y="4488158"/>
                <a:ext cx="215640" cy="39312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A32D5F57-1600-4534-AD5A-7FB1E2D11D68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10989341" y="4479518"/>
                  <a:ext cx="233280" cy="41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389B4906-5F0D-483A-84BC-971B3BF27926}"/>
                    </a:ext>
                  </a:extLst>
                </p14:cNvPr>
                <p14:cNvContentPartPr/>
                <p14:nvPr/>
              </p14:nvContentPartPr>
              <p14:xfrm>
                <a:off x="11045501" y="4726118"/>
                <a:ext cx="165960" cy="1800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389B4906-5F0D-483A-84BC-971B3BF27926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11036501" y="4717478"/>
                  <a:ext cx="183600" cy="3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DB001563-DBE4-494B-A9B1-5CBB6DEA64A6}"/>
                    </a:ext>
                  </a:extLst>
                </p14:cNvPr>
                <p14:cNvContentPartPr/>
                <p14:nvPr/>
              </p14:nvContentPartPr>
              <p14:xfrm>
                <a:off x="11364821" y="4745918"/>
                <a:ext cx="57960" cy="3132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DB001563-DBE4-494B-A9B1-5CBB6DEA64A6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11356181" y="4737278"/>
                  <a:ext cx="75600" cy="4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98295EFF-5096-49C5-B7E3-61F66256592D}"/>
                    </a:ext>
                  </a:extLst>
                </p14:cNvPr>
                <p14:cNvContentPartPr/>
                <p14:nvPr/>
              </p14:nvContentPartPr>
              <p14:xfrm>
                <a:off x="11474621" y="4523078"/>
                <a:ext cx="209520" cy="37440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98295EFF-5096-49C5-B7E3-61F66256592D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11465981" y="4514078"/>
                  <a:ext cx="227160" cy="39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5AD3B686-BDE9-4FA2-B452-0A3FA8CAD0E8}"/>
                    </a:ext>
                  </a:extLst>
                </p14:cNvPr>
                <p14:cNvContentPartPr/>
                <p14:nvPr/>
              </p14:nvContentPartPr>
              <p14:xfrm>
                <a:off x="11713301" y="4667798"/>
                <a:ext cx="127080" cy="18936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5AD3B686-BDE9-4FA2-B452-0A3FA8CAD0E8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11704301" y="4659158"/>
                  <a:ext cx="144720" cy="20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2FADD1A2-C467-4F78-9F2E-B93295EF331E}"/>
                    </a:ext>
                  </a:extLst>
                </p14:cNvPr>
                <p14:cNvContentPartPr/>
                <p14:nvPr/>
              </p14:nvContentPartPr>
              <p14:xfrm>
                <a:off x="11786021" y="4543598"/>
                <a:ext cx="150480" cy="1044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2FADD1A2-C467-4F78-9F2E-B93295EF331E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11777381" y="4534598"/>
                  <a:ext cx="168120" cy="2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1D6E35AE-4685-4BA1-A324-0CA6C943D5C5}"/>
                    </a:ext>
                  </a:extLst>
                </p14:cNvPr>
                <p14:cNvContentPartPr/>
                <p14:nvPr/>
              </p14:nvContentPartPr>
              <p14:xfrm>
                <a:off x="11974661" y="4408238"/>
                <a:ext cx="104760" cy="504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1D6E35AE-4685-4BA1-A324-0CA6C943D5C5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11965661" y="4399598"/>
                  <a:ext cx="122400" cy="2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75D2DCB8-2765-4AFC-A760-0C5962366942}"/>
                    </a:ext>
                  </a:extLst>
                </p14:cNvPr>
                <p14:cNvContentPartPr/>
                <p14:nvPr/>
              </p14:nvContentPartPr>
              <p14:xfrm>
                <a:off x="11944781" y="4437398"/>
                <a:ext cx="140400" cy="25416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75D2DCB8-2765-4AFC-A760-0C5962366942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11935781" y="4428758"/>
                  <a:ext cx="158040" cy="271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DB5A0DC1-6697-4106-84BD-DCD0D44B878B}"/>
              </a:ext>
            </a:extLst>
          </p:cNvPr>
          <p:cNvGrpSpPr/>
          <p:nvPr/>
        </p:nvGrpSpPr>
        <p:grpSpPr>
          <a:xfrm>
            <a:off x="10667501" y="5024558"/>
            <a:ext cx="1445040" cy="474840"/>
            <a:chOff x="10667501" y="5024558"/>
            <a:chExt cx="1445040" cy="474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EAF9B5BD-CCDC-41EE-91E2-690F907909A0}"/>
                    </a:ext>
                  </a:extLst>
                </p14:cNvPr>
                <p14:cNvContentPartPr/>
                <p14:nvPr/>
              </p14:nvContentPartPr>
              <p14:xfrm>
                <a:off x="10667501" y="5185118"/>
                <a:ext cx="423000" cy="243000"/>
              </p14:xfrm>
            </p:contentPart>
          </mc:Choice>
          <mc:Fallback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EAF9B5BD-CCDC-41EE-91E2-690F907909A0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10658501" y="5176118"/>
                  <a:ext cx="440640" cy="26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99300D68-6817-4E48-92D2-F1502ACCFB59}"/>
                    </a:ext>
                  </a:extLst>
                </p14:cNvPr>
                <p14:cNvContentPartPr/>
                <p14:nvPr/>
              </p14:nvContentPartPr>
              <p14:xfrm>
                <a:off x="11086181" y="5116718"/>
                <a:ext cx="159840" cy="26496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99300D68-6817-4E48-92D2-F1502ACCFB59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11077181" y="5108078"/>
                  <a:ext cx="177480" cy="28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C9BFA0AB-49E3-4DDB-9CFE-E4965E34AFAB}"/>
                    </a:ext>
                  </a:extLst>
                </p14:cNvPr>
                <p14:cNvContentPartPr/>
                <p14:nvPr/>
              </p14:nvContentPartPr>
              <p14:xfrm>
                <a:off x="11136941" y="5301398"/>
                <a:ext cx="548640" cy="19800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C9BFA0AB-49E3-4DDB-9CFE-E4965E34AFAB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11128301" y="5292398"/>
                  <a:ext cx="566280" cy="21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6A46FBBD-EC8B-43C9-8794-544BF733A2B1}"/>
                    </a:ext>
                  </a:extLst>
                </p14:cNvPr>
                <p14:cNvContentPartPr/>
                <p14:nvPr/>
              </p14:nvContentPartPr>
              <p14:xfrm>
                <a:off x="11694221" y="5124998"/>
                <a:ext cx="145800" cy="306360"/>
              </p14:xfrm>
            </p:contentPart>
          </mc:Choice>
          <mc:Fallback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6A46FBBD-EC8B-43C9-8794-544BF733A2B1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11685221" y="5115998"/>
                  <a:ext cx="163440" cy="32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DFED92C5-5DAE-4274-B811-24CA4B8104E2}"/>
                    </a:ext>
                  </a:extLst>
                </p14:cNvPr>
                <p14:cNvContentPartPr/>
                <p14:nvPr/>
              </p14:nvContentPartPr>
              <p14:xfrm>
                <a:off x="11908061" y="5153438"/>
                <a:ext cx="118080" cy="756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DFED92C5-5DAE-4274-B811-24CA4B8104E2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11899061" y="5144438"/>
                  <a:ext cx="135720" cy="2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6FEBF36C-6818-48F4-8461-72A0FC618B68}"/>
                    </a:ext>
                  </a:extLst>
                </p14:cNvPr>
                <p14:cNvContentPartPr/>
                <p14:nvPr/>
              </p14:nvContentPartPr>
              <p14:xfrm>
                <a:off x="12032981" y="5024558"/>
                <a:ext cx="79560" cy="20880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6FEBF36C-6818-48F4-8461-72A0FC618B68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12023981" y="5015558"/>
                  <a:ext cx="97200" cy="226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18">
            <p14:nvContentPartPr>
              <p14:cNvPr id="76" name="Ink 75">
                <a:extLst>
                  <a:ext uri="{FF2B5EF4-FFF2-40B4-BE49-F238E27FC236}">
                    <a16:creationId xmlns:a16="http://schemas.microsoft.com/office/drawing/2014/main" id="{96F552EB-2816-4573-8093-AF2AB06D251F}"/>
                  </a:ext>
                </a:extLst>
              </p14:cNvPr>
              <p14:cNvContentPartPr/>
              <p14:nvPr/>
            </p14:nvContentPartPr>
            <p14:xfrm>
              <a:off x="2958101" y="5474918"/>
              <a:ext cx="730440" cy="553320"/>
            </p14:xfrm>
          </p:contentPart>
        </mc:Choice>
        <mc:Fallback>
          <p:pic>
            <p:nvPicPr>
              <p:cNvPr id="76" name="Ink 75">
                <a:extLst>
                  <a:ext uri="{FF2B5EF4-FFF2-40B4-BE49-F238E27FC236}">
                    <a16:creationId xmlns:a16="http://schemas.microsoft.com/office/drawing/2014/main" id="{96F552EB-2816-4573-8093-AF2AB06D251F}"/>
                  </a:ext>
                </a:extLst>
              </p:cNvPr>
              <p:cNvPicPr/>
              <p:nvPr/>
            </p:nvPicPr>
            <p:blipFill>
              <a:blip r:embed="rId119"/>
              <a:stretch>
                <a:fillRect/>
              </a:stretch>
            </p:blipFill>
            <p:spPr>
              <a:xfrm>
                <a:off x="2949461" y="5465918"/>
                <a:ext cx="748080" cy="570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0">
            <p14:nvContentPartPr>
              <p14:cNvPr id="77" name="Ink 76">
                <a:extLst>
                  <a:ext uri="{FF2B5EF4-FFF2-40B4-BE49-F238E27FC236}">
                    <a16:creationId xmlns:a16="http://schemas.microsoft.com/office/drawing/2014/main" id="{BDEB0BCB-CB35-4A08-8F7C-BA92D6B29FE2}"/>
                  </a:ext>
                </a:extLst>
              </p14:cNvPr>
              <p14:cNvContentPartPr/>
              <p14:nvPr/>
            </p14:nvContentPartPr>
            <p14:xfrm>
              <a:off x="5231861" y="5312558"/>
              <a:ext cx="476640" cy="545040"/>
            </p14:xfrm>
          </p:contentPart>
        </mc:Choice>
        <mc:Fallback>
          <p:pic>
            <p:nvPicPr>
              <p:cNvPr id="77" name="Ink 76">
                <a:extLst>
                  <a:ext uri="{FF2B5EF4-FFF2-40B4-BE49-F238E27FC236}">
                    <a16:creationId xmlns:a16="http://schemas.microsoft.com/office/drawing/2014/main" id="{BDEB0BCB-CB35-4A08-8F7C-BA92D6B29FE2}"/>
                  </a:ext>
                </a:extLst>
              </p:cNvPr>
              <p:cNvPicPr/>
              <p:nvPr/>
            </p:nvPicPr>
            <p:blipFill>
              <a:blip r:embed="rId121"/>
              <a:stretch>
                <a:fillRect/>
              </a:stretch>
            </p:blipFill>
            <p:spPr>
              <a:xfrm>
                <a:off x="5223221" y="5303558"/>
                <a:ext cx="494280" cy="562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64083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1D38F6C-DCCD-4088-AB81-801BB556CB29}"/>
              </a:ext>
            </a:extLst>
          </p:cNvPr>
          <p:cNvSpPr txBox="1"/>
          <p:nvPr/>
        </p:nvSpPr>
        <p:spPr>
          <a:xfrm>
            <a:off x="815739" y="1050569"/>
            <a:ext cx="8280133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/>
              <a:t>T= 273 K p</a:t>
            </a:r>
            <a:r>
              <a:rPr lang="en-US" sz="2800" baseline="-25000" dirty="0"/>
              <a:t>i</a:t>
            </a:r>
            <a:r>
              <a:rPr lang="en-US" sz="2800" dirty="0"/>
              <a:t>= 1bar p</a:t>
            </a:r>
            <a:r>
              <a:rPr lang="en-US" sz="2800" baseline="-25000" dirty="0"/>
              <a:t>f</a:t>
            </a:r>
            <a:r>
              <a:rPr lang="en-US" sz="2800" dirty="0"/>
              <a:t>=2 bar</a:t>
            </a:r>
          </a:p>
          <a:p>
            <a:pPr marL="0" indent="0">
              <a:buNone/>
            </a:pPr>
            <a:r>
              <a:rPr lang="en-US" sz="2800" dirty="0" err="1"/>
              <a:t>liquida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H</a:t>
            </a:r>
            <a:r>
              <a:rPr lang="en-US" sz="2800" baseline="-25000" dirty="0"/>
              <a:t>2</a:t>
            </a:r>
            <a:r>
              <a:rPr lang="en-US" sz="2800" dirty="0"/>
              <a:t>O(l) </a:t>
            </a:r>
            <a:r>
              <a:rPr lang="en-US" sz="2800" dirty="0" err="1"/>
              <a:t>densità</a:t>
            </a:r>
            <a:r>
              <a:rPr lang="en-US" sz="2800" dirty="0"/>
              <a:t>=0.999 g cm</a:t>
            </a:r>
            <a:r>
              <a:rPr lang="en-US" sz="2800" baseline="30000" dirty="0"/>
              <a:t>-3</a:t>
            </a:r>
          </a:p>
          <a:p>
            <a:pPr marL="0" indent="0">
              <a:buNone/>
            </a:pPr>
            <a:r>
              <a:rPr lang="en-US" sz="2800" dirty="0" err="1"/>
              <a:t>Vm</a:t>
            </a:r>
            <a:r>
              <a:rPr lang="en-US" sz="2800" dirty="0"/>
              <a:t>=1,80 10</a:t>
            </a:r>
            <a:r>
              <a:rPr lang="en-US" sz="2800" baseline="30000" dirty="0"/>
              <a:t>-5</a:t>
            </a:r>
            <a:r>
              <a:rPr lang="en-US" sz="2800" dirty="0"/>
              <a:t>m</a:t>
            </a:r>
            <a:r>
              <a:rPr lang="en-US" sz="2800" baseline="30000" dirty="0"/>
              <a:t>3</a:t>
            </a:r>
            <a:r>
              <a:rPr lang="en-US" sz="2800" dirty="0"/>
              <a:t>mol</a:t>
            </a:r>
            <a:r>
              <a:rPr lang="en-US" sz="2800" baseline="30000" dirty="0"/>
              <a:t>-1</a:t>
            </a:r>
          </a:p>
          <a:p>
            <a:pPr marL="0" indent="0">
              <a:buNone/>
            </a:pPr>
            <a:r>
              <a:rPr lang="en-US" sz="2800" dirty="0">
                <a:latin typeface="Symbol" panose="05050102010706020507" pitchFamily="18" charset="2"/>
              </a:rPr>
              <a:t>Dm</a:t>
            </a:r>
            <a:r>
              <a:rPr lang="en-US" sz="2800" dirty="0"/>
              <a:t>= 1,80 10</a:t>
            </a:r>
            <a:r>
              <a:rPr lang="en-US" sz="2800" baseline="30000" dirty="0"/>
              <a:t>-5</a:t>
            </a:r>
            <a:r>
              <a:rPr lang="en-US" sz="2800" dirty="0"/>
              <a:t>m</a:t>
            </a:r>
            <a:r>
              <a:rPr lang="en-US" sz="2800" baseline="30000" dirty="0"/>
              <a:t>3</a:t>
            </a:r>
            <a:r>
              <a:rPr lang="en-US" sz="2800" dirty="0"/>
              <a:t>mol</a:t>
            </a:r>
            <a:r>
              <a:rPr lang="en-US" sz="2800" baseline="30000" dirty="0"/>
              <a:t>-1*</a:t>
            </a:r>
            <a:r>
              <a:rPr lang="en-US" sz="2800" dirty="0"/>
              <a:t>10</a:t>
            </a:r>
            <a:r>
              <a:rPr lang="en-US" sz="2800" baseline="30000" dirty="0"/>
              <a:t>5</a:t>
            </a:r>
            <a:r>
              <a:rPr lang="en-US" sz="2800" dirty="0"/>
              <a:t>Pa=1,80 </a:t>
            </a:r>
            <a:r>
              <a:rPr lang="en-US" sz="2800" dirty="0" err="1"/>
              <a:t>Jmol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5D7D41C2-B9A2-46FA-AC0B-A005CB629D5D}"/>
              </a:ext>
            </a:extLst>
          </p:cNvPr>
          <p:cNvGrpSpPr/>
          <p:nvPr/>
        </p:nvGrpSpPr>
        <p:grpSpPr>
          <a:xfrm>
            <a:off x="876581" y="3260918"/>
            <a:ext cx="2154240" cy="892080"/>
            <a:chOff x="876581" y="3260918"/>
            <a:chExt cx="2154240" cy="892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52E58815-6FFD-49C4-A5C2-DBC999E5B9E0}"/>
                    </a:ext>
                  </a:extLst>
                </p14:cNvPr>
                <p14:cNvContentPartPr/>
                <p14:nvPr/>
              </p14:nvContentPartPr>
              <p14:xfrm>
                <a:off x="919061" y="3708758"/>
                <a:ext cx="264600" cy="44424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52E58815-6FFD-49C4-A5C2-DBC999E5B9E0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910421" y="3699758"/>
                  <a:ext cx="282240" cy="46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C74C727D-BFAC-4271-8F2E-876977DD98C9}"/>
                    </a:ext>
                  </a:extLst>
                </p14:cNvPr>
                <p14:cNvContentPartPr/>
                <p14:nvPr/>
              </p14:nvContentPartPr>
              <p14:xfrm>
                <a:off x="1375901" y="3775718"/>
                <a:ext cx="193320" cy="2196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C74C727D-BFAC-4271-8F2E-876977DD98C9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367261" y="3767078"/>
                  <a:ext cx="21096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963BDB21-77AA-4D6A-8267-8AD1FF301D74}"/>
                    </a:ext>
                  </a:extLst>
                </p14:cNvPr>
                <p14:cNvContentPartPr/>
                <p14:nvPr/>
              </p14:nvContentPartPr>
              <p14:xfrm>
                <a:off x="1358981" y="3899918"/>
                <a:ext cx="217080" cy="1224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963BDB21-77AA-4D6A-8267-8AD1FF301D74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350341" y="3891278"/>
                  <a:ext cx="234720" cy="2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C9757E54-1C43-4FA9-8D91-08D5A1B225E7}"/>
                    </a:ext>
                  </a:extLst>
                </p14:cNvPr>
                <p14:cNvContentPartPr/>
                <p14:nvPr/>
              </p14:nvContentPartPr>
              <p14:xfrm>
                <a:off x="1707461" y="3671678"/>
                <a:ext cx="207000" cy="32724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C9757E54-1C43-4FA9-8D91-08D5A1B225E7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698821" y="3662678"/>
                  <a:ext cx="224640" cy="34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58160DDC-238A-42E5-B48D-5BB708872BFD}"/>
                    </a:ext>
                  </a:extLst>
                </p14:cNvPr>
                <p14:cNvContentPartPr/>
                <p14:nvPr/>
              </p14:nvContentPartPr>
              <p14:xfrm>
                <a:off x="2171141" y="3650078"/>
                <a:ext cx="291240" cy="38880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58160DDC-238A-42E5-B48D-5BB708872BFD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162141" y="3641438"/>
                  <a:ext cx="308880" cy="40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75B5509B-EA5D-487F-BD12-F620D60F4985}"/>
                    </a:ext>
                  </a:extLst>
                </p14:cNvPr>
                <p14:cNvContentPartPr/>
                <p14:nvPr/>
              </p14:nvContentPartPr>
              <p14:xfrm>
                <a:off x="2460941" y="3810278"/>
                <a:ext cx="199080" cy="22248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75B5509B-EA5D-487F-BD12-F620D60F4985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451941" y="3801278"/>
                  <a:ext cx="216720" cy="24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7F116D83-66D3-40B2-AC9C-1871FA0473D5}"/>
                    </a:ext>
                  </a:extLst>
                </p14:cNvPr>
                <p14:cNvContentPartPr/>
                <p14:nvPr/>
              </p14:nvContentPartPr>
              <p14:xfrm>
                <a:off x="2636621" y="3861758"/>
                <a:ext cx="394200" cy="25488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7F116D83-66D3-40B2-AC9C-1871FA0473D5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627621" y="3852758"/>
                  <a:ext cx="411840" cy="27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591254FE-2D7E-4D55-9AD2-C53FDD52A4A9}"/>
                    </a:ext>
                  </a:extLst>
                </p14:cNvPr>
                <p14:cNvContentPartPr/>
                <p14:nvPr/>
              </p14:nvContentPartPr>
              <p14:xfrm>
                <a:off x="1029941" y="3320678"/>
                <a:ext cx="5760" cy="14400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591254FE-2D7E-4D55-9AD2-C53FDD52A4A9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021301" y="3311678"/>
                  <a:ext cx="23400" cy="16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8F283EF8-047C-4AB5-A23F-317777C7A1D4}"/>
                    </a:ext>
                  </a:extLst>
                </p14:cNvPr>
                <p14:cNvContentPartPr/>
                <p14:nvPr/>
              </p14:nvContentPartPr>
              <p14:xfrm>
                <a:off x="876581" y="3260918"/>
                <a:ext cx="291240" cy="7632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8F283EF8-047C-4AB5-A23F-317777C7A1D4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867941" y="3251918"/>
                  <a:ext cx="308880" cy="9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26C3D24D-3774-4A13-A056-D8A0AF7848BE}"/>
                    </a:ext>
                  </a:extLst>
                </p14:cNvPr>
                <p14:cNvContentPartPr/>
                <p14:nvPr/>
              </p14:nvContentPartPr>
              <p14:xfrm>
                <a:off x="1255301" y="3343358"/>
                <a:ext cx="158040" cy="972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26C3D24D-3774-4A13-A056-D8A0AF7848BE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246661" y="3334358"/>
                  <a:ext cx="175680" cy="2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9B3F2C25-13CD-4236-9F69-6AB397D09CD2}"/>
                    </a:ext>
                  </a:extLst>
                </p14:cNvPr>
                <p14:cNvContentPartPr/>
                <p14:nvPr/>
              </p14:nvContentPartPr>
              <p14:xfrm>
                <a:off x="1281941" y="3443078"/>
                <a:ext cx="141120" cy="180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9B3F2C25-13CD-4236-9F69-6AB397D09CD2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272941" y="3434078"/>
                  <a:ext cx="158760" cy="1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5D79A114-AD08-47CE-AF8F-E7A78064A05B}"/>
                    </a:ext>
                  </a:extLst>
                </p14:cNvPr>
                <p14:cNvContentPartPr/>
                <p14:nvPr/>
              </p14:nvContentPartPr>
              <p14:xfrm>
                <a:off x="1606661" y="3302318"/>
                <a:ext cx="217440" cy="27648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5D79A114-AD08-47CE-AF8F-E7A78064A05B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597661" y="3293318"/>
                  <a:ext cx="235080" cy="29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9EE6721E-23C6-4BBB-AA17-F89CA2768FF7}"/>
                    </a:ext>
                  </a:extLst>
                </p14:cNvPr>
                <p14:cNvContentPartPr/>
                <p14:nvPr/>
              </p14:nvContentPartPr>
              <p14:xfrm>
                <a:off x="1937861" y="3360278"/>
                <a:ext cx="167040" cy="24768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9EE6721E-23C6-4BBB-AA17-F89CA2768FF7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929221" y="3351278"/>
                  <a:ext cx="184680" cy="26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9A1A0ACD-A9DC-48C4-A77C-04A2B1C4E339}"/>
                    </a:ext>
                  </a:extLst>
                </p14:cNvPr>
                <p14:cNvContentPartPr/>
                <p14:nvPr/>
              </p14:nvContentPartPr>
              <p14:xfrm>
                <a:off x="1973501" y="3505718"/>
                <a:ext cx="254520" cy="1584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9A1A0ACD-A9DC-48C4-A77C-04A2B1C4E339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1964861" y="3497078"/>
                  <a:ext cx="272160" cy="3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11DA3387-0FDF-4A61-94EC-775CDBB9320E}"/>
                    </a:ext>
                  </a:extLst>
                </p14:cNvPr>
                <p14:cNvContentPartPr/>
                <p14:nvPr/>
              </p14:nvContentPartPr>
              <p14:xfrm>
                <a:off x="2266181" y="3382238"/>
                <a:ext cx="259560" cy="23472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11DA3387-0FDF-4A61-94EC-775CDBB9320E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257541" y="3373238"/>
                  <a:ext cx="277200" cy="25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84748B4F-EB2C-4B76-9173-D838F32C0C95}"/>
                    </a:ext>
                  </a:extLst>
                </p14:cNvPr>
                <p14:cNvContentPartPr/>
                <p14:nvPr/>
              </p14:nvContentPartPr>
              <p14:xfrm>
                <a:off x="2642741" y="3351998"/>
                <a:ext cx="254520" cy="23220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84748B4F-EB2C-4B76-9173-D838F32C0C95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634101" y="3343358"/>
                  <a:ext cx="272160" cy="249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9D1AB1C7-6C09-483C-A5A3-A819E1D14ED8}"/>
              </a:ext>
            </a:extLst>
          </p:cNvPr>
          <p:cNvGrpSpPr/>
          <p:nvPr/>
        </p:nvGrpSpPr>
        <p:grpSpPr>
          <a:xfrm>
            <a:off x="1069181" y="4473398"/>
            <a:ext cx="1906200" cy="497520"/>
            <a:chOff x="1069181" y="4473398"/>
            <a:chExt cx="1906200" cy="497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7FC72ED6-C869-4280-A9B5-4D2D374B6770}"/>
                    </a:ext>
                  </a:extLst>
                </p14:cNvPr>
                <p14:cNvContentPartPr/>
                <p14:nvPr/>
              </p14:nvContentPartPr>
              <p14:xfrm>
                <a:off x="1069181" y="4581038"/>
                <a:ext cx="183960" cy="38988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7FC72ED6-C869-4280-A9B5-4D2D374B6770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1060541" y="4572038"/>
                  <a:ext cx="201600" cy="40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2366C650-243B-4F24-9282-5479E8A86A9F}"/>
                    </a:ext>
                  </a:extLst>
                </p14:cNvPr>
                <p14:cNvContentPartPr/>
                <p14:nvPr/>
              </p14:nvContentPartPr>
              <p14:xfrm>
                <a:off x="1385981" y="4694798"/>
                <a:ext cx="152640" cy="14364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2366C650-243B-4F24-9282-5479E8A86A9F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1377341" y="4685798"/>
                  <a:ext cx="170280" cy="16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7B9394E8-E048-4E5F-A91A-F90433832EB0}"/>
                    </a:ext>
                  </a:extLst>
                </p14:cNvPr>
                <p14:cNvContentPartPr/>
                <p14:nvPr/>
              </p14:nvContentPartPr>
              <p14:xfrm>
                <a:off x="1791701" y="4530998"/>
                <a:ext cx="338040" cy="35712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7B9394E8-E048-4E5F-A91A-F90433832EB0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1783061" y="4522358"/>
                  <a:ext cx="355680" cy="37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966A208E-DD3B-47CB-9375-4DDEC37F499B}"/>
                    </a:ext>
                  </a:extLst>
                </p14:cNvPr>
                <p14:cNvContentPartPr/>
                <p14:nvPr/>
              </p14:nvContentPartPr>
              <p14:xfrm>
                <a:off x="2238101" y="4473398"/>
                <a:ext cx="236160" cy="39204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966A208E-DD3B-47CB-9375-4DDEC37F499B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2229101" y="4464398"/>
                  <a:ext cx="253800" cy="40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05B79C2F-F569-4146-962D-492E91DC6FB1}"/>
                    </a:ext>
                  </a:extLst>
                </p14:cNvPr>
                <p14:cNvContentPartPr/>
                <p14:nvPr/>
              </p14:nvContentPartPr>
              <p14:xfrm>
                <a:off x="2524301" y="4681478"/>
                <a:ext cx="451080" cy="20124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05B79C2F-F569-4146-962D-492E91DC6FB1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2515661" y="4672838"/>
                  <a:ext cx="468720" cy="218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F1D489FE-F7E2-44E5-B89E-7961F47E9B29}"/>
              </a:ext>
            </a:extLst>
          </p:cNvPr>
          <p:cNvGrpSpPr/>
          <p:nvPr/>
        </p:nvGrpSpPr>
        <p:grpSpPr>
          <a:xfrm>
            <a:off x="3932621" y="3520838"/>
            <a:ext cx="8148240" cy="2495160"/>
            <a:chOff x="3932621" y="3520838"/>
            <a:chExt cx="8148240" cy="2495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3C8BF2DB-6340-473C-9A71-7D4E704802BD}"/>
                    </a:ext>
                  </a:extLst>
                </p14:cNvPr>
                <p14:cNvContentPartPr/>
                <p14:nvPr/>
              </p14:nvContentPartPr>
              <p14:xfrm>
                <a:off x="7560341" y="3698678"/>
                <a:ext cx="629280" cy="68328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3C8BF2DB-6340-473C-9A71-7D4E704802BD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7551341" y="3690038"/>
                  <a:ext cx="646920" cy="70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35DA74F3-9E77-4968-889F-2F1C13EC0D7E}"/>
                    </a:ext>
                  </a:extLst>
                </p14:cNvPr>
                <p14:cNvContentPartPr/>
                <p14:nvPr/>
              </p14:nvContentPartPr>
              <p14:xfrm>
                <a:off x="8602541" y="3675998"/>
                <a:ext cx="3600" cy="4176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35DA74F3-9E77-4968-889F-2F1C13EC0D7E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8593541" y="3666998"/>
                  <a:ext cx="21240" cy="5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4D82EE9C-2515-4C67-9344-A6B0D584239F}"/>
                    </a:ext>
                  </a:extLst>
                </p14:cNvPr>
                <p14:cNvContentPartPr/>
                <p14:nvPr/>
              </p14:nvContentPartPr>
              <p14:xfrm>
                <a:off x="8521901" y="3639278"/>
                <a:ext cx="147960" cy="50040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4D82EE9C-2515-4C67-9344-A6B0D584239F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8513261" y="3630278"/>
                  <a:ext cx="165600" cy="51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76243C68-3210-476E-A176-AB9464104B09}"/>
                    </a:ext>
                  </a:extLst>
                </p14:cNvPr>
                <p14:cNvContentPartPr/>
                <p14:nvPr/>
              </p14:nvContentPartPr>
              <p14:xfrm>
                <a:off x="8876501" y="3663398"/>
                <a:ext cx="58320" cy="35172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76243C68-3210-476E-A176-AB9464104B09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8867861" y="3654398"/>
                  <a:ext cx="75960" cy="36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C541345F-F464-4258-89CE-BF8EA9589D08}"/>
                    </a:ext>
                  </a:extLst>
                </p14:cNvPr>
                <p14:cNvContentPartPr/>
                <p14:nvPr/>
              </p14:nvContentPartPr>
              <p14:xfrm>
                <a:off x="8882261" y="3649358"/>
                <a:ext cx="327600" cy="31608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C541345F-F464-4258-89CE-BF8EA9589D08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8873621" y="3640718"/>
                  <a:ext cx="345240" cy="33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03A7BDE9-B512-43CE-8FD7-E5981EC10A1F}"/>
                    </a:ext>
                  </a:extLst>
                </p14:cNvPr>
                <p14:cNvContentPartPr/>
                <p14:nvPr/>
              </p14:nvContentPartPr>
              <p14:xfrm>
                <a:off x="9177821" y="3945998"/>
                <a:ext cx="275040" cy="17568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03A7BDE9-B512-43CE-8FD7-E5981EC10A1F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9168821" y="3936998"/>
                  <a:ext cx="292680" cy="19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03F4FD82-5FED-4199-8530-FD918C570F9D}"/>
                    </a:ext>
                  </a:extLst>
                </p14:cNvPr>
                <p14:cNvContentPartPr/>
                <p14:nvPr/>
              </p14:nvContentPartPr>
              <p14:xfrm>
                <a:off x="9474461" y="3663398"/>
                <a:ext cx="238680" cy="26604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03F4FD82-5FED-4199-8530-FD918C570F9D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9465821" y="3654398"/>
                  <a:ext cx="256320" cy="28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DCD67B75-2C9D-4A36-B9CA-14DB8DD3674A}"/>
                    </a:ext>
                  </a:extLst>
                </p14:cNvPr>
                <p14:cNvContentPartPr/>
                <p14:nvPr/>
              </p14:nvContentPartPr>
              <p14:xfrm>
                <a:off x="9643301" y="3936998"/>
                <a:ext cx="64440" cy="29808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DCD67B75-2C9D-4A36-B9CA-14DB8DD3674A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9634661" y="3928358"/>
                  <a:ext cx="82080" cy="31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6CCB9796-362E-46F3-9B85-01A7F7C39B8D}"/>
                    </a:ext>
                  </a:extLst>
                </p14:cNvPr>
                <p14:cNvContentPartPr/>
                <p14:nvPr/>
              </p14:nvContentPartPr>
              <p14:xfrm>
                <a:off x="4141061" y="3803798"/>
                <a:ext cx="684000" cy="64152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6CCB9796-362E-46F3-9B85-01A7F7C39B8D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4132061" y="3795158"/>
                  <a:ext cx="701640" cy="65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FD723CA8-696B-4623-83DE-3D2F1BEA239C}"/>
                    </a:ext>
                  </a:extLst>
                </p14:cNvPr>
                <p14:cNvContentPartPr/>
                <p14:nvPr/>
              </p14:nvContentPartPr>
              <p14:xfrm>
                <a:off x="7198181" y="3711278"/>
                <a:ext cx="264960" cy="3096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FD723CA8-696B-4623-83DE-3D2F1BEA239C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7189181" y="3702638"/>
                  <a:ext cx="282600" cy="4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4A50304E-7632-4921-979D-8D732C69BF62}"/>
                    </a:ext>
                  </a:extLst>
                </p14:cNvPr>
                <p14:cNvContentPartPr/>
                <p14:nvPr/>
              </p14:nvContentPartPr>
              <p14:xfrm>
                <a:off x="7167221" y="3866078"/>
                <a:ext cx="223200" cy="3492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4A50304E-7632-4921-979D-8D732C69BF62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7158221" y="3857438"/>
                  <a:ext cx="24084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F84567EC-9FCF-44C1-9F6F-8256FBF748BB}"/>
                    </a:ext>
                  </a:extLst>
                </p14:cNvPr>
                <p14:cNvContentPartPr/>
                <p14:nvPr/>
              </p14:nvContentPartPr>
              <p14:xfrm>
                <a:off x="4288661" y="4605878"/>
                <a:ext cx="524520" cy="50760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F84567EC-9FCF-44C1-9F6F-8256FBF748BB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4279661" y="4597238"/>
                  <a:ext cx="542160" cy="52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5F242BD4-23CB-4C0F-862C-A31115CCFD0D}"/>
                    </a:ext>
                  </a:extLst>
                </p14:cNvPr>
                <p14:cNvContentPartPr/>
                <p14:nvPr/>
              </p14:nvContentPartPr>
              <p14:xfrm>
                <a:off x="5073461" y="4637198"/>
                <a:ext cx="30960" cy="32256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5F242BD4-23CB-4C0F-862C-A31115CCFD0D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5064461" y="4628198"/>
                  <a:ext cx="48600" cy="34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FF27EB4A-0FB9-4261-82DB-6B46FE689D40}"/>
                    </a:ext>
                  </a:extLst>
                </p14:cNvPr>
                <p14:cNvContentPartPr/>
                <p14:nvPr/>
              </p14:nvContentPartPr>
              <p14:xfrm>
                <a:off x="5245901" y="4620638"/>
                <a:ext cx="23400" cy="27324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FF27EB4A-0FB9-4261-82DB-6B46FE689D40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5236901" y="4611998"/>
                  <a:ext cx="41040" cy="29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B331A82A-5EA0-4A1E-8662-0726EC1DF447}"/>
                    </a:ext>
                  </a:extLst>
                </p14:cNvPr>
                <p14:cNvContentPartPr/>
                <p14:nvPr/>
              </p14:nvContentPartPr>
              <p14:xfrm>
                <a:off x="5090021" y="4759598"/>
                <a:ext cx="127440" cy="1044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B331A82A-5EA0-4A1E-8662-0726EC1DF447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5081381" y="4750598"/>
                  <a:ext cx="145080" cy="2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3B6C8613-0CC9-4904-B3BB-E92E3C9700E7}"/>
                    </a:ext>
                  </a:extLst>
                </p14:cNvPr>
                <p14:cNvContentPartPr/>
                <p14:nvPr/>
              </p14:nvContentPartPr>
              <p14:xfrm>
                <a:off x="5313221" y="4885598"/>
                <a:ext cx="192600" cy="18612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3B6C8613-0CC9-4904-B3BB-E92E3C9700E7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5304581" y="4876958"/>
                  <a:ext cx="210240" cy="20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0D7E2D47-0E5C-4579-B21B-03B025FB56B7}"/>
                    </a:ext>
                  </a:extLst>
                </p14:cNvPr>
                <p14:cNvContentPartPr/>
                <p14:nvPr/>
              </p14:nvContentPartPr>
              <p14:xfrm>
                <a:off x="5609501" y="4650878"/>
                <a:ext cx="199080" cy="24768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0D7E2D47-0E5C-4579-B21B-03B025FB56B7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5600861" y="4641878"/>
                  <a:ext cx="216720" cy="26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CA29C23A-E233-43BC-913A-399B440E7ECD}"/>
                    </a:ext>
                  </a:extLst>
                </p14:cNvPr>
                <p14:cNvContentPartPr/>
                <p14:nvPr/>
              </p14:nvContentPartPr>
              <p14:xfrm>
                <a:off x="5855021" y="4928438"/>
                <a:ext cx="25200" cy="17316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CA29C23A-E233-43BC-913A-399B440E7ECD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5846021" y="4919798"/>
                  <a:ext cx="42840" cy="19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30995D34-11AF-42D1-81AE-1DAAD2CEB096}"/>
                    </a:ext>
                  </a:extLst>
                </p14:cNvPr>
                <p14:cNvContentPartPr/>
                <p14:nvPr/>
              </p14:nvContentPartPr>
              <p14:xfrm>
                <a:off x="5999021" y="4698398"/>
                <a:ext cx="173160" cy="22716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30995D34-11AF-42D1-81AE-1DAAD2CEB096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5990021" y="4689758"/>
                  <a:ext cx="190800" cy="24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F9DF3CE3-000F-4E83-B14C-3F3ED8682776}"/>
                    </a:ext>
                  </a:extLst>
                </p14:cNvPr>
                <p14:cNvContentPartPr/>
                <p14:nvPr/>
              </p14:nvContentPartPr>
              <p14:xfrm>
                <a:off x="4851701" y="4502918"/>
                <a:ext cx="153720" cy="515160"/>
              </p14:xfrm>
            </p:contentPart>
          </mc:Choice>
          <mc:Fallback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F9DF3CE3-000F-4E83-B14C-3F3ED8682776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4842701" y="4493918"/>
                  <a:ext cx="171360" cy="53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377EAB93-E345-4FF6-9784-DEE59A879C3E}"/>
                    </a:ext>
                  </a:extLst>
                </p14:cNvPr>
                <p14:cNvContentPartPr/>
                <p14:nvPr/>
              </p14:nvContentPartPr>
              <p14:xfrm>
                <a:off x="5133581" y="3704798"/>
                <a:ext cx="104400" cy="47340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377EAB93-E345-4FF6-9784-DEE59A879C3E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5124941" y="3696158"/>
                  <a:ext cx="122040" cy="49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C594ABE6-5495-40C0-83A2-77B2E129D80F}"/>
                    </a:ext>
                  </a:extLst>
                </p14:cNvPr>
                <p14:cNvContentPartPr/>
                <p14:nvPr/>
              </p14:nvContentPartPr>
              <p14:xfrm>
                <a:off x="5399621" y="3740438"/>
                <a:ext cx="44640" cy="29664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C594ABE6-5495-40C0-83A2-77B2E129D80F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5390981" y="3731798"/>
                  <a:ext cx="62280" cy="31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311EC108-AC94-4BD7-890C-57E6B9A74F05}"/>
                    </a:ext>
                  </a:extLst>
                </p14:cNvPr>
                <p14:cNvContentPartPr/>
                <p14:nvPr/>
              </p14:nvContentPartPr>
              <p14:xfrm>
                <a:off x="5562341" y="3723518"/>
                <a:ext cx="8640" cy="35028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311EC108-AC94-4BD7-890C-57E6B9A74F05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5553341" y="3714878"/>
                  <a:ext cx="26280" cy="36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F4897228-5063-4B7D-8539-4AFF55B59888}"/>
                    </a:ext>
                  </a:extLst>
                </p14:cNvPr>
                <p14:cNvContentPartPr/>
                <p14:nvPr/>
              </p14:nvContentPartPr>
              <p14:xfrm>
                <a:off x="5388461" y="3915038"/>
                <a:ext cx="245160" cy="2664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F4897228-5063-4B7D-8539-4AFF55B59888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5379821" y="3906398"/>
                  <a:ext cx="26280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B026B699-0E2D-4681-A3F5-67E7CDB7B9AD}"/>
                    </a:ext>
                  </a:extLst>
                </p14:cNvPr>
                <p14:cNvContentPartPr/>
                <p14:nvPr/>
              </p14:nvContentPartPr>
              <p14:xfrm>
                <a:off x="5671781" y="4039238"/>
                <a:ext cx="273240" cy="22680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B026B699-0E2D-4681-A3F5-67E7CDB7B9AD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5663141" y="4030598"/>
                  <a:ext cx="290880" cy="24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ED810D1C-6BB6-41A8-BA09-2D675A46E302}"/>
                    </a:ext>
                  </a:extLst>
                </p14:cNvPr>
                <p14:cNvContentPartPr/>
                <p14:nvPr/>
              </p14:nvContentPartPr>
              <p14:xfrm>
                <a:off x="5966621" y="3791198"/>
                <a:ext cx="255600" cy="28296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ED810D1C-6BB6-41A8-BA09-2D675A46E302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5957621" y="3782198"/>
                  <a:ext cx="273240" cy="30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9A07B27B-B591-4253-8D16-38E186737367}"/>
                    </a:ext>
                  </a:extLst>
                </p14:cNvPr>
                <p14:cNvContentPartPr/>
                <p14:nvPr/>
              </p14:nvContentPartPr>
              <p14:xfrm>
                <a:off x="6179741" y="4104758"/>
                <a:ext cx="81360" cy="24300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9A07B27B-B591-4253-8D16-38E186737367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6170741" y="4095758"/>
                  <a:ext cx="99000" cy="26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1D288739-C4C8-46F7-B78D-FCF5C7DD8C7E}"/>
                    </a:ext>
                  </a:extLst>
                </p14:cNvPr>
                <p14:cNvContentPartPr/>
                <p14:nvPr/>
              </p14:nvContentPartPr>
              <p14:xfrm>
                <a:off x="6425981" y="3856718"/>
                <a:ext cx="195480" cy="24300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1D288739-C4C8-46F7-B78D-FCF5C7DD8C7E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6417341" y="3848078"/>
                  <a:ext cx="213120" cy="26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E045FBF9-A5DE-4444-8883-89CF4E305718}"/>
                    </a:ext>
                  </a:extLst>
                </p14:cNvPr>
                <p14:cNvContentPartPr/>
                <p14:nvPr/>
              </p14:nvContentPartPr>
              <p14:xfrm>
                <a:off x="6668621" y="3589238"/>
                <a:ext cx="167760" cy="51804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E045FBF9-A5DE-4444-8883-89CF4E305718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6659981" y="3580598"/>
                  <a:ext cx="185400" cy="53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9D140053-170D-4578-B894-C88D512ABB84}"/>
                    </a:ext>
                  </a:extLst>
                </p14:cNvPr>
                <p14:cNvContentPartPr/>
                <p14:nvPr/>
              </p14:nvContentPartPr>
              <p14:xfrm>
                <a:off x="6618941" y="3718478"/>
                <a:ext cx="133920" cy="38520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9D140053-170D-4578-B894-C88D512ABB84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6610301" y="3709838"/>
                  <a:ext cx="151560" cy="40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B1769978-71DF-4330-9010-7D3C640FB8FF}"/>
                    </a:ext>
                  </a:extLst>
                </p14:cNvPr>
                <p14:cNvContentPartPr/>
                <p14:nvPr/>
              </p14:nvContentPartPr>
              <p14:xfrm>
                <a:off x="6735221" y="3718478"/>
                <a:ext cx="230400" cy="413280"/>
              </p14:xfrm>
            </p:contentPart>
          </mc:Choice>
          <mc:Fallback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B1769978-71DF-4330-9010-7D3C640FB8FF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6726221" y="3709838"/>
                  <a:ext cx="248040" cy="43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7C71B3CB-88F0-412A-82AF-FBBAF8CA56A9}"/>
                    </a:ext>
                  </a:extLst>
                </p14:cNvPr>
                <p14:cNvContentPartPr/>
                <p14:nvPr/>
              </p14:nvContentPartPr>
              <p14:xfrm>
                <a:off x="6929621" y="4006838"/>
                <a:ext cx="251280" cy="210240"/>
              </p14:xfrm>
            </p:contentPart>
          </mc:Choice>
          <mc:Fallback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7C71B3CB-88F0-412A-82AF-FBBAF8CA56A9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6920621" y="3997838"/>
                  <a:ext cx="268920" cy="22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4F0754CB-4292-4527-8344-730D5BF3D5ED}"/>
                    </a:ext>
                  </a:extLst>
                </p14:cNvPr>
                <p14:cNvContentPartPr/>
                <p14:nvPr/>
              </p14:nvContentPartPr>
              <p14:xfrm>
                <a:off x="6482861" y="4222838"/>
                <a:ext cx="26640" cy="136440"/>
              </p14:xfrm>
            </p:contentPart>
          </mc:Choice>
          <mc:Fallback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4F0754CB-4292-4527-8344-730D5BF3D5ED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6473861" y="4213838"/>
                  <a:ext cx="44280" cy="15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9D908372-5E21-48C1-9ED2-C4A0D0AD2F9D}"/>
                    </a:ext>
                  </a:extLst>
                </p14:cNvPr>
                <p14:cNvContentPartPr/>
                <p14:nvPr/>
              </p14:nvContentPartPr>
              <p14:xfrm>
                <a:off x="9995741" y="3628838"/>
                <a:ext cx="221040" cy="37332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9D908372-5E21-48C1-9ED2-C4A0D0AD2F9D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9987101" y="3619838"/>
                  <a:ext cx="238680" cy="39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477B94AF-8EF9-4492-958E-BA90B07E7E16}"/>
                    </a:ext>
                  </a:extLst>
                </p14:cNvPr>
                <p14:cNvContentPartPr/>
                <p14:nvPr/>
              </p14:nvContentPartPr>
              <p14:xfrm>
                <a:off x="10507301" y="3581678"/>
                <a:ext cx="138240" cy="38700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477B94AF-8EF9-4492-958E-BA90B07E7E16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10498301" y="3573038"/>
                  <a:ext cx="155880" cy="40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9BAAE931-537C-45BA-99CD-BA0A7AA42442}"/>
                    </a:ext>
                  </a:extLst>
                </p14:cNvPr>
                <p14:cNvContentPartPr/>
                <p14:nvPr/>
              </p14:nvContentPartPr>
              <p14:xfrm>
                <a:off x="10175741" y="4024478"/>
                <a:ext cx="96480" cy="253080"/>
              </p14:xfrm>
            </p:contentPart>
          </mc:Choice>
          <mc:Fallback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9BAAE931-537C-45BA-99CD-BA0A7AA42442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10167101" y="4015838"/>
                  <a:ext cx="114120" cy="27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21DF0BBF-A08B-4651-BA57-0F8CF41B9BC7}"/>
                    </a:ext>
                  </a:extLst>
                </p14:cNvPr>
                <p14:cNvContentPartPr/>
                <p14:nvPr/>
              </p14:nvContentPartPr>
              <p14:xfrm>
                <a:off x="10393541" y="3532718"/>
                <a:ext cx="276120" cy="49536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21DF0BBF-A08B-4651-BA57-0F8CF41B9BC7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10384901" y="3523718"/>
                  <a:ext cx="293760" cy="51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D0D2610E-941E-4F9F-BA53-BF5EABD16E04}"/>
                    </a:ext>
                  </a:extLst>
                </p14:cNvPr>
                <p14:cNvContentPartPr/>
                <p14:nvPr/>
              </p14:nvContentPartPr>
              <p14:xfrm>
                <a:off x="10834901" y="3530918"/>
                <a:ext cx="228240" cy="402840"/>
              </p14:xfrm>
            </p:contentPart>
          </mc:Choice>
          <mc:Fallback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D0D2610E-941E-4F9F-BA53-BF5EABD16E04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10825901" y="3521918"/>
                  <a:ext cx="245880" cy="42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06A778B4-86E3-4213-9375-BCDADBB304A0}"/>
                    </a:ext>
                  </a:extLst>
                </p14:cNvPr>
                <p14:cNvContentPartPr/>
                <p14:nvPr/>
              </p14:nvContentPartPr>
              <p14:xfrm>
                <a:off x="11131541" y="3697238"/>
                <a:ext cx="534960" cy="284760"/>
              </p14:xfrm>
            </p:contentPart>
          </mc:Choice>
          <mc:Fallback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06A778B4-86E3-4213-9375-BCDADBB304A0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11122541" y="3688238"/>
                  <a:ext cx="552600" cy="30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AA54D541-C312-4216-9FF3-891232A9897B}"/>
                    </a:ext>
                  </a:extLst>
                </p14:cNvPr>
                <p14:cNvContentPartPr/>
                <p14:nvPr/>
              </p14:nvContentPartPr>
              <p14:xfrm>
                <a:off x="11782421" y="3520838"/>
                <a:ext cx="175320" cy="496440"/>
              </p14:xfrm>
            </p:contentPart>
          </mc:Choice>
          <mc:Fallback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AA54D541-C312-4216-9FF3-891232A9897B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11773781" y="3511838"/>
                  <a:ext cx="192960" cy="51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D64CC6DB-9155-4A58-B0DA-B74F7BAB7EA1}"/>
                    </a:ext>
                  </a:extLst>
                </p14:cNvPr>
                <p14:cNvContentPartPr/>
                <p14:nvPr/>
              </p14:nvContentPartPr>
              <p14:xfrm>
                <a:off x="6385661" y="4631438"/>
                <a:ext cx="53280" cy="37332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D64CC6DB-9155-4A58-B0DA-B74F7BAB7EA1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6376661" y="4622798"/>
                  <a:ext cx="70920" cy="39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AA8C48B5-EEE4-4A4D-B27B-3916514DC736}"/>
                    </a:ext>
                  </a:extLst>
                </p14:cNvPr>
                <p14:cNvContentPartPr/>
                <p14:nvPr/>
              </p14:nvContentPartPr>
              <p14:xfrm>
                <a:off x="7093781" y="4749158"/>
                <a:ext cx="203040" cy="27000"/>
              </p14:xfrm>
            </p:contentPart>
          </mc:Choice>
          <mc:Fallback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AA8C48B5-EEE4-4A4D-B27B-3916514DC736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7084781" y="4740518"/>
                  <a:ext cx="22068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56094414-5A9F-4DC9-A534-3AE0ED4C2453}"/>
                    </a:ext>
                  </a:extLst>
                </p14:cNvPr>
                <p14:cNvContentPartPr/>
                <p14:nvPr/>
              </p14:nvContentPartPr>
              <p14:xfrm>
                <a:off x="7057781" y="4844198"/>
                <a:ext cx="288000" cy="6048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56094414-5A9F-4DC9-A534-3AE0ED4C2453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7049141" y="4835558"/>
                  <a:ext cx="305640" cy="7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6A0692E6-D343-4700-BF46-1BF3C70F96A5}"/>
                    </a:ext>
                  </a:extLst>
                </p14:cNvPr>
                <p14:cNvContentPartPr/>
                <p14:nvPr/>
              </p14:nvContentPartPr>
              <p14:xfrm>
                <a:off x="6233021" y="4939238"/>
                <a:ext cx="38880" cy="185400"/>
              </p14:xfrm>
            </p:contentPart>
          </mc:Choice>
          <mc:Fallback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6A0692E6-D343-4700-BF46-1BF3C70F96A5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6224021" y="4930238"/>
                  <a:ext cx="56520" cy="20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54595C85-C46A-42D6-BE08-81A7A15F66DF}"/>
                    </a:ext>
                  </a:extLst>
                </p14:cNvPr>
                <p14:cNvContentPartPr/>
                <p14:nvPr/>
              </p14:nvContentPartPr>
              <p14:xfrm>
                <a:off x="6304301" y="4620278"/>
                <a:ext cx="261360" cy="370440"/>
              </p14:xfrm>
            </p:contentPart>
          </mc:Choice>
          <mc:Fallback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54595C85-C46A-42D6-BE08-81A7A15F66DF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6295301" y="4611278"/>
                  <a:ext cx="279000" cy="38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5DE636A2-CA11-4739-9425-67132ECF146D}"/>
                    </a:ext>
                  </a:extLst>
                </p14:cNvPr>
                <p14:cNvContentPartPr/>
                <p14:nvPr/>
              </p14:nvContentPartPr>
              <p14:xfrm>
                <a:off x="6608141" y="4520198"/>
                <a:ext cx="288360" cy="417960"/>
              </p14:xfrm>
            </p:contentPart>
          </mc:Choice>
          <mc:Fallback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5DE636A2-CA11-4739-9425-67132ECF146D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6599501" y="4511558"/>
                  <a:ext cx="306000" cy="43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CF4400B4-CB2A-445B-B0DE-D9B9AD9020E7}"/>
                    </a:ext>
                  </a:extLst>
                </p14:cNvPr>
                <p14:cNvContentPartPr/>
                <p14:nvPr/>
              </p14:nvContentPartPr>
              <p14:xfrm>
                <a:off x="6901541" y="4704158"/>
                <a:ext cx="574920" cy="275760"/>
              </p14:xfrm>
            </p:contentPart>
          </mc:Choice>
          <mc:Fallback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CF4400B4-CB2A-445B-B0DE-D9B9AD9020E7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6892541" y="4695518"/>
                  <a:ext cx="592560" cy="29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3A0EBAF5-0895-4617-BD77-C50E54E56999}"/>
                    </a:ext>
                  </a:extLst>
                </p14:cNvPr>
                <p14:cNvContentPartPr/>
                <p14:nvPr/>
              </p14:nvContentPartPr>
              <p14:xfrm>
                <a:off x="7576541" y="4734758"/>
                <a:ext cx="239400" cy="15120"/>
              </p14:xfrm>
            </p:contentPart>
          </mc:Choice>
          <mc:Fallback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3A0EBAF5-0895-4617-BD77-C50E54E56999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7567541" y="4725758"/>
                  <a:ext cx="257040" cy="3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B97C71FD-4460-4FF5-A958-CB70EFF3F6DA}"/>
                    </a:ext>
                  </a:extLst>
                </p14:cNvPr>
                <p14:cNvContentPartPr/>
                <p14:nvPr/>
              </p14:nvContentPartPr>
              <p14:xfrm>
                <a:off x="7533341" y="4864358"/>
                <a:ext cx="208080" cy="32400"/>
              </p14:xfrm>
            </p:contentPart>
          </mc:Choice>
          <mc:Fallback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B97C71FD-4460-4FF5-A958-CB70EFF3F6DA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7524341" y="4855718"/>
                  <a:ext cx="22572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D3942F7B-5AA8-4516-8289-1AE9BB0F1786}"/>
                    </a:ext>
                  </a:extLst>
                </p14:cNvPr>
                <p14:cNvContentPartPr/>
                <p14:nvPr/>
              </p14:nvContentPartPr>
              <p14:xfrm>
                <a:off x="7832861" y="4611998"/>
                <a:ext cx="493200" cy="597960"/>
              </p14:xfrm>
            </p:contentPart>
          </mc:Choice>
          <mc:Fallback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D3942F7B-5AA8-4516-8289-1AE9BB0F1786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7823861" y="4603358"/>
                  <a:ext cx="510840" cy="61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6E65ADAE-27C5-4557-A589-62FCD660A5D7}"/>
                    </a:ext>
                  </a:extLst>
                </p14:cNvPr>
                <p14:cNvContentPartPr/>
                <p14:nvPr/>
              </p14:nvContentPartPr>
              <p14:xfrm>
                <a:off x="8332541" y="4478438"/>
                <a:ext cx="120240" cy="512640"/>
              </p14:xfrm>
            </p:contentPart>
          </mc:Choice>
          <mc:Fallback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6E65ADAE-27C5-4557-A589-62FCD660A5D7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8323541" y="4469438"/>
                  <a:ext cx="137880" cy="53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18905439-3CDF-4BB0-921D-6F3ADA04513E}"/>
                    </a:ext>
                  </a:extLst>
                </p14:cNvPr>
                <p14:cNvContentPartPr/>
                <p14:nvPr/>
              </p14:nvContentPartPr>
              <p14:xfrm>
                <a:off x="8507141" y="4554758"/>
                <a:ext cx="70560" cy="326520"/>
              </p14:xfrm>
            </p:contentPart>
          </mc:Choice>
          <mc:Fallback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18905439-3CDF-4BB0-921D-6F3ADA04513E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8498141" y="4546118"/>
                  <a:ext cx="88200" cy="34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98315DEF-FC2D-405E-9751-7ABCF8D82C50}"/>
                    </a:ext>
                  </a:extLst>
                </p14:cNvPr>
                <p14:cNvContentPartPr/>
                <p14:nvPr/>
              </p14:nvContentPartPr>
              <p14:xfrm>
                <a:off x="8482661" y="4539638"/>
                <a:ext cx="311400" cy="301320"/>
              </p14:xfrm>
            </p:contentPart>
          </mc:Choice>
          <mc:Fallback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98315DEF-FC2D-405E-9751-7ABCF8D82C50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8474021" y="4530998"/>
                  <a:ext cx="329040" cy="31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D3136C75-8DE3-427A-9679-5FEAB9E9609F}"/>
                    </a:ext>
                  </a:extLst>
                </p14:cNvPr>
                <p14:cNvContentPartPr/>
                <p14:nvPr/>
              </p14:nvContentPartPr>
              <p14:xfrm>
                <a:off x="8715581" y="4844918"/>
                <a:ext cx="168120" cy="176040"/>
              </p14:xfrm>
            </p:contentPart>
          </mc:Choice>
          <mc:Fallback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D3136C75-8DE3-427A-9679-5FEAB9E9609F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8706581" y="4836278"/>
                  <a:ext cx="185760" cy="19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D0F9124E-3EAC-44C6-9F06-B12180BC934B}"/>
                    </a:ext>
                  </a:extLst>
                </p14:cNvPr>
                <p14:cNvContentPartPr/>
                <p14:nvPr/>
              </p14:nvContentPartPr>
              <p14:xfrm>
                <a:off x="8908541" y="4616678"/>
                <a:ext cx="178920" cy="249120"/>
              </p14:xfrm>
            </p:contentPart>
          </mc:Choice>
          <mc:Fallback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D0F9124E-3EAC-44C6-9F06-B12180BC934B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8899901" y="4607678"/>
                  <a:ext cx="196560" cy="26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E84E5447-3EE9-4D8A-A192-2912521AC4EC}"/>
                    </a:ext>
                  </a:extLst>
                </p14:cNvPr>
                <p14:cNvContentPartPr/>
                <p14:nvPr/>
              </p14:nvContentPartPr>
              <p14:xfrm>
                <a:off x="9048221" y="4944278"/>
                <a:ext cx="79560" cy="165960"/>
              </p14:xfrm>
            </p:contentPart>
          </mc:Choice>
          <mc:Fallback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E84E5447-3EE9-4D8A-A192-2912521AC4EC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9039221" y="4935278"/>
                  <a:ext cx="97200" cy="18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B7D32338-C486-4C4F-9763-49CC1A21F264}"/>
                    </a:ext>
                  </a:extLst>
                </p14:cNvPr>
                <p14:cNvContentPartPr/>
                <p14:nvPr/>
              </p14:nvContentPartPr>
              <p14:xfrm>
                <a:off x="9203381" y="4688678"/>
                <a:ext cx="120600" cy="253080"/>
              </p14:xfrm>
            </p:contentPart>
          </mc:Choice>
          <mc:Fallback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B7D32338-C486-4C4F-9763-49CC1A21F264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9194381" y="4680038"/>
                  <a:ext cx="138240" cy="27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6D23432A-5E4A-4514-84A5-E346F17E4D71}"/>
                    </a:ext>
                  </a:extLst>
                </p14:cNvPr>
                <p14:cNvContentPartPr/>
                <p14:nvPr/>
              </p14:nvContentPartPr>
              <p14:xfrm>
                <a:off x="9378341" y="4860038"/>
                <a:ext cx="73080" cy="245520"/>
              </p14:xfrm>
            </p:contentPart>
          </mc:Choice>
          <mc:Fallback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6D23432A-5E4A-4514-84A5-E346F17E4D71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9369701" y="4851038"/>
                  <a:ext cx="90720" cy="26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1A2355FC-0649-41EA-902A-33AC24DC2652}"/>
                    </a:ext>
                  </a:extLst>
                </p14:cNvPr>
                <p14:cNvContentPartPr/>
                <p14:nvPr/>
              </p14:nvContentPartPr>
              <p14:xfrm>
                <a:off x="9417221" y="4493198"/>
                <a:ext cx="179640" cy="363960"/>
              </p14:xfrm>
            </p:contentPart>
          </mc:Choice>
          <mc:Fallback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1A2355FC-0649-41EA-902A-33AC24DC2652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9408581" y="4484198"/>
                  <a:ext cx="197280" cy="38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AA4557D0-EB96-4678-82B0-30C0F6E1C556}"/>
                    </a:ext>
                  </a:extLst>
                </p14:cNvPr>
                <p14:cNvContentPartPr/>
                <p14:nvPr/>
              </p14:nvContentPartPr>
              <p14:xfrm>
                <a:off x="9618821" y="4473758"/>
                <a:ext cx="257040" cy="373320"/>
              </p14:xfrm>
            </p:contentPart>
          </mc:Choice>
          <mc:Fallback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AA4557D0-EB96-4678-82B0-30C0F6E1C556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9609821" y="4465118"/>
                  <a:ext cx="274680" cy="39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876D0B1E-0106-4C91-861B-5E1FCE679216}"/>
                    </a:ext>
                  </a:extLst>
                </p14:cNvPr>
                <p14:cNvContentPartPr/>
                <p14:nvPr/>
              </p14:nvContentPartPr>
              <p14:xfrm>
                <a:off x="9817181" y="4639358"/>
                <a:ext cx="386640" cy="232200"/>
              </p14:xfrm>
            </p:contentPart>
          </mc:Choice>
          <mc:Fallback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876D0B1E-0106-4C91-861B-5E1FCE679216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9808541" y="4630358"/>
                  <a:ext cx="404280" cy="24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92B4271E-D5F4-40DE-BF82-3C00698916D4}"/>
                    </a:ext>
                  </a:extLst>
                </p14:cNvPr>
                <p14:cNvContentPartPr/>
                <p14:nvPr/>
              </p14:nvContentPartPr>
              <p14:xfrm>
                <a:off x="10288061" y="4418678"/>
                <a:ext cx="144720" cy="435600"/>
              </p14:xfrm>
            </p:contentPart>
          </mc:Choice>
          <mc:Fallback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92B4271E-D5F4-40DE-BF82-3C00698916D4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10279421" y="4409678"/>
                  <a:ext cx="162360" cy="45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826DFAAC-E468-40CC-AE78-2253D2241FDE}"/>
                    </a:ext>
                  </a:extLst>
                </p14:cNvPr>
                <p14:cNvContentPartPr/>
                <p14:nvPr/>
              </p14:nvContentPartPr>
              <p14:xfrm>
                <a:off x="10401101" y="4632878"/>
                <a:ext cx="305640" cy="52560"/>
              </p14:xfrm>
            </p:contentPart>
          </mc:Choice>
          <mc:Fallback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826DFAAC-E468-40CC-AE78-2253D2241FDE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10392461" y="4623878"/>
                  <a:ext cx="323280" cy="7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106" name="Ink 105">
                  <a:extLst>
                    <a:ext uri="{FF2B5EF4-FFF2-40B4-BE49-F238E27FC236}">
                      <a16:creationId xmlns:a16="http://schemas.microsoft.com/office/drawing/2014/main" id="{9A1A9A88-06C9-486D-BDDF-0F7B6E404BEA}"/>
                    </a:ext>
                  </a:extLst>
                </p14:cNvPr>
                <p14:cNvContentPartPr/>
                <p14:nvPr/>
              </p14:nvContentPartPr>
              <p14:xfrm>
                <a:off x="10469501" y="4567358"/>
                <a:ext cx="91440" cy="328680"/>
              </p14:xfrm>
            </p:contentPart>
          </mc:Choice>
          <mc:Fallback>
            <p:pic>
              <p:nvPicPr>
                <p:cNvPr id="106" name="Ink 105">
                  <a:extLst>
                    <a:ext uri="{FF2B5EF4-FFF2-40B4-BE49-F238E27FC236}">
                      <a16:creationId xmlns:a16="http://schemas.microsoft.com/office/drawing/2014/main" id="{9A1A9A88-06C9-486D-BDDF-0F7B6E404BEA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10460861" y="4558718"/>
                  <a:ext cx="109080" cy="34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108" name="Ink 107">
                  <a:extLst>
                    <a:ext uri="{FF2B5EF4-FFF2-40B4-BE49-F238E27FC236}">
                      <a16:creationId xmlns:a16="http://schemas.microsoft.com/office/drawing/2014/main" id="{6ABCC646-1DC2-4254-93DA-69367535A2E7}"/>
                    </a:ext>
                  </a:extLst>
                </p14:cNvPr>
                <p14:cNvContentPartPr/>
                <p14:nvPr/>
              </p14:nvContentPartPr>
              <p14:xfrm>
                <a:off x="10685141" y="4376198"/>
                <a:ext cx="184320" cy="421200"/>
              </p14:xfrm>
            </p:contentPart>
          </mc:Choice>
          <mc:Fallback>
            <p:pic>
              <p:nvPicPr>
                <p:cNvPr id="108" name="Ink 107">
                  <a:extLst>
                    <a:ext uri="{FF2B5EF4-FFF2-40B4-BE49-F238E27FC236}">
                      <a16:creationId xmlns:a16="http://schemas.microsoft.com/office/drawing/2014/main" id="{6ABCC646-1DC2-4254-93DA-69367535A2E7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10676141" y="4367558"/>
                  <a:ext cx="201960" cy="43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109" name="Ink 108">
                  <a:extLst>
                    <a:ext uri="{FF2B5EF4-FFF2-40B4-BE49-F238E27FC236}">
                      <a16:creationId xmlns:a16="http://schemas.microsoft.com/office/drawing/2014/main" id="{2626876C-D197-4C0A-9EEE-BAE434B5907C}"/>
                    </a:ext>
                  </a:extLst>
                </p14:cNvPr>
                <p14:cNvContentPartPr/>
                <p14:nvPr/>
              </p14:nvContentPartPr>
              <p14:xfrm>
                <a:off x="10837061" y="4749158"/>
                <a:ext cx="62640" cy="96840"/>
              </p14:xfrm>
            </p:contentPart>
          </mc:Choice>
          <mc:Fallback>
            <p:pic>
              <p:nvPicPr>
                <p:cNvPr id="109" name="Ink 108">
                  <a:extLst>
                    <a:ext uri="{FF2B5EF4-FFF2-40B4-BE49-F238E27FC236}">
                      <a16:creationId xmlns:a16="http://schemas.microsoft.com/office/drawing/2014/main" id="{2626876C-D197-4C0A-9EEE-BAE434B5907C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10828061" y="4740158"/>
                  <a:ext cx="80280" cy="11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10" name="Ink 109">
                  <a:extLst>
                    <a:ext uri="{FF2B5EF4-FFF2-40B4-BE49-F238E27FC236}">
                      <a16:creationId xmlns:a16="http://schemas.microsoft.com/office/drawing/2014/main" id="{71561968-CCA5-40DD-A438-FDAB3EADE9AF}"/>
                    </a:ext>
                  </a:extLst>
                </p14:cNvPr>
                <p14:cNvContentPartPr/>
                <p14:nvPr/>
              </p14:nvContentPartPr>
              <p14:xfrm>
                <a:off x="10943621" y="4457198"/>
                <a:ext cx="226800" cy="540000"/>
              </p14:xfrm>
            </p:contentPart>
          </mc:Choice>
          <mc:Fallback>
            <p:pic>
              <p:nvPicPr>
                <p:cNvPr id="110" name="Ink 109">
                  <a:extLst>
                    <a:ext uri="{FF2B5EF4-FFF2-40B4-BE49-F238E27FC236}">
                      <a16:creationId xmlns:a16="http://schemas.microsoft.com/office/drawing/2014/main" id="{71561968-CCA5-40DD-A438-FDAB3EADE9AF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10934981" y="4448558"/>
                  <a:ext cx="244440" cy="55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111" name="Ink 110">
                  <a:extLst>
                    <a:ext uri="{FF2B5EF4-FFF2-40B4-BE49-F238E27FC236}">
                      <a16:creationId xmlns:a16="http://schemas.microsoft.com/office/drawing/2014/main" id="{7A51BE51-4DB5-4B4C-8E29-022CE4A852F8}"/>
                    </a:ext>
                  </a:extLst>
                </p14:cNvPr>
                <p14:cNvContentPartPr/>
                <p14:nvPr/>
              </p14:nvContentPartPr>
              <p14:xfrm>
                <a:off x="11155301" y="4517678"/>
                <a:ext cx="164520" cy="351720"/>
              </p14:xfrm>
            </p:contentPart>
          </mc:Choice>
          <mc:Fallback>
            <p:pic>
              <p:nvPicPr>
                <p:cNvPr id="111" name="Ink 110">
                  <a:extLst>
                    <a:ext uri="{FF2B5EF4-FFF2-40B4-BE49-F238E27FC236}">
                      <a16:creationId xmlns:a16="http://schemas.microsoft.com/office/drawing/2014/main" id="{7A51BE51-4DB5-4B4C-8E29-022CE4A852F8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11146661" y="4509038"/>
                  <a:ext cx="182160" cy="36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112" name="Ink 111">
                  <a:extLst>
                    <a:ext uri="{FF2B5EF4-FFF2-40B4-BE49-F238E27FC236}">
                      <a16:creationId xmlns:a16="http://schemas.microsoft.com/office/drawing/2014/main" id="{E2805AEA-17C2-43F5-BB82-96671830BF92}"/>
                    </a:ext>
                  </a:extLst>
                </p14:cNvPr>
                <p14:cNvContentPartPr/>
                <p14:nvPr/>
              </p14:nvContentPartPr>
              <p14:xfrm>
                <a:off x="11175461" y="4739438"/>
                <a:ext cx="205200" cy="30600"/>
              </p14:xfrm>
            </p:contentPart>
          </mc:Choice>
          <mc:Fallback>
            <p:pic>
              <p:nvPicPr>
                <p:cNvPr id="112" name="Ink 111">
                  <a:extLst>
                    <a:ext uri="{FF2B5EF4-FFF2-40B4-BE49-F238E27FC236}">
                      <a16:creationId xmlns:a16="http://schemas.microsoft.com/office/drawing/2014/main" id="{E2805AEA-17C2-43F5-BB82-96671830BF92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11166461" y="4730798"/>
                  <a:ext cx="22284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2AA35495-0A6A-4169-B5AF-103D8D43B1F9}"/>
                    </a:ext>
                  </a:extLst>
                </p14:cNvPr>
                <p14:cNvContentPartPr/>
                <p14:nvPr/>
              </p14:nvContentPartPr>
              <p14:xfrm>
                <a:off x="11150981" y="4658438"/>
                <a:ext cx="247680" cy="562320"/>
              </p14:xfrm>
            </p:contentPart>
          </mc:Choice>
          <mc:Fallback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2AA35495-0A6A-4169-B5AF-103D8D43B1F9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11141981" y="4649798"/>
                  <a:ext cx="265320" cy="57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115" name="Ink 114">
                  <a:extLst>
                    <a:ext uri="{FF2B5EF4-FFF2-40B4-BE49-F238E27FC236}">
                      <a16:creationId xmlns:a16="http://schemas.microsoft.com/office/drawing/2014/main" id="{231A727A-AF37-4865-9DEE-12AD73120D56}"/>
                    </a:ext>
                  </a:extLst>
                </p14:cNvPr>
                <p14:cNvContentPartPr/>
                <p14:nvPr/>
              </p14:nvContentPartPr>
              <p14:xfrm>
                <a:off x="11330261" y="4788398"/>
                <a:ext cx="693720" cy="376200"/>
              </p14:xfrm>
            </p:contentPart>
          </mc:Choice>
          <mc:Fallback>
            <p:pic>
              <p:nvPicPr>
                <p:cNvPr id="115" name="Ink 114">
                  <a:extLst>
                    <a:ext uri="{FF2B5EF4-FFF2-40B4-BE49-F238E27FC236}">
                      <a16:creationId xmlns:a16="http://schemas.microsoft.com/office/drawing/2014/main" id="{231A727A-AF37-4865-9DEE-12AD73120D56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11321621" y="4779758"/>
                  <a:ext cx="711360" cy="39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6">
              <p14:nvContentPartPr>
                <p14:cNvPr id="116" name="Ink 115">
                  <a:extLst>
                    <a:ext uri="{FF2B5EF4-FFF2-40B4-BE49-F238E27FC236}">
                      <a16:creationId xmlns:a16="http://schemas.microsoft.com/office/drawing/2014/main" id="{3AD1D848-6426-4A76-85C3-81D4FF94C1F3}"/>
                    </a:ext>
                  </a:extLst>
                </p14:cNvPr>
                <p14:cNvContentPartPr/>
                <p14:nvPr/>
              </p14:nvContentPartPr>
              <p14:xfrm>
                <a:off x="11849021" y="4651238"/>
                <a:ext cx="216360" cy="4320"/>
              </p14:xfrm>
            </p:contentPart>
          </mc:Choice>
          <mc:Fallback>
            <p:pic>
              <p:nvPicPr>
                <p:cNvPr id="116" name="Ink 115">
                  <a:extLst>
                    <a:ext uri="{FF2B5EF4-FFF2-40B4-BE49-F238E27FC236}">
                      <a16:creationId xmlns:a16="http://schemas.microsoft.com/office/drawing/2014/main" id="{3AD1D848-6426-4A76-85C3-81D4FF94C1F3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11840021" y="4642598"/>
                  <a:ext cx="234000" cy="2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117" name="Ink 116">
                  <a:extLst>
                    <a:ext uri="{FF2B5EF4-FFF2-40B4-BE49-F238E27FC236}">
                      <a16:creationId xmlns:a16="http://schemas.microsoft.com/office/drawing/2014/main" id="{EB20D63B-9742-4EA5-9621-673AA2732D96}"/>
                    </a:ext>
                  </a:extLst>
                </p14:cNvPr>
                <p14:cNvContentPartPr/>
                <p14:nvPr/>
              </p14:nvContentPartPr>
              <p14:xfrm>
                <a:off x="12043061" y="4608758"/>
                <a:ext cx="37800" cy="198720"/>
              </p14:xfrm>
            </p:contentPart>
          </mc:Choice>
          <mc:Fallback>
            <p:pic>
              <p:nvPicPr>
                <p:cNvPr id="117" name="Ink 116">
                  <a:extLst>
                    <a:ext uri="{FF2B5EF4-FFF2-40B4-BE49-F238E27FC236}">
                      <a16:creationId xmlns:a16="http://schemas.microsoft.com/office/drawing/2014/main" id="{EB20D63B-9742-4EA5-9621-673AA2732D96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12034061" y="4600118"/>
                  <a:ext cx="55440" cy="21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0">
              <p14:nvContentPartPr>
                <p14:cNvPr id="126" name="Ink 125">
                  <a:extLst>
                    <a:ext uri="{FF2B5EF4-FFF2-40B4-BE49-F238E27FC236}">
                      <a16:creationId xmlns:a16="http://schemas.microsoft.com/office/drawing/2014/main" id="{B9F924C6-AF28-4BE6-820C-D7364E411B68}"/>
                    </a:ext>
                  </a:extLst>
                </p14:cNvPr>
                <p14:cNvContentPartPr/>
                <p14:nvPr/>
              </p14:nvContentPartPr>
              <p14:xfrm>
                <a:off x="4820741" y="3642878"/>
                <a:ext cx="167760" cy="182520"/>
              </p14:xfrm>
            </p:contentPart>
          </mc:Choice>
          <mc:Fallback>
            <p:pic>
              <p:nvPicPr>
                <p:cNvPr id="126" name="Ink 125">
                  <a:extLst>
                    <a:ext uri="{FF2B5EF4-FFF2-40B4-BE49-F238E27FC236}">
                      <a16:creationId xmlns:a16="http://schemas.microsoft.com/office/drawing/2014/main" id="{B9F924C6-AF28-4BE6-820C-D7364E411B68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4812101" y="3633878"/>
                  <a:ext cx="185400" cy="20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28" name="Ink 127">
                  <a:extLst>
                    <a:ext uri="{FF2B5EF4-FFF2-40B4-BE49-F238E27FC236}">
                      <a16:creationId xmlns:a16="http://schemas.microsoft.com/office/drawing/2014/main" id="{4A04E657-51C2-461B-B46F-0107D8D2DB1A}"/>
                    </a:ext>
                  </a:extLst>
                </p14:cNvPr>
                <p14:cNvContentPartPr/>
                <p14:nvPr/>
              </p14:nvContentPartPr>
              <p14:xfrm>
                <a:off x="8194301" y="3571958"/>
                <a:ext cx="185040" cy="221400"/>
              </p14:xfrm>
            </p:contentPart>
          </mc:Choice>
          <mc:Fallback>
            <p:pic>
              <p:nvPicPr>
                <p:cNvPr id="128" name="Ink 127">
                  <a:extLst>
                    <a:ext uri="{FF2B5EF4-FFF2-40B4-BE49-F238E27FC236}">
                      <a16:creationId xmlns:a16="http://schemas.microsoft.com/office/drawing/2014/main" id="{4A04E657-51C2-461B-B46F-0107D8D2DB1A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8185301" y="3563318"/>
                  <a:ext cx="202680" cy="23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30" name="Ink 129">
                  <a:extLst>
                    <a:ext uri="{FF2B5EF4-FFF2-40B4-BE49-F238E27FC236}">
                      <a16:creationId xmlns:a16="http://schemas.microsoft.com/office/drawing/2014/main" id="{FE819002-219E-4D9D-98AA-209E7033DD36}"/>
                    </a:ext>
                  </a:extLst>
                </p14:cNvPr>
                <p14:cNvContentPartPr/>
                <p14:nvPr/>
              </p14:nvContentPartPr>
              <p14:xfrm>
                <a:off x="10247021" y="4307438"/>
                <a:ext cx="56160" cy="89640"/>
              </p14:xfrm>
            </p:contentPart>
          </mc:Choice>
          <mc:Fallback>
            <p:pic>
              <p:nvPicPr>
                <p:cNvPr id="130" name="Ink 129">
                  <a:extLst>
                    <a:ext uri="{FF2B5EF4-FFF2-40B4-BE49-F238E27FC236}">
                      <a16:creationId xmlns:a16="http://schemas.microsoft.com/office/drawing/2014/main" id="{FE819002-219E-4D9D-98AA-209E7033DD36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10238021" y="4298798"/>
                  <a:ext cx="73800" cy="10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131" name="Ink 130">
                  <a:extLst>
                    <a:ext uri="{FF2B5EF4-FFF2-40B4-BE49-F238E27FC236}">
                      <a16:creationId xmlns:a16="http://schemas.microsoft.com/office/drawing/2014/main" id="{D3C97523-72C0-4F7B-87F2-16A64FAED5E3}"/>
                    </a:ext>
                  </a:extLst>
                </p14:cNvPr>
                <p14:cNvContentPartPr/>
                <p14:nvPr/>
              </p14:nvContentPartPr>
              <p14:xfrm>
                <a:off x="8203661" y="4473398"/>
                <a:ext cx="173160" cy="152640"/>
              </p14:xfrm>
            </p:contentPart>
          </mc:Choice>
          <mc:Fallback>
            <p:pic>
              <p:nvPicPr>
                <p:cNvPr id="131" name="Ink 130">
                  <a:extLst>
                    <a:ext uri="{FF2B5EF4-FFF2-40B4-BE49-F238E27FC236}">
                      <a16:creationId xmlns:a16="http://schemas.microsoft.com/office/drawing/2014/main" id="{D3C97523-72C0-4F7B-87F2-16A64FAED5E3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8195021" y="4464758"/>
                  <a:ext cx="190800" cy="17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119" name="Ink 118">
                  <a:extLst>
                    <a:ext uri="{FF2B5EF4-FFF2-40B4-BE49-F238E27FC236}">
                      <a16:creationId xmlns:a16="http://schemas.microsoft.com/office/drawing/2014/main" id="{5CD1CD21-A522-4045-9C9B-C867BE051B6D}"/>
                    </a:ext>
                  </a:extLst>
                </p14:cNvPr>
                <p14:cNvContentPartPr/>
                <p14:nvPr/>
              </p14:nvContentPartPr>
              <p14:xfrm>
                <a:off x="3932621" y="5364038"/>
                <a:ext cx="375840" cy="522720"/>
              </p14:xfrm>
            </p:contentPart>
          </mc:Choice>
          <mc:Fallback>
            <p:pic>
              <p:nvPicPr>
                <p:cNvPr id="119" name="Ink 118">
                  <a:extLst>
                    <a:ext uri="{FF2B5EF4-FFF2-40B4-BE49-F238E27FC236}">
                      <a16:creationId xmlns:a16="http://schemas.microsoft.com/office/drawing/2014/main" id="{5CD1CD21-A522-4045-9C9B-C867BE051B6D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3923621" y="5355398"/>
                  <a:ext cx="393480" cy="54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120" name="Ink 119">
                  <a:extLst>
                    <a:ext uri="{FF2B5EF4-FFF2-40B4-BE49-F238E27FC236}">
                      <a16:creationId xmlns:a16="http://schemas.microsoft.com/office/drawing/2014/main" id="{566DC3DC-E4FD-4682-878E-6FF38FB1AD6C}"/>
                    </a:ext>
                  </a:extLst>
                </p14:cNvPr>
                <p14:cNvContentPartPr/>
                <p14:nvPr/>
              </p14:nvContentPartPr>
              <p14:xfrm>
                <a:off x="4438421" y="5369798"/>
                <a:ext cx="110520" cy="457560"/>
              </p14:xfrm>
            </p:contentPart>
          </mc:Choice>
          <mc:Fallback>
            <p:pic>
              <p:nvPicPr>
                <p:cNvPr id="120" name="Ink 119">
                  <a:extLst>
                    <a:ext uri="{FF2B5EF4-FFF2-40B4-BE49-F238E27FC236}">
                      <a16:creationId xmlns:a16="http://schemas.microsoft.com/office/drawing/2014/main" id="{566DC3DC-E4FD-4682-878E-6FF38FB1AD6C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4429781" y="5360798"/>
                  <a:ext cx="128160" cy="47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122" name="Ink 121">
                  <a:extLst>
                    <a:ext uri="{FF2B5EF4-FFF2-40B4-BE49-F238E27FC236}">
                      <a16:creationId xmlns:a16="http://schemas.microsoft.com/office/drawing/2014/main" id="{D39B663B-0601-44AC-AF84-1447B52D15B2}"/>
                    </a:ext>
                  </a:extLst>
                </p14:cNvPr>
                <p14:cNvContentPartPr/>
                <p14:nvPr/>
              </p14:nvContentPartPr>
              <p14:xfrm>
                <a:off x="4705541" y="5400038"/>
                <a:ext cx="36360" cy="325800"/>
              </p14:xfrm>
            </p:contentPart>
          </mc:Choice>
          <mc:Fallback>
            <p:pic>
              <p:nvPicPr>
                <p:cNvPr id="122" name="Ink 121">
                  <a:extLst>
                    <a:ext uri="{FF2B5EF4-FFF2-40B4-BE49-F238E27FC236}">
                      <a16:creationId xmlns:a16="http://schemas.microsoft.com/office/drawing/2014/main" id="{D39B663B-0601-44AC-AF84-1447B52D15B2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4696541" y="5391038"/>
                  <a:ext cx="54000" cy="34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123" name="Ink 122">
                  <a:extLst>
                    <a:ext uri="{FF2B5EF4-FFF2-40B4-BE49-F238E27FC236}">
                      <a16:creationId xmlns:a16="http://schemas.microsoft.com/office/drawing/2014/main" id="{FE98243A-1E8E-4B3A-BDE2-36D49A536583}"/>
                    </a:ext>
                  </a:extLst>
                </p14:cNvPr>
                <p14:cNvContentPartPr/>
                <p14:nvPr/>
              </p14:nvContentPartPr>
              <p14:xfrm>
                <a:off x="4895261" y="5338478"/>
                <a:ext cx="45360" cy="360000"/>
              </p14:xfrm>
            </p:contentPart>
          </mc:Choice>
          <mc:Fallback>
            <p:pic>
              <p:nvPicPr>
                <p:cNvPr id="123" name="Ink 122">
                  <a:extLst>
                    <a:ext uri="{FF2B5EF4-FFF2-40B4-BE49-F238E27FC236}">
                      <a16:creationId xmlns:a16="http://schemas.microsoft.com/office/drawing/2014/main" id="{FE98243A-1E8E-4B3A-BDE2-36D49A536583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4886261" y="5329478"/>
                  <a:ext cx="63000" cy="37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124" name="Ink 123">
                  <a:extLst>
                    <a:ext uri="{FF2B5EF4-FFF2-40B4-BE49-F238E27FC236}">
                      <a16:creationId xmlns:a16="http://schemas.microsoft.com/office/drawing/2014/main" id="{D798312F-DE70-461F-917F-828A6F9D6B4E}"/>
                    </a:ext>
                  </a:extLst>
                </p14:cNvPr>
                <p14:cNvContentPartPr/>
                <p14:nvPr/>
              </p14:nvContentPartPr>
              <p14:xfrm>
                <a:off x="4732901" y="5562398"/>
                <a:ext cx="157320" cy="11160"/>
              </p14:xfrm>
            </p:contentPart>
          </mc:Choice>
          <mc:Fallback>
            <p:pic>
              <p:nvPicPr>
                <p:cNvPr id="124" name="Ink 123">
                  <a:extLst>
                    <a:ext uri="{FF2B5EF4-FFF2-40B4-BE49-F238E27FC236}">
                      <a16:creationId xmlns:a16="http://schemas.microsoft.com/office/drawing/2014/main" id="{D798312F-DE70-461F-917F-828A6F9D6B4E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4724261" y="5553758"/>
                  <a:ext cx="174960" cy="2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133" name="Ink 132">
                  <a:extLst>
                    <a:ext uri="{FF2B5EF4-FFF2-40B4-BE49-F238E27FC236}">
                      <a16:creationId xmlns:a16="http://schemas.microsoft.com/office/drawing/2014/main" id="{B722E7FC-CAD1-44F2-B6E5-C1111C7E3505}"/>
                    </a:ext>
                  </a:extLst>
                </p14:cNvPr>
                <p14:cNvContentPartPr/>
                <p14:nvPr/>
              </p14:nvContentPartPr>
              <p14:xfrm>
                <a:off x="4922621" y="5679038"/>
                <a:ext cx="180000" cy="212400"/>
              </p14:xfrm>
            </p:contentPart>
          </mc:Choice>
          <mc:Fallback>
            <p:pic>
              <p:nvPicPr>
                <p:cNvPr id="133" name="Ink 132">
                  <a:extLst>
                    <a:ext uri="{FF2B5EF4-FFF2-40B4-BE49-F238E27FC236}">
                      <a16:creationId xmlns:a16="http://schemas.microsoft.com/office/drawing/2014/main" id="{B722E7FC-CAD1-44F2-B6E5-C1111C7E3505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4913621" y="5670398"/>
                  <a:ext cx="197640" cy="23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134" name="Ink 133">
                  <a:extLst>
                    <a:ext uri="{FF2B5EF4-FFF2-40B4-BE49-F238E27FC236}">
                      <a16:creationId xmlns:a16="http://schemas.microsoft.com/office/drawing/2014/main" id="{903C6066-C8C1-47D2-A5B1-80FEAFE63357}"/>
                    </a:ext>
                  </a:extLst>
                </p14:cNvPr>
                <p14:cNvContentPartPr/>
                <p14:nvPr/>
              </p14:nvContentPartPr>
              <p14:xfrm>
                <a:off x="5047541" y="5472398"/>
                <a:ext cx="189000" cy="195840"/>
              </p14:xfrm>
            </p:contentPart>
          </mc:Choice>
          <mc:Fallback>
            <p:pic>
              <p:nvPicPr>
                <p:cNvPr id="134" name="Ink 133">
                  <a:extLst>
                    <a:ext uri="{FF2B5EF4-FFF2-40B4-BE49-F238E27FC236}">
                      <a16:creationId xmlns:a16="http://schemas.microsoft.com/office/drawing/2014/main" id="{903C6066-C8C1-47D2-A5B1-80FEAFE63357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5038901" y="5463398"/>
                  <a:ext cx="206640" cy="21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135" name="Ink 134">
                  <a:extLst>
                    <a:ext uri="{FF2B5EF4-FFF2-40B4-BE49-F238E27FC236}">
                      <a16:creationId xmlns:a16="http://schemas.microsoft.com/office/drawing/2014/main" id="{BD8FC307-09B9-4087-8B86-C543F609732E}"/>
                    </a:ext>
                  </a:extLst>
                </p14:cNvPr>
                <p14:cNvContentPartPr/>
                <p14:nvPr/>
              </p14:nvContentPartPr>
              <p14:xfrm>
                <a:off x="5129981" y="5758958"/>
                <a:ext cx="57240" cy="257040"/>
              </p14:xfrm>
            </p:contentPart>
          </mc:Choice>
          <mc:Fallback>
            <p:pic>
              <p:nvPicPr>
                <p:cNvPr id="135" name="Ink 134">
                  <a:extLst>
                    <a:ext uri="{FF2B5EF4-FFF2-40B4-BE49-F238E27FC236}">
                      <a16:creationId xmlns:a16="http://schemas.microsoft.com/office/drawing/2014/main" id="{BD8FC307-09B9-4087-8B86-C543F609732E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5121341" y="5750318"/>
                  <a:ext cx="74880" cy="27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4">
              <p14:nvContentPartPr>
                <p14:cNvPr id="136" name="Ink 135">
                  <a:extLst>
                    <a:ext uri="{FF2B5EF4-FFF2-40B4-BE49-F238E27FC236}">
                      <a16:creationId xmlns:a16="http://schemas.microsoft.com/office/drawing/2014/main" id="{564DC271-2DBF-4B4E-B8E9-5DC7378F5F60}"/>
                    </a:ext>
                  </a:extLst>
                </p14:cNvPr>
                <p14:cNvContentPartPr/>
                <p14:nvPr/>
              </p14:nvContentPartPr>
              <p14:xfrm>
                <a:off x="5226101" y="5410838"/>
                <a:ext cx="180000" cy="352440"/>
              </p14:xfrm>
            </p:contentPart>
          </mc:Choice>
          <mc:Fallback>
            <p:pic>
              <p:nvPicPr>
                <p:cNvPr id="136" name="Ink 135">
                  <a:extLst>
                    <a:ext uri="{FF2B5EF4-FFF2-40B4-BE49-F238E27FC236}">
                      <a16:creationId xmlns:a16="http://schemas.microsoft.com/office/drawing/2014/main" id="{564DC271-2DBF-4B4E-B8E9-5DC7378F5F60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5217101" y="5401838"/>
                  <a:ext cx="197640" cy="37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6">
              <p14:nvContentPartPr>
                <p14:cNvPr id="138" name="Ink 137">
                  <a:extLst>
                    <a:ext uri="{FF2B5EF4-FFF2-40B4-BE49-F238E27FC236}">
                      <a16:creationId xmlns:a16="http://schemas.microsoft.com/office/drawing/2014/main" id="{E81A8CF6-C269-49DB-BAA8-D47211B5213F}"/>
                    </a:ext>
                  </a:extLst>
                </p14:cNvPr>
                <p14:cNvContentPartPr/>
                <p14:nvPr/>
              </p14:nvContentPartPr>
              <p14:xfrm>
                <a:off x="5487821" y="5657438"/>
                <a:ext cx="52560" cy="213120"/>
              </p14:xfrm>
            </p:contentPart>
          </mc:Choice>
          <mc:Fallback>
            <p:pic>
              <p:nvPicPr>
                <p:cNvPr id="138" name="Ink 137">
                  <a:extLst>
                    <a:ext uri="{FF2B5EF4-FFF2-40B4-BE49-F238E27FC236}">
                      <a16:creationId xmlns:a16="http://schemas.microsoft.com/office/drawing/2014/main" id="{E81A8CF6-C269-49DB-BAA8-D47211B5213F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5478821" y="5648438"/>
                  <a:ext cx="70200" cy="23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8">
              <p14:nvContentPartPr>
                <p14:cNvPr id="139" name="Ink 138">
                  <a:extLst>
                    <a:ext uri="{FF2B5EF4-FFF2-40B4-BE49-F238E27FC236}">
                      <a16:creationId xmlns:a16="http://schemas.microsoft.com/office/drawing/2014/main" id="{74ECDBE2-07AE-4D01-B534-A8F907F0628D}"/>
                    </a:ext>
                  </a:extLst>
                </p14:cNvPr>
                <p14:cNvContentPartPr/>
                <p14:nvPr/>
              </p14:nvContentPartPr>
              <p14:xfrm>
                <a:off x="5621741" y="5323358"/>
                <a:ext cx="208440" cy="297360"/>
              </p14:xfrm>
            </p:contentPart>
          </mc:Choice>
          <mc:Fallback>
            <p:pic>
              <p:nvPicPr>
                <p:cNvPr id="139" name="Ink 138">
                  <a:extLst>
                    <a:ext uri="{FF2B5EF4-FFF2-40B4-BE49-F238E27FC236}">
                      <a16:creationId xmlns:a16="http://schemas.microsoft.com/office/drawing/2014/main" id="{74ECDBE2-07AE-4D01-B534-A8F907F0628D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5612741" y="5314718"/>
                  <a:ext cx="226080" cy="31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0">
              <p14:nvContentPartPr>
                <p14:cNvPr id="140" name="Ink 139">
                  <a:extLst>
                    <a:ext uri="{FF2B5EF4-FFF2-40B4-BE49-F238E27FC236}">
                      <a16:creationId xmlns:a16="http://schemas.microsoft.com/office/drawing/2014/main" id="{EFFBA5A9-F1C7-477B-9118-C6315F9D6410}"/>
                    </a:ext>
                  </a:extLst>
                </p14:cNvPr>
                <p14:cNvContentPartPr/>
                <p14:nvPr/>
              </p14:nvContentPartPr>
              <p14:xfrm>
                <a:off x="5766461" y="5298878"/>
                <a:ext cx="231480" cy="337320"/>
              </p14:xfrm>
            </p:contentPart>
          </mc:Choice>
          <mc:Fallback>
            <p:pic>
              <p:nvPicPr>
                <p:cNvPr id="140" name="Ink 139">
                  <a:extLst>
                    <a:ext uri="{FF2B5EF4-FFF2-40B4-BE49-F238E27FC236}">
                      <a16:creationId xmlns:a16="http://schemas.microsoft.com/office/drawing/2014/main" id="{EFFBA5A9-F1C7-477B-9118-C6315F9D6410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5757461" y="5289878"/>
                  <a:ext cx="249120" cy="35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2">
              <p14:nvContentPartPr>
                <p14:cNvPr id="141" name="Ink 140">
                  <a:extLst>
                    <a:ext uri="{FF2B5EF4-FFF2-40B4-BE49-F238E27FC236}">
                      <a16:creationId xmlns:a16="http://schemas.microsoft.com/office/drawing/2014/main" id="{A4BC2005-0765-444C-B3FF-15E74F01D9E0}"/>
                    </a:ext>
                  </a:extLst>
                </p14:cNvPr>
                <p14:cNvContentPartPr/>
                <p14:nvPr/>
              </p14:nvContentPartPr>
              <p14:xfrm>
                <a:off x="5905061" y="5461238"/>
                <a:ext cx="145800" cy="185760"/>
              </p14:xfrm>
            </p:contentPart>
          </mc:Choice>
          <mc:Fallback>
            <p:pic>
              <p:nvPicPr>
                <p:cNvPr id="141" name="Ink 140">
                  <a:extLst>
                    <a:ext uri="{FF2B5EF4-FFF2-40B4-BE49-F238E27FC236}">
                      <a16:creationId xmlns:a16="http://schemas.microsoft.com/office/drawing/2014/main" id="{A4BC2005-0765-444C-B3FF-15E74F01D9E0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5896421" y="5452238"/>
                  <a:ext cx="163440" cy="20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4">
              <p14:nvContentPartPr>
                <p14:cNvPr id="142" name="Ink 141">
                  <a:extLst>
                    <a:ext uri="{FF2B5EF4-FFF2-40B4-BE49-F238E27FC236}">
                      <a16:creationId xmlns:a16="http://schemas.microsoft.com/office/drawing/2014/main" id="{8756F1C0-24E6-4078-9E8A-F07771255FE8}"/>
                    </a:ext>
                  </a:extLst>
                </p14:cNvPr>
                <p14:cNvContentPartPr/>
                <p14:nvPr/>
              </p14:nvContentPartPr>
              <p14:xfrm>
                <a:off x="6024581" y="5476718"/>
                <a:ext cx="293760" cy="157320"/>
              </p14:xfrm>
            </p:contentPart>
          </mc:Choice>
          <mc:Fallback>
            <p:pic>
              <p:nvPicPr>
                <p:cNvPr id="142" name="Ink 141">
                  <a:extLst>
                    <a:ext uri="{FF2B5EF4-FFF2-40B4-BE49-F238E27FC236}">
                      <a16:creationId xmlns:a16="http://schemas.microsoft.com/office/drawing/2014/main" id="{8756F1C0-24E6-4078-9E8A-F07771255FE8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6015941" y="5467718"/>
                  <a:ext cx="311400" cy="17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6">
              <p14:nvContentPartPr>
                <p14:cNvPr id="143" name="Ink 142">
                  <a:extLst>
                    <a:ext uri="{FF2B5EF4-FFF2-40B4-BE49-F238E27FC236}">
                      <a16:creationId xmlns:a16="http://schemas.microsoft.com/office/drawing/2014/main" id="{9BAC114A-6F88-48E4-B672-E58993F16945}"/>
                    </a:ext>
                  </a:extLst>
                </p14:cNvPr>
                <p14:cNvContentPartPr/>
                <p14:nvPr/>
              </p14:nvContentPartPr>
              <p14:xfrm>
                <a:off x="6359741" y="5218958"/>
                <a:ext cx="142560" cy="476280"/>
              </p14:xfrm>
            </p:contentPart>
          </mc:Choice>
          <mc:Fallback>
            <p:pic>
              <p:nvPicPr>
                <p:cNvPr id="143" name="Ink 142">
                  <a:extLst>
                    <a:ext uri="{FF2B5EF4-FFF2-40B4-BE49-F238E27FC236}">
                      <a16:creationId xmlns:a16="http://schemas.microsoft.com/office/drawing/2014/main" id="{9BAC114A-6F88-48E4-B672-E58993F16945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6351101" y="5210318"/>
                  <a:ext cx="160200" cy="49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8">
              <p14:nvContentPartPr>
                <p14:cNvPr id="145" name="Ink 144">
                  <a:extLst>
                    <a:ext uri="{FF2B5EF4-FFF2-40B4-BE49-F238E27FC236}">
                      <a16:creationId xmlns:a16="http://schemas.microsoft.com/office/drawing/2014/main" id="{CFEC492C-DDEE-4106-BAE0-638DF8920690}"/>
                    </a:ext>
                  </a:extLst>
                </p14:cNvPr>
                <p14:cNvContentPartPr/>
                <p14:nvPr/>
              </p14:nvContentPartPr>
              <p14:xfrm>
                <a:off x="6690581" y="5447198"/>
                <a:ext cx="255240" cy="26640"/>
              </p14:xfrm>
            </p:contentPart>
          </mc:Choice>
          <mc:Fallback>
            <p:pic>
              <p:nvPicPr>
                <p:cNvPr id="145" name="Ink 144">
                  <a:extLst>
                    <a:ext uri="{FF2B5EF4-FFF2-40B4-BE49-F238E27FC236}">
                      <a16:creationId xmlns:a16="http://schemas.microsoft.com/office/drawing/2014/main" id="{CFEC492C-DDEE-4106-BAE0-638DF8920690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6681941" y="5438558"/>
                  <a:ext cx="27288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0">
              <p14:nvContentPartPr>
                <p14:cNvPr id="146" name="Ink 145">
                  <a:extLst>
                    <a:ext uri="{FF2B5EF4-FFF2-40B4-BE49-F238E27FC236}">
                      <a16:creationId xmlns:a16="http://schemas.microsoft.com/office/drawing/2014/main" id="{3D66BC5D-EBD2-424D-9DF8-2CF579548E80}"/>
                    </a:ext>
                  </a:extLst>
                </p14:cNvPr>
                <p14:cNvContentPartPr/>
                <p14:nvPr/>
              </p14:nvContentPartPr>
              <p14:xfrm>
                <a:off x="6646661" y="5548358"/>
                <a:ext cx="250200" cy="27720"/>
              </p14:xfrm>
            </p:contentPart>
          </mc:Choice>
          <mc:Fallback>
            <p:pic>
              <p:nvPicPr>
                <p:cNvPr id="146" name="Ink 145">
                  <a:extLst>
                    <a:ext uri="{FF2B5EF4-FFF2-40B4-BE49-F238E27FC236}">
                      <a16:creationId xmlns:a16="http://schemas.microsoft.com/office/drawing/2014/main" id="{3D66BC5D-EBD2-424D-9DF8-2CF579548E80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6638021" y="5539358"/>
                  <a:ext cx="267840" cy="4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2">
              <p14:nvContentPartPr>
                <p14:cNvPr id="147" name="Ink 146">
                  <a:extLst>
                    <a:ext uri="{FF2B5EF4-FFF2-40B4-BE49-F238E27FC236}">
                      <a16:creationId xmlns:a16="http://schemas.microsoft.com/office/drawing/2014/main" id="{D6F9CFA4-5F8F-4E8D-85F7-990592172F90}"/>
                    </a:ext>
                  </a:extLst>
                </p14:cNvPr>
                <p14:cNvContentPartPr/>
                <p14:nvPr/>
              </p14:nvContentPartPr>
              <p14:xfrm>
                <a:off x="6750341" y="5294558"/>
                <a:ext cx="550440" cy="604440"/>
              </p14:xfrm>
            </p:contentPart>
          </mc:Choice>
          <mc:Fallback>
            <p:pic>
              <p:nvPicPr>
                <p:cNvPr id="147" name="Ink 146">
                  <a:extLst>
                    <a:ext uri="{FF2B5EF4-FFF2-40B4-BE49-F238E27FC236}">
                      <a16:creationId xmlns:a16="http://schemas.microsoft.com/office/drawing/2014/main" id="{D6F9CFA4-5F8F-4E8D-85F7-990592172F90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6741341" y="5285558"/>
                  <a:ext cx="568080" cy="62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4">
              <p14:nvContentPartPr>
                <p14:cNvPr id="148" name="Ink 147">
                  <a:extLst>
                    <a:ext uri="{FF2B5EF4-FFF2-40B4-BE49-F238E27FC236}">
                      <a16:creationId xmlns:a16="http://schemas.microsoft.com/office/drawing/2014/main" id="{2FCFA5F0-AF45-4AEA-B1EF-05BB0109CA56}"/>
                    </a:ext>
                  </a:extLst>
                </p14:cNvPr>
                <p14:cNvContentPartPr/>
                <p14:nvPr/>
              </p14:nvContentPartPr>
              <p14:xfrm>
                <a:off x="7367381" y="5187278"/>
                <a:ext cx="173160" cy="148320"/>
              </p14:xfrm>
            </p:contentPart>
          </mc:Choice>
          <mc:Fallback>
            <p:pic>
              <p:nvPicPr>
                <p:cNvPr id="148" name="Ink 147">
                  <a:extLst>
                    <a:ext uri="{FF2B5EF4-FFF2-40B4-BE49-F238E27FC236}">
                      <a16:creationId xmlns:a16="http://schemas.microsoft.com/office/drawing/2014/main" id="{2FCFA5F0-AF45-4AEA-B1EF-05BB0109CA56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7358741" y="5178278"/>
                  <a:ext cx="190800" cy="16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6">
              <p14:nvContentPartPr>
                <p14:cNvPr id="150" name="Ink 149">
                  <a:extLst>
                    <a:ext uri="{FF2B5EF4-FFF2-40B4-BE49-F238E27FC236}">
                      <a16:creationId xmlns:a16="http://schemas.microsoft.com/office/drawing/2014/main" id="{A652B280-E200-4726-98A3-B5E74DB6D4E6}"/>
                    </a:ext>
                  </a:extLst>
                </p14:cNvPr>
                <p14:cNvContentPartPr/>
                <p14:nvPr/>
              </p14:nvContentPartPr>
              <p14:xfrm>
                <a:off x="7427861" y="5209238"/>
                <a:ext cx="167040" cy="431280"/>
              </p14:xfrm>
            </p:contentPart>
          </mc:Choice>
          <mc:Fallback>
            <p:pic>
              <p:nvPicPr>
                <p:cNvPr id="150" name="Ink 149">
                  <a:extLst>
                    <a:ext uri="{FF2B5EF4-FFF2-40B4-BE49-F238E27FC236}">
                      <a16:creationId xmlns:a16="http://schemas.microsoft.com/office/drawing/2014/main" id="{A652B280-E200-4726-98A3-B5E74DB6D4E6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7419221" y="5200238"/>
                  <a:ext cx="184680" cy="44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8">
              <p14:nvContentPartPr>
                <p14:cNvPr id="151" name="Ink 150">
                  <a:extLst>
                    <a:ext uri="{FF2B5EF4-FFF2-40B4-BE49-F238E27FC236}">
                      <a16:creationId xmlns:a16="http://schemas.microsoft.com/office/drawing/2014/main" id="{02FA6CBD-0120-42D7-9BCB-F97CED9CB99A}"/>
                    </a:ext>
                  </a:extLst>
                </p14:cNvPr>
                <p14:cNvContentPartPr/>
                <p14:nvPr/>
              </p14:nvContentPartPr>
              <p14:xfrm>
                <a:off x="7628021" y="5314718"/>
                <a:ext cx="67680" cy="302040"/>
              </p14:xfrm>
            </p:contentPart>
          </mc:Choice>
          <mc:Fallback>
            <p:pic>
              <p:nvPicPr>
                <p:cNvPr id="151" name="Ink 150">
                  <a:extLst>
                    <a:ext uri="{FF2B5EF4-FFF2-40B4-BE49-F238E27FC236}">
                      <a16:creationId xmlns:a16="http://schemas.microsoft.com/office/drawing/2014/main" id="{02FA6CBD-0120-42D7-9BCB-F97CED9CB99A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7619021" y="5305718"/>
                  <a:ext cx="85320" cy="31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0">
              <p14:nvContentPartPr>
                <p14:cNvPr id="152" name="Ink 151">
                  <a:extLst>
                    <a:ext uri="{FF2B5EF4-FFF2-40B4-BE49-F238E27FC236}">
                      <a16:creationId xmlns:a16="http://schemas.microsoft.com/office/drawing/2014/main" id="{E1532BC7-F83A-4953-A0CF-C6632E5C268D}"/>
                    </a:ext>
                  </a:extLst>
                </p14:cNvPr>
                <p14:cNvContentPartPr/>
                <p14:nvPr/>
              </p14:nvContentPartPr>
              <p14:xfrm>
                <a:off x="7634141" y="5324438"/>
                <a:ext cx="208800" cy="280800"/>
              </p14:xfrm>
            </p:contentPart>
          </mc:Choice>
          <mc:Fallback>
            <p:pic>
              <p:nvPicPr>
                <p:cNvPr id="152" name="Ink 151">
                  <a:extLst>
                    <a:ext uri="{FF2B5EF4-FFF2-40B4-BE49-F238E27FC236}">
                      <a16:creationId xmlns:a16="http://schemas.microsoft.com/office/drawing/2014/main" id="{E1532BC7-F83A-4953-A0CF-C6632E5C268D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7625501" y="5315798"/>
                  <a:ext cx="226440" cy="29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2">
              <p14:nvContentPartPr>
                <p14:cNvPr id="153" name="Ink 152">
                  <a:extLst>
                    <a:ext uri="{FF2B5EF4-FFF2-40B4-BE49-F238E27FC236}">
                      <a16:creationId xmlns:a16="http://schemas.microsoft.com/office/drawing/2014/main" id="{53DA6EFF-2C31-4CB4-B6E5-4C62C35A2C1E}"/>
                    </a:ext>
                  </a:extLst>
                </p14:cNvPr>
                <p14:cNvContentPartPr/>
                <p14:nvPr/>
              </p14:nvContentPartPr>
              <p14:xfrm>
                <a:off x="7777781" y="5618198"/>
                <a:ext cx="130680" cy="153000"/>
              </p14:xfrm>
            </p:contentPart>
          </mc:Choice>
          <mc:Fallback>
            <p:pic>
              <p:nvPicPr>
                <p:cNvPr id="153" name="Ink 152">
                  <a:extLst>
                    <a:ext uri="{FF2B5EF4-FFF2-40B4-BE49-F238E27FC236}">
                      <a16:creationId xmlns:a16="http://schemas.microsoft.com/office/drawing/2014/main" id="{53DA6EFF-2C31-4CB4-B6E5-4C62C35A2C1E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7769141" y="5609198"/>
                  <a:ext cx="148320" cy="17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4">
              <p14:nvContentPartPr>
                <p14:cNvPr id="154" name="Ink 153">
                  <a:extLst>
                    <a:ext uri="{FF2B5EF4-FFF2-40B4-BE49-F238E27FC236}">
                      <a16:creationId xmlns:a16="http://schemas.microsoft.com/office/drawing/2014/main" id="{02217660-FD80-4BAB-B95F-D0053DDD87D7}"/>
                    </a:ext>
                  </a:extLst>
                </p14:cNvPr>
                <p14:cNvContentPartPr/>
                <p14:nvPr/>
              </p14:nvContentPartPr>
              <p14:xfrm>
                <a:off x="7932221" y="5348198"/>
                <a:ext cx="182520" cy="248760"/>
              </p14:xfrm>
            </p:contentPart>
          </mc:Choice>
          <mc:Fallback>
            <p:pic>
              <p:nvPicPr>
                <p:cNvPr id="154" name="Ink 153">
                  <a:extLst>
                    <a:ext uri="{FF2B5EF4-FFF2-40B4-BE49-F238E27FC236}">
                      <a16:creationId xmlns:a16="http://schemas.microsoft.com/office/drawing/2014/main" id="{02217660-FD80-4BAB-B95F-D0053DDD87D7}"/>
                    </a:ext>
                  </a:extLst>
                </p:cNvPr>
                <p:cNvPicPr/>
                <p:nvPr/>
              </p:nvPicPr>
              <p:blipFill>
                <a:blip r:embed="rId245"/>
                <a:stretch>
                  <a:fillRect/>
                </a:stretch>
              </p:blipFill>
              <p:spPr>
                <a:xfrm>
                  <a:off x="7923581" y="5339198"/>
                  <a:ext cx="200160" cy="26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6">
              <p14:nvContentPartPr>
                <p14:cNvPr id="156" name="Ink 155">
                  <a:extLst>
                    <a:ext uri="{FF2B5EF4-FFF2-40B4-BE49-F238E27FC236}">
                      <a16:creationId xmlns:a16="http://schemas.microsoft.com/office/drawing/2014/main" id="{7332E7BA-11AC-4123-8529-1B4961CE035D}"/>
                    </a:ext>
                  </a:extLst>
                </p14:cNvPr>
                <p14:cNvContentPartPr/>
                <p14:nvPr/>
              </p14:nvContentPartPr>
              <p14:xfrm>
                <a:off x="8123381" y="5596598"/>
                <a:ext cx="81360" cy="227520"/>
              </p14:xfrm>
            </p:contentPart>
          </mc:Choice>
          <mc:Fallback>
            <p:pic>
              <p:nvPicPr>
                <p:cNvPr id="156" name="Ink 155">
                  <a:extLst>
                    <a:ext uri="{FF2B5EF4-FFF2-40B4-BE49-F238E27FC236}">
                      <a16:creationId xmlns:a16="http://schemas.microsoft.com/office/drawing/2014/main" id="{7332E7BA-11AC-4123-8529-1B4961CE035D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8114381" y="5587598"/>
                  <a:ext cx="99000" cy="24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8">
              <p14:nvContentPartPr>
                <p14:cNvPr id="157" name="Ink 156">
                  <a:extLst>
                    <a:ext uri="{FF2B5EF4-FFF2-40B4-BE49-F238E27FC236}">
                      <a16:creationId xmlns:a16="http://schemas.microsoft.com/office/drawing/2014/main" id="{E18AE98E-352F-4A9B-99F4-28EA4A9E5865}"/>
                    </a:ext>
                  </a:extLst>
                </p14:cNvPr>
                <p14:cNvContentPartPr/>
                <p14:nvPr/>
              </p14:nvContentPartPr>
              <p14:xfrm>
                <a:off x="8337221" y="5284838"/>
                <a:ext cx="154440" cy="284040"/>
              </p14:xfrm>
            </p:contentPart>
          </mc:Choice>
          <mc:Fallback>
            <p:pic>
              <p:nvPicPr>
                <p:cNvPr id="157" name="Ink 156">
                  <a:extLst>
                    <a:ext uri="{FF2B5EF4-FFF2-40B4-BE49-F238E27FC236}">
                      <a16:creationId xmlns:a16="http://schemas.microsoft.com/office/drawing/2014/main" id="{E18AE98E-352F-4A9B-99F4-28EA4A9E5865}"/>
                    </a:ext>
                  </a:extLst>
                </p:cNvPr>
                <p:cNvPicPr/>
                <p:nvPr/>
              </p:nvPicPr>
              <p:blipFill>
                <a:blip r:embed="rId249"/>
                <a:stretch>
                  <a:fillRect/>
                </a:stretch>
              </p:blipFill>
              <p:spPr>
                <a:xfrm>
                  <a:off x="8328581" y="5276198"/>
                  <a:ext cx="172080" cy="30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0">
              <p14:nvContentPartPr>
                <p14:cNvPr id="158" name="Ink 157">
                  <a:extLst>
                    <a:ext uri="{FF2B5EF4-FFF2-40B4-BE49-F238E27FC236}">
                      <a16:creationId xmlns:a16="http://schemas.microsoft.com/office/drawing/2014/main" id="{0B284DDF-07B2-4742-A778-53EEEBE535D7}"/>
                    </a:ext>
                  </a:extLst>
                </p14:cNvPr>
                <p14:cNvContentPartPr/>
                <p14:nvPr/>
              </p14:nvContentPartPr>
              <p14:xfrm>
                <a:off x="8497421" y="5564558"/>
                <a:ext cx="110160" cy="263520"/>
              </p14:xfrm>
            </p:contentPart>
          </mc:Choice>
          <mc:Fallback>
            <p:pic>
              <p:nvPicPr>
                <p:cNvPr id="158" name="Ink 157">
                  <a:extLst>
                    <a:ext uri="{FF2B5EF4-FFF2-40B4-BE49-F238E27FC236}">
                      <a16:creationId xmlns:a16="http://schemas.microsoft.com/office/drawing/2014/main" id="{0B284DDF-07B2-4742-A778-53EEEBE535D7}"/>
                    </a:ext>
                  </a:extLst>
                </p:cNvPr>
                <p:cNvPicPr/>
                <p:nvPr/>
              </p:nvPicPr>
              <p:blipFill>
                <a:blip r:embed="rId251"/>
                <a:stretch>
                  <a:fillRect/>
                </a:stretch>
              </p:blipFill>
              <p:spPr>
                <a:xfrm>
                  <a:off x="8488781" y="5555558"/>
                  <a:ext cx="127800" cy="28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2">
              <p14:nvContentPartPr>
                <p14:cNvPr id="159" name="Ink 158">
                  <a:extLst>
                    <a:ext uri="{FF2B5EF4-FFF2-40B4-BE49-F238E27FC236}">
                      <a16:creationId xmlns:a16="http://schemas.microsoft.com/office/drawing/2014/main" id="{353C045F-4D26-476F-9E1C-4C6E4E2CB68B}"/>
                    </a:ext>
                  </a:extLst>
                </p14:cNvPr>
                <p14:cNvContentPartPr/>
                <p14:nvPr/>
              </p14:nvContentPartPr>
              <p14:xfrm>
                <a:off x="8654381" y="5239838"/>
                <a:ext cx="108720" cy="276480"/>
              </p14:xfrm>
            </p:contentPart>
          </mc:Choice>
          <mc:Fallback>
            <p:pic>
              <p:nvPicPr>
                <p:cNvPr id="159" name="Ink 158">
                  <a:extLst>
                    <a:ext uri="{FF2B5EF4-FFF2-40B4-BE49-F238E27FC236}">
                      <a16:creationId xmlns:a16="http://schemas.microsoft.com/office/drawing/2014/main" id="{353C045F-4D26-476F-9E1C-4C6E4E2CB68B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8645741" y="5231198"/>
                  <a:ext cx="126360" cy="29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4">
              <p14:nvContentPartPr>
                <p14:cNvPr id="160" name="Ink 159">
                  <a:extLst>
                    <a:ext uri="{FF2B5EF4-FFF2-40B4-BE49-F238E27FC236}">
                      <a16:creationId xmlns:a16="http://schemas.microsoft.com/office/drawing/2014/main" id="{C88A1090-12ED-4B4E-A5C1-E7264098B733}"/>
                    </a:ext>
                  </a:extLst>
                </p14:cNvPr>
                <p14:cNvContentPartPr/>
                <p14:nvPr/>
              </p14:nvContentPartPr>
              <p14:xfrm>
                <a:off x="8755181" y="5232998"/>
                <a:ext cx="173160" cy="296280"/>
              </p14:xfrm>
            </p:contentPart>
          </mc:Choice>
          <mc:Fallback>
            <p:pic>
              <p:nvPicPr>
                <p:cNvPr id="160" name="Ink 159">
                  <a:extLst>
                    <a:ext uri="{FF2B5EF4-FFF2-40B4-BE49-F238E27FC236}">
                      <a16:creationId xmlns:a16="http://schemas.microsoft.com/office/drawing/2014/main" id="{C88A1090-12ED-4B4E-A5C1-E7264098B733}"/>
                    </a:ext>
                  </a:extLst>
                </p:cNvPr>
                <p:cNvPicPr/>
                <p:nvPr/>
              </p:nvPicPr>
              <p:blipFill>
                <a:blip r:embed="rId255"/>
                <a:stretch>
                  <a:fillRect/>
                </a:stretch>
              </p:blipFill>
              <p:spPr>
                <a:xfrm>
                  <a:off x="8746181" y="5223998"/>
                  <a:ext cx="190800" cy="31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6">
              <p14:nvContentPartPr>
                <p14:cNvPr id="161" name="Ink 160">
                  <a:extLst>
                    <a:ext uri="{FF2B5EF4-FFF2-40B4-BE49-F238E27FC236}">
                      <a16:creationId xmlns:a16="http://schemas.microsoft.com/office/drawing/2014/main" id="{8A64A6FD-C32C-45C1-ABD5-65D27531133E}"/>
                    </a:ext>
                  </a:extLst>
                </p14:cNvPr>
                <p14:cNvContentPartPr/>
                <p14:nvPr/>
              </p14:nvContentPartPr>
              <p14:xfrm>
                <a:off x="8856341" y="5385998"/>
                <a:ext cx="365760" cy="191880"/>
              </p14:xfrm>
            </p:contentPart>
          </mc:Choice>
          <mc:Fallback>
            <p:pic>
              <p:nvPicPr>
                <p:cNvPr id="161" name="Ink 160">
                  <a:extLst>
                    <a:ext uri="{FF2B5EF4-FFF2-40B4-BE49-F238E27FC236}">
                      <a16:creationId xmlns:a16="http://schemas.microsoft.com/office/drawing/2014/main" id="{8A64A6FD-C32C-45C1-ABD5-65D27531133E}"/>
                    </a:ext>
                  </a:extLst>
                </p:cNvPr>
                <p:cNvPicPr/>
                <p:nvPr/>
              </p:nvPicPr>
              <p:blipFill>
                <a:blip r:embed="rId257"/>
                <a:stretch>
                  <a:fillRect/>
                </a:stretch>
              </p:blipFill>
              <p:spPr>
                <a:xfrm>
                  <a:off x="8847341" y="5377358"/>
                  <a:ext cx="383400" cy="20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8">
              <p14:nvContentPartPr>
                <p14:cNvPr id="162" name="Ink 161">
                  <a:extLst>
                    <a:ext uri="{FF2B5EF4-FFF2-40B4-BE49-F238E27FC236}">
                      <a16:creationId xmlns:a16="http://schemas.microsoft.com/office/drawing/2014/main" id="{0D5DE3DF-5257-45C6-B253-D234A5916B98}"/>
                    </a:ext>
                  </a:extLst>
                </p14:cNvPr>
                <p14:cNvContentPartPr/>
                <p14:nvPr/>
              </p14:nvContentPartPr>
              <p14:xfrm>
                <a:off x="9237221" y="5207078"/>
                <a:ext cx="133200" cy="439200"/>
              </p14:xfrm>
            </p:contentPart>
          </mc:Choice>
          <mc:Fallback>
            <p:pic>
              <p:nvPicPr>
                <p:cNvPr id="162" name="Ink 161">
                  <a:extLst>
                    <a:ext uri="{FF2B5EF4-FFF2-40B4-BE49-F238E27FC236}">
                      <a16:creationId xmlns:a16="http://schemas.microsoft.com/office/drawing/2014/main" id="{0D5DE3DF-5257-45C6-B253-D234A5916B98}"/>
                    </a:ext>
                  </a:extLst>
                </p:cNvPr>
                <p:cNvPicPr/>
                <p:nvPr/>
              </p:nvPicPr>
              <p:blipFill>
                <a:blip r:embed="rId259"/>
                <a:stretch>
                  <a:fillRect/>
                </a:stretch>
              </p:blipFill>
              <p:spPr>
                <a:xfrm>
                  <a:off x="9228221" y="5198438"/>
                  <a:ext cx="150840" cy="45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0">
              <p14:nvContentPartPr>
                <p14:cNvPr id="163" name="Ink 162">
                  <a:extLst>
                    <a:ext uri="{FF2B5EF4-FFF2-40B4-BE49-F238E27FC236}">
                      <a16:creationId xmlns:a16="http://schemas.microsoft.com/office/drawing/2014/main" id="{0E10F8B7-75E3-44A0-AC7C-900E790C83DE}"/>
                    </a:ext>
                  </a:extLst>
                </p14:cNvPr>
                <p14:cNvContentPartPr/>
                <p14:nvPr/>
              </p14:nvContentPartPr>
              <p14:xfrm>
                <a:off x="9491741" y="5366198"/>
                <a:ext cx="262080" cy="102240"/>
              </p14:xfrm>
            </p:contentPart>
          </mc:Choice>
          <mc:Fallback>
            <p:pic>
              <p:nvPicPr>
                <p:cNvPr id="163" name="Ink 162">
                  <a:extLst>
                    <a:ext uri="{FF2B5EF4-FFF2-40B4-BE49-F238E27FC236}">
                      <a16:creationId xmlns:a16="http://schemas.microsoft.com/office/drawing/2014/main" id="{0E10F8B7-75E3-44A0-AC7C-900E790C83DE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9482741" y="5357198"/>
                  <a:ext cx="279720" cy="11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2">
              <p14:nvContentPartPr>
                <p14:cNvPr id="164" name="Ink 163">
                  <a:extLst>
                    <a:ext uri="{FF2B5EF4-FFF2-40B4-BE49-F238E27FC236}">
                      <a16:creationId xmlns:a16="http://schemas.microsoft.com/office/drawing/2014/main" id="{58B4C3BF-3852-449B-8EC1-844D3C60CC65}"/>
                    </a:ext>
                  </a:extLst>
                </p14:cNvPr>
                <p14:cNvContentPartPr/>
                <p14:nvPr/>
              </p14:nvContentPartPr>
              <p14:xfrm>
                <a:off x="9584621" y="5279438"/>
                <a:ext cx="88560" cy="326880"/>
              </p14:xfrm>
            </p:contentPart>
          </mc:Choice>
          <mc:Fallback>
            <p:pic>
              <p:nvPicPr>
                <p:cNvPr id="164" name="Ink 163">
                  <a:extLst>
                    <a:ext uri="{FF2B5EF4-FFF2-40B4-BE49-F238E27FC236}">
                      <a16:creationId xmlns:a16="http://schemas.microsoft.com/office/drawing/2014/main" id="{58B4C3BF-3852-449B-8EC1-844D3C60CC65}"/>
                    </a:ext>
                  </a:extLst>
                </p:cNvPr>
                <p:cNvPicPr/>
                <p:nvPr/>
              </p:nvPicPr>
              <p:blipFill>
                <a:blip r:embed="rId263"/>
                <a:stretch>
                  <a:fillRect/>
                </a:stretch>
              </p:blipFill>
              <p:spPr>
                <a:xfrm>
                  <a:off x="9575621" y="5270438"/>
                  <a:ext cx="106200" cy="34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4">
              <p14:nvContentPartPr>
                <p14:cNvPr id="165" name="Ink 164">
                  <a:extLst>
                    <a:ext uri="{FF2B5EF4-FFF2-40B4-BE49-F238E27FC236}">
                      <a16:creationId xmlns:a16="http://schemas.microsoft.com/office/drawing/2014/main" id="{6EE7A2B8-033A-4C5A-99A4-CC6A422F8510}"/>
                    </a:ext>
                  </a:extLst>
                </p14:cNvPr>
                <p14:cNvContentPartPr/>
                <p14:nvPr/>
              </p14:nvContentPartPr>
              <p14:xfrm>
                <a:off x="9858221" y="5187278"/>
                <a:ext cx="263880" cy="276480"/>
              </p14:xfrm>
            </p:contentPart>
          </mc:Choice>
          <mc:Fallback>
            <p:pic>
              <p:nvPicPr>
                <p:cNvPr id="165" name="Ink 164">
                  <a:extLst>
                    <a:ext uri="{FF2B5EF4-FFF2-40B4-BE49-F238E27FC236}">
                      <a16:creationId xmlns:a16="http://schemas.microsoft.com/office/drawing/2014/main" id="{6EE7A2B8-033A-4C5A-99A4-CC6A422F8510}"/>
                    </a:ext>
                  </a:extLst>
                </p:cNvPr>
                <p:cNvPicPr/>
                <p:nvPr/>
              </p:nvPicPr>
              <p:blipFill>
                <a:blip r:embed="rId265"/>
                <a:stretch>
                  <a:fillRect/>
                </a:stretch>
              </p:blipFill>
              <p:spPr>
                <a:xfrm>
                  <a:off x="9849221" y="5178278"/>
                  <a:ext cx="281520" cy="29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6">
              <p14:nvContentPartPr>
                <p14:cNvPr id="166" name="Ink 165">
                  <a:extLst>
                    <a:ext uri="{FF2B5EF4-FFF2-40B4-BE49-F238E27FC236}">
                      <a16:creationId xmlns:a16="http://schemas.microsoft.com/office/drawing/2014/main" id="{97154A43-7A99-4F8E-9221-6C94C864E01B}"/>
                    </a:ext>
                  </a:extLst>
                </p14:cNvPr>
                <p14:cNvContentPartPr/>
                <p14:nvPr/>
              </p14:nvContentPartPr>
              <p14:xfrm>
                <a:off x="10072781" y="5495078"/>
                <a:ext cx="25560" cy="44280"/>
              </p14:xfrm>
            </p:contentPart>
          </mc:Choice>
          <mc:Fallback>
            <p:pic>
              <p:nvPicPr>
                <p:cNvPr id="166" name="Ink 165">
                  <a:extLst>
                    <a:ext uri="{FF2B5EF4-FFF2-40B4-BE49-F238E27FC236}">
                      <a16:creationId xmlns:a16="http://schemas.microsoft.com/office/drawing/2014/main" id="{97154A43-7A99-4F8E-9221-6C94C864E01B}"/>
                    </a:ext>
                  </a:extLst>
                </p:cNvPr>
                <p:cNvPicPr/>
                <p:nvPr/>
              </p:nvPicPr>
              <p:blipFill>
                <a:blip r:embed="rId267"/>
                <a:stretch>
                  <a:fillRect/>
                </a:stretch>
              </p:blipFill>
              <p:spPr>
                <a:xfrm>
                  <a:off x="10064141" y="5486078"/>
                  <a:ext cx="43200" cy="6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8">
              <p14:nvContentPartPr>
                <p14:cNvPr id="167" name="Ink 166">
                  <a:extLst>
                    <a:ext uri="{FF2B5EF4-FFF2-40B4-BE49-F238E27FC236}">
                      <a16:creationId xmlns:a16="http://schemas.microsoft.com/office/drawing/2014/main" id="{CE1667C6-DF76-4D03-A43C-096AFD93EECF}"/>
                    </a:ext>
                  </a:extLst>
                </p14:cNvPr>
                <p14:cNvContentPartPr/>
                <p14:nvPr/>
              </p14:nvContentPartPr>
              <p14:xfrm>
                <a:off x="10274381" y="5231198"/>
                <a:ext cx="223200" cy="332280"/>
              </p14:xfrm>
            </p:contentPart>
          </mc:Choice>
          <mc:Fallback>
            <p:pic>
              <p:nvPicPr>
                <p:cNvPr id="167" name="Ink 166">
                  <a:extLst>
                    <a:ext uri="{FF2B5EF4-FFF2-40B4-BE49-F238E27FC236}">
                      <a16:creationId xmlns:a16="http://schemas.microsoft.com/office/drawing/2014/main" id="{CE1667C6-DF76-4D03-A43C-096AFD93EECF}"/>
                    </a:ext>
                  </a:extLst>
                </p:cNvPr>
                <p:cNvPicPr/>
                <p:nvPr/>
              </p:nvPicPr>
              <p:blipFill>
                <a:blip r:embed="rId269"/>
                <a:stretch>
                  <a:fillRect/>
                </a:stretch>
              </p:blipFill>
              <p:spPr>
                <a:xfrm>
                  <a:off x="10265741" y="5222198"/>
                  <a:ext cx="240840" cy="34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0">
              <p14:nvContentPartPr>
                <p14:cNvPr id="168" name="Ink 167">
                  <a:extLst>
                    <a:ext uri="{FF2B5EF4-FFF2-40B4-BE49-F238E27FC236}">
                      <a16:creationId xmlns:a16="http://schemas.microsoft.com/office/drawing/2014/main" id="{75A5CD49-4241-4579-971B-8F257D038670}"/>
                    </a:ext>
                  </a:extLst>
                </p14:cNvPr>
                <p14:cNvContentPartPr/>
                <p14:nvPr/>
              </p14:nvContentPartPr>
              <p14:xfrm>
                <a:off x="10511261" y="5268278"/>
                <a:ext cx="190800" cy="215640"/>
              </p14:xfrm>
            </p:contentPart>
          </mc:Choice>
          <mc:Fallback>
            <p:pic>
              <p:nvPicPr>
                <p:cNvPr id="168" name="Ink 167">
                  <a:extLst>
                    <a:ext uri="{FF2B5EF4-FFF2-40B4-BE49-F238E27FC236}">
                      <a16:creationId xmlns:a16="http://schemas.microsoft.com/office/drawing/2014/main" id="{75A5CD49-4241-4579-971B-8F257D038670}"/>
                    </a:ext>
                  </a:extLst>
                </p:cNvPr>
                <p:cNvPicPr/>
                <p:nvPr/>
              </p:nvPicPr>
              <p:blipFill>
                <a:blip r:embed="rId271"/>
                <a:stretch>
                  <a:fillRect/>
                </a:stretch>
              </p:blipFill>
              <p:spPr>
                <a:xfrm>
                  <a:off x="10502261" y="5259278"/>
                  <a:ext cx="208440" cy="23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2">
              <p14:nvContentPartPr>
                <p14:cNvPr id="170" name="Ink 169">
                  <a:extLst>
                    <a:ext uri="{FF2B5EF4-FFF2-40B4-BE49-F238E27FC236}">
                      <a16:creationId xmlns:a16="http://schemas.microsoft.com/office/drawing/2014/main" id="{92AAD240-ED12-42F3-8B89-87D2B3D24995}"/>
                    </a:ext>
                  </a:extLst>
                </p14:cNvPr>
                <p14:cNvContentPartPr/>
                <p14:nvPr/>
              </p14:nvContentPartPr>
              <p14:xfrm>
                <a:off x="10662821" y="5268998"/>
                <a:ext cx="276840" cy="469800"/>
              </p14:xfrm>
            </p:contentPart>
          </mc:Choice>
          <mc:Fallback>
            <p:pic>
              <p:nvPicPr>
                <p:cNvPr id="170" name="Ink 169">
                  <a:extLst>
                    <a:ext uri="{FF2B5EF4-FFF2-40B4-BE49-F238E27FC236}">
                      <a16:creationId xmlns:a16="http://schemas.microsoft.com/office/drawing/2014/main" id="{92AAD240-ED12-42F3-8B89-87D2B3D24995}"/>
                    </a:ext>
                  </a:extLst>
                </p:cNvPr>
                <p:cNvPicPr/>
                <p:nvPr/>
              </p:nvPicPr>
              <p:blipFill>
                <a:blip r:embed="rId273"/>
                <a:stretch>
                  <a:fillRect/>
                </a:stretch>
              </p:blipFill>
              <p:spPr>
                <a:xfrm>
                  <a:off x="10653821" y="5260358"/>
                  <a:ext cx="294480" cy="48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4">
              <p14:nvContentPartPr>
                <p14:cNvPr id="171" name="Ink 170">
                  <a:extLst>
                    <a:ext uri="{FF2B5EF4-FFF2-40B4-BE49-F238E27FC236}">
                      <a16:creationId xmlns:a16="http://schemas.microsoft.com/office/drawing/2014/main" id="{EB53D0A6-442B-4DD8-9277-2889250568E9}"/>
                    </a:ext>
                  </a:extLst>
                </p14:cNvPr>
                <p14:cNvContentPartPr/>
                <p14:nvPr/>
              </p14:nvContentPartPr>
              <p14:xfrm>
                <a:off x="11048381" y="5368358"/>
                <a:ext cx="633240" cy="308160"/>
              </p14:xfrm>
            </p:contentPart>
          </mc:Choice>
          <mc:Fallback>
            <p:pic>
              <p:nvPicPr>
                <p:cNvPr id="171" name="Ink 170">
                  <a:extLst>
                    <a:ext uri="{FF2B5EF4-FFF2-40B4-BE49-F238E27FC236}">
                      <a16:creationId xmlns:a16="http://schemas.microsoft.com/office/drawing/2014/main" id="{EB53D0A6-442B-4DD8-9277-2889250568E9}"/>
                    </a:ext>
                  </a:extLst>
                </p:cNvPr>
                <p:cNvPicPr/>
                <p:nvPr/>
              </p:nvPicPr>
              <p:blipFill>
                <a:blip r:embed="rId275"/>
                <a:stretch>
                  <a:fillRect/>
                </a:stretch>
              </p:blipFill>
              <p:spPr>
                <a:xfrm>
                  <a:off x="11039741" y="5359358"/>
                  <a:ext cx="650880" cy="32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6">
              <p14:nvContentPartPr>
                <p14:cNvPr id="172" name="Ink 171">
                  <a:extLst>
                    <a:ext uri="{FF2B5EF4-FFF2-40B4-BE49-F238E27FC236}">
                      <a16:creationId xmlns:a16="http://schemas.microsoft.com/office/drawing/2014/main" id="{D1D4BD0B-A6D7-4E3F-9702-DDFAD713AC5A}"/>
                    </a:ext>
                  </a:extLst>
                </p14:cNvPr>
                <p14:cNvContentPartPr/>
                <p14:nvPr/>
              </p14:nvContentPartPr>
              <p14:xfrm>
                <a:off x="11771261" y="5430638"/>
                <a:ext cx="83160" cy="1800"/>
              </p14:xfrm>
            </p:contentPart>
          </mc:Choice>
          <mc:Fallback>
            <p:pic>
              <p:nvPicPr>
                <p:cNvPr id="172" name="Ink 171">
                  <a:extLst>
                    <a:ext uri="{FF2B5EF4-FFF2-40B4-BE49-F238E27FC236}">
                      <a16:creationId xmlns:a16="http://schemas.microsoft.com/office/drawing/2014/main" id="{D1D4BD0B-A6D7-4E3F-9702-DDFAD713AC5A}"/>
                    </a:ext>
                  </a:extLst>
                </p:cNvPr>
                <p:cNvPicPr/>
                <p:nvPr/>
              </p:nvPicPr>
              <p:blipFill>
                <a:blip r:embed="rId277"/>
                <a:stretch>
                  <a:fillRect/>
                </a:stretch>
              </p:blipFill>
              <p:spPr>
                <a:xfrm>
                  <a:off x="11762261" y="5421998"/>
                  <a:ext cx="100800" cy="1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8">
              <p14:nvContentPartPr>
                <p14:cNvPr id="173" name="Ink 172">
                  <a:extLst>
                    <a:ext uri="{FF2B5EF4-FFF2-40B4-BE49-F238E27FC236}">
                      <a16:creationId xmlns:a16="http://schemas.microsoft.com/office/drawing/2014/main" id="{6C897C02-8AB7-4B5D-BD59-85341F5CA708}"/>
                    </a:ext>
                  </a:extLst>
                </p14:cNvPr>
                <p14:cNvContentPartPr/>
                <p14:nvPr/>
              </p14:nvContentPartPr>
              <p14:xfrm>
                <a:off x="11919941" y="5344598"/>
                <a:ext cx="19080" cy="138600"/>
              </p14:xfrm>
            </p:contentPart>
          </mc:Choice>
          <mc:Fallback>
            <p:pic>
              <p:nvPicPr>
                <p:cNvPr id="173" name="Ink 172">
                  <a:extLst>
                    <a:ext uri="{FF2B5EF4-FFF2-40B4-BE49-F238E27FC236}">
                      <a16:creationId xmlns:a16="http://schemas.microsoft.com/office/drawing/2014/main" id="{6C897C02-8AB7-4B5D-BD59-85341F5CA708}"/>
                    </a:ext>
                  </a:extLst>
                </p:cNvPr>
                <p:cNvPicPr/>
                <p:nvPr/>
              </p:nvPicPr>
              <p:blipFill>
                <a:blip r:embed="rId279"/>
                <a:stretch>
                  <a:fillRect/>
                </a:stretch>
              </p:blipFill>
              <p:spPr>
                <a:xfrm>
                  <a:off x="11910941" y="5335958"/>
                  <a:ext cx="36720" cy="156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EBE774FE-13F1-49BC-87B0-61E4DDD3D813}"/>
              </a:ext>
            </a:extLst>
          </p:cNvPr>
          <p:cNvGrpSpPr/>
          <p:nvPr/>
        </p:nvGrpSpPr>
        <p:grpSpPr>
          <a:xfrm>
            <a:off x="526661" y="6118958"/>
            <a:ext cx="1371240" cy="524880"/>
            <a:chOff x="526661" y="6118958"/>
            <a:chExt cx="1371240" cy="524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80">
              <p14:nvContentPartPr>
                <p14:cNvPr id="175" name="Ink 174">
                  <a:extLst>
                    <a:ext uri="{FF2B5EF4-FFF2-40B4-BE49-F238E27FC236}">
                      <a16:creationId xmlns:a16="http://schemas.microsoft.com/office/drawing/2014/main" id="{5A339EF8-5973-48EB-825B-88DF30222F93}"/>
                    </a:ext>
                  </a:extLst>
                </p14:cNvPr>
                <p14:cNvContentPartPr/>
                <p14:nvPr/>
              </p14:nvContentPartPr>
              <p14:xfrm>
                <a:off x="526661" y="6179078"/>
                <a:ext cx="444960" cy="435960"/>
              </p14:xfrm>
            </p:contentPart>
          </mc:Choice>
          <mc:Fallback>
            <p:pic>
              <p:nvPicPr>
                <p:cNvPr id="175" name="Ink 174">
                  <a:extLst>
                    <a:ext uri="{FF2B5EF4-FFF2-40B4-BE49-F238E27FC236}">
                      <a16:creationId xmlns:a16="http://schemas.microsoft.com/office/drawing/2014/main" id="{5A339EF8-5973-48EB-825B-88DF30222F93}"/>
                    </a:ext>
                  </a:extLst>
                </p:cNvPr>
                <p:cNvPicPr/>
                <p:nvPr/>
              </p:nvPicPr>
              <p:blipFill>
                <a:blip r:embed="rId281"/>
                <a:stretch>
                  <a:fillRect/>
                </a:stretch>
              </p:blipFill>
              <p:spPr>
                <a:xfrm>
                  <a:off x="517661" y="6170438"/>
                  <a:ext cx="462600" cy="45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2">
              <p14:nvContentPartPr>
                <p14:cNvPr id="176" name="Ink 175">
                  <a:extLst>
                    <a:ext uri="{FF2B5EF4-FFF2-40B4-BE49-F238E27FC236}">
                      <a16:creationId xmlns:a16="http://schemas.microsoft.com/office/drawing/2014/main" id="{007F3F5D-C4ED-43C7-8C87-474CB4F266D4}"/>
                    </a:ext>
                  </a:extLst>
                </p14:cNvPr>
                <p14:cNvContentPartPr/>
                <p14:nvPr/>
              </p14:nvContentPartPr>
              <p14:xfrm>
                <a:off x="1290581" y="6146678"/>
                <a:ext cx="67680" cy="23400"/>
              </p14:xfrm>
            </p:contentPart>
          </mc:Choice>
          <mc:Fallback>
            <p:pic>
              <p:nvPicPr>
                <p:cNvPr id="176" name="Ink 175">
                  <a:extLst>
                    <a:ext uri="{FF2B5EF4-FFF2-40B4-BE49-F238E27FC236}">
                      <a16:creationId xmlns:a16="http://schemas.microsoft.com/office/drawing/2014/main" id="{007F3F5D-C4ED-43C7-8C87-474CB4F266D4}"/>
                    </a:ext>
                  </a:extLst>
                </p:cNvPr>
                <p:cNvPicPr/>
                <p:nvPr/>
              </p:nvPicPr>
              <p:blipFill>
                <a:blip r:embed="rId283"/>
                <a:stretch>
                  <a:fillRect/>
                </a:stretch>
              </p:blipFill>
              <p:spPr>
                <a:xfrm>
                  <a:off x="1281581" y="6137678"/>
                  <a:ext cx="8532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4">
              <p14:nvContentPartPr>
                <p14:cNvPr id="177" name="Ink 176">
                  <a:extLst>
                    <a:ext uri="{FF2B5EF4-FFF2-40B4-BE49-F238E27FC236}">
                      <a16:creationId xmlns:a16="http://schemas.microsoft.com/office/drawing/2014/main" id="{E1F5D1DE-E284-4421-8C40-0ECE6756FC03}"/>
                    </a:ext>
                  </a:extLst>
                </p14:cNvPr>
                <p14:cNvContentPartPr/>
                <p14:nvPr/>
              </p14:nvContentPartPr>
              <p14:xfrm>
                <a:off x="1058381" y="6118958"/>
                <a:ext cx="185400" cy="509040"/>
              </p14:xfrm>
            </p:contentPart>
          </mc:Choice>
          <mc:Fallback>
            <p:pic>
              <p:nvPicPr>
                <p:cNvPr id="177" name="Ink 176">
                  <a:extLst>
                    <a:ext uri="{FF2B5EF4-FFF2-40B4-BE49-F238E27FC236}">
                      <a16:creationId xmlns:a16="http://schemas.microsoft.com/office/drawing/2014/main" id="{E1F5D1DE-E284-4421-8C40-0ECE6756FC03}"/>
                    </a:ext>
                  </a:extLst>
                </p:cNvPr>
                <p:cNvPicPr/>
                <p:nvPr/>
              </p:nvPicPr>
              <p:blipFill>
                <a:blip r:embed="rId285"/>
                <a:stretch>
                  <a:fillRect/>
                </a:stretch>
              </p:blipFill>
              <p:spPr>
                <a:xfrm>
                  <a:off x="1049381" y="6109958"/>
                  <a:ext cx="203040" cy="52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6">
              <p14:nvContentPartPr>
                <p14:cNvPr id="178" name="Ink 177">
                  <a:extLst>
                    <a:ext uri="{FF2B5EF4-FFF2-40B4-BE49-F238E27FC236}">
                      <a16:creationId xmlns:a16="http://schemas.microsoft.com/office/drawing/2014/main" id="{9ED74A6B-46DD-4777-812C-A6A88CEADC5C}"/>
                    </a:ext>
                  </a:extLst>
                </p14:cNvPr>
                <p14:cNvContentPartPr/>
                <p14:nvPr/>
              </p14:nvContentPartPr>
              <p14:xfrm>
                <a:off x="1290581" y="6181598"/>
                <a:ext cx="62280" cy="346680"/>
              </p14:xfrm>
            </p:contentPart>
          </mc:Choice>
          <mc:Fallback>
            <p:pic>
              <p:nvPicPr>
                <p:cNvPr id="178" name="Ink 177">
                  <a:extLst>
                    <a:ext uri="{FF2B5EF4-FFF2-40B4-BE49-F238E27FC236}">
                      <a16:creationId xmlns:a16="http://schemas.microsoft.com/office/drawing/2014/main" id="{9ED74A6B-46DD-4777-812C-A6A88CEADC5C}"/>
                    </a:ext>
                  </a:extLst>
                </p:cNvPr>
                <p:cNvPicPr/>
                <p:nvPr/>
              </p:nvPicPr>
              <p:blipFill>
                <a:blip r:embed="rId287"/>
                <a:stretch>
                  <a:fillRect/>
                </a:stretch>
              </p:blipFill>
              <p:spPr>
                <a:xfrm>
                  <a:off x="1281941" y="6172958"/>
                  <a:ext cx="79920" cy="36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8">
              <p14:nvContentPartPr>
                <p14:cNvPr id="179" name="Ink 178">
                  <a:extLst>
                    <a:ext uri="{FF2B5EF4-FFF2-40B4-BE49-F238E27FC236}">
                      <a16:creationId xmlns:a16="http://schemas.microsoft.com/office/drawing/2014/main" id="{E0418438-5686-47DE-B161-1E51D13941B2}"/>
                    </a:ext>
                  </a:extLst>
                </p14:cNvPr>
                <p14:cNvContentPartPr/>
                <p14:nvPr/>
              </p14:nvContentPartPr>
              <p14:xfrm>
                <a:off x="1435661" y="6170438"/>
                <a:ext cx="57600" cy="303480"/>
              </p14:xfrm>
            </p:contentPart>
          </mc:Choice>
          <mc:Fallback>
            <p:pic>
              <p:nvPicPr>
                <p:cNvPr id="179" name="Ink 178">
                  <a:extLst>
                    <a:ext uri="{FF2B5EF4-FFF2-40B4-BE49-F238E27FC236}">
                      <a16:creationId xmlns:a16="http://schemas.microsoft.com/office/drawing/2014/main" id="{E0418438-5686-47DE-B161-1E51D13941B2}"/>
                    </a:ext>
                  </a:extLst>
                </p:cNvPr>
                <p:cNvPicPr/>
                <p:nvPr/>
              </p:nvPicPr>
              <p:blipFill>
                <a:blip r:embed="rId289"/>
                <a:stretch>
                  <a:fillRect/>
                </a:stretch>
              </p:blipFill>
              <p:spPr>
                <a:xfrm>
                  <a:off x="1426661" y="6161438"/>
                  <a:ext cx="75240" cy="32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0">
              <p14:nvContentPartPr>
                <p14:cNvPr id="180" name="Ink 179">
                  <a:extLst>
                    <a:ext uri="{FF2B5EF4-FFF2-40B4-BE49-F238E27FC236}">
                      <a16:creationId xmlns:a16="http://schemas.microsoft.com/office/drawing/2014/main" id="{70833054-1AA7-4554-9DF4-F014982F64F2}"/>
                    </a:ext>
                  </a:extLst>
                </p14:cNvPr>
                <p14:cNvContentPartPr/>
                <p14:nvPr/>
              </p14:nvContentPartPr>
              <p14:xfrm>
                <a:off x="1266821" y="6368798"/>
                <a:ext cx="175680" cy="21240"/>
              </p14:xfrm>
            </p:contentPart>
          </mc:Choice>
          <mc:Fallback>
            <p:pic>
              <p:nvPicPr>
                <p:cNvPr id="180" name="Ink 179">
                  <a:extLst>
                    <a:ext uri="{FF2B5EF4-FFF2-40B4-BE49-F238E27FC236}">
                      <a16:creationId xmlns:a16="http://schemas.microsoft.com/office/drawing/2014/main" id="{70833054-1AA7-4554-9DF4-F014982F64F2}"/>
                    </a:ext>
                  </a:extLst>
                </p:cNvPr>
                <p:cNvPicPr/>
                <p:nvPr/>
              </p:nvPicPr>
              <p:blipFill>
                <a:blip r:embed="rId291"/>
                <a:stretch>
                  <a:fillRect/>
                </a:stretch>
              </p:blipFill>
              <p:spPr>
                <a:xfrm>
                  <a:off x="1257821" y="6359798"/>
                  <a:ext cx="19332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2">
              <p14:nvContentPartPr>
                <p14:cNvPr id="181" name="Ink 180">
                  <a:extLst>
                    <a:ext uri="{FF2B5EF4-FFF2-40B4-BE49-F238E27FC236}">
                      <a16:creationId xmlns:a16="http://schemas.microsoft.com/office/drawing/2014/main" id="{47230CD7-D82F-4C47-889B-4571BCD5667E}"/>
                    </a:ext>
                  </a:extLst>
                </p14:cNvPr>
                <p14:cNvContentPartPr/>
                <p14:nvPr/>
              </p14:nvContentPartPr>
              <p14:xfrm>
                <a:off x="1550141" y="6477158"/>
                <a:ext cx="124200" cy="166680"/>
              </p14:xfrm>
            </p:contentPart>
          </mc:Choice>
          <mc:Fallback>
            <p:pic>
              <p:nvPicPr>
                <p:cNvPr id="181" name="Ink 180">
                  <a:extLst>
                    <a:ext uri="{FF2B5EF4-FFF2-40B4-BE49-F238E27FC236}">
                      <a16:creationId xmlns:a16="http://schemas.microsoft.com/office/drawing/2014/main" id="{47230CD7-D82F-4C47-889B-4571BCD5667E}"/>
                    </a:ext>
                  </a:extLst>
                </p:cNvPr>
                <p:cNvPicPr/>
                <p:nvPr/>
              </p:nvPicPr>
              <p:blipFill>
                <a:blip r:embed="rId293"/>
                <a:stretch>
                  <a:fillRect/>
                </a:stretch>
              </p:blipFill>
              <p:spPr>
                <a:xfrm>
                  <a:off x="1541501" y="6468518"/>
                  <a:ext cx="141840" cy="18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4">
              <p14:nvContentPartPr>
                <p14:cNvPr id="182" name="Ink 181">
                  <a:extLst>
                    <a:ext uri="{FF2B5EF4-FFF2-40B4-BE49-F238E27FC236}">
                      <a16:creationId xmlns:a16="http://schemas.microsoft.com/office/drawing/2014/main" id="{52A72EAB-3A2E-4535-BBF4-E77EF111C9ED}"/>
                    </a:ext>
                  </a:extLst>
                </p14:cNvPr>
                <p14:cNvContentPartPr/>
                <p14:nvPr/>
              </p14:nvContentPartPr>
              <p14:xfrm>
                <a:off x="1715381" y="6231278"/>
                <a:ext cx="182520" cy="247320"/>
              </p14:xfrm>
            </p:contentPart>
          </mc:Choice>
          <mc:Fallback>
            <p:pic>
              <p:nvPicPr>
                <p:cNvPr id="182" name="Ink 181">
                  <a:extLst>
                    <a:ext uri="{FF2B5EF4-FFF2-40B4-BE49-F238E27FC236}">
                      <a16:creationId xmlns:a16="http://schemas.microsoft.com/office/drawing/2014/main" id="{52A72EAB-3A2E-4535-BBF4-E77EF111C9ED}"/>
                    </a:ext>
                  </a:extLst>
                </p:cNvPr>
                <p:cNvPicPr/>
                <p:nvPr/>
              </p:nvPicPr>
              <p:blipFill>
                <a:blip r:embed="rId295"/>
                <a:stretch>
                  <a:fillRect/>
                </a:stretch>
              </p:blipFill>
              <p:spPr>
                <a:xfrm>
                  <a:off x="1706381" y="6222638"/>
                  <a:ext cx="200160" cy="264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60B7CB8B-4ECE-4B2D-9E3A-F4A06E3240FA}"/>
              </a:ext>
            </a:extLst>
          </p:cNvPr>
          <p:cNvGrpSpPr/>
          <p:nvPr/>
        </p:nvGrpSpPr>
        <p:grpSpPr>
          <a:xfrm>
            <a:off x="1950101" y="6163598"/>
            <a:ext cx="1704600" cy="584280"/>
            <a:chOff x="1950101" y="6163598"/>
            <a:chExt cx="1704600" cy="584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96">
              <p14:nvContentPartPr>
                <p14:cNvPr id="184" name="Ink 183">
                  <a:extLst>
                    <a:ext uri="{FF2B5EF4-FFF2-40B4-BE49-F238E27FC236}">
                      <a16:creationId xmlns:a16="http://schemas.microsoft.com/office/drawing/2014/main" id="{35B067D1-5BE6-4884-A4E1-4D62E071770F}"/>
                    </a:ext>
                  </a:extLst>
                </p14:cNvPr>
                <p14:cNvContentPartPr/>
                <p14:nvPr/>
              </p14:nvContentPartPr>
              <p14:xfrm>
                <a:off x="1950101" y="6544478"/>
                <a:ext cx="15480" cy="158040"/>
              </p14:xfrm>
            </p:contentPart>
          </mc:Choice>
          <mc:Fallback>
            <p:pic>
              <p:nvPicPr>
                <p:cNvPr id="184" name="Ink 183">
                  <a:extLst>
                    <a:ext uri="{FF2B5EF4-FFF2-40B4-BE49-F238E27FC236}">
                      <a16:creationId xmlns:a16="http://schemas.microsoft.com/office/drawing/2014/main" id="{35B067D1-5BE6-4884-A4E1-4D62E071770F}"/>
                    </a:ext>
                  </a:extLst>
                </p:cNvPr>
                <p:cNvPicPr/>
                <p:nvPr/>
              </p:nvPicPr>
              <p:blipFill>
                <a:blip r:embed="rId297"/>
                <a:stretch>
                  <a:fillRect/>
                </a:stretch>
              </p:blipFill>
              <p:spPr>
                <a:xfrm>
                  <a:off x="1941461" y="6535838"/>
                  <a:ext cx="33120" cy="17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8">
              <p14:nvContentPartPr>
                <p14:cNvPr id="185" name="Ink 184">
                  <a:extLst>
                    <a:ext uri="{FF2B5EF4-FFF2-40B4-BE49-F238E27FC236}">
                      <a16:creationId xmlns:a16="http://schemas.microsoft.com/office/drawing/2014/main" id="{2DAD9555-43C9-440F-94D6-AD04D34A5157}"/>
                    </a:ext>
                  </a:extLst>
                </p14:cNvPr>
                <p14:cNvContentPartPr/>
                <p14:nvPr/>
              </p14:nvContentPartPr>
              <p14:xfrm>
                <a:off x="2040461" y="6371318"/>
                <a:ext cx="160560" cy="217080"/>
              </p14:xfrm>
            </p:contentPart>
          </mc:Choice>
          <mc:Fallback>
            <p:pic>
              <p:nvPicPr>
                <p:cNvPr id="185" name="Ink 184">
                  <a:extLst>
                    <a:ext uri="{FF2B5EF4-FFF2-40B4-BE49-F238E27FC236}">
                      <a16:creationId xmlns:a16="http://schemas.microsoft.com/office/drawing/2014/main" id="{2DAD9555-43C9-440F-94D6-AD04D34A5157}"/>
                    </a:ext>
                  </a:extLst>
                </p:cNvPr>
                <p:cNvPicPr/>
                <p:nvPr/>
              </p:nvPicPr>
              <p:blipFill>
                <a:blip r:embed="rId299"/>
                <a:stretch>
                  <a:fillRect/>
                </a:stretch>
              </p:blipFill>
              <p:spPr>
                <a:xfrm>
                  <a:off x="2031821" y="6362318"/>
                  <a:ext cx="178200" cy="23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0">
              <p14:nvContentPartPr>
                <p14:cNvPr id="186" name="Ink 185">
                  <a:extLst>
                    <a:ext uri="{FF2B5EF4-FFF2-40B4-BE49-F238E27FC236}">
                      <a16:creationId xmlns:a16="http://schemas.microsoft.com/office/drawing/2014/main" id="{11EC2467-10B4-4793-80DC-7B61D323B340}"/>
                    </a:ext>
                  </a:extLst>
                </p14:cNvPr>
                <p14:cNvContentPartPr/>
                <p14:nvPr/>
              </p14:nvContentPartPr>
              <p14:xfrm>
                <a:off x="2278061" y="6562838"/>
                <a:ext cx="31680" cy="185040"/>
              </p14:xfrm>
            </p:contentPart>
          </mc:Choice>
          <mc:Fallback>
            <p:pic>
              <p:nvPicPr>
                <p:cNvPr id="186" name="Ink 185">
                  <a:extLst>
                    <a:ext uri="{FF2B5EF4-FFF2-40B4-BE49-F238E27FC236}">
                      <a16:creationId xmlns:a16="http://schemas.microsoft.com/office/drawing/2014/main" id="{11EC2467-10B4-4793-80DC-7B61D323B340}"/>
                    </a:ext>
                  </a:extLst>
                </p:cNvPr>
                <p:cNvPicPr/>
                <p:nvPr/>
              </p:nvPicPr>
              <p:blipFill>
                <a:blip r:embed="rId301"/>
                <a:stretch>
                  <a:fillRect/>
                </a:stretch>
              </p:blipFill>
              <p:spPr>
                <a:xfrm>
                  <a:off x="2269421" y="6553838"/>
                  <a:ext cx="49320" cy="20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2">
              <p14:nvContentPartPr>
                <p14:cNvPr id="187" name="Ink 186">
                  <a:extLst>
                    <a:ext uri="{FF2B5EF4-FFF2-40B4-BE49-F238E27FC236}">
                      <a16:creationId xmlns:a16="http://schemas.microsoft.com/office/drawing/2014/main" id="{99454580-516E-4B24-A39B-6125B2BEF3EE}"/>
                    </a:ext>
                  </a:extLst>
                </p14:cNvPr>
                <p14:cNvContentPartPr/>
                <p14:nvPr/>
              </p14:nvContentPartPr>
              <p14:xfrm>
                <a:off x="2343221" y="6317318"/>
                <a:ext cx="153000" cy="403920"/>
              </p14:xfrm>
            </p:contentPart>
          </mc:Choice>
          <mc:Fallback>
            <p:pic>
              <p:nvPicPr>
                <p:cNvPr id="187" name="Ink 186">
                  <a:extLst>
                    <a:ext uri="{FF2B5EF4-FFF2-40B4-BE49-F238E27FC236}">
                      <a16:creationId xmlns:a16="http://schemas.microsoft.com/office/drawing/2014/main" id="{99454580-516E-4B24-A39B-6125B2BEF3EE}"/>
                    </a:ext>
                  </a:extLst>
                </p:cNvPr>
                <p:cNvPicPr/>
                <p:nvPr/>
              </p:nvPicPr>
              <p:blipFill>
                <a:blip r:embed="rId303"/>
                <a:stretch>
                  <a:fillRect/>
                </a:stretch>
              </p:blipFill>
              <p:spPr>
                <a:xfrm>
                  <a:off x="2334581" y="6308318"/>
                  <a:ext cx="170640" cy="42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4">
              <p14:nvContentPartPr>
                <p14:cNvPr id="188" name="Ink 187">
                  <a:extLst>
                    <a:ext uri="{FF2B5EF4-FFF2-40B4-BE49-F238E27FC236}">
                      <a16:creationId xmlns:a16="http://schemas.microsoft.com/office/drawing/2014/main" id="{1DC258D2-F82A-4E25-B8B8-02E4ACC60081}"/>
                    </a:ext>
                  </a:extLst>
                </p14:cNvPr>
                <p14:cNvContentPartPr/>
                <p14:nvPr/>
              </p14:nvContentPartPr>
              <p14:xfrm>
                <a:off x="2618621" y="6417758"/>
                <a:ext cx="133560" cy="5400"/>
              </p14:xfrm>
            </p:contentPart>
          </mc:Choice>
          <mc:Fallback>
            <p:pic>
              <p:nvPicPr>
                <p:cNvPr id="188" name="Ink 187">
                  <a:extLst>
                    <a:ext uri="{FF2B5EF4-FFF2-40B4-BE49-F238E27FC236}">
                      <a16:creationId xmlns:a16="http://schemas.microsoft.com/office/drawing/2014/main" id="{1DC258D2-F82A-4E25-B8B8-02E4ACC60081}"/>
                    </a:ext>
                  </a:extLst>
                </p:cNvPr>
                <p:cNvPicPr/>
                <p:nvPr/>
              </p:nvPicPr>
              <p:blipFill>
                <a:blip r:embed="rId305"/>
                <a:stretch>
                  <a:fillRect/>
                </a:stretch>
              </p:blipFill>
              <p:spPr>
                <a:xfrm>
                  <a:off x="2609621" y="6408758"/>
                  <a:ext cx="151200" cy="2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6">
              <p14:nvContentPartPr>
                <p14:cNvPr id="189" name="Ink 188">
                  <a:extLst>
                    <a:ext uri="{FF2B5EF4-FFF2-40B4-BE49-F238E27FC236}">
                      <a16:creationId xmlns:a16="http://schemas.microsoft.com/office/drawing/2014/main" id="{9D4E335F-82D5-4E77-8255-8E02724801CE}"/>
                    </a:ext>
                  </a:extLst>
                </p14:cNvPr>
                <p14:cNvContentPartPr/>
                <p14:nvPr/>
              </p14:nvContentPartPr>
              <p14:xfrm>
                <a:off x="2537621" y="6522518"/>
                <a:ext cx="106920" cy="7200"/>
              </p14:xfrm>
            </p:contentPart>
          </mc:Choice>
          <mc:Fallback>
            <p:pic>
              <p:nvPicPr>
                <p:cNvPr id="189" name="Ink 188">
                  <a:extLst>
                    <a:ext uri="{FF2B5EF4-FFF2-40B4-BE49-F238E27FC236}">
                      <a16:creationId xmlns:a16="http://schemas.microsoft.com/office/drawing/2014/main" id="{9D4E335F-82D5-4E77-8255-8E02724801CE}"/>
                    </a:ext>
                  </a:extLst>
                </p:cNvPr>
                <p:cNvPicPr/>
                <p:nvPr/>
              </p:nvPicPr>
              <p:blipFill>
                <a:blip r:embed="rId307"/>
                <a:stretch>
                  <a:fillRect/>
                </a:stretch>
              </p:blipFill>
              <p:spPr>
                <a:xfrm>
                  <a:off x="2528621" y="6513878"/>
                  <a:ext cx="124560" cy="2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8">
              <p14:nvContentPartPr>
                <p14:cNvPr id="190" name="Ink 189">
                  <a:extLst>
                    <a:ext uri="{FF2B5EF4-FFF2-40B4-BE49-F238E27FC236}">
                      <a16:creationId xmlns:a16="http://schemas.microsoft.com/office/drawing/2014/main" id="{36888E79-99F0-483A-91F5-A9C295415617}"/>
                    </a:ext>
                  </a:extLst>
                </p14:cNvPr>
                <p14:cNvContentPartPr/>
                <p14:nvPr/>
              </p14:nvContentPartPr>
              <p14:xfrm>
                <a:off x="2761901" y="6256478"/>
                <a:ext cx="261000" cy="300240"/>
              </p14:xfrm>
            </p:contentPart>
          </mc:Choice>
          <mc:Fallback>
            <p:pic>
              <p:nvPicPr>
                <p:cNvPr id="190" name="Ink 189">
                  <a:extLst>
                    <a:ext uri="{FF2B5EF4-FFF2-40B4-BE49-F238E27FC236}">
                      <a16:creationId xmlns:a16="http://schemas.microsoft.com/office/drawing/2014/main" id="{36888E79-99F0-483A-91F5-A9C295415617}"/>
                    </a:ext>
                  </a:extLst>
                </p:cNvPr>
                <p:cNvPicPr/>
                <p:nvPr/>
              </p:nvPicPr>
              <p:blipFill>
                <a:blip r:embed="rId309"/>
                <a:stretch>
                  <a:fillRect/>
                </a:stretch>
              </p:blipFill>
              <p:spPr>
                <a:xfrm>
                  <a:off x="2753261" y="6247838"/>
                  <a:ext cx="278640" cy="31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0">
              <p14:nvContentPartPr>
                <p14:cNvPr id="191" name="Ink 190">
                  <a:extLst>
                    <a:ext uri="{FF2B5EF4-FFF2-40B4-BE49-F238E27FC236}">
                      <a16:creationId xmlns:a16="http://schemas.microsoft.com/office/drawing/2014/main" id="{B2B59BD8-BAF0-49B6-BEF3-94C900CFB8FE}"/>
                    </a:ext>
                  </a:extLst>
                </p14:cNvPr>
                <p14:cNvContentPartPr/>
                <p14:nvPr/>
              </p14:nvContentPartPr>
              <p14:xfrm>
                <a:off x="2985461" y="6163598"/>
                <a:ext cx="215640" cy="380880"/>
              </p14:xfrm>
            </p:contentPart>
          </mc:Choice>
          <mc:Fallback>
            <p:pic>
              <p:nvPicPr>
                <p:cNvPr id="191" name="Ink 190">
                  <a:extLst>
                    <a:ext uri="{FF2B5EF4-FFF2-40B4-BE49-F238E27FC236}">
                      <a16:creationId xmlns:a16="http://schemas.microsoft.com/office/drawing/2014/main" id="{B2B59BD8-BAF0-49B6-BEF3-94C900CFB8FE}"/>
                    </a:ext>
                  </a:extLst>
                </p:cNvPr>
                <p:cNvPicPr/>
                <p:nvPr/>
              </p:nvPicPr>
              <p:blipFill>
                <a:blip r:embed="rId311"/>
                <a:stretch>
                  <a:fillRect/>
                </a:stretch>
              </p:blipFill>
              <p:spPr>
                <a:xfrm>
                  <a:off x="2976821" y="6154598"/>
                  <a:ext cx="233280" cy="39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2">
              <p14:nvContentPartPr>
                <p14:cNvPr id="192" name="Ink 191">
                  <a:extLst>
                    <a:ext uri="{FF2B5EF4-FFF2-40B4-BE49-F238E27FC236}">
                      <a16:creationId xmlns:a16="http://schemas.microsoft.com/office/drawing/2014/main" id="{ADD8BF67-7B61-4F2D-A690-E0F4AA72C29F}"/>
                    </a:ext>
                  </a:extLst>
                </p14:cNvPr>
                <p14:cNvContentPartPr/>
                <p14:nvPr/>
              </p14:nvContentPartPr>
              <p14:xfrm>
                <a:off x="3159701" y="6344678"/>
                <a:ext cx="145440" cy="196920"/>
              </p14:xfrm>
            </p:contentPart>
          </mc:Choice>
          <mc:Fallback>
            <p:pic>
              <p:nvPicPr>
                <p:cNvPr id="192" name="Ink 191">
                  <a:extLst>
                    <a:ext uri="{FF2B5EF4-FFF2-40B4-BE49-F238E27FC236}">
                      <a16:creationId xmlns:a16="http://schemas.microsoft.com/office/drawing/2014/main" id="{ADD8BF67-7B61-4F2D-A690-E0F4AA72C29F}"/>
                    </a:ext>
                  </a:extLst>
                </p:cNvPr>
                <p:cNvPicPr/>
                <p:nvPr/>
              </p:nvPicPr>
              <p:blipFill>
                <a:blip r:embed="rId313"/>
                <a:stretch>
                  <a:fillRect/>
                </a:stretch>
              </p:blipFill>
              <p:spPr>
                <a:xfrm>
                  <a:off x="3150701" y="6336038"/>
                  <a:ext cx="163080" cy="21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4">
              <p14:nvContentPartPr>
                <p14:cNvPr id="193" name="Ink 192">
                  <a:extLst>
                    <a:ext uri="{FF2B5EF4-FFF2-40B4-BE49-F238E27FC236}">
                      <a16:creationId xmlns:a16="http://schemas.microsoft.com/office/drawing/2014/main" id="{6385EB2B-FA53-4AEB-BA94-2018FDA13C42}"/>
                    </a:ext>
                  </a:extLst>
                </p14:cNvPr>
                <p14:cNvContentPartPr/>
                <p14:nvPr/>
              </p14:nvContentPartPr>
              <p14:xfrm>
                <a:off x="3317381" y="6349358"/>
                <a:ext cx="248400" cy="173520"/>
              </p14:xfrm>
            </p:contentPart>
          </mc:Choice>
          <mc:Fallback>
            <p:pic>
              <p:nvPicPr>
                <p:cNvPr id="193" name="Ink 192">
                  <a:extLst>
                    <a:ext uri="{FF2B5EF4-FFF2-40B4-BE49-F238E27FC236}">
                      <a16:creationId xmlns:a16="http://schemas.microsoft.com/office/drawing/2014/main" id="{6385EB2B-FA53-4AEB-BA94-2018FDA13C42}"/>
                    </a:ext>
                  </a:extLst>
                </p:cNvPr>
                <p:cNvPicPr/>
                <p:nvPr/>
              </p:nvPicPr>
              <p:blipFill>
                <a:blip r:embed="rId315"/>
                <a:stretch>
                  <a:fillRect/>
                </a:stretch>
              </p:blipFill>
              <p:spPr>
                <a:xfrm>
                  <a:off x="3308381" y="6340358"/>
                  <a:ext cx="266040" cy="19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6">
              <p14:nvContentPartPr>
                <p14:cNvPr id="194" name="Ink 193">
                  <a:extLst>
                    <a:ext uri="{FF2B5EF4-FFF2-40B4-BE49-F238E27FC236}">
                      <a16:creationId xmlns:a16="http://schemas.microsoft.com/office/drawing/2014/main" id="{C726288E-7258-46E4-861D-4755159B5629}"/>
                    </a:ext>
                  </a:extLst>
                </p14:cNvPr>
                <p14:cNvContentPartPr/>
                <p14:nvPr/>
              </p14:nvContentPartPr>
              <p14:xfrm>
                <a:off x="3554621" y="6240638"/>
                <a:ext cx="100080" cy="370800"/>
              </p14:xfrm>
            </p:contentPart>
          </mc:Choice>
          <mc:Fallback>
            <p:pic>
              <p:nvPicPr>
                <p:cNvPr id="194" name="Ink 193">
                  <a:extLst>
                    <a:ext uri="{FF2B5EF4-FFF2-40B4-BE49-F238E27FC236}">
                      <a16:creationId xmlns:a16="http://schemas.microsoft.com/office/drawing/2014/main" id="{C726288E-7258-46E4-861D-4755159B5629}"/>
                    </a:ext>
                  </a:extLst>
                </p:cNvPr>
                <p:cNvPicPr/>
                <p:nvPr/>
              </p:nvPicPr>
              <p:blipFill>
                <a:blip r:embed="rId317"/>
                <a:stretch>
                  <a:fillRect/>
                </a:stretch>
              </p:blipFill>
              <p:spPr>
                <a:xfrm>
                  <a:off x="3545621" y="6231998"/>
                  <a:ext cx="117720" cy="388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D0F5B403-E9CA-4B1F-B17B-796D59826749}"/>
              </a:ext>
            </a:extLst>
          </p:cNvPr>
          <p:cNvGrpSpPr/>
          <p:nvPr/>
        </p:nvGrpSpPr>
        <p:grpSpPr>
          <a:xfrm>
            <a:off x="3893741" y="6048038"/>
            <a:ext cx="4012200" cy="616680"/>
            <a:chOff x="3893741" y="6048038"/>
            <a:chExt cx="4012200" cy="616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18">
              <p14:nvContentPartPr>
                <p14:cNvPr id="195" name="Ink 194">
                  <a:extLst>
                    <a:ext uri="{FF2B5EF4-FFF2-40B4-BE49-F238E27FC236}">
                      <a16:creationId xmlns:a16="http://schemas.microsoft.com/office/drawing/2014/main" id="{C0714D9C-4B92-47C1-9B10-273E3DE8CDF7}"/>
                    </a:ext>
                  </a:extLst>
                </p14:cNvPr>
                <p14:cNvContentPartPr/>
                <p14:nvPr/>
              </p14:nvContentPartPr>
              <p14:xfrm>
                <a:off x="3893741" y="6213998"/>
                <a:ext cx="227160" cy="406800"/>
              </p14:xfrm>
            </p:contentPart>
          </mc:Choice>
          <mc:Fallback>
            <p:pic>
              <p:nvPicPr>
                <p:cNvPr id="195" name="Ink 194">
                  <a:extLst>
                    <a:ext uri="{FF2B5EF4-FFF2-40B4-BE49-F238E27FC236}">
                      <a16:creationId xmlns:a16="http://schemas.microsoft.com/office/drawing/2014/main" id="{C0714D9C-4B92-47C1-9B10-273E3DE8CDF7}"/>
                    </a:ext>
                  </a:extLst>
                </p:cNvPr>
                <p:cNvPicPr/>
                <p:nvPr/>
              </p:nvPicPr>
              <p:blipFill>
                <a:blip r:embed="rId319"/>
                <a:stretch>
                  <a:fillRect/>
                </a:stretch>
              </p:blipFill>
              <p:spPr>
                <a:xfrm>
                  <a:off x="3884741" y="6205358"/>
                  <a:ext cx="244800" cy="42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0">
              <p14:nvContentPartPr>
                <p14:cNvPr id="197" name="Ink 196">
                  <a:extLst>
                    <a:ext uri="{FF2B5EF4-FFF2-40B4-BE49-F238E27FC236}">
                      <a16:creationId xmlns:a16="http://schemas.microsoft.com/office/drawing/2014/main" id="{01367DF5-A932-4A6A-8FFA-B4FB45B21BAF}"/>
                    </a:ext>
                  </a:extLst>
                </p14:cNvPr>
                <p14:cNvContentPartPr/>
                <p14:nvPr/>
              </p14:nvContentPartPr>
              <p14:xfrm>
                <a:off x="4228181" y="6187358"/>
                <a:ext cx="437400" cy="477360"/>
              </p14:xfrm>
            </p:contentPart>
          </mc:Choice>
          <mc:Fallback>
            <p:pic>
              <p:nvPicPr>
                <p:cNvPr id="197" name="Ink 196">
                  <a:extLst>
                    <a:ext uri="{FF2B5EF4-FFF2-40B4-BE49-F238E27FC236}">
                      <a16:creationId xmlns:a16="http://schemas.microsoft.com/office/drawing/2014/main" id="{01367DF5-A932-4A6A-8FFA-B4FB45B21BAF}"/>
                    </a:ext>
                  </a:extLst>
                </p:cNvPr>
                <p:cNvPicPr/>
                <p:nvPr/>
              </p:nvPicPr>
              <p:blipFill>
                <a:blip r:embed="rId321"/>
                <a:stretch>
                  <a:fillRect/>
                </a:stretch>
              </p:blipFill>
              <p:spPr>
                <a:xfrm>
                  <a:off x="4219541" y="6178358"/>
                  <a:ext cx="455040" cy="49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2">
              <p14:nvContentPartPr>
                <p14:cNvPr id="199" name="Ink 198">
                  <a:extLst>
                    <a:ext uri="{FF2B5EF4-FFF2-40B4-BE49-F238E27FC236}">
                      <a16:creationId xmlns:a16="http://schemas.microsoft.com/office/drawing/2014/main" id="{225F03BE-6083-472A-9212-BA60628D470E}"/>
                    </a:ext>
                  </a:extLst>
                </p14:cNvPr>
                <p14:cNvContentPartPr/>
                <p14:nvPr/>
              </p14:nvContentPartPr>
              <p14:xfrm>
                <a:off x="4801301" y="6096998"/>
                <a:ext cx="131760" cy="451800"/>
              </p14:xfrm>
            </p:contentPart>
          </mc:Choice>
          <mc:Fallback>
            <p:pic>
              <p:nvPicPr>
                <p:cNvPr id="199" name="Ink 198">
                  <a:extLst>
                    <a:ext uri="{FF2B5EF4-FFF2-40B4-BE49-F238E27FC236}">
                      <a16:creationId xmlns:a16="http://schemas.microsoft.com/office/drawing/2014/main" id="{225F03BE-6083-472A-9212-BA60628D470E}"/>
                    </a:ext>
                  </a:extLst>
                </p:cNvPr>
                <p:cNvPicPr/>
                <p:nvPr/>
              </p:nvPicPr>
              <p:blipFill>
                <a:blip r:embed="rId323"/>
                <a:stretch>
                  <a:fillRect/>
                </a:stretch>
              </p:blipFill>
              <p:spPr>
                <a:xfrm>
                  <a:off x="4792661" y="6087998"/>
                  <a:ext cx="149400" cy="46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4">
              <p14:nvContentPartPr>
                <p14:cNvPr id="200" name="Ink 199">
                  <a:extLst>
                    <a:ext uri="{FF2B5EF4-FFF2-40B4-BE49-F238E27FC236}">
                      <a16:creationId xmlns:a16="http://schemas.microsoft.com/office/drawing/2014/main" id="{5675215B-7DB7-43C0-BD45-FA6D91EC19D6}"/>
                    </a:ext>
                  </a:extLst>
                </p14:cNvPr>
                <p14:cNvContentPartPr/>
                <p14:nvPr/>
              </p14:nvContentPartPr>
              <p14:xfrm>
                <a:off x="5056901" y="6140918"/>
                <a:ext cx="97560" cy="302400"/>
              </p14:xfrm>
            </p:contentPart>
          </mc:Choice>
          <mc:Fallback>
            <p:pic>
              <p:nvPicPr>
                <p:cNvPr id="200" name="Ink 199">
                  <a:extLst>
                    <a:ext uri="{FF2B5EF4-FFF2-40B4-BE49-F238E27FC236}">
                      <a16:creationId xmlns:a16="http://schemas.microsoft.com/office/drawing/2014/main" id="{5675215B-7DB7-43C0-BD45-FA6D91EC19D6}"/>
                    </a:ext>
                  </a:extLst>
                </p:cNvPr>
                <p:cNvPicPr/>
                <p:nvPr/>
              </p:nvPicPr>
              <p:blipFill>
                <a:blip r:embed="rId325"/>
                <a:stretch>
                  <a:fillRect/>
                </a:stretch>
              </p:blipFill>
              <p:spPr>
                <a:xfrm>
                  <a:off x="5048261" y="6131918"/>
                  <a:ext cx="115200" cy="32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6">
              <p14:nvContentPartPr>
                <p14:cNvPr id="201" name="Ink 200">
                  <a:extLst>
                    <a:ext uri="{FF2B5EF4-FFF2-40B4-BE49-F238E27FC236}">
                      <a16:creationId xmlns:a16="http://schemas.microsoft.com/office/drawing/2014/main" id="{A4A373F1-D671-4201-A973-759C39E4B573}"/>
                    </a:ext>
                  </a:extLst>
                </p14:cNvPr>
                <p14:cNvContentPartPr/>
                <p14:nvPr/>
              </p14:nvContentPartPr>
              <p14:xfrm>
                <a:off x="5112701" y="6153518"/>
                <a:ext cx="149040" cy="229680"/>
              </p14:xfrm>
            </p:contentPart>
          </mc:Choice>
          <mc:Fallback>
            <p:pic>
              <p:nvPicPr>
                <p:cNvPr id="201" name="Ink 200">
                  <a:extLst>
                    <a:ext uri="{FF2B5EF4-FFF2-40B4-BE49-F238E27FC236}">
                      <a16:creationId xmlns:a16="http://schemas.microsoft.com/office/drawing/2014/main" id="{A4A373F1-D671-4201-A973-759C39E4B573}"/>
                    </a:ext>
                  </a:extLst>
                </p:cNvPr>
                <p:cNvPicPr/>
                <p:nvPr/>
              </p:nvPicPr>
              <p:blipFill>
                <a:blip r:embed="rId327"/>
                <a:stretch>
                  <a:fillRect/>
                </a:stretch>
              </p:blipFill>
              <p:spPr>
                <a:xfrm>
                  <a:off x="5104061" y="6144518"/>
                  <a:ext cx="166680" cy="24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8">
              <p14:nvContentPartPr>
                <p14:cNvPr id="202" name="Ink 201">
                  <a:extLst>
                    <a:ext uri="{FF2B5EF4-FFF2-40B4-BE49-F238E27FC236}">
                      <a16:creationId xmlns:a16="http://schemas.microsoft.com/office/drawing/2014/main" id="{5ADB7EC3-3A83-4D82-83F7-BE2789CEE018}"/>
                    </a:ext>
                  </a:extLst>
                </p14:cNvPr>
                <p14:cNvContentPartPr/>
                <p14:nvPr/>
              </p14:nvContentPartPr>
              <p14:xfrm>
                <a:off x="5248781" y="6350078"/>
                <a:ext cx="193680" cy="201960"/>
              </p14:xfrm>
            </p:contentPart>
          </mc:Choice>
          <mc:Fallback>
            <p:pic>
              <p:nvPicPr>
                <p:cNvPr id="202" name="Ink 201">
                  <a:extLst>
                    <a:ext uri="{FF2B5EF4-FFF2-40B4-BE49-F238E27FC236}">
                      <a16:creationId xmlns:a16="http://schemas.microsoft.com/office/drawing/2014/main" id="{5ADB7EC3-3A83-4D82-83F7-BE2789CEE018}"/>
                    </a:ext>
                  </a:extLst>
                </p:cNvPr>
                <p:cNvPicPr/>
                <p:nvPr/>
              </p:nvPicPr>
              <p:blipFill>
                <a:blip r:embed="rId329"/>
                <a:stretch>
                  <a:fillRect/>
                </a:stretch>
              </p:blipFill>
              <p:spPr>
                <a:xfrm>
                  <a:off x="5239781" y="6341078"/>
                  <a:ext cx="211320" cy="21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0">
              <p14:nvContentPartPr>
                <p14:cNvPr id="203" name="Ink 202">
                  <a:extLst>
                    <a:ext uri="{FF2B5EF4-FFF2-40B4-BE49-F238E27FC236}">
                      <a16:creationId xmlns:a16="http://schemas.microsoft.com/office/drawing/2014/main" id="{B08ABCD5-1679-4ED8-A664-C9D2CE814F64}"/>
                    </a:ext>
                  </a:extLst>
                </p14:cNvPr>
                <p14:cNvContentPartPr/>
                <p14:nvPr/>
              </p14:nvContentPartPr>
              <p14:xfrm>
                <a:off x="5514101" y="6168998"/>
                <a:ext cx="180000" cy="213840"/>
              </p14:xfrm>
            </p:contentPart>
          </mc:Choice>
          <mc:Fallback>
            <p:pic>
              <p:nvPicPr>
                <p:cNvPr id="203" name="Ink 202">
                  <a:extLst>
                    <a:ext uri="{FF2B5EF4-FFF2-40B4-BE49-F238E27FC236}">
                      <a16:creationId xmlns:a16="http://schemas.microsoft.com/office/drawing/2014/main" id="{B08ABCD5-1679-4ED8-A664-C9D2CE814F64}"/>
                    </a:ext>
                  </a:extLst>
                </p:cNvPr>
                <p:cNvPicPr/>
                <p:nvPr/>
              </p:nvPicPr>
              <p:blipFill>
                <a:blip r:embed="rId331"/>
                <a:stretch>
                  <a:fillRect/>
                </a:stretch>
              </p:blipFill>
              <p:spPr>
                <a:xfrm>
                  <a:off x="5505101" y="6160358"/>
                  <a:ext cx="197640" cy="23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2">
              <p14:nvContentPartPr>
                <p14:cNvPr id="204" name="Ink 203">
                  <a:extLst>
                    <a:ext uri="{FF2B5EF4-FFF2-40B4-BE49-F238E27FC236}">
                      <a16:creationId xmlns:a16="http://schemas.microsoft.com/office/drawing/2014/main" id="{69A3F252-7F84-40C5-8D50-E91E90768A79}"/>
                    </a:ext>
                  </a:extLst>
                </p14:cNvPr>
                <p14:cNvContentPartPr/>
                <p14:nvPr/>
              </p14:nvContentPartPr>
              <p14:xfrm>
                <a:off x="5644061" y="6440798"/>
                <a:ext cx="82440" cy="196200"/>
              </p14:xfrm>
            </p:contentPart>
          </mc:Choice>
          <mc:Fallback>
            <p:pic>
              <p:nvPicPr>
                <p:cNvPr id="204" name="Ink 203">
                  <a:extLst>
                    <a:ext uri="{FF2B5EF4-FFF2-40B4-BE49-F238E27FC236}">
                      <a16:creationId xmlns:a16="http://schemas.microsoft.com/office/drawing/2014/main" id="{69A3F252-7F84-40C5-8D50-E91E90768A79}"/>
                    </a:ext>
                  </a:extLst>
                </p:cNvPr>
                <p:cNvPicPr/>
                <p:nvPr/>
              </p:nvPicPr>
              <p:blipFill>
                <a:blip r:embed="rId333"/>
                <a:stretch>
                  <a:fillRect/>
                </a:stretch>
              </p:blipFill>
              <p:spPr>
                <a:xfrm>
                  <a:off x="5635061" y="6432158"/>
                  <a:ext cx="100080" cy="21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4">
              <p14:nvContentPartPr>
                <p14:cNvPr id="205" name="Ink 204">
                  <a:extLst>
                    <a:ext uri="{FF2B5EF4-FFF2-40B4-BE49-F238E27FC236}">
                      <a16:creationId xmlns:a16="http://schemas.microsoft.com/office/drawing/2014/main" id="{0C60FF3C-D144-4889-A176-ADDCE3C6D6BD}"/>
                    </a:ext>
                  </a:extLst>
                </p14:cNvPr>
                <p14:cNvContentPartPr/>
                <p14:nvPr/>
              </p14:nvContentPartPr>
              <p14:xfrm>
                <a:off x="5815061" y="6120398"/>
                <a:ext cx="160560" cy="263520"/>
              </p14:xfrm>
            </p:contentPart>
          </mc:Choice>
          <mc:Fallback>
            <p:pic>
              <p:nvPicPr>
                <p:cNvPr id="205" name="Ink 204">
                  <a:extLst>
                    <a:ext uri="{FF2B5EF4-FFF2-40B4-BE49-F238E27FC236}">
                      <a16:creationId xmlns:a16="http://schemas.microsoft.com/office/drawing/2014/main" id="{0C60FF3C-D144-4889-A176-ADDCE3C6D6BD}"/>
                    </a:ext>
                  </a:extLst>
                </p:cNvPr>
                <p:cNvPicPr/>
                <p:nvPr/>
              </p:nvPicPr>
              <p:blipFill>
                <a:blip r:embed="rId335"/>
                <a:stretch>
                  <a:fillRect/>
                </a:stretch>
              </p:blipFill>
              <p:spPr>
                <a:xfrm>
                  <a:off x="5806421" y="6111398"/>
                  <a:ext cx="178200" cy="28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6">
              <p14:nvContentPartPr>
                <p14:cNvPr id="206" name="Ink 205">
                  <a:extLst>
                    <a:ext uri="{FF2B5EF4-FFF2-40B4-BE49-F238E27FC236}">
                      <a16:creationId xmlns:a16="http://schemas.microsoft.com/office/drawing/2014/main" id="{A6D45A17-C8B8-40CC-8192-FEFBC0127DAE}"/>
                    </a:ext>
                  </a:extLst>
                </p14:cNvPr>
                <p14:cNvContentPartPr/>
                <p14:nvPr/>
              </p14:nvContentPartPr>
              <p14:xfrm>
                <a:off x="6022781" y="6345038"/>
                <a:ext cx="42480" cy="265320"/>
              </p14:xfrm>
            </p:contentPart>
          </mc:Choice>
          <mc:Fallback>
            <p:pic>
              <p:nvPicPr>
                <p:cNvPr id="206" name="Ink 205">
                  <a:extLst>
                    <a:ext uri="{FF2B5EF4-FFF2-40B4-BE49-F238E27FC236}">
                      <a16:creationId xmlns:a16="http://schemas.microsoft.com/office/drawing/2014/main" id="{A6D45A17-C8B8-40CC-8192-FEFBC0127DAE}"/>
                    </a:ext>
                  </a:extLst>
                </p:cNvPr>
                <p:cNvPicPr/>
                <p:nvPr/>
              </p:nvPicPr>
              <p:blipFill>
                <a:blip r:embed="rId337"/>
                <a:stretch>
                  <a:fillRect/>
                </a:stretch>
              </p:blipFill>
              <p:spPr>
                <a:xfrm>
                  <a:off x="6013781" y="6336038"/>
                  <a:ext cx="60120" cy="28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8">
              <p14:nvContentPartPr>
                <p14:cNvPr id="207" name="Ink 206">
                  <a:extLst>
                    <a:ext uri="{FF2B5EF4-FFF2-40B4-BE49-F238E27FC236}">
                      <a16:creationId xmlns:a16="http://schemas.microsoft.com/office/drawing/2014/main" id="{5735E8B4-4CBC-4EEB-BDCA-FC419A05005C}"/>
                    </a:ext>
                  </a:extLst>
                </p14:cNvPr>
                <p14:cNvContentPartPr/>
                <p14:nvPr/>
              </p14:nvContentPartPr>
              <p14:xfrm>
                <a:off x="6259661" y="6205358"/>
                <a:ext cx="167040" cy="360720"/>
              </p14:xfrm>
            </p:contentPart>
          </mc:Choice>
          <mc:Fallback>
            <p:pic>
              <p:nvPicPr>
                <p:cNvPr id="207" name="Ink 206">
                  <a:extLst>
                    <a:ext uri="{FF2B5EF4-FFF2-40B4-BE49-F238E27FC236}">
                      <a16:creationId xmlns:a16="http://schemas.microsoft.com/office/drawing/2014/main" id="{5735E8B4-4CBC-4EEB-BDCA-FC419A05005C}"/>
                    </a:ext>
                  </a:extLst>
                </p:cNvPr>
                <p:cNvPicPr/>
                <p:nvPr/>
              </p:nvPicPr>
              <p:blipFill>
                <a:blip r:embed="rId339"/>
                <a:stretch>
                  <a:fillRect/>
                </a:stretch>
              </p:blipFill>
              <p:spPr>
                <a:xfrm>
                  <a:off x="6250661" y="6196358"/>
                  <a:ext cx="184680" cy="37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0">
              <p14:nvContentPartPr>
                <p14:cNvPr id="208" name="Ink 207">
                  <a:extLst>
                    <a:ext uri="{FF2B5EF4-FFF2-40B4-BE49-F238E27FC236}">
                      <a16:creationId xmlns:a16="http://schemas.microsoft.com/office/drawing/2014/main" id="{F933518C-D951-48D4-AD3A-F66B5D828DB8}"/>
                    </a:ext>
                  </a:extLst>
                </p14:cNvPr>
                <p14:cNvContentPartPr/>
                <p14:nvPr/>
              </p14:nvContentPartPr>
              <p14:xfrm>
                <a:off x="6525341" y="6312998"/>
                <a:ext cx="129600" cy="16200"/>
              </p14:xfrm>
            </p:contentPart>
          </mc:Choice>
          <mc:Fallback>
            <p:pic>
              <p:nvPicPr>
                <p:cNvPr id="208" name="Ink 207">
                  <a:extLst>
                    <a:ext uri="{FF2B5EF4-FFF2-40B4-BE49-F238E27FC236}">
                      <a16:creationId xmlns:a16="http://schemas.microsoft.com/office/drawing/2014/main" id="{F933518C-D951-48D4-AD3A-F66B5D828DB8}"/>
                    </a:ext>
                  </a:extLst>
                </p:cNvPr>
                <p:cNvPicPr/>
                <p:nvPr/>
              </p:nvPicPr>
              <p:blipFill>
                <a:blip r:embed="rId341"/>
                <a:stretch>
                  <a:fillRect/>
                </a:stretch>
              </p:blipFill>
              <p:spPr>
                <a:xfrm>
                  <a:off x="6516701" y="6303998"/>
                  <a:ext cx="147240" cy="3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2">
              <p14:nvContentPartPr>
                <p14:cNvPr id="209" name="Ink 208">
                  <a:extLst>
                    <a:ext uri="{FF2B5EF4-FFF2-40B4-BE49-F238E27FC236}">
                      <a16:creationId xmlns:a16="http://schemas.microsoft.com/office/drawing/2014/main" id="{8CE22BEF-4CE8-4095-8C21-3DBA1AC383B4}"/>
                    </a:ext>
                  </a:extLst>
                </p14:cNvPr>
                <p14:cNvContentPartPr/>
                <p14:nvPr/>
              </p14:nvContentPartPr>
              <p14:xfrm>
                <a:off x="6455141" y="6391478"/>
                <a:ext cx="109440" cy="24120"/>
              </p14:xfrm>
            </p:contentPart>
          </mc:Choice>
          <mc:Fallback>
            <p:pic>
              <p:nvPicPr>
                <p:cNvPr id="209" name="Ink 208">
                  <a:extLst>
                    <a:ext uri="{FF2B5EF4-FFF2-40B4-BE49-F238E27FC236}">
                      <a16:creationId xmlns:a16="http://schemas.microsoft.com/office/drawing/2014/main" id="{8CE22BEF-4CE8-4095-8C21-3DBA1AC383B4}"/>
                    </a:ext>
                  </a:extLst>
                </p:cNvPr>
                <p:cNvPicPr/>
                <p:nvPr/>
              </p:nvPicPr>
              <p:blipFill>
                <a:blip r:embed="rId343"/>
                <a:stretch>
                  <a:fillRect/>
                </a:stretch>
              </p:blipFill>
              <p:spPr>
                <a:xfrm>
                  <a:off x="6446501" y="6382478"/>
                  <a:ext cx="127080" cy="4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4">
              <p14:nvContentPartPr>
                <p14:cNvPr id="210" name="Ink 209">
                  <a:extLst>
                    <a:ext uri="{FF2B5EF4-FFF2-40B4-BE49-F238E27FC236}">
                      <a16:creationId xmlns:a16="http://schemas.microsoft.com/office/drawing/2014/main" id="{22B80EF9-B43A-4806-B93A-EFCE539FB768}"/>
                    </a:ext>
                  </a:extLst>
                </p14:cNvPr>
                <p14:cNvContentPartPr/>
                <p14:nvPr/>
              </p14:nvContentPartPr>
              <p14:xfrm>
                <a:off x="6632621" y="6184118"/>
                <a:ext cx="262080" cy="281520"/>
              </p14:xfrm>
            </p:contentPart>
          </mc:Choice>
          <mc:Fallback>
            <p:pic>
              <p:nvPicPr>
                <p:cNvPr id="210" name="Ink 209">
                  <a:extLst>
                    <a:ext uri="{FF2B5EF4-FFF2-40B4-BE49-F238E27FC236}">
                      <a16:creationId xmlns:a16="http://schemas.microsoft.com/office/drawing/2014/main" id="{22B80EF9-B43A-4806-B93A-EFCE539FB768}"/>
                    </a:ext>
                  </a:extLst>
                </p:cNvPr>
                <p:cNvPicPr/>
                <p:nvPr/>
              </p:nvPicPr>
              <p:blipFill>
                <a:blip r:embed="rId345"/>
                <a:stretch>
                  <a:fillRect/>
                </a:stretch>
              </p:blipFill>
              <p:spPr>
                <a:xfrm>
                  <a:off x="6623621" y="6175478"/>
                  <a:ext cx="279720" cy="29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6">
              <p14:nvContentPartPr>
                <p14:cNvPr id="211" name="Ink 210">
                  <a:extLst>
                    <a:ext uri="{FF2B5EF4-FFF2-40B4-BE49-F238E27FC236}">
                      <a16:creationId xmlns:a16="http://schemas.microsoft.com/office/drawing/2014/main" id="{143CFAF4-63FB-4C2F-B0EC-11A070CB2DC2}"/>
                    </a:ext>
                  </a:extLst>
                </p14:cNvPr>
                <p14:cNvContentPartPr/>
                <p14:nvPr/>
              </p14:nvContentPartPr>
              <p14:xfrm>
                <a:off x="6986141" y="6258998"/>
                <a:ext cx="200160" cy="226800"/>
              </p14:xfrm>
            </p:contentPart>
          </mc:Choice>
          <mc:Fallback>
            <p:pic>
              <p:nvPicPr>
                <p:cNvPr id="211" name="Ink 210">
                  <a:extLst>
                    <a:ext uri="{FF2B5EF4-FFF2-40B4-BE49-F238E27FC236}">
                      <a16:creationId xmlns:a16="http://schemas.microsoft.com/office/drawing/2014/main" id="{143CFAF4-63FB-4C2F-B0EC-11A070CB2DC2}"/>
                    </a:ext>
                  </a:extLst>
                </p:cNvPr>
                <p:cNvPicPr/>
                <p:nvPr/>
              </p:nvPicPr>
              <p:blipFill>
                <a:blip r:embed="rId347"/>
                <a:stretch>
                  <a:fillRect/>
                </a:stretch>
              </p:blipFill>
              <p:spPr>
                <a:xfrm>
                  <a:off x="6977141" y="6249998"/>
                  <a:ext cx="217800" cy="24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8">
              <p14:nvContentPartPr>
                <p14:cNvPr id="212" name="Ink 211">
                  <a:extLst>
                    <a:ext uri="{FF2B5EF4-FFF2-40B4-BE49-F238E27FC236}">
                      <a16:creationId xmlns:a16="http://schemas.microsoft.com/office/drawing/2014/main" id="{B8A71C2E-2C37-4CDA-B188-3E446E802E0B}"/>
                    </a:ext>
                  </a:extLst>
                </p14:cNvPr>
                <p14:cNvContentPartPr/>
                <p14:nvPr/>
              </p14:nvContentPartPr>
              <p14:xfrm>
                <a:off x="7244981" y="6296078"/>
                <a:ext cx="115200" cy="142200"/>
              </p14:xfrm>
            </p:contentPart>
          </mc:Choice>
          <mc:Fallback>
            <p:pic>
              <p:nvPicPr>
                <p:cNvPr id="212" name="Ink 211">
                  <a:extLst>
                    <a:ext uri="{FF2B5EF4-FFF2-40B4-BE49-F238E27FC236}">
                      <a16:creationId xmlns:a16="http://schemas.microsoft.com/office/drawing/2014/main" id="{B8A71C2E-2C37-4CDA-B188-3E446E802E0B}"/>
                    </a:ext>
                  </a:extLst>
                </p:cNvPr>
                <p:cNvPicPr/>
                <p:nvPr/>
              </p:nvPicPr>
              <p:blipFill>
                <a:blip r:embed="rId349"/>
                <a:stretch>
                  <a:fillRect/>
                </a:stretch>
              </p:blipFill>
              <p:spPr>
                <a:xfrm>
                  <a:off x="7236341" y="6287438"/>
                  <a:ext cx="132840" cy="15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0">
              <p14:nvContentPartPr>
                <p14:cNvPr id="213" name="Ink 212">
                  <a:extLst>
                    <a:ext uri="{FF2B5EF4-FFF2-40B4-BE49-F238E27FC236}">
                      <a16:creationId xmlns:a16="http://schemas.microsoft.com/office/drawing/2014/main" id="{A7A69D34-4773-4412-BDA0-5529B1F10211}"/>
                    </a:ext>
                  </a:extLst>
                </p14:cNvPr>
                <p14:cNvContentPartPr/>
                <p14:nvPr/>
              </p14:nvContentPartPr>
              <p14:xfrm>
                <a:off x="7162181" y="6318758"/>
                <a:ext cx="173880" cy="178560"/>
              </p14:xfrm>
            </p:contentPart>
          </mc:Choice>
          <mc:Fallback>
            <p:pic>
              <p:nvPicPr>
                <p:cNvPr id="213" name="Ink 212">
                  <a:extLst>
                    <a:ext uri="{FF2B5EF4-FFF2-40B4-BE49-F238E27FC236}">
                      <a16:creationId xmlns:a16="http://schemas.microsoft.com/office/drawing/2014/main" id="{A7A69D34-4773-4412-BDA0-5529B1F10211}"/>
                    </a:ext>
                  </a:extLst>
                </p:cNvPr>
                <p:cNvPicPr/>
                <p:nvPr/>
              </p:nvPicPr>
              <p:blipFill>
                <a:blip r:embed="rId351"/>
                <a:stretch>
                  <a:fillRect/>
                </a:stretch>
              </p:blipFill>
              <p:spPr>
                <a:xfrm>
                  <a:off x="7153181" y="6310118"/>
                  <a:ext cx="191520" cy="19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2">
              <p14:nvContentPartPr>
                <p14:cNvPr id="214" name="Ink 213">
                  <a:extLst>
                    <a:ext uri="{FF2B5EF4-FFF2-40B4-BE49-F238E27FC236}">
                      <a16:creationId xmlns:a16="http://schemas.microsoft.com/office/drawing/2014/main" id="{E7AC8729-16A9-4331-95A5-C965CD4522AB}"/>
                    </a:ext>
                  </a:extLst>
                </p14:cNvPr>
                <p14:cNvContentPartPr/>
                <p14:nvPr/>
              </p14:nvContentPartPr>
              <p14:xfrm>
                <a:off x="7267661" y="6304718"/>
                <a:ext cx="365040" cy="166680"/>
              </p14:xfrm>
            </p:contentPart>
          </mc:Choice>
          <mc:Fallback>
            <p:pic>
              <p:nvPicPr>
                <p:cNvPr id="214" name="Ink 213">
                  <a:extLst>
                    <a:ext uri="{FF2B5EF4-FFF2-40B4-BE49-F238E27FC236}">
                      <a16:creationId xmlns:a16="http://schemas.microsoft.com/office/drawing/2014/main" id="{E7AC8729-16A9-4331-95A5-C965CD4522AB}"/>
                    </a:ext>
                  </a:extLst>
                </p:cNvPr>
                <p:cNvPicPr/>
                <p:nvPr/>
              </p:nvPicPr>
              <p:blipFill>
                <a:blip r:embed="rId353"/>
                <a:stretch>
                  <a:fillRect/>
                </a:stretch>
              </p:blipFill>
              <p:spPr>
                <a:xfrm>
                  <a:off x="7258661" y="6296078"/>
                  <a:ext cx="382680" cy="18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4">
              <p14:nvContentPartPr>
                <p14:cNvPr id="215" name="Ink 214">
                  <a:extLst>
                    <a:ext uri="{FF2B5EF4-FFF2-40B4-BE49-F238E27FC236}">
                      <a16:creationId xmlns:a16="http://schemas.microsoft.com/office/drawing/2014/main" id="{1CB18BB1-FE7C-4702-8970-66DC4AC98A75}"/>
                    </a:ext>
                  </a:extLst>
                </p14:cNvPr>
                <p14:cNvContentPartPr/>
                <p14:nvPr/>
              </p14:nvContentPartPr>
              <p14:xfrm>
                <a:off x="7762301" y="6048038"/>
                <a:ext cx="143640" cy="532800"/>
              </p14:xfrm>
            </p:contentPart>
          </mc:Choice>
          <mc:Fallback>
            <p:pic>
              <p:nvPicPr>
                <p:cNvPr id="215" name="Ink 214">
                  <a:extLst>
                    <a:ext uri="{FF2B5EF4-FFF2-40B4-BE49-F238E27FC236}">
                      <a16:creationId xmlns:a16="http://schemas.microsoft.com/office/drawing/2014/main" id="{1CB18BB1-FE7C-4702-8970-66DC4AC98A75}"/>
                    </a:ext>
                  </a:extLst>
                </p:cNvPr>
                <p:cNvPicPr/>
                <p:nvPr/>
              </p:nvPicPr>
              <p:blipFill>
                <a:blip r:embed="rId355"/>
                <a:stretch>
                  <a:fillRect/>
                </a:stretch>
              </p:blipFill>
              <p:spPr>
                <a:xfrm>
                  <a:off x="7753661" y="6039038"/>
                  <a:ext cx="161280" cy="550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5AA63E47-70FD-45F8-B0E5-CA9CE6017A70}"/>
              </a:ext>
            </a:extLst>
          </p:cNvPr>
          <p:cNvGrpSpPr/>
          <p:nvPr/>
        </p:nvGrpSpPr>
        <p:grpSpPr>
          <a:xfrm>
            <a:off x="8565461" y="6066758"/>
            <a:ext cx="1711080" cy="819360"/>
            <a:chOff x="8565461" y="6066758"/>
            <a:chExt cx="1711080" cy="819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56">
              <p14:nvContentPartPr>
                <p14:cNvPr id="217" name="Ink 216">
                  <a:extLst>
                    <a:ext uri="{FF2B5EF4-FFF2-40B4-BE49-F238E27FC236}">
                      <a16:creationId xmlns:a16="http://schemas.microsoft.com/office/drawing/2014/main" id="{5E0A54C0-F2FD-489B-B04A-9E4EC62B99B5}"/>
                    </a:ext>
                  </a:extLst>
                </p14:cNvPr>
                <p14:cNvContentPartPr/>
                <p14:nvPr/>
              </p14:nvContentPartPr>
              <p14:xfrm>
                <a:off x="8565461" y="6081158"/>
                <a:ext cx="319320" cy="804960"/>
              </p14:xfrm>
            </p:contentPart>
          </mc:Choice>
          <mc:Fallback>
            <p:pic>
              <p:nvPicPr>
                <p:cNvPr id="217" name="Ink 216">
                  <a:extLst>
                    <a:ext uri="{FF2B5EF4-FFF2-40B4-BE49-F238E27FC236}">
                      <a16:creationId xmlns:a16="http://schemas.microsoft.com/office/drawing/2014/main" id="{5E0A54C0-F2FD-489B-B04A-9E4EC62B99B5}"/>
                    </a:ext>
                  </a:extLst>
                </p:cNvPr>
                <p:cNvPicPr/>
                <p:nvPr/>
              </p:nvPicPr>
              <p:blipFill>
                <a:blip r:embed="rId357"/>
                <a:stretch>
                  <a:fillRect/>
                </a:stretch>
              </p:blipFill>
              <p:spPr>
                <a:xfrm>
                  <a:off x="8556821" y="6072518"/>
                  <a:ext cx="336960" cy="82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8">
              <p14:nvContentPartPr>
                <p14:cNvPr id="218" name="Ink 217">
                  <a:extLst>
                    <a:ext uri="{FF2B5EF4-FFF2-40B4-BE49-F238E27FC236}">
                      <a16:creationId xmlns:a16="http://schemas.microsoft.com/office/drawing/2014/main" id="{4E78FF12-6D36-4AF5-B69B-D1B7D586E209}"/>
                    </a:ext>
                  </a:extLst>
                </p14:cNvPr>
                <p14:cNvContentPartPr/>
                <p14:nvPr/>
              </p14:nvContentPartPr>
              <p14:xfrm>
                <a:off x="8737541" y="6282038"/>
                <a:ext cx="774360" cy="288720"/>
              </p14:xfrm>
            </p:contentPart>
          </mc:Choice>
          <mc:Fallback>
            <p:pic>
              <p:nvPicPr>
                <p:cNvPr id="218" name="Ink 217">
                  <a:extLst>
                    <a:ext uri="{FF2B5EF4-FFF2-40B4-BE49-F238E27FC236}">
                      <a16:creationId xmlns:a16="http://schemas.microsoft.com/office/drawing/2014/main" id="{4E78FF12-6D36-4AF5-B69B-D1B7D586E209}"/>
                    </a:ext>
                  </a:extLst>
                </p:cNvPr>
                <p:cNvPicPr/>
                <p:nvPr/>
              </p:nvPicPr>
              <p:blipFill>
                <a:blip r:embed="rId359"/>
                <a:stretch>
                  <a:fillRect/>
                </a:stretch>
              </p:blipFill>
              <p:spPr>
                <a:xfrm>
                  <a:off x="8728541" y="6273398"/>
                  <a:ext cx="792000" cy="30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0">
              <p14:nvContentPartPr>
                <p14:cNvPr id="219" name="Ink 218">
                  <a:extLst>
                    <a:ext uri="{FF2B5EF4-FFF2-40B4-BE49-F238E27FC236}">
                      <a16:creationId xmlns:a16="http://schemas.microsoft.com/office/drawing/2014/main" id="{E6DD8B71-6D0B-4AC7-9B93-3B2C85573D81}"/>
                    </a:ext>
                  </a:extLst>
                </p14:cNvPr>
                <p14:cNvContentPartPr/>
                <p14:nvPr/>
              </p14:nvContentPartPr>
              <p14:xfrm>
                <a:off x="9724301" y="6066758"/>
                <a:ext cx="360" cy="360"/>
              </p14:xfrm>
            </p:contentPart>
          </mc:Choice>
          <mc:Fallback>
            <p:pic>
              <p:nvPicPr>
                <p:cNvPr id="219" name="Ink 218">
                  <a:extLst>
                    <a:ext uri="{FF2B5EF4-FFF2-40B4-BE49-F238E27FC236}">
                      <a16:creationId xmlns:a16="http://schemas.microsoft.com/office/drawing/2014/main" id="{E6DD8B71-6D0B-4AC7-9B93-3B2C85573D81}"/>
                    </a:ext>
                  </a:extLst>
                </p:cNvPr>
                <p:cNvPicPr/>
                <p:nvPr/>
              </p:nvPicPr>
              <p:blipFill>
                <a:blip r:embed="rId361"/>
                <a:stretch>
                  <a:fillRect/>
                </a:stretch>
              </p:blipFill>
              <p:spPr>
                <a:xfrm>
                  <a:off x="9715661" y="6057758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2">
              <p14:nvContentPartPr>
                <p14:cNvPr id="220" name="Ink 219">
                  <a:extLst>
                    <a:ext uri="{FF2B5EF4-FFF2-40B4-BE49-F238E27FC236}">
                      <a16:creationId xmlns:a16="http://schemas.microsoft.com/office/drawing/2014/main" id="{9AC58A76-884B-4A32-B339-6A435E6E666A}"/>
                    </a:ext>
                  </a:extLst>
                </p14:cNvPr>
                <p14:cNvContentPartPr/>
                <p14:nvPr/>
              </p14:nvContentPartPr>
              <p14:xfrm>
                <a:off x="9563741" y="6287438"/>
                <a:ext cx="712800" cy="231840"/>
              </p14:xfrm>
            </p:contentPart>
          </mc:Choice>
          <mc:Fallback>
            <p:pic>
              <p:nvPicPr>
                <p:cNvPr id="220" name="Ink 219">
                  <a:extLst>
                    <a:ext uri="{FF2B5EF4-FFF2-40B4-BE49-F238E27FC236}">
                      <a16:creationId xmlns:a16="http://schemas.microsoft.com/office/drawing/2014/main" id="{9AC58A76-884B-4A32-B339-6A435E6E666A}"/>
                    </a:ext>
                  </a:extLst>
                </p:cNvPr>
                <p:cNvPicPr/>
                <p:nvPr/>
              </p:nvPicPr>
              <p:blipFill>
                <a:blip r:embed="rId363"/>
                <a:stretch>
                  <a:fillRect/>
                </a:stretch>
              </p:blipFill>
              <p:spPr>
                <a:xfrm>
                  <a:off x="9555101" y="6278798"/>
                  <a:ext cx="730440" cy="24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4">
              <p14:nvContentPartPr>
                <p14:cNvPr id="221" name="Ink 220">
                  <a:extLst>
                    <a:ext uri="{FF2B5EF4-FFF2-40B4-BE49-F238E27FC236}">
                      <a16:creationId xmlns:a16="http://schemas.microsoft.com/office/drawing/2014/main" id="{3CF398B8-7B17-4CBB-836B-F34CB3BA2264}"/>
                    </a:ext>
                  </a:extLst>
                </p14:cNvPr>
                <p14:cNvContentPartPr/>
                <p14:nvPr/>
              </p14:nvContentPartPr>
              <p14:xfrm>
                <a:off x="9388421" y="6217238"/>
                <a:ext cx="360" cy="360"/>
              </p14:xfrm>
            </p:contentPart>
          </mc:Choice>
          <mc:Fallback>
            <p:pic>
              <p:nvPicPr>
                <p:cNvPr id="221" name="Ink 220">
                  <a:extLst>
                    <a:ext uri="{FF2B5EF4-FFF2-40B4-BE49-F238E27FC236}">
                      <a16:creationId xmlns:a16="http://schemas.microsoft.com/office/drawing/2014/main" id="{3CF398B8-7B17-4CBB-836B-F34CB3BA2264}"/>
                    </a:ext>
                  </a:extLst>
                </p:cNvPr>
                <p:cNvPicPr/>
                <p:nvPr/>
              </p:nvPicPr>
              <p:blipFill>
                <a:blip r:embed="rId361"/>
                <a:stretch>
                  <a:fillRect/>
                </a:stretch>
              </p:blipFill>
              <p:spPr>
                <a:xfrm>
                  <a:off x="9379781" y="6208598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40289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006AF-C1FA-4484-B53E-317D6656B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Dipendenza</a:t>
            </a:r>
            <a:r>
              <a:rPr lang="en-US" dirty="0"/>
              <a:t> di </a:t>
            </a:r>
            <a:r>
              <a:rPr lang="en-US" dirty="0">
                <a:latin typeface="Symbol" panose="05050102010706020507" pitchFamily="18" charset="2"/>
              </a:rPr>
              <a:t>m</a:t>
            </a:r>
            <a:r>
              <a:rPr lang="en-US" dirty="0"/>
              <a:t> da T a p cost</a:t>
            </a:r>
            <a:endParaRPr lang="en-15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916A58E-D565-4CE4-81E4-0DB226A7D9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sz="2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ar-AE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ar-AE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𝜕𝜇</m:t>
                                  </m:r>
                                </m:num>
                                <m:den>
                                  <m:r>
                                    <a:rPr lang="ar-AE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ar-AE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ar-AE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ar-AE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ar-AE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ar-AE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T= 273,15 K</a:t>
                </a:r>
              </a:p>
              <a:p>
                <a:pPr marL="0" indent="0">
                  <a:buNone/>
                </a:pPr>
                <a:endParaRPr lang="ar-AE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T2=268 K</a:t>
                </a:r>
              </a:p>
              <a:p>
                <a:endParaRPr lang="en-15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916A58E-D565-4CE4-81E4-0DB226A7D9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150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9" name="Group 68">
            <a:extLst>
              <a:ext uri="{FF2B5EF4-FFF2-40B4-BE49-F238E27FC236}">
                <a16:creationId xmlns:a16="http://schemas.microsoft.com/office/drawing/2014/main" id="{6CF6726D-A9FB-48DE-B7CB-D866C51D34BE}"/>
              </a:ext>
            </a:extLst>
          </p:cNvPr>
          <p:cNvGrpSpPr/>
          <p:nvPr/>
        </p:nvGrpSpPr>
        <p:grpSpPr>
          <a:xfrm>
            <a:off x="5249141" y="3295118"/>
            <a:ext cx="6652080" cy="1269000"/>
            <a:chOff x="5249141" y="3295118"/>
            <a:chExt cx="6652080" cy="1269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8F2EE9C9-4AED-4EF9-AA58-9721E03F6EEF}"/>
                    </a:ext>
                  </a:extLst>
                </p14:cNvPr>
                <p14:cNvContentPartPr/>
                <p14:nvPr/>
              </p14:nvContentPartPr>
              <p14:xfrm>
                <a:off x="5249141" y="3534158"/>
                <a:ext cx="207000" cy="33660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8F2EE9C9-4AED-4EF9-AA58-9721E03F6EEF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5240501" y="3525158"/>
                  <a:ext cx="224640" cy="35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B2C6DAEA-2CA5-4F10-8180-F583B34BE9AC}"/>
                    </a:ext>
                  </a:extLst>
                </p14:cNvPr>
                <p14:cNvContentPartPr/>
                <p14:nvPr/>
              </p14:nvContentPartPr>
              <p14:xfrm>
                <a:off x="5558741" y="3849158"/>
                <a:ext cx="47160" cy="9072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B2C6DAEA-2CA5-4F10-8180-F583B34BE9AC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5549741" y="3840518"/>
                  <a:ext cx="64800" cy="10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AE4FD2EF-FC02-430F-A2FF-17F7958AC771}"/>
                    </a:ext>
                  </a:extLst>
                </p14:cNvPr>
                <p14:cNvContentPartPr/>
                <p14:nvPr/>
              </p14:nvContentPartPr>
              <p14:xfrm>
                <a:off x="5834141" y="3592838"/>
                <a:ext cx="254520" cy="30096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AE4FD2EF-FC02-430F-A2FF-17F7958AC771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825501" y="3584198"/>
                  <a:ext cx="272160" cy="31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D0D78C46-10FA-4295-8540-A91FFD9FF6AC}"/>
                    </a:ext>
                  </a:extLst>
                </p14:cNvPr>
                <p14:cNvContentPartPr/>
                <p14:nvPr/>
              </p14:nvContentPartPr>
              <p14:xfrm>
                <a:off x="6148421" y="3607598"/>
                <a:ext cx="225720" cy="28044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D0D78C46-10FA-4295-8540-A91FFD9FF6AC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139421" y="3598598"/>
                  <a:ext cx="243360" cy="29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583D57DD-B05F-498A-A71C-C6ADE43997BF}"/>
                    </a:ext>
                  </a:extLst>
                </p14:cNvPr>
                <p14:cNvContentPartPr/>
                <p14:nvPr/>
              </p14:nvContentPartPr>
              <p14:xfrm>
                <a:off x="6454421" y="3486278"/>
                <a:ext cx="240120" cy="37008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583D57DD-B05F-498A-A71C-C6ADE43997BF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6445781" y="3477638"/>
                  <a:ext cx="257760" cy="38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45D81AF6-F435-4839-8F57-8D6CCC43F1AC}"/>
                    </a:ext>
                  </a:extLst>
                </p14:cNvPr>
                <p14:cNvContentPartPr/>
                <p14:nvPr/>
              </p14:nvContentPartPr>
              <p14:xfrm>
                <a:off x="6829181" y="3295118"/>
                <a:ext cx="315360" cy="47052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45D81AF6-F435-4839-8F57-8D6CCC43F1AC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6820181" y="3286118"/>
                  <a:ext cx="333000" cy="48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830E7F21-DD72-489E-93C1-87B36DF75DBE}"/>
                    </a:ext>
                  </a:extLst>
                </p14:cNvPr>
                <p14:cNvContentPartPr/>
                <p14:nvPr/>
              </p14:nvContentPartPr>
              <p14:xfrm>
                <a:off x="6963821" y="3372518"/>
                <a:ext cx="266400" cy="53640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830E7F21-DD72-489E-93C1-87B36DF75DBE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6954821" y="3363878"/>
                  <a:ext cx="284040" cy="55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3226C506-2441-4AC4-A9F2-421CA858A1FD}"/>
                    </a:ext>
                  </a:extLst>
                </p14:cNvPr>
                <p14:cNvContentPartPr/>
                <p14:nvPr/>
              </p14:nvContentPartPr>
              <p14:xfrm>
                <a:off x="7351181" y="3535598"/>
                <a:ext cx="689760" cy="26928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3226C506-2441-4AC4-A9F2-421CA858A1FD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7342181" y="3526958"/>
                  <a:ext cx="707400" cy="28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636D21F1-4B2D-480A-A730-E34065465109}"/>
                    </a:ext>
                  </a:extLst>
                </p14:cNvPr>
                <p14:cNvContentPartPr/>
                <p14:nvPr/>
              </p14:nvContentPartPr>
              <p14:xfrm>
                <a:off x="8050661" y="3331838"/>
                <a:ext cx="211680" cy="39780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636D21F1-4B2D-480A-A730-E34065465109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8041661" y="3323198"/>
                  <a:ext cx="229320" cy="41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265D8F70-C098-4B44-898D-E0084802FE59}"/>
                    </a:ext>
                  </a:extLst>
                </p14:cNvPr>
                <p14:cNvContentPartPr/>
                <p14:nvPr/>
              </p14:nvContentPartPr>
              <p14:xfrm>
                <a:off x="8352701" y="3421118"/>
                <a:ext cx="140400" cy="1404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265D8F70-C098-4B44-898D-E0084802FE59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8343701" y="3412118"/>
                  <a:ext cx="158040" cy="3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B981AB90-A465-457A-A30D-644F2BC5A686}"/>
                    </a:ext>
                  </a:extLst>
                </p14:cNvPr>
                <p14:cNvContentPartPr/>
                <p14:nvPr/>
              </p14:nvContentPartPr>
              <p14:xfrm>
                <a:off x="8561141" y="3329318"/>
                <a:ext cx="22320" cy="16596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B981AB90-A465-457A-A30D-644F2BC5A686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8552141" y="3320318"/>
                  <a:ext cx="39960" cy="18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04F464D7-4611-434E-89FC-AB8AEED3E407}"/>
                    </a:ext>
                  </a:extLst>
                </p14:cNvPr>
                <p14:cNvContentPartPr/>
                <p14:nvPr/>
              </p14:nvContentPartPr>
              <p14:xfrm>
                <a:off x="5363621" y="3998558"/>
                <a:ext cx="2575800" cy="16164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04F464D7-4611-434E-89FC-AB8AEED3E407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5354621" y="3989918"/>
                  <a:ext cx="2593440" cy="17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99AC0534-9387-477A-8B17-BC4941F13410}"/>
                    </a:ext>
                  </a:extLst>
                </p14:cNvPr>
                <p14:cNvContentPartPr/>
                <p14:nvPr/>
              </p14:nvContentPartPr>
              <p14:xfrm>
                <a:off x="6008021" y="4231838"/>
                <a:ext cx="283320" cy="32148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99AC0534-9387-477A-8B17-BC4941F13410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999021" y="4222838"/>
                  <a:ext cx="300960" cy="33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23EC5220-B5E0-453D-A03A-30D3AE71381C}"/>
                    </a:ext>
                  </a:extLst>
                </p14:cNvPr>
                <p14:cNvContentPartPr/>
                <p14:nvPr/>
              </p14:nvContentPartPr>
              <p14:xfrm>
                <a:off x="6298901" y="4259558"/>
                <a:ext cx="210600" cy="30456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23EC5220-B5E0-453D-A03A-30D3AE71381C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6289901" y="4250558"/>
                  <a:ext cx="228240" cy="32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15FFD549-C7C8-43A7-9DBA-2BEDA99C0A9D}"/>
                    </a:ext>
                  </a:extLst>
                </p14:cNvPr>
                <p14:cNvContentPartPr/>
                <p14:nvPr/>
              </p14:nvContentPartPr>
              <p14:xfrm>
                <a:off x="6547661" y="4231478"/>
                <a:ext cx="254880" cy="30924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15FFD549-C7C8-43A7-9DBA-2BEDA99C0A9D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6538661" y="4222838"/>
                  <a:ext cx="272520" cy="32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99D6EE93-63C0-463F-BBCF-360273B01DAA}"/>
                    </a:ext>
                  </a:extLst>
                </p14:cNvPr>
                <p14:cNvContentPartPr/>
                <p14:nvPr/>
              </p14:nvContentPartPr>
              <p14:xfrm>
                <a:off x="6813701" y="4499678"/>
                <a:ext cx="35640" cy="5364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99D6EE93-63C0-463F-BBCF-360273B01DAA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6804701" y="4490678"/>
                  <a:ext cx="53280" cy="7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1A649FB5-0B50-44C3-887B-C67404065F4C}"/>
                    </a:ext>
                  </a:extLst>
                </p14:cNvPr>
                <p14:cNvContentPartPr/>
                <p14:nvPr/>
              </p14:nvContentPartPr>
              <p14:xfrm>
                <a:off x="6963821" y="4204478"/>
                <a:ext cx="166680" cy="29844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1A649FB5-0B50-44C3-887B-C67404065F4C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6954821" y="4195838"/>
                  <a:ext cx="184320" cy="31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D0D66B38-3F4E-44E2-90F3-259059907DC5}"/>
                    </a:ext>
                  </a:extLst>
                </p14:cNvPr>
                <p14:cNvContentPartPr/>
                <p14:nvPr/>
              </p14:nvContentPartPr>
              <p14:xfrm>
                <a:off x="7167581" y="4204478"/>
                <a:ext cx="238320" cy="29808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D0D66B38-3F4E-44E2-90F3-259059907DC5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7158581" y="4195478"/>
                  <a:ext cx="255960" cy="31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3E2C3B3F-8AAD-4EFB-8B81-F6F0D55B64D6}"/>
                    </a:ext>
                  </a:extLst>
                </p14:cNvPr>
                <p14:cNvContentPartPr/>
                <p14:nvPr/>
              </p14:nvContentPartPr>
              <p14:xfrm>
                <a:off x="7580501" y="4138598"/>
                <a:ext cx="367920" cy="34524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3E2C3B3F-8AAD-4EFB-8B81-F6F0D55B64D6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7571861" y="4129598"/>
                  <a:ext cx="385560" cy="36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682BD498-E993-4AE4-BA6D-7C88668E4721}"/>
                    </a:ext>
                  </a:extLst>
                </p14:cNvPr>
                <p14:cNvContentPartPr/>
                <p14:nvPr/>
              </p14:nvContentPartPr>
              <p14:xfrm>
                <a:off x="7695341" y="4294478"/>
                <a:ext cx="156240" cy="18288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682BD498-E993-4AE4-BA6D-7C88668E4721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7686341" y="4285478"/>
                  <a:ext cx="173880" cy="20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4243B29E-AD63-4FCD-AE7D-69A0995E3657}"/>
                    </a:ext>
                  </a:extLst>
                </p14:cNvPr>
                <p14:cNvContentPartPr/>
                <p14:nvPr/>
              </p14:nvContentPartPr>
              <p14:xfrm>
                <a:off x="8456021" y="3909998"/>
                <a:ext cx="318600" cy="3996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4243B29E-AD63-4FCD-AE7D-69A0995E3657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8447381" y="3901358"/>
                  <a:ext cx="336240" cy="5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B137F6D8-ACFD-4E11-B44A-0EBC1B099743}"/>
                    </a:ext>
                  </a:extLst>
                </p14:cNvPr>
                <p14:cNvContentPartPr/>
                <p14:nvPr/>
              </p14:nvContentPartPr>
              <p14:xfrm>
                <a:off x="8422901" y="4019438"/>
                <a:ext cx="338760" cy="2808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B137F6D8-ACFD-4E11-B44A-0EBC1B099743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8413901" y="4010438"/>
                  <a:ext cx="35640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91C33426-134A-4C8F-8B9F-6BDC84925B63}"/>
                    </a:ext>
                  </a:extLst>
                </p14:cNvPr>
                <p14:cNvContentPartPr/>
                <p14:nvPr/>
              </p14:nvContentPartPr>
              <p14:xfrm>
                <a:off x="8901341" y="3588158"/>
                <a:ext cx="333360" cy="40464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91C33426-134A-4C8F-8B9F-6BDC84925B63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8892341" y="3579158"/>
                  <a:ext cx="351000" cy="42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F2701634-1648-4F5B-B197-8B4A9475CDC5}"/>
                    </a:ext>
                  </a:extLst>
                </p14:cNvPr>
                <p14:cNvContentPartPr/>
                <p14:nvPr/>
              </p14:nvContentPartPr>
              <p14:xfrm>
                <a:off x="9226421" y="3630278"/>
                <a:ext cx="326880" cy="38088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F2701634-1648-4F5B-B197-8B4A9475CDC5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9217781" y="3621638"/>
                  <a:ext cx="344520" cy="39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45607F6E-6BB0-4387-AB4F-6F28D1DAF73C}"/>
                    </a:ext>
                  </a:extLst>
                </p14:cNvPr>
                <p14:cNvContentPartPr/>
                <p14:nvPr/>
              </p14:nvContentPartPr>
              <p14:xfrm>
                <a:off x="9503261" y="3620918"/>
                <a:ext cx="266040" cy="57852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45607F6E-6BB0-4387-AB4F-6F28D1DAF73C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9494261" y="3611918"/>
                  <a:ext cx="283680" cy="59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40F9F548-8271-4064-A8DC-849139611A76}"/>
                    </a:ext>
                  </a:extLst>
                </p14:cNvPr>
                <p14:cNvContentPartPr/>
                <p14:nvPr/>
              </p14:nvContentPartPr>
              <p14:xfrm>
                <a:off x="9906461" y="3598958"/>
                <a:ext cx="334440" cy="31644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40F9F548-8271-4064-A8DC-849139611A76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9897461" y="3590318"/>
                  <a:ext cx="352080" cy="33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07C51D8D-CC91-4599-989D-798344F884C5}"/>
                    </a:ext>
                  </a:extLst>
                </p14:cNvPr>
                <p14:cNvContentPartPr/>
                <p14:nvPr/>
              </p14:nvContentPartPr>
              <p14:xfrm>
                <a:off x="9999341" y="3816038"/>
                <a:ext cx="158400" cy="12600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07C51D8D-CC91-4599-989D-798344F884C5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9990701" y="3807038"/>
                  <a:ext cx="176040" cy="14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A5B28B89-59D6-44F4-93A2-22AE5C674D88}"/>
                    </a:ext>
                  </a:extLst>
                </p14:cNvPr>
                <p14:cNvContentPartPr/>
                <p14:nvPr/>
              </p14:nvContentPartPr>
              <p14:xfrm>
                <a:off x="10263221" y="3542078"/>
                <a:ext cx="221760" cy="1368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A5B28B89-59D6-44F4-93A2-22AE5C674D88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10254221" y="3533438"/>
                  <a:ext cx="239400" cy="3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2EA64AFB-6EE4-43DA-8AB0-A7288CE7F96C}"/>
                    </a:ext>
                  </a:extLst>
                </p14:cNvPr>
                <p14:cNvContentPartPr/>
                <p14:nvPr/>
              </p14:nvContentPartPr>
              <p14:xfrm>
                <a:off x="10563101" y="3336878"/>
                <a:ext cx="42480" cy="32004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2EA64AFB-6EE4-43DA-8AB0-A7288CE7F96C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10554461" y="3327878"/>
                  <a:ext cx="60120" cy="33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B93E36DE-D62F-4EE5-B54E-D988EAF8EB81}"/>
                    </a:ext>
                  </a:extLst>
                </p14:cNvPr>
                <p14:cNvContentPartPr/>
                <p14:nvPr/>
              </p14:nvContentPartPr>
              <p14:xfrm>
                <a:off x="10528541" y="3587078"/>
                <a:ext cx="941760" cy="50652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B93E36DE-D62F-4EE5-B54E-D988EAF8EB81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10519901" y="3578438"/>
                  <a:ext cx="959400" cy="52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EC353DB9-53F4-488F-9775-83347EDB2448}"/>
                    </a:ext>
                  </a:extLst>
                </p14:cNvPr>
                <p14:cNvContentPartPr/>
                <p14:nvPr/>
              </p14:nvContentPartPr>
              <p14:xfrm>
                <a:off x="11566421" y="3680678"/>
                <a:ext cx="186480" cy="828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EC353DB9-53F4-488F-9775-83347EDB2448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11557781" y="3671678"/>
                  <a:ext cx="204120" cy="2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0FCF89BB-17C5-4BA0-A057-234A8045DFFF}"/>
                    </a:ext>
                  </a:extLst>
                </p14:cNvPr>
                <p14:cNvContentPartPr/>
                <p14:nvPr/>
              </p14:nvContentPartPr>
              <p14:xfrm>
                <a:off x="11820581" y="3552878"/>
                <a:ext cx="80640" cy="218880"/>
              </p14:xfrm>
            </p:contentPart>
          </mc:Choice>
          <mc:Fallback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0FCF89BB-17C5-4BA0-A057-234A8045DFFF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11811941" y="3543878"/>
                  <a:ext cx="98280" cy="236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67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9EAEF6B2-7C88-41C6-AEF5-0E2C35DBF219}"/>
                  </a:ext>
                </a:extLst>
              </p14:cNvPr>
              <p14:cNvContentPartPr/>
              <p14:nvPr/>
            </p14:nvContentPartPr>
            <p14:xfrm>
              <a:off x="971261" y="3612998"/>
              <a:ext cx="381600" cy="3834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9EAEF6B2-7C88-41C6-AEF5-0E2C35DBF219}"/>
                  </a:ext>
                </a:extLst>
              </p:cNvPr>
              <p:cNvPicPr/>
              <p:nvPr/>
            </p:nvPicPr>
            <p:blipFill>
              <a:blip r:embed="rId68"/>
              <a:stretch>
                <a:fillRect/>
              </a:stretch>
            </p:blipFill>
            <p:spPr>
              <a:xfrm>
                <a:off x="962621" y="3603998"/>
                <a:ext cx="399240" cy="401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9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B1ECC7DA-82E3-46FC-AEBF-9EA0D40659C2}"/>
                  </a:ext>
                </a:extLst>
              </p14:cNvPr>
              <p14:cNvContentPartPr/>
              <p14:nvPr/>
            </p14:nvContentPartPr>
            <p14:xfrm>
              <a:off x="1317941" y="3809558"/>
              <a:ext cx="539280" cy="47628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B1ECC7DA-82E3-46FC-AEBF-9EA0D40659C2}"/>
                  </a:ext>
                </a:extLst>
              </p:cNvPr>
              <p:cNvPicPr/>
              <p:nvPr/>
            </p:nvPicPr>
            <p:blipFill>
              <a:blip r:embed="rId70"/>
              <a:stretch>
                <a:fillRect/>
              </a:stretch>
            </p:blipFill>
            <p:spPr>
              <a:xfrm>
                <a:off x="1309301" y="3800558"/>
                <a:ext cx="556920" cy="49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1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C35FDC87-0E0E-4D94-9714-386D39463E81}"/>
                  </a:ext>
                </a:extLst>
              </p14:cNvPr>
              <p14:cNvContentPartPr/>
              <p14:nvPr/>
            </p14:nvContentPartPr>
            <p14:xfrm>
              <a:off x="1770101" y="3944918"/>
              <a:ext cx="115200" cy="18576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C35FDC87-0E0E-4D94-9714-386D39463E81}"/>
                  </a:ext>
                </a:extLst>
              </p:cNvPr>
              <p:cNvPicPr/>
              <p:nvPr/>
            </p:nvPicPr>
            <p:blipFill>
              <a:blip r:embed="rId72"/>
              <a:stretch>
                <a:fillRect/>
              </a:stretch>
            </p:blipFill>
            <p:spPr>
              <a:xfrm>
                <a:off x="1761461" y="3936278"/>
                <a:ext cx="132840" cy="203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FEA37108-4528-4B8A-8CA1-FED96A66ADA0}"/>
                  </a:ext>
                </a:extLst>
              </p14:cNvPr>
              <p14:cNvContentPartPr/>
              <p14:nvPr/>
            </p14:nvContentPartPr>
            <p14:xfrm>
              <a:off x="1917341" y="3646478"/>
              <a:ext cx="264240" cy="32652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FEA37108-4528-4B8A-8CA1-FED96A66ADA0}"/>
                  </a:ext>
                </a:extLst>
              </p:cNvPr>
              <p:cNvPicPr/>
              <p:nvPr/>
            </p:nvPicPr>
            <p:blipFill>
              <a:blip r:embed="rId74"/>
              <a:stretch>
                <a:fillRect/>
              </a:stretch>
            </p:blipFill>
            <p:spPr>
              <a:xfrm>
                <a:off x="1908341" y="3637838"/>
                <a:ext cx="281880" cy="344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5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77A18B9E-4BC0-4F73-AE54-0FC31C60CC57}"/>
                  </a:ext>
                </a:extLst>
              </p14:cNvPr>
              <p14:cNvContentPartPr/>
              <p14:nvPr/>
            </p14:nvContentPartPr>
            <p14:xfrm>
              <a:off x="2441141" y="3940238"/>
              <a:ext cx="259200" cy="1548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77A18B9E-4BC0-4F73-AE54-0FC31C60CC57}"/>
                  </a:ext>
                </a:extLst>
              </p:cNvPr>
              <p:cNvPicPr/>
              <p:nvPr/>
            </p:nvPicPr>
            <p:blipFill>
              <a:blip r:embed="rId76"/>
              <a:stretch>
                <a:fillRect/>
              </a:stretch>
            </p:blipFill>
            <p:spPr>
              <a:xfrm>
                <a:off x="2432501" y="3931238"/>
                <a:ext cx="276840" cy="33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7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8EEEEF10-1587-45AD-936E-1FCFDA80FA11}"/>
                  </a:ext>
                </a:extLst>
              </p14:cNvPr>
              <p14:cNvContentPartPr/>
              <p14:nvPr/>
            </p14:nvContentPartPr>
            <p14:xfrm>
              <a:off x="2397941" y="4088918"/>
              <a:ext cx="202680" cy="5112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8EEEEF10-1587-45AD-936E-1FCFDA80FA11}"/>
                  </a:ext>
                </a:extLst>
              </p:cNvPr>
              <p:cNvPicPr/>
              <p:nvPr/>
            </p:nvPicPr>
            <p:blipFill>
              <a:blip r:embed="rId78"/>
              <a:stretch>
                <a:fillRect/>
              </a:stretch>
            </p:blipFill>
            <p:spPr>
              <a:xfrm>
                <a:off x="2389301" y="4080278"/>
                <a:ext cx="220320" cy="68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9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3BFB1AD5-FC7F-47F0-ACA1-5A7EE855C2E3}"/>
                  </a:ext>
                </a:extLst>
              </p14:cNvPr>
              <p14:cNvContentPartPr/>
              <p14:nvPr/>
            </p14:nvContentPartPr>
            <p14:xfrm>
              <a:off x="2963861" y="3459638"/>
              <a:ext cx="417960" cy="44568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3BFB1AD5-FC7F-47F0-ACA1-5A7EE855C2E3}"/>
                  </a:ext>
                </a:extLst>
              </p:cNvPr>
              <p:cNvPicPr/>
              <p:nvPr/>
            </p:nvPicPr>
            <p:blipFill>
              <a:blip r:embed="rId80"/>
              <a:stretch>
                <a:fillRect/>
              </a:stretch>
            </p:blipFill>
            <p:spPr>
              <a:xfrm>
                <a:off x="2955221" y="3450638"/>
                <a:ext cx="435600" cy="463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1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AB2671F1-A44F-4F3E-B153-E37B008FC451}"/>
                  </a:ext>
                </a:extLst>
              </p14:cNvPr>
              <p14:cNvContentPartPr/>
              <p14:nvPr/>
            </p14:nvContentPartPr>
            <p14:xfrm>
              <a:off x="2216141" y="3465398"/>
              <a:ext cx="176040" cy="161280"/>
            </p14:xfrm>
          </p:contentPart>
        </mc:Choice>
        <mc:Fallback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AB2671F1-A44F-4F3E-B153-E37B008FC451}"/>
                  </a:ext>
                </a:extLst>
              </p:cNvPr>
              <p:cNvPicPr/>
              <p:nvPr/>
            </p:nvPicPr>
            <p:blipFill>
              <a:blip r:embed="rId82"/>
              <a:stretch>
                <a:fillRect/>
              </a:stretch>
            </p:blipFill>
            <p:spPr>
              <a:xfrm>
                <a:off x="2207501" y="3456398"/>
                <a:ext cx="193680" cy="178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3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3495802E-83EF-4B78-B2E8-8368457237F0}"/>
                  </a:ext>
                </a:extLst>
              </p14:cNvPr>
              <p14:cNvContentPartPr/>
              <p14:nvPr/>
            </p14:nvContentPartPr>
            <p14:xfrm>
              <a:off x="3570821" y="4374758"/>
              <a:ext cx="27360" cy="191520"/>
            </p14:xfrm>
          </p:contentPart>
        </mc:Choice>
        <mc:Fallback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3495802E-83EF-4B78-B2E8-8368457237F0}"/>
                  </a:ext>
                </a:extLst>
              </p:cNvPr>
              <p:cNvPicPr/>
              <p:nvPr/>
            </p:nvPicPr>
            <p:blipFill>
              <a:blip r:embed="rId84"/>
              <a:stretch>
                <a:fillRect/>
              </a:stretch>
            </p:blipFill>
            <p:spPr>
              <a:xfrm>
                <a:off x="3562181" y="4365758"/>
                <a:ext cx="45000" cy="209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5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D630A831-B890-4294-BA16-FDDE8464123C}"/>
                  </a:ext>
                </a:extLst>
              </p14:cNvPr>
              <p14:cNvContentPartPr/>
              <p14:nvPr/>
            </p14:nvContentPartPr>
            <p14:xfrm>
              <a:off x="3309821" y="4374758"/>
              <a:ext cx="504000" cy="29160"/>
            </p14:xfrm>
          </p:contentPart>
        </mc:Choice>
        <mc:Fallback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D630A831-B890-4294-BA16-FDDE8464123C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3300821" y="4365758"/>
                <a:ext cx="521640" cy="4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7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4E32FB54-C7F5-47DE-BCC8-3545A637226B}"/>
                  </a:ext>
                </a:extLst>
              </p14:cNvPr>
              <p14:cNvContentPartPr/>
              <p14:nvPr/>
            </p14:nvContentPartPr>
            <p14:xfrm>
              <a:off x="3709061" y="4443878"/>
              <a:ext cx="499680" cy="452880"/>
            </p14:xfrm>
          </p:contentPart>
        </mc:Choice>
        <mc:Fallback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4E32FB54-C7F5-47DE-BCC8-3545A637226B}"/>
                  </a:ext>
                </a:extLst>
              </p:cNvPr>
              <p:cNvPicPr/>
              <p:nvPr/>
            </p:nvPicPr>
            <p:blipFill>
              <a:blip r:embed="rId88"/>
              <a:stretch>
                <a:fillRect/>
              </a:stretch>
            </p:blipFill>
            <p:spPr>
              <a:xfrm>
                <a:off x="3700421" y="4435238"/>
                <a:ext cx="517320" cy="47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9">
            <p14:nvContentPartPr>
              <p14:cNvPr id="70" name="Ink 69">
                <a:extLst>
                  <a:ext uri="{FF2B5EF4-FFF2-40B4-BE49-F238E27FC236}">
                    <a16:creationId xmlns:a16="http://schemas.microsoft.com/office/drawing/2014/main" id="{9DFCCE80-4A02-4B33-A336-F92EB2400A47}"/>
                  </a:ext>
                </a:extLst>
              </p14:cNvPr>
              <p14:cNvContentPartPr/>
              <p14:nvPr/>
            </p14:nvContentPartPr>
            <p14:xfrm>
              <a:off x="2054501" y="3962918"/>
              <a:ext cx="273600" cy="203760"/>
            </p14:xfrm>
          </p:contentPart>
        </mc:Choice>
        <mc:Fallback>
          <p:pic>
            <p:nvPicPr>
              <p:cNvPr id="70" name="Ink 69">
                <a:extLst>
                  <a:ext uri="{FF2B5EF4-FFF2-40B4-BE49-F238E27FC236}">
                    <a16:creationId xmlns:a16="http://schemas.microsoft.com/office/drawing/2014/main" id="{9DFCCE80-4A02-4B33-A336-F92EB2400A47}"/>
                  </a:ext>
                </a:extLst>
              </p:cNvPr>
              <p:cNvPicPr/>
              <p:nvPr/>
            </p:nvPicPr>
            <p:blipFill>
              <a:blip r:embed="rId90"/>
              <a:stretch>
                <a:fillRect/>
              </a:stretch>
            </p:blipFill>
            <p:spPr>
              <a:xfrm>
                <a:off x="2045861" y="3953918"/>
                <a:ext cx="291240" cy="221400"/>
              </a:xfrm>
              <a:prstGeom prst="rect">
                <a:avLst/>
              </a:prstGeom>
            </p:spPr>
          </p:pic>
        </mc:Fallback>
      </mc:AlternateContent>
      <p:grpSp>
        <p:nvGrpSpPr>
          <p:cNvPr id="73" name="Group 72">
            <a:extLst>
              <a:ext uri="{FF2B5EF4-FFF2-40B4-BE49-F238E27FC236}">
                <a16:creationId xmlns:a16="http://schemas.microsoft.com/office/drawing/2014/main" id="{90C378A6-BBF5-4829-B393-5246B4D848E6}"/>
              </a:ext>
            </a:extLst>
          </p:cNvPr>
          <p:cNvGrpSpPr/>
          <p:nvPr/>
        </p:nvGrpSpPr>
        <p:grpSpPr>
          <a:xfrm>
            <a:off x="2989781" y="3376118"/>
            <a:ext cx="1733400" cy="848160"/>
            <a:chOff x="2989781" y="3376118"/>
            <a:chExt cx="1733400" cy="848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9F7F638B-2AA2-4D5A-9BD5-3C380292905D}"/>
                    </a:ext>
                  </a:extLst>
                </p14:cNvPr>
                <p14:cNvContentPartPr/>
                <p14:nvPr/>
              </p14:nvContentPartPr>
              <p14:xfrm>
                <a:off x="3352301" y="3669158"/>
                <a:ext cx="615600" cy="48168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9F7F638B-2AA2-4D5A-9BD5-3C380292905D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3343301" y="3660158"/>
                  <a:ext cx="633240" cy="49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8793305A-C0CF-44AA-8177-2F31286E004D}"/>
                    </a:ext>
                  </a:extLst>
                </p14:cNvPr>
                <p14:cNvContentPartPr/>
                <p14:nvPr/>
              </p14:nvContentPartPr>
              <p14:xfrm>
                <a:off x="4124501" y="3511838"/>
                <a:ext cx="57600" cy="38376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8793305A-C0CF-44AA-8177-2F31286E004D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4115861" y="3503198"/>
                  <a:ext cx="75240" cy="40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351F7ACB-1951-4A03-8CA8-09A436491A4F}"/>
                    </a:ext>
                  </a:extLst>
                </p14:cNvPr>
                <p14:cNvContentPartPr/>
                <p14:nvPr/>
              </p14:nvContentPartPr>
              <p14:xfrm>
                <a:off x="4105781" y="3575558"/>
                <a:ext cx="243000" cy="31320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351F7ACB-1951-4A03-8CA8-09A436491A4F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4096781" y="3566558"/>
                  <a:ext cx="260640" cy="33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AADB7C51-D301-48B4-82B2-1E7E75AB8B47}"/>
                    </a:ext>
                  </a:extLst>
                </p14:cNvPr>
                <p14:cNvContentPartPr/>
                <p14:nvPr/>
              </p14:nvContentPartPr>
              <p14:xfrm>
                <a:off x="4438421" y="3376118"/>
                <a:ext cx="251640" cy="12492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AADB7C51-D301-48B4-82B2-1E7E75AB8B47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4429781" y="3367478"/>
                  <a:ext cx="269280" cy="14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088CB248-FB68-4C8F-9B0C-017DD0119777}"/>
                    </a:ext>
                  </a:extLst>
                </p14:cNvPr>
                <p14:cNvContentPartPr/>
                <p14:nvPr/>
              </p14:nvContentPartPr>
              <p14:xfrm>
                <a:off x="2989781" y="4174238"/>
                <a:ext cx="1137600" cy="2412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088CB248-FB68-4C8F-9B0C-017DD0119777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2981141" y="4165598"/>
                  <a:ext cx="1155240" cy="4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CEBF9E68-97FC-460B-B6AD-64FEF33943F0}"/>
                    </a:ext>
                  </a:extLst>
                </p14:cNvPr>
                <p14:cNvContentPartPr/>
                <p14:nvPr/>
              </p14:nvContentPartPr>
              <p14:xfrm>
                <a:off x="4516541" y="4060838"/>
                <a:ext cx="206640" cy="3060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CEBF9E68-97FC-460B-B6AD-64FEF33943F0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4507541" y="4051838"/>
                  <a:ext cx="22428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F69777A2-C3F3-47AE-8A86-1219217FD4D9}"/>
                    </a:ext>
                  </a:extLst>
                </p14:cNvPr>
                <p14:cNvContentPartPr/>
                <p14:nvPr/>
              </p14:nvContentPartPr>
              <p14:xfrm>
                <a:off x="4480181" y="4144718"/>
                <a:ext cx="200520" cy="7956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F69777A2-C3F3-47AE-8A86-1219217FD4D9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4471181" y="4136078"/>
                  <a:ext cx="218160" cy="9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B27196CE-BB92-4F1F-BC31-0BB3A0991F27}"/>
                    </a:ext>
                  </a:extLst>
                </p14:cNvPr>
                <p14:cNvContentPartPr/>
                <p14:nvPr/>
              </p14:nvContentPartPr>
              <p14:xfrm>
                <a:off x="4248701" y="3865718"/>
                <a:ext cx="325440" cy="256680"/>
              </p14:xfrm>
            </p:contentPart>
          </mc:Choice>
          <mc:Fallback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B27196CE-BB92-4F1F-BC31-0BB3A0991F27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4239701" y="3857078"/>
                  <a:ext cx="343080" cy="274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F0A2B43C-EC75-430F-9D38-0F7CD28E04BD}"/>
              </a:ext>
            </a:extLst>
          </p:cNvPr>
          <p:cNvGrpSpPr/>
          <p:nvPr/>
        </p:nvGrpSpPr>
        <p:grpSpPr>
          <a:xfrm>
            <a:off x="1065221" y="4801358"/>
            <a:ext cx="10962720" cy="796680"/>
            <a:chOff x="1065221" y="4801358"/>
            <a:chExt cx="10962720" cy="796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712710C5-88A2-4F80-B8F0-7CEB2243C897}"/>
                    </a:ext>
                  </a:extLst>
                </p14:cNvPr>
                <p14:cNvContentPartPr/>
                <p14:nvPr/>
              </p14:nvContentPartPr>
              <p14:xfrm>
                <a:off x="1065221" y="5017718"/>
                <a:ext cx="352440" cy="35172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712710C5-88A2-4F80-B8F0-7CEB2243C897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1056221" y="5008718"/>
                  <a:ext cx="370080" cy="36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AD078CE7-4553-4AFA-868B-057627631278}"/>
                    </a:ext>
                  </a:extLst>
                </p14:cNvPr>
                <p14:cNvContentPartPr/>
                <p14:nvPr/>
              </p14:nvContentPartPr>
              <p14:xfrm>
                <a:off x="1601261" y="4940678"/>
                <a:ext cx="57600" cy="425160"/>
              </p14:xfrm>
            </p:contentPart>
          </mc:Choice>
          <mc:Fallback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AD078CE7-4553-4AFA-868B-057627631278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1592621" y="4932038"/>
                  <a:ext cx="75240" cy="44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0DAFC1B6-840C-4176-AF0D-A4C0F8AE98A1}"/>
                    </a:ext>
                  </a:extLst>
                </p14:cNvPr>
                <p14:cNvContentPartPr/>
                <p14:nvPr/>
              </p14:nvContentPartPr>
              <p14:xfrm>
                <a:off x="1801781" y="5011958"/>
                <a:ext cx="14040" cy="269640"/>
              </p14:xfrm>
            </p:contentPart>
          </mc:Choice>
          <mc:Fallback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0DAFC1B6-840C-4176-AF0D-A4C0F8AE98A1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1792781" y="5002958"/>
                  <a:ext cx="31680" cy="28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47F5B755-A6E4-407B-80E0-2343C7C27719}"/>
                    </a:ext>
                  </a:extLst>
                </p14:cNvPr>
                <p14:cNvContentPartPr/>
                <p14:nvPr/>
              </p14:nvContentPartPr>
              <p14:xfrm>
                <a:off x="1969181" y="5005838"/>
                <a:ext cx="19080" cy="273960"/>
              </p14:xfrm>
            </p:contentPart>
          </mc:Choice>
          <mc:Fallback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47F5B755-A6E4-407B-80E0-2343C7C27719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1960541" y="4996838"/>
                  <a:ext cx="36720" cy="29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1468ABD3-D586-410A-809A-274F77B4EBE6}"/>
                    </a:ext>
                  </a:extLst>
                </p14:cNvPr>
                <p14:cNvContentPartPr/>
                <p14:nvPr/>
              </p14:nvContentPartPr>
              <p14:xfrm>
                <a:off x="1763261" y="5141918"/>
                <a:ext cx="181800" cy="21600"/>
              </p14:xfrm>
            </p:contentPart>
          </mc:Choice>
          <mc:Fallback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1468ABD3-D586-410A-809A-274F77B4EBE6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1754621" y="5132918"/>
                  <a:ext cx="19944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E163D39C-115C-468B-BC51-5A493AF48A0B}"/>
                    </a:ext>
                  </a:extLst>
                </p14:cNvPr>
                <p14:cNvContentPartPr/>
                <p14:nvPr/>
              </p14:nvContentPartPr>
              <p14:xfrm>
                <a:off x="2068541" y="5221838"/>
                <a:ext cx="184320" cy="203760"/>
              </p14:xfrm>
            </p:contentPart>
          </mc:Choice>
          <mc:Fallback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E163D39C-115C-468B-BC51-5A493AF48A0B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2059541" y="5213198"/>
                  <a:ext cx="201960" cy="22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B738ACC7-709F-4FC0-9440-408FA9230758}"/>
                    </a:ext>
                  </a:extLst>
                </p14:cNvPr>
                <p14:cNvContentPartPr/>
                <p14:nvPr/>
              </p14:nvContentPartPr>
              <p14:xfrm>
                <a:off x="2300741" y="5090438"/>
                <a:ext cx="200880" cy="23760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B738ACC7-709F-4FC0-9440-408FA9230758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2291741" y="5081798"/>
                  <a:ext cx="218520" cy="25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FD57B66D-2BCB-4D17-BE36-69A888414AAF}"/>
                    </a:ext>
                  </a:extLst>
                </p14:cNvPr>
                <p14:cNvContentPartPr/>
                <p14:nvPr/>
              </p14:nvContentPartPr>
              <p14:xfrm>
                <a:off x="2564621" y="5292398"/>
                <a:ext cx="36000" cy="137880"/>
              </p14:xfrm>
            </p:contentPart>
          </mc:Choice>
          <mc:Fallback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FD57B66D-2BCB-4D17-BE36-69A888414AAF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2555621" y="5283758"/>
                  <a:ext cx="53640" cy="15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6278AD7E-2E75-4353-8D6F-D49A0EFB05E9}"/>
                    </a:ext>
                  </a:extLst>
                </p14:cNvPr>
                <p14:cNvContentPartPr/>
                <p14:nvPr/>
              </p14:nvContentPartPr>
              <p14:xfrm>
                <a:off x="2676941" y="5059118"/>
                <a:ext cx="225720" cy="275400"/>
              </p14:xfrm>
            </p:contentPart>
          </mc:Choice>
          <mc:Fallback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6278AD7E-2E75-4353-8D6F-D49A0EFB05E9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2668301" y="5050118"/>
                  <a:ext cx="243360" cy="29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E5BB6C6D-8E3E-4CFB-86DC-BAB033E36355}"/>
                    </a:ext>
                  </a:extLst>
                </p14:cNvPr>
                <p14:cNvContentPartPr/>
                <p14:nvPr/>
              </p14:nvContentPartPr>
              <p14:xfrm>
                <a:off x="2988341" y="4970558"/>
                <a:ext cx="78480" cy="420840"/>
              </p14:xfrm>
            </p:contentPart>
          </mc:Choice>
          <mc:Fallback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E5BB6C6D-8E3E-4CFB-86DC-BAB033E36355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2979341" y="4961558"/>
                  <a:ext cx="96120" cy="43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9BC305B0-F615-471F-ADD4-CE037F90C152}"/>
                    </a:ext>
                  </a:extLst>
                </p14:cNvPr>
                <p14:cNvContentPartPr/>
                <p14:nvPr/>
              </p14:nvContentPartPr>
              <p14:xfrm>
                <a:off x="1409741" y="4912238"/>
                <a:ext cx="114480" cy="170280"/>
              </p14:xfrm>
            </p:contentPart>
          </mc:Choice>
          <mc:Fallback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9BC305B0-F615-471F-ADD4-CE037F90C152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1401101" y="4903598"/>
                  <a:ext cx="132120" cy="18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F8282412-523C-46AA-957A-DD98C34A81C0}"/>
                    </a:ext>
                  </a:extLst>
                </p14:cNvPr>
                <p14:cNvContentPartPr/>
                <p14:nvPr/>
              </p14:nvContentPartPr>
              <p14:xfrm>
                <a:off x="3193541" y="5162438"/>
                <a:ext cx="221400" cy="23040"/>
              </p14:xfrm>
            </p:contentPart>
          </mc:Choice>
          <mc:Fallback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F8282412-523C-46AA-957A-DD98C34A81C0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3184901" y="5153798"/>
                  <a:ext cx="23904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585D3718-8588-44CF-9CC6-ADD0B7F33DCC}"/>
                    </a:ext>
                  </a:extLst>
                </p14:cNvPr>
                <p14:cNvContentPartPr/>
                <p14:nvPr/>
              </p14:nvContentPartPr>
              <p14:xfrm>
                <a:off x="3104981" y="5262518"/>
                <a:ext cx="216360" cy="16200"/>
              </p14:xfrm>
            </p:contentPart>
          </mc:Choice>
          <mc:Fallback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585D3718-8588-44CF-9CC6-ADD0B7F33DCC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3096341" y="5253518"/>
                  <a:ext cx="234000" cy="3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FECC1D09-285D-4886-90FD-77B191DD3CA0}"/>
                    </a:ext>
                  </a:extLst>
                </p14:cNvPr>
                <p14:cNvContentPartPr/>
                <p14:nvPr/>
              </p14:nvContentPartPr>
              <p14:xfrm>
                <a:off x="2830301" y="5303918"/>
                <a:ext cx="69840" cy="190080"/>
              </p14:xfrm>
            </p:contentPart>
          </mc:Choice>
          <mc:Fallback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FECC1D09-285D-4886-90FD-77B191DD3CA0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2821301" y="5294918"/>
                  <a:ext cx="87480" cy="20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40D53DA0-2CED-4B9D-9C80-BEF2226D8560}"/>
                    </a:ext>
                  </a:extLst>
                </p14:cNvPr>
                <p14:cNvContentPartPr/>
                <p14:nvPr/>
              </p14:nvContentPartPr>
              <p14:xfrm>
                <a:off x="2932901" y="5114918"/>
                <a:ext cx="83880" cy="289080"/>
              </p14:xfrm>
            </p:contentPart>
          </mc:Choice>
          <mc:Fallback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40D53DA0-2CED-4B9D-9C80-BEF2226D8560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2924261" y="5105918"/>
                  <a:ext cx="101520" cy="30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7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4A1B489E-0795-449C-8233-5F91FBA4A917}"/>
                    </a:ext>
                  </a:extLst>
                </p14:cNvPr>
                <p14:cNvContentPartPr/>
                <p14:nvPr/>
              </p14:nvContentPartPr>
              <p14:xfrm>
                <a:off x="2827421" y="5006558"/>
                <a:ext cx="421920" cy="81360"/>
              </p14:xfrm>
            </p:contentPart>
          </mc:Choice>
          <mc:Fallback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4A1B489E-0795-449C-8233-5F91FBA4A917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2818421" y="4997558"/>
                  <a:ext cx="439560" cy="9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9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5A28EFF6-FBB9-49DB-93B8-8A8366DAA4D4}"/>
                    </a:ext>
                  </a:extLst>
                </p14:cNvPr>
                <p14:cNvContentPartPr/>
                <p14:nvPr/>
              </p14:nvContentPartPr>
              <p14:xfrm>
                <a:off x="3132701" y="5255318"/>
                <a:ext cx="136800" cy="20160"/>
              </p14:xfrm>
            </p:contentPart>
          </mc:Choice>
          <mc:Fallback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5A28EFF6-FBB9-49DB-93B8-8A8366DAA4D4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3123701" y="5246318"/>
                  <a:ext cx="15444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1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2084A28B-415D-44E5-B803-5EA9CF3AA1A5}"/>
                    </a:ext>
                  </a:extLst>
                </p14:cNvPr>
                <p14:cNvContentPartPr/>
                <p14:nvPr/>
              </p14:nvContentPartPr>
              <p14:xfrm>
                <a:off x="3063581" y="5357198"/>
                <a:ext cx="250920" cy="10440"/>
              </p14:xfrm>
            </p:contentPart>
          </mc:Choice>
          <mc:Fallback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2084A28B-415D-44E5-B803-5EA9CF3AA1A5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3054941" y="5348558"/>
                  <a:ext cx="268560" cy="2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3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283E00D3-F2F8-4642-9F53-95C2CA46D9F7}"/>
                    </a:ext>
                  </a:extLst>
                </p14:cNvPr>
                <p14:cNvContentPartPr/>
                <p14:nvPr/>
              </p14:nvContentPartPr>
              <p14:xfrm>
                <a:off x="3397661" y="5097638"/>
                <a:ext cx="339840" cy="337320"/>
              </p14:xfrm>
            </p:contentPart>
          </mc:Choice>
          <mc:Fallback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283E00D3-F2F8-4642-9F53-95C2CA46D9F7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3389021" y="5088998"/>
                  <a:ext cx="357480" cy="35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BBA394EF-DF8E-44D9-94DF-EA45B73D0691}"/>
                    </a:ext>
                  </a:extLst>
                </p14:cNvPr>
                <p14:cNvContentPartPr/>
                <p14:nvPr/>
              </p14:nvContentPartPr>
              <p14:xfrm>
                <a:off x="3812741" y="5101598"/>
                <a:ext cx="189720" cy="265680"/>
              </p14:xfrm>
            </p:contentPart>
          </mc:Choice>
          <mc:Fallback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BBA394EF-DF8E-44D9-94DF-EA45B73D0691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3803741" y="5092958"/>
                  <a:ext cx="207360" cy="28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313624D4-7CD2-47DB-9DBE-363B9BB85FD2}"/>
                    </a:ext>
                  </a:extLst>
                </p14:cNvPr>
                <p14:cNvContentPartPr/>
                <p14:nvPr/>
              </p14:nvContentPartPr>
              <p14:xfrm>
                <a:off x="3824621" y="5275478"/>
                <a:ext cx="185040" cy="27360"/>
              </p14:xfrm>
            </p:contentPart>
          </mc:Choice>
          <mc:Fallback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313624D4-7CD2-47DB-9DBE-363B9BB85FD2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3815621" y="5266838"/>
                  <a:ext cx="202680" cy="4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0A430261-3509-49AF-BA7D-739FDCB2FF06}"/>
                    </a:ext>
                  </a:extLst>
                </p14:cNvPr>
                <p14:cNvContentPartPr/>
                <p14:nvPr/>
              </p14:nvContentPartPr>
              <p14:xfrm>
                <a:off x="4069421" y="5086118"/>
                <a:ext cx="254160" cy="277920"/>
              </p14:xfrm>
            </p:contentPart>
          </mc:Choice>
          <mc:Fallback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0A430261-3509-49AF-BA7D-739FDCB2FF06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4060421" y="5077478"/>
                  <a:ext cx="271800" cy="29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640F3000-F8A9-4978-8B72-E03D1D9381D1}"/>
                    </a:ext>
                  </a:extLst>
                </p14:cNvPr>
                <p14:cNvContentPartPr/>
                <p14:nvPr/>
              </p14:nvContentPartPr>
              <p14:xfrm>
                <a:off x="4416101" y="5371238"/>
                <a:ext cx="8640" cy="16560"/>
              </p14:xfrm>
            </p:contentPart>
          </mc:Choice>
          <mc:Fallback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640F3000-F8A9-4978-8B72-E03D1D9381D1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4407101" y="5362238"/>
                  <a:ext cx="26280" cy="3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2461F60A-F593-4078-A2AE-3E59EF5CD6FC}"/>
                    </a:ext>
                  </a:extLst>
                </p14:cNvPr>
                <p14:cNvContentPartPr/>
                <p14:nvPr/>
              </p14:nvContentPartPr>
              <p14:xfrm>
                <a:off x="4572341" y="5133278"/>
                <a:ext cx="100440" cy="204120"/>
              </p14:xfrm>
            </p:contentPart>
          </mc:Choice>
          <mc:Fallback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2461F60A-F593-4078-A2AE-3E59EF5CD6FC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4563341" y="5124278"/>
                  <a:ext cx="118080" cy="22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5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0A8C1B36-3659-4FAB-90AB-F01E41C22BE6}"/>
                    </a:ext>
                  </a:extLst>
                </p14:cNvPr>
                <p14:cNvContentPartPr/>
                <p14:nvPr/>
              </p14:nvContentPartPr>
              <p14:xfrm>
                <a:off x="4665221" y="5081078"/>
                <a:ext cx="213480" cy="278640"/>
              </p14:xfrm>
            </p:contentPart>
          </mc:Choice>
          <mc:Fallback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0A8C1B36-3659-4FAB-90AB-F01E41C22BE6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4656581" y="5072078"/>
                  <a:ext cx="231120" cy="29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7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230DC3B8-E061-4C6D-B169-54566AB323FF}"/>
                    </a:ext>
                  </a:extLst>
                </p14:cNvPr>
                <p14:cNvContentPartPr/>
                <p14:nvPr/>
              </p14:nvContentPartPr>
              <p14:xfrm>
                <a:off x="4967981" y="5126078"/>
                <a:ext cx="250560" cy="258840"/>
              </p14:xfrm>
            </p:contentPart>
          </mc:Choice>
          <mc:Fallback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230DC3B8-E061-4C6D-B169-54566AB323FF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4958981" y="5117438"/>
                  <a:ext cx="268200" cy="27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9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9CB42FA6-56F0-4B6B-B418-1A967E2F6442}"/>
                    </a:ext>
                  </a:extLst>
                </p14:cNvPr>
                <p14:cNvContentPartPr/>
                <p14:nvPr/>
              </p14:nvContentPartPr>
              <p14:xfrm>
                <a:off x="5394221" y="5106278"/>
                <a:ext cx="126720" cy="369720"/>
              </p14:xfrm>
            </p:contentPart>
          </mc:Choice>
          <mc:Fallback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9CB42FA6-56F0-4B6B-B418-1A967E2F6442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5385581" y="5097278"/>
                  <a:ext cx="144360" cy="38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1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06454375-4B79-42E2-AB87-FCE7F1FFDDD3}"/>
                    </a:ext>
                  </a:extLst>
                </p14:cNvPr>
                <p14:cNvContentPartPr/>
                <p14:nvPr/>
              </p14:nvContentPartPr>
              <p14:xfrm>
                <a:off x="5893901" y="5220398"/>
                <a:ext cx="239040" cy="29160"/>
              </p14:xfrm>
            </p:contentPart>
          </mc:Choice>
          <mc:Fallback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06454375-4B79-42E2-AB87-FCE7F1FFDDD3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5885261" y="5211398"/>
                  <a:ext cx="25668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3">
              <p14:nvContentPartPr>
                <p14:cNvPr id="106" name="Ink 105">
                  <a:extLst>
                    <a:ext uri="{FF2B5EF4-FFF2-40B4-BE49-F238E27FC236}">
                      <a16:creationId xmlns:a16="http://schemas.microsoft.com/office/drawing/2014/main" id="{63BFB36F-574B-4495-B427-148900665BA9}"/>
                    </a:ext>
                  </a:extLst>
                </p14:cNvPr>
                <p14:cNvContentPartPr/>
                <p14:nvPr/>
              </p14:nvContentPartPr>
              <p14:xfrm>
                <a:off x="5760701" y="5303198"/>
                <a:ext cx="275400" cy="34920"/>
              </p14:xfrm>
            </p:contentPart>
          </mc:Choice>
          <mc:Fallback>
            <p:pic>
              <p:nvPicPr>
                <p:cNvPr id="106" name="Ink 105">
                  <a:extLst>
                    <a:ext uri="{FF2B5EF4-FFF2-40B4-BE49-F238E27FC236}">
                      <a16:creationId xmlns:a16="http://schemas.microsoft.com/office/drawing/2014/main" id="{63BFB36F-574B-4495-B427-148900665BA9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5752061" y="5294558"/>
                  <a:ext cx="29304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5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23505115-365D-4FE3-B0B9-E9D3A6A62A41}"/>
                    </a:ext>
                  </a:extLst>
                </p14:cNvPr>
                <p14:cNvContentPartPr/>
                <p14:nvPr/>
              </p14:nvContentPartPr>
              <p14:xfrm>
                <a:off x="6174701" y="5041118"/>
                <a:ext cx="552240" cy="556920"/>
              </p14:xfrm>
            </p:contentPart>
          </mc:Choice>
          <mc:Fallback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23505115-365D-4FE3-B0B9-E9D3A6A62A41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6165701" y="5032478"/>
                  <a:ext cx="569880" cy="57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7">
              <p14:nvContentPartPr>
                <p14:cNvPr id="109" name="Ink 108">
                  <a:extLst>
                    <a:ext uri="{FF2B5EF4-FFF2-40B4-BE49-F238E27FC236}">
                      <a16:creationId xmlns:a16="http://schemas.microsoft.com/office/drawing/2014/main" id="{05819A77-AA60-4BBA-BC21-EC2DDB881A36}"/>
                    </a:ext>
                  </a:extLst>
                </p14:cNvPr>
                <p14:cNvContentPartPr/>
                <p14:nvPr/>
              </p14:nvContentPartPr>
              <p14:xfrm>
                <a:off x="6768341" y="5022398"/>
                <a:ext cx="110880" cy="132480"/>
              </p14:xfrm>
            </p:contentPart>
          </mc:Choice>
          <mc:Fallback>
            <p:pic>
              <p:nvPicPr>
                <p:cNvPr id="109" name="Ink 108">
                  <a:extLst>
                    <a:ext uri="{FF2B5EF4-FFF2-40B4-BE49-F238E27FC236}">
                      <a16:creationId xmlns:a16="http://schemas.microsoft.com/office/drawing/2014/main" id="{05819A77-AA60-4BBA-BC21-EC2DDB881A36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6759701" y="5013398"/>
                  <a:ext cx="128520" cy="15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9">
              <p14:nvContentPartPr>
                <p14:cNvPr id="110" name="Ink 109">
                  <a:extLst>
                    <a:ext uri="{FF2B5EF4-FFF2-40B4-BE49-F238E27FC236}">
                      <a16:creationId xmlns:a16="http://schemas.microsoft.com/office/drawing/2014/main" id="{DC2E4841-4472-4620-887F-D56820E019C7}"/>
                    </a:ext>
                  </a:extLst>
                </p14:cNvPr>
                <p14:cNvContentPartPr/>
                <p14:nvPr/>
              </p14:nvContentPartPr>
              <p14:xfrm>
                <a:off x="7089461" y="4968758"/>
                <a:ext cx="176760" cy="410040"/>
              </p14:xfrm>
            </p:contentPart>
          </mc:Choice>
          <mc:Fallback>
            <p:pic>
              <p:nvPicPr>
                <p:cNvPr id="110" name="Ink 109">
                  <a:extLst>
                    <a:ext uri="{FF2B5EF4-FFF2-40B4-BE49-F238E27FC236}">
                      <a16:creationId xmlns:a16="http://schemas.microsoft.com/office/drawing/2014/main" id="{DC2E4841-4472-4620-887F-D56820E019C7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7080461" y="4959758"/>
                  <a:ext cx="194400" cy="42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1">
              <p14:nvContentPartPr>
                <p14:cNvPr id="111" name="Ink 110">
                  <a:extLst>
                    <a:ext uri="{FF2B5EF4-FFF2-40B4-BE49-F238E27FC236}">
                      <a16:creationId xmlns:a16="http://schemas.microsoft.com/office/drawing/2014/main" id="{89DB0A2D-657B-4586-B617-205C8C0EEED7}"/>
                    </a:ext>
                  </a:extLst>
                </p14:cNvPr>
                <p14:cNvContentPartPr/>
                <p14:nvPr/>
              </p14:nvContentPartPr>
              <p14:xfrm>
                <a:off x="7342541" y="5039678"/>
                <a:ext cx="30960" cy="220320"/>
              </p14:xfrm>
            </p:contentPart>
          </mc:Choice>
          <mc:Fallback>
            <p:pic>
              <p:nvPicPr>
                <p:cNvPr id="111" name="Ink 110">
                  <a:extLst>
                    <a:ext uri="{FF2B5EF4-FFF2-40B4-BE49-F238E27FC236}">
                      <a16:creationId xmlns:a16="http://schemas.microsoft.com/office/drawing/2014/main" id="{89DB0A2D-657B-4586-B617-205C8C0EEED7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7333541" y="5030678"/>
                  <a:ext cx="48600" cy="23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3">
              <p14:nvContentPartPr>
                <p14:cNvPr id="112" name="Ink 111">
                  <a:extLst>
                    <a:ext uri="{FF2B5EF4-FFF2-40B4-BE49-F238E27FC236}">
                      <a16:creationId xmlns:a16="http://schemas.microsoft.com/office/drawing/2014/main" id="{AFDF70BE-FD2B-4696-A257-87E691691046}"/>
                    </a:ext>
                  </a:extLst>
                </p14:cNvPr>
                <p14:cNvContentPartPr/>
                <p14:nvPr/>
              </p14:nvContentPartPr>
              <p14:xfrm>
                <a:off x="7479341" y="5033918"/>
                <a:ext cx="23400" cy="238320"/>
              </p14:xfrm>
            </p:contentPart>
          </mc:Choice>
          <mc:Fallback>
            <p:pic>
              <p:nvPicPr>
                <p:cNvPr id="112" name="Ink 111">
                  <a:extLst>
                    <a:ext uri="{FF2B5EF4-FFF2-40B4-BE49-F238E27FC236}">
                      <a16:creationId xmlns:a16="http://schemas.microsoft.com/office/drawing/2014/main" id="{AFDF70BE-FD2B-4696-A257-87E691691046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7470341" y="5025278"/>
                  <a:ext cx="41040" cy="25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5">
              <p14:nvContentPartPr>
                <p14:cNvPr id="113" name="Ink 112">
                  <a:extLst>
                    <a:ext uri="{FF2B5EF4-FFF2-40B4-BE49-F238E27FC236}">
                      <a16:creationId xmlns:a16="http://schemas.microsoft.com/office/drawing/2014/main" id="{4E9F8946-B55B-46E1-8E56-C33687D7103A}"/>
                    </a:ext>
                  </a:extLst>
                </p14:cNvPr>
                <p14:cNvContentPartPr/>
                <p14:nvPr/>
              </p14:nvContentPartPr>
              <p14:xfrm>
                <a:off x="7270181" y="5162078"/>
                <a:ext cx="271440" cy="48240"/>
              </p14:xfrm>
            </p:contentPart>
          </mc:Choice>
          <mc:Fallback>
            <p:pic>
              <p:nvPicPr>
                <p:cNvPr id="113" name="Ink 112">
                  <a:extLst>
                    <a:ext uri="{FF2B5EF4-FFF2-40B4-BE49-F238E27FC236}">
                      <a16:creationId xmlns:a16="http://schemas.microsoft.com/office/drawing/2014/main" id="{4E9F8946-B55B-46E1-8E56-C33687D7103A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7261181" y="5153078"/>
                  <a:ext cx="289080" cy="6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EC964433-EFC1-4084-9A74-124AA4631447}"/>
                    </a:ext>
                  </a:extLst>
                </p14:cNvPr>
                <p14:cNvContentPartPr/>
                <p14:nvPr/>
              </p14:nvContentPartPr>
              <p14:xfrm>
                <a:off x="7550261" y="5268638"/>
                <a:ext cx="119520" cy="136800"/>
              </p14:xfrm>
            </p:contentPart>
          </mc:Choice>
          <mc:Fallback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EC964433-EFC1-4084-9A74-124AA4631447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7541261" y="5259998"/>
                  <a:ext cx="137160" cy="15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9">
              <p14:nvContentPartPr>
                <p14:cNvPr id="115" name="Ink 114">
                  <a:extLst>
                    <a:ext uri="{FF2B5EF4-FFF2-40B4-BE49-F238E27FC236}">
                      <a16:creationId xmlns:a16="http://schemas.microsoft.com/office/drawing/2014/main" id="{C488838B-C66E-4B1A-8FDE-6C231BA7C2F0}"/>
                    </a:ext>
                  </a:extLst>
                </p14:cNvPr>
                <p14:cNvContentPartPr/>
                <p14:nvPr/>
              </p14:nvContentPartPr>
              <p14:xfrm>
                <a:off x="7779941" y="5082518"/>
                <a:ext cx="180720" cy="187920"/>
              </p14:xfrm>
            </p:contentPart>
          </mc:Choice>
          <mc:Fallback>
            <p:pic>
              <p:nvPicPr>
                <p:cNvPr id="115" name="Ink 114">
                  <a:extLst>
                    <a:ext uri="{FF2B5EF4-FFF2-40B4-BE49-F238E27FC236}">
                      <a16:creationId xmlns:a16="http://schemas.microsoft.com/office/drawing/2014/main" id="{C488838B-C66E-4B1A-8FDE-6C231BA7C2F0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7771301" y="5073518"/>
                  <a:ext cx="198360" cy="20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1">
              <p14:nvContentPartPr>
                <p14:cNvPr id="116" name="Ink 115">
                  <a:extLst>
                    <a:ext uri="{FF2B5EF4-FFF2-40B4-BE49-F238E27FC236}">
                      <a16:creationId xmlns:a16="http://schemas.microsoft.com/office/drawing/2014/main" id="{B927031B-CCD2-461F-BEC4-5C185F8DFC3F}"/>
                    </a:ext>
                  </a:extLst>
                </p14:cNvPr>
                <p14:cNvContentPartPr/>
                <p14:nvPr/>
              </p14:nvContentPartPr>
              <p14:xfrm>
                <a:off x="8070101" y="5313998"/>
                <a:ext cx="16200" cy="103680"/>
              </p14:xfrm>
            </p:contentPart>
          </mc:Choice>
          <mc:Fallback>
            <p:pic>
              <p:nvPicPr>
                <p:cNvPr id="116" name="Ink 115">
                  <a:extLst>
                    <a:ext uri="{FF2B5EF4-FFF2-40B4-BE49-F238E27FC236}">
                      <a16:creationId xmlns:a16="http://schemas.microsoft.com/office/drawing/2014/main" id="{B927031B-CCD2-461F-BEC4-5C185F8DFC3F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8061101" y="5304998"/>
                  <a:ext cx="33840" cy="12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3">
              <p14:nvContentPartPr>
                <p14:cNvPr id="117" name="Ink 116">
                  <a:extLst>
                    <a:ext uri="{FF2B5EF4-FFF2-40B4-BE49-F238E27FC236}">
                      <a16:creationId xmlns:a16="http://schemas.microsoft.com/office/drawing/2014/main" id="{3765E39D-FA1E-4996-B4F4-920ABE090B91}"/>
                    </a:ext>
                  </a:extLst>
                </p14:cNvPr>
                <p14:cNvContentPartPr/>
                <p14:nvPr/>
              </p14:nvContentPartPr>
              <p14:xfrm>
                <a:off x="8210501" y="5075318"/>
                <a:ext cx="123840" cy="36000"/>
              </p14:xfrm>
            </p:contentPart>
          </mc:Choice>
          <mc:Fallback>
            <p:pic>
              <p:nvPicPr>
                <p:cNvPr id="117" name="Ink 116">
                  <a:extLst>
                    <a:ext uri="{FF2B5EF4-FFF2-40B4-BE49-F238E27FC236}">
                      <a16:creationId xmlns:a16="http://schemas.microsoft.com/office/drawing/2014/main" id="{3765E39D-FA1E-4996-B4F4-920ABE090B91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8201501" y="5066678"/>
                  <a:ext cx="141480" cy="5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118" name="Ink 117">
                  <a:extLst>
                    <a:ext uri="{FF2B5EF4-FFF2-40B4-BE49-F238E27FC236}">
                      <a16:creationId xmlns:a16="http://schemas.microsoft.com/office/drawing/2014/main" id="{CEDCD23F-9387-4498-A5EE-E6E0C12A51B8}"/>
                    </a:ext>
                  </a:extLst>
                </p14:cNvPr>
                <p14:cNvContentPartPr/>
                <p14:nvPr/>
              </p14:nvContentPartPr>
              <p14:xfrm>
                <a:off x="8133101" y="5094398"/>
                <a:ext cx="190800" cy="187200"/>
              </p14:xfrm>
            </p:contentPart>
          </mc:Choice>
          <mc:Fallback>
            <p:pic>
              <p:nvPicPr>
                <p:cNvPr id="118" name="Ink 117">
                  <a:extLst>
                    <a:ext uri="{FF2B5EF4-FFF2-40B4-BE49-F238E27FC236}">
                      <a16:creationId xmlns:a16="http://schemas.microsoft.com/office/drawing/2014/main" id="{CEDCD23F-9387-4498-A5EE-E6E0C12A51B8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8124101" y="5085398"/>
                  <a:ext cx="208440" cy="20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7">
              <p14:nvContentPartPr>
                <p14:cNvPr id="119" name="Ink 118">
                  <a:extLst>
                    <a:ext uri="{FF2B5EF4-FFF2-40B4-BE49-F238E27FC236}">
                      <a16:creationId xmlns:a16="http://schemas.microsoft.com/office/drawing/2014/main" id="{7839C467-8056-449F-BA8F-1A16CAE430A9}"/>
                    </a:ext>
                  </a:extLst>
                </p14:cNvPr>
                <p14:cNvContentPartPr/>
                <p14:nvPr/>
              </p14:nvContentPartPr>
              <p14:xfrm>
                <a:off x="8411021" y="5226158"/>
                <a:ext cx="126000" cy="142920"/>
              </p14:xfrm>
            </p:contentPart>
          </mc:Choice>
          <mc:Fallback>
            <p:pic>
              <p:nvPicPr>
                <p:cNvPr id="119" name="Ink 118">
                  <a:extLst>
                    <a:ext uri="{FF2B5EF4-FFF2-40B4-BE49-F238E27FC236}">
                      <a16:creationId xmlns:a16="http://schemas.microsoft.com/office/drawing/2014/main" id="{7839C467-8056-449F-BA8F-1A16CAE430A9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8402021" y="5217158"/>
                  <a:ext cx="143640" cy="16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9">
              <p14:nvContentPartPr>
                <p14:cNvPr id="120" name="Ink 119">
                  <a:extLst>
                    <a:ext uri="{FF2B5EF4-FFF2-40B4-BE49-F238E27FC236}">
                      <a16:creationId xmlns:a16="http://schemas.microsoft.com/office/drawing/2014/main" id="{D7802E9B-EBEE-47D5-8594-473B0C55BC0A}"/>
                    </a:ext>
                  </a:extLst>
                </p14:cNvPr>
                <p14:cNvContentPartPr/>
                <p14:nvPr/>
              </p14:nvContentPartPr>
              <p14:xfrm>
                <a:off x="8992421" y="4988198"/>
                <a:ext cx="17280" cy="34200"/>
              </p14:xfrm>
            </p:contentPart>
          </mc:Choice>
          <mc:Fallback>
            <p:pic>
              <p:nvPicPr>
                <p:cNvPr id="120" name="Ink 119">
                  <a:extLst>
                    <a:ext uri="{FF2B5EF4-FFF2-40B4-BE49-F238E27FC236}">
                      <a16:creationId xmlns:a16="http://schemas.microsoft.com/office/drawing/2014/main" id="{D7802E9B-EBEE-47D5-8594-473B0C55BC0A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8983421" y="4979198"/>
                  <a:ext cx="34920" cy="5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1">
              <p14:nvContentPartPr>
                <p14:cNvPr id="121" name="Ink 120">
                  <a:extLst>
                    <a:ext uri="{FF2B5EF4-FFF2-40B4-BE49-F238E27FC236}">
                      <a16:creationId xmlns:a16="http://schemas.microsoft.com/office/drawing/2014/main" id="{FA597677-F85D-44DB-B1F2-E535C3DC3AEA}"/>
                    </a:ext>
                  </a:extLst>
                </p14:cNvPr>
                <p14:cNvContentPartPr/>
                <p14:nvPr/>
              </p14:nvContentPartPr>
              <p14:xfrm>
                <a:off x="8940221" y="4983518"/>
                <a:ext cx="16560" cy="227520"/>
              </p14:xfrm>
            </p:contentPart>
          </mc:Choice>
          <mc:Fallback>
            <p:pic>
              <p:nvPicPr>
                <p:cNvPr id="121" name="Ink 120">
                  <a:extLst>
                    <a:ext uri="{FF2B5EF4-FFF2-40B4-BE49-F238E27FC236}">
                      <a16:creationId xmlns:a16="http://schemas.microsoft.com/office/drawing/2014/main" id="{FA597677-F85D-44DB-B1F2-E535C3DC3AEA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8931221" y="4974878"/>
                  <a:ext cx="34200" cy="24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3">
              <p14:nvContentPartPr>
                <p14:cNvPr id="122" name="Ink 121">
                  <a:extLst>
                    <a:ext uri="{FF2B5EF4-FFF2-40B4-BE49-F238E27FC236}">
                      <a16:creationId xmlns:a16="http://schemas.microsoft.com/office/drawing/2014/main" id="{DDF7224C-3ED9-4FD8-AE13-BB12472E05AA}"/>
                    </a:ext>
                  </a:extLst>
                </p14:cNvPr>
                <p14:cNvContentPartPr/>
                <p14:nvPr/>
              </p14:nvContentPartPr>
              <p14:xfrm>
                <a:off x="8750861" y="4929158"/>
                <a:ext cx="339840" cy="55440"/>
              </p14:xfrm>
            </p:contentPart>
          </mc:Choice>
          <mc:Fallback>
            <p:pic>
              <p:nvPicPr>
                <p:cNvPr id="122" name="Ink 121">
                  <a:extLst>
                    <a:ext uri="{FF2B5EF4-FFF2-40B4-BE49-F238E27FC236}">
                      <a16:creationId xmlns:a16="http://schemas.microsoft.com/office/drawing/2014/main" id="{DDF7224C-3ED9-4FD8-AE13-BB12472E05AA}"/>
                    </a:ext>
                  </a:extLst>
                </p:cNvPr>
                <p:cNvPicPr/>
                <p:nvPr/>
              </p:nvPicPr>
              <p:blipFill>
                <a:blip r:embed="rId194"/>
                <a:stretch>
                  <a:fillRect/>
                </a:stretch>
              </p:blipFill>
              <p:spPr>
                <a:xfrm>
                  <a:off x="8741861" y="4920158"/>
                  <a:ext cx="357480" cy="7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5">
              <p14:nvContentPartPr>
                <p14:cNvPr id="123" name="Ink 122">
                  <a:extLst>
                    <a:ext uri="{FF2B5EF4-FFF2-40B4-BE49-F238E27FC236}">
                      <a16:creationId xmlns:a16="http://schemas.microsoft.com/office/drawing/2014/main" id="{BE1EBA49-A2A5-4D65-AC41-28B733B2905F}"/>
                    </a:ext>
                  </a:extLst>
                </p14:cNvPr>
                <p14:cNvContentPartPr/>
                <p14:nvPr/>
              </p14:nvContentPartPr>
              <p14:xfrm>
                <a:off x="9158741" y="5021318"/>
                <a:ext cx="300600" cy="129600"/>
              </p14:xfrm>
            </p:contentPart>
          </mc:Choice>
          <mc:Fallback>
            <p:pic>
              <p:nvPicPr>
                <p:cNvPr id="123" name="Ink 122">
                  <a:extLst>
                    <a:ext uri="{FF2B5EF4-FFF2-40B4-BE49-F238E27FC236}">
                      <a16:creationId xmlns:a16="http://schemas.microsoft.com/office/drawing/2014/main" id="{BE1EBA49-A2A5-4D65-AC41-28B733B2905F}"/>
                    </a:ext>
                  </a:extLst>
                </p:cNvPr>
                <p:cNvPicPr/>
                <p:nvPr/>
              </p:nvPicPr>
              <p:blipFill>
                <a:blip r:embed="rId196"/>
                <a:stretch>
                  <a:fillRect/>
                </a:stretch>
              </p:blipFill>
              <p:spPr>
                <a:xfrm>
                  <a:off x="9149741" y="5012678"/>
                  <a:ext cx="318240" cy="14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7">
              <p14:nvContentPartPr>
                <p14:cNvPr id="125" name="Ink 124">
                  <a:extLst>
                    <a:ext uri="{FF2B5EF4-FFF2-40B4-BE49-F238E27FC236}">
                      <a16:creationId xmlns:a16="http://schemas.microsoft.com/office/drawing/2014/main" id="{0BB08229-A0A2-428E-9DDF-25B30E8F9D50}"/>
                    </a:ext>
                  </a:extLst>
                </p14:cNvPr>
                <p14:cNvContentPartPr/>
                <p14:nvPr/>
              </p14:nvContentPartPr>
              <p14:xfrm>
                <a:off x="9658061" y="4866518"/>
                <a:ext cx="358200" cy="286920"/>
              </p14:xfrm>
            </p:contentPart>
          </mc:Choice>
          <mc:Fallback>
            <p:pic>
              <p:nvPicPr>
                <p:cNvPr id="125" name="Ink 124">
                  <a:extLst>
                    <a:ext uri="{FF2B5EF4-FFF2-40B4-BE49-F238E27FC236}">
                      <a16:creationId xmlns:a16="http://schemas.microsoft.com/office/drawing/2014/main" id="{0BB08229-A0A2-428E-9DDF-25B30E8F9D50}"/>
                    </a:ext>
                  </a:extLst>
                </p:cNvPr>
                <p:cNvPicPr/>
                <p:nvPr/>
              </p:nvPicPr>
              <p:blipFill>
                <a:blip r:embed="rId198"/>
                <a:stretch>
                  <a:fillRect/>
                </a:stretch>
              </p:blipFill>
              <p:spPr>
                <a:xfrm>
                  <a:off x="9649061" y="4857878"/>
                  <a:ext cx="375840" cy="30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9">
              <p14:nvContentPartPr>
                <p14:cNvPr id="126" name="Ink 125">
                  <a:extLst>
                    <a:ext uri="{FF2B5EF4-FFF2-40B4-BE49-F238E27FC236}">
                      <a16:creationId xmlns:a16="http://schemas.microsoft.com/office/drawing/2014/main" id="{506B419F-67C7-4AA6-B8C0-4F4F967302CA}"/>
                    </a:ext>
                  </a:extLst>
                </p14:cNvPr>
                <p14:cNvContentPartPr/>
                <p14:nvPr/>
              </p14:nvContentPartPr>
              <p14:xfrm>
                <a:off x="10101581" y="4810358"/>
                <a:ext cx="225360" cy="270360"/>
              </p14:xfrm>
            </p:contentPart>
          </mc:Choice>
          <mc:Fallback>
            <p:pic>
              <p:nvPicPr>
                <p:cNvPr id="126" name="Ink 125">
                  <a:extLst>
                    <a:ext uri="{FF2B5EF4-FFF2-40B4-BE49-F238E27FC236}">
                      <a16:creationId xmlns:a16="http://schemas.microsoft.com/office/drawing/2014/main" id="{506B419F-67C7-4AA6-B8C0-4F4F967302CA}"/>
                    </a:ext>
                  </a:extLst>
                </p:cNvPr>
                <p:cNvPicPr/>
                <p:nvPr/>
              </p:nvPicPr>
              <p:blipFill>
                <a:blip r:embed="rId200"/>
                <a:stretch>
                  <a:fillRect/>
                </a:stretch>
              </p:blipFill>
              <p:spPr>
                <a:xfrm>
                  <a:off x="10092941" y="4801718"/>
                  <a:ext cx="243000" cy="28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1">
              <p14:nvContentPartPr>
                <p14:cNvPr id="127" name="Ink 126">
                  <a:extLst>
                    <a:ext uri="{FF2B5EF4-FFF2-40B4-BE49-F238E27FC236}">
                      <a16:creationId xmlns:a16="http://schemas.microsoft.com/office/drawing/2014/main" id="{D927A261-DEBF-4DE6-8433-D60D596B8E82}"/>
                    </a:ext>
                  </a:extLst>
                </p14:cNvPr>
                <p14:cNvContentPartPr/>
                <p14:nvPr/>
              </p14:nvContentPartPr>
              <p14:xfrm>
                <a:off x="10069541" y="5016278"/>
                <a:ext cx="176040" cy="40680"/>
              </p14:xfrm>
            </p:contentPart>
          </mc:Choice>
          <mc:Fallback>
            <p:pic>
              <p:nvPicPr>
                <p:cNvPr id="127" name="Ink 126">
                  <a:extLst>
                    <a:ext uri="{FF2B5EF4-FFF2-40B4-BE49-F238E27FC236}">
                      <a16:creationId xmlns:a16="http://schemas.microsoft.com/office/drawing/2014/main" id="{D927A261-DEBF-4DE6-8433-D60D596B8E82}"/>
                    </a:ext>
                  </a:extLst>
                </p:cNvPr>
                <p:cNvPicPr/>
                <p:nvPr/>
              </p:nvPicPr>
              <p:blipFill>
                <a:blip r:embed="rId202"/>
                <a:stretch>
                  <a:fillRect/>
                </a:stretch>
              </p:blipFill>
              <p:spPr>
                <a:xfrm>
                  <a:off x="10060901" y="5007638"/>
                  <a:ext cx="193680" cy="5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3">
              <p14:nvContentPartPr>
                <p14:cNvPr id="128" name="Ink 127">
                  <a:extLst>
                    <a:ext uri="{FF2B5EF4-FFF2-40B4-BE49-F238E27FC236}">
                      <a16:creationId xmlns:a16="http://schemas.microsoft.com/office/drawing/2014/main" id="{363488C5-2FCB-45E8-8354-A3DE757EB3A0}"/>
                    </a:ext>
                  </a:extLst>
                </p14:cNvPr>
                <p14:cNvContentPartPr/>
                <p14:nvPr/>
              </p14:nvContentPartPr>
              <p14:xfrm>
                <a:off x="10442501" y="4876598"/>
                <a:ext cx="225360" cy="232920"/>
              </p14:xfrm>
            </p:contentPart>
          </mc:Choice>
          <mc:Fallback>
            <p:pic>
              <p:nvPicPr>
                <p:cNvPr id="128" name="Ink 127">
                  <a:extLst>
                    <a:ext uri="{FF2B5EF4-FFF2-40B4-BE49-F238E27FC236}">
                      <a16:creationId xmlns:a16="http://schemas.microsoft.com/office/drawing/2014/main" id="{363488C5-2FCB-45E8-8354-A3DE757EB3A0}"/>
                    </a:ext>
                  </a:extLst>
                </p:cNvPr>
                <p:cNvPicPr/>
                <p:nvPr/>
              </p:nvPicPr>
              <p:blipFill>
                <a:blip r:embed="rId204"/>
                <a:stretch>
                  <a:fillRect/>
                </a:stretch>
              </p:blipFill>
              <p:spPr>
                <a:xfrm>
                  <a:off x="10433861" y="4867958"/>
                  <a:ext cx="243000" cy="25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5">
              <p14:nvContentPartPr>
                <p14:cNvPr id="130" name="Ink 129">
                  <a:extLst>
                    <a:ext uri="{FF2B5EF4-FFF2-40B4-BE49-F238E27FC236}">
                      <a16:creationId xmlns:a16="http://schemas.microsoft.com/office/drawing/2014/main" id="{2822763A-707C-4F58-B45C-90FC16F5F2DD}"/>
                    </a:ext>
                  </a:extLst>
                </p14:cNvPr>
                <p14:cNvContentPartPr/>
                <p14:nvPr/>
              </p14:nvContentPartPr>
              <p14:xfrm>
                <a:off x="10822301" y="5100158"/>
                <a:ext cx="51480" cy="65160"/>
              </p14:xfrm>
            </p:contentPart>
          </mc:Choice>
          <mc:Fallback>
            <p:pic>
              <p:nvPicPr>
                <p:cNvPr id="130" name="Ink 129">
                  <a:extLst>
                    <a:ext uri="{FF2B5EF4-FFF2-40B4-BE49-F238E27FC236}">
                      <a16:creationId xmlns:a16="http://schemas.microsoft.com/office/drawing/2014/main" id="{2822763A-707C-4F58-B45C-90FC16F5F2DD}"/>
                    </a:ext>
                  </a:extLst>
                </p:cNvPr>
                <p:cNvPicPr/>
                <p:nvPr/>
              </p:nvPicPr>
              <p:blipFill>
                <a:blip r:embed="rId206"/>
                <a:stretch>
                  <a:fillRect/>
                </a:stretch>
              </p:blipFill>
              <p:spPr>
                <a:xfrm>
                  <a:off x="10813661" y="5091158"/>
                  <a:ext cx="69120" cy="8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7">
              <p14:nvContentPartPr>
                <p14:cNvPr id="131" name="Ink 130">
                  <a:extLst>
                    <a:ext uri="{FF2B5EF4-FFF2-40B4-BE49-F238E27FC236}">
                      <a16:creationId xmlns:a16="http://schemas.microsoft.com/office/drawing/2014/main" id="{9A17B905-AF55-4F84-925A-B5BC233BE9B6}"/>
                    </a:ext>
                  </a:extLst>
                </p14:cNvPr>
                <p14:cNvContentPartPr/>
                <p14:nvPr/>
              </p14:nvContentPartPr>
              <p14:xfrm>
                <a:off x="11027861" y="4847438"/>
                <a:ext cx="214200" cy="230040"/>
              </p14:xfrm>
            </p:contentPart>
          </mc:Choice>
          <mc:Fallback>
            <p:pic>
              <p:nvPicPr>
                <p:cNvPr id="131" name="Ink 130">
                  <a:extLst>
                    <a:ext uri="{FF2B5EF4-FFF2-40B4-BE49-F238E27FC236}">
                      <a16:creationId xmlns:a16="http://schemas.microsoft.com/office/drawing/2014/main" id="{9A17B905-AF55-4F84-925A-B5BC233BE9B6}"/>
                    </a:ext>
                  </a:extLst>
                </p:cNvPr>
                <p:cNvPicPr/>
                <p:nvPr/>
              </p:nvPicPr>
              <p:blipFill>
                <a:blip r:embed="rId208"/>
                <a:stretch>
                  <a:fillRect/>
                </a:stretch>
              </p:blipFill>
              <p:spPr>
                <a:xfrm>
                  <a:off x="11018861" y="4838798"/>
                  <a:ext cx="231840" cy="24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9">
              <p14:nvContentPartPr>
                <p14:cNvPr id="132" name="Ink 131">
                  <a:extLst>
                    <a:ext uri="{FF2B5EF4-FFF2-40B4-BE49-F238E27FC236}">
                      <a16:creationId xmlns:a16="http://schemas.microsoft.com/office/drawing/2014/main" id="{100CB8F4-9E49-4321-8567-6EEBC6597F19}"/>
                    </a:ext>
                  </a:extLst>
                </p14:cNvPr>
                <p14:cNvContentPartPr/>
                <p14:nvPr/>
              </p14:nvContentPartPr>
              <p14:xfrm>
                <a:off x="11261501" y="4801358"/>
                <a:ext cx="196200" cy="322560"/>
              </p14:xfrm>
            </p:contentPart>
          </mc:Choice>
          <mc:Fallback>
            <p:pic>
              <p:nvPicPr>
                <p:cNvPr id="132" name="Ink 131">
                  <a:extLst>
                    <a:ext uri="{FF2B5EF4-FFF2-40B4-BE49-F238E27FC236}">
                      <a16:creationId xmlns:a16="http://schemas.microsoft.com/office/drawing/2014/main" id="{100CB8F4-9E49-4321-8567-6EEBC6597F19}"/>
                    </a:ext>
                  </a:extLst>
                </p:cNvPr>
                <p:cNvPicPr/>
                <p:nvPr/>
              </p:nvPicPr>
              <p:blipFill>
                <a:blip r:embed="rId210"/>
                <a:stretch>
                  <a:fillRect/>
                </a:stretch>
              </p:blipFill>
              <p:spPr>
                <a:xfrm>
                  <a:off x="11252501" y="4792358"/>
                  <a:ext cx="213840" cy="34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1">
              <p14:nvContentPartPr>
                <p14:cNvPr id="133" name="Ink 132">
                  <a:extLst>
                    <a:ext uri="{FF2B5EF4-FFF2-40B4-BE49-F238E27FC236}">
                      <a16:creationId xmlns:a16="http://schemas.microsoft.com/office/drawing/2014/main" id="{02EA0FA6-2811-45DD-AFE7-7CB61ADD428F}"/>
                    </a:ext>
                  </a:extLst>
                </p14:cNvPr>
                <p14:cNvContentPartPr/>
                <p14:nvPr/>
              </p14:nvContentPartPr>
              <p14:xfrm>
                <a:off x="11546981" y="4822238"/>
                <a:ext cx="272880" cy="232560"/>
              </p14:xfrm>
            </p:contentPart>
          </mc:Choice>
          <mc:Fallback>
            <p:pic>
              <p:nvPicPr>
                <p:cNvPr id="133" name="Ink 132">
                  <a:extLst>
                    <a:ext uri="{FF2B5EF4-FFF2-40B4-BE49-F238E27FC236}">
                      <a16:creationId xmlns:a16="http://schemas.microsoft.com/office/drawing/2014/main" id="{02EA0FA6-2811-45DD-AFE7-7CB61ADD428F}"/>
                    </a:ext>
                  </a:extLst>
                </p:cNvPr>
                <p:cNvPicPr/>
                <p:nvPr/>
              </p:nvPicPr>
              <p:blipFill>
                <a:blip r:embed="rId212"/>
                <a:stretch>
                  <a:fillRect/>
                </a:stretch>
              </p:blipFill>
              <p:spPr>
                <a:xfrm>
                  <a:off x="11538341" y="4813598"/>
                  <a:ext cx="290520" cy="25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3">
              <p14:nvContentPartPr>
                <p14:cNvPr id="134" name="Ink 133">
                  <a:extLst>
                    <a:ext uri="{FF2B5EF4-FFF2-40B4-BE49-F238E27FC236}">
                      <a16:creationId xmlns:a16="http://schemas.microsoft.com/office/drawing/2014/main" id="{91ECA6A7-8CD1-4ED7-9EFB-62D9180868ED}"/>
                    </a:ext>
                  </a:extLst>
                </p14:cNvPr>
                <p14:cNvContentPartPr/>
                <p14:nvPr/>
              </p14:nvContentPartPr>
              <p14:xfrm>
                <a:off x="11643821" y="4858238"/>
                <a:ext cx="384120" cy="246960"/>
              </p14:xfrm>
            </p:contentPart>
          </mc:Choice>
          <mc:Fallback>
            <p:pic>
              <p:nvPicPr>
                <p:cNvPr id="134" name="Ink 133">
                  <a:extLst>
                    <a:ext uri="{FF2B5EF4-FFF2-40B4-BE49-F238E27FC236}">
                      <a16:creationId xmlns:a16="http://schemas.microsoft.com/office/drawing/2014/main" id="{91ECA6A7-8CD1-4ED7-9EFB-62D9180868ED}"/>
                    </a:ext>
                  </a:extLst>
                </p:cNvPr>
                <p:cNvPicPr/>
                <p:nvPr/>
              </p:nvPicPr>
              <p:blipFill>
                <a:blip r:embed="rId214"/>
                <a:stretch>
                  <a:fillRect/>
                </a:stretch>
              </p:blipFill>
              <p:spPr>
                <a:xfrm>
                  <a:off x="11634821" y="4849238"/>
                  <a:ext cx="401760" cy="264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39B99670-8B7D-4003-909B-49D471B7D509}"/>
              </a:ext>
            </a:extLst>
          </p:cNvPr>
          <p:cNvGrpSpPr/>
          <p:nvPr/>
        </p:nvGrpSpPr>
        <p:grpSpPr>
          <a:xfrm>
            <a:off x="1158821" y="6116798"/>
            <a:ext cx="1733040" cy="547200"/>
            <a:chOff x="1158821" y="6116798"/>
            <a:chExt cx="1733040" cy="547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5">
              <p14:nvContentPartPr>
                <p14:cNvPr id="136" name="Ink 135">
                  <a:extLst>
                    <a:ext uri="{FF2B5EF4-FFF2-40B4-BE49-F238E27FC236}">
                      <a16:creationId xmlns:a16="http://schemas.microsoft.com/office/drawing/2014/main" id="{25A7D218-8F7A-4CD6-A1AD-3BF97ABF83AC}"/>
                    </a:ext>
                  </a:extLst>
                </p14:cNvPr>
                <p14:cNvContentPartPr/>
                <p14:nvPr/>
              </p14:nvContentPartPr>
              <p14:xfrm>
                <a:off x="1182581" y="6164318"/>
                <a:ext cx="32040" cy="366120"/>
              </p14:xfrm>
            </p:contentPart>
          </mc:Choice>
          <mc:Fallback>
            <p:pic>
              <p:nvPicPr>
                <p:cNvPr id="136" name="Ink 135">
                  <a:extLst>
                    <a:ext uri="{FF2B5EF4-FFF2-40B4-BE49-F238E27FC236}">
                      <a16:creationId xmlns:a16="http://schemas.microsoft.com/office/drawing/2014/main" id="{25A7D218-8F7A-4CD6-A1AD-3BF97ABF83AC}"/>
                    </a:ext>
                  </a:extLst>
                </p:cNvPr>
                <p:cNvPicPr/>
                <p:nvPr/>
              </p:nvPicPr>
              <p:blipFill>
                <a:blip r:embed="rId216"/>
                <a:stretch>
                  <a:fillRect/>
                </a:stretch>
              </p:blipFill>
              <p:spPr>
                <a:xfrm>
                  <a:off x="1173941" y="6155318"/>
                  <a:ext cx="49680" cy="38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7">
              <p14:nvContentPartPr>
                <p14:cNvPr id="137" name="Ink 136">
                  <a:extLst>
                    <a:ext uri="{FF2B5EF4-FFF2-40B4-BE49-F238E27FC236}">
                      <a16:creationId xmlns:a16="http://schemas.microsoft.com/office/drawing/2014/main" id="{20A208B1-A019-4FA0-BEC7-7029C1D80301}"/>
                    </a:ext>
                  </a:extLst>
                </p14:cNvPr>
                <p14:cNvContentPartPr/>
                <p14:nvPr/>
              </p14:nvContentPartPr>
              <p14:xfrm>
                <a:off x="1379141" y="6150998"/>
                <a:ext cx="25200" cy="353160"/>
              </p14:xfrm>
            </p:contentPart>
          </mc:Choice>
          <mc:Fallback>
            <p:pic>
              <p:nvPicPr>
                <p:cNvPr id="137" name="Ink 136">
                  <a:extLst>
                    <a:ext uri="{FF2B5EF4-FFF2-40B4-BE49-F238E27FC236}">
                      <a16:creationId xmlns:a16="http://schemas.microsoft.com/office/drawing/2014/main" id="{20A208B1-A019-4FA0-BEC7-7029C1D80301}"/>
                    </a:ext>
                  </a:extLst>
                </p:cNvPr>
                <p:cNvPicPr/>
                <p:nvPr/>
              </p:nvPicPr>
              <p:blipFill>
                <a:blip r:embed="rId218"/>
                <a:stretch>
                  <a:fillRect/>
                </a:stretch>
              </p:blipFill>
              <p:spPr>
                <a:xfrm>
                  <a:off x="1370501" y="6141998"/>
                  <a:ext cx="42840" cy="37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9">
              <p14:nvContentPartPr>
                <p14:cNvPr id="138" name="Ink 137">
                  <a:extLst>
                    <a:ext uri="{FF2B5EF4-FFF2-40B4-BE49-F238E27FC236}">
                      <a16:creationId xmlns:a16="http://schemas.microsoft.com/office/drawing/2014/main" id="{EEF7F99D-9F7F-4886-8B00-3115C01F33B7}"/>
                    </a:ext>
                  </a:extLst>
                </p14:cNvPr>
                <p14:cNvContentPartPr/>
                <p14:nvPr/>
              </p14:nvContentPartPr>
              <p14:xfrm>
                <a:off x="1158821" y="6352238"/>
                <a:ext cx="261000" cy="16560"/>
              </p14:xfrm>
            </p:contentPart>
          </mc:Choice>
          <mc:Fallback>
            <p:pic>
              <p:nvPicPr>
                <p:cNvPr id="138" name="Ink 137">
                  <a:extLst>
                    <a:ext uri="{FF2B5EF4-FFF2-40B4-BE49-F238E27FC236}">
                      <a16:creationId xmlns:a16="http://schemas.microsoft.com/office/drawing/2014/main" id="{EEF7F99D-9F7F-4886-8B00-3115C01F33B7}"/>
                    </a:ext>
                  </a:extLst>
                </p:cNvPr>
                <p:cNvPicPr/>
                <p:nvPr/>
              </p:nvPicPr>
              <p:blipFill>
                <a:blip r:embed="rId220"/>
                <a:stretch>
                  <a:fillRect/>
                </a:stretch>
              </p:blipFill>
              <p:spPr>
                <a:xfrm>
                  <a:off x="1149821" y="6343598"/>
                  <a:ext cx="278640" cy="3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1">
              <p14:nvContentPartPr>
                <p14:cNvPr id="139" name="Ink 138">
                  <a:extLst>
                    <a:ext uri="{FF2B5EF4-FFF2-40B4-BE49-F238E27FC236}">
                      <a16:creationId xmlns:a16="http://schemas.microsoft.com/office/drawing/2014/main" id="{F6D80953-8F7B-4F02-9327-CBA8FF204D63}"/>
                    </a:ext>
                  </a:extLst>
                </p14:cNvPr>
                <p14:cNvContentPartPr/>
                <p14:nvPr/>
              </p14:nvContentPartPr>
              <p14:xfrm>
                <a:off x="1427381" y="6391838"/>
                <a:ext cx="283320" cy="272160"/>
              </p14:xfrm>
            </p:contentPart>
          </mc:Choice>
          <mc:Fallback>
            <p:pic>
              <p:nvPicPr>
                <p:cNvPr id="139" name="Ink 138">
                  <a:extLst>
                    <a:ext uri="{FF2B5EF4-FFF2-40B4-BE49-F238E27FC236}">
                      <a16:creationId xmlns:a16="http://schemas.microsoft.com/office/drawing/2014/main" id="{F6D80953-8F7B-4F02-9327-CBA8FF204D63}"/>
                    </a:ext>
                  </a:extLst>
                </p:cNvPr>
                <p:cNvPicPr/>
                <p:nvPr/>
              </p:nvPicPr>
              <p:blipFill>
                <a:blip r:embed="rId222"/>
                <a:stretch>
                  <a:fillRect/>
                </a:stretch>
              </p:blipFill>
              <p:spPr>
                <a:xfrm>
                  <a:off x="1418741" y="6383198"/>
                  <a:ext cx="300960" cy="28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3">
              <p14:nvContentPartPr>
                <p14:cNvPr id="140" name="Ink 139">
                  <a:extLst>
                    <a:ext uri="{FF2B5EF4-FFF2-40B4-BE49-F238E27FC236}">
                      <a16:creationId xmlns:a16="http://schemas.microsoft.com/office/drawing/2014/main" id="{39603C4D-5D2F-4EFA-9564-D283079C60DC}"/>
                    </a:ext>
                  </a:extLst>
                </p14:cNvPr>
                <p14:cNvContentPartPr/>
                <p14:nvPr/>
              </p14:nvContentPartPr>
              <p14:xfrm>
                <a:off x="1840661" y="6207878"/>
                <a:ext cx="326520" cy="328680"/>
              </p14:xfrm>
            </p:contentPart>
          </mc:Choice>
          <mc:Fallback>
            <p:pic>
              <p:nvPicPr>
                <p:cNvPr id="140" name="Ink 139">
                  <a:extLst>
                    <a:ext uri="{FF2B5EF4-FFF2-40B4-BE49-F238E27FC236}">
                      <a16:creationId xmlns:a16="http://schemas.microsoft.com/office/drawing/2014/main" id="{39603C4D-5D2F-4EFA-9564-D283079C60DC}"/>
                    </a:ext>
                  </a:extLst>
                </p:cNvPr>
                <p:cNvPicPr/>
                <p:nvPr/>
              </p:nvPicPr>
              <p:blipFill>
                <a:blip r:embed="rId224"/>
                <a:stretch>
                  <a:fillRect/>
                </a:stretch>
              </p:blipFill>
              <p:spPr>
                <a:xfrm>
                  <a:off x="1832021" y="6199238"/>
                  <a:ext cx="344160" cy="34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5">
              <p14:nvContentPartPr>
                <p14:cNvPr id="141" name="Ink 140">
                  <a:extLst>
                    <a:ext uri="{FF2B5EF4-FFF2-40B4-BE49-F238E27FC236}">
                      <a16:creationId xmlns:a16="http://schemas.microsoft.com/office/drawing/2014/main" id="{9DF5C301-6DE8-49A1-9553-DB4E9227C0DE}"/>
                    </a:ext>
                  </a:extLst>
                </p14:cNvPr>
                <p14:cNvContentPartPr/>
                <p14:nvPr/>
              </p14:nvContentPartPr>
              <p14:xfrm>
                <a:off x="2263661" y="6163958"/>
                <a:ext cx="177480" cy="434880"/>
              </p14:xfrm>
            </p:contentPart>
          </mc:Choice>
          <mc:Fallback>
            <p:pic>
              <p:nvPicPr>
                <p:cNvPr id="141" name="Ink 140">
                  <a:extLst>
                    <a:ext uri="{FF2B5EF4-FFF2-40B4-BE49-F238E27FC236}">
                      <a16:creationId xmlns:a16="http://schemas.microsoft.com/office/drawing/2014/main" id="{9DF5C301-6DE8-49A1-9553-DB4E9227C0DE}"/>
                    </a:ext>
                  </a:extLst>
                </p:cNvPr>
                <p:cNvPicPr/>
                <p:nvPr/>
              </p:nvPicPr>
              <p:blipFill>
                <a:blip r:embed="rId226"/>
                <a:stretch>
                  <a:fillRect/>
                </a:stretch>
              </p:blipFill>
              <p:spPr>
                <a:xfrm>
                  <a:off x="2255021" y="6155318"/>
                  <a:ext cx="195120" cy="45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7">
              <p14:nvContentPartPr>
                <p14:cNvPr id="142" name="Ink 141">
                  <a:extLst>
                    <a:ext uri="{FF2B5EF4-FFF2-40B4-BE49-F238E27FC236}">
                      <a16:creationId xmlns:a16="http://schemas.microsoft.com/office/drawing/2014/main" id="{46C9D5DC-FBA3-4A3D-BA5F-0BB436D1E7F2}"/>
                    </a:ext>
                  </a:extLst>
                </p14:cNvPr>
                <p14:cNvContentPartPr/>
                <p14:nvPr/>
              </p14:nvContentPartPr>
              <p14:xfrm>
                <a:off x="2477141" y="6312998"/>
                <a:ext cx="181440" cy="245880"/>
              </p14:xfrm>
            </p:contentPart>
          </mc:Choice>
          <mc:Fallback>
            <p:pic>
              <p:nvPicPr>
                <p:cNvPr id="142" name="Ink 141">
                  <a:extLst>
                    <a:ext uri="{FF2B5EF4-FFF2-40B4-BE49-F238E27FC236}">
                      <a16:creationId xmlns:a16="http://schemas.microsoft.com/office/drawing/2014/main" id="{46C9D5DC-FBA3-4A3D-BA5F-0BB436D1E7F2}"/>
                    </a:ext>
                  </a:extLst>
                </p:cNvPr>
                <p:cNvPicPr/>
                <p:nvPr/>
              </p:nvPicPr>
              <p:blipFill>
                <a:blip r:embed="rId228"/>
                <a:stretch>
                  <a:fillRect/>
                </a:stretch>
              </p:blipFill>
              <p:spPr>
                <a:xfrm>
                  <a:off x="2468501" y="6303998"/>
                  <a:ext cx="199080" cy="26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9">
              <p14:nvContentPartPr>
                <p14:cNvPr id="143" name="Ink 142">
                  <a:extLst>
                    <a:ext uri="{FF2B5EF4-FFF2-40B4-BE49-F238E27FC236}">
                      <a16:creationId xmlns:a16="http://schemas.microsoft.com/office/drawing/2014/main" id="{3BCFF148-2AC0-4EB2-9D67-0A1DC9FFC7E1}"/>
                    </a:ext>
                  </a:extLst>
                </p14:cNvPr>
                <p14:cNvContentPartPr/>
                <p14:nvPr/>
              </p14:nvContentPartPr>
              <p14:xfrm>
                <a:off x="2786741" y="6116798"/>
                <a:ext cx="105120" cy="509400"/>
              </p14:xfrm>
            </p:contentPart>
          </mc:Choice>
          <mc:Fallback>
            <p:pic>
              <p:nvPicPr>
                <p:cNvPr id="143" name="Ink 142">
                  <a:extLst>
                    <a:ext uri="{FF2B5EF4-FFF2-40B4-BE49-F238E27FC236}">
                      <a16:creationId xmlns:a16="http://schemas.microsoft.com/office/drawing/2014/main" id="{3BCFF148-2AC0-4EB2-9D67-0A1DC9FFC7E1}"/>
                    </a:ext>
                  </a:extLst>
                </p:cNvPr>
                <p:cNvPicPr/>
                <p:nvPr/>
              </p:nvPicPr>
              <p:blipFill>
                <a:blip r:embed="rId230"/>
                <a:stretch>
                  <a:fillRect/>
                </a:stretch>
              </p:blipFill>
              <p:spPr>
                <a:xfrm>
                  <a:off x="2777741" y="6108158"/>
                  <a:ext cx="122760" cy="527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79F26AA6-0F36-4F05-B0F5-2CC63BE1E25F}"/>
              </a:ext>
            </a:extLst>
          </p:cNvPr>
          <p:cNvGrpSpPr/>
          <p:nvPr/>
        </p:nvGrpSpPr>
        <p:grpSpPr>
          <a:xfrm>
            <a:off x="3218741" y="6104918"/>
            <a:ext cx="2340720" cy="536040"/>
            <a:chOff x="3218741" y="6104918"/>
            <a:chExt cx="2340720" cy="536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31">
              <p14:nvContentPartPr>
                <p14:cNvPr id="145" name="Ink 144">
                  <a:extLst>
                    <a:ext uri="{FF2B5EF4-FFF2-40B4-BE49-F238E27FC236}">
                      <a16:creationId xmlns:a16="http://schemas.microsoft.com/office/drawing/2014/main" id="{FE6EE7FF-38F6-404E-A503-EE792E312348}"/>
                    </a:ext>
                  </a:extLst>
                </p14:cNvPr>
                <p14:cNvContentPartPr/>
                <p14:nvPr/>
              </p14:nvContentPartPr>
              <p14:xfrm>
                <a:off x="3218741" y="6371678"/>
                <a:ext cx="488520" cy="30240"/>
              </p14:xfrm>
            </p:contentPart>
          </mc:Choice>
          <mc:Fallback>
            <p:pic>
              <p:nvPicPr>
                <p:cNvPr id="145" name="Ink 144">
                  <a:extLst>
                    <a:ext uri="{FF2B5EF4-FFF2-40B4-BE49-F238E27FC236}">
                      <a16:creationId xmlns:a16="http://schemas.microsoft.com/office/drawing/2014/main" id="{FE6EE7FF-38F6-404E-A503-EE792E312348}"/>
                    </a:ext>
                  </a:extLst>
                </p:cNvPr>
                <p:cNvPicPr/>
                <p:nvPr/>
              </p:nvPicPr>
              <p:blipFill>
                <a:blip r:embed="rId232"/>
                <a:stretch>
                  <a:fillRect/>
                </a:stretch>
              </p:blipFill>
              <p:spPr>
                <a:xfrm>
                  <a:off x="3209741" y="6362678"/>
                  <a:ext cx="506160" cy="4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3">
              <p14:nvContentPartPr>
                <p14:cNvPr id="146" name="Ink 145">
                  <a:extLst>
                    <a:ext uri="{FF2B5EF4-FFF2-40B4-BE49-F238E27FC236}">
                      <a16:creationId xmlns:a16="http://schemas.microsoft.com/office/drawing/2014/main" id="{4CD1F3CC-C82A-4F54-9BB7-87C4DD5EC43D}"/>
                    </a:ext>
                  </a:extLst>
                </p14:cNvPr>
                <p14:cNvContentPartPr/>
                <p14:nvPr/>
              </p14:nvContentPartPr>
              <p14:xfrm>
                <a:off x="3721661" y="6264038"/>
                <a:ext cx="188280" cy="284040"/>
              </p14:xfrm>
            </p:contentPart>
          </mc:Choice>
          <mc:Fallback>
            <p:pic>
              <p:nvPicPr>
                <p:cNvPr id="146" name="Ink 145">
                  <a:extLst>
                    <a:ext uri="{FF2B5EF4-FFF2-40B4-BE49-F238E27FC236}">
                      <a16:creationId xmlns:a16="http://schemas.microsoft.com/office/drawing/2014/main" id="{4CD1F3CC-C82A-4F54-9BB7-87C4DD5EC43D}"/>
                    </a:ext>
                  </a:extLst>
                </p:cNvPr>
                <p:cNvPicPr/>
                <p:nvPr/>
              </p:nvPicPr>
              <p:blipFill>
                <a:blip r:embed="rId234"/>
                <a:stretch>
                  <a:fillRect/>
                </a:stretch>
              </p:blipFill>
              <p:spPr>
                <a:xfrm>
                  <a:off x="3712661" y="6255038"/>
                  <a:ext cx="205920" cy="30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5">
              <p14:nvContentPartPr>
                <p14:cNvPr id="147" name="Ink 146">
                  <a:extLst>
                    <a:ext uri="{FF2B5EF4-FFF2-40B4-BE49-F238E27FC236}">
                      <a16:creationId xmlns:a16="http://schemas.microsoft.com/office/drawing/2014/main" id="{D764E60B-3A1B-4231-A460-F235090075A2}"/>
                    </a:ext>
                  </a:extLst>
                </p14:cNvPr>
                <p14:cNvContentPartPr/>
                <p14:nvPr/>
              </p14:nvContentPartPr>
              <p14:xfrm>
                <a:off x="4179941" y="6167198"/>
                <a:ext cx="73800" cy="407160"/>
              </p14:xfrm>
            </p:contentPart>
          </mc:Choice>
          <mc:Fallback>
            <p:pic>
              <p:nvPicPr>
                <p:cNvPr id="147" name="Ink 146">
                  <a:extLst>
                    <a:ext uri="{FF2B5EF4-FFF2-40B4-BE49-F238E27FC236}">
                      <a16:creationId xmlns:a16="http://schemas.microsoft.com/office/drawing/2014/main" id="{D764E60B-3A1B-4231-A460-F235090075A2}"/>
                    </a:ext>
                  </a:extLst>
                </p:cNvPr>
                <p:cNvPicPr/>
                <p:nvPr/>
              </p:nvPicPr>
              <p:blipFill>
                <a:blip r:embed="rId236"/>
                <a:stretch>
                  <a:fillRect/>
                </a:stretch>
              </p:blipFill>
              <p:spPr>
                <a:xfrm>
                  <a:off x="4170941" y="6158198"/>
                  <a:ext cx="91440" cy="42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7">
              <p14:nvContentPartPr>
                <p14:cNvPr id="148" name="Ink 147">
                  <a:extLst>
                    <a:ext uri="{FF2B5EF4-FFF2-40B4-BE49-F238E27FC236}">
                      <a16:creationId xmlns:a16="http://schemas.microsoft.com/office/drawing/2014/main" id="{FA11D5BA-0A09-4C44-BBBC-293E1CF2F7AF}"/>
                    </a:ext>
                  </a:extLst>
                </p14:cNvPr>
                <p14:cNvContentPartPr/>
                <p14:nvPr/>
              </p14:nvContentPartPr>
              <p14:xfrm>
                <a:off x="4330061" y="6174038"/>
                <a:ext cx="65160" cy="351000"/>
              </p14:xfrm>
            </p:contentPart>
          </mc:Choice>
          <mc:Fallback>
            <p:pic>
              <p:nvPicPr>
                <p:cNvPr id="148" name="Ink 147">
                  <a:extLst>
                    <a:ext uri="{FF2B5EF4-FFF2-40B4-BE49-F238E27FC236}">
                      <a16:creationId xmlns:a16="http://schemas.microsoft.com/office/drawing/2014/main" id="{FA11D5BA-0A09-4C44-BBBC-293E1CF2F7AF}"/>
                    </a:ext>
                  </a:extLst>
                </p:cNvPr>
                <p:cNvPicPr/>
                <p:nvPr/>
              </p:nvPicPr>
              <p:blipFill>
                <a:blip r:embed="rId238"/>
                <a:stretch>
                  <a:fillRect/>
                </a:stretch>
              </p:blipFill>
              <p:spPr>
                <a:xfrm>
                  <a:off x="4321061" y="6165398"/>
                  <a:ext cx="82800" cy="36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9">
              <p14:nvContentPartPr>
                <p14:cNvPr id="149" name="Ink 148">
                  <a:extLst>
                    <a:ext uri="{FF2B5EF4-FFF2-40B4-BE49-F238E27FC236}">
                      <a16:creationId xmlns:a16="http://schemas.microsoft.com/office/drawing/2014/main" id="{1C2331BD-3C84-4A24-A390-AF9D1801597E}"/>
                    </a:ext>
                  </a:extLst>
                </p14:cNvPr>
                <p14:cNvContentPartPr/>
                <p14:nvPr/>
              </p14:nvContentPartPr>
              <p14:xfrm>
                <a:off x="4175621" y="6352238"/>
                <a:ext cx="126360" cy="24480"/>
              </p14:xfrm>
            </p:contentPart>
          </mc:Choice>
          <mc:Fallback>
            <p:pic>
              <p:nvPicPr>
                <p:cNvPr id="149" name="Ink 148">
                  <a:extLst>
                    <a:ext uri="{FF2B5EF4-FFF2-40B4-BE49-F238E27FC236}">
                      <a16:creationId xmlns:a16="http://schemas.microsoft.com/office/drawing/2014/main" id="{1C2331BD-3C84-4A24-A390-AF9D1801597E}"/>
                    </a:ext>
                  </a:extLst>
                </p:cNvPr>
                <p:cNvPicPr/>
                <p:nvPr/>
              </p:nvPicPr>
              <p:blipFill>
                <a:blip r:embed="rId240"/>
                <a:stretch>
                  <a:fillRect/>
                </a:stretch>
              </p:blipFill>
              <p:spPr>
                <a:xfrm>
                  <a:off x="4166981" y="6343598"/>
                  <a:ext cx="14400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1">
              <p14:nvContentPartPr>
                <p14:cNvPr id="150" name="Ink 149">
                  <a:extLst>
                    <a:ext uri="{FF2B5EF4-FFF2-40B4-BE49-F238E27FC236}">
                      <a16:creationId xmlns:a16="http://schemas.microsoft.com/office/drawing/2014/main" id="{702DEF85-4E05-4AF6-9262-044424DDAF07}"/>
                    </a:ext>
                  </a:extLst>
                </p14:cNvPr>
                <p14:cNvContentPartPr/>
                <p14:nvPr/>
              </p14:nvContentPartPr>
              <p14:xfrm>
                <a:off x="4419341" y="6469598"/>
                <a:ext cx="271440" cy="171360"/>
              </p14:xfrm>
            </p:contentPart>
          </mc:Choice>
          <mc:Fallback>
            <p:pic>
              <p:nvPicPr>
                <p:cNvPr id="150" name="Ink 149">
                  <a:extLst>
                    <a:ext uri="{FF2B5EF4-FFF2-40B4-BE49-F238E27FC236}">
                      <a16:creationId xmlns:a16="http://schemas.microsoft.com/office/drawing/2014/main" id="{702DEF85-4E05-4AF6-9262-044424DDAF07}"/>
                    </a:ext>
                  </a:extLst>
                </p:cNvPr>
                <p:cNvPicPr/>
                <p:nvPr/>
              </p:nvPicPr>
              <p:blipFill>
                <a:blip r:embed="rId242"/>
                <a:stretch>
                  <a:fillRect/>
                </a:stretch>
              </p:blipFill>
              <p:spPr>
                <a:xfrm>
                  <a:off x="4410341" y="6460598"/>
                  <a:ext cx="289080" cy="18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3">
              <p14:nvContentPartPr>
                <p14:cNvPr id="151" name="Ink 150">
                  <a:extLst>
                    <a:ext uri="{FF2B5EF4-FFF2-40B4-BE49-F238E27FC236}">
                      <a16:creationId xmlns:a16="http://schemas.microsoft.com/office/drawing/2014/main" id="{A3D7ED7C-E990-45C7-BEEA-03D52FF922F3}"/>
                    </a:ext>
                  </a:extLst>
                </p14:cNvPr>
                <p14:cNvContentPartPr/>
                <p14:nvPr/>
              </p14:nvContentPartPr>
              <p14:xfrm>
                <a:off x="4744781" y="6189158"/>
                <a:ext cx="266040" cy="292680"/>
              </p14:xfrm>
            </p:contentPart>
          </mc:Choice>
          <mc:Fallback>
            <p:pic>
              <p:nvPicPr>
                <p:cNvPr id="151" name="Ink 150">
                  <a:extLst>
                    <a:ext uri="{FF2B5EF4-FFF2-40B4-BE49-F238E27FC236}">
                      <a16:creationId xmlns:a16="http://schemas.microsoft.com/office/drawing/2014/main" id="{A3D7ED7C-E990-45C7-BEEA-03D52FF922F3}"/>
                    </a:ext>
                  </a:extLst>
                </p:cNvPr>
                <p:cNvPicPr/>
                <p:nvPr/>
              </p:nvPicPr>
              <p:blipFill>
                <a:blip r:embed="rId244"/>
                <a:stretch>
                  <a:fillRect/>
                </a:stretch>
              </p:blipFill>
              <p:spPr>
                <a:xfrm>
                  <a:off x="4736141" y="6180518"/>
                  <a:ext cx="283680" cy="31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5">
              <p14:nvContentPartPr>
                <p14:cNvPr id="152" name="Ink 151">
                  <a:extLst>
                    <a:ext uri="{FF2B5EF4-FFF2-40B4-BE49-F238E27FC236}">
                      <a16:creationId xmlns:a16="http://schemas.microsoft.com/office/drawing/2014/main" id="{CF34129B-C250-451B-B8CE-B2107341D7E1}"/>
                    </a:ext>
                  </a:extLst>
                </p14:cNvPr>
                <p14:cNvContentPartPr/>
                <p14:nvPr/>
              </p14:nvContentPartPr>
              <p14:xfrm>
                <a:off x="5155181" y="6104918"/>
                <a:ext cx="140760" cy="482040"/>
              </p14:xfrm>
            </p:contentPart>
          </mc:Choice>
          <mc:Fallback>
            <p:pic>
              <p:nvPicPr>
                <p:cNvPr id="152" name="Ink 151">
                  <a:extLst>
                    <a:ext uri="{FF2B5EF4-FFF2-40B4-BE49-F238E27FC236}">
                      <a16:creationId xmlns:a16="http://schemas.microsoft.com/office/drawing/2014/main" id="{CF34129B-C250-451B-B8CE-B2107341D7E1}"/>
                    </a:ext>
                  </a:extLst>
                </p:cNvPr>
                <p:cNvPicPr/>
                <p:nvPr/>
              </p:nvPicPr>
              <p:blipFill>
                <a:blip r:embed="rId246"/>
                <a:stretch>
                  <a:fillRect/>
                </a:stretch>
              </p:blipFill>
              <p:spPr>
                <a:xfrm>
                  <a:off x="5146541" y="6096278"/>
                  <a:ext cx="158400" cy="49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7">
              <p14:nvContentPartPr>
                <p14:cNvPr id="153" name="Ink 152">
                  <a:extLst>
                    <a:ext uri="{FF2B5EF4-FFF2-40B4-BE49-F238E27FC236}">
                      <a16:creationId xmlns:a16="http://schemas.microsoft.com/office/drawing/2014/main" id="{2B34BE33-EB55-4680-A354-678897A8A39C}"/>
                    </a:ext>
                  </a:extLst>
                </p14:cNvPr>
                <p14:cNvContentPartPr/>
                <p14:nvPr/>
              </p14:nvContentPartPr>
              <p14:xfrm>
                <a:off x="5388461" y="6200678"/>
                <a:ext cx="171000" cy="279720"/>
              </p14:xfrm>
            </p:contentPart>
          </mc:Choice>
          <mc:Fallback>
            <p:pic>
              <p:nvPicPr>
                <p:cNvPr id="153" name="Ink 152">
                  <a:extLst>
                    <a:ext uri="{FF2B5EF4-FFF2-40B4-BE49-F238E27FC236}">
                      <a16:creationId xmlns:a16="http://schemas.microsoft.com/office/drawing/2014/main" id="{2B34BE33-EB55-4680-A354-678897A8A39C}"/>
                    </a:ext>
                  </a:extLst>
                </p:cNvPr>
                <p:cNvPicPr/>
                <p:nvPr/>
              </p:nvPicPr>
              <p:blipFill>
                <a:blip r:embed="rId248"/>
                <a:stretch>
                  <a:fillRect/>
                </a:stretch>
              </p:blipFill>
              <p:spPr>
                <a:xfrm>
                  <a:off x="5379821" y="6191678"/>
                  <a:ext cx="188640" cy="297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49">
            <p14:nvContentPartPr>
              <p14:cNvPr id="154" name="Ink 153">
                <a:extLst>
                  <a:ext uri="{FF2B5EF4-FFF2-40B4-BE49-F238E27FC236}">
                    <a16:creationId xmlns:a16="http://schemas.microsoft.com/office/drawing/2014/main" id="{2F3F628D-8788-48E6-8D74-6BC201DC5EB3}"/>
                  </a:ext>
                </a:extLst>
              </p14:cNvPr>
              <p14:cNvContentPartPr/>
              <p14:nvPr/>
            </p14:nvContentPartPr>
            <p14:xfrm>
              <a:off x="5854301" y="6052358"/>
              <a:ext cx="131040" cy="409680"/>
            </p14:xfrm>
          </p:contentPart>
        </mc:Choice>
        <mc:Fallback>
          <p:pic>
            <p:nvPicPr>
              <p:cNvPr id="154" name="Ink 153">
                <a:extLst>
                  <a:ext uri="{FF2B5EF4-FFF2-40B4-BE49-F238E27FC236}">
                    <a16:creationId xmlns:a16="http://schemas.microsoft.com/office/drawing/2014/main" id="{2F3F628D-8788-48E6-8D74-6BC201DC5EB3}"/>
                  </a:ext>
                </a:extLst>
              </p:cNvPr>
              <p:cNvPicPr/>
              <p:nvPr/>
            </p:nvPicPr>
            <p:blipFill>
              <a:blip r:embed="rId250"/>
              <a:stretch>
                <a:fillRect/>
              </a:stretch>
            </p:blipFill>
            <p:spPr>
              <a:xfrm>
                <a:off x="5845661" y="6043358"/>
                <a:ext cx="148680" cy="427320"/>
              </a:xfrm>
              <a:prstGeom prst="rect">
                <a:avLst/>
              </a:prstGeom>
            </p:spPr>
          </p:pic>
        </mc:Fallback>
      </mc:AlternateContent>
      <p:grpSp>
        <p:nvGrpSpPr>
          <p:cNvPr id="158" name="Group 157">
            <a:extLst>
              <a:ext uri="{FF2B5EF4-FFF2-40B4-BE49-F238E27FC236}">
                <a16:creationId xmlns:a16="http://schemas.microsoft.com/office/drawing/2014/main" id="{D2F06315-9327-4BA1-B3BB-2B818A44E2FF}"/>
              </a:ext>
            </a:extLst>
          </p:cNvPr>
          <p:cNvGrpSpPr/>
          <p:nvPr/>
        </p:nvGrpSpPr>
        <p:grpSpPr>
          <a:xfrm>
            <a:off x="6702101" y="6081158"/>
            <a:ext cx="534240" cy="497160"/>
            <a:chOff x="6702101" y="6081158"/>
            <a:chExt cx="534240" cy="497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1">
              <p14:nvContentPartPr>
                <p14:cNvPr id="156" name="Ink 155">
                  <a:extLst>
                    <a:ext uri="{FF2B5EF4-FFF2-40B4-BE49-F238E27FC236}">
                      <a16:creationId xmlns:a16="http://schemas.microsoft.com/office/drawing/2014/main" id="{2CE512B7-964F-4A38-A075-0FEED241E1CD}"/>
                    </a:ext>
                  </a:extLst>
                </p14:cNvPr>
                <p14:cNvContentPartPr/>
                <p14:nvPr/>
              </p14:nvContentPartPr>
              <p14:xfrm>
                <a:off x="6859061" y="6154238"/>
                <a:ext cx="25560" cy="273240"/>
              </p14:xfrm>
            </p:contentPart>
          </mc:Choice>
          <mc:Fallback>
            <p:pic>
              <p:nvPicPr>
                <p:cNvPr id="156" name="Ink 155">
                  <a:extLst>
                    <a:ext uri="{FF2B5EF4-FFF2-40B4-BE49-F238E27FC236}">
                      <a16:creationId xmlns:a16="http://schemas.microsoft.com/office/drawing/2014/main" id="{2CE512B7-964F-4A38-A075-0FEED241E1CD}"/>
                    </a:ext>
                  </a:extLst>
                </p:cNvPr>
                <p:cNvPicPr/>
                <p:nvPr/>
              </p:nvPicPr>
              <p:blipFill>
                <a:blip r:embed="rId252"/>
                <a:stretch>
                  <a:fillRect/>
                </a:stretch>
              </p:blipFill>
              <p:spPr>
                <a:xfrm>
                  <a:off x="6850061" y="6145238"/>
                  <a:ext cx="43200" cy="29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3">
              <p14:nvContentPartPr>
                <p14:cNvPr id="157" name="Ink 156">
                  <a:extLst>
                    <a:ext uri="{FF2B5EF4-FFF2-40B4-BE49-F238E27FC236}">
                      <a16:creationId xmlns:a16="http://schemas.microsoft.com/office/drawing/2014/main" id="{A464EBA2-40D4-49DB-AF86-A81973BFD605}"/>
                    </a:ext>
                  </a:extLst>
                </p14:cNvPr>
                <p14:cNvContentPartPr/>
                <p14:nvPr/>
              </p14:nvContentPartPr>
              <p14:xfrm>
                <a:off x="6702101" y="6081158"/>
                <a:ext cx="534240" cy="497160"/>
              </p14:xfrm>
            </p:contentPart>
          </mc:Choice>
          <mc:Fallback>
            <p:pic>
              <p:nvPicPr>
                <p:cNvPr id="157" name="Ink 156">
                  <a:extLst>
                    <a:ext uri="{FF2B5EF4-FFF2-40B4-BE49-F238E27FC236}">
                      <a16:creationId xmlns:a16="http://schemas.microsoft.com/office/drawing/2014/main" id="{A464EBA2-40D4-49DB-AF86-A81973BFD605}"/>
                    </a:ext>
                  </a:extLst>
                </p:cNvPr>
                <p:cNvPicPr/>
                <p:nvPr/>
              </p:nvPicPr>
              <p:blipFill>
                <a:blip r:embed="rId254"/>
                <a:stretch>
                  <a:fillRect/>
                </a:stretch>
              </p:blipFill>
              <p:spPr>
                <a:xfrm>
                  <a:off x="6693101" y="6072158"/>
                  <a:ext cx="551880" cy="514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E4DF7213-C433-4379-9E89-3794890D47D3}"/>
              </a:ext>
            </a:extLst>
          </p:cNvPr>
          <p:cNvGrpSpPr/>
          <p:nvPr/>
        </p:nvGrpSpPr>
        <p:grpSpPr>
          <a:xfrm>
            <a:off x="7258661" y="5837438"/>
            <a:ext cx="3414960" cy="940320"/>
            <a:chOff x="7258661" y="5837438"/>
            <a:chExt cx="3414960" cy="940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5">
              <p14:nvContentPartPr>
                <p14:cNvPr id="159" name="Ink 158">
                  <a:extLst>
                    <a:ext uri="{FF2B5EF4-FFF2-40B4-BE49-F238E27FC236}">
                      <a16:creationId xmlns:a16="http://schemas.microsoft.com/office/drawing/2014/main" id="{9D1C315C-2217-478F-A000-0D1F21DA9624}"/>
                    </a:ext>
                  </a:extLst>
                </p14:cNvPr>
                <p14:cNvContentPartPr/>
                <p14:nvPr/>
              </p14:nvContentPartPr>
              <p14:xfrm>
                <a:off x="7258661" y="6220478"/>
                <a:ext cx="702360" cy="557280"/>
              </p14:xfrm>
            </p:contentPart>
          </mc:Choice>
          <mc:Fallback>
            <p:pic>
              <p:nvPicPr>
                <p:cNvPr id="159" name="Ink 158">
                  <a:extLst>
                    <a:ext uri="{FF2B5EF4-FFF2-40B4-BE49-F238E27FC236}">
                      <a16:creationId xmlns:a16="http://schemas.microsoft.com/office/drawing/2014/main" id="{9D1C315C-2217-478F-A000-0D1F21DA9624}"/>
                    </a:ext>
                  </a:extLst>
                </p:cNvPr>
                <p:cNvPicPr/>
                <p:nvPr/>
              </p:nvPicPr>
              <p:blipFill>
                <a:blip r:embed="rId256"/>
                <a:stretch>
                  <a:fillRect/>
                </a:stretch>
              </p:blipFill>
              <p:spPr>
                <a:xfrm>
                  <a:off x="7250021" y="6211838"/>
                  <a:ext cx="720000" cy="57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7">
              <p14:nvContentPartPr>
                <p14:cNvPr id="160" name="Ink 159">
                  <a:extLst>
                    <a:ext uri="{FF2B5EF4-FFF2-40B4-BE49-F238E27FC236}">
                      <a16:creationId xmlns:a16="http://schemas.microsoft.com/office/drawing/2014/main" id="{1640AADE-3B58-41C0-998C-4A036C454D75}"/>
                    </a:ext>
                  </a:extLst>
                </p14:cNvPr>
                <p14:cNvContentPartPr/>
                <p14:nvPr/>
              </p14:nvContentPartPr>
              <p14:xfrm>
                <a:off x="8108261" y="6072878"/>
                <a:ext cx="163800" cy="153720"/>
              </p14:xfrm>
            </p:contentPart>
          </mc:Choice>
          <mc:Fallback>
            <p:pic>
              <p:nvPicPr>
                <p:cNvPr id="160" name="Ink 159">
                  <a:extLst>
                    <a:ext uri="{FF2B5EF4-FFF2-40B4-BE49-F238E27FC236}">
                      <a16:creationId xmlns:a16="http://schemas.microsoft.com/office/drawing/2014/main" id="{1640AADE-3B58-41C0-998C-4A036C454D75}"/>
                    </a:ext>
                  </a:extLst>
                </p:cNvPr>
                <p:cNvPicPr/>
                <p:nvPr/>
              </p:nvPicPr>
              <p:blipFill>
                <a:blip r:embed="rId258"/>
                <a:stretch>
                  <a:fillRect/>
                </a:stretch>
              </p:blipFill>
              <p:spPr>
                <a:xfrm>
                  <a:off x="8099261" y="6064238"/>
                  <a:ext cx="181440" cy="17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9">
              <p14:nvContentPartPr>
                <p14:cNvPr id="161" name="Ink 160">
                  <a:extLst>
                    <a:ext uri="{FF2B5EF4-FFF2-40B4-BE49-F238E27FC236}">
                      <a16:creationId xmlns:a16="http://schemas.microsoft.com/office/drawing/2014/main" id="{6C0765FD-82CB-434D-8BC0-6006408700FC}"/>
                    </a:ext>
                  </a:extLst>
                </p14:cNvPr>
                <p14:cNvContentPartPr/>
                <p14:nvPr/>
              </p14:nvContentPartPr>
              <p14:xfrm>
                <a:off x="8304461" y="5960198"/>
                <a:ext cx="246960" cy="505080"/>
              </p14:xfrm>
            </p:contentPart>
          </mc:Choice>
          <mc:Fallback>
            <p:pic>
              <p:nvPicPr>
                <p:cNvPr id="161" name="Ink 160">
                  <a:extLst>
                    <a:ext uri="{FF2B5EF4-FFF2-40B4-BE49-F238E27FC236}">
                      <a16:creationId xmlns:a16="http://schemas.microsoft.com/office/drawing/2014/main" id="{6C0765FD-82CB-434D-8BC0-6006408700FC}"/>
                    </a:ext>
                  </a:extLst>
                </p:cNvPr>
                <p:cNvPicPr/>
                <p:nvPr/>
              </p:nvPicPr>
              <p:blipFill>
                <a:blip r:embed="rId260"/>
                <a:stretch>
                  <a:fillRect/>
                </a:stretch>
              </p:blipFill>
              <p:spPr>
                <a:xfrm>
                  <a:off x="8295821" y="5951198"/>
                  <a:ext cx="264600" cy="52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1">
              <p14:nvContentPartPr>
                <p14:cNvPr id="162" name="Ink 161">
                  <a:extLst>
                    <a:ext uri="{FF2B5EF4-FFF2-40B4-BE49-F238E27FC236}">
                      <a16:creationId xmlns:a16="http://schemas.microsoft.com/office/drawing/2014/main" id="{37CFBBB4-9D89-4837-BBCB-53EC186528D2}"/>
                    </a:ext>
                  </a:extLst>
                </p14:cNvPr>
                <p14:cNvContentPartPr/>
                <p14:nvPr/>
              </p14:nvContentPartPr>
              <p14:xfrm>
                <a:off x="8725661" y="5981798"/>
                <a:ext cx="403920" cy="468720"/>
              </p14:xfrm>
            </p:contentPart>
          </mc:Choice>
          <mc:Fallback>
            <p:pic>
              <p:nvPicPr>
                <p:cNvPr id="162" name="Ink 161">
                  <a:extLst>
                    <a:ext uri="{FF2B5EF4-FFF2-40B4-BE49-F238E27FC236}">
                      <a16:creationId xmlns:a16="http://schemas.microsoft.com/office/drawing/2014/main" id="{37CFBBB4-9D89-4837-BBCB-53EC186528D2}"/>
                    </a:ext>
                  </a:extLst>
                </p:cNvPr>
                <p:cNvPicPr/>
                <p:nvPr/>
              </p:nvPicPr>
              <p:blipFill>
                <a:blip r:embed="rId262"/>
                <a:stretch>
                  <a:fillRect/>
                </a:stretch>
              </p:blipFill>
              <p:spPr>
                <a:xfrm>
                  <a:off x="8716661" y="5973158"/>
                  <a:ext cx="421560" cy="48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3">
              <p14:nvContentPartPr>
                <p14:cNvPr id="164" name="Ink 163">
                  <a:extLst>
                    <a:ext uri="{FF2B5EF4-FFF2-40B4-BE49-F238E27FC236}">
                      <a16:creationId xmlns:a16="http://schemas.microsoft.com/office/drawing/2014/main" id="{3A17A25A-4D82-4503-9496-5F1F1B1ECA9B}"/>
                    </a:ext>
                  </a:extLst>
                </p14:cNvPr>
                <p14:cNvContentPartPr/>
                <p14:nvPr/>
              </p14:nvContentPartPr>
              <p14:xfrm>
                <a:off x="9239741" y="6000158"/>
                <a:ext cx="317160" cy="416160"/>
              </p14:xfrm>
            </p:contentPart>
          </mc:Choice>
          <mc:Fallback>
            <p:pic>
              <p:nvPicPr>
                <p:cNvPr id="164" name="Ink 163">
                  <a:extLst>
                    <a:ext uri="{FF2B5EF4-FFF2-40B4-BE49-F238E27FC236}">
                      <a16:creationId xmlns:a16="http://schemas.microsoft.com/office/drawing/2014/main" id="{3A17A25A-4D82-4503-9496-5F1F1B1ECA9B}"/>
                    </a:ext>
                  </a:extLst>
                </p:cNvPr>
                <p:cNvPicPr/>
                <p:nvPr/>
              </p:nvPicPr>
              <p:blipFill>
                <a:blip r:embed="rId264"/>
                <a:stretch>
                  <a:fillRect/>
                </a:stretch>
              </p:blipFill>
              <p:spPr>
                <a:xfrm>
                  <a:off x="9230741" y="5991518"/>
                  <a:ext cx="334800" cy="43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5">
              <p14:nvContentPartPr>
                <p14:cNvPr id="165" name="Ink 164">
                  <a:extLst>
                    <a:ext uri="{FF2B5EF4-FFF2-40B4-BE49-F238E27FC236}">
                      <a16:creationId xmlns:a16="http://schemas.microsoft.com/office/drawing/2014/main" id="{43B20F0D-5A3E-4293-9980-2E43F2F886AE}"/>
                    </a:ext>
                  </a:extLst>
                </p14:cNvPr>
                <p14:cNvContentPartPr/>
                <p14:nvPr/>
              </p14:nvContentPartPr>
              <p14:xfrm>
                <a:off x="9608381" y="5975678"/>
                <a:ext cx="275040" cy="409680"/>
              </p14:xfrm>
            </p:contentPart>
          </mc:Choice>
          <mc:Fallback>
            <p:pic>
              <p:nvPicPr>
                <p:cNvPr id="165" name="Ink 164">
                  <a:extLst>
                    <a:ext uri="{FF2B5EF4-FFF2-40B4-BE49-F238E27FC236}">
                      <a16:creationId xmlns:a16="http://schemas.microsoft.com/office/drawing/2014/main" id="{43B20F0D-5A3E-4293-9980-2E43F2F886AE}"/>
                    </a:ext>
                  </a:extLst>
                </p:cNvPr>
                <p:cNvPicPr/>
                <p:nvPr/>
              </p:nvPicPr>
              <p:blipFill>
                <a:blip r:embed="rId266"/>
                <a:stretch>
                  <a:fillRect/>
                </a:stretch>
              </p:blipFill>
              <p:spPr>
                <a:xfrm>
                  <a:off x="9599741" y="5967038"/>
                  <a:ext cx="292680" cy="42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7">
              <p14:nvContentPartPr>
                <p14:cNvPr id="166" name="Ink 165">
                  <a:extLst>
                    <a:ext uri="{FF2B5EF4-FFF2-40B4-BE49-F238E27FC236}">
                      <a16:creationId xmlns:a16="http://schemas.microsoft.com/office/drawing/2014/main" id="{DF70B425-82A6-4730-8C00-F8AC6272AA77}"/>
                    </a:ext>
                  </a:extLst>
                </p14:cNvPr>
                <p14:cNvContentPartPr/>
                <p14:nvPr/>
              </p14:nvContentPartPr>
              <p14:xfrm>
                <a:off x="10027061" y="5948678"/>
                <a:ext cx="409680" cy="371160"/>
              </p14:xfrm>
            </p:contentPart>
          </mc:Choice>
          <mc:Fallback>
            <p:pic>
              <p:nvPicPr>
                <p:cNvPr id="166" name="Ink 165">
                  <a:extLst>
                    <a:ext uri="{FF2B5EF4-FFF2-40B4-BE49-F238E27FC236}">
                      <a16:creationId xmlns:a16="http://schemas.microsoft.com/office/drawing/2014/main" id="{DF70B425-82A6-4730-8C00-F8AC6272AA77}"/>
                    </a:ext>
                  </a:extLst>
                </p:cNvPr>
                <p:cNvPicPr/>
                <p:nvPr/>
              </p:nvPicPr>
              <p:blipFill>
                <a:blip r:embed="rId268"/>
                <a:stretch>
                  <a:fillRect/>
                </a:stretch>
              </p:blipFill>
              <p:spPr>
                <a:xfrm>
                  <a:off x="10018421" y="5940038"/>
                  <a:ext cx="427320" cy="38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9">
              <p14:nvContentPartPr>
                <p14:cNvPr id="167" name="Ink 166">
                  <a:extLst>
                    <a:ext uri="{FF2B5EF4-FFF2-40B4-BE49-F238E27FC236}">
                      <a16:creationId xmlns:a16="http://schemas.microsoft.com/office/drawing/2014/main" id="{25AFC420-1418-4ABF-92E7-5596AA0C7998}"/>
                    </a:ext>
                  </a:extLst>
                </p14:cNvPr>
                <p14:cNvContentPartPr/>
                <p14:nvPr/>
              </p14:nvContentPartPr>
              <p14:xfrm>
                <a:off x="10518101" y="5837438"/>
                <a:ext cx="155520" cy="572400"/>
              </p14:xfrm>
            </p:contentPart>
          </mc:Choice>
          <mc:Fallback>
            <p:pic>
              <p:nvPicPr>
                <p:cNvPr id="167" name="Ink 166">
                  <a:extLst>
                    <a:ext uri="{FF2B5EF4-FFF2-40B4-BE49-F238E27FC236}">
                      <a16:creationId xmlns:a16="http://schemas.microsoft.com/office/drawing/2014/main" id="{25AFC420-1418-4ABF-92E7-5596AA0C7998}"/>
                    </a:ext>
                  </a:extLst>
                </p:cNvPr>
                <p:cNvPicPr/>
                <p:nvPr/>
              </p:nvPicPr>
              <p:blipFill>
                <a:blip r:embed="rId270"/>
                <a:stretch>
                  <a:fillRect/>
                </a:stretch>
              </p:blipFill>
              <p:spPr>
                <a:xfrm>
                  <a:off x="10509101" y="5828798"/>
                  <a:ext cx="173160" cy="590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B5996F6E-8383-4A6D-96A4-E4639B375540}"/>
              </a:ext>
            </a:extLst>
          </p:cNvPr>
          <p:cNvGrpSpPr/>
          <p:nvPr/>
        </p:nvGrpSpPr>
        <p:grpSpPr>
          <a:xfrm>
            <a:off x="11000861" y="5784878"/>
            <a:ext cx="297720" cy="608400"/>
            <a:chOff x="11000861" y="5784878"/>
            <a:chExt cx="297720" cy="608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1">
              <p14:nvContentPartPr>
                <p14:cNvPr id="168" name="Ink 167">
                  <a:extLst>
                    <a:ext uri="{FF2B5EF4-FFF2-40B4-BE49-F238E27FC236}">
                      <a16:creationId xmlns:a16="http://schemas.microsoft.com/office/drawing/2014/main" id="{B579EAF9-6860-401C-AD17-458FCCB68EF7}"/>
                    </a:ext>
                  </a:extLst>
                </p14:cNvPr>
                <p14:cNvContentPartPr/>
                <p14:nvPr/>
              </p14:nvContentPartPr>
              <p14:xfrm>
                <a:off x="11000861" y="5784878"/>
                <a:ext cx="297720" cy="437760"/>
              </p14:xfrm>
            </p:contentPart>
          </mc:Choice>
          <mc:Fallback>
            <p:pic>
              <p:nvPicPr>
                <p:cNvPr id="168" name="Ink 167">
                  <a:extLst>
                    <a:ext uri="{FF2B5EF4-FFF2-40B4-BE49-F238E27FC236}">
                      <a16:creationId xmlns:a16="http://schemas.microsoft.com/office/drawing/2014/main" id="{B579EAF9-6860-401C-AD17-458FCCB68EF7}"/>
                    </a:ext>
                  </a:extLst>
                </p:cNvPr>
                <p:cNvPicPr/>
                <p:nvPr/>
              </p:nvPicPr>
              <p:blipFill>
                <a:blip r:embed="rId272"/>
                <a:stretch>
                  <a:fillRect/>
                </a:stretch>
              </p:blipFill>
              <p:spPr>
                <a:xfrm>
                  <a:off x="10991861" y="5775878"/>
                  <a:ext cx="315360" cy="45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3">
              <p14:nvContentPartPr>
                <p14:cNvPr id="169" name="Ink 168">
                  <a:extLst>
                    <a:ext uri="{FF2B5EF4-FFF2-40B4-BE49-F238E27FC236}">
                      <a16:creationId xmlns:a16="http://schemas.microsoft.com/office/drawing/2014/main" id="{02D2A1F9-0C1F-47D8-BD2A-7D7F6B580644}"/>
                    </a:ext>
                  </a:extLst>
                </p14:cNvPr>
                <p14:cNvContentPartPr/>
                <p14:nvPr/>
              </p14:nvContentPartPr>
              <p14:xfrm>
                <a:off x="11033981" y="6338558"/>
                <a:ext cx="43920" cy="54720"/>
              </p14:xfrm>
            </p:contentPart>
          </mc:Choice>
          <mc:Fallback>
            <p:pic>
              <p:nvPicPr>
                <p:cNvPr id="169" name="Ink 168">
                  <a:extLst>
                    <a:ext uri="{FF2B5EF4-FFF2-40B4-BE49-F238E27FC236}">
                      <a16:creationId xmlns:a16="http://schemas.microsoft.com/office/drawing/2014/main" id="{02D2A1F9-0C1F-47D8-BD2A-7D7F6B580644}"/>
                    </a:ext>
                  </a:extLst>
                </p:cNvPr>
                <p:cNvPicPr/>
                <p:nvPr/>
              </p:nvPicPr>
              <p:blipFill>
                <a:blip r:embed="rId274"/>
                <a:stretch>
                  <a:fillRect/>
                </a:stretch>
              </p:blipFill>
              <p:spPr>
                <a:xfrm>
                  <a:off x="11025341" y="6329558"/>
                  <a:ext cx="61560" cy="723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815496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>
            <a:extLst>
              <a:ext uri="{FF2B5EF4-FFF2-40B4-BE49-F238E27FC236}">
                <a16:creationId xmlns:a16="http://schemas.microsoft.com/office/drawing/2014/main" id="{19526E06-B2F2-42F3-B7B4-8C01BE239591}"/>
              </a:ext>
            </a:extLst>
          </p:cNvPr>
          <p:cNvGrpSpPr/>
          <p:nvPr/>
        </p:nvGrpSpPr>
        <p:grpSpPr>
          <a:xfrm>
            <a:off x="7390781" y="486038"/>
            <a:ext cx="1992240" cy="547560"/>
            <a:chOff x="7390781" y="486038"/>
            <a:chExt cx="1992240" cy="547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4206923F-E89B-4F7E-A4D0-44076114309A}"/>
                    </a:ext>
                  </a:extLst>
                </p14:cNvPr>
                <p14:cNvContentPartPr/>
                <p14:nvPr/>
              </p14:nvContentPartPr>
              <p14:xfrm>
                <a:off x="7390781" y="486038"/>
                <a:ext cx="309240" cy="41004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4206923F-E89B-4F7E-A4D0-44076114309A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381781" y="477038"/>
                  <a:ext cx="326880" cy="42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C3119113-3B05-40EB-8E83-9CF471B7C191}"/>
                    </a:ext>
                  </a:extLst>
                </p14:cNvPr>
                <p14:cNvContentPartPr/>
                <p14:nvPr/>
              </p14:nvContentPartPr>
              <p14:xfrm>
                <a:off x="7926821" y="545438"/>
                <a:ext cx="119160" cy="29664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C3119113-3B05-40EB-8E83-9CF471B7C191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918181" y="536798"/>
                  <a:ext cx="136800" cy="31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9018754D-D610-439B-B73C-9C95B7B844F2}"/>
                    </a:ext>
                  </a:extLst>
                </p14:cNvPr>
                <p14:cNvContentPartPr/>
                <p14:nvPr/>
              </p14:nvContentPartPr>
              <p14:xfrm>
                <a:off x="7872101" y="765038"/>
                <a:ext cx="139680" cy="1368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9018754D-D610-439B-B73C-9C95B7B844F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863461" y="756398"/>
                  <a:ext cx="157320" cy="3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D20F16B6-DCEE-4F32-B170-1F633E981181}"/>
                    </a:ext>
                  </a:extLst>
                </p14:cNvPr>
                <p14:cNvContentPartPr/>
                <p14:nvPr/>
              </p14:nvContentPartPr>
              <p14:xfrm>
                <a:off x="8144261" y="518078"/>
                <a:ext cx="159840" cy="29268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D20F16B6-DCEE-4F32-B170-1F633E981181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8135261" y="509078"/>
                  <a:ext cx="177480" cy="31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0B0B047E-5984-4608-B9F3-3883D19D357B}"/>
                    </a:ext>
                  </a:extLst>
                </p14:cNvPr>
                <p14:cNvContentPartPr/>
                <p14:nvPr/>
              </p14:nvContentPartPr>
              <p14:xfrm>
                <a:off x="7988021" y="599078"/>
                <a:ext cx="327240" cy="33840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0B0B047E-5984-4608-B9F3-3883D19D357B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7979381" y="590078"/>
                  <a:ext cx="344880" cy="35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1F635D1D-60DB-43DE-9A1E-39D2C2147EEF}"/>
                    </a:ext>
                  </a:extLst>
                </p14:cNvPr>
                <p14:cNvContentPartPr/>
                <p14:nvPr/>
              </p14:nvContentPartPr>
              <p14:xfrm>
                <a:off x="8330741" y="822278"/>
                <a:ext cx="24840" cy="7236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1F635D1D-60DB-43DE-9A1E-39D2C2147EEF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8321741" y="813638"/>
                  <a:ext cx="42480" cy="9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43E514B2-58E2-4F27-BBBE-50F5E29885F2}"/>
                    </a:ext>
                  </a:extLst>
                </p14:cNvPr>
                <p14:cNvContentPartPr/>
                <p14:nvPr/>
              </p14:nvContentPartPr>
              <p14:xfrm>
                <a:off x="8366021" y="625718"/>
                <a:ext cx="332280" cy="31788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43E514B2-58E2-4F27-BBBE-50F5E29885F2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8357381" y="617078"/>
                  <a:ext cx="349920" cy="33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8BF773CB-F0FC-4032-B47A-1914D6FB4DB3}"/>
                    </a:ext>
                  </a:extLst>
                </p14:cNvPr>
                <p14:cNvContentPartPr/>
                <p14:nvPr/>
              </p14:nvContentPartPr>
              <p14:xfrm>
                <a:off x="8494541" y="801038"/>
                <a:ext cx="87480" cy="15120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8BF773CB-F0FC-4032-B47A-1914D6FB4DB3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8485541" y="792038"/>
                  <a:ext cx="105120" cy="16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1220C56E-33EC-45D8-B53E-E72AB334CA52}"/>
                    </a:ext>
                  </a:extLst>
                </p14:cNvPr>
                <p14:cNvContentPartPr/>
                <p14:nvPr/>
              </p14:nvContentPartPr>
              <p14:xfrm>
                <a:off x="8692901" y="519518"/>
                <a:ext cx="137160" cy="51408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1220C56E-33EC-45D8-B53E-E72AB334CA52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8683901" y="510878"/>
                  <a:ext cx="154800" cy="53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2BDFA291-D2F2-4D17-A78C-5F360975A211}"/>
                    </a:ext>
                  </a:extLst>
                </p14:cNvPr>
                <p14:cNvContentPartPr/>
                <p14:nvPr/>
              </p14:nvContentPartPr>
              <p14:xfrm>
                <a:off x="8956061" y="811478"/>
                <a:ext cx="426960" cy="4320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2BDFA291-D2F2-4D17-A78C-5F360975A211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8947061" y="802838"/>
                  <a:ext cx="444600" cy="60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E9E0D3C-FF84-4A60-80CB-EC79FBF6895A}"/>
                  </a:ext>
                </a:extLst>
              </p14:cNvPr>
              <p14:cNvContentPartPr/>
              <p14:nvPr/>
            </p14:nvContentPartPr>
            <p14:xfrm>
              <a:off x="554021" y="635798"/>
              <a:ext cx="483120" cy="5328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E9E0D3C-FF84-4A60-80CB-EC79FBF6895A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545381" y="627158"/>
                <a:ext cx="500760" cy="55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B89319D-1080-4756-B2B2-FA17E8FF1147}"/>
                  </a:ext>
                </a:extLst>
              </p14:cNvPr>
              <p14:cNvContentPartPr/>
              <p14:nvPr/>
            </p14:nvContentPartPr>
            <p14:xfrm>
              <a:off x="1151261" y="519518"/>
              <a:ext cx="137880" cy="1544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B89319D-1080-4756-B2B2-FA17E8FF1147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1142261" y="510878"/>
                <a:ext cx="155520" cy="17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25A669AF-0A42-4CE3-903D-861E61730B24}"/>
                  </a:ext>
                </a:extLst>
              </p14:cNvPr>
              <p14:cNvContentPartPr/>
              <p14:nvPr/>
            </p14:nvContentPartPr>
            <p14:xfrm>
              <a:off x="1377341" y="532118"/>
              <a:ext cx="113760" cy="6098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25A669AF-0A42-4CE3-903D-861E61730B24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1368701" y="523478"/>
                <a:ext cx="131400" cy="627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CB150DD4-00DC-4A40-96DA-34D3B4C1AB7B}"/>
                  </a:ext>
                </a:extLst>
              </p14:cNvPr>
              <p14:cNvContentPartPr/>
              <p14:nvPr/>
            </p14:nvContentPartPr>
            <p14:xfrm>
              <a:off x="1712501" y="615278"/>
              <a:ext cx="70560" cy="37260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CB150DD4-00DC-4A40-96DA-34D3B4C1AB7B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1703861" y="606278"/>
                <a:ext cx="88200" cy="390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6CDF2818-3773-46B3-98E7-60643E26C5B6}"/>
                  </a:ext>
                </a:extLst>
              </p14:cNvPr>
              <p14:cNvContentPartPr/>
              <p14:nvPr/>
            </p14:nvContentPartPr>
            <p14:xfrm>
              <a:off x="1900421" y="624638"/>
              <a:ext cx="33480" cy="31680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6CDF2818-3773-46B3-98E7-60643E26C5B6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1891421" y="615638"/>
                <a:ext cx="51120" cy="33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BDE64474-B27B-4DAB-9181-B1F7F90B278D}"/>
                  </a:ext>
                </a:extLst>
              </p14:cNvPr>
              <p14:cNvContentPartPr/>
              <p14:nvPr/>
            </p14:nvContentPartPr>
            <p14:xfrm>
              <a:off x="1614581" y="837398"/>
              <a:ext cx="248400" cy="3816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BDE64474-B27B-4DAB-9181-B1F7F90B278D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1605581" y="828398"/>
                <a:ext cx="266040" cy="5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86DB4D23-6B1E-49AE-8F03-1DAB82410A1C}"/>
                  </a:ext>
                </a:extLst>
              </p14:cNvPr>
              <p14:cNvContentPartPr/>
              <p14:nvPr/>
            </p14:nvContentPartPr>
            <p14:xfrm>
              <a:off x="2003381" y="718238"/>
              <a:ext cx="496080" cy="40572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86DB4D23-6B1E-49AE-8F03-1DAB82410A1C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1994741" y="709598"/>
                <a:ext cx="513720" cy="423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B672CBDA-3864-421F-96EE-827AA6432353}"/>
                  </a:ext>
                </a:extLst>
              </p14:cNvPr>
              <p14:cNvContentPartPr/>
              <p14:nvPr/>
            </p14:nvContentPartPr>
            <p14:xfrm>
              <a:off x="2658941" y="783758"/>
              <a:ext cx="157320" cy="28044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B672CBDA-3864-421F-96EE-827AA6432353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2649941" y="775118"/>
                <a:ext cx="174960" cy="29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D9A4D0C8-9657-47F5-A30F-8B6B31D9ACDB}"/>
                  </a:ext>
                </a:extLst>
              </p14:cNvPr>
              <p14:cNvContentPartPr/>
              <p14:nvPr/>
            </p14:nvContentPartPr>
            <p14:xfrm>
              <a:off x="2838941" y="995438"/>
              <a:ext cx="79560" cy="17172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D9A4D0C8-9657-47F5-A30F-8B6B31D9ACDB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2829941" y="986798"/>
                <a:ext cx="97200" cy="189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01C0B124-3B7B-4761-B54F-57A7E62DA4DA}"/>
                  </a:ext>
                </a:extLst>
              </p14:cNvPr>
              <p14:cNvContentPartPr/>
              <p14:nvPr/>
            </p14:nvContentPartPr>
            <p14:xfrm>
              <a:off x="3263381" y="547238"/>
              <a:ext cx="45000" cy="25704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01C0B124-3B7B-4761-B54F-57A7E62DA4DA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3254381" y="538598"/>
                <a:ext cx="62640" cy="274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BA65C42A-CAC3-4298-B7BA-5731A3879C12}"/>
                  </a:ext>
                </a:extLst>
              </p14:cNvPr>
              <p14:cNvContentPartPr/>
              <p14:nvPr/>
            </p14:nvContentPartPr>
            <p14:xfrm>
              <a:off x="3088061" y="437078"/>
              <a:ext cx="423360" cy="6624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BA65C42A-CAC3-4298-B7BA-5731A3879C12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3079421" y="428078"/>
                <a:ext cx="441000" cy="83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9036D042-C84C-4CC5-926C-3C26B15210C1}"/>
                  </a:ext>
                </a:extLst>
              </p14:cNvPr>
              <p14:cNvContentPartPr/>
              <p14:nvPr/>
            </p14:nvContentPartPr>
            <p14:xfrm>
              <a:off x="3440861" y="723278"/>
              <a:ext cx="333720" cy="20916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9036D042-C84C-4CC5-926C-3C26B15210C1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3432221" y="714278"/>
                <a:ext cx="351360" cy="22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B2438811-E4DD-4D08-817A-120F5810360C}"/>
                  </a:ext>
                </a:extLst>
              </p14:cNvPr>
              <p14:cNvContentPartPr/>
              <p14:nvPr/>
            </p14:nvContentPartPr>
            <p14:xfrm>
              <a:off x="3830741" y="355718"/>
              <a:ext cx="201960" cy="64332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B2438811-E4DD-4D08-817A-120F5810360C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3822101" y="347078"/>
                <a:ext cx="219600" cy="660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8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D2895B47-BA52-4607-AF9C-BA0682AF1358}"/>
                  </a:ext>
                </a:extLst>
              </p14:cNvPr>
              <p14:cNvContentPartPr/>
              <p14:nvPr/>
            </p14:nvContentPartPr>
            <p14:xfrm>
              <a:off x="4196861" y="601958"/>
              <a:ext cx="255240" cy="17064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D2895B47-BA52-4607-AF9C-BA0682AF1358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4187861" y="592958"/>
                <a:ext cx="272880" cy="188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0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435CAB1C-9F4B-40FF-86D3-F19A9DD4CEF3}"/>
                  </a:ext>
                </a:extLst>
              </p14:cNvPr>
              <p14:cNvContentPartPr/>
              <p14:nvPr/>
            </p14:nvContentPartPr>
            <p14:xfrm>
              <a:off x="4798421" y="520598"/>
              <a:ext cx="684720" cy="74412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435CAB1C-9F4B-40FF-86D3-F19A9DD4CEF3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4789421" y="511958"/>
                <a:ext cx="702360" cy="76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2">
            <p14:nvContentPartPr>
              <p14:cNvPr id="51" name="Ink 50">
                <a:extLst>
                  <a:ext uri="{FF2B5EF4-FFF2-40B4-BE49-F238E27FC236}">
                    <a16:creationId xmlns:a16="http://schemas.microsoft.com/office/drawing/2014/main" id="{B174F654-7024-49C3-B03F-3AB3A0133E0E}"/>
                  </a:ext>
                </a:extLst>
              </p14:cNvPr>
              <p14:cNvContentPartPr/>
              <p14:nvPr/>
            </p14:nvContentPartPr>
            <p14:xfrm>
              <a:off x="487421" y="1389278"/>
              <a:ext cx="457920" cy="482040"/>
            </p14:xfrm>
          </p:contentPart>
        </mc:Choice>
        <mc:Fallback>
          <p:pic>
            <p:nvPicPr>
              <p:cNvPr id="51" name="Ink 50">
                <a:extLst>
                  <a:ext uri="{FF2B5EF4-FFF2-40B4-BE49-F238E27FC236}">
                    <a16:creationId xmlns:a16="http://schemas.microsoft.com/office/drawing/2014/main" id="{B174F654-7024-49C3-B03F-3AB3A0133E0E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478781" y="1380638"/>
                <a:ext cx="475560" cy="499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4">
            <p14:nvContentPartPr>
              <p14:cNvPr id="52" name="Ink 51">
                <a:extLst>
                  <a:ext uri="{FF2B5EF4-FFF2-40B4-BE49-F238E27FC236}">
                    <a16:creationId xmlns:a16="http://schemas.microsoft.com/office/drawing/2014/main" id="{9BFFA4F0-518C-44E5-AC69-D705D8241C27}"/>
                  </a:ext>
                </a:extLst>
              </p14:cNvPr>
              <p14:cNvContentPartPr/>
              <p14:nvPr/>
            </p14:nvContentPartPr>
            <p14:xfrm>
              <a:off x="1052621" y="1334558"/>
              <a:ext cx="154080" cy="166680"/>
            </p14:xfrm>
          </p:contentPart>
        </mc:Choice>
        <mc:Fallback>
          <p:pic>
            <p:nvPicPr>
              <p:cNvPr id="52" name="Ink 51">
                <a:extLst>
                  <a:ext uri="{FF2B5EF4-FFF2-40B4-BE49-F238E27FC236}">
                    <a16:creationId xmlns:a16="http://schemas.microsoft.com/office/drawing/2014/main" id="{9BFFA4F0-518C-44E5-AC69-D705D8241C27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1043621" y="1325918"/>
                <a:ext cx="171720" cy="18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6">
            <p14:nvContentPartPr>
              <p14:cNvPr id="54" name="Ink 53">
                <a:extLst>
                  <a:ext uri="{FF2B5EF4-FFF2-40B4-BE49-F238E27FC236}">
                    <a16:creationId xmlns:a16="http://schemas.microsoft.com/office/drawing/2014/main" id="{720F96C8-44DC-4424-9AA2-E3FF7AA706E6}"/>
                  </a:ext>
                </a:extLst>
              </p14:cNvPr>
              <p14:cNvContentPartPr/>
              <p14:nvPr/>
            </p14:nvContentPartPr>
            <p14:xfrm>
              <a:off x="1460141" y="1185878"/>
              <a:ext cx="154800" cy="592920"/>
            </p14:xfrm>
          </p:contentPart>
        </mc:Choice>
        <mc:Fallback>
          <p:pic>
            <p:nvPicPr>
              <p:cNvPr id="54" name="Ink 53">
                <a:extLst>
                  <a:ext uri="{FF2B5EF4-FFF2-40B4-BE49-F238E27FC236}">
                    <a16:creationId xmlns:a16="http://schemas.microsoft.com/office/drawing/2014/main" id="{720F96C8-44DC-4424-9AA2-E3FF7AA706E6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1451141" y="1176878"/>
                <a:ext cx="172440" cy="610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8">
            <p14:nvContentPartPr>
              <p14:cNvPr id="55" name="Ink 54">
                <a:extLst>
                  <a:ext uri="{FF2B5EF4-FFF2-40B4-BE49-F238E27FC236}">
                    <a16:creationId xmlns:a16="http://schemas.microsoft.com/office/drawing/2014/main" id="{190FE3DE-3994-4483-A4E7-CC3A2C0165F1}"/>
                  </a:ext>
                </a:extLst>
              </p14:cNvPr>
              <p14:cNvContentPartPr/>
              <p14:nvPr/>
            </p14:nvContentPartPr>
            <p14:xfrm>
              <a:off x="1718621" y="1424558"/>
              <a:ext cx="32400" cy="340920"/>
            </p14:xfrm>
          </p:contentPart>
        </mc:Choice>
        <mc:Fallback>
          <p:pic>
            <p:nvPicPr>
              <p:cNvPr id="55" name="Ink 54">
                <a:extLst>
                  <a:ext uri="{FF2B5EF4-FFF2-40B4-BE49-F238E27FC236}">
                    <a16:creationId xmlns:a16="http://schemas.microsoft.com/office/drawing/2014/main" id="{190FE3DE-3994-4483-A4E7-CC3A2C0165F1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1709981" y="1415918"/>
                <a:ext cx="50040" cy="358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0">
            <p14:nvContentPartPr>
              <p14:cNvPr id="56" name="Ink 55">
                <a:extLst>
                  <a:ext uri="{FF2B5EF4-FFF2-40B4-BE49-F238E27FC236}">
                    <a16:creationId xmlns:a16="http://schemas.microsoft.com/office/drawing/2014/main" id="{F5363779-FC94-4595-8480-B66F097FB75D}"/>
                  </a:ext>
                </a:extLst>
              </p14:cNvPr>
              <p14:cNvContentPartPr/>
              <p14:nvPr/>
            </p14:nvContentPartPr>
            <p14:xfrm>
              <a:off x="1886021" y="1406918"/>
              <a:ext cx="27000" cy="333000"/>
            </p14:xfrm>
          </p:contentPart>
        </mc:Choice>
        <mc:Fallback>
          <p:pic>
            <p:nvPicPr>
              <p:cNvPr id="56" name="Ink 55">
                <a:extLst>
                  <a:ext uri="{FF2B5EF4-FFF2-40B4-BE49-F238E27FC236}">
                    <a16:creationId xmlns:a16="http://schemas.microsoft.com/office/drawing/2014/main" id="{F5363779-FC94-4595-8480-B66F097FB75D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1877381" y="1397918"/>
                <a:ext cx="44640" cy="35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2">
            <p14:nvContentPartPr>
              <p14:cNvPr id="57" name="Ink 56">
                <a:extLst>
                  <a:ext uri="{FF2B5EF4-FFF2-40B4-BE49-F238E27FC236}">
                    <a16:creationId xmlns:a16="http://schemas.microsoft.com/office/drawing/2014/main" id="{3C4E97CD-DA08-4842-AFE4-065F0D8CD950}"/>
                  </a:ext>
                </a:extLst>
              </p14:cNvPr>
              <p14:cNvContentPartPr/>
              <p14:nvPr/>
            </p14:nvContentPartPr>
            <p14:xfrm>
              <a:off x="1749581" y="1591958"/>
              <a:ext cx="325080" cy="356760"/>
            </p14:xfrm>
          </p:contentPart>
        </mc:Choice>
        <mc:Fallback>
          <p:pic>
            <p:nvPicPr>
              <p:cNvPr id="57" name="Ink 56">
                <a:extLst>
                  <a:ext uri="{FF2B5EF4-FFF2-40B4-BE49-F238E27FC236}">
                    <a16:creationId xmlns:a16="http://schemas.microsoft.com/office/drawing/2014/main" id="{3C4E97CD-DA08-4842-AFE4-065F0D8CD950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1740581" y="1582958"/>
                <a:ext cx="342720" cy="374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4">
            <p14:nvContentPartPr>
              <p14:cNvPr id="58" name="Ink 57">
                <a:extLst>
                  <a:ext uri="{FF2B5EF4-FFF2-40B4-BE49-F238E27FC236}">
                    <a16:creationId xmlns:a16="http://schemas.microsoft.com/office/drawing/2014/main" id="{9F66204B-54B4-44A8-884C-435D62A3F42C}"/>
                  </a:ext>
                </a:extLst>
              </p14:cNvPr>
              <p14:cNvContentPartPr/>
              <p14:nvPr/>
            </p14:nvContentPartPr>
            <p14:xfrm>
              <a:off x="2149181" y="1492238"/>
              <a:ext cx="200880" cy="248760"/>
            </p14:xfrm>
          </p:contentPart>
        </mc:Choice>
        <mc:Fallback>
          <p:pic>
            <p:nvPicPr>
              <p:cNvPr id="58" name="Ink 57">
                <a:extLst>
                  <a:ext uri="{FF2B5EF4-FFF2-40B4-BE49-F238E27FC236}">
                    <a16:creationId xmlns:a16="http://schemas.microsoft.com/office/drawing/2014/main" id="{9F66204B-54B4-44A8-884C-435D62A3F42C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2140181" y="1483238"/>
                <a:ext cx="218520" cy="266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6">
            <p14:nvContentPartPr>
              <p14:cNvPr id="59" name="Ink 58">
                <a:extLst>
                  <a:ext uri="{FF2B5EF4-FFF2-40B4-BE49-F238E27FC236}">
                    <a16:creationId xmlns:a16="http://schemas.microsoft.com/office/drawing/2014/main" id="{EF3CBF91-8F85-4A59-8173-B1B2B2528B22}"/>
                  </a:ext>
                </a:extLst>
              </p14:cNvPr>
              <p14:cNvContentPartPr/>
              <p14:nvPr/>
            </p14:nvContentPartPr>
            <p14:xfrm>
              <a:off x="2540861" y="1556318"/>
              <a:ext cx="86400" cy="253800"/>
            </p14:xfrm>
          </p:contentPart>
        </mc:Choice>
        <mc:Fallback>
          <p:pic>
            <p:nvPicPr>
              <p:cNvPr id="59" name="Ink 58">
                <a:extLst>
                  <a:ext uri="{FF2B5EF4-FFF2-40B4-BE49-F238E27FC236}">
                    <a16:creationId xmlns:a16="http://schemas.microsoft.com/office/drawing/2014/main" id="{EF3CBF91-8F85-4A59-8173-B1B2B2528B22}"/>
                  </a:ext>
                </a:extLst>
              </p:cNvPr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2531861" y="1547678"/>
                <a:ext cx="104040" cy="27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8">
            <p14:nvContentPartPr>
              <p14:cNvPr id="60" name="Ink 59">
                <a:extLst>
                  <a:ext uri="{FF2B5EF4-FFF2-40B4-BE49-F238E27FC236}">
                    <a16:creationId xmlns:a16="http://schemas.microsoft.com/office/drawing/2014/main" id="{585AB800-195E-40C1-B10D-BA9615675753}"/>
                  </a:ext>
                </a:extLst>
              </p14:cNvPr>
              <p14:cNvContentPartPr/>
              <p14:nvPr/>
            </p14:nvContentPartPr>
            <p14:xfrm>
              <a:off x="2658581" y="1732718"/>
              <a:ext cx="118440" cy="279000"/>
            </p14:xfrm>
          </p:contentPart>
        </mc:Choice>
        <mc:Fallback>
          <p:pic>
            <p:nvPicPr>
              <p:cNvPr id="60" name="Ink 59">
                <a:extLst>
                  <a:ext uri="{FF2B5EF4-FFF2-40B4-BE49-F238E27FC236}">
                    <a16:creationId xmlns:a16="http://schemas.microsoft.com/office/drawing/2014/main" id="{585AB800-195E-40C1-B10D-BA9615675753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2649941" y="1723718"/>
                <a:ext cx="136080" cy="29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0">
            <p14:nvContentPartPr>
              <p14:cNvPr id="61" name="Ink 60">
                <a:extLst>
                  <a:ext uri="{FF2B5EF4-FFF2-40B4-BE49-F238E27FC236}">
                    <a16:creationId xmlns:a16="http://schemas.microsoft.com/office/drawing/2014/main" id="{0024714A-3E87-43A3-90D4-989D1C904789}"/>
                  </a:ext>
                </a:extLst>
              </p14:cNvPr>
              <p14:cNvContentPartPr/>
              <p14:nvPr/>
            </p14:nvContentPartPr>
            <p14:xfrm>
              <a:off x="2922821" y="1329158"/>
              <a:ext cx="435600" cy="384120"/>
            </p14:xfrm>
          </p:contentPart>
        </mc:Choice>
        <mc:Fallback>
          <p:pic>
            <p:nvPicPr>
              <p:cNvPr id="61" name="Ink 60">
                <a:extLst>
                  <a:ext uri="{FF2B5EF4-FFF2-40B4-BE49-F238E27FC236}">
                    <a16:creationId xmlns:a16="http://schemas.microsoft.com/office/drawing/2014/main" id="{0024714A-3E87-43A3-90D4-989D1C904789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2914181" y="1320158"/>
                <a:ext cx="453240" cy="40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2">
            <p14:nvContentPartPr>
              <p14:cNvPr id="62" name="Ink 61">
                <a:extLst>
                  <a:ext uri="{FF2B5EF4-FFF2-40B4-BE49-F238E27FC236}">
                    <a16:creationId xmlns:a16="http://schemas.microsoft.com/office/drawing/2014/main" id="{2620A47B-4C27-4A60-97E9-B18A8ED9A3D6}"/>
                  </a:ext>
                </a:extLst>
              </p14:cNvPr>
              <p14:cNvContentPartPr/>
              <p14:nvPr/>
            </p14:nvContentPartPr>
            <p14:xfrm>
              <a:off x="3298301" y="1630838"/>
              <a:ext cx="242640" cy="180000"/>
            </p14:xfrm>
          </p:contentPart>
        </mc:Choice>
        <mc:Fallback>
          <p:pic>
            <p:nvPicPr>
              <p:cNvPr id="62" name="Ink 61">
                <a:extLst>
                  <a:ext uri="{FF2B5EF4-FFF2-40B4-BE49-F238E27FC236}">
                    <a16:creationId xmlns:a16="http://schemas.microsoft.com/office/drawing/2014/main" id="{2620A47B-4C27-4A60-97E9-B18A8ED9A3D6}"/>
                  </a:ext>
                </a:extLst>
              </p:cNvPr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3289661" y="1622198"/>
                <a:ext cx="260280" cy="197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4">
            <p14:nvContentPartPr>
              <p14:cNvPr id="63" name="Ink 62">
                <a:extLst>
                  <a:ext uri="{FF2B5EF4-FFF2-40B4-BE49-F238E27FC236}">
                    <a16:creationId xmlns:a16="http://schemas.microsoft.com/office/drawing/2014/main" id="{89FBF05D-B761-4C0F-834C-BE827F1B5297}"/>
                  </a:ext>
                </a:extLst>
              </p14:cNvPr>
              <p14:cNvContentPartPr/>
              <p14:nvPr/>
            </p14:nvContentPartPr>
            <p14:xfrm>
              <a:off x="3586661" y="1370918"/>
              <a:ext cx="150120" cy="456840"/>
            </p14:xfrm>
          </p:contentPart>
        </mc:Choice>
        <mc:Fallback>
          <p:pic>
            <p:nvPicPr>
              <p:cNvPr id="63" name="Ink 62">
                <a:extLst>
                  <a:ext uri="{FF2B5EF4-FFF2-40B4-BE49-F238E27FC236}">
                    <a16:creationId xmlns:a16="http://schemas.microsoft.com/office/drawing/2014/main" id="{89FBF05D-B761-4C0F-834C-BE827F1B5297}"/>
                  </a:ext>
                </a:extLst>
              </p:cNvPr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3577661" y="1362278"/>
                <a:ext cx="167760" cy="474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6">
            <p14:nvContentPartPr>
              <p14:cNvPr id="64" name="Ink 63">
                <a:extLst>
                  <a:ext uri="{FF2B5EF4-FFF2-40B4-BE49-F238E27FC236}">
                    <a16:creationId xmlns:a16="http://schemas.microsoft.com/office/drawing/2014/main" id="{722D2E0C-D270-4F04-8DFF-F0994E51CB4D}"/>
                  </a:ext>
                </a:extLst>
              </p14:cNvPr>
              <p14:cNvContentPartPr/>
              <p14:nvPr/>
            </p14:nvContentPartPr>
            <p14:xfrm>
              <a:off x="4081301" y="1541558"/>
              <a:ext cx="263880" cy="72000"/>
            </p14:xfrm>
          </p:contentPart>
        </mc:Choice>
        <mc:Fallback>
          <p:pic>
            <p:nvPicPr>
              <p:cNvPr id="64" name="Ink 63">
                <a:extLst>
                  <a:ext uri="{FF2B5EF4-FFF2-40B4-BE49-F238E27FC236}">
                    <a16:creationId xmlns:a16="http://schemas.microsoft.com/office/drawing/2014/main" id="{722D2E0C-D270-4F04-8DFF-F0994E51CB4D}"/>
                  </a:ext>
                </a:extLst>
              </p:cNvPr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4072661" y="1532918"/>
                <a:ext cx="281520" cy="89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8">
            <p14:nvContentPartPr>
              <p14:cNvPr id="65" name="Ink 64">
                <a:extLst>
                  <a:ext uri="{FF2B5EF4-FFF2-40B4-BE49-F238E27FC236}">
                    <a16:creationId xmlns:a16="http://schemas.microsoft.com/office/drawing/2014/main" id="{EC3F89F9-7515-4777-80BD-58CDA817F880}"/>
                  </a:ext>
                </a:extLst>
              </p14:cNvPr>
              <p14:cNvContentPartPr/>
              <p14:nvPr/>
            </p14:nvContentPartPr>
            <p14:xfrm>
              <a:off x="4072661" y="1693118"/>
              <a:ext cx="281160" cy="89640"/>
            </p14:xfrm>
          </p:contentPart>
        </mc:Choice>
        <mc:Fallback>
          <p:pic>
            <p:nvPicPr>
              <p:cNvPr id="65" name="Ink 64">
                <a:extLst>
                  <a:ext uri="{FF2B5EF4-FFF2-40B4-BE49-F238E27FC236}">
                    <a16:creationId xmlns:a16="http://schemas.microsoft.com/office/drawing/2014/main" id="{EC3F89F9-7515-4777-80BD-58CDA817F880}"/>
                  </a:ext>
                </a:extLst>
              </p:cNvPr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4063661" y="1684478"/>
                <a:ext cx="298800" cy="107280"/>
              </a:xfrm>
              <a:prstGeom prst="rect">
                <a:avLst/>
              </a:prstGeom>
            </p:spPr>
          </p:pic>
        </mc:Fallback>
      </mc:AlternateContent>
      <p:grpSp>
        <p:nvGrpSpPr>
          <p:cNvPr id="89" name="Group 88">
            <a:extLst>
              <a:ext uri="{FF2B5EF4-FFF2-40B4-BE49-F238E27FC236}">
                <a16:creationId xmlns:a16="http://schemas.microsoft.com/office/drawing/2014/main" id="{BD59A1E2-8C49-44FC-91DA-1B9166E8537A}"/>
              </a:ext>
            </a:extLst>
          </p:cNvPr>
          <p:cNvGrpSpPr/>
          <p:nvPr/>
        </p:nvGrpSpPr>
        <p:grpSpPr>
          <a:xfrm>
            <a:off x="5668181" y="459398"/>
            <a:ext cx="1473840" cy="597600"/>
            <a:chOff x="5668181" y="459398"/>
            <a:chExt cx="1473840" cy="597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BAD0D67F-DB1F-4CAB-BFBE-8025A6D4FD10}"/>
                    </a:ext>
                  </a:extLst>
                </p14:cNvPr>
                <p14:cNvContentPartPr/>
                <p14:nvPr/>
              </p14:nvContentPartPr>
              <p14:xfrm>
                <a:off x="5668181" y="459398"/>
                <a:ext cx="192960" cy="17496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BAD0D67F-DB1F-4CAB-BFBE-8025A6D4FD10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5659181" y="450758"/>
                  <a:ext cx="210600" cy="19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0B9BC2D4-4BCE-43AF-B6BB-6058CFFD66FA}"/>
                    </a:ext>
                  </a:extLst>
                </p14:cNvPr>
                <p14:cNvContentPartPr/>
                <p14:nvPr/>
              </p14:nvContentPartPr>
              <p14:xfrm>
                <a:off x="6018461" y="465518"/>
                <a:ext cx="103680" cy="43812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0B9BC2D4-4BCE-43AF-B6BB-6058CFFD66FA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6009461" y="456878"/>
                  <a:ext cx="121320" cy="45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8DDC2F7E-8924-4463-B39C-71CC6614FE77}"/>
                    </a:ext>
                  </a:extLst>
                </p14:cNvPr>
                <p14:cNvContentPartPr/>
                <p14:nvPr/>
              </p14:nvContentPartPr>
              <p14:xfrm>
                <a:off x="6316541" y="483158"/>
                <a:ext cx="48600" cy="35100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8DDC2F7E-8924-4463-B39C-71CC6614FE77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6307541" y="474518"/>
                  <a:ext cx="66240" cy="36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4D8EAAB3-B066-49F5-8544-FB2BA3FD1F88}"/>
                    </a:ext>
                  </a:extLst>
                </p14:cNvPr>
                <p14:cNvContentPartPr/>
                <p14:nvPr/>
              </p14:nvContentPartPr>
              <p14:xfrm>
                <a:off x="6309701" y="499718"/>
                <a:ext cx="273600" cy="29952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4D8EAAB3-B066-49F5-8544-FB2BA3FD1F88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6300701" y="490718"/>
                  <a:ext cx="291240" cy="31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2AB2B480-3695-4B18-8F43-E33D5A0B26C8}"/>
                    </a:ext>
                  </a:extLst>
                </p14:cNvPr>
                <p14:cNvContentPartPr/>
                <p14:nvPr/>
              </p14:nvContentPartPr>
              <p14:xfrm>
                <a:off x="6525341" y="792758"/>
                <a:ext cx="265680" cy="19044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2AB2B480-3695-4B18-8F43-E33D5A0B26C8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6516341" y="784118"/>
                  <a:ext cx="283320" cy="20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A25FB04B-2F08-421C-8719-9108AA3F364A}"/>
                    </a:ext>
                  </a:extLst>
                </p14:cNvPr>
                <p14:cNvContentPartPr/>
                <p14:nvPr/>
              </p14:nvContentPartPr>
              <p14:xfrm>
                <a:off x="6873101" y="568478"/>
                <a:ext cx="268920" cy="48852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A25FB04B-2F08-421C-8719-9108AA3F364A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6864101" y="559838"/>
                  <a:ext cx="286560" cy="50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583770D2-89BB-49BB-82B9-14BB95ACA2CA}"/>
                    </a:ext>
                  </a:extLst>
                </p14:cNvPr>
                <p14:cNvContentPartPr/>
                <p14:nvPr/>
              </p14:nvContentPartPr>
              <p14:xfrm>
                <a:off x="6867701" y="872318"/>
                <a:ext cx="145800" cy="159480"/>
              </p14:xfrm>
            </p:contentPart>
          </mc:Choice>
          <mc:Fallback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583770D2-89BB-49BB-82B9-14BB95ACA2CA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6858701" y="863318"/>
                  <a:ext cx="163440" cy="177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B2644F96-37B8-46DA-BE35-79B5B0569808}"/>
              </a:ext>
            </a:extLst>
          </p:cNvPr>
          <p:cNvGrpSpPr/>
          <p:nvPr/>
        </p:nvGrpSpPr>
        <p:grpSpPr>
          <a:xfrm>
            <a:off x="4658381" y="1225478"/>
            <a:ext cx="3764160" cy="828360"/>
            <a:chOff x="4658381" y="1225478"/>
            <a:chExt cx="3764160" cy="828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5A7FB570-778B-4A24-95D8-1EA495D00759}"/>
                    </a:ext>
                  </a:extLst>
                </p14:cNvPr>
                <p14:cNvContentPartPr/>
                <p14:nvPr/>
              </p14:nvContentPartPr>
              <p14:xfrm>
                <a:off x="4658381" y="1366238"/>
                <a:ext cx="476280" cy="59328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5A7FB570-778B-4A24-95D8-1EA495D00759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4649381" y="1357598"/>
                  <a:ext cx="493920" cy="61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85ECA32A-9F33-45B3-9D7A-3F2888B0CE84}"/>
                    </a:ext>
                  </a:extLst>
                </p14:cNvPr>
                <p14:cNvContentPartPr/>
                <p14:nvPr/>
              </p14:nvContentPartPr>
              <p14:xfrm>
                <a:off x="5304221" y="1274438"/>
                <a:ext cx="214920" cy="15948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85ECA32A-9F33-45B3-9D7A-3F2888B0CE84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5295581" y="1265438"/>
                  <a:ext cx="232560" cy="17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CD983C8A-DAE9-4212-8190-E5490FAC77B2}"/>
                    </a:ext>
                  </a:extLst>
                </p14:cNvPr>
                <p14:cNvContentPartPr/>
                <p14:nvPr/>
              </p14:nvContentPartPr>
              <p14:xfrm>
                <a:off x="5861141" y="1316918"/>
                <a:ext cx="119160" cy="40392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CD983C8A-DAE9-4212-8190-E5490FAC77B2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5852501" y="1308278"/>
                  <a:ext cx="136800" cy="42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0C1039DC-A54A-4584-875A-C27B19F9BFD9}"/>
                    </a:ext>
                  </a:extLst>
                </p14:cNvPr>
                <p14:cNvContentPartPr/>
                <p14:nvPr/>
              </p14:nvContentPartPr>
              <p14:xfrm>
                <a:off x="6004421" y="1396118"/>
                <a:ext cx="67680" cy="321120"/>
              </p14:xfrm>
            </p:contentPart>
          </mc:Choice>
          <mc:Fallback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0C1039DC-A54A-4584-875A-C27B19F9BFD9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5995421" y="1387478"/>
                  <a:ext cx="85320" cy="33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456C654C-261F-49DB-80DA-19A9CEB3C88D}"/>
                    </a:ext>
                  </a:extLst>
                </p14:cNvPr>
                <p14:cNvContentPartPr/>
                <p14:nvPr/>
              </p14:nvContentPartPr>
              <p14:xfrm>
                <a:off x="5887781" y="1558838"/>
                <a:ext cx="228960" cy="1800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456C654C-261F-49DB-80DA-19A9CEB3C88D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5878781" y="1549838"/>
                  <a:ext cx="246600" cy="3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03184E9A-73F7-4CF0-84F5-0C0A5A14363E}"/>
                    </a:ext>
                  </a:extLst>
                </p14:cNvPr>
                <p14:cNvContentPartPr/>
                <p14:nvPr/>
              </p14:nvContentPartPr>
              <p14:xfrm>
                <a:off x="6029981" y="1673678"/>
                <a:ext cx="223200" cy="16596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03184E9A-73F7-4CF0-84F5-0C0A5A14363E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6021341" y="1664678"/>
                  <a:ext cx="240840" cy="18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CCB267B0-8667-4C54-A885-82306CC809AC}"/>
                    </a:ext>
                  </a:extLst>
                </p14:cNvPr>
                <p14:cNvContentPartPr/>
                <p14:nvPr/>
              </p14:nvContentPartPr>
              <p14:xfrm>
                <a:off x="6272981" y="1415558"/>
                <a:ext cx="203400" cy="232920"/>
              </p14:xfrm>
            </p:contentPart>
          </mc:Choice>
          <mc:Fallback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CCB267B0-8667-4C54-A885-82306CC809AC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6263981" y="1406558"/>
                  <a:ext cx="221040" cy="25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18F3F0D5-C1B1-46FF-87D3-7535AB2202C8}"/>
                    </a:ext>
                  </a:extLst>
                </p14:cNvPr>
                <p14:cNvContentPartPr/>
                <p14:nvPr/>
              </p14:nvContentPartPr>
              <p14:xfrm>
                <a:off x="6690581" y="1385318"/>
                <a:ext cx="156600" cy="288360"/>
              </p14:xfrm>
            </p:contentPart>
          </mc:Choice>
          <mc:Fallback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18F3F0D5-C1B1-46FF-87D3-7535AB2202C8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6681941" y="1376678"/>
                  <a:ext cx="174240" cy="30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DF67F944-6F3C-4E20-BDE7-08335861B22B}"/>
                    </a:ext>
                  </a:extLst>
                </p14:cNvPr>
                <p14:cNvContentPartPr/>
                <p14:nvPr/>
              </p14:nvContentPartPr>
              <p14:xfrm>
                <a:off x="6865181" y="1671878"/>
                <a:ext cx="151200" cy="275760"/>
              </p14:xfrm>
            </p:contentPart>
          </mc:Choice>
          <mc:Fallback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DF67F944-6F3C-4E20-BDE7-08335861B22B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6856181" y="1662878"/>
                  <a:ext cx="168840" cy="29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342FD240-773C-4FB6-81BD-2E14E0E480D8}"/>
                    </a:ext>
                  </a:extLst>
                </p14:cNvPr>
                <p14:cNvContentPartPr/>
                <p14:nvPr/>
              </p14:nvContentPartPr>
              <p14:xfrm>
                <a:off x="7161101" y="1257878"/>
                <a:ext cx="384840" cy="39780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342FD240-773C-4FB6-81BD-2E14E0E480D8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7152461" y="1249238"/>
                  <a:ext cx="402480" cy="41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685C3325-913F-498F-BE52-CC2DD25280C1}"/>
                    </a:ext>
                  </a:extLst>
                </p14:cNvPr>
                <p14:cNvContentPartPr/>
                <p14:nvPr/>
              </p14:nvContentPartPr>
              <p14:xfrm>
                <a:off x="7575821" y="1272638"/>
                <a:ext cx="176040" cy="332280"/>
              </p14:xfrm>
            </p:contentPart>
          </mc:Choice>
          <mc:Fallback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685C3325-913F-498F-BE52-CC2DD25280C1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7567181" y="1263638"/>
                  <a:ext cx="193680" cy="34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C4E93747-5D40-4ACE-9196-20591991D898}"/>
                    </a:ext>
                  </a:extLst>
                </p14:cNvPr>
                <p14:cNvContentPartPr/>
                <p14:nvPr/>
              </p14:nvContentPartPr>
              <p14:xfrm>
                <a:off x="7503101" y="1495478"/>
                <a:ext cx="180000" cy="54360"/>
              </p14:xfrm>
            </p:contentPart>
          </mc:Choice>
          <mc:Fallback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C4E93747-5D40-4ACE-9196-20591991D898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7494101" y="1486478"/>
                  <a:ext cx="19764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1606D77B-3269-4CCB-B787-EE32F177E370}"/>
                    </a:ext>
                  </a:extLst>
                </p14:cNvPr>
                <p14:cNvContentPartPr/>
                <p14:nvPr/>
              </p14:nvContentPartPr>
              <p14:xfrm>
                <a:off x="7711181" y="1326638"/>
                <a:ext cx="266400" cy="345240"/>
              </p14:xfrm>
            </p:contentPart>
          </mc:Choice>
          <mc:Fallback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1606D77B-3269-4CCB-B787-EE32F177E370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7702181" y="1317998"/>
                  <a:ext cx="284040" cy="36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669898D4-1869-4000-B7EC-2BD449729A2C}"/>
                    </a:ext>
                  </a:extLst>
                </p14:cNvPr>
                <p14:cNvContentPartPr/>
                <p14:nvPr/>
              </p14:nvContentPartPr>
              <p14:xfrm>
                <a:off x="7956341" y="1353998"/>
                <a:ext cx="108360" cy="177120"/>
              </p14:xfrm>
            </p:contentPart>
          </mc:Choice>
          <mc:Fallback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669898D4-1869-4000-B7EC-2BD449729A2C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7947341" y="1345358"/>
                  <a:ext cx="126000" cy="19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8E182078-AECA-4B1B-BD18-6E8AC9045D9F}"/>
                    </a:ext>
                  </a:extLst>
                </p14:cNvPr>
                <p14:cNvContentPartPr/>
                <p14:nvPr/>
              </p14:nvContentPartPr>
              <p14:xfrm>
                <a:off x="7916021" y="1333478"/>
                <a:ext cx="267480" cy="294120"/>
              </p14:xfrm>
            </p:contentPart>
          </mc:Choice>
          <mc:Fallback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8E182078-AECA-4B1B-BD18-6E8AC9045D9F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7907381" y="1324478"/>
                  <a:ext cx="285120" cy="31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A1F2E7D8-519C-41E1-88D8-A08E9025CB22}"/>
                    </a:ext>
                  </a:extLst>
                </p14:cNvPr>
                <p14:cNvContentPartPr/>
                <p14:nvPr/>
              </p14:nvContentPartPr>
              <p14:xfrm>
                <a:off x="8071181" y="1310078"/>
                <a:ext cx="351360" cy="425880"/>
              </p14:xfrm>
            </p:contentPart>
          </mc:Choice>
          <mc:Fallback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A1F2E7D8-519C-41E1-88D8-A08E9025CB22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8062541" y="1301438"/>
                  <a:ext cx="369000" cy="44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B3D7DB4E-3DB8-4C7C-8CE8-A456B0E7225D}"/>
                    </a:ext>
                  </a:extLst>
                </p14:cNvPr>
                <p14:cNvContentPartPr/>
                <p14:nvPr/>
              </p14:nvContentPartPr>
              <p14:xfrm>
                <a:off x="5669261" y="1225478"/>
                <a:ext cx="185400" cy="828360"/>
              </p14:xfrm>
            </p:contentPart>
          </mc:Choice>
          <mc:Fallback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B3D7DB4E-3DB8-4C7C-8CE8-A456B0E7225D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5660621" y="1216478"/>
                  <a:ext cx="203040" cy="84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28">
            <p14:nvContentPartPr>
              <p14:cNvPr id="90" name="Ink 89">
                <a:extLst>
                  <a:ext uri="{FF2B5EF4-FFF2-40B4-BE49-F238E27FC236}">
                    <a16:creationId xmlns:a16="http://schemas.microsoft.com/office/drawing/2014/main" id="{55F87BEB-21AB-4AD1-B7B6-85B5BF124AF8}"/>
                  </a:ext>
                </a:extLst>
              </p14:cNvPr>
              <p14:cNvContentPartPr/>
              <p14:nvPr/>
            </p14:nvContentPartPr>
            <p14:xfrm>
              <a:off x="8684981" y="1614998"/>
              <a:ext cx="224640" cy="20880"/>
            </p14:xfrm>
          </p:contentPart>
        </mc:Choice>
        <mc:Fallback>
          <p:pic>
            <p:nvPicPr>
              <p:cNvPr id="90" name="Ink 89">
                <a:extLst>
                  <a:ext uri="{FF2B5EF4-FFF2-40B4-BE49-F238E27FC236}">
                    <a16:creationId xmlns:a16="http://schemas.microsoft.com/office/drawing/2014/main" id="{55F87BEB-21AB-4AD1-B7B6-85B5BF124AF8}"/>
                  </a:ext>
                </a:extLst>
              </p:cNvPr>
              <p:cNvPicPr/>
              <p:nvPr/>
            </p:nvPicPr>
            <p:blipFill>
              <a:blip r:embed="rId129"/>
              <a:stretch>
                <a:fillRect/>
              </a:stretch>
            </p:blipFill>
            <p:spPr>
              <a:xfrm>
                <a:off x="8675981" y="1605998"/>
                <a:ext cx="242280" cy="38520"/>
              </a:xfrm>
              <a:prstGeom prst="rect">
                <a:avLst/>
              </a:prstGeom>
            </p:spPr>
          </p:pic>
        </mc:Fallback>
      </mc:AlternateContent>
      <p:grpSp>
        <p:nvGrpSpPr>
          <p:cNvPr id="93" name="Group 92">
            <a:extLst>
              <a:ext uri="{FF2B5EF4-FFF2-40B4-BE49-F238E27FC236}">
                <a16:creationId xmlns:a16="http://schemas.microsoft.com/office/drawing/2014/main" id="{D943BFC2-D52D-4D2D-AA35-0C3982737432}"/>
              </a:ext>
            </a:extLst>
          </p:cNvPr>
          <p:cNvGrpSpPr/>
          <p:nvPr/>
        </p:nvGrpSpPr>
        <p:grpSpPr>
          <a:xfrm>
            <a:off x="9163061" y="1349678"/>
            <a:ext cx="950400" cy="398160"/>
            <a:chOff x="9163061" y="1349678"/>
            <a:chExt cx="950400" cy="398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B02998BF-2DD3-4FCA-838C-69BA8975AB9C}"/>
                    </a:ext>
                  </a:extLst>
                </p14:cNvPr>
                <p14:cNvContentPartPr/>
                <p14:nvPr/>
              </p14:nvContentPartPr>
              <p14:xfrm>
                <a:off x="9163061" y="1349678"/>
                <a:ext cx="318600" cy="398160"/>
              </p14:xfrm>
            </p:contentPart>
          </mc:Choice>
          <mc:Fallback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B02998BF-2DD3-4FCA-838C-69BA8975AB9C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9154421" y="1340678"/>
                  <a:ext cx="336240" cy="41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E2A488DB-AC87-4B5D-85D3-2775F80B2E29}"/>
                    </a:ext>
                  </a:extLst>
                </p14:cNvPr>
                <p14:cNvContentPartPr/>
                <p14:nvPr/>
              </p14:nvContentPartPr>
              <p14:xfrm>
                <a:off x="9561581" y="1476038"/>
                <a:ext cx="551880" cy="257760"/>
              </p14:xfrm>
            </p:contentPart>
          </mc:Choice>
          <mc:Fallback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E2A488DB-AC87-4B5D-85D3-2775F80B2E29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9552941" y="1467038"/>
                  <a:ext cx="569520" cy="275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31F9E004-9560-49DD-917D-BCACDED60683}"/>
              </a:ext>
            </a:extLst>
          </p:cNvPr>
          <p:cNvGrpSpPr/>
          <p:nvPr/>
        </p:nvGrpSpPr>
        <p:grpSpPr>
          <a:xfrm>
            <a:off x="10160621" y="1286318"/>
            <a:ext cx="1104840" cy="504360"/>
            <a:chOff x="10160621" y="1286318"/>
            <a:chExt cx="1104840" cy="504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96EDC8A1-3E61-4250-A6D2-B49237B3223A}"/>
                    </a:ext>
                  </a:extLst>
                </p14:cNvPr>
                <p14:cNvContentPartPr/>
                <p14:nvPr/>
              </p14:nvContentPartPr>
              <p14:xfrm>
                <a:off x="10160621" y="1549838"/>
                <a:ext cx="184320" cy="240840"/>
              </p14:xfrm>
            </p:contentPart>
          </mc:Choice>
          <mc:Fallback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96EDC8A1-3E61-4250-A6D2-B49237B3223A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10151621" y="1541198"/>
                  <a:ext cx="201960" cy="25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9A461E96-2ABB-4545-992D-B58981E0D3EF}"/>
                    </a:ext>
                  </a:extLst>
                </p14:cNvPr>
                <p14:cNvContentPartPr/>
                <p14:nvPr/>
              </p14:nvContentPartPr>
              <p14:xfrm>
                <a:off x="10463381" y="1329878"/>
                <a:ext cx="385200" cy="418680"/>
              </p14:xfrm>
            </p:contentPart>
          </mc:Choice>
          <mc:Fallback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9A461E96-2ABB-4545-992D-B58981E0D3EF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10454381" y="1321238"/>
                  <a:ext cx="402840" cy="43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3702ADCE-A7F8-4F0E-BC0E-4D412B84F7B3}"/>
                    </a:ext>
                  </a:extLst>
                </p14:cNvPr>
                <p14:cNvContentPartPr/>
                <p14:nvPr/>
              </p14:nvContentPartPr>
              <p14:xfrm>
                <a:off x="10921301" y="1451918"/>
                <a:ext cx="151920" cy="239760"/>
              </p14:xfrm>
            </p:contentPart>
          </mc:Choice>
          <mc:Fallback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3702ADCE-A7F8-4F0E-BC0E-4D412B84F7B3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10912661" y="1443278"/>
                  <a:ext cx="169560" cy="25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FEB9AC97-5050-4FAC-B1E6-96D7AE462AB3}"/>
                    </a:ext>
                  </a:extLst>
                </p14:cNvPr>
                <p14:cNvContentPartPr/>
                <p14:nvPr/>
              </p14:nvContentPartPr>
              <p14:xfrm>
                <a:off x="10857581" y="1286318"/>
                <a:ext cx="407880" cy="67320"/>
              </p14:xfrm>
            </p:contentPart>
          </mc:Choice>
          <mc:Fallback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FEB9AC97-5050-4FAC-B1E6-96D7AE462AB3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10848941" y="1277678"/>
                  <a:ext cx="425520" cy="84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42">
            <p14:nvContentPartPr>
              <p14:cNvPr id="99" name="Ink 98">
                <a:extLst>
                  <a:ext uri="{FF2B5EF4-FFF2-40B4-BE49-F238E27FC236}">
                    <a16:creationId xmlns:a16="http://schemas.microsoft.com/office/drawing/2014/main" id="{E1AB009A-7264-4F96-BCBC-7BE0B7D74C79}"/>
                  </a:ext>
                </a:extLst>
              </p14:cNvPr>
              <p14:cNvContentPartPr/>
              <p14:nvPr/>
            </p14:nvContentPartPr>
            <p14:xfrm>
              <a:off x="388421" y="2637758"/>
              <a:ext cx="304920" cy="406800"/>
            </p14:xfrm>
          </p:contentPart>
        </mc:Choice>
        <mc:Fallback>
          <p:pic>
            <p:nvPicPr>
              <p:cNvPr id="99" name="Ink 98">
                <a:extLst>
                  <a:ext uri="{FF2B5EF4-FFF2-40B4-BE49-F238E27FC236}">
                    <a16:creationId xmlns:a16="http://schemas.microsoft.com/office/drawing/2014/main" id="{E1AB009A-7264-4F96-BCBC-7BE0B7D74C79}"/>
                  </a:ext>
                </a:extLst>
              </p:cNvPr>
              <p:cNvPicPr/>
              <p:nvPr/>
            </p:nvPicPr>
            <p:blipFill>
              <a:blip r:embed="rId143"/>
              <a:stretch>
                <a:fillRect/>
              </a:stretch>
            </p:blipFill>
            <p:spPr>
              <a:xfrm>
                <a:off x="379421" y="2628758"/>
                <a:ext cx="322560" cy="424440"/>
              </a:xfrm>
              <a:prstGeom prst="rect">
                <a:avLst/>
              </a:prstGeom>
            </p:spPr>
          </p:pic>
        </mc:Fallback>
      </mc:AlternateContent>
      <p:grpSp>
        <p:nvGrpSpPr>
          <p:cNvPr id="103" name="Group 102">
            <a:extLst>
              <a:ext uri="{FF2B5EF4-FFF2-40B4-BE49-F238E27FC236}">
                <a16:creationId xmlns:a16="http://schemas.microsoft.com/office/drawing/2014/main" id="{83FBC35A-DA9C-4BF0-96B1-730873F8D4D8}"/>
              </a:ext>
            </a:extLst>
          </p:cNvPr>
          <p:cNvGrpSpPr/>
          <p:nvPr/>
        </p:nvGrpSpPr>
        <p:grpSpPr>
          <a:xfrm>
            <a:off x="9353141" y="462278"/>
            <a:ext cx="2645640" cy="666360"/>
            <a:chOff x="9353141" y="462278"/>
            <a:chExt cx="2645640" cy="666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D8C344D5-A132-4D87-A6D8-BBB96E06863A}"/>
                    </a:ext>
                  </a:extLst>
                </p14:cNvPr>
                <p14:cNvContentPartPr/>
                <p14:nvPr/>
              </p14:nvContentPartPr>
              <p14:xfrm>
                <a:off x="9353141" y="549038"/>
                <a:ext cx="366840" cy="38304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D8C344D5-A132-4D87-A6D8-BBB96E06863A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9344141" y="540038"/>
                  <a:ext cx="384480" cy="40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58632399-49C5-428A-8449-267AFB8D341D}"/>
                    </a:ext>
                  </a:extLst>
                </p14:cNvPr>
                <p14:cNvContentPartPr/>
                <p14:nvPr/>
              </p14:nvContentPartPr>
              <p14:xfrm>
                <a:off x="9690461" y="660278"/>
                <a:ext cx="501840" cy="27216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58632399-49C5-428A-8449-267AFB8D341D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9681461" y="651278"/>
                  <a:ext cx="519480" cy="28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E5A17289-A19E-4246-A3FC-E5205C759503}"/>
                    </a:ext>
                  </a:extLst>
                </p14:cNvPr>
                <p14:cNvContentPartPr/>
                <p14:nvPr/>
              </p14:nvContentPartPr>
              <p14:xfrm>
                <a:off x="10106981" y="885278"/>
                <a:ext cx="63000" cy="13824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E5A17289-A19E-4246-A3FC-E5205C759503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10097981" y="876278"/>
                  <a:ext cx="80640" cy="15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6CAFF60E-5FD4-4AD6-9C3B-F063EEC2F852}"/>
                    </a:ext>
                  </a:extLst>
                </p14:cNvPr>
                <p14:cNvContentPartPr/>
                <p14:nvPr/>
              </p14:nvContentPartPr>
              <p14:xfrm>
                <a:off x="10232981" y="801758"/>
                <a:ext cx="42480" cy="1728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6CAFF60E-5FD4-4AD6-9C3B-F063EEC2F852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10223981" y="792758"/>
                  <a:ext cx="60120" cy="3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E11BD838-99E8-4BB4-8A7F-5997EA105277}"/>
                    </a:ext>
                  </a:extLst>
                </p14:cNvPr>
                <p14:cNvContentPartPr/>
                <p14:nvPr/>
              </p14:nvContentPartPr>
              <p14:xfrm>
                <a:off x="10154861" y="695918"/>
                <a:ext cx="211320" cy="21564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E11BD838-99E8-4BB4-8A7F-5997EA105277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10145861" y="687278"/>
                  <a:ext cx="228960" cy="23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10CC3404-0F01-4DFA-B3CB-AD60BC2AFF1D}"/>
                    </a:ext>
                  </a:extLst>
                </p14:cNvPr>
                <p14:cNvContentPartPr/>
                <p14:nvPr/>
              </p14:nvContentPartPr>
              <p14:xfrm>
                <a:off x="10523861" y="532118"/>
                <a:ext cx="437400" cy="44784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10CC3404-0F01-4DFA-B3CB-AD60BC2AFF1D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10515221" y="523478"/>
                  <a:ext cx="455040" cy="46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33C1D690-4B7A-4350-8771-BD166E0A8005}"/>
                    </a:ext>
                  </a:extLst>
                </p14:cNvPr>
                <p14:cNvContentPartPr/>
                <p14:nvPr/>
              </p14:nvContentPartPr>
              <p14:xfrm>
                <a:off x="11087261" y="695558"/>
                <a:ext cx="168120" cy="21744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33C1D690-4B7A-4350-8771-BD166E0A8005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11078621" y="686558"/>
                  <a:ext cx="185760" cy="23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DE2B917B-E603-4BB9-A14B-5EA895221B2E}"/>
                    </a:ext>
                  </a:extLst>
                </p14:cNvPr>
                <p14:cNvContentPartPr/>
                <p14:nvPr/>
              </p14:nvContentPartPr>
              <p14:xfrm>
                <a:off x="10946141" y="511598"/>
                <a:ext cx="585720" cy="6516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DE2B917B-E603-4BB9-A14B-5EA895221B2E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10937141" y="502598"/>
                  <a:ext cx="603360" cy="8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FABF7527-EE5B-4352-862D-68D792B176FF}"/>
                    </a:ext>
                  </a:extLst>
                </p14:cNvPr>
                <p14:cNvContentPartPr/>
                <p14:nvPr/>
              </p14:nvContentPartPr>
              <p14:xfrm>
                <a:off x="11442221" y="462278"/>
                <a:ext cx="353520" cy="554040"/>
              </p14:xfrm>
            </p:contentPart>
          </mc:Choice>
          <mc:Fallback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FABF7527-EE5B-4352-862D-68D792B176FF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11433221" y="453638"/>
                  <a:ext cx="371160" cy="57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9173998D-2C41-447C-A3FF-10B586F3D302}"/>
                    </a:ext>
                  </a:extLst>
                </p14:cNvPr>
                <p14:cNvContentPartPr/>
                <p14:nvPr/>
              </p14:nvContentPartPr>
              <p14:xfrm>
                <a:off x="11617181" y="902198"/>
                <a:ext cx="182160" cy="6840"/>
              </p14:xfrm>
            </p:contentPart>
          </mc:Choice>
          <mc:Fallback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9173998D-2C41-447C-A3FF-10B586F3D302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11608541" y="893198"/>
                  <a:ext cx="199800" cy="2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6C0012A0-F59D-414E-AEA3-EAE49A2D83A9}"/>
                    </a:ext>
                  </a:extLst>
                </p14:cNvPr>
                <p14:cNvContentPartPr/>
                <p14:nvPr/>
              </p14:nvContentPartPr>
              <p14:xfrm>
                <a:off x="11833181" y="835598"/>
                <a:ext cx="165600" cy="293040"/>
              </p14:xfrm>
            </p:contentPart>
          </mc:Choice>
          <mc:Fallback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6C0012A0-F59D-414E-AEA3-EAE49A2D83A9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11824541" y="826598"/>
                  <a:ext cx="183240" cy="310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C6C6E352-2451-4512-A384-DF15BA916ADE}"/>
              </a:ext>
            </a:extLst>
          </p:cNvPr>
          <p:cNvGrpSpPr/>
          <p:nvPr/>
        </p:nvGrpSpPr>
        <p:grpSpPr>
          <a:xfrm>
            <a:off x="757061" y="2483678"/>
            <a:ext cx="1904040" cy="893880"/>
            <a:chOff x="757061" y="2483678"/>
            <a:chExt cx="1904040" cy="893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A4D90F31-9E07-469A-A0E3-94F510381ACD}"/>
                    </a:ext>
                  </a:extLst>
                </p14:cNvPr>
                <p14:cNvContentPartPr/>
                <p14:nvPr/>
              </p14:nvContentPartPr>
              <p14:xfrm>
                <a:off x="757061" y="2576558"/>
                <a:ext cx="102960" cy="128160"/>
              </p14:xfrm>
            </p:contentPart>
          </mc:Choice>
          <mc:Fallback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A4D90F31-9E07-469A-A0E3-94F510381ACD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748061" y="2567918"/>
                  <a:ext cx="120600" cy="14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EB007491-873E-4865-928A-FAF84CAA0B26}"/>
                    </a:ext>
                  </a:extLst>
                </p14:cNvPr>
                <p14:cNvContentPartPr/>
                <p14:nvPr/>
              </p14:nvContentPartPr>
              <p14:xfrm>
                <a:off x="885581" y="2483678"/>
                <a:ext cx="165240" cy="640080"/>
              </p14:xfrm>
            </p:contentPart>
          </mc:Choice>
          <mc:Fallback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EB007491-873E-4865-928A-FAF84CAA0B26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876941" y="2474678"/>
                  <a:ext cx="182880" cy="65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1E91B00E-F61D-42F6-810B-3F5C0F5B9668}"/>
                    </a:ext>
                  </a:extLst>
                </p14:cNvPr>
                <p14:cNvContentPartPr/>
                <p14:nvPr/>
              </p14:nvContentPartPr>
              <p14:xfrm>
                <a:off x="1076021" y="2597798"/>
                <a:ext cx="55440" cy="409320"/>
              </p14:xfrm>
            </p:contentPart>
          </mc:Choice>
          <mc:Fallback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1E91B00E-F61D-42F6-810B-3F5C0F5B9668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1067021" y="2589158"/>
                  <a:ext cx="73080" cy="42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108" name="Ink 107">
                  <a:extLst>
                    <a:ext uri="{FF2B5EF4-FFF2-40B4-BE49-F238E27FC236}">
                      <a16:creationId xmlns:a16="http://schemas.microsoft.com/office/drawing/2014/main" id="{8EF15667-A929-4AE2-8559-4F62DCF6EA30}"/>
                    </a:ext>
                  </a:extLst>
                </p14:cNvPr>
                <p14:cNvContentPartPr/>
                <p14:nvPr/>
              </p14:nvContentPartPr>
              <p14:xfrm>
                <a:off x="1181501" y="2645678"/>
                <a:ext cx="55440" cy="369720"/>
              </p14:xfrm>
            </p:contentPart>
          </mc:Choice>
          <mc:Fallback>
            <p:pic>
              <p:nvPicPr>
                <p:cNvPr id="108" name="Ink 107">
                  <a:extLst>
                    <a:ext uri="{FF2B5EF4-FFF2-40B4-BE49-F238E27FC236}">
                      <a16:creationId xmlns:a16="http://schemas.microsoft.com/office/drawing/2014/main" id="{8EF15667-A929-4AE2-8559-4F62DCF6EA30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1172501" y="2636678"/>
                  <a:ext cx="73080" cy="38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109" name="Ink 108">
                  <a:extLst>
                    <a:ext uri="{FF2B5EF4-FFF2-40B4-BE49-F238E27FC236}">
                      <a16:creationId xmlns:a16="http://schemas.microsoft.com/office/drawing/2014/main" id="{EDFFB70B-1F3D-4EAF-9E0C-1F418A3102D7}"/>
                    </a:ext>
                  </a:extLst>
                </p14:cNvPr>
                <p14:cNvContentPartPr/>
                <p14:nvPr/>
              </p14:nvContentPartPr>
              <p14:xfrm>
                <a:off x="1046861" y="2880398"/>
                <a:ext cx="154800" cy="14040"/>
              </p14:xfrm>
            </p:contentPart>
          </mc:Choice>
          <mc:Fallback>
            <p:pic>
              <p:nvPicPr>
                <p:cNvPr id="109" name="Ink 108">
                  <a:extLst>
                    <a:ext uri="{FF2B5EF4-FFF2-40B4-BE49-F238E27FC236}">
                      <a16:creationId xmlns:a16="http://schemas.microsoft.com/office/drawing/2014/main" id="{EDFFB70B-1F3D-4EAF-9E0C-1F418A3102D7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1038221" y="2871758"/>
                  <a:ext cx="172440" cy="3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10" name="Ink 109">
                  <a:extLst>
                    <a:ext uri="{FF2B5EF4-FFF2-40B4-BE49-F238E27FC236}">
                      <a16:creationId xmlns:a16="http://schemas.microsoft.com/office/drawing/2014/main" id="{7908605F-C47D-47BA-BC16-E70C8D2ECE1F}"/>
                    </a:ext>
                  </a:extLst>
                </p14:cNvPr>
                <p14:cNvContentPartPr/>
                <p14:nvPr/>
              </p14:nvContentPartPr>
              <p14:xfrm>
                <a:off x="1198061" y="3043118"/>
                <a:ext cx="127440" cy="163440"/>
              </p14:xfrm>
            </p:contentPart>
          </mc:Choice>
          <mc:Fallback>
            <p:pic>
              <p:nvPicPr>
                <p:cNvPr id="110" name="Ink 109">
                  <a:extLst>
                    <a:ext uri="{FF2B5EF4-FFF2-40B4-BE49-F238E27FC236}">
                      <a16:creationId xmlns:a16="http://schemas.microsoft.com/office/drawing/2014/main" id="{7908605F-C47D-47BA-BC16-E70C8D2ECE1F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1189061" y="3034118"/>
                  <a:ext cx="145080" cy="18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111" name="Ink 110">
                  <a:extLst>
                    <a:ext uri="{FF2B5EF4-FFF2-40B4-BE49-F238E27FC236}">
                      <a16:creationId xmlns:a16="http://schemas.microsoft.com/office/drawing/2014/main" id="{65DDCA86-E560-4C56-AB60-6B5042D6B3BF}"/>
                    </a:ext>
                  </a:extLst>
                </p14:cNvPr>
                <p14:cNvContentPartPr/>
                <p14:nvPr/>
              </p14:nvContentPartPr>
              <p14:xfrm>
                <a:off x="1377701" y="2759078"/>
                <a:ext cx="176040" cy="261720"/>
              </p14:xfrm>
            </p:contentPart>
          </mc:Choice>
          <mc:Fallback>
            <p:pic>
              <p:nvPicPr>
                <p:cNvPr id="111" name="Ink 110">
                  <a:extLst>
                    <a:ext uri="{FF2B5EF4-FFF2-40B4-BE49-F238E27FC236}">
                      <a16:creationId xmlns:a16="http://schemas.microsoft.com/office/drawing/2014/main" id="{65DDCA86-E560-4C56-AB60-6B5042D6B3BF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1369061" y="2750438"/>
                  <a:ext cx="193680" cy="27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112" name="Ink 111">
                  <a:extLst>
                    <a:ext uri="{FF2B5EF4-FFF2-40B4-BE49-F238E27FC236}">
                      <a16:creationId xmlns:a16="http://schemas.microsoft.com/office/drawing/2014/main" id="{2CA42C98-1436-46F5-99C0-E37708D4ABCB}"/>
                    </a:ext>
                  </a:extLst>
                </p14:cNvPr>
                <p14:cNvContentPartPr/>
                <p14:nvPr/>
              </p14:nvContentPartPr>
              <p14:xfrm>
                <a:off x="1602701" y="2882198"/>
                <a:ext cx="258840" cy="323640"/>
              </p14:xfrm>
            </p:contentPart>
          </mc:Choice>
          <mc:Fallback>
            <p:pic>
              <p:nvPicPr>
                <p:cNvPr id="112" name="Ink 111">
                  <a:extLst>
                    <a:ext uri="{FF2B5EF4-FFF2-40B4-BE49-F238E27FC236}">
                      <a16:creationId xmlns:a16="http://schemas.microsoft.com/office/drawing/2014/main" id="{2CA42C98-1436-46F5-99C0-E37708D4ABCB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1593701" y="2873558"/>
                  <a:ext cx="276480" cy="34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13" name="Ink 112">
                  <a:extLst>
                    <a:ext uri="{FF2B5EF4-FFF2-40B4-BE49-F238E27FC236}">
                      <a16:creationId xmlns:a16="http://schemas.microsoft.com/office/drawing/2014/main" id="{C1299A5D-D428-4B9B-9067-370EEBF301F0}"/>
                    </a:ext>
                  </a:extLst>
                </p14:cNvPr>
                <p14:cNvContentPartPr/>
                <p14:nvPr/>
              </p14:nvContentPartPr>
              <p14:xfrm>
                <a:off x="1684061" y="3158318"/>
                <a:ext cx="133560" cy="219240"/>
              </p14:xfrm>
            </p:contentPart>
          </mc:Choice>
          <mc:Fallback>
            <p:pic>
              <p:nvPicPr>
                <p:cNvPr id="113" name="Ink 112">
                  <a:extLst>
                    <a:ext uri="{FF2B5EF4-FFF2-40B4-BE49-F238E27FC236}">
                      <a16:creationId xmlns:a16="http://schemas.microsoft.com/office/drawing/2014/main" id="{C1299A5D-D428-4B9B-9067-370EEBF301F0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1675421" y="3149318"/>
                  <a:ext cx="151200" cy="23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E82D4289-447A-450B-B4E1-0F786D623133}"/>
                    </a:ext>
                  </a:extLst>
                </p14:cNvPr>
                <p14:cNvContentPartPr/>
                <p14:nvPr/>
              </p14:nvContentPartPr>
              <p14:xfrm>
                <a:off x="2128301" y="2705798"/>
                <a:ext cx="118800" cy="266040"/>
              </p14:xfrm>
            </p:contentPart>
          </mc:Choice>
          <mc:Fallback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E82D4289-447A-450B-B4E1-0F786D623133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2119661" y="2697158"/>
                  <a:ext cx="136440" cy="28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6">
              <p14:nvContentPartPr>
                <p14:cNvPr id="115" name="Ink 114">
                  <a:extLst>
                    <a:ext uri="{FF2B5EF4-FFF2-40B4-BE49-F238E27FC236}">
                      <a16:creationId xmlns:a16="http://schemas.microsoft.com/office/drawing/2014/main" id="{80031205-B956-466D-82B1-81A16F857237}"/>
                    </a:ext>
                  </a:extLst>
                </p14:cNvPr>
                <p14:cNvContentPartPr/>
                <p14:nvPr/>
              </p14:nvContentPartPr>
              <p14:xfrm>
                <a:off x="1953701" y="2576558"/>
                <a:ext cx="307440" cy="76320"/>
              </p14:xfrm>
            </p:contentPart>
          </mc:Choice>
          <mc:Fallback>
            <p:pic>
              <p:nvPicPr>
                <p:cNvPr id="115" name="Ink 114">
                  <a:extLst>
                    <a:ext uri="{FF2B5EF4-FFF2-40B4-BE49-F238E27FC236}">
                      <a16:creationId xmlns:a16="http://schemas.microsoft.com/office/drawing/2014/main" id="{80031205-B956-466D-82B1-81A16F857237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1944701" y="2567558"/>
                  <a:ext cx="325080" cy="9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116" name="Ink 115">
                  <a:extLst>
                    <a:ext uri="{FF2B5EF4-FFF2-40B4-BE49-F238E27FC236}">
                      <a16:creationId xmlns:a16="http://schemas.microsoft.com/office/drawing/2014/main" id="{EF905D29-6455-4EC0-AF65-C2CC5284498A}"/>
                    </a:ext>
                  </a:extLst>
                </p14:cNvPr>
                <p14:cNvContentPartPr/>
                <p14:nvPr/>
              </p14:nvContentPartPr>
              <p14:xfrm>
                <a:off x="2217221" y="2842238"/>
                <a:ext cx="199080" cy="216360"/>
              </p14:xfrm>
            </p:contentPart>
          </mc:Choice>
          <mc:Fallback>
            <p:pic>
              <p:nvPicPr>
                <p:cNvPr id="116" name="Ink 115">
                  <a:extLst>
                    <a:ext uri="{FF2B5EF4-FFF2-40B4-BE49-F238E27FC236}">
                      <a16:creationId xmlns:a16="http://schemas.microsoft.com/office/drawing/2014/main" id="{EF905D29-6455-4EC0-AF65-C2CC5284498A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2208581" y="2833238"/>
                  <a:ext cx="216720" cy="23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0">
              <p14:nvContentPartPr>
                <p14:cNvPr id="117" name="Ink 116">
                  <a:extLst>
                    <a:ext uri="{FF2B5EF4-FFF2-40B4-BE49-F238E27FC236}">
                      <a16:creationId xmlns:a16="http://schemas.microsoft.com/office/drawing/2014/main" id="{F2462059-F71C-4CEA-8309-8AF9CC0DD9BB}"/>
                    </a:ext>
                  </a:extLst>
                </p14:cNvPr>
                <p14:cNvContentPartPr/>
                <p14:nvPr/>
              </p14:nvContentPartPr>
              <p14:xfrm>
                <a:off x="2549861" y="2561438"/>
                <a:ext cx="111240" cy="487440"/>
              </p14:xfrm>
            </p:contentPart>
          </mc:Choice>
          <mc:Fallback>
            <p:pic>
              <p:nvPicPr>
                <p:cNvPr id="117" name="Ink 116">
                  <a:extLst>
                    <a:ext uri="{FF2B5EF4-FFF2-40B4-BE49-F238E27FC236}">
                      <a16:creationId xmlns:a16="http://schemas.microsoft.com/office/drawing/2014/main" id="{F2462059-F71C-4CEA-8309-8AF9CC0DD9BB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2541221" y="2552798"/>
                  <a:ext cx="128880" cy="505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685BF3E4-792B-4B48-9F60-229933221A0C}"/>
              </a:ext>
            </a:extLst>
          </p:cNvPr>
          <p:cNvGrpSpPr/>
          <p:nvPr/>
        </p:nvGrpSpPr>
        <p:grpSpPr>
          <a:xfrm>
            <a:off x="5874101" y="2523278"/>
            <a:ext cx="1172160" cy="412560"/>
            <a:chOff x="5874101" y="2523278"/>
            <a:chExt cx="1172160" cy="412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37" name="Ink 136">
                  <a:extLst>
                    <a:ext uri="{FF2B5EF4-FFF2-40B4-BE49-F238E27FC236}">
                      <a16:creationId xmlns:a16="http://schemas.microsoft.com/office/drawing/2014/main" id="{34BB9A94-F009-4E8D-815F-519129D2B5FB}"/>
                    </a:ext>
                  </a:extLst>
                </p14:cNvPr>
                <p14:cNvContentPartPr/>
                <p14:nvPr/>
              </p14:nvContentPartPr>
              <p14:xfrm>
                <a:off x="5874101" y="2755478"/>
                <a:ext cx="268200" cy="18000"/>
              </p14:xfrm>
            </p:contentPart>
          </mc:Choice>
          <mc:Fallback>
            <p:pic>
              <p:nvPicPr>
                <p:cNvPr id="137" name="Ink 136">
                  <a:extLst>
                    <a:ext uri="{FF2B5EF4-FFF2-40B4-BE49-F238E27FC236}">
                      <a16:creationId xmlns:a16="http://schemas.microsoft.com/office/drawing/2014/main" id="{34BB9A94-F009-4E8D-815F-519129D2B5FB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5865461" y="2746478"/>
                  <a:ext cx="285840" cy="3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38" name="Ink 137">
                  <a:extLst>
                    <a:ext uri="{FF2B5EF4-FFF2-40B4-BE49-F238E27FC236}">
                      <a16:creationId xmlns:a16="http://schemas.microsoft.com/office/drawing/2014/main" id="{4D3E9B2D-6151-4277-99B0-90D6765E5090}"/>
                    </a:ext>
                  </a:extLst>
                </p14:cNvPr>
                <p14:cNvContentPartPr/>
                <p14:nvPr/>
              </p14:nvContentPartPr>
              <p14:xfrm>
                <a:off x="6058781" y="2523278"/>
                <a:ext cx="306720" cy="412560"/>
              </p14:xfrm>
            </p:contentPart>
          </mc:Choice>
          <mc:Fallback>
            <p:pic>
              <p:nvPicPr>
                <p:cNvPr id="138" name="Ink 137">
                  <a:extLst>
                    <a:ext uri="{FF2B5EF4-FFF2-40B4-BE49-F238E27FC236}">
                      <a16:creationId xmlns:a16="http://schemas.microsoft.com/office/drawing/2014/main" id="{4D3E9B2D-6151-4277-99B0-90D6765E5090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6050141" y="2514278"/>
                  <a:ext cx="324360" cy="43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139" name="Ink 138">
                  <a:extLst>
                    <a:ext uri="{FF2B5EF4-FFF2-40B4-BE49-F238E27FC236}">
                      <a16:creationId xmlns:a16="http://schemas.microsoft.com/office/drawing/2014/main" id="{72E209AD-97AA-4C4A-BC58-89B981DF4839}"/>
                    </a:ext>
                  </a:extLst>
                </p14:cNvPr>
                <p14:cNvContentPartPr/>
                <p14:nvPr/>
              </p14:nvContentPartPr>
              <p14:xfrm>
                <a:off x="6438221" y="2703278"/>
                <a:ext cx="608040" cy="213840"/>
              </p14:xfrm>
            </p:contentPart>
          </mc:Choice>
          <mc:Fallback>
            <p:pic>
              <p:nvPicPr>
                <p:cNvPr id="139" name="Ink 138">
                  <a:extLst>
                    <a:ext uri="{FF2B5EF4-FFF2-40B4-BE49-F238E27FC236}">
                      <a16:creationId xmlns:a16="http://schemas.microsoft.com/office/drawing/2014/main" id="{72E209AD-97AA-4C4A-BC58-89B981DF4839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6429581" y="2694278"/>
                  <a:ext cx="625680" cy="231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98">
            <p14:nvContentPartPr>
              <p14:cNvPr id="141" name="Ink 140">
                <a:extLst>
                  <a:ext uri="{FF2B5EF4-FFF2-40B4-BE49-F238E27FC236}">
                    <a16:creationId xmlns:a16="http://schemas.microsoft.com/office/drawing/2014/main" id="{C8756606-8996-48EF-9D57-79D0F3A47E60}"/>
                  </a:ext>
                </a:extLst>
              </p14:cNvPr>
              <p14:cNvContentPartPr/>
              <p14:nvPr/>
            </p14:nvContentPartPr>
            <p14:xfrm>
              <a:off x="7250741" y="2620478"/>
              <a:ext cx="205560" cy="331920"/>
            </p14:xfrm>
          </p:contentPart>
        </mc:Choice>
        <mc:Fallback>
          <p:pic>
            <p:nvPicPr>
              <p:cNvPr id="141" name="Ink 140">
                <a:extLst>
                  <a:ext uri="{FF2B5EF4-FFF2-40B4-BE49-F238E27FC236}">
                    <a16:creationId xmlns:a16="http://schemas.microsoft.com/office/drawing/2014/main" id="{C8756606-8996-48EF-9D57-79D0F3A47E60}"/>
                  </a:ext>
                </a:extLst>
              </p:cNvPr>
              <p:cNvPicPr/>
              <p:nvPr/>
            </p:nvPicPr>
            <p:blipFill>
              <a:blip r:embed="rId199"/>
              <a:stretch>
                <a:fillRect/>
              </a:stretch>
            </p:blipFill>
            <p:spPr>
              <a:xfrm>
                <a:off x="7242101" y="2611838"/>
                <a:ext cx="223200" cy="349560"/>
              </a:xfrm>
              <a:prstGeom prst="rect">
                <a:avLst/>
              </a:prstGeom>
            </p:spPr>
          </p:pic>
        </mc:Fallback>
      </mc:AlternateContent>
      <p:grpSp>
        <p:nvGrpSpPr>
          <p:cNvPr id="147" name="Group 146">
            <a:extLst>
              <a:ext uri="{FF2B5EF4-FFF2-40B4-BE49-F238E27FC236}">
                <a16:creationId xmlns:a16="http://schemas.microsoft.com/office/drawing/2014/main" id="{6E37B0F8-6021-47F1-81D5-1967E109C63F}"/>
              </a:ext>
            </a:extLst>
          </p:cNvPr>
          <p:cNvGrpSpPr/>
          <p:nvPr/>
        </p:nvGrpSpPr>
        <p:grpSpPr>
          <a:xfrm>
            <a:off x="7775621" y="2430398"/>
            <a:ext cx="1306080" cy="510120"/>
            <a:chOff x="7775621" y="2430398"/>
            <a:chExt cx="1306080" cy="510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142" name="Ink 141">
                  <a:extLst>
                    <a:ext uri="{FF2B5EF4-FFF2-40B4-BE49-F238E27FC236}">
                      <a16:creationId xmlns:a16="http://schemas.microsoft.com/office/drawing/2014/main" id="{B7B3FCE4-FB04-434E-A5D1-979184F01D7C}"/>
                    </a:ext>
                  </a:extLst>
                </p14:cNvPr>
                <p14:cNvContentPartPr/>
                <p14:nvPr/>
              </p14:nvContentPartPr>
              <p14:xfrm>
                <a:off x="7775621" y="2671958"/>
                <a:ext cx="358200" cy="54360"/>
              </p14:xfrm>
            </p:contentPart>
          </mc:Choice>
          <mc:Fallback>
            <p:pic>
              <p:nvPicPr>
                <p:cNvPr id="142" name="Ink 141">
                  <a:extLst>
                    <a:ext uri="{FF2B5EF4-FFF2-40B4-BE49-F238E27FC236}">
                      <a16:creationId xmlns:a16="http://schemas.microsoft.com/office/drawing/2014/main" id="{B7B3FCE4-FB04-434E-A5D1-979184F01D7C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7766621" y="2662958"/>
                  <a:ext cx="37584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143" name="Ink 142">
                  <a:extLst>
                    <a:ext uri="{FF2B5EF4-FFF2-40B4-BE49-F238E27FC236}">
                      <a16:creationId xmlns:a16="http://schemas.microsoft.com/office/drawing/2014/main" id="{0361DDE0-751B-4F37-A31B-478B2C968A65}"/>
                    </a:ext>
                  </a:extLst>
                </p14:cNvPr>
                <p14:cNvContentPartPr/>
                <p14:nvPr/>
              </p14:nvContentPartPr>
              <p14:xfrm>
                <a:off x="7833581" y="2493758"/>
                <a:ext cx="44640" cy="372240"/>
              </p14:xfrm>
            </p:contentPart>
          </mc:Choice>
          <mc:Fallback>
            <p:pic>
              <p:nvPicPr>
                <p:cNvPr id="143" name="Ink 142">
                  <a:extLst>
                    <a:ext uri="{FF2B5EF4-FFF2-40B4-BE49-F238E27FC236}">
                      <a16:creationId xmlns:a16="http://schemas.microsoft.com/office/drawing/2014/main" id="{0361DDE0-751B-4F37-A31B-478B2C968A65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7824941" y="2484758"/>
                  <a:ext cx="62280" cy="38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144" name="Ink 143">
                  <a:extLst>
                    <a:ext uri="{FF2B5EF4-FFF2-40B4-BE49-F238E27FC236}">
                      <a16:creationId xmlns:a16="http://schemas.microsoft.com/office/drawing/2014/main" id="{777D3951-F149-48F3-BA99-AD79B09EAE3D}"/>
                    </a:ext>
                  </a:extLst>
                </p14:cNvPr>
                <p14:cNvContentPartPr/>
                <p14:nvPr/>
              </p14:nvContentPartPr>
              <p14:xfrm>
                <a:off x="8173421" y="2430398"/>
                <a:ext cx="312840" cy="457200"/>
              </p14:xfrm>
            </p:contentPart>
          </mc:Choice>
          <mc:Fallback>
            <p:pic>
              <p:nvPicPr>
                <p:cNvPr id="144" name="Ink 143">
                  <a:extLst>
                    <a:ext uri="{FF2B5EF4-FFF2-40B4-BE49-F238E27FC236}">
                      <a16:creationId xmlns:a16="http://schemas.microsoft.com/office/drawing/2014/main" id="{777D3951-F149-48F3-BA99-AD79B09EAE3D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8164421" y="2421758"/>
                  <a:ext cx="330480" cy="47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145" name="Ink 144">
                  <a:extLst>
                    <a:ext uri="{FF2B5EF4-FFF2-40B4-BE49-F238E27FC236}">
                      <a16:creationId xmlns:a16="http://schemas.microsoft.com/office/drawing/2014/main" id="{8787DE66-A905-44D8-84CB-9CE91C7CAE70}"/>
                    </a:ext>
                  </a:extLst>
                </p14:cNvPr>
                <p14:cNvContentPartPr/>
                <p14:nvPr/>
              </p14:nvContentPartPr>
              <p14:xfrm>
                <a:off x="8411021" y="2709758"/>
                <a:ext cx="482400" cy="226440"/>
              </p14:xfrm>
            </p:contentPart>
          </mc:Choice>
          <mc:Fallback>
            <p:pic>
              <p:nvPicPr>
                <p:cNvPr id="145" name="Ink 144">
                  <a:extLst>
                    <a:ext uri="{FF2B5EF4-FFF2-40B4-BE49-F238E27FC236}">
                      <a16:creationId xmlns:a16="http://schemas.microsoft.com/office/drawing/2014/main" id="{8787DE66-A905-44D8-84CB-9CE91C7CAE70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8402021" y="2700758"/>
                  <a:ext cx="500040" cy="24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146" name="Ink 145">
                  <a:extLst>
                    <a:ext uri="{FF2B5EF4-FFF2-40B4-BE49-F238E27FC236}">
                      <a16:creationId xmlns:a16="http://schemas.microsoft.com/office/drawing/2014/main" id="{07F8B4A0-75F0-4E3D-A28A-879C2F582E36}"/>
                    </a:ext>
                  </a:extLst>
                </p14:cNvPr>
                <p14:cNvContentPartPr/>
                <p14:nvPr/>
              </p14:nvContentPartPr>
              <p14:xfrm>
                <a:off x="8921141" y="2687438"/>
                <a:ext cx="160560" cy="253080"/>
              </p14:xfrm>
            </p:contentPart>
          </mc:Choice>
          <mc:Fallback>
            <p:pic>
              <p:nvPicPr>
                <p:cNvPr id="146" name="Ink 145">
                  <a:extLst>
                    <a:ext uri="{FF2B5EF4-FFF2-40B4-BE49-F238E27FC236}">
                      <a16:creationId xmlns:a16="http://schemas.microsoft.com/office/drawing/2014/main" id="{07F8B4A0-75F0-4E3D-A28A-879C2F582E36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8912141" y="2678438"/>
                  <a:ext cx="178200" cy="270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B8F6E9EC-E5E3-4C59-BF47-1A42AC182C05}"/>
              </a:ext>
            </a:extLst>
          </p:cNvPr>
          <p:cNvGrpSpPr/>
          <p:nvPr/>
        </p:nvGrpSpPr>
        <p:grpSpPr>
          <a:xfrm>
            <a:off x="2792501" y="2395118"/>
            <a:ext cx="3005640" cy="907920"/>
            <a:chOff x="2792501" y="2395118"/>
            <a:chExt cx="3005640" cy="907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119" name="Ink 118">
                  <a:extLst>
                    <a:ext uri="{FF2B5EF4-FFF2-40B4-BE49-F238E27FC236}">
                      <a16:creationId xmlns:a16="http://schemas.microsoft.com/office/drawing/2014/main" id="{99CBF675-622F-4BF5-BE19-C59787F3C18D}"/>
                    </a:ext>
                  </a:extLst>
                </p14:cNvPr>
                <p14:cNvContentPartPr/>
                <p14:nvPr/>
              </p14:nvContentPartPr>
              <p14:xfrm>
                <a:off x="2792501" y="2806238"/>
                <a:ext cx="246960" cy="55080"/>
              </p14:xfrm>
            </p:contentPart>
          </mc:Choice>
          <mc:Fallback>
            <p:pic>
              <p:nvPicPr>
                <p:cNvPr id="119" name="Ink 118">
                  <a:extLst>
                    <a:ext uri="{FF2B5EF4-FFF2-40B4-BE49-F238E27FC236}">
                      <a16:creationId xmlns:a16="http://schemas.microsoft.com/office/drawing/2014/main" id="{99CBF675-622F-4BF5-BE19-C59787F3C18D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2783501" y="2797598"/>
                  <a:ext cx="264600" cy="7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120" name="Ink 119">
                  <a:extLst>
                    <a:ext uri="{FF2B5EF4-FFF2-40B4-BE49-F238E27FC236}">
                      <a16:creationId xmlns:a16="http://schemas.microsoft.com/office/drawing/2014/main" id="{26303757-3DBA-48F3-8DA9-AC1E904009AC}"/>
                    </a:ext>
                  </a:extLst>
                </p14:cNvPr>
                <p14:cNvContentPartPr/>
                <p14:nvPr/>
              </p14:nvContentPartPr>
              <p14:xfrm>
                <a:off x="2930381" y="2711198"/>
                <a:ext cx="450360" cy="591840"/>
              </p14:xfrm>
            </p:contentPart>
          </mc:Choice>
          <mc:Fallback>
            <p:pic>
              <p:nvPicPr>
                <p:cNvPr id="120" name="Ink 119">
                  <a:extLst>
                    <a:ext uri="{FF2B5EF4-FFF2-40B4-BE49-F238E27FC236}">
                      <a16:creationId xmlns:a16="http://schemas.microsoft.com/office/drawing/2014/main" id="{26303757-3DBA-48F3-8DA9-AC1E904009AC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2921741" y="2702558"/>
                  <a:ext cx="468000" cy="60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4">
              <p14:nvContentPartPr>
                <p14:cNvPr id="121" name="Ink 120">
                  <a:extLst>
                    <a:ext uri="{FF2B5EF4-FFF2-40B4-BE49-F238E27FC236}">
                      <a16:creationId xmlns:a16="http://schemas.microsoft.com/office/drawing/2014/main" id="{22F27A12-9A0E-427D-882F-F0D58AF91B8F}"/>
                    </a:ext>
                  </a:extLst>
                </p14:cNvPr>
                <p14:cNvContentPartPr/>
                <p14:nvPr/>
              </p14:nvContentPartPr>
              <p14:xfrm>
                <a:off x="3395141" y="2566118"/>
                <a:ext cx="148320" cy="158760"/>
              </p14:xfrm>
            </p:contentPart>
          </mc:Choice>
          <mc:Fallback>
            <p:pic>
              <p:nvPicPr>
                <p:cNvPr id="121" name="Ink 120">
                  <a:extLst>
                    <a:ext uri="{FF2B5EF4-FFF2-40B4-BE49-F238E27FC236}">
                      <a16:creationId xmlns:a16="http://schemas.microsoft.com/office/drawing/2014/main" id="{22F27A12-9A0E-427D-882F-F0D58AF91B8F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3386501" y="2557478"/>
                  <a:ext cx="165960" cy="17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6">
              <p14:nvContentPartPr>
                <p14:cNvPr id="123" name="Ink 122">
                  <a:extLst>
                    <a:ext uri="{FF2B5EF4-FFF2-40B4-BE49-F238E27FC236}">
                      <a16:creationId xmlns:a16="http://schemas.microsoft.com/office/drawing/2014/main" id="{B714A36F-BAC5-4DDA-B0A9-217A07AE7991}"/>
                    </a:ext>
                  </a:extLst>
                </p14:cNvPr>
                <p14:cNvContentPartPr/>
                <p14:nvPr/>
              </p14:nvContentPartPr>
              <p14:xfrm>
                <a:off x="3661901" y="2496278"/>
                <a:ext cx="151920" cy="556560"/>
              </p14:xfrm>
            </p:contentPart>
          </mc:Choice>
          <mc:Fallback>
            <p:pic>
              <p:nvPicPr>
                <p:cNvPr id="123" name="Ink 122">
                  <a:extLst>
                    <a:ext uri="{FF2B5EF4-FFF2-40B4-BE49-F238E27FC236}">
                      <a16:creationId xmlns:a16="http://schemas.microsoft.com/office/drawing/2014/main" id="{B714A36F-BAC5-4DDA-B0A9-217A07AE7991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3652901" y="2487278"/>
                  <a:ext cx="169560" cy="57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8">
              <p14:nvContentPartPr>
                <p14:cNvPr id="124" name="Ink 123">
                  <a:extLst>
                    <a:ext uri="{FF2B5EF4-FFF2-40B4-BE49-F238E27FC236}">
                      <a16:creationId xmlns:a16="http://schemas.microsoft.com/office/drawing/2014/main" id="{2671FF59-8864-40B2-90A8-FDEF28BFF8E8}"/>
                    </a:ext>
                  </a:extLst>
                </p14:cNvPr>
                <p14:cNvContentPartPr/>
                <p14:nvPr/>
              </p14:nvContentPartPr>
              <p14:xfrm>
                <a:off x="3819221" y="2617238"/>
                <a:ext cx="78480" cy="336600"/>
              </p14:xfrm>
            </p:contentPart>
          </mc:Choice>
          <mc:Fallback>
            <p:pic>
              <p:nvPicPr>
                <p:cNvPr id="124" name="Ink 123">
                  <a:extLst>
                    <a:ext uri="{FF2B5EF4-FFF2-40B4-BE49-F238E27FC236}">
                      <a16:creationId xmlns:a16="http://schemas.microsoft.com/office/drawing/2014/main" id="{2671FF59-8864-40B2-90A8-FDEF28BFF8E8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3810581" y="2608598"/>
                  <a:ext cx="96120" cy="35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0">
              <p14:nvContentPartPr>
                <p14:cNvPr id="125" name="Ink 124">
                  <a:extLst>
                    <a:ext uri="{FF2B5EF4-FFF2-40B4-BE49-F238E27FC236}">
                      <a16:creationId xmlns:a16="http://schemas.microsoft.com/office/drawing/2014/main" id="{4C672427-BCE7-4B31-ADC7-18CDD7C77AE6}"/>
                    </a:ext>
                  </a:extLst>
                </p14:cNvPr>
                <p14:cNvContentPartPr/>
                <p14:nvPr/>
              </p14:nvContentPartPr>
              <p14:xfrm>
                <a:off x="3947381" y="2626238"/>
                <a:ext cx="31320" cy="297000"/>
              </p14:xfrm>
            </p:contentPart>
          </mc:Choice>
          <mc:Fallback>
            <p:pic>
              <p:nvPicPr>
                <p:cNvPr id="125" name="Ink 124">
                  <a:extLst>
                    <a:ext uri="{FF2B5EF4-FFF2-40B4-BE49-F238E27FC236}">
                      <a16:creationId xmlns:a16="http://schemas.microsoft.com/office/drawing/2014/main" id="{4C672427-BCE7-4B31-ADC7-18CDD7C77AE6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3938381" y="2617238"/>
                  <a:ext cx="48960" cy="31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2">
              <p14:nvContentPartPr>
                <p14:cNvPr id="126" name="Ink 125">
                  <a:extLst>
                    <a:ext uri="{FF2B5EF4-FFF2-40B4-BE49-F238E27FC236}">
                      <a16:creationId xmlns:a16="http://schemas.microsoft.com/office/drawing/2014/main" id="{2D1ADBB2-D6C9-4340-A033-BE3E290D6F0F}"/>
                    </a:ext>
                  </a:extLst>
                </p14:cNvPr>
                <p14:cNvContentPartPr/>
                <p14:nvPr/>
              </p14:nvContentPartPr>
              <p14:xfrm>
                <a:off x="3791141" y="2773118"/>
                <a:ext cx="220680" cy="27000"/>
              </p14:xfrm>
            </p:contentPart>
          </mc:Choice>
          <mc:Fallback>
            <p:pic>
              <p:nvPicPr>
                <p:cNvPr id="126" name="Ink 125">
                  <a:extLst>
                    <a:ext uri="{FF2B5EF4-FFF2-40B4-BE49-F238E27FC236}">
                      <a16:creationId xmlns:a16="http://schemas.microsoft.com/office/drawing/2014/main" id="{2D1ADBB2-D6C9-4340-A033-BE3E290D6F0F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3782501" y="2764118"/>
                  <a:ext cx="23832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4">
              <p14:nvContentPartPr>
                <p14:cNvPr id="127" name="Ink 126">
                  <a:extLst>
                    <a:ext uri="{FF2B5EF4-FFF2-40B4-BE49-F238E27FC236}">
                      <a16:creationId xmlns:a16="http://schemas.microsoft.com/office/drawing/2014/main" id="{58C0D3D5-F11F-4375-9118-52A7FB22D9FA}"/>
                    </a:ext>
                  </a:extLst>
                </p14:cNvPr>
                <p14:cNvContentPartPr/>
                <p14:nvPr/>
              </p14:nvContentPartPr>
              <p14:xfrm>
                <a:off x="3934421" y="2943038"/>
                <a:ext cx="201240" cy="185040"/>
              </p14:xfrm>
            </p:contentPart>
          </mc:Choice>
          <mc:Fallback>
            <p:pic>
              <p:nvPicPr>
                <p:cNvPr id="127" name="Ink 126">
                  <a:extLst>
                    <a:ext uri="{FF2B5EF4-FFF2-40B4-BE49-F238E27FC236}">
                      <a16:creationId xmlns:a16="http://schemas.microsoft.com/office/drawing/2014/main" id="{58C0D3D5-F11F-4375-9118-52A7FB22D9FA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3925781" y="2934398"/>
                  <a:ext cx="218880" cy="20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6">
              <p14:nvContentPartPr>
                <p14:cNvPr id="128" name="Ink 127">
                  <a:extLst>
                    <a:ext uri="{FF2B5EF4-FFF2-40B4-BE49-F238E27FC236}">
                      <a16:creationId xmlns:a16="http://schemas.microsoft.com/office/drawing/2014/main" id="{A3765B39-4211-4FEC-AC91-B90296309D6F}"/>
                    </a:ext>
                  </a:extLst>
                </p14:cNvPr>
                <p14:cNvContentPartPr/>
                <p14:nvPr/>
              </p14:nvContentPartPr>
              <p14:xfrm>
                <a:off x="4125941" y="2664758"/>
                <a:ext cx="180000" cy="255240"/>
              </p14:xfrm>
            </p:contentPart>
          </mc:Choice>
          <mc:Fallback>
            <p:pic>
              <p:nvPicPr>
                <p:cNvPr id="128" name="Ink 127">
                  <a:extLst>
                    <a:ext uri="{FF2B5EF4-FFF2-40B4-BE49-F238E27FC236}">
                      <a16:creationId xmlns:a16="http://schemas.microsoft.com/office/drawing/2014/main" id="{A3765B39-4211-4FEC-AC91-B90296309D6F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4116941" y="2656118"/>
                  <a:ext cx="197640" cy="27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8">
              <p14:nvContentPartPr>
                <p14:cNvPr id="129" name="Ink 128">
                  <a:extLst>
                    <a:ext uri="{FF2B5EF4-FFF2-40B4-BE49-F238E27FC236}">
                      <a16:creationId xmlns:a16="http://schemas.microsoft.com/office/drawing/2014/main" id="{52CE2D4F-B762-4FCA-A5CF-053BDBC1B2AE}"/>
                    </a:ext>
                  </a:extLst>
                </p14:cNvPr>
                <p14:cNvContentPartPr/>
                <p14:nvPr/>
              </p14:nvContentPartPr>
              <p14:xfrm>
                <a:off x="4293701" y="2809478"/>
                <a:ext cx="153720" cy="205920"/>
              </p14:xfrm>
            </p:contentPart>
          </mc:Choice>
          <mc:Fallback>
            <p:pic>
              <p:nvPicPr>
                <p:cNvPr id="129" name="Ink 128">
                  <a:extLst>
                    <a:ext uri="{FF2B5EF4-FFF2-40B4-BE49-F238E27FC236}">
                      <a16:creationId xmlns:a16="http://schemas.microsoft.com/office/drawing/2014/main" id="{52CE2D4F-B762-4FCA-A5CF-053BDBC1B2AE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4285061" y="2800478"/>
                  <a:ext cx="171360" cy="22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0">
              <p14:nvContentPartPr>
                <p14:cNvPr id="130" name="Ink 129">
                  <a:extLst>
                    <a:ext uri="{FF2B5EF4-FFF2-40B4-BE49-F238E27FC236}">
                      <a16:creationId xmlns:a16="http://schemas.microsoft.com/office/drawing/2014/main" id="{C8E31FFA-A729-4735-8C51-F3C7B5B35401}"/>
                    </a:ext>
                  </a:extLst>
                </p14:cNvPr>
                <p14:cNvContentPartPr/>
                <p14:nvPr/>
              </p14:nvContentPartPr>
              <p14:xfrm>
                <a:off x="4510781" y="2928638"/>
                <a:ext cx="114120" cy="228960"/>
              </p14:xfrm>
            </p:contentPart>
          </mc:Choice>
          <mc:Fallback>
            <p:pic>
              <p:nvPicPr>
                <p:cNvPr id="130" name="Ink 129">
                  <a:extLst>
                    <a:ext uri="{FF2B5EF4-FFF2-40B4-BE49-F238E27FC236}">
                      <a16:creationId xmlns:a16="http://schemas.microsoft.com/office/drawing/2014/main" id="{C8E31FFA-A729-4735-8C51-F3C7B5B35401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4501781" y="2919998"/>
                  <a:ext cx="131760" cy="24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2">
              <p14:nvContentPartPr>
                <p14:cNvPr id="131" name="Ink 130">
                  <a:extLst>
                    <a:ext uri="{FF2B5EF4-FFF2-40B4-BE49-F238E27FC236}">
                      <a16:creationId xmlns:a16="http://schemas.microsoft.com/office/drawing/2014/main" id="{CF470531-5272-45EE-8689-FF81FF616E9A}"/>
                    </a:ext>
                  </a:extLst>
                </p14:cNvPr>
                <p14:cNvContentPartPr/>
                <p14:nvPr/>
              </p14:nvContentPartPr>
              <p14:xfrm>
                <a:off x="4562981" y="2559638"/>
                <a:ext cx="416160" cy="348120"/>
              </p14:xfrm>
            </p:contentPart>
          </mc:Choice>
          <mc:Fallback>
            <p:pic>
              <p:nvPicPr>
                <p:cNvPr id="131" name="Ink 130">
                  <a:extLst>
                    <a:ext uri="{FF2B5EF4-FFF2-40B4-BE49-F238E27FC236}">
                      <a16:creationId xmlns:a16="http://schemas.microsoft.com/office/drawing/2014/main" id="{CF470531-5272-45EE-8689-FF81FF616E9A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4553981" y="2550638"/>
                  <a:ext cx="433800" cy="36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4">
              <p14:nvContentPartPr>
                <p14:cNvPr id="132" name="Ink 131">
                  <a:extLst>
                    <a:ext uri="{FF2B5EF4-FFF2-40B4-BE49-F238E27FC236}">
                      <a16:creationId xmlns:a16="http://schemas.microsoft.com/office/drawing/2014/main" id="{88B68F60-008E-4528-99FB-1C75F14EC297}"/>
                    </a:ext>
                  </a:extLst>
                </p14:cNvPr>
                <p14:cNvContentPartPr/>
                <p14:nvPr/>
              </p14:nvContentPartPr>
              <p14:xfrm>
                <a:off x="5055101" y="2479718"/>
                <a:ext cx="136440" cy="420480"/>
              </p14:xfrm>
            </p:contentPart>
          </mc:Choice>
          <mc:Fallback>
            <p:pic>
              <p:nvPicPr>
                <p:cNvPr id="132" name="Ink 131">
                  <a:extLst>
                    <a:ext uri="{FF2B5EF4-FFF2-40B4-BE49-F238E27FC236}">
                      <a16:creationId xmlns:a16="http://schemas.microsoft.com/office/drawing/2014/main" id="{88B68F60-008E-4528-99FB-1C75F14EC297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5046461" y="2471078"/>
                  <a:ext cx="154080" cy="43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6">
              <p14:nvContentPartPr>
                <p14:cNvPr id="133" name="Ink 132">
                  <a:extLst>
                    <a:ext uri="{FF2B5EF4-FFF2-40B4-BE49-F238E27FC236}">
                      <a16:creationId xmlns:a16="http://schemas.microsoft.com/office/drawing/2014/main" id="{514B6F32-F41F-4D68-BD7A-8B611F1F6905}"/>
                    </a:ext>
                  </a:extLst>
                </p14:cNvPr>
                <p14:cNvContentPartPr/>
                <p14:nvPr/>
              </p14:nvContentPartPr>
              <p14:xfrm>
                <a:off x="4772861" y="2855558"/>
                <a:ext cx="139320" cy="174240"/>
              </p14:xfrm>
            </p:contentPart>
          </mc:Choice>
          <mc:Fallback>
            <p:pic>
              <p:nvPicPr>
                <p:cNvPr id="133" name="Ink 132">
                  <a:extLst>
                    <a:ext uri="{FF2B5EF4-FFF2-40B4-BE49-F238E27FC236}">
                      <a16:creationId xmlns:a16="http://schemas.microsoft.com/office/drawing/2014/main" id="{514B6F32-F41F-4D68-BD7A-8B611F1F6905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4764221" y="2846558"/>
                  <a:ext cx="156960" cy="19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8">
              <p14:nvContentPartPr>
                <p14:cNvPr id="134" name="Ink 133">
                  <a:extLst>
                    <a:ext uri="{FF2B5EF4-FFF2-40B4-BE49-F238E27FC236}">
                      <a16:creationId xmlns:a16="http://schemas.microsoft.com/office/drawing/2014/main" id="{18735139-723E-4531-BAD1-46CAC5FB5C0E}"/>
                    </a:ext>
                  </a:extLst>
                </p14:cNvPr>
                <p14:cNvContentPartPr/>
                <p14:nvPr/>
              </p14:nvContentPartPr>
              <p14:xfrm>
                <a:off x="5294861" y="2729918"/>
                <a:ext cx="290880" cy="30960"/>
              </p14:xfrm>
            </p:contentPart>
          </mc:Choice>
          <mc:Fallback>
            <p:pic>
              <p:nvPicPr>
                <p:cNvPr id="134" name="Ink 133">
                  <a:extLst>
                    <a:ext uri="{FF2B5EF4-FFF2-40B4-BE49-F238E27FC236}">
                      <a16:creationId xmlns:a16="http://schemas.microsoft.com/office/drawing/2014/main" id="{18735139-723E-4531-BAD1-46CAC5FB5C0E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5286221" y="2720918"/>
                  <a:ext cx="308520" cy="4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0">
              <p14:nvContentPartPr>
                <p14:cNvPr id="135" name="Ink 134">
                  <a:extLst>
                    <a:ext uri="{FF2B5EF4-FFF2-40B4-BE49-F238E27FC236}">
                      <a16:creationId xmlns:a16="http://schemas.microsoft.com/office/drawing/2014/main" id="{FE909302-744D-4F3A-9D06-D5CBDD6EA18D}"/>
                    </a:ext>
                  </a:extLst>
                </p14:cNvPr>
                <p14:cNvContentPartPr/>
                <p14:nvPr/>
              </p14:nvContentPartPr>
              <p14:xfrm>
                <a:off x="5287301" y="2817038"/>
                <a:ext cx="257040" cy="57600"/>
              </p14:xfrm>
            </p:contentPart>
          </mc:Choice>
          <mc:Fallback>
            <p:pic>
              <p:nvPicPr>
                <p:cNvPr id="135" name="Ink 134">
                  <a:extLst>
                    <a:ext uri="{FF2B5EF4-FFF2-40B4-BE49-F238E27FC236}">
                      <a16:creationId xmlns:a16="http://schemas.microsoft.com/office/drawing/2014/main" id="{FE909302-744D-4F3A-9D06-D5CBDD6EA18D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5278661" y="2808038"/>
                  <a:ext cx="274680" cy="7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2">
              <p14:nvContentPartPr>
                <p14:cNvPr id="150" name="Ink 149">
                  <a:extLst>
                    <a:ext uri="{FF2B5EF4-FFF2-40B4-BE49-F238E27FC236}">
                      <a16:creationId xmlns:a16="http://schemas.microsoft.com/office/drawing/2014/main" id="{BFB374EB-6333-481C-A2A0-DE8B38EF1FAB}"/>
                    </a:ext>
                  </a:extLst>
                </p14:cNvPr>
                <p14:cNvContentPartPr/>
                <p14:nvPr/>
              </p14:nvContentPartPr>
              <p14:xfrm>
                <a:off x="5581061" y="2395118"/>
                <a:ext cx="217080" cy="888480"/>
              </p14:xfrm>
            </p:contentPart>
          </mc:Choice>
          <mc:Fallback>
            <p:pic>
              <p:nvPicPr>
                <p:cNvPr id="150" name="Ink 149">
                  <a:extLst>
                    <a:ext uri="{FF2B5EF4-FFF2-40B4-BE49-F238E27FC236}">
                      <a16:creationId xmlns:a16="http://schemas.microsoft.com/office/drawing/2014/main" id="{BFB374EB-6333-481C-A2A0-DE8B38EF1FAB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5572421" y="2386478"/>
                  <a:ext cx="234720" cy="906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8633162D-83EE-44D2-A962-239F4BCDA4A4}"/>
              </a:ext>
            </a:extLst>
          </p:cNvPr>
          <p:cNvGrpSpPr/>
          <p:nvPr/>
        </p:nvGrpSpPr>
        <p:grpSpPr>
          <a:xfrm>
            <a:off x="9509741" y="2310158"/>
            <a:ext cx="1500120" cy="797760"/>
            <a:chOff x="9509741" y="2310158"/>
            <a:chExt cx="1500120" cy="797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4">
              <p14:nvContentPartPr>
                <p14:cNvPr id="148" name="Ink 147">
                  <a:extLst>
                    <a:ext uri="{FF2B5EF4-FFF2-40B4-BE49-F238E27FC236}">
                      <a16:creationId xmlns:a16="http://schemas.microsoft.com/office/drawing/2014/main" id="{05B37844-266C-4782-A9E2-2CEFB5CC9EF2}"/>
                    </a:ext>
                  </a:extLst>
                </p14:cNvPr>
                <p14:cNvContentPartPr/>
                <p14:nvPr/>
              </p14:nvContentPartPr>
              <p14:xfrm>
                <a:off x="9663461" y="2504198"/>
                <a:ext cx="23040" cy="35640"/>
              </p14:xfrm>
            </p:contentPart>
          </mc:Choice>
          <mc:Fallback>
            <p:pic>
              <p:nvPicPr>
                <p:cNvPr id="148" name="Ink 147">
                  <a:extLst>
                    <a:ext uri="{FF2B5EF4-FFF2-40B4-BE49-F238E27FC236}">
                      <a16:creationId xmlns:a16="http://schemas.microsoft.com/office/drawing/2014/main" id="{05B37844-266C-4782-A9E2-2CEFB5CC9EF2}"/>
                    </a:ext>
                  </a:extLst>
                </p:cNvPr>
                <p:cNvPicPr/>
                <p:nvPr/>
              </p:nvPicPr>
              <p:blipFill>
                <a:blip r:embed="rId245"/>
                <a:stretch>
                  <a:fillRect/>
                </a:stretch>
              </p:blipFill>
              <p:spPr>
                <a:xfrm>
                  <a:off x="9654821" y="2495198"/>
                  <a:ext cx="4068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6">
              <p14:nvContentPartPr>
                <p14:cNvPr id="149" name="Ink 148">
                  <a:extLst>
                    <a:ext uri="{FF2B5EF4-FFF2-40B4-BE49-F238E27FC236}">
                      <a16:creationId xmlns:a16="http://schemas.microsoft.com/office/drawing/2014/main" id="{43119AF6-7A70-4BAF-A7FE-C59761DBAFD9}"/>
                    </a:ext>
                  </a:extLst>
                </p14:cNvPr>
                <p14:cNvContentPartPr/>
                <p14:nvPr/>
              </p14:nvContentPartPr>
              <p14:xfrm>
                <a:off x="9509741" y="2467838"/>
                <a:ext cx="241560" cy="640080"/>
              </p14:xfrm>
            </p:contentPart>
          </mc:Choice>
          <mc:Fallback>
            <p:pic>
              <p:nvPicPr>
                <p:cNvPr id="149" name="Ink 148">
                  <a:extLst>
                    <a:ext uri="{FF2B5EF4-FFF2-40B4-BE49-F238E27FC236}">
                      <a16:creationId xmlns:a16="http://schemas.microsoft.com/office/drawing/2014/main" id="{43119AF6-7A70-4BAF-A7FE-C59761DBAFD9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9500741" y="2458838"/>
                  <a:ext cx="259200" cy="65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8">
              <p14:nvContentPartPr>
                <p14:cNvPr id="151" name="Ink 150">
                  <a:extLst>
                    <a:ext uri="{FF2B5EF4-FFF2-40B4-BE49-F238E27FC236}">
                      <a16:creationId xmlns:a16="http://schemas.microsoft.com/office/drawing/2014/main" id="{2F8A5C74-3939-4F7B-9A45-3A0B0DF9500C}"/>
                    </a:ext>
                  </a:extLst>
                </p14:cNvPr>
                <p14:cNvContentPartPr/>
                <p14:nvPr/>
              </p14:nvContentPartPr>
              <p14:xfrm>
                <a:off x="9861101" y="2398358"/>
                <a:ext cx="426600" cy="468720"/>
              </p14:xfrm>
            </p:contentPart>
          </mc:Choice>
          <mc:Fallback>
            <p:pic>
              <p:nvPicPr>
                <p:cNvPr id="151" name="Ink 150">
                  <a:extLst>
                    <a:ext uri="{FF2B5EF4-FFF2-40B4-BE49-F238E27FC236}">
                      <a16:creationId xmlns:a16="http://schemas.microsoft.com/office/drawing/2014/main" id="{2F8A5C74-3939-4F7B-9A45-3A0B0DF9500C}"/>
                    </a:ext>
                  </a:extLst>
                </p:cNvPr>
                <p:cNvPicPr/>
                <p:nvPr/>
              </p:nvPicPr>
              <p:blipFill>
                <a:blip r:embed="rId249"/>
                <a:stretch>
                  <a:fillRect/>
                </a:stretch>
              </p:blipFill>
              <p:spPr>
                <a:xfrm>
                  <a:off x="9852461" y="2389358"/>
                  <a:ext cx="444240" cy="48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0">
              <p14:nvContentPartPr>
                <p14:cNvPr id="152" name="Ink 151">
                  <a:extLst>
                    <a:ext uri="{FF2B5EF4-FFF2-40B4-BE49-F238E27FC236}">
                      <a16:creationId xmlns:a16="http://schemas.microsoft.com/office/drawing/2014/main" id="{B8FD56AA-A6B0-495A-A1E4-03DE8B5FFBDF}"/>
                    </a:ext>
                  </a:extLst>
                </p14:cNvPr>
                <p14:cNvContentPartPr/>
                <p14:nvPr/>
              </p14:nvContentPartPr>
              <p14:xfrm>
                <a:off x="10522421" y="2455958"/>
                <a:ext cx="200880" cy="294840"/>
              </p14:xfrm>
            </p:contentPart>
          </mc:Choice>
          <mc:Fallback>
            <p:pic>
              <p:nvPicPr>
                <p:cNvPr id="152" name="Ink 151">
                  <a:extLst>
                    <a:ext uri="{FF2B5EF4-FFF2-40B4-BE49-F238E27FC236}">
                      <a16:creationId xmlns:a16="http://schemas.microsoft.com/office/drawing/2014/main" id="{B8FD56AA-A6B0-495A-A1E4-03DE8B5FFBDF}"/>
                    </a:ext>
                  </a:extLst>
                </p:cNvPr>
                <p:cNvPicPr/>
                <p:nvPr/>
              </p:nvPicPr>
              <p:blipFill>
                <a:blip r:embed="rId251"/>
                <a:stretch>
                  <a:fillRect/>
                </a:stretch>
              </p:blipFill>
              <p:spPr>
                <a:xfrm>
                  <a:off x="10513421" y="2447318"/>
                  <a:ext cx="218520" cy="31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2">
              <p14:nvContentPartPr>
                <p14:cNvPr id="153" name="Ink 152">
                  <a:extLst>
                    <a:ext uri="{FF2B5EF4-FFF2-40B4-BE49-F238E27FC236}">
                      <a16:creationId xmlns:a16="http://schemas.microsoft.com/office/drawing/2014/main" id="{D59ACB4F-EB35-492C-8789-CA09C77C437A}"/>
                    </a:ext>
                  </a:extLst>
                </p14:cNvPr>
                <p14:cNvContentPartPr/>
                <p14:nvPr/>
              </p14:nvContentPartPr>
              <p14:xfrm>
                <a:off x="10546901" y="2310158"/>
                <a:ext cx="462960" cy="34920"/>
              </p14:xfrm>
            </p:contentPart>
          </mc:Choice>
          <mc:Fallback>
            <p:pic>
              <p:nvPicPr>
                <p:cNvPr id="153" name="Ink 152">
                  <a:extLst>
                    <a:ext uri="{FF2B5EF4-FFF2-40B4-BE49-F238E27FC236}">
                      <a16:creationId xmlns:a16="http://schemas.microsoft.com/office/drawing/2014/main" id="{D59ACB4F-EB35-492C-8789-CA09C77C437A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10537901" y="2301158"/>
                  <a:ext cx="480600" cy="52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54">
            <p14:nvContentPartPr>
              <p14:cNvPr id="156" name="Ink 155">
                <a:extLst>
                  <a:ext uri="{FF2B5EF4-FFF2-40B4-BE49-F238E27FC236}">
                    <a16:creationId xmlns:a16="http://schemas.microsoft.com/office/drawing/2014/main" id="{4D925AF2-2127-4F4A-85BA-E3AD5ADF1076}"/>
                  </a:ext>
                </a:extLst>
              </p14:cNvPr>
              <p14:cNvContentPartPr/>
              <p14:nvPr/>
            </p14:nvContentPartPr>
            <p14:xfrm>
              <a:off x="5212781" y="3570878"/>
              <a:ext cx="265680" cy="29880"/>
            </p14:xfrm>
          </p:contentPart>
        </mc:Choice>
        <mc:Fallback>
          <p:pic>
            <p:nvPicPr>
              <p:cNvPr id="156" name="Ink 155">
                <a:extLst>
                  <a:ext uri="{FF2B5EF4-FFF2-40B4-BE49-F238E27FC236}">
                    <a16:creationId xmlns:a16="http://schemas.microsoft.com/office/drawing/2014/main" id="{4D925AF2-2127-4F4A-85BA-E3AD5ADF1076}"/>
                  </a:ext>
                </a:extLst>
              </p:cNvPr>
              <p:cNvPicPr/>
              <p:nvPr/>
            </p:nvPicPr>
            <p:blipFill>
              <a:blip r:embed="rId255"/>
              <a:stretch>
                <a:fillRect/>
              </a:stretch>
            </p:blipFill>
            <p:spPr>
              <a:xfrm>
                <a:off x="5204141" y="3562238"/>
                <a:ext cx="283320" cy="47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6">
            <p14:nvContentPartPr>
              <p14:cNvPr id="157" name="Ink 156">
                <a:extLst>
                  <a:ext uri="{FF2B5EF4-FFF2-40B4-BE49-F238E27FC236}">
                    <a16:creationId xmlns:a16="http://schemas.microsoft.com/office/drawing/2014/main" id="{2D249FB5-6C07-4446-BB47-3252ED8A57C9}"/>
                  </a:ext>
                </a:extLst>
              </p14:cNvPr>
              <p14:cNvContentPartPr/>
              <p14:nvPr/>
            </p14:nvContentPartPr>
            <p14:xfrm>
              <a:off x="5021261" y="3764558"/>
              <a:ext cx="320040" cy="27360"/>
            </p14:xfrm>
          </p:contentPart>
        </mc:Choice>
        <mc:Fallback>
          <p:pic>
            <p:nvPicPr>
              <p:cNvPr id="157" name="Ink 156">
                <a:extLst>
                  <a:ext uri="{FF2B5EF4-FFF2-40B4-BE49-F238E27FC236}">
                    <a16:creationId xmlns:a16="http://schemas.microsoft.com/office/drawing/2014/main" id="{2D249FB5-6C07-4446-BB47-3252ED8A57C9}"/>
                  </a:ext>
                </a:extLst>
              </p:cNvPr>
              <p:cNvPicPr/>
              <p:nvPr/>
            </p:nvPicPr>
            <p:blipFill>
              <a:blip r:embed="rId257"/>
              <a:stretch>
                <a:fillRect/>
              </a:stretch>
            </p:blipFill>
            <p:spPr>
              <a:xfrm>
                <a:off x="5012261" y="3755558"/>
                <a:ext cx="337680" cy="4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8">
            <p14:nvContentPartPr>
              <p14:cNvPr id="158" name="Ink 157">
                <a:extLst>
                  <a:ext uri="{FF2B5EF4-FFF2-40B4-BE49-F238E27FC236}">
                    <a16:creationId xmlns:a16="http://schemas.microsoft.com/office/drawing/2014/main" id="{43A950EA-29A7-4E02-8D0B-79E6B5F74A4C}"/>
                  </a:ext>
                </a:extLst>
              </p14:cNvPr>
              <p14:cNvContentPartPr/>
              <p14:nvPr/>
            </p14:nvContentPartPr>
            <p14:xfrm>
              <a:off x="5893181" y="3686798"/>
              <a:ext cx="437760" cy="44640"/>
            </p14:xfrm>
          </p:contentPart>
        </mc:Choice>
        <mc:Fallback>
          <p:pic>
            <p:nvPicPr>
              <p:cNvPr id="158" name="Ink 157">
                <a:extLst>
                  <a:ext uri="{FF2B5EF4-FFF2-40B4-BE49-F238E27FC236}">
                    <a16:creationId xmlns:a16="http://schemas.microsoft.com/office/drawing/2014/main" id="{43A950EA-29A7-4E02-8D0B-79E6B5F74A4C}"/>
                  </a:ext>
                </a:extLst>
              </p:cNvPr>
              <p:cNvPicPr/>
              <p:nvPr/>
            </p:nvPicPr>
            <p:blipFill>
              <a:blip r:embed="rId259"/>
              <a:stretch>
                <a:fillRect/>
              </a:stretch>
            </p:blipFill>
            <p:spPr>
              <a:xfrm>
                <a:off x="5884181" y="3677798"/>
                <a:ext cx="455400" cy="62280"/>
              </a:xfrm>
              <a:prstGeom prst="rect">
                <a:avLst/>
              </a:prstGeom>
            </p:spPr>
          </p:pic>
        </mc:Fallback>
      </mc:AlternateContent>
      <p:grpSp>
        <p:nvGrpSpPr>
          <p:cNvPr id="168" name="Group 167">
            <a:extLst>
              <a:ext uri="{FF2B5EF4-FFF2-40B4-BE49-F238E27FC236}">
                <a16:creationId xmlns:a16="http://schemas.microsoft.com/office/drawing/2014/main" id="{6AAFBAF1-1BFC-4EBB-AAB3-18374960B8CB}"/>
              </a:ext>
            </a:extLst>
          </p:cNvPr>
          <p:cNvGrpSpPr/>
          <p:nvPr/>
        </p:nvGrpSpPr>
        <p:grpSpPr>
          <a:xfrm>
            <a:off x="6735941" y="3328238"/>
            <a:ext cx="2590200" cy="607680"/>
            <a:chOff x="6735941" y="3328238"/>
            <a:chExt cx="2590200" cy="607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60">
              <p14:nvContentPartPr>
                <p14:cNvPr id="159" name="Ink 158">
                  <a:extLst>
                    <a:ext uri="{FF2B5EF4-FFF2-40B4-BE49-F238E27FC236}">
                      <a16:creationId xmlns:a16="http://schemas.microsoft.com/office/drawing/2014/main" id="{B32C8D64-C7FE-4B6C-9707-E3A2184CC4B0}"/>
                    </a:ext>
                  </a:extLst>
                </p14:cNvPr>
                <p14:cNvContentPartPr/>
                <p14:nvPr/>
              </p14:nvContentPartPr>
              <p14:xfrm>
                <a:off x="6735941" y="3375038"/>
                <a:ext cx="396000" cy="560880"/>
              </p14:xfrm>
            </p:contentPart>
          </mc:Choice>
          <mc:Fallback>
            <p:pic>
              <p:nvPicPr>
                <p:cNvPr id="159" name="Ink 158">
                  <a:extLst>
                    <a:ext uri="{FF2B5EF4-FFF2-40B4-BE49-F238E27FC236}">
                      <a16:creationId xmlns:a16="http://schemas.microsoft.com/office/drawing/2014/main" id="{B32C8D64-C7FE-4B6C-9707-E3A2184CC4B0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6726941" y="3366398"/>
                  <a:ext cx="413640" cy="57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2">
              <p14:nvContentPartPr>
                <p14:cNvPr id="160" name="Ink 159">
                  <a:extLst>
                    <a:ext uri="{FF2B5EF4-FFF2-40B4-BE49-F238E27FC236}">
                      <a16:creationId xmlns:a16="http://schemas.microsoft.com/office/drawing/2014/main" id="{841B89A9-8D7B-4BFC-8E0F-92E9EE884C38}"/>
                    </a:ext>
                  </a:extLst>
                </p14:cNvPr>
                <p14:cNvContentPartPr/>
                <p14:nvPr/>
              </p14:nvContentPartPr>
              <p14:xfrm>
                <a:off x="7179461" y="3409598"/>
                <a:ext cx="365040" cy="444240"/>
              </p14:xfrm>
            </p:contentPart>
          </mc:Choice>
          <mc:Fallback>
            <p:pic>
              <p:nvPicPr>
                <p:cNvPr id="160" name="Ink 159">
                  <a:extLst>
                    <a:ext uri="{FF2B5EF4-FFF2-40B4-BE49-F238E27FC236}">
                      <a16:creationId xmlns:a16="http://schemas.microsoft.com/office/drawing/2014/main" id="{841B89A9-8D7B-4BFC-8E0F-92E9EE884C38}"/>
                    </a:ext>
                  </a:extLst>
                </p:cNvPr>
                <p:cNvPicPr/>
                <p:nvPr/>
              </p:nvPicPr>
              <p:blipFill>
                <a:blip r:embed="rId263"/>
                <a:stretch>
                  <a:fillRect/>
                </a:stretch>
              </p:blipFill>
              <p:spPr>
                <a:xfrm>
                  <a:off x="7170461" y="3400958"/>
                  <a:ext cx="382680" cy="46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4">
              <p14:nvContentPartPr>
                <p14:cNvPr id="161" name="Ink 160">
                  <a:extLst>
                    <a:ext uri="{FF2B5EF4-FFF2-40B4-BE49-F238E27FC236}">
                      <a16:creationId xmlns:a16="http://schemas.microsoft.com/office/drawing/2014/main" id="{19761089-9DAC-4CE5-A45D-6001E50EB52C}"/>
                    </a:ext>
                  </a:extLst>
                </p14:cNvPr>
                <p14:cNvContentPartPr/>
                <p14:nvPr/>
              </p14:nvContentPartPr>
              <p14:xfrm>
                <a:off x="7647461" y="3592118"/>
                <a:ext cx="529200" cy="280800"/>
              </p14:xfrm>
            </p:contentPart>
          </mc:Choice>
          <mc:Fallback>
            <p:pic>
              <p:nvPicPr>
                <p:cNvPr id="161" name="Ink 160">
                  <a:extLst>
                    <a:ext uri="{FF2B5EF4-FFF2-40B4-BE49-F238E27FC236}">
                      <a16:creationId xmlns:a16="http://schemas.microsoft.com/office/drawing/2014/main" id="{19761089-9DAC-4CE5-A45D-6001E50EB52C}"/>
                    </a:ext>
                  </a:extLst>
                </p:cNvPr>
                <p:cNvPicPr/>
                <p:nvPr/>
              </p:nvPicPr>
              <p:blipFill>
                <a:blip r:embed="rId265"/>
                <a:stretch>
                  <a:fillRect/>
                </a:stretch>
              </p:blipFill>
              <p:spPr>
                <a:xfrm>
                  <a:off x="7638461" y="3583118"/>
                  <a:ext cx="546840" cy="29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6">
              <p14:nvContentPartPr>
                <p14:cNvPr id="162" name="Ink 161">
                  <a:extLst>
                    <a:ext uri="{FF2B5EF4-FFF2-40B4-BE49-F238E27FC236}">
                      <a16:creationId xmlns:a16="http://schemas.microsoft.com/office/drawing/2014/main" id="{4D17F1DD-4F29-4233-B446-87CE58F92283}"/>
                    </a:ext>
                  </a:extLst>
                </p14:cNvPr>
                <p14:cNvContentPartPr/>
                <p14:nvPr/>
              </p14:nvContentPartPr>
              <p14:xfrm>
                <a:off x="8393741" y="3411038"/>
                <a:ext cx="422640" cy="455040"/>
              </p14:xfrm>
            </p:contentPart>
          </mc:Choice>
          <mc:Fallback>
            <p:pic>
              <p:nvPicPr>
                <p:cNvPr id="162" name="Ink 161">
                  <a:extLst>
                    <a:ext uri="{FF2B5EF4-FFF2-40B4-BE49-F238E27FC236}">
                      <a16:creationId xmlns:a16="http://schemas.microsoft.com/office/drawing/2014/main" id="{4D17F1DD-4F29-4233-B446-87CE58F92283}"/>
                    </a:ext>
                  </a:extLst>
                </p:cNvPr>
                <p:cNvPicPr/>
                <p:nvPr/>
              </p:nvPicPr>
              <p:blipFill>
                <a:blip r:embed="rId267"/>
                <a:stretch>
                  <a:fillRect/>
                </a:stretch>
              </p:blipFill>
              <p:spPr>
                <a:xfrm>
                  <a:off x="8385101" y="3402038"/>
                  <a:ext cx="440280" cy="47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8">
              <p14:nvContentPartPr>
                <p14:cNvPr id="163" name="Ink 162">
                  <a:extLst>
                    <a:ext uri="{FF2B5EF4-FFF2-40B4-BE49-F238E27FC236}">
                      <a16:creationId xmlns:a16="http://schemas.microsoft.com/office/drawing/2014/main" id="{DC7C18B8-90BF-493C-B9AF-A0B5BDAEFC07}"/>
                    </a:ext>
                  </a:extLst>
                </p14:cNvPr>
                <p14:cNvContentPartPr/>
                <p14:nvPr/>
              </p14:nvContentPartPr>
              <p14:xfrm>
                <a:off x="8925821" y="3552878"/>
                <a:ext cx="157320" cy="248400"/>
              </p14:xfrm>
            </p:contentPart>
          </mc:Choice>
          <mc:Fallback>
            <p:pic>
              <p:nvPicPr>
                <p:cNvPr id="163" name="Ink 162">
                  <a:extLst>
                    <a:ext uri="{FF2B5EF4-FFF2-40B4-BE49-F238E27FC236}">
                      <a16:creationId xmlns:a16="http://schemas.microsoft.com/office/drawing/2014/main" id="{DC7C18B8-90BF-493C-B9AF-A0B5BDAEFC07}"/>
                    </a:ext>
                  </a:extLst>
                </p:cNvPr>
                <p:cNvPicPr/>
                <p:nvPr/>
              </p:nvPicPr>
              <p:blipFill>
                <a:blip r:embed="rId269"/>
                <a:stretch>
                  <a:fillRect/>
                </a:stretch>
              </p:blipFill>
              <p:spPr>
                <a:xfrm>
                  <a:off x="8916821" y="3543878"/>
                  <a:ext cx="174960" cy="26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0">
              <p14:nvContentPartPr>
                <p14:cNvPr id="164" name="Ink 163">
                  <a:extLst>
                    <a:ext uri="{FF2B5EF4-FFF2-40B4-BE49-F238E27FC236}">
                      <a16:creationId xmlns:a16="http://schemas.microsoft.com/office/drawing/2014/main" id="{6DACC49A-7C54-4706-9B42-4BDF49695C05}"/>
                    </a:ext>
                  </a:extLst>
                </p14:cNvPr>
                <p14:cNvContentPartPr/>
                <p14:nvPr/>
              </p14:nvContentPartPr>
              <p14:xfrm>
                <a:off x="8863181" y="3328238"/>
                <a:ext cx="462960" cy="156240"/>
              </p14:xfrm>
            </p:contentPart>
          </mc:Choice>
          <mc:Fallback>
            <p:pic>
              <p:nvPicPr>
                <p:cNvPr id="164" name="Ink 163">
                  <a:extLst>
                    <a:ext uri="{FF2B5EF4-FFF2-40B4-BE49-F238E27FC236}">
                      <a16:creationId xmlns:a16="http://schemas.microsoft.com/office/drawing/2014/main" id="{6DACC49A-7C54-4706-9B42-4BDF49695C05}"/>
                    </a:ext>
                  </a:extLst>
                </p:cNvPr>
                <p:cNvPicPr/>
                <p:nvPr/>
              </p:nvPicPr>
              <p:blipFill>
                <a:blip r:embed="rId271"/>
                <a:stretch>
                  <a:fillRect/>
                </a:stretch>
              </p:blipFill>
              <p:spPr>
                <a:xfrm>
                  <a:off x="8854181" y="3319238"/>
                  <a:ext cx="480600" cy="173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ADBA3575-1BF8-48E1-877F-E8E0C10FAAB3}"/>
              </a:ext>
            </a:extLst>
          </p:cNvPr>
          <p:cNvGrpSpPr/>
          <p:nvPr/>
        </p:nvGrpSpPr>
        <p:grpSpPr>
          <a:xfrm>
            <a:off x="4957181" y="4411118"/>
            <a:ext cx="349560" cy="168120"/>
            <a:chOff x="4957181" y="4411118"/>
            <a:chExt cx="349560" cy="168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2">
              <p14:nvContentPartPr>
                <p14:cNvPr id="165" name="Ink 164">
                  <a:extLst>
                    <a:ext uri="{FF2B5EF4-FFF2-40B4-BE49-F238E27FC236}">
                      <a16:creationId xmlns:a16="http://schemas.microsoft.com/office/drawing/2014/main" id="{DE9941EE-8934-410D-980D-54647DC21417}"/>
                    </a:ext>
                  </a:extLst>
                </p14:cNvPr>
                <p14:cNvContentPartPr/>
                <p14:nvPr/>
              </p14:nvContentPartPr>
              <p14:xfrm>
                <a:off x="5031341" y="4411118"/>
                <a:ext cx="275400" cy="20520"/>
              </p14:xfrm>
            </p:contentPart>
          </mc:Choice>
          <mc:Fallback>
            <p:pic>
              <p:nvPicPr>
                <p:cNvPr id="165" name="Ink 164">
                  <a:extLst>
                    <a:ext uri="{FF2B5EF4-FFF2-40B4-BE49-F238E27FC236}">
                      <a16:creationId xmlns:a16="http://schemas.microsoft.com/office/drawing/2014/main" id="{DE9941EE-8934-410D-980D-54647DC21417}"/>
                    </a:ext>
                  </a:extLst>
                </p:cNvPr>
                <p:cNvPicPr/>
                <p:nvPr/>
              </p:nvPicPr>
              <p:blipFill>
                <a:blip r:embed="rId273"/>
                <a:stretch>
                  <a:fillRect/>
                </a:stretch>
              </p:blipFill>
              <p:spPr>
                <a:xfrm>
                  <a:off x="5022341" y="4402118"/>
                  <a:ext cx="29304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4">
              <p14:nvContentPartPr>
                <p14:cNvPr id="166" name="Ink 165">
                  <a:extLst>
                    <a:ext uri="{FF2B5EF4-FFF2-40B4-BE49-F238E27FC236}">
                      <a16:creationId xmlns:a16="http://schemas.microsoft.com/office/drawing/2014/main" id="{141CC8E8-14DB-4BDC-A829-FE217BFCC81B}"/>
                    </a:ext>
                  </a:extLst>
                </p14:cNvPr>
                <p14:cNvContentPartPr/>
                <p14:nvPr/>
              </p14:nvContentPartPr>
              <p14:xfrm>
                <a:off x="4957181" y="4534238"/>
                <a:ext cx="228240" cy="45000"/>
              </p14:xfrm>
            </p:contentPart>
          </mc:Choice>
          <mc:Fallback>
            <p:pic>
              <p:nvPicPr>
                <p:cNvPr id="166" name="Ink 165">
                  <a:extLst>
                    <a:ext uri="{FF2B5EF4-FFF2-40B4-BE49-F238E27FC236}">
                      <a16:creationId xmlns:a16="http://schemas.microsoft.com/office/drawing/2014/main" id="{141CC8E8-14DB-4BDC-A829-FE217BFCC81B}"/>
                    </a:ext>
                  </a:extLst>
                </p:cNvPr>
                <p:cNvPicPr/>
                <p:nvPr/>
              </p:nvPicPr>
              <p:blipFill>
                <a:blip r:embed="rId275"/>
                <a:stretch>
                  <a:fillRect/>
                </a:stretch>
              </p:blipFill>
              <p:spPr>
                <a:xfrm>
                  <a:off x="4948181" y="4525238"/>
                  <a:ext cx="245880" cy="62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096711AD-A18A-4F27-9239-64FA3D497D28}"/>
              </a:ext>
            </a:extLst>
          </p:cNvPr>
          <p:cNvGrpSpPr/>
          <p:nvPr/>
        </p:nvGrpSpPr>
        <p:grpSpPr>
          <a:xfrm>
            <a:off x="5594741" y="4292318"/>
            <a:ext cx="997560" cy="410040"/>
            <a:chOff x="5594741" y="4292318"/>
            <a:chExt cx="997560" cy="410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6">
              <p14:nvContentPartPr>
                <p14:cNvPr id="169" name="Ink 168">
                  <a:extLst>
                    <a:ext uri="{FF2B5EF4-FFF2-40B4-BE49-F238E27FC236}">
                      <a16:creationId xmlns:a16="http://schemas.microsoft.com/office/drawing/2014/main" id="{528A6EE5-4829-43AA-B9FD-B5D47169B202}"/>
                    </a:ext>
                  </a:extLst>
                </p14:cNvPr>
                <p14:cNvContentPartPr/>
                <p14:nvPr/>
              </p14:nvContentPartPr>
              <p14:xfrm>
                <a:off x="5594741" y="4502198"/>
                <a:ext cx="258480" cy="56160"/>
              </p14:xfrm>
            </p:contentPart>
          </mc:Choice>
          <mc:Fallback>
            <p:pic>
              <p:nvPicPr>
                <p:cNvPr id="169" name="Ink 168">
                  <a:extLst>
                    <a:ext uri="{FF2B5EF4-FFF2-40B4-BE49-F238E27FC236}">
                      <a16:creationId xmlns:a16="http://schemas.microsoft.com/office/drawing/2014/main" id="{528A6EE5-4829-43AA-B9FD-B5D47169B202}"/>
                    </a:ext>
                  </a:extLst>
                </p:cNvPr>
                <p:cNvPicPr/>
                <p:nvPr/>
              </p:nvPicPr>
              <p:blipFill>
                <a:blip r:embed="rId277"/>
                <a:stretch>
                  <a:fillRect/>
                </a:stretch>
              </p:blipFill>
              <p:spPr>
                <a:xfrm>
                  <a:off x="5586101" y="4493198"/>
                  <a:ext cx="276120" cy="7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8">
              <p14:nvContentPartPr>
                <p14:cNvPr id="170" name="Ink 169">
                  <a:extLst>
                    <a:ext uri="{FF2B5EF4-FFF2-40B4-BE49-F238E27FC236}">
                      <a16:creationId xmlns:a16="http://schemas.microsoft.com/office/drawing/2014/main" id="{5D7D9902-D3A5-41EA-9767-6619232766F4}"/>
                    </a:ext>
                  </a:extLst>
                </p14:cNvPr>
                <p14:cNvContentPartPr/>
                <p14:nvPr/>
              </p14:nvContentPartPr>
              <p14:xfrm>
                <a:off x="5963021" y="4294478"/>
                <a:ext cx="361080" cy="407880"/>
              </p14:xfrm>
            </p:contentPart>
          </mc:Choice>
          <mc:Fallback>
            <p:pic>
              <p:nvPicPr>
                <p:cNvPr id="170" name="Ink 169">
                  <a:extLst>
                    <a:ext uri="{FF2B5EF4-FFF2-40B4-BE49-F238E27FC236}">
                      <a16:creationId xmlns:a16="http://schemas.microsoft.com/office/drawing/2014/main" id="{5D7D9902-D3A5-41EA-9767-6619232766F4}"/>
                    </a:ext>
                  </a:extLst>
                </p:cNvPr>
                <p:cNvPicPr/>
                <p:nvPr/>
              </p:nvPicPr>
              <p:blipFill>
                <a:blip r:embed="rId279"/>
                <a:stretch>
                  <a:fillRect/>
                </a:stretch>
              </p:blipFill>
              <p:spPr>
                <a:xfrm>
                  <a:off x="5954021" y="4285478"/>
                  <a:ext cx="378720" cy="42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0">
              <p14:nvContentPartPr>
                <p14:cNvPr id="171" name="Ink 170">
                  <a:extLst>
                    <a:ext uri="{FF2B5EF4-FFF2-40B4-BE49-F238E27FC236}">
                      <a16:creationId xmlns:a16="http://schemas.microsoft.com/office/drawing/2014/main" id="{5ABA68EB-263A-4484-8FBA-6E97C6D2BF5B}"/>
                    </a:ext>
                  </a:extLst>
                </p14:cNvPr>
                <p14:cNvContentPartPr/>
                <p14:nvPr/>
              </p14:nvContentPartPr>
              <p14:xfrm>
                <a:off x="6321581" y="4292318"/>
                <a:ext cx="270720" cy="387000"/>
              </p14:xfrm>
            </p:contentPart>
          </mc:Choice>
          <mc:Fallback>
            <p:pic>
              <p:nvPicPr>
                <p:cNvPr id="171" name="Ink 170">
                  <a:extLst>
                    <a:ext uri="{FF2B5EF4-FFF2-40B4-BE49-F238E27FC236}">
                      <a16:creationId xmlns:a16="http://schemas.microsoft.com/office/drawing/2014/main" id="{5ABA68EB-263A-4484-8FBA-6E97C6D2BF5B}"/>
                    </a:ext>
                  </a:extLst>
                </p:cNvPr>
                <p:cNvPicPr/>
                <p:nvPr/>
              </p:nvPicPr>
              <p:blipFill>
                <a:blip r:embed="rId281"/>
                <a:stretch>
                  <a:fillRect/>
                </a:stretch>
              </p:blipFill>
              <p:spPr>
                <a:xfrm>
                  <a:off x="6312581" y="4283678"/>
                  <a:ext cx="288360" cy="404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24077FCF-29E7-4AC5-A06F-DE6006C982C5}"/>
              </a:ext>
            </a:extLst>
          </p:cNvPr>
          <p:cNvGrpSpPr/>
          <p:nvPr/>
        </p:nvGrpSpPr>
        <p:grpSpPr>
          <a:xfrm>
            <a:off x="6639821" y="4100438"/>
            <a:ext cx="1265400" cy="790560"/>
            <a:chOff x="6639821" y="4100438"/>
            <a:chExt cx="1265400" cy="790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82">
              <p14:nvContentPartPr>
                <p14:cNvPr id="173" name="Ink 172">
                  <a:extLst>
                    <a:ext uri="{FF2B5EF4-FFF2-40B4-BE49-F238E27FC236}">
                      <a16:creationId xmlns:a16="http://schemas.microsoft.com/office/drawing/2014/main" id="{E7F033C4-B7D3-4D5B-9BDF-DD84F4DC7DEF}"/>
                    </a:ext>
                  </a:extLst>
                </p14:cNvPr>
                <p14:cNvContentPartPr/>
                <p14:nvPr/>
              </p14:nvContentPartPr>
              <p14:xfrm>
                <a:off x="6639821" y="4206638"/>
                <a:ext cx="282960" cy="684360"/>
              </p14:xfrm>
            </p:contentPart>
          </mc:Choice>
          <mc:Fallback>
            <p:pic>
              <p:nvPicPr>
                <p:cNvPr id="173" name="Ink 172">
                  <a:extLst>
                    <a:ext uri="{FF2B5EF4-FFF2-40B4-BE49-F238E27FC236}">
                      <a16:creationId xmlns:a16="http://schemas.microsoft.com/office/drawing/2014/main" id="{E7F033C4-B7D3-4D5B-9BDF-DD84F4DC7DEF}"/>
                    </a:ext>
                  </a:extLst>
                </p:cNvPr>
                <p:cNvPicPr/>
                <p:nvPr/>
              </p:nvPicPr>
              <p:blipFill>
                <a:blip r:embed="rId283"/>
                <a:stretch>
                  <a:fillRect/>
                </a:stretch>
              </p:blipFill>
              <p:spPr>
                <a:xfrm>
                  <a:off x="6630821" y="4197998"/>
                  <a:ext cx="300600" cy="70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4">
              <p14:nvContentPartPr>
                <p14:cNvPr id="174" name="Ink 173">
                  <a:extLst>
                    <a:ext uri="{FF2B5EF4-FFF2-40B4-BE49-F238E27FC236}">
                      <a16:creationId xmlns:a16="http://schemas.microsoft.com/office/drawing/2014/main" id="{626F611C-2A20-48C7-82B7-96D8775C3C4E}"/>
                    </a:ext>
                  </a:extLst>
                </p14:cNvPr>
                <p14:cNvContentPartPr/>
                <p14:nvPr/>
              </p14:nvContentPartPr>
              <p14:xfrm>
                <a:off x="7082981" y="4187558"/>
                <a:ext cx="397800" cy="412200"/>
              </p14:xfrm>
            </p:contentPart>
          </mc:Choice>
          <mc:Fallback>
            <p:pic>
              <p:nvPicPr>
                <p:cNvPr id="174" name="Ink 173">
                  <a:extLst>
                    <a:ext uri="{FF2B5EF4-FFF2-40B4-BE49-F238E27FC236}">
                      <a16:creationId xmlns:a16="http://schemas.microsoft.com/office/drawing/2014/main" id="{626F611C-2A20-48C7-82B7-96D8775C3C4E}"/>
                    </a:ext>
                  </a:extLst>
                </p:cNvPr>
                <p:cNvPicPr/>
                <p:nvPr/>
              </p:nvPicPr>
              <p:blipFill>
                <a:blip r:embed="rId285"/>
                <a:stretch>
                  <a:fillRect/>
                </a:stretch>
              </p:blipFill>
              <p:spPr>
                <a:xfrm>
                  <a:off x="7073981" y="4178918"/>
                  <a:ext cx="415440" cy="42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6">
              <p14:nvContentPartPr>
                <p14:cNvPr id="175" name="Ink 174">
                  <a:extLst>
                    <a:ext uri="{FF2B5EF4-FFF2-40B4-BE49-F238E27FC236}">
                      <a16:creationId xmlns:a16="http://schemas.microsoft.com/office/drawing/2014/main" id="{7F2AA4D7-F029-4465-9A42-23B76ACE40EA}"/>
                    </a:ext>
                  </a:extLst>
                </p14:cNvPr>
                <p14:cNvContentPartPr/>
                <p14:nvPr/>
              </p14:nvContentPartPr>
              <p14:xfrm>
                <a:off x="7224461" y="4377278"/>
                <a:ext cx="111600" cy="226440"/>
              </p14:xfrm>
            </p:contentPart>
          </mc:Choice>
          <mc:Fallback>
            <p:pic>
              <p:nvPicPr>
                <p:cNvPr id="175" name="Ink 174">
                  <a:extLst>
                    <a:ext uri="{FF2B5EF4-FFF2-40B4-BE49-F238E27FC236}">
                      <a16:creationId xmlns:a16="http://schemas.microsoft.com/office/drawing/2014/main" id="{7F2AA4D7-F029-4465-9A42-23B76ACE40EA}"/>
                    </a:ext>
                  </a:extLst>
                </p:cNvPr>
                <p:cNvPicPr/>
                <p:nvPr/>
              </p:nvPicPr>
              <p:blipFill>
                <a:blip r:embed="rId287"/>
                <a:stretch>
                  <a:fillRect/>
                </a:stretch>
              </p:blipFill>
              <p:spPr>
                <a:xfrm>
                  <a:off x="7215461" y="4368278"/>
                  <a:ext cx="129240" cy="24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8">
              <p14:nvContentPartPr>
                <p14:cNvPr id="176" name="Ink 175">
                  <a:extLst>
                    <a:ext uri="{FF2B5EF4-FFF2-40B4-BE49-F238E27FC236}">
                      <a16:creationId xmlns:a16="http://schemas.microsoft.com/office/drawing/2014/main" id="{8693F358-BBBC-456B-A79C-83E010222E4A}"/>
                    </a:ext>
                  </a:extLst>
                </p14:cNvPr>
                <p14:cNvContentPartPr/>
                <p14:nvPr/>
              </p14:nvContentPartPr>
              <p14:xfrm>
                <a:off x="7505621" y="4236518"/>
                <a:ext cx="196920" cy="21600"/>
              </p14:xfrm>
            </p:contentPart>
          </mc:Choice>
          <mc:Fallback>
            <p:pic>
              <p:nvPicPr>
                <p:cNvPr id="176" name="Ink 175">
                  <a:extLst>
                    <a:ext uri="{FF2B5EF4-FFF2-40B4-BE49-F238E27FC236}">
                      <a16:creationId xmlns:a16="http://schemas.microsoft.com/office/drawing/2014/main" id="{8693F358-BBBC-456B-A79C-83E010222E4A}"/>
                    </a:ext>
                  </a:extLst>
                </p:cNvPr>
                <p:cNvPicPr/>
                <p:nvPr/>
              </p:nvPicPr>
              <p:blipFill>
                <a:blip r:embed="rId289"/>
                <a:stretch>
                  <a:fillRect/>
                </a:stretch>
              </p:blipFill>
              <p:spPr>
                <a:xfrm>
                  <a:off x="7496621" y="4227878"/>
                  <a:ext cx="21456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0">
              <p14:nvContentPartPr>
                <p14:cNvPr id="177" name="Ink 176">
                  <a:extLst>
                    <a:ext uri="{FF2B5EF4-FFF2-40B4-BE49-F238E27FC236}">
                      <a16:creationId xmlns:a16="http://schemas.microsoft.com/office/drawing/2014/main" id="{448887FF-BF79-4479-963D-FD1CB1FD5500}"/>
                    </a:ext>
                  </a:extLst>
                </p14:cNvPr>
                <p14:cNvContentPartPr/>
                <p14:nvPr/>
              </p14:nvContentPartPr>
              <p14:xfrm>
                <a:off x="7862021" y="4100438"/>
                <a:ext cx="43200" cy="195480"/>
              </p14:xfrm>
            </p:contentPart>
          </mc:Choice>
          <mc:Fallback>
            <p:pic>
              <p:nvPicPr>
                <p:cNvPr id="177" name="Ink 176">
                  <a:extLst>
                    <a:ext uri="{FF2B5EF4-FFF2-40B4-BE49-F238E27FC236}">
                      <a16:creationId xmlns:a16="http://schemas.microsoft.com/office/drawing/2014/main" id="{448887FF-BF79-4479-963D-FD1CB1FD5500}"/>
                    </a:ext>
                  </a:extLst>
                </p:cNvPr>
                <p:cNvPicPr/>
                <p:nvPr/>
              </p:nvPicPr>
              <p:blipFill>
                <a:blip r:embed="rId291"/>
                <a:stretch>
                  <a:fillRect/>
                </a:stretch>
              </p:blipFill>
              <p:spPr>
                <a:xfrm>
                  <a:off x="7853381" y="4091438"/>
                  <a:ext cx="60840" cy="213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8FA49977-3F81-4EAF-8179-7319E2176628}"/>
              </a:ext>
            </a:extLst>
          </p:cNvPr>
          <p:cNvGrpSpPr/>
          <p:nvPr/>
        </p:nvGrpSpPr>
        <p:grpSpPr>
          <a:xfrm>
            <a:off x="8065061" y="4109078"/>
            <a:ext cx="1320480" cy="618840"/>
            <a:chOff x="8065061" y="4109078"/>
            <a:chExt cx="1320480" cy="618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92">
              <p14:nvContentPartPr>
                <p14:cNvPr id="179" name="Ink 178">
                  <a:extLst>
                    <a:ext uri="{FF2B5EF4-FFF2-40B4-BE49-F238E27FC236}">
                      <a16:creationId xmlns:a16="http://schemas.microsoft.com/office/drawing/2014/main" id="{A10CF0FA-B32D-4F2E-B0C1-23D5BF4A8A00}"/>
                    </a:ext>
                  </a:extLst>
                </p14:cNvPr>
                <p14:cNvContentPartPr/>
                <p14:nvPr/>
              </p14:nvContentPartPr>
              <p14:xfrm>
                <a:off x="8065061" y="4187918"/>
                <a:ext cx="189360" cy="540000"/>
              </p14:xfrm>
            </p:contentPart>
          </mc:Choice>
          <mc:Fallback>
            <p:pic>
              <p:nvPicPr>
                <p:cNvPr id="179" name="Ink 178">
                  <a:extLst>
                    <a:ext uri="{FF2B5EF4-FFF2-40B4-BE49-F238E27FC236}">
                      <a16:creationId xmlns:a16="http://schemas.microsoft.com/office/drawing/2014/main" id="{A10CF0FA-B32D-4F2E-B0C1-23D5BF4A8A00}"/>
                    </a:ext>
                  </a:extLst>
                </p:cNvPr>
                <p:cNvPicPr/>
                <p:nvPr/>
              </p:nvPicPr>
              <p:blipFill>
                <a:blip r:embed="rId293"/>
                <a:stretch>
                  <a:fillRect/>
                </a:stretch>
              </p:blipFill>
              <p:spPr>
                <a:xfrm>
                  <a:off x="8056421" y="4179278"/>
                  <a:ext cx="207000" cy="55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4">
              <p14:nvContentPartPr>
                <p14:cNvPr id="180" name="Ink 179">
                  <a:extLst>
                    <a:ext uri="{FF2B5EF4-FFF2-40B4-BE49-F238E27FC236}">
                      <a16:creationId xmlns:a16="http://schemas.microsoft.com/office/drawing/2014/main" id="{267B90D5-A14C-4DD4-9ECE-BF046F73E98B}"/>
                    </a:ext>
                  </a:extLst>
                </p14:cNvPr>
                <p14:cNvContentPartPr/>
                <p14:nvPr/>
              </p14:nvContentPartPr>
              <p14:xfrm>
                <a:off x="8404541" y="4453238"/>
                <a:ext cx="226440" cy="55080"/>
              </p14:xfrm>
            </p:contentPart>
          </mc:Choice>
          <mc:Fallback>
            <p:pic>
              <p:nvPicPr>
                <p:cNvPr id="180" name="Ink 179">
                  <a:extLst>
                    <a:ext uri="{FF2B5EF4-FFF2-40B4-BE49-F238E27FC236}">
                      <a16:creationId xmlns:a16="http://schemas.microsoft.com/office/drawing/2014/main" id="{267B90D5-A14C-4DD4-9ECE-BF046F73E98B}"/>
                    </a:ext>
                  </a:extLst>
                </p:cNvPr>
                <p:cNvPicPr/>
                <p:nvPr/>
              </p:nvPicPr>
              <p:blipFill>
                <a:blip r:embed="rId295"/>
                <a:stretch>
                  <a:fillRect/>
                </a:stretch>
              </p:blipFill>
              <p:spPr>
                <a:xfrm>
                  <a:off x="8395901" y="4444238"/>
                  <a:ext cx="244080" cy="7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6">
              <p14:nvContentPartPr>
                <p14:cNvPr id="181" name="Ink 180">
                  <a:extLst>
                    <a:ext uri="{FF2B5EF4-FFF2-40B4-BE49-F238E27FC236}">
                      <a16:creationId xmlns:a16="http://schemas.microsoft.com/office/drawing/2014/main" id="{43965A3E-55D5-4B49-8408-9B8316CD0A9B}"/>
                    </a:ext>
                  </a:extLst>
                </p14:cNvPr>
                <p14:cNvContentPartPr/>
                <p14:nvPr/>
              </p14:nvContentPartPr>
              <p14:xfrm>
                <a:off x="8904941" y="4223558"/>
                <a:ext cx="159120" cy="33480"/>
              </p14:xfrm>
            </p:contentPart>
          </mc:Choice>
          <mc:Fallback>
            <p:pic>
              <p:nvPicPr>
                <p:cNvPr id="181" name="Ink 180">
                  <a:extLst>
                    <a:ext uri="{FF2B5EF4-FFF2-40B4-BE49-F238E27FC236}">
                      <a16:creationId xmlns:a16="http://schemas.microsoft.com/office/drawing/2014/main" id="{43965A3E-55D5-4B49-8408-9B8316CD0A9B}"/>
                    </a:ext>
                  </a:extLst>
                </p:cNvPr>
                <p:cNvPicPr/>
                <p:nvPr/>
              </p:nvPicPr>
              <p:blipFill>
                <a:blip r:embed="rId297"/>
                <a:stretch>
                  <a:fillRect/>
                </a:stretch>
              </p:blipFill>
              <p:spPr>
                <a:xfrm>
                  <a:off x="8896301" y="4214918"/>
                  <a:ext cx="17676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8">
              <p14:nvContentPartPr>
                <p14:cNvPr id="182" name="Ink 181">
                  <a:extLst>
                    <a:ext uri="{FF2B5EF4-FFF2-40B4-BE49-F238E27FC236}">
                      <a16:creationId xmlns:a16="http://schemas.microsoft.com/office/drawing/2014/main" id="{B386AD28-A71E-4BC0-89D6-B25820FE920B}"/>
                    </a:ext>
                  </a:extLst>
                </p14:cNvPr>
                <p14:cNvContentPartPr/>
                <p14:nvPr/>
              </p14:nvContentPartPr>
              <p14:xfrm>
                <a:off x="8678141" y="4367918"/>
                <a:ext cx="333360" cy="332640"/>
              </p14:xfrm>
            </p:contentPart>
          </mc:Choice>
          <mc:Fallback>
            <p:pic>
              <p:nvPicPr>
                <p:cNvPr id="182" name="Ink 181">
                  <a:extLst>
                    <a:ext uri="{FF2B5EF4-FFF2-40B4-BE49-F238E27FC236}">
                      <a16:creationId xmlns:a16="http://schemas.microsoft.com/office/drawing/2014/main" id="{B386AD28-A71E-4BC0-89D6-B25820FE920B}"/>
                    </a:ext>
                  </a:extLst>
                </p:cNvPr>
                <p:cNvPicPr/>
                <p:nvPr/>
              </p:nvPicPr>
              <p:blipFill>
                <a:blip r:embed="rId299"/>
                <a:stretch>
                  <a:fillRect/>
                </a:stretch>
              </p:blipFill>
              <p:spPr>
                <a:xfrm>
                  <a:off x="8669501" y="4358918"/>
                  <a:ext cx="351000" cy="35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0">
              <p14:nvContentPartPr>
                <p14:cNvPr id="183" name="Ink 182">
                  <a:extLst>
                    <a:ext uri="{FF2B5EF4-FFF2-40B4-BE49-F238E27FC236}">
                      <a16:creationId xmlns:a16="http://schemas.microsoft.com/office/drawing/2014/main" id="{FA1A5477-D2F9-4C82-A271-C60FAF1ADDC9}"/>
                    </a:ext>
                  </a:extLst>
                </p14:cNvPr>
                <p14:cNvContentPartPr/>
                <p14:nvPr/>
              </p14:nvContentPartPr>
              <p14:xfrm>
                <a:off x="9176381" y="4109078"/>
                <a:ext cx="209160" cy="595080"/>
              </p14:xfrm>
            </p:contentPart>
          </mc:Choice>
          <mc:Fallback>
            <p:pic>
              <p:nvPicPr>
                <p:cNvPr id="183" name="Ink 182">
                  <a:extLst>
                    <a:ext uri="{FF2B5EF4-FFF2-40B4-BE49-F238E27FC236}">
                      <a16:creationId xmlns:a16="http://schemas.microsoft.com/office/drawing/2014/main" id="{FA1A5477-D2F9-4C82-A271-C60FAF1ADDC9}"/>
                    </a:ext>
                  </a:extLst>
                </p:cNvPr>
                <p:cNvPicPr/>
                <p:nvPr/>
              </p:nvPicPr>
              <p:blipFill>
                <a:blip r:embed="rId301"/>
                <a:stretch>
                  <a:fillRect/>
                </a:stretch>
              </p:blipFill>
              <p:spPr>
                <a:xfrm>
                  <a:off x="9167381" y="4100438"/>
                  <a:ext cx="226800" cy="612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0DB3ADF3-1B59-4EAB-90C6-BD559A24287D}"/>
              </a:ext>
            </a:extLst>
          </p:cNvPr>
          <p:cNvGrpSpPr/>
          <p:nvPr/>
        </p:nvGrpSpPr>
        <p:grpSpPr>
          <a:xfrm>
            <a:off x="9581021" y="4115198"/>
            <a:ext cx="2527200" cy="646200"/>
            <a:chOff x="9581021" y="4115198"/>
            <a:chExt cx="2527200" cy="646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02">
              <p14:nvContentPartPr>
                <p14:cNvPr id="185" name="Ink 184">
                  <a:extLst>
                    <a:ext uri="{FF2B5EF4-FFF2-40B4-BE49-F238E27FC236}">
                      <a16:creationId xmlns:a16="http://schemas.microsoft.com/office/drawing/2014/main" id="{35368549-646E-42F9-A317-B2A08120E0E3}"/>
                    </a:ext>
                  </a:extLst>
                </p14:cNvPr>
                <p14:cNvContentPartPr/>
                <p14:nvPr/>
              </p14:nvContentPartPr>
              <p14:xfrm>
                <a:off x="9581021" y="4115198"/>
                <a:ext cx="417240" cy="439920"/>
              </p14:xfrm>
            </p:contentPart>
          </mc:Choice>
          <mc:Fallback>
            <p:pic>
              <p:nvPicPr>
                <p:cNvPr id="185" name="Ink 184">
                  <a:extLst>
                    <a:ext uri="{FF2B5EF4-FFF2-40B4-BE49-F238E27FC236}">
                      <a16:creationId xmlns:a16="http://schemas.microsoft.com/office/drawing/2014/main" id="{35368549-646E-42F9-A317-B2A08120E0E3}"/>
                    </a:ext>
                  </a:extLst>
                </p:cNvPr>
                <p:cNvPicPr/>
                <p:nvPr/>
              </p:nvPicPr>
              <p:blipFill>
                <a:blip r:embed="rId303"/>
                <a:stretch>
                  <a:fillRect/>
                </a:stretch>
              </p:blipFill>
              <p:spPr>
                <a:xfrm>
                  <a:off x="9572021" y="4106198"/>
                  <a:ext cx="434880" cy="45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4">
              <p14:nvContentPartPr>
                <p14:cNvPr id="186" name="Ink 185">
                  <a:extLst>
                    <a:ext uri="{FF2B5EF4-FFF2-40B4-BE49-F238E27FC236}">
                      <a16:creationId xmlns:a16="http://schemas.microsoft.com/office/drawing/2014/main" id="{3D46F2FD-99FB-4362-98CA-5F7EDE163920}"/>
                    </a:ext>
                  </a:extLst>
                </p14:cNvPr>
                <p14:cNvContentPartPr/>
                <p14:nvPr/>
              </p14:nvContentPartPr>
              <p14:xfrm>
                <a:off x="9704141" y="4328318"/>
                <a:ext cx="194400" cy="195840"/>
              </p14:xfrm>
            </p:contentPart>
          </mc:Choice>
          <mc:Fallback>
            <p:pic>
              <p:nvPicPr>
                <p:cNvPr id="186" name="Ink 185">
                  <a:extLst>
                    <a:ext uri="{FF2B5EF4-FFF2-40B4-BE49-F238E27FC236}">
                      <a16:creationId xmlns:a16="http://schemas.microsoft.com/office/drawing/2014/main" id="{3D46F2FD-99FB-4362-98CA-5F7EDE163920}"/>
                    </a:ext>
                  </a:extLst>
                </p:cNvPr>
                <p:cNvPicPr/>
                <p:nvPr/>
              </p:nvPicPr>
              <p:blipFill>
                <a:blip r:embed="rId305"/>
                <a:stretch>
                  <a:fillRect/>
                </a:stretch>
              </p:blipFill>
              <p:spPr>
                <a:xfrm>
                  <a:off x="9695501" y="4319318"/>
                  <a:ext cx="212040" cy="21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6">
              <p14:nvContentPartPr>
                <p14:cNvPr id="187" name="Ink 186">
                  <a:extLst>
                    <a:ext uri="{FF2B5EF4-FFF2-40B4-BE49-F238E27FC236}">
                      <a16:creationId xmlns:a16="http://schemas.microsoft.com/office/drawing/2014/main" id="{12CA2ED5-2BFA-4C7C-9C08-A211EA0D904B}"/>
                    </a:ext>
                  </a:extLst>
                </p14:cNvPr>
                <p14:cNvContentPartPr/>
                <p14:nvPr/>
              </p14:nvContentPartPr>
              <p14:xfrm>
                <a:off x="10124981" y="4355318"/>
                <a:ext cx="299880" cy="46800"/>
              </p14:xfrm>
            </p:contentPart>
          </mc:Choice>
          <mc:Fallback>
            <p:pic>
              <p:nvPicPr>
                <p:cNvPr id="187" name="Ink 186">
                  <a:extLst>
                    <a:ext uri="{FF2B5EF4-FFF2-40B4-BE49-F238E27FC236}">
                      <a16:creationId xmlns:a16="http://schemas.microsoft.com/office/drawing/2014/main" id="{12CA2ED5-2BFA-4C7C-9C08-A211EA0D904B}"/>
                    </a:ext>
                  </a:extLst>
                </p:cNvPr>
                <p:cNvPicPr/>
                <p:nvPr/>
              </p:nvPicPr>
              <p:blipFill>
                <a:blip r:embed="rId307"/>
                <a:stretch>
                  <a:fillRect/>
                </a:stretch>
              </p:blipFill>
              <p:spPr>
                <a:xfrm>
                  <a:off x="10115981" y="4346678"/>
                  <a:ext cx="317520" cy="6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8">
              <p14:nvContentPartPr>
                <p14:cNvPr id="188" name="Ink 187">
                  <a:extLst>
                    <a:ext uri="{FF2B5EF4-FFF2-40B4-BE49-F238E27FC236}">
                      <a16:creationId xmlns:a16="http://schemas.microsoft.com/office/drawing/2014/main" id="{F4CBE2FE-8B0A-49AA-A40F-4E04C7DE0535}"/>
                    </a:ext>
                  </a:extLst>
                </p14:cNvPr>
                <p14:cNvContentPartPr/>
                <p14:nvPr/>
              </p14:nvContentPartPr>
              <p14:xfrm>
                <a:off x="10160621" y="4477718"/>
                <a:ext cx="230760" cy="28080"/>
              </p14:xfrm>
            </p:contentPart>
          </mc:Choice>
          <mc:Fallback>
            <p:pic>
              <p:nvPicPr>
                <p:cNvPr id="188" name="Ink 187">
                  <a:extLst>
                    <a:ext uri="{FF2B5EF4-FFF2-40B4-BE49-F238E27FC236}">
                      <a16:creationId xmlns:a16="http://schemas.microsoft.com/office/drawing/2014/main" id="{F4CBE2FE-8B0A-49AA-A40F-4E04C7DE0535}"/>
                    </a:ext>
                  </a:extLst>
                </p:cNvPr>
                <p:cNvPicPr/>
                <p:nvPr/>
              </p:nvPicPr>
              <p:blipFill>
                <a:blip r:embed="rId309"/>
                <a:stretch>
                  <a:fillRect/>
                </a:stretch>
              </p:blipFill>
              <p:spPr>
                <a:xfrm>
                  <a:off x="10151981" y="4468718"/>
                  <a:ext cx="24840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0">
              <p14:nvContentPartPr>
                <p14:cNvPr id="190" name="Ink 189">
                  <a:extLst>
                    <a:ext uri="{FF2B5EF4-FFF2-40B4-BE49-F238E27FC236}">
                      <a16:creationId xmlns:a16="http://schemas.microsoft.com/office/drawing/2014/main" id="{7C658E8A-6EB2-4F3C-9D06-F00F36FB7988}"/>
                    </a:ext>
                  </a:extLst>
                </p14:cNvPr>
                <p14:cNvContentPartPr/>
                <p14:nvPr/>
              </p14:nvContentPartPr>
              <p14:xfrm>
                <a:off x="10605941" y="4156238"/>
                <a:ext cx="195120" cy="348480"/>
              </p14:xfrm>
            </p:contentPart>
          </mc:Choice>
          <mc:Fallback>
            <p:pic>
              <p:nvPicPr>
                <p:cNvPr id="190" name="Ink 189">
                  <a:extLst>
                    <a:ext uri="{FF2B5EF4-FFF2-40B4-BE49-F238E27FC236}">
                      <a16:creationId xmlns:a16="http://schemas.microsoft.com/office/drawing/2014/main" id="{7C658E8A-6EB2-4F3C-9D06-F00F36FB7988}"/>
                    </a:ext>
                  </a:extLst>
                </p:cNvPr>
                <p:cNvPicPr/>
                <p:nvPr/>
              </p:nvPicPr>
              <p:blipFill>
                <a:blip r:embed="rId311"/>
                <a:stretch>
                  <a:fillRect/>
                </a:stretch>
              </p:blipFill>
              <p:spPr>
                <a:xfrm>
                  <a:off x="10596941" y="4147598"/>
                  <a:ext cx="212760" cy="36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2">
              <p14:nvContentPartPr>
                <p14:cNvPr id="191" name="Ink 190">
                  <a:extLst>
                    <a:ext uri="{FF2B5EF4-FFF2-40B4-BE49-F238E27FC236}">
                      <a16:creationId xmlns:a16="http://schemas.microsoft.com/office/drawing/2014/main" id="{453ECDD5-87A0-46FB-BC5C-AA61CC3735D6}"/>
                    </a:ext>
                  </a:extLst>
                </p14:cNvPr>
                <p14:cNvContentPartPr/>
                <p14:nvPr/>
              </p14:nvContentPartPr>
              <p14:xfrm>
                <a:off x="10800341" y="4155878"/>
                <a:ext cx="222480" cy="317520"/>
              </p14:xfrm>
            </p:contentPart>
          </mc:Choice>
          <mc:Fallback>
            <p:pic>
              <p:nvPicPr>
                <p:cNvPr id="191" name="Ink 190">
                  <a:extLst>
                    <a:ext uri="{FF2B5EF4-FFF2-40B4-BE49-F238E27FC236}">
                      <a16:creationId xmlns:a16="http://schemas.microsoft.com/office/drawing/2014/main" id="{453ECDD5-87A0-46FB-BC5C-AA61CC3735D6}"/>
                    </a:ext>
                  </a:extLst>
                </p:cNvPr>
                <p:cNvPicPr/>
                <p:nvPr/>
              </p:nvPicPr>
              <p:blipFill>
                <a:blip r:embed="rId313"/>
                <a:stretch>
                  <a:fillRect/>
                </a:stretch>
              </p:blipFill>
              <p:spPr>
                <a:xfrm>
                  <a:off x="10791701" y="4146878"/>
                  <a:ext cx="240120" cy="33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4">
              <p14:nvContentPartPr>
                <p14:cNvPr id="192" name="Ink 191">
                  <a:extLst>
                    <a:ext uri="{FF2B5EF4-FFF2-40B4-BE49-F238E27FC236}">
                      <a16:creationId xmlns:a16="http://schemas.microsoft.com/office/drawing/2014/main" id="{726E7F85-AE83-40DF-BFC6-4B88F745F292}"/>
                    </a:ext>
                  </a:extLst>
                </p14:cNvPr>
                <p14:cNvContentPartPr/>
                <p14:nvPr/>
              </p14:nvContentPartPr>
              <p14:xfrm>
                <a:off x="11011661" y="4179278"/>
                <a:ext cx="206640" cy="283680"/>
              </p14:xfrm>
            </p:contentPart>
          </mc:Choice>
          <mc:Fallback>
            <p:pic>
              <p:nvPicPr>
                <p:cNvPr id="192" name="Ink 191">
                  <a:extLst>
                    <a:ext uri="{FF2B5EF4-FFF2-40B4-BE49-F238E27FC236}">
                      <a16:creationId xmlns:a16="http://schemas.microsoft.com/office/drawing/2014/main" id="{726E7F85-AE83-40DF-BFC6-4B88F745F292}"/>
                    </a:ext>
                  </a:extLst>
                </p:cNvPr>
                <p:cNvPicPr/>
                <p:nvPr/>
              </p:nvPicPr>
              <p:blipFill>
                <a:blip r:embed="rId315"/>
                <a:stretch>
                  <a:fillRect/>
                </a:stretch>
              </p:blipFill>
              <p:spPr>
                <a:xfrm>
                  <a:off x="11002661" y="4170278"/>
                  <a:ext cx="224280" cy="30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6">
              <p14:nvContentPartPr>
                <p14:cNvPr id="194" name="Ink 193">
                  <a:extLst>
                    <a:ext uri="{FF2B5EF4-FFF2-40B4-BE49-F238E27FC236}">
                      <a16:creationId xmlns:a16="http://schemas.microsoft.com/office/drawing/2014/main" id="{AA07DD24-64E1-494C-B9EF-1E2344EB4478}"/>
                    </a:ext>
                  </a:extLst>
                </p14:cNvPr>
                <p14:cNvContentPartPr/>
                <p14:nvPr/>
              </p14:nvContentPartPr>
              <p14:xfrm>
                <a:off x="11094821" y="4187558"/>
                <a:ext cx="289800" cy="573480"/>
              </p14:xfrm>
            </p:contentPart>
          </mc:Choice>
          <mc:Fallback>
            <p:pic>
              <p:nvPicPr>
                <p:cNvPr id="194" name="Ink 193">
                  <a:extLst>
                    <a:ext uri="{FF2B5EF4-FFF2-40B4-BE49-F238E27FC236}">
                      <a16:creationId xmlns:a16="http://schemas.microsoft.com/office/drawing/2014/main" id="{AA07DD24-64E1-494C-B9EF-1E2344EB4478}"/>
                    </a:ext>
                  </a:extLst>
                </p:cNvPr>
                <p:cNvPicPr/>
                <p:nvPr/>
              </p:nvPicPr>
              <p:blipFill>
                <a:blip r:embed="rId317"/>
                <a:stretch>
                  <a:fillRect/>
                </a:stretch>
              </p:blipFill>
              <p:spPr>
                <a:xfrm>
                  <a:off x="11086181" y="4178918"/>
                  <a:ext cx="307440" cy="59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8">
              <p14:nvContentPartPr>
                <p14:cNvPr id="196" name="Ink 195">
                  <a:extLst>
                    <a:ext uri="{FF2B5EF4-FFF2-40B4-BE49-F238E27FC236}">
                      <a16:creationId xmlns:a16="http://schemas.microsoft.com/office/drawing/2014/main" id="{6B9F23C0-87D1-40DD-953E-1DE4B38D7A65}"/>
                    </a:ext>
                  </a:extLst>
                </p14:cNvPr>
                <p14:cNvContentPartPr/>
                <p14:nvPr/>
              </p14:nvContentPartPr>
              <p14:xfrm>
                <a:off x="11341061" y="4415438"/>
                <a:ext cx="630000" cy="345960"/>
              </p14:xfrm>
            </p:contentPart>
          </mc:Choice>
          <mc:Fallback>
            <p:pic>
              <p:nvPicPr>
                <p:cNvPr id="196" name="Ink 195">
                  <a:extLst>
                    <a:ext uri="{FF2B5EF4-FFF2-40B4-BE49-F238E27FC236}">
                      <a16:creationId xmlns:a16="http://schemas.microsoft.com/office/drawing/2014/main" id="{6B9F23C0-87D1-40DD-953E-1DE4B38D7A65}"/>
                    </a:ext>
                  </a:extLst>
                </p:cNvPr>
                <p:cNvPicPr/>
                <p:nvPr/>
              </p:nvPicPr>
              <p:blipFill>
                <a:blip r:embed="rId319"/>
                <a:stretch>
                  <a:fillRect/>
                </a:stretch>
              </p:blipFill>
              <p:spPr>
                <a:xfrm>
                  <a:off x="11332061" y="4406798"/>
                  <a:ext cx="647640" cy="36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0">
              <p14:nvContentPartPr>
                <p14:cNvPr id="197" name="Ink 196">
                  <a:extLst>
                    <a:ext uri="{FF2B5EF4-FFF2-40B4-BE49-F238E27FC236}">
                      <a16:creationId xmlns:a16="http://schemas.microsoft.com/office/drawing/2014/main" id="{1331E6BF-9513-42F1-86E3-C59395C0F58B}"/>
                    </a:ext>
                  </a:extLst>
                </p14:cNvPr>
                <p14:cNvContentPartPr/>
                <p14:nvPr/>
              </p14:nvContentPartPr>
              <p14:xfrm>
                <a:off x="11892941" y="4264238"/>
                <a:ext cx="167400" cy="14400"/>
              </p14:xfrm>
            </p:contentPart>
          </mc:Choice>
          <mc:Fallback>
            <p:pic>
              <p:nvPicPr>
                <p:cNvPr id="197" name="Ink 196">
                  <a:extLst>
                    <a:ext uri="{FF2B5EF4-FFF2-40B4-BE49-F238E27FC236}">
                      <a16:creationId xmlns:a16="http://schemas.microsoft.com/office/drawing/2014/main" id="{1331E6BF-9513-42F1-86E3-C59395C0F58B}"/>
                    </a:ext>
                  </a:extLst>
                </p:cNvPr>
                <p:cNvPicPr/>
                <p:nvPr/>
              </p:nvPicPr>
              <p:blipFill>
                <a:blip r:embed="rId321"/>
                <a:stretch>
                  <a:fillRect/>
                </a:stretch>
              </p:blipFill>
              <p:spPr>
                <a:xfrm>
                  <a:off x="11883941" y="4255238"/>
                  <a:ext cx="185040" cy="3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2">
              <p14:nvContentPartPr>
                <p14:cNvPr id="198" name="Ink 197">
                  <a:extLst>
                    <a:ext uri="{FF2B5EF4-FFF2-40B4-BE49-F238E27FC236}">
                      <a16:creationId xmlns:a16="http://schemas.microsoft.com/office/drawing/2014/main" id="{83942880-5EDB-48AC-90D6-9220EF3A5901}"/>
                    </a:ext>
                  </a:extLst>
                </p14:cNvPr>
                <p14:cNvContentPartPr/>
                <p14:nvPr/>
              </p14:nvContentPartPr>
              <p14:xfrm>
                <a:off x="12046301" y="4181798"/>
                <a:ext cx="61920" cy="211320"/>
              </p14:xfrm>
            </p:contentPart>
          </mc:Choice>
          <mc:Fallback>
            <p:pic>
              <p:nvPicPr>
                <p:cNvPr id="198" name="Ink 197">
                  <a:extLst>
                    <a:ext uri="{FF2B5EF4-FFF2-40B4-BE49-F238E27FC236}">
                      <a16:creationId xmlns:a16="http://schemas.microsoft.com/office/drawing/2014/main" id="{83942880-5EDB-48AC-90D6-9220EF3A5901}"/>
                    </a:ext>
                  </a:extLst>
                </p:cNvPr>
                <p:cNvPicPr/>
                <p:nvPr/>
              </p:nvPicPr>
              <p:blipFill>
                <a:blip r:embed="rId323"/>
                <a:stretch>
                  <a:fillRect/>
                </a:stretch>
              </p:blipFill>
              <p:spPr>
                <a:xfrm>
                  <a:off x="12037301" y="4173158"/>
                  <a:ext cx="79560" cy="2289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140561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E8EAC-26D0-427F-B204-FDA91D28E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O </a:t>
            </a:r>
            <a:r>
              <a:rPr lang="en-US" dirty="0" err="1"/>
              <a:t>liquido</a:t>
            </a:r>
            <a:r>
              <a:rPr lang="en-US" dirty="0"/>
              <a:t> </a:t>
            </a:r>
            <a:r>
              <a:rPr lang="en-US" dirty="0" err="1"/>
              <a:t>solido</a:t>
            </a:r>
            <a:endParaRPr lang="en-15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AEDC5D6-26B7-41A9-8F33-354F997F3644}"/>
                  </a:ext>
                </a:extLst>
              </p:cNvPr>
              <p:cNvSpPr txBox="1"/>
              <p:nvPr/>
            </p:nvSpPr>
            <p:spPr>
              <a:xfrm>
                <a:off x="1056371" y="1608278"/>
                <a:ext cx="6797671" cy="6987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atinLnBrk="1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ar-AE" sz="1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ar-AE" sz="1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sz="1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ar-AE" sz="1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∗+</m:t>
                      </m:r>
                      <m:f>
                        <m:fPr>
                          <m:ctrlPr>
                            <a:rPr lang="ar-AE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ar-AE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</m:e>
                            <m:sub>
                              <m:r>
                                <a:rPr lang="ar-AE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𝑓𝑢𝑠</m:t>
                              </m:r>
                            </m:sub>
                          </m:sSub>
                          <m:sSub>
                            <m:sSubPr>
                              <m:ctrlPr>
                                <a:rPr lang="ar-AE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ar-AE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r>
                            <a:rPr lang="ar-AE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ar-AE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ar-AE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</m:e>
                            <m:sub>
                              <m:r>
                                <a:rPr lang="ar-AE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𝑓𝑢𝑠</m:t>
                              </m:r>
                            </m:sub>
                          </m:sSub>
                          <m:sSub>
                            <m:sSubPr>
                              <m:ctrlPr>
                                <a:rPr lang="ar-AE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ar-AE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ar-AE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ar-AE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ar-AE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ar-AE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e>
                      </m:d>
                    </m:oMath>
                  </m:oMathPara>
                </a14:m>
                <a:endParaRPr lang="ar-AE" sz="18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AEDC5D6-26B7-41A9-8F33-354F997F36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371" y="1608278"/>
                <a:ext cx="6797671" cy="69871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150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69E5AE55-D5C2-4554-8D2B-2D3279B7B5C8}"/>
              </a:ext>
            </a:extLst>
          </p:cNvPr>
          <p:cNvSpPr txBox="1"/>
          <p:nvPr/>
        </p:nvSpPr>
        <p:spPr>
          <a:xfrm>
            <a:off x="943276" y="2926080"/>
            <a:ext cx="3108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Symbol" panose="05050102010706020507" pitchFamily="18" charset="2"/>
              </a:rPr>
              <a:t>D</a:t>
            </a:r>
            <a:r>
              <a:rPr lang="en-US" dirty="0" err="1"/>
              <a:t>fusHm</a:t>
            </a:r>
            <a:r>
              <a:rPr lang="en-US" dirty="0"/>
              <a:t>= 6008 Jmol-1</a:t>
            </a:r>
          </a:p>
          <a:p>
            <a:r>
              <a:rPr lang="en-US" dirty="0" err="1">
                <a:latin typeface="Symbol" panose="05050102010706020507" pitchFamily="18" charset="2"/>
              </a:rPr>
              <a:t>D</a:t>
            </a:r>
            <a:r>
              <a:rPr lang="en-US" dirty="0" err="1"/>
              <a:t>Vm</a:t>
            </a:r>
            <a:r>
              <a:rPr lang="en-US" dirty="0"/>
              <a:t>= 1.7 *10-6 m3 mol-1 </a:t>
            </a:r>
            <a:endParaRPr lang="en-150" dirty="0"/>
          </a:p>
        </p:txBody>
      </p:sp>
    </p:spTree>
    <p:extLst>
      <p:ext uri="{BB962C8B-B14F-4D97-AF65-F5344CB8AC3E}">
        <p14:creationId xmlns:p14="http://schemas.microsoft.com/office/powerpoint/2010/main" val="432706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182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Symbol</vt:lpstr>
      <vt:lpstr>Office Theme</vt:lpstr>
      <vt:lpstr>Esercizi potenziale chimico</vt:lpstr>
      <vt:lpstr>PowerPoint Presentation</vt:lpstr>
      <vt:lpstr>Effetto della pressione su potenziale chimico (fasi condensate)</vt:lpstr>
      <vt:lpstr>PowerPoint Presentation</vt:lpstr>
      <vt:lpstr>Dipendenza di m da T a p cost</vt:lpstr>
      <vt:lpstr>PowerPoint Presentation</vt:lpstr>
      <vt:lpstr>H2O liquido solido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Esercizi potenziale chimico</dc:title>
  <dc:creator>ASARO FIORETTA</dc:creator>
  <cp:lastModifiedBy>ASARO FIORETTA</cp:lastModifiedBy>
  <cp:revision>18</cp:revision>
  <dcterms:created xsi:type="dcterms:W3CDTF">2026-03-27T13:46:54Z</dcterms:created>
  <dcterms:modified xsi:type="dcterms:W3CDTF">2026-03-27T14:48:00Z</dcterms:modified>
</cp:coreProperties>
</file>