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3"/>
  </p:notesMasterIdLst>
  <p:sldIdLst>
    <p:sldId id="1133" r:id="rId2"/>
    <p:sldId id="423" r:id="rId3"/>
    <p:sldId id="422" r:id="rId4"/>
    <p:sldId id="1134" r:id="rId5"/>
    <p:sldId id="259" r:id="rId6"/>
    <p:sldId id="260" r:id="rId7"/>
    <p:sldId id="261" r:id="rId8"/>
    <p:sldId id="1092" r:id="rId9"/>
    <p:sldId id="1093" r:id="rId10"/>
    <p:sldId id="1094" r:id="rId11"/>
    <p:sldId id="1095" r:id="rId12"/>
    <p:sldId id="264" r:id="rId13"/>
    <p:sldId id="265" r:id="rId14"/>
    <p:sldId id="1119" r:id="rId15"/>
    <p:sldId id="1120" r:id="rId16"/>
    <p:sldId id="272" r:id="rId17"/>
    <p:sldId id="428" r:id="rId18"/>
    <p:sldId id="1137" r:id="rId19"/>
    <p:sldId id="1138" r:id="rId20"/>
    <p:sldId id="1136" r:id="rId21"/>
    <p:sldId id="499" r:id="rId22"/>
    <p:sldId id="437" r:id="rId23"/>
    <p:sldId id="439" r:id="rId24"/>
    <p:sldId id="440" r:id="rId25"/>
    <p:sldId id="441" r:id="rId26"/>
    <p:sldId id="443" r:id="rId27"/>
    <p:sldId id="444" r:id="rId28"/>
    <p:sldId id="445" r:id="rId29"/>
    <p:sldId id="446" r:id="rId30"/>
    <p:sldId id="447" r:id="rId31"/>
    <p:sldId id="424" r:id="rId32"/>
  </p:sldIdLst>
  <p:sldSz cx="12192000" cy="6858000"/>
  <p:notesSz cx="6858000" cy="9144000"/>
  <p:embeddedFontLst>
    <p:embeddedFont>
      <p:font typeface="Microsoft YaHei" panose="020B0503020204020204" pitchFamily="34" charset="-122"/>
      <p:regular r:id="rId34"/>
      <p:bold r:id="rId35"/>
    </p:embeddedFont>
    <p:embeddedFont>
      <p:font typeface="ＭＳ Ｐゴシック" panose="020B0600070205080204" pitchFamily="34" charset="-128"/>
      <p:regular r:id="rId36"/>
    </p:embeddedFont>
    <p:embeddedFont>
      <p:font typeface="Agency FB" panose="020B0503020202020204" pitchFamily="34" charset="0"/>
      <p:regular r:id="rId37"/>
      <p:bold r:id="rId38"/>
    </p:embeddedFont>
    <p:embeddedFont>
      <p:font typeface="Arial Nova" panose="020B050402020202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Inter" panose="020B0604020202020204" charset="0"/>
      <p:regular r:id="rId47"/>
      <p:bold r:id="rId48"/>
      <p:italic r:id="rId49"/>
      <p:boldItalic r:id="rId50"/>
    </p:embeddedFont>
    <p:embeddedFont>
      <p:font typeface="Lucida Sans" panose="020B0602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A4B1C-B00F-4C2A-B5AF-A55ABEA80012}" v="20" dt="2026-03-31T22:02:12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FFEC56FB-C4B4-4ECA-BBA1-40D40875A65C}"/>
    <pc:docChg chg="custSel addSld delSld modSld sldOrd">
      <pc:chgData name="TOMMASINI ALBERTO" userId="8c013d22-ceb2-4014-ae73-ac062752c54f" providerId="ADAL" clId="{FFEC56FB-C4B4-4ECA-BBA1-40D40875A65C}" dt="2026-03-31T22:06:31.537" v="327" actId="1076"/>
      <pc:docMkLst>
        <pc:docMk/>
      </pc:docMkLst>
      <pc:sldChg chg="delSp del mod">
        <pc:chgData name="TOMMASINI ALBERTO" userId="8c013d22-ceb2-4014-ae73-ac062752c54f" providerId="ADAL" clId="{FFEC56FB-C4B4-4ECA-BBA1-40D40875A65C}" dt="2026-03-31T19:11:20.756" v="52" actId="47"/>
        <pc:sldMkLst>
          <pc:docMk/>
          <pc:sldMk cId="0" sldId="256"/>
        </pc:sldMkLst>
        <pc:spChg chg="del">
          <ac:chgData name="TOMMASINI ALBERTO" userId="8c013d22-ceb2-4014-ae73-ac062752c54f" providerId="ADAL" clId="{FFEC56FB-C4B4-4ECA-BBA1-40D40875A65C}" dt="2026-03-31T19:10:08.832" v="44" actId="21"/>
          <ac:spMkLst>
            <pc:docMk/>
            <pc:sldMk cId="0" sldId="256"/>
            <ac:spMk id="10" creationId="{00000000-0000-0000-0000-000000000000}"/>
          </ac:spMkLst>
        </pc:spChg>
      </pc:sldChg>
      <pc:sldChg chg="del">
        <pc:chgData name="TOMMASINI ALBERTO" userId="8c013d22-ceb2-4014-ae73-ac062752c54f" providerId="ADAL" clId="{FFEC56FB-C4B4-4ECA-BBA1-40D40875A65C}" dt="2026-03-31T19:11:21.661" v="53" actId="47"/>
        <pc:sldMkLst>
          <pc:docMk/>
          <pc:sldMk cId="0" sldId="257"/>
        </pc:sldMkLst>
      </pc:sldChg>
      <pc:sldChg chg="add del">
        <pc:chgData name="TOMMASINI ALBERTO" userId="8c013d22-ceb2-4014-ae73-ac062752c54f" providerId="ADAL" clId="{FFEC56FB-C4B4-4ECA-BBA1-40D40875A65C}" dt="2026-03-31T21:40:32.963" v="271" actId="47"/>
        <pc:sldMkLst>
          <pc:docMk/>
          <pc:sldMk cId="0" sldId="258"/>
        </pc:sldMkLst>
      </pc:sldChg>
      <pc:sldChg chg="addSp delSp modSp mod">
        <pc:chgData name="TOMMASINI ALBERTO" userId="8c013d22-ceb2-4014-ae73-ac062752c54f" providerId="ADAL" clId="{FFEC56FB-C4B4-4ECA-BBA1-40D40875A65C}" dt="2026-03-31T19:23:10.560" v="135" actId="1076"/>
        <pc:sldMkLst>
          <pc:docMk/>
          <pc:sldMk cId="0" sldId="259"/>
        </pc:sldMkLst>
        <pc:spChg chg="del">
          <ac:chgData name="TOMMASINI ALBERTO" userId="8c013d22-ceb2-4014-ae73-ac062752c54f" providerId="ADAL" clId="{FFEC56FB-C4B4-4ECA-BBA1-40D40875A65C}" dt="2026-03-31T19:13:06.500" v="130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19:13:12.820" v="131" actId="47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3:10.560" v="135" actId="1076"/>
          <ac:spMkLst>
            <pc:docMk/>
            <pc:sldMk cId="0" sldId="259"/>
            <ac:spMk id="14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3:10.560" v="135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3:10.560" v="135" actId="107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3:10.560" v="135" actId="1076"/>
          <ac:spMkLst>
            <pc:docMk/>
            <pc:sldMk cId="0" sldId="259"/>
            <ac:spMk id="17" creationId="{00000000-0000-0000-0000-000000000000}"/>
          </ac:spMkLst>
        </pc:spChg>
        <pc:picChg chg="del">
          <ac:chgData name="TOMMASINI ALBERTO" userId="8c013d22-ceb2-4014-ae73-ac062752c54f" providerId="ADAL" clId="{FFEC56FB-C4B4-4ECA-BBA1-40D40875A65C}" dt="2026-03-31T19:12:59.156" v="128" actId="478"/>
          <ac:picMkLst>
            <pc:docMk/>
            <pc:sldMk cId="0" sldId="259"/>
            <ac:picMk id="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12:55.476" v="127" actId="478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19:23:10.560" v="135" actId="1076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19:23:10.560" v="135" actId="1076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19:23:10.560" v="135" actId="1076"/>
          <ac:picMkLst>
            <pc:docMk/>
            <pc:sldMk cId="0" sldId="259"/>
            <ac:picMk id="9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19:23:10.560" v="135" actId="1076"/>
          <ac:picMkLst>
            <pc:docMk/>
            <pc:sldMk cId="0" sldId="259"/>
            <ac:picMk id="10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19:23:10.560" v="135" actId="1076"/>
          <ac:picMkLst>
            <pc:docMk/>
            <pc:sldMk cId="0" sldId="259"/>
            <ac:picMk id="11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19:23:10.560" v="135" actId="1076"/>
          <ac:picMkLst>
            <pc:docMk/>
            <pc:sldMk cId="0" sldId="259"/>
            <ac:picMk id="1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12:50.494" v="126" actId="478"/>
          <ac:picMkLst>
            <pc:docMk/>
            <pc:sldMk cId="0" sldId="259"/>
            <ac:picMk id="19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13:03.883" v="129" actId="478"/>
          <ac:picMkLst>
            <pc:docMk/>
            <pc:sldMk cId="0" sldId="259"/>
            <ac:picMk id="20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3:06.215" v="134" actId="478"/>
          <ac:picMkLst>
            <pc:docMk/>
            <pc:sldMk cId="0" sldId="259"/>
            <ac:picMk id="21" creationId="{00000000-0000-0000-0000-000000000000}"/>
          </ac:picMkLst>
        </pc:picChg>
        <pc:picChg chg="add mod">
          <ac:chgData name="TOMMASINI ALBERTO" userId="8c013d22-ceb2-4014-ae73-ac062752c54f" providerId="ADAL" clId="{FFEC56FB-C4B4-4ECA-BBA1-40D40875A65C}" dt="2026-03-31T19:23:01.102" v="133" actId="1076"/>
          <ac:picMkLst>
            <pc:docMk/>
            <pc:sldMk cId="0" sldId="259"/>
            <ac:picMk id="23" creationId="{BC515054-7694-11C5-7CD0-7E43D48A9747}"/>
          </ac:picMkLst>
        </pc:picChg>
      </pc:sldChg>
      <pc:sldChg chg="delSp mod">
        <pc:chgData name="TOMMASINI ALBERTO" userId="8c013d22-ceb2-4014-ae73-ac062752c54f" providerId="ADAL" clId="{FFEC56FB-C4B4-4ECA-BBA1-40D40875A65C}" dt="2026-03-31T19:24:53.196" v="144" actId="478"/>
        <pc:sldMkLst>
          <pc:docMk/>
          <pc:sldMk cId="0" sldId="260"/>
        </pc:sldMkLst>
        <pc:spChg chg="del">
          <ac:chgData name="TOMMASINI ALBERTO" userId="8c013d22-ceb2-4014-ae73-ac062752c54f" providerId="ADAL" clId="{FFEC56FB-C4B4-4ECA-BBA1-40D40875A65C}" dt="2026-03-31T19:24:16.938" v="140" actId="478"/>
          <ac:spMkLst>
            <pc:docMk/>
            <pc:sldMk cId="0" sldId="260"/>
            <ac:spMk id="7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19:24:44.878" v="142" actId="478"/>
          <ac:spMkLst>
            <pc:docMk/>
            <pc:sldMk cId="0" sldId="260"/>
            <ac:spMk id="11" creationId="{00000000-0000-0000-0000-000000000000}"/>
          </ac:spMkLst>
        </pc:spChg>
        <pc:picChg chg="del">
          <ac:chgData name="TOMMASINI ALBERTO" userId="8c013d22-ceb2-4014-ae73-ac062752c54f" providerId="ADAL" clId="{FFEC56FB-C4B4-4ECA-BBA1-40D40875A65C}" dt="2026-03-31T19:24:13.656" v="138" actId="478"/>
          <ac:picMkLst>
            <pc:docMk/>
            <pc:sldMk cId="0" sldId="260"/>
            <ac:picMk id="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4:12.384" v="137" actId="478"/>
          <ac:picMkLst>
            <pc:docMk/>
            <pc:sldMk cId="0" sldId="260"/>
            <ac:picMk id="3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4:14.873" v="139" actId="478"/>
          <ac:picMkLst>
            <pc:docMk/>
            <pc:sldMk cId="0" sldId="260"/>
            <ac:picMk id="4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4:41.716" v="141" actId="478"/>
          <ac:picMkLst>
            <pc:docMk/>
            <pc:sldMk cId="0" sldId="260"/>
            <ac:picMk id="5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4:10.641" v="136" actId="478"/>
          <ac:picMkLst>
            <pc:docMk/>
            <pc:sldMk cId="0" sldId="260"/>
            <ac:picMk id="6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4:53.196" v="144" actId="478"/>
          <ac:picMkLst>
            <pc:docMk/>
            <pc:sldMk cId="0" sldId="260"/>
            <ac:picMk id="9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4:46.790" v="143" actId="478"/>
          <ac:picMkLst>
            <pc:docMk/>
            <pc:sldMk cId="0" sldId="260"/>
            <ac:picMk id="10" creationId="{00000000-0000-0000-0000-000000000000}"/>
          </ac:picMkLst>
        </pc:picChg>
      </pc:sldChg>
      <pc:sldChg chg="delSp modSp mod">
        <pc:chgData name="TOMMASINI ALBERTO" userId="8c013d22-ceb2-4014-ae73-ac062752c54f" providerId="ADAL" clId="{FFEC56FB-C4B4-4ECA-BBA1-40D40875A65C}" dt="2026-03-31T19:25:56.493" v="168" actId="1035"/>
        <pc:sldMkLst>
          <pc:docMk/>
          <pc:sldMk cId="0" sldId="261"/>
        </pc:sldMkLst>
        <pc:spChg chg="mod">
          <ac:chgData name="TOMMASINI ALBERTO" userId="8c013d22-ceb2-4014-ae73-ac062752c54f" providerId="ADAL" clId="{FFEC56FB-C4B4-4ECA-BBA1-40D40875A65C}" dt="2026-03-31T19:25:52.030" v="151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16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17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18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19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20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21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23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24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25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19:25:56.493" v="168" actId="1035"/>
          <ac:spMkLst>
            <pc:docMk/>
            <pc:sldMk cId="0" sldId="261"/>
            <ac:spMk id="27" creationId="{00000000-0000-0000-0000-000000000000}"/>
          </ac:spMkLst>
        </pc:spChg>
        <pc:picChg chg="del">
          <ac:chgData name="TOMMASINI ALBERTO" userId="8c013d22-ceb2-4014-ae73-ac062752c54f" providerId="ADAL" clId="{FFEC56FB-C4B4-4ECA-BBA1-40D40875A65C}" dt="2026-03-31T19:25:37.901" v="148" actId="478"/>
          <ac:picMkLst>
            <pc:docMk/>
            <pc:sldMk cId="0" sldId="261"/>
            <ac:picMk id="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25:38.886" v="149" actId="478"/>
          <ac:picMkLst>
            <pc:docMk/>
            <pc:sldMk cId="0" sldId="261"/>
            <ac:picMk id="28" creationId="{00000000-0000-0000-0000-000000000000}"/>
          </ac:picMkLst>
        </pc:picChg>
      </pc:sldChg>
      <pc:sldChg chg="delSp del mod ord">
        <pc:chgData name="TOMMASINI ALBERTO" userId="8c013d22-ceb2-4014-ae73-ac062752c54f" providerId="ADAL" clId="{FFEC56FB-C4B4-4ECA-BBA1-40D40875A65C}" dt="2026-03-31T19:32:47.797" v="181" actId="47"/>
        <pc:sldMkLst>
          <pc:docMk/>
          <pc:sldMk cId="0" sldId="262"/>
        </pc:sldMkLst>
        <pc:picChg chg="del">
          <ac:chgData name="TOMMASINI ALBERTO" userId="8c013d22-ceb2-4014-ae73-ac062752c54f" providerId="ADAL" clId="{FFEC56FB-C4B4-4ECA-BBA1-40D40875A65C}" dt="2026-03-31T19:30:23.109" v="169" actId="478"/>
          <ac:picMkLst>
            <pc:docMk/>
            <pc:sldMk cId="0" sldId="262"/>
            <ac:picMk id="18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30:26.442" v="170" actId="478"/>
          <ac:picMkLst>
            <pc:docMk/>
            <pc:sldMk cId="0" sldId="262"/>
            <ac:picMk id="19" creationId="{00000000-0000-0000-0000-000000000000}"/>
          </ac:picMkLst>
        </pc:picChg>
      </pc:sldChg>
      <pc:sldChg chg="del">
        <pc:chgData name="TOMMASINI ALBERTO" userId="8c013d22-ceb2-4014-ae73-ac062752c54f" providerId="ADAL" clId="{FFEC56FB-C4B4-4ECA-BBA1-40D40875A65C}" dt="2026-03-31T19:33:27.503" v="184" actId="47"/>
        <pc:sldMkLst>
          <pc:docMk/>
          <pc:sldMk cId="0" sldId="263"/>
        </pc:sldMkLst>
      </pc:sldChg>
      <pc:sldChg chg="delSp mod">
        <pc:chgData name="TOMMASINI ALBERTO" userId="8c013d22-ceb2-4014-ae73-ac062752c54f" providerId="ADAL" clId="{FFEC56FB-C4B4-4ECA-BBA1-40D40875A65C}" dt="2026-03-31T19:36:12.818" v="187" actId="478"/>
        <pc:sldMkLst>
          <pc:docMk/>
          <pc:sldMk cId="0" sldId="264"/>
        </pc:sldMkLst>
        <pc:spChg chg="del">
          <ac:chgData name="TOMMASINI ALBERTO" userId="8c013d22-ceb2-4014-ae73-ac062752c54f" providerId="ADAL" clId="{FFEC56FB-C4B4-4ECA-BBA1-40D40875A65C}" dt="2026-03-31T19:36:06.987" v="185" actId="478"/>
          <ac:spMkLst>
            <pc:docMk/>
            <pc:sldMk cId="0" sldId="264"/>
            <ac:spMk id="10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19:36:11.460" v="186" actId="478"/>
          <ac:spMkLst>
            <pc:docMk/>
            <pc:sldMk cId="0" sldId="264"/>
            <ac:spMk id="12" creationId="{00000000-0000-0000-0000-000000000000}"/>
          </ac:spMkLst>
        </pc:spChg>
        <pc:picChg chg="del">
          <ac:chgData name="TOMMASINI ALBERTO" userId="8c013d22-ceb2-4014-ae73-ac062752c54f" providerId="ADAL" clId="{FFEC56FB-C4B4-4ECA-BBA1-40D40875A65C}" dt="2026-03-31T19:36:12.818" v="187" actId="478"/>
          <ac:picMkLst>
            <pc:docMk/>
            <pc:sldMk cId="0" sldId="264"/>
            <ac:picMk id="11" creationId="{00000000-0000-0000-0000-000000000000}"/>
          </ac:picMkLst>
        </pc:picChg>
      </pc:sldChg>
      <pc:sldChg chg="modSp mod">
        <pc:chgData name="TOMMASINI ALBERTO" userId="8c013d22-ceb2-4014-ae73-ac062752c54f" providerId="ADAL" clId="{FFEC56FB-C4B4-4ECA-BBA1-40D40875A65C}" dt="2026-03-31T19:36:53.889" v="188" actId="207"/>
        <pc:sldMkLst>
          <pc:docMk/>
          <pc:sldMk cId="0" sldId="265"/>
        </pc:sldMkLst>
        <pc:spChg chg="mod">
          <ac:chgData name="TOMMASINI ALBERTO" userId="8c013d22-ceb2-4014-ae73-ac062752c54f" providerId="ADAL" clId="{FFEC56FB-C4B4-4ECA-BBA1-40D40875A65C}" dt="2026-03-31T19:36:53.889" v="188" actId="207"/>
          <ac:spMkLst>
            <pc:docMk/>
            <pc:sldMk cId="0" sldId="265"/>
            <ac:spMk id="4" creationId="{00000000-0000-0000-0000-000000000000}"/>
          </ac:spMkLst>
        </pc:spChg>
      </pc:sldChg>
      <pc:sldChg chg="del">
        <pc:chgData name="TOMMASINI ALBERTO" userId="8c013d22-ceb2-4014-ae73-ac062752c54f" providerId="ADAL" clId="{FFEC56FB-C4B4-4ECA-BBA1-40D40875A65C}" dt="2026-03-31T19:37:48.088" v="189" actId="47"/>
        <pc:sldMkLst>
          <pc:docMk/>
          <pc:sldMk cId="0" sldId="266"/>
        </pc:sldMkLst>
      </pc:sldChg>
      <pc:sldChg chg="delSp modSp del mod">
        <pc:chgData name="TOMMASINI ALBERTO" userId="8c013d22-ceb2-4014-ae73-ac062752c54f" providerId="ADAL" clId="{FFEC56FB-C4B4-4ECA-BBA1-40D40875A65C}" dt="2026-03-31T19:46:03.710" v="198" actId="47"/>
        <pc:sldMkLst>
          <pc:docMk/>
          <pc:sldMk cId="0" sldId="267"/>
        </pc:sldMkLst>
        <pc:spChg chg="mod">
          <ac:chgData name="TOMMASINI ALBERTO" userId="8c013d22-ceb2-4014-ae73-ac062752c54f" providerId="ADAL" clId="{FFEC56FB-C4B4-4ECA-BBA1-40D40875A65C}" dt="2026-03-31T19:38:09.735" v="194" actId="207"/>
          <ac:spMkLst>
            <pc:docMk/>
            <pc:sldMk cId="0" sldId="267"/>
            <ac:spMk id="4" creationId="{00000000-0000-0000-0000-000000000000}"/>
          </ac:spMkLst>
        </pc:spChg>
        <pc:picChg chg="del">
          <ac:chgData name="TOMMASINI ALBERTO" userId="8c013d22-ceb2-4014-ae73-ac062752c54f" providerId="ADAL" clId="{FFEC56FB-C4B4-4ECA-BBA1-40D40875A65C}" dt="2026-03-31T19:38:05.753" v="192" actId="478"/>
          <ac:picMkLst>
            <pc:docMk/>
            <pc:sldMk cId="0" sldId="267"/>
            <ac:picMk id="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38:03.951" v="191" actId="478"/>
          <ac:picMkLst>
            <pc:docMk/>
            <pc:sldMk cId="0" sldId="267"/>
            <ac:picMk id="3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37:53.451" v="190" actId="478"/>
          <ac:picMkLst>
            <pc:docMk/>
            <pc:sldMk cId="0" sldId="267"/>
            <ac:picMk id="23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19:38:06.692" v="193" actId="478"/>
          <ac:picMkLst>
            <pc:docMk/>
            <pc:sldMk cId="0" sldId="267"/>
            <ac:picMk id="24" creationId="{00000000-0000-0000-0000-000000000000}"/>
          </ac:picMkLst>
        </pc:picChg>
      </pc:sldChg>
      <pc:sldChg chg="delSp del mod">
        <pc:chgData name="TOMMASINI ALBERTO" userId="8c013d22-ceb2-4014-ae73-ac062752c54f" providerId="ADAL" clId="{FFEC56FB-C4B4-4ECA-BBA1-40D40875A65C}" dt="2026-03-31T19:46:31.570" v="200" actId="47"/>
        <pc:sldMkLst>
          <pc:docMk/>
          <pc:sldMk cId="0" sldId="268"/>
        </pc:sldMkLst>
        <pc:spChg chg="del">
          <ac:chgData name="TOMMASINI ALBERTO" userId="8c013d22-ceb2-4014-ae73-ac062752c54f" providerId="ADAL" clId="{FFEC56FB-C4B4-4ECA-BBA1-40D40875A65C}" dt="2026-03-31T19:46:25.777" v="199" actId="478"/>
          <ac:spMkLst>
            <pc:docMk/>
            <pc:sldMk cId="0" sldId="268"/>
            <ac:spMk id="5" creationId="{00000000-0000-0000-0000-000000000000}"/>
          </ac:spMkLst>
        </pc:spChg>
      </pc:sldChg>
      <pc:sldChg chg="del">
        <pc:chgData name="TOMMASINI ALBERTO" userId="8c013d22-ceb2-4014-ae73-ac062752c54f" providerId="ADAL" clId="{FFEC56FB-C4B4-4ECA-BBA1-40D40875A65C}" dt="2026-03-31T19:46:37.280" v="201" actId="47"/>
        <pc:sldMkLst>
          <pc:docMk/>
          <pc:sldMk cId="0" sldId="269"/>
        </pc:sldMkLst>
      </pc:sldChg>
      <pc:sldChg chg="del">
        <pc:chgData name="TOMMASINI ALBERTO" userId="8c013d22-ceb2-4014-ae73-ac062752c54f" providerId="ADAL" clId="{FFEC56FB-C4B4-4ECA-BBA1-40D40875A65C}" dt="2026-03-31T19:46:43.151" v="202" actId="47"/>
        <pc:sldMkLst>
          <pc:docMk/>
          <pc:sldMk cId="0" sldId="270"/>
        </pc:sldMkLst>
      </pc:sldChg>
      <pc:sldChg chg="del">
        <pc:chgData name="TOMMASINI ALBERTO" userId="8c013d22-ceb2-4014-ae73-ac062752c54f" providerId="ADAL" clId="{FFEC56FB-C4B4-4ECA-BBA1-40D40875A65C}" dt="2026-03-31T19:46:52.351" v="203" actId="47"/>
        <pc:sldMkLst>
          <pc:docMk/>
          <pc:sldMk cId="0" sldId="271"/>
        </pc:sldMkLst>
      </pc:sldChg>
      <pc:sldChg chg="del">
        <pc:chgData name="TOMMASINI ALBERTO" userId="8c013d22-ceb2-4014-ae73-ac062752c54f" providerId="ADAL" clId="{FFEC56FB-C4B4-4ECA-BBA1-40D40875A65C}" dt="2026-03-31T19:47:10.398" v="204" actId="47"/>
        <pc:sldMkLst>
          <pc:docMk/>
          <pc:sldMk cId="0" sldId="273"/>
        </pc:sldMkLst>
      </pc:sldChg>
      <pc:sldChg chg="del">
        <pc:chgData name="TOMMASINI ALBERTO" userId="8c013d22-ceb2-4014-ae73-ac062752c54f" providerId="ADAL" clId="{FFEC56FB-C4B4-4ECA-BBA1-40D40875A65C}" dt="2026-03-31T19:47:14.773" v="205" actId="47"/>
        <pc:sldMkLst>
          <pc:docMk/>
          <pc:sldMk cId="0" sldId="274"/>
        </pc:sldMkLst>
      </pc:sldChg>
      <pc:sldChg chg="del">
        <pc:chgData name="TOMMASINI ALBERTO" userId="8c013d22-ceb2-4014-ae73-ac062752c54f" providerId="ADAL" clId="{FFEC56FB-C4B4-4ECA-BBA1-40D40875A65C}" dt="2026-03-31T19:47:20.477" v="206" actId="47"/>
        <pc:sldMkLst>
          <pc:docMk/>
          <pc:sldMk cId="0" sldId="275"/>
        </pc:sldMkLst>
      </pc:sldChg>
      <pc:sldChg chg="add del">
        <pc:chgData name="TOMMASINI ALBERTO" userId="8c013d22-ceb2-4014-ae73-ac062752c54f" providerId="ADAL" clId="{FFEC56FB-C4B4-4ECA-BBA1-40D40875A65C}" dt="2026-03-31T19:25:13.913" v="145" actId="2696"/>
        <pc:sldMkLst>
          <pc:docMk/>
          <pc:sldMk cId="0" sldId="422"/>
        </pc:sldMkLst>
      </pc:sldChg>
      <pc:sldChg chg="modSp add">
        <pc:chgData name="TOMMASINI ALBERTO" userId="8c013d22-ceb2-4014-ae73-ac062752c54f" providerId="ADAL" clId="{FFEC56FB-C4B4-4ECA-BBA1-40D40875A65C}" dt="2026-03-31T19:49:57.555" v="239" actId="113"/>
        <pc:sldMkLst>
          <pc:docMk/>
          <pc:sldMk cId="2760427795" sldId="422"/>
        </pc:sldMkLst>
        <pc:spChg chg="mod">
          <ac:chgData name="TOMMASINI ALBERTO" userId="8c013d22-ceb2-4014-ae73-ac062752c54f" providerId="ADAL" clId="{FFEC56FB-C4B4-4ECA-BBA1-40D40875A65C}" dt="2026-03-31T19:49:57.555" v="239" actId="113"/>
          <ac:spMkLst>
            <pc:docMk/>
            <pc:sldMk cId="2760427795" sldId="422"/>
            <ac:spMk id="5127" creationId="{046CC2A1-178E-D60F-F88E-20CA4AC1EB13}"/>
          </ac:spMkLst>
        </pc:spChg>
        <pc:spChg chg="mod">
          <ac:chgData name="TOMMASINI ALBERTO" userId="8c013d22-ceb2-4014-ae73-ac062752c54f" providerId="ADAL" clId="{FFEC56FB-C4B4-4ECA-BBA1-40D40875A65C}" dt="2026-03-31T19:25:29.546" v="147" actId="113"/>
          <ac:spMkLst>
            <pc:docMk/>
            <pc:sldMk cId="2760427795" sldId="422"/>
            <ac:spMk id="5128" creationId="{7A90121B-F3F6-BD09-FCB1-568CCF026D1A}"/>
          </ac:spMkLst>
        </pc:spChg>
      </pc:sldChg>
      <pc:sldChg chg="add del">
        <pc:chgData name="TOMMASINI ALBERTO" userId="8c013d22-ceb2-4014-ae73-ac062752c54f" providerId="ADAL" clId="{FFEC56FB-C4B4-4ECA-BBA1-40D40875A65C}" dt="2026-03-31T19:49:42.210" v="237" actId="2696"/>
        <pc:sldMkLst>
          <pc:docMk/>
          <pc:sldMk cId="0" sldId="423"/>
        </pc:sldMkLst>
      </pc:sldChg>
      <pc:sldChg chg="add">
        <pc:chgData name="TOMMASINI ALBERTO" userId="8c013d22-ceb2-4014-ae73-ac062752c54f" providerId="ADAL" clId="{FFEC56FB-C4B4-4ECA-BBA1-40D40875A65C}" dt="2026-03-31T19:49:48.922" v="238"/>
        <pc:sldMkLst>
          <pc:docMk/>
          <pc:sldMk cId="3166256260" sldId="423"/>
        </pc:sldMkLst>
      </pc:sldChg>
      <pc:sldChg chg="modSp add mod ord">
        <pc:chgData name="TOMMASINI ALBERTO" userId="8c013d22-ceb2-4014-ae73-ac062752c54f" providerId="ADAL" clId="{FFEC56FB-C4B4-4ECA-BBA1-40D40875A65C}" dt="2026-03-31T19:52:09.764" v="259"/>
        <pc:sldMkLst>
          <pc:docMk/>
          <pc:sldMk cId="0" sldId="424"/>
        </pc:sldMkLst>
        <pc:spChg chg="mod">
          <ac:chgData name="TOMMASINI ALBERTO" userId="8c013d22-ceb2-4014-ae73-ac062752c54f" providerId="ADAL" clId="{FFEC56FB-C4B4-4ECA-BBA1-40D40875A65C}" dt="2026-03-31T19:06:55.878" v="1" actId="27636"/>
          <ac:spMkLst>
            <pc:docMk/>
            <pc:sldMk cId="0" sldId="424"/>
            <ac:spMk id="3" creationId="{DB8C977F-AB17-9A4D-8BFE-703CF3F6C23F}"/>
          </ac:spMkLst>
        </pc:spChg>
      </pc:sldChg>
      <pc:sldChg chg="add">
        <pc:chgData name="TOMMASINI ALBERTO" userId="8c013d22-ceb2-4014-ae73-ac062752c54f" providerId="ADAL" clId="{FFEC56FB-C4B4-4ECA-BBA1-40D40875A65C}" dt="2026-03-31T19:06:55.665" v="0"/>
        <pc:sldMkLst>
          <pc:docMk/>
          <pc:sldMk cId="0" sldId="428"/>
        </pc:sldMkLst>
      </pc:sldChg>
      <pc:sldChg chg="modSp add del">
        <pc:chgData name="TOMMASINI ALBERTO" userId="8c013d22-ceb2-4014-ae73-ac062752c54f" providerId="ADAL" clId="{FFEC56FB-C4B4-4ECA-BBA1-40D40875A65C}" dt="2026-03-31T19:50:23.659" v="241" actId="2696"/>
        <pc:sldMkLst>
          <pc:docMk/>
          <pc:sldMk cId="0" sldId="433"/>
        </pc:sldMkLst>
        <pc:spChg chg="mod">
          <ac:chgData name="TOMMASINI ALBERTO" userId="8c013d22-ceb2-4014-ae73-ac062752c54f" providerId="ADAL" clId="{FFEC56FB-C4B4-4ECA-BBA1-40D40875A65C}" dt="2026-03-31T19:50:20.872" v="240" actId="255"/>
          <ac:spMkLst>
            <pc:docMk/>
            <pc:sldMk cId="0" sldId="433"/>
            <ac:spMk id="3" creationId="{880F7F93-066C-C743-BB96-D089E8FAA3D3}"/>
          </ac:spMkLst>
        </pc:spChg>
      </pc:sldChg>
      <pc:sldChg chg="delSp modSp add del mod">
        <pc:chgData name="TOMMASINI ALBERTO" userId="8c013d22-ceb2-4014-ae73-ac062752c54f" providerId="ADAL" clId="{FFEC56FB-C4B4-4ECA-BBA1-40D40875A65C}" dt="2026-03-31T19:51:39.929" v="257" actId="47"/>
        <pc:sldMkLst>
          <pc:docMk/>
          <pc:sldMk cId="3625267979" sldId="433"/>
        </pc:sldMkLst>
        <pc:spChg chg="mod">
          <ac:chgData name="TOMMASINI ALBERTO" userId="8c013d22-ceb2-4014-ae73-ac062752c54f" providerId="ADAL" clId="{FFEC56FB-C4B4-4ECA-BBA1-40D40875A65C}" dt="2026-03-31T19:51:05.347" v="247" actId="21"/>
          <ac:spMkLst>
            <pc:docMk/>
            <pc:sldMk cId="3625267979" sldId="433"/>
            <ac:spMk id="3" creationId="{880F7F93-066C-C743-BB96-D089E8FAA3D3}"/>
          </ac:spMkLst>
        </pc:spChg>
        <pc:spChg chg="del">
          <ac:chgData name="TOMMASINI ALBERTO" userId="8c013d22-ceb2-4014-ae73-ac062752c54f" providerId="ADAL" clId="{FFEC56FB-C4B4-4ECA-BBA1-40D40875A65C}" dt="2026-03-31T19:50:37.196" v="243" actId="21"/>
          <ac:spMkLst>
            <pc:docMk/>
            <pc:sldMk cId="3625267979" sldId="433"/>
            <ac:spMk id="5" creationId="{495D5B49-DBD7-8D04-59B0-006263652D76}"/>
          </ac:spMkLst>
        </pc:spChg>
      </pc:sldChg>
      <pc:sldChg chg="modSp add mod">
        <pc:chgData name="TOMMASINI ALBERTO" userId="8c013d22-ceb2-4014-ae73-ac062752c54f" providerId="ADAL" clId="{FFEC56FB-C4B4-4ECA-BBA1-40D40875A65C}" dt="2026-03-31T19:06:55.907" v="2" actId="27636"/>
        <pc:sldMkLst>
          <pc:docMk/>
          <pc:sldMk cId="0" sldId="437"/>
        </pc:sldMkLst>
        <pc:spChg chg="mod">
          <ac:chgData name="TOMMASINI ALBERTO" userId="8c013d22-ceb2-4014-ae73-ac062752c54f" providerId="ADAL" clId="{FFEC56FB-C4B4-4ECA-BBA1-40D40875A65C}" dt="2026-03-31T19:06:55.907" v="2" actId="27636"/>
          <ac:spMkLst>
            <pc:docMk/>
            <pc:sldMk cId="0" sldId="437"/>
            <ac:spMk id="57347" creationId="{E60839D0-0FB0-A964-76A1-292E92C23FD8}"/>
          </ac:spMkLst>
        </pc:spChg>
      </pc:sldChg>
      <pc:sldChg chg="add">
        <pc:chgData name="TOMMASINI ALBERTO" userId="8c013d22-ceb2-4014-ae73-ac062752c54f" providerId="ADAL" clId="{FFEC56FB-C4B4-4ECA-BBA1-40D40875A65C}" dt="2026-03-31T19:06:55.665" v="0"/>
        <pc:sldMkLst>
          <pc:docMk/>
          <pc:sldMk cId="0" sldId="439"/>
        </pc:sldMkLst>
      </pc:sldChg>
      <pc:sldChg chg="add">
        <pc:chgData name="TOMMASINI ALBERTO" userId="8c013d22-ceb2-4014-ae73-ac062752c54f" providerId="ADAL" clId="{FFEC56FB-C4B4-4ECA-BBA1-40D40875A65C}" dt="2026-03-31T19:06:55.665" v="0"/>
        <pc:sldMkLst>
          <pc:docMk/>
          <pc:sldMk cId="0" sldId="440"/>
        </pc:sldMkLst>
      </pc:sldChg>
      <pc:sldChg chg="add">
        <pc:chgData name="TOMMASINI ALBERTO" userId="8c013d22-ceb2-4014-ae73-ac062752c54f" providerId="ADAL" clId="{FFEC56FB-C4B4-4ECA-BBA1-40D40875A65C}" dt="2026-03-31T19:06:55.665" v="0"/>
        <pc:sldMkLst>
          <pc:docMk/>
          <pc:sldMk cId="0" sldId="441"/>
        </pc:sldMkLst>
      </pc:sldChg>
      <pc:sldChg chg="add">
        <pc:chgData name="TOMMASINI ALBERTO" userId="8c013d22-ceb2-4014-ae73-ac062752c54f" providerId="ADAL" clId="{FFEC56FB-C4B4-4ECA-BBA1-40D40875A65C}" dt="2026-03-31T19:06:55.665" v="0"/>
        <pc:sldMkLst>
          <pc:docMk/>
          <pc:sldMk cId="0" sldId="443"/>
        </pc:sldMkLst>
      </pc:sldChg>
      <pc:sldChg chg="add">
        <pc:chgData name="TOMMASINI ALBERTO" userId="8c013d22-ceb2-4014-ae73-ac062752c54f" providerId="ADAL" clId="{FFEC56FB-C4B4-4ECA-BBA1-40D40875A65C}" dt="2026-03-31T19:06:55.665" v="0"/>
        <pc:sldMkLst>
          <pc:docMk/>
          <pc:sldMk cId="0" sldId="444"/>
        </pc:sldMkLst>
      </pc:sldChg>
      <pc:sldChg chg="modSp add mod">
        <pc:chgData name="TOMMASINI ALBERTO" userId="8c013d22-ceb2-4014-ae73-ac062752c54f" providerId="ADAL" clId="{FFEC56FB-C4B4-4ECA-BBA1-40D40875A65C}" dt="2026-03-31T19:06:55.947" v="3" actId="27636"/>
        <pc:sldMkLst>
          <pc:docMk/>
          <pc:sldMk cId="0" sldId="445"/>
        </pc:sldMkLst>
        <pc:spChg chg="mod">
          <ac:chgData name="TOMMASINI ALBERTO" userId="8c013d22-ceb2-4014-ae73-ac062752c54f" providerId="ADAL" clId="{FFEC56FB-C4B4-4ECA-BBA1-40D40875A65C}" dt="2026-03-31T19:06:55.947" v="3" actId="27636"/>
          <ac:spMkLst>
            <pc:docMk/>
            <pc:sldMk cId="0" sldId="445"/>
            <ac:spMk id="63491" creationId="{E5BAC513-7F10-6809-7B47-3B4D3AD167B6}"/>
          </ac:spMkLst>
        </pc:spChg>
      </pc:sldChg>
      <pc:sldChg chg="modSp add mod">
        <pc:chgData name="TOMMASINI ALBERTO" userId="8c013d22-ceb2-4014-ae73-ac062752c54f" providerId="ADAL" clId="{FFEC56FB-C4B4-4ECA-BBA1-40D40875A65C}" dt="2026-03-31T19:06:55.961" v="4" actId="27636"/>
        <pc:sldMkLst>
          <pc:docMk/>
          <pc:sldMk cId="0" sldId="446"/>
        </pc:sldMkLst>
        <pc:spChg chg="mod">
          <ac:chgData name="TOMMASINI ALBERTO" userId="8c013d22-ceb2-4014-ae73-ac062752c54f" providerId="ADAL" clId="{FFEC56FB-C4B4-4ECA-BBA1-40D40875A65C}" dt="2026-03-31T19:06:55.961" v="4" actId="27636"/>
          <ac:spMkLst>
            <pc:docMk/>
            <pc:sldMk cId="0" sldId="446"/>
            <ac:spMk id="4" creationId="{4B01CF94-4A2A-144C-9E28-3D45AB4A6057}"/>
          </ac:spMkLst>
        </pc:spChg>
      </pc:sldChg>
      <pc:sldChg chg="modSp add">
        <pc:chgData name="TOMMASINI ALBERTO" userId="8c013d22-ceb2-4014-ae73-ac062752c54f" providerId="ADAL" clId="{FFEC56FB-C4B4-4ECA-BBA1-40D40875A65C}" dt="2026-03-31T19:58:58.935" v="262" actId="14100"/>
        <pc:sldMkLst>
          <pc:docMk/>
          <pc:sldMk cId="0" sldId="447"/>
        </pc:sldMkLst>
        <pc:picChg chg="mod">
          <ac:chgData name="TOMMASINI ALBERTO" userId="8c013d22-ceb2-4014-ae73-ac062752c54f" providerId="ADAL" clId="{FFEC56FB-C4B4-4ECA-BBA1-40D40875A65C}" dt="2026-03-31T19:58:58.935" v="262" actId="14100"/>
          <ac:picMkLst>
            <pc:docMk/>
            <pc:sldMk cId="0" sldId="447"/>
            <ac:picMk id="4" creationId="{4C4498D9-994C-D10D-AD41-108602FDA69A}"/>
          </ac:picMkLst>
        </pc:picChg>
      </pc:sldChg>
      <pc:sldChg chg="add ord">
        <pc:chgData name="TOMMASINI ALBERTO" userId="8c013d22-ceb2-4014-ae73-ac062752c54f" providerId="ADAL" clId="{FFEC56FB-C4B4-4ECA-BBA1-40D40875A65C}" dt="2026-03-31T21:39:29.453" v="269"/>
        <pc:sldMkLst>
          <pc:docMk/>
          <pc:sldMk cId="126186592" sldId="499"/>
        </pc:sldMkLst>
      </pc:sldChg>
      <pc:sldChg chg="add del">
        <pc:chgData name="TOMMASINI ALBERTO" userId="8c013d22-ceb2-4014-ae73-ac062752c54f" providerId="ADAL" clId="{FFEC56FB-C4B4-4ECA-BBA1-40D40875A65C}" dt="2026-03-31T19:49:36.050" v="236" actId="47"/>
        <pc:sldMkLst>
          <pc:docMk/>
          <pc:sldMk cId="3042582968" sldId="500"/>
        </pc:sldMkLst>
      </pc:sldChg>
      <pc:sldChg chg="add del">
        <pc:chgData name="TOMMASINI ALBERTO" userId="8c013d22-ceb2-4014-ae73-ac062752c54f" providerId="ADAL" clId="{FFEC56FB-C4B4-4ECA-BBA1-40D40875A65C}" dt="2026-03-31T19:31:41.765" v="171" actId="2696"/>
        <pc:sldMkLst>
          <pc:docMk/>
          <pc:sldMk cId="1347835329" sldId="1092"/>
        </pc:sldMkLst>
      </pc:sldChg>
      <pc:sldChg chg="add ord">
        <pc:chgData name="TOMMASINI ALBERTO" userId="8c013d22-ceb2-4014-ae73-ac062752c54f" providerId="ADAL" clId="{FFEC56FB-C4B4-4ECA-BBA1-40D40875A65C}" dt="2026-03-31T19:32:03.796" v="174"/>
        <pc:sldMkLst>
          <pc:docMk/>
          <pc:sldMk cId="2626251991" sldId="1092"/>
        </pc:sldMkLst>
      </pc:sldChg>
      <pc:sldChg chg="add del">
        <pc:chgData name="TOMMASINI ALBERTO" userId="8c013d22-ceb2-4014-ae73-ac062752c54f" providerId="ADAL" clId="{FFEC56FB-C4B4-4ECA-BBA1-40D40875A65C}" dt="2026-03-31T19:31:41.765" v="171" actId="2696"/>
        <pc:sldMkLst>
          <pc:docMk/>
          <pc:sldMk cId="594414951" sldId="1093"/>
        </pc:sldMkLst>
      </pc:sldChg>
      <pc:sldChg chg="add ord">
        <pc:chgData name="TOMMASINI ALBERTO" userId="8c013d22-ceb2-4014-ae73-ac062752c54f" providerId="ADAL" clId="{FFEC56FB-C4B4-4ECA-BBA1-40D40875A65C}" dt="2026-03-31T19:32:45.630" v="180"/>
        <pc:sldMkLst>
          <pc:docMk/>
          <pc:sldMk cId="1812807592" sldId="1093"/>
        </pc:sldMkLst>
      </pc:sldChg>
      <pc:sldChg chg="add del">
        <pc:chgData name="TOMMASINI ALBERTO" userId="8c013d22-ceb2-4014-ae73-ac062752c54f" providerId="ADAL" clId="{FFEC56FB-C4B4-4ECA-BBA1-40D40875A65C}" dt="2026-03-31T19:31:41.765" v="171" actId="2696"/>
        <pc:sldMkLst>
          <pc:docMk/>
          <pc:sldMk cId="989920058" sldId="1094"/>
        </pc:sldMkLst>
      </pc:sldChg>
      <pc:sldChg chg="addSp modSp add mod">
        <pc:chgData name="TOMMASINI ALBERTO" userId="8c013d22-ceb2-4014-ae73-ac062752c54f" providerId="ADAL" clId="{FFEC56FB-C4B4-4ECA-BBA1-40D40875A65C}" dt="2026-03-31T19:33:18.828" v="183" actId="1076"/>
        <pc:sldMkLst>
          <pc:docMk/>
          <pc:sldMk cId="1261144668" sldId="1094"/>
        </pc:sldMkLst>
        <pc:spChg chg="add mod">
          <ac:chgData name="TOMMASINI ALBERTO" userId="8c013d22-ceb2-4014-ae73-ac062752c54f" providerId="ADAL" clId="{FFEC56FB-C4B4-4ECA-BBA1-40D40875A65C}" dt="2026-03-31T19:33:18.828" v="183" actId="1076"/>
          <ac:spMkLst>
            <pc:docMk/>
            <pc:sldMk cId="1261144668" sldId="1094"/>
            <ac:spMk id="2" creationId="{8914C008-2FD2-260A-8E5C-5546F20372EA}"/>
          </ac:spMkLst>
        </pc:spChg>
      </pc:sldChg>
      <pc:sldChg chg="add">
        <pc:chgData name="TOMMASINI ALBERTO" userId="8c013d22-ceb2-4014-ae73-ac062752c54f" providerId="ADAL" clId="{FFEC56FB-C4B4-4ECA-BBA1-40D40875A65C}" dt="2026-03-31T19:31:51.709" v="172"/>
        <pc:sldMkLst>
          <pc:docMk/>
          <pc:sldMk cId="1792135261" sldId="1095"/>
        </pc:sldMkLst>
      </pc:sldChg>
      <pc:sldChg chg="add del">
        <pc:chgData name="TOMMASINI ALBERTO" userId="8c013d22-ceb2-4014-ae73-ac062752c54f" providerId="ADAL" clId="{FFEC56FB-C4B4-4ECA-BBA1-40D40875A65C}" dt="2026-03-31T19:31:41.765" v="171" actId="2696"/>
        <pc:sldMkLst>
          <pc:docMk/>
          <pc:sldMk cId="4105723496" sldId="1095"/>
        </pc:sldMkLst>
      </pc:sldChg>
      <pc:sldChg chg="addSp modSp add mod">
        <pc:chgData name="TOMMASINI ALBERTO" userId="8c013d22-ceb2-4014-ae73-ac062752c54f" providerId="ADAL" clId="{FFEC56FB-C4B4-4ECA-BBA1-40D40875A65C}" dt="2026-03-31T19:49:03.110" v="235" actId="207"/>
        <pc:sldMkLst>
          <pc:docMk/>
          <pc:sldMk cId="2763636877" sldId="1119"/>
        </pc:sldMkLst>
        <pc:spChg chg="mod">
          <ac:chgData name="TOMMASINI ALBERTO" userId="8c013d22-ceb2-4014-ae73-ac062752c54f" providerId="ADAL" clId="{FFEC56FB-C4B4-4ECA-BBA1-40D40875A65C}" dt="2026-03-31T19:48:26.780" v="208" actId="1076"/>
          <ac:spMkLst>
            <pc:docMk/>
            <pc:sldMk cId="2763636877" sldId="1119"/>
            <ac:spMk id="2" creationId="{AFEBAE5A-1BFB-436A-AF78-2648CC0831CC}"/>
          </ac:spMkLst>
        </pc:spChg>
        <pc:spChg chg="add mod">
          <ac:chgData name="TOMMASINI ALBERTO" userId="8c013d22-ceb2-4014-ae73-ac062752c54f" providerId="ADAL" clId="{FFEC56FB-C4B4-4ECA-BBA1-40D40875A65C}" dt="2026-03-31T19:49:03.110" v="235" actId="207"/>
          <ac:spMkLst>
            <pc:docMk/>
            <pc:sldMk cId="2763636877" sldId="1119"/>
            <ac:spMk id="3" creationId="{C3901B45-A379-11C3-23DC-4EADBFC02A41}"/>
          </ac:spMkLst>
        </pc:spChg>
        <pc:spChg chg="mod">
          <ac:chgData name="TOMMASINI ALBERTO" userId="8c013d22-ceb2-4014-ae73-ac062752c54f" providerId="ADAL" clId="{FFEC56FB-C4B4-4ECA-BBA1-40D40875A65C}" dt="2026-03-31T19:48:26.780" v="208" actId="1076"/>
          <ac:spMkLst>
            <pc:docMk/>
            <pc:sldMk cId="2763636877" sldId="1119"/>
            <ac:spMk id="7" creationId="{215B4DAF-30FB-401E-B4C0-9566B0A6D0E9}"/>
          </ac:spMkLst>
        </pc:spChg>
        <pc:spChg chg="mod">
          <ac:chgData name="TOMMASINI ALBERTO" userId="8c013d22-ceb2-4014-ae73-ac062752c54f" providerId="ADAL" clId="{FFEC56FB-C4B4-4ECA-BBA1-40D40875A65C}" dt="2026-03-31T19:48:26.780" v="208" actId="1076"/>
          <ac:spMkLst>
            <pc:docMk/>
            <pc:sldMk cId="2763636877" sldId="1119"/>
            <ac:spMk id="8" creationId="{45E324BE-3B81-4CD9-867B-130BFCC44B82}"/>
          </ac:spMkLst>
        </pc:spChg>
        <pc:spChg chg="mod">
          <ac:chgData name="TOMMASINI ALBERTO" userId="8c013d22-ceb2-4014-ae73-ac062752c54f" providerId="ADAL" clId="{FFEC56FB-C4B4-4ECA-BBA1-40D40875A65C}" dt="2026-03-31T19:48:26.780" v="208" actId="1076"/>
          <ac:spMkLst>
            <pc:docMk/>
            <pc:sldMk cId="2763636877" sldId="1119"/>
            <ac:spMk id="10" creationId="{5E784453-5CA9-494F-A017-32D109D0D771}"/>
          </ac:spMkLst>
        </pc:spChg>
        <pc:spChg chg="mod">
          <ac:chgData name="TOMMASINI ALBERTO" userId="8c013d22-ceb2-4014-ae73-ac062752c54f" providerId="ADAL" clId="{FFEC56FB-C4B4-4ECA-BBA1-40D40875A65C}" dt="2026-03-31T19:48:26.780" v="208" actId="1076"/>
          <ac:spMkLst>
            <pc:docMk/>
            <pc:sldMk cId="2763636877" sldId="1119"/>
            <ac:spMk id="12" creationId="{A69C0C9F-7538-4C7D-95A6-F748BBCEA987}"/>
          </ac:spMkLst>
        </pc:spChg>
        <pc:picChg chg="mod">
          <ac:chgData name="TOMMASINI ALBERTO" userId="8c013d22-ceb2-4014-ae73-ac062752c54f" providerId="ADAL" clId="{FFEC56FB-C4B4-4ECA-BBA1-40D40875A65C}" dt="2026-03-31T19:40:45.156" v="197" actId="1076"/>
          <ac:picMkLst>
            <pc:docMk/>
            <pc:sldMk cId="2763636877" sldId="1119"/>
            <ac:picMk id="9" creationId="{D1537182-648A-4DA6-9B8E-8F89834B20DC}"/>
          </ac:picMkLst>
        </pc:picChg>
      </pc:sldChg>
      <pc:sldChg chg="add del">
        <pc:chgData name="TOMMASINI ALBERTO" userId="8c013d22-ceb2-4014-ae73-ac062752c54f" providerId="ADAL" clId="{FFEC56FB-C4B4-4ECA-BBA1-40D40875A65C}" dt="2026-03-31T19:40:31.592" v="195" actId="2696"/>
        <pc:sldMkLst>
          <pc:docMk/>
          <pc:sldMk cId="2947538534" sldId="1119"/>
        </pc:sldMkLst>
      </pc:sldChg>
      <pc:sldChg chg="add">
        <pc:chgData name="TOMMASINI ALBERTO" userId="8c013d22-ceb2-4014-ae73-ac062752c54f" providerId="ADAL" clId="{FFEC56FB-C4B4-4ECA-BBA1-40D40875A65C}" dt="2026-03-31T19:40:39.992" v="196"/>
        <pc:sldMkLst>
          <pc:docMk/>
          <pc:sldMk cId="1484836834" sldId="1120"/>
        </pc:sldMkLst>
      </pc:sldChg>
      <pc:sldChg chg="add del">
        <pc:chgData name="TOMMASINI ALBERTO" userId="8c013d22-ceb2-4014-ae73-ac062752c54f" providerId="ADAL" clId="{FFEC56FB-C4B4-4ECA-BBA1-40D40875A65C}" dt="2026-03-31T19:40:31.592" v="195" actId="2696"/>
        <pc:sldMkLst>
          <pc:docMk/>
          <pc:sldMk cId="2507721946" sldId="1120"/>
        </pc:sldMkLst>
      </pc:sldChg>
      <pc:sldChg chg="add del">
        <pc:chgData name="TOMMASINI ALBERTO" userId="8c013d22-ceb2-4014-ae73-ac062752c54f" providerId="ADAL" clId="{FFEC56FB-C4B4-4ECA-BBA1-40D40875A65C}" dt="2026-03-31T21:39:05.906" v="264" actId="47"/>
        <pc:sldMkLst>
          <pc:docMk/>
          <pc:sldMk cId="3071767347" sldId="1129"/>
        </pc:sldMkLst>
      </pc:sldChg>
      <pc:sldChg chg="add">
        <pc:chgData name="TOMMASINI ALBERTO" userId="8c013d22-ceb2-4014-ae73-ac062752c54f" providerId="ADAL" clId="{FFEC56FB-C4B4-4ECA-BBA1-40D40875A65C}" dt="2026-03-31T19:07:20.748" v="5"/>
        <pc:sldMkLst>
          <pc:docMk/>
          <pc:sldMk cId="2966113721" sldId="1133"/>
        </pc:sldMkLst>
      </pc:sldChg>
      <pc:sldChg chg="addSp delSp modSp new mod">
        <pc:chgData name="TOMMASINI ALBERTO" userId="8c013d22-ceb2-4014-ae73-ac062752c54f" providerId="ADAL" clId="{FFEC56FB-C4B4-4ECA-BBA1-40D40875A65C}" dt="2026-03-31T19:51:36.015" v="256" actId="20577"/>
        <pc:sldMkLst>
          <pc:docMk/>
          <pc:sldMk cId="3542360186" sldId="1134"/>
        </pc:sldMkLst>
        <pc:spChg chg="add del mod">
          <ac:chgData name="TOMMASINI ALBERTO" userId="8c013d22-ceb2-4014-ae73-ac062752c54f" providerId="ADAL" clId="{FFEC56FB-C4B4-4ECA-BBA1-40D40875A65C}" dt="2026-03-31T19:50:45.591" v="246" actId="478"/>
          <ac:spMkLst>
            <pc:docMk/>
            <pc:sldMk cId="3542360186" sldId="1134"/>
            <ac:spMk id="2" creationId="{4AB5E6EE-50C3-907B-8ABB-4FA5030C4B72}"/>
          </ac:spMkLst>
        </pc:spChg>
        <pc:spChg chg="add mod">
          <ac:chgData name="TOMMASINI ALBERTO" userId="8c013d22-ceb2-4014-ae73-ac062752c54f" providerId="ADAL" clId="{FFEC56FB-C4B4-4ECA-BBA1-40D40875A65C}" dt="2026-03-31T19:51:21.782" v="252" actId="1076"/>
          <ac:spMkLst>
            <pc:docMk/>
            <pc:sldMk cId="3542360186" sldId="1134"/>
            <ac:spMk id="4" creationId="{5D21DB08-245A-52AB-A312-199ACA090123}"/>
          </ac:spMkLst>
        </pc:spChg>
        <pc:spChg chg="add mod">
          <ac:chgData name="TOMMASINI ALBERTO" userId="8c013d22-ceb2-4014-ae73-ac062752c54f" providerId="ADAL" clId="{FFEC56FB-C4B4-4ECA-BBA1-40D40875A65C}" dt="2026-03-31T19:50:42.343" v="245"/>
          <ac:spMkLst>
            <pc:docMk/>
            <pc:sldMk cId="3542360186" sldId="1134"/>
            <ac:spMk id="5" creationId="{495D5B49-DBD7-8D04-59B0-006263652D76}"/>
          </ac:spMkLst>
        </pc:spChg>
        <pc:spChg chg="add mod">
          <ac:chgData name="TOMMASINI ALBERTO" userId="8c013d22-ceb2-4014-ae73-ac062752c54f" providerId="ADAL" clId="{FFEC56FB-C4B4-4ECA-BBA1-40D40875A65C}" dt="2026-03-31T19:51:36.015" v="256" actId="20577"/>
          <ac:spMkLst>
            <pc:docMk/>
            <pc:sldMk cId="3542360186" sldId="1134"/>
            <ac:spMk id="10" creationId="{00000000-0000-0000-0000-000000000000}"/>
          </ac:spMkLst>
        </pc:spChg>
      </pc:sldChg>
      <pc:sldChg chg="new del">
        <pc:chgData name="TOMMASINI ALBERTO" userId="8c013d22-ceb2-4014-ae73-ac062752c54f" providerId="ADAL" clId="{FFEC56FB-C4B4-4ECA-BBA1-40D40875A65C}" dt="2026-03-31T21:39:20.180" v="265" actId="47"/>
        <pc:sldMkLst>
          <pc:docMk/>
          <pc:sldMk cId="307553645" sldId="1135"/>
        </pc:sldMkLst>
      </pc:sldChg>
      <pc:sldChg chg="addSp modSp new mod">
        <pc:chgData name="TOMMASINI ALBERTO" userId="8c013d22-ceb2-4014-ae73-ac062752c54f" providerId="ADAL" clId="{FFEC56FB-C4B4-4ECA-BBA1-40D40875A65C}" dt="2026-03-31T22:06:31.537" v="327" actId="1076"/>
        <pc:sldMkLst>
          <pc:docMk/>
          <pc:sldMk cId="153761417" sldId="1136"/>
        </pc:sldMkLst>
        <pc:spChg chg="add mod">
          <ac:chgData name="TOMMASINI ALBERTO" userId="8c013d22-ceb2-4014-ae73-ac062752c54f" providerId="ADAL" clId="{FFEC56FB-C4B4-4ECA-BBA1-40D40875A65C}" dt="2026-03-31T22:06:31.537" v="327" actId="1076"/>
          <ac:spMkLst>
            <pc:docMk/>
            <pc:sldMk cId="153761417" sldId="1136"/>
            <ac:spMk id="5" creationId="{A60317C7-97BC-A336-EB63-B112771F8DCA}"/>
          </ac:spMkLst>
        </pc:spChg>
        <pc:picChg chg="add mod">
          <ac:chgData name="TOMMASINI ALBERTO" userId="8c013d22-ceb2-4014-ae73-ac062752c54f" providerId="ADAL" clId="{FFEC56FB-C4B4-4ECA-BBA1-40D40875A65C}" dt="2026-03-31T22:04:44.700" v="324" actId="14100"/>
          <ac:picMkLst>
            <pc:docMk/>
            <pc:sldMk cId="153761417" sldId="1136"/>
            <ac:picMk id="3" creationId="{CEE8B026-7C57-56D5-09BA-9D374AB61514}"/>
          </ac:picMkLst>
        </pc:picChg>
      </pc:sldChg>
      <pc:sldChg chg="addSp delSp modSp add mod">
        <pc:chgData name="TOMMASINI ALBERTO" userId="8c013d22-ceb2-4014-ae73-ac062752c54f" providerId="ADAL" clId="{FFEC56FB-C4B4-4ECA-BBA1-40D40875A65C}" dt="2026-03-31T22:00:01.745" v="275" actId="14100"/>
        <pc:sldMkLst>
          <pc:docMk/>
          <pc:sldMk cId="0" sldId="1137"/>
        </pc:sldMkLst>
        <pc:picChg chg="del">
          <ac:chgData name="TOMMASINI ALBERTO" userId="8c013d22-ceb2-4014-ae73-ac062752c54f" providerId="ADAL" clId="{FFEC56FB-C4B4-4ECA-BBA1-40D40875A65C}" dt="2026-03-31T21:59:54.185" v="273" actId="478"/>
          <ac:picMkLst>
            <pc:docMk/>
            <pc:sldMk cId="0" sldId="1137"/>
            <ac:picMk id="16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1:40:26.539" v="270" actId="478"/>
          <ac:picMkLst>
            <pc:docMk/>
            <pc:sldMk cId="0" sldId="1137"/>
            <ac:picMk id="17" creationId="{00000000-0000-0000-0000-000000000000}"/>
          </ac:picMkLst>
        </pc:picChg>
        <pc:picChg chg="add mod">
          <ac:chgData name="TOMMASINI ALBERTO" userId="8c013d22-ceb2-4014-ae73-ac062752c54f" providerId="ADAL" clId="{FFEC56FB-C4B4-4ECA-BBA1-40D40875A65C}" dt="2026-03-31T22:00:01.745" v="275" actId="14100"/>
          <ac:picMkLst>
            <pc:docMk/>
            <pc:sldMk cId="0" sldId="1137"/>
            <ac:picMk id="19" creationId="{525D79F2-41D2-BB4B-2AEF-927EFA53929A}"/>
          </ac:picMkLst>
        </pc:picChg>
      </pc:sldChg>
      <pc:sldChg chg="addSp delSp modSp add mod">
        <pc:chgData name="TOMMASINI ALBERTO" userId="8c013d22-ceb2-4014-ae73-ac062752c54f" providerId="ADAL" clId="{FFEC56FB-C4B4-4ECA-BBA1-40D40875A65C}" dt="2026-03-31T22:02:30.695" v="318" actId="1076"/>
        <pc:sldMkLst>
          <pc:docMk/>
          <pc:sldMk cId="0" sldId="1138"/>
        </pc:sldMkLst>
        <pc:spChg chg="del">
          <ac:chgData name="TOMMASINI ALBERTO" userId="8c013d22-ceb2-4014-ae73-ac062752c54f" providerId="ADAL" clId="{FFEC56FB-C4B4-4ECA-BBA1-40D40875A65C}" dt="2026-03-31T22:00:13.982" v="276" actId="478"/>
          <ac:spMkLst>
            <pc:docMk/>
            <pc:sldMk cId="0" sldId="1138"/>
            <ac:spMk id="12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22:02:22.272" v="316" actId="1076"/>
          <ac:spMkLst>
            <pc:docMk/>
            <pc:sldMk cId="0" sldId="1138"/>
            <ac:spMk id="13" creationId="{00000000-0000-0000-0000-000000000000}"/>
          </ac:spMkLst>
        </pc:spChg>
        <pc:spChg chg="del mod">
          <ac:chgData name="TOMMASINI ALBERTO" userId="8c013d22-ceb2-4014-ae73-ac062752c54f" providerId="ADAL" clId="{FFEC56FB-C4B4-4ECA-BBA1-40D40875A65C}" dt="2026-03-31T22:01:18.791" v="309" actId="478"/>
          <ac:spMkLst>
            <pc:docMk/>
            <pc:sldMk cId="0" sldId="1138"/>
            <ac:spMk id="14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22:02:22.272" v="316" actId="1076"/>
          <ac:spMkLst>
            <pc:docMk/>
            <pc:sldMk cId="0" sldId="1138"/>
            <ac:spMk id="15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1:30.769" v="312" actId="478"/>
          <ac:spMkLst>
            <pc:docMk/>
            <pc:sldMk cId="0" sldId="1138"/>
            <ac:spMk id="16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1:27.266" v="311" actId="478"/>
          <ac:spMkLst>
            <pc:docMk/>
            <pc:sldMk cId="0" sldId="1138"/>
            <ac:spMk id="17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1:30.769" v="312" actId="478"/>
          <ac:spMkLst>
            <pc:docMk/>
            <pc:sldMk cId="0" sldId="1138"/>
            <ac:spMk id="18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1:30.769" v="312" actId="478"/>
          <ac:spMkLst>
            <pc:docMk/>
            <pc:sldMk cId="0" sldId="1138"/>
            <ac:spMk id="19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1:30.769" v="312" actId="478"/>
          <ac:spMkLst>
            <pc:docMk/>
            <pc:sldMk cId="0" sldId="1138"/>
            <ac:spMk id="20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1:30.769" v="312" actId="478"/>
          <ac:spMkLst>
            <pc:docMk/>
            <pc:sldMk cId="0" sldId="1138"/>
            <ac:spMk id="21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22:00:24.023" v="278" actId="1076"/>
          <ac:spMkLst>
            <pc:docMk/>
            <pc:sldMk cId="0" sldId="1138"/>
            <ac:spMk id="23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0:19.999" v="277" actId="478"/>
          <ac:spMkLst>
            <pc:docMk/>
            <pc:sldMk cId="0" sldId="1138"/>
            <ac:spMk id="24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22:02:26.434" v="317" actId="1076"/>
          <ac:spMkLst>
            <pc:docMk/>
            <pc:sldMk cId="0" sldId="1138"/>
            <ac:spMk id="27" creationId="{00000000-0000-0000-0000-000000000000}"/>
          </ac:spMkLst>
        </pc:spChg>
        <pc:spChg chg="del mod">
          <ac:chgData name="TOMMASINI ALBERTO" userId="8c013d22-ceb2-4014-ae73-ac062752c54f" providerId="ADAL" clId="{FFEC56FB-C4B4-4ECA-BBA1-40D40875A65C}" dt="2026-03-31T22:00:34.747" v="285" actId="478"/>
          <ac:spMkLst>
            <pc:docMk/>
            <pc:sldMk cId="0" sldId="1138"/>
            <ac:spMk id="28" creationId="{00000000-0000-0000-0000-000000000000}"/>
          </ac:spMkLst>
        </pc:spChg>
        <pc:spChg chg="mod">
          <ac:chgData name="TOMMASINI ALBERTO" userId="8c013d22-ceb2-4014-ae73-ac062752c54f" providerId="ADAL" clId="{FFEC56FB-C4B4-4ECA-BBA1-40D40875A65C}" dt="2026-03-31T22:02:30.695" v="318" actId="1076"/>
          <ac:spMkLst>
            <pc:docMk/>
            <pc:sldMk cId="0" sldId="1138"/>
            <ac:spMk id="31" creationId="{00000000-0000-0000-0000-000000000000}"/>
          </ac:spMkLst>
        </pc:spChg>
        <pc:spChg chg="del">
          <ac:chgData name="TOMMASINI ALBERTO" userId="8c013d22-ceb2-4014-ae73-ac062752c54f" providerId="ADAL" clId="{FFEC56FB-C4B4-4ECA-BBA1-40D40875A65C}" dt="2026-03-31T22:00:56.616" v="304" actId="478"/>
          <ac:spMkLst>
            <pc:docMk/>
            <pc:sldMk cId="0" sldId="1138"/>
            <ac:spMk id="32" creationId="{00000000-0000-0000-0000-000000000000}"/>
          </ac:spMkLst>
        </pc:spChg>
        <pc:spChg chg="add mod">
          <ac:chgData name="TOMMASINI ALBERTO" userId="8c013d22-ceb2-4014-ae73-ac062752c54f" providerId="ADAL" clId="{FFEC56FB-C4B4-4ECA-BBA1-40D40875A65C}" dt="2026-03-31T22:02:16.665" v="315" actId="1076"/>
          <ac:spMkLst>
            <pc:docMk/>
            <pc:sldMk cId="0" sldId="1138"/>
            <ac:spMk id="37" creationId="{D372211E-55C6-373D-E15E-92CDA6C50CEB}"/>
          </ac:spMkLst>
        </pc:spChg>
        <pc:graphicFrameChg chg="mod">
          <ac:chgData name="TOMMASINI ALBERTO" userId="8c013d22-ceb2-4014-ae73-ac062752c54f" providerId="ADAL" clId="{FFEC56FB-C4B4-4ECA-BBA1-40D40875A65C}" dt="2026-03-31T22:02:22.272" v="316" actId="1076"/>
          <ac:graphicFrameMkLst>
            <pc:docMk/>
            <pc:sldMk cId="0" sldId="1138"/>
            <ac:graphicFrameMk id="35" creationId="{00000000-0000-0000-0000-000000000000}"/>
          </ac:graphicFrameMkLst>
        </pc:graphicFrameChg>
        <pc:picChg chg="del">
          <ac:chgData name="TOMMASINI ALBERTO" userId="8c013d22-ceb2-4014-ae73-ac062752c54f" providerId="ADAL" clId="{FFEC56FB-C4B4-4ECA-BBA1-40D40875A65C}" dt="2026-03-31T22:00:37.888" v="287" actId="478"/>
          <ac:picMkLst>
            <pc:docMk/>
            <pc:sldMk cId="0" sldId="1138"/>
            <ac:picMk id="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27.628" v="281" actId="478"/>
          <ac:picMkLst>
            <pc:docMk/>
            <pc:sldMk cId="0" sldId="1138"/>
            <ac:picMk id="3" creationId="{00000000-0000-0000-0000-000000000000}"/>
          </ac:picMkLst>
        </pc:picChg>
        <pc:picChg chg="mod">
          <ac:chgData name="TOMMASINI ALBERTO" userId="8c013d22-ceb2-4014-ae73-ac062752c54f" providerId="ADAL" clId="{FFEC56FB-C4B4-4ECA-BBA1-40D40875A65C}" dt="2026-03-31T22:02:22.272" v="316" actId="1076"/>
          <ac:picMkLst>
            <pc:docMk/>
            <pc:sldMk cId="0" sldId="1138"/>
            <ac:picMk id="4" creationId="{00000000-0000-0000-0000-000000000000}"/>
          </ac:picMkLst>
        </pc:picChg>
        <pc:picChg chg="del mod">
          <ac:chgData name="TOMMASINI ALBERTO" userId="8c013d22-ceb2-4014-ae73-ac062752c54f" providerId="ADAL" clId="{FFEC56FB-C4B4-4ECA-BBA1-40D40875A65C}" dt="2026-03-31T22:01:14.809" v="308" actId="478"/>
          <ac:picMkLst>
            <pc:docMk/>
            <pc:sldMk cId="0" sldId="1138"/>
            <ac:picMk id="5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1:30.769" v="312" actId="478"/>
          <ac:picMkLst>
            <pc:docMk/>
            <pc:sldMk cId="0" sldId="1138"/>
            <ac:picMk id="6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1:22.792" v="310" actId="478"/>
          <ac:picMkLst>
            <pc:docMk/>
            <pc:sldMk cId="0" sldId="1138"/>
            <ac:picMk id="7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1:30.769" v="312" actId="478"/>
          <ac:picMkLst>
            <pc:docMk/>
            <pc:sldMk cId="0" sldId="1138"/>
            <ac:picMk id="8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1:30.769" v="312" actId="478"/>
          <ac:picMkLst>
            <pc:docMk/>
            <pc:sldMk cId="0" sldId="1138"/>
            <ac:picMk id="9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1:30.769" v="312" actId="478"/>
          <ac:picMkLst>
            <pc:docMk/>
            <pc:sldMk cId="0" sldId="1138"/>
            <ac:picMk id="10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1:30.769" v="312" actId="478"/>
          <ac:picMkLst>
            <pc:docMk/>
            <pc:sldMk cId="0" sldId="1138"/>
            <ac:picMk id="11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25.077" v="279" actId="478"/>
          <ac:picMkLst>
            <pc:docMk/>
            <pc:sldMk cId="0" sldId="1138"/>
            <ac:picMk id="22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26.919" v="280" actId="478"/>
          <ac:picMkLst>
            <pc:docMk/>
            <pc:sldMk cId="0" sldId="1138"/>
            <ac:picMk id="25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32.695" v="283" actId="478"/>
          <ac:picMkLst>
            <pc:docMk/>
            <pc:sldMk cId="0" sldId="1138"/>
            <ac:picMk id="26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36.888" v="286" actId="478"/>
          <ac:picMkLst>
            <pc:docMk/>
            <pc:sldMk cId="0" sldId="1138"/>
            <ac:picMk id="29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52.822" v="303" actId="478"/>
          <ac:picMkLst>
            <pc:docMk/>
            <pc:sldMk cId="0" sldId="1138"/>
            <ac:picMk id="30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57.704" v="305" actId="478"/>
          <ac:picMkLst>
            <pc:docMk/>
            <pc:sldMk cId="0" sldId="1138"/>
            <ac:picMk id="33" creationId="{00000000-0000-0000-0000-000000000000}"/>
          </ac:picMkLst>
        </pc:picChg>
        <pc:picChg chg="del">
          <ac:chgData name="TOMMASINI ALBERTO" userId="8c013d22-ceb2-4014-ae73-ac062752c54f" providerId="ADAL" clId="{FFEC56FB-C4B4-4ECA-BBA1-40D40875A65C}" dt="2026-03-31T22:00:58.502" v="306" actId="478"/>
          <ac:picMkLst>
            <pc:docMk/>
            <pc:sldMk cId="0" sldId="1138"/>
            <ac:picMk id="34" creationId="{00000000-0000-0000-0000-000000000000}"/>
          </ac:picMkLst>
        </pc:picChg>
      </pc:sldChg>
      <pc:sldChg chg="modSp add del mod">
        <pc:chgData name="TOMMASINI ALBERTO" userId="8c013d22-ceb2-4014-ae73-ac062752c54f" providerId="ADAL" clId="{FFEC56FB-C4B4-4ECA-BBA1-40D40875A65C}" dt="2026-03-31T22:02:38.221" v="319" actId="47"/>
        <pc:sldMkLst>
          <pc:docMk/>
          <pc:sldMk cId="0" sldId="1139"/>
        </pc:sldMkLst>
        <pc:spChg chg="mod">
          <ac:chgData name="TOMMASINI ALBERTO" userId="8c013d22-ceb2-4014-ae73-ac062752c54f" providerId="ADAL" clId="{FFEC56FB-C4B4-4ECA-BBA1-40D40875A65C}" dt="2026-03-31T22:02:05.845" v="313" actId="14100"/>
          <ac:spMkLst>
            <pc:docMk/>
            <pc:sldMk cId="0" sldId="1139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3B82F6"/>
              </a:solidFill>
              <a:ln w="254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CA-43A9-A7B6-91AE75B84CA0}"/>
              </c:ext>
            </c:extLst>
          </c:dPt>
          <c:dPt>
            <c:idx val="1"/>
            <c:bubble3D val="0"/>
            <c:spPr>
              <a:solidFill>
                <a:srgbClr val="2563EB"/>
              </a:solidFill>
              <a:ln w="254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CA-43A9-A7B6-91AE75B84CA0}"/>
              </c:ext>
            </c:extLst>
          </c:dPt>
          <c:dPt>
            <c:idx val="2"/>
            <c:bubble3D val="0"/>
            <c:spPr>
              <a:solidFill>
                <a:srgbClr val="06B6D4"/>
              </a:solidFill>
              <a:ln w="254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FCA-43A9-A7B6-91AE75B84CA0}"/>
              </c:ext>
            </c:extLst>
          </c:dPt>
          <c:dPt>
            <c:idx val="3"/>
            <c:bubble3D val="0"/>
            <c:spPr>
              <a:solidFill>
                <a:srgbClr val="8B5CF6"/>
              </a:solidFill>
              <a:ln w="254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FCA-43A9-A7B6-91AE75B84CA0}"/>
              </c:ext>
            </c:extLst>
          </c:dPt>
          <c:dPt>
            <c:idx val="4"/>
            <c:bubble3D val="0"/>
            <c:spPr>
              <a:solidFill>
                <a:srgbClr val="10B981"/>
              </a:solidFill>
              <a:ln w="254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FCA-43A9-A7B6-91AE75B84CA0}"/>
              </c:ext>
            </c:extLst>
          </c:dPt>
          <c:dPt>
            <c:idx val="5"/>
            <c:bubble3D val="0"/>
            <c:spPr>
              <a:solidFill>
                <a:srgbClr val="64748B"/>
              </a:solidFill>
              <a:ln w="254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FCA-43A9-A7B6-91AE75B84CA0}"/>
              </c:ext>
            </c:extLst>
          </c:dPt>
          <c:cat>
            <c:strRef>
              <c:f>Sheet1!$A$2:$A$7</c:f>
              <c:strCache>
                <c:ptCount val="6"/>
                <c:pt idx="0">
                  <c:v>MPS I</c:v>
                </c:pt>
                <c:pt idx="1">
                  <c:v>MPS II</c:v>
                </c:pt>
                <c:pt idx="2">
                  <c:v>MPS III</c:v>
                </c:pt>
                <c:pt idx="3">
                  <c:v>MPS IV</c:v>
                </c:pt>
                <c:pt idx="4">
                  <c:v>MPS VI</c:v>
                </c:pt>
                <c:pt idx="5">
                  <c:v>Altri (VII, IX, X)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CA-43A9-A7B6-91AE75B8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825">
              <a:solidFill>
                <a:srgbClr val="64748B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1-109D-4F8C-85A3-C5E2E7F46F19}"/>
              </c:ext>
            </c:extLst>
          </c:dPt>
          <c:dPt>
            <c:idx val="1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109D-4F8C-85A3-C5E2E7F46F19}"/>
              </c:ext>
            </c:extLst>
          </c:dPt>
          <c:dPt>
            <c:idx val="2"/>
            <c:bubble3D val="0"/>
            <c:spPr>
              <a:solidFill>
                <a:srgbClr val="1ABC9C"/>
              </a:solidFill>
            </c:spPr>
            <c:extLst>
              <c:ext xmlns:c16="http://schemas.microsoft.com/office/drawing/2014/chart" uri="{C3380CC4-5D6E-409C-BE32-E72D297353CC}">
                <c16:uniqueId val="{00000005-109D-4F8C-85A3-C5E2E7F46F19}"/>
              </c:ext>
            </c:extLst>
          </c:dPt>
          <c:dPt>
            <c:idx val="3"/>
            <c:bubble3D val="0"/>
            <c:spPr>
              <a:solidFill>
                <a:srgbClr val="95A5A6"/>
              </a:solidFill>
            </c:spPr>
            <c:extLst>
              <c:ext xmlns:c16="http://schemas.microsoft.com/office/drawing/2014/chart" uri="{C3380CC4-5D6E-409C-BE32-E72D297353CC}">
                <c16:uniqueId val="{00000007-109D-4F8C-85A3-C5E2E7F46F19}"/>
              </c:ext>
            </c:extLst>
          </c:dPt>
          <c:dPt>
            <c:idx val="4"/>
            <c:bubble3D val="0"/>
            <c:spPr>
              <a:solidFill>
                <a:srgbClr val="6C757D"/>
              </a:solidFill>
            </c:spPr>
            <c:extLst>
              <c:ext xmlns:c16="http://schemas.microsoft.com/office/drawing/2014/chart" uri="{C3380CC4-5D6E-409C-BE32-E72D297353CC}">
                <c16:uniqueId val="{00000009-109D-4F8C-85A3-C5E2E7F46F19}"/>
              </c:ext>
            </c:extLst>
          </c:dPt>
          <c:cat>
            <c:strRef>
              <c:f>Sheet1!$A$2:$A$6</c:f>
              <c:strCache>
                <c:ptCount val="5"/>
                <c:pt idx="0">
                  <c:v>Fegato</c:v>
                </c:pt>
                <c:pt idx="1">
                  <c:v>Muscoli</c:v>
                </c:pt>
                <c:pt idx="2">
                  <c:v>Reni</c:v>
                </c:pt>
                <c:pt idx="3">
                  <c:v>Cuore</c:v>
                </c:pt>
                <c:pt idx="4">
                  <c:v>Sistema Nervoso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15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9D-4F8C-85A3-C5E2E7F46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825">
              <a:solidFill>
                <a:srgbClr val="6C757D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2E3E-815A-4B82-A41A-97F2A7C30576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FDAB0-EBE7-4EB8-BF42-327A0A6E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60E03-6DBE-4B1B-93EA-D1B38ED2B1E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0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È UNA DELLE MALATTIE LISOSOMIALI + FREQ IN ASSOLUTO.</a:t>
            </a:r>
          </a:p>
          <a:p>
            <a:r>
              <a:rPr lang="it-IT" dirty="0"/>
              <a:t>Prevalenza </a:t>
            </a:r>
            <a:r>
              <a:rPr lang="it-IT" dirty="0" err="1"/>
              <a:t>Gaucher</a:t>
            </a:r>
            <a:r>
              <a:rPr lang="it-IT" dirty="0"/>
              <a:t>: 1/50.000 pop generale negli ebrei </a:t>
            </a:r>
            <a:r>
              <a:rPr lang="it-IT" dirty="0" err="1"/>
              <a:t>Ashkenazi</a:t>
            </a:r>
            <a:r>
              <a:rPr lang="it-IT" dirty="0"/>
              <a:t> è 1/850.</a:t>
            </a:r>
          </a:p>
          <a:p>
            <a:r>
              <a:rPr lang="it-IT" dirty="0"/>
              <a:t>Esordio è con la triade: citopenie, epatosplenomegalia e interessamento osseo.</a:t>
            </a:r>
          </a:p>
          <a:p>
            <a:r>
              <a:rPr lang="it-IT" dirty="0"/>
              <a:t>PRESENTAZIONE TIPICA GAUCHER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CITOPENIE: astenia da anemia, sanguinamenti da </a:t>
            </a:r>
            <a:r>
              <a:rPr lang="it-IT" dirty="0" err="1"/>
              <a:t>piatrinopenia</a:t>
            </a:r>
            <a:r>
              <a:rPr lang="it-IT" dirty="0"/>
              <a:t>(epistassi ed ematomi)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EPATOSPLENOMEGALIA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INTERESSAMENTO SCHELETRICO: dolore osseo(crisi ossea acuta con dolore flogosi e aumento indici di flogosi), </a:t>
            </a:r>
            <a:r>
              <a:rPr lang="it-IT" dirty="0" err="1"/>
              <a:t>osteopenia</a:t>
            </a:r>
            <a:r>
              <a:rPr lang="it-IT" dirty="0"/>
              <a:t>, fratture patologiche, lesioni litiche e necrosi </a:t>
            </a:r>
            <a:r>
              <a:rPr lang="it-IT" dirty="0" err="1"/>
              <a:t>avascolare</a:t>
            </a:r>
            <a:r>
              <a:rPr lang="it-IT" dirty="0"/>
              <a:t>(testa del femore).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INTERSTIZIOPATIA POLMONARE molto più raramente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Forma GD1: bambino non è ritardato generalmente cresce bene!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r>
              <a:rPr lang="it-IT" dirty="0"/>
              <a:t>GAUCHER DEVE ESSERE INCLUSO NELLA DIAGNOSI DIFFERENZIALE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PIATRINOPENIA o ANEMIA non spiegata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Epatosplenomegalia non spiegata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Dolore osseo non </a:t>
            </a:r>
            <a:r>
              <a:rPr lang="it-IT" dirty="0" err="1"/>
              <a:t>speigato</a:t>
            </a: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NEL 99% DEI CASI è LA GAUCHER DI TIPO 1 CHE è LA FORMA SENZA NEUROPATIA!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60E03-6DBE-4B1B-93EA-D1B38ED2B1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58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FACCIO LA DIAGNOSI?</a:t>
            </a:r>
          </a:p>
          <a:p>
            <a:r>
              <a:rPr lang="it-IT" dirty="0"/>
              <a:t>Ricorda che sono bambini </a:t>
            </a:r>
            <a:r>
              <a:rPr lang="it-IT" dirty="0" err="1"/>
              <a:t>cche</a:t>
            </a:r>
            <a:r>
              <a:rPr lang="it-IT" dirty="0"/>
              <a:t> finiscono a fare l’agoaspirato e la biopsia </a:t>
            </a:r>
            <a:r>
              <a:rPr lang="it-IT" dirty="0" err="1"/>
              <a:t>osteomidollare</a:t>
            </a:r>
            <a:r>
              <a:rPr lang="it-IT" dirty="0"/>
              <a:t> perché la DD principale è la leucemia!</a:t>
            </a:r>
          </a:p>
          <a:p>
            <a:r>
              <a:rPr lang="it-IT" dirty="0"/>
              <a:t>Diagnosi la faccio con sospetto clinico + Midollo dove trovo le cellula di </a:t>
            </a:r>
            <a:r>
              <a:rPr lang="it-IT" dirty="0" err="1"/>
              <a:t>gaucher</a:t>
            </a:r>
            <a:r>
              <a:rPr lang="it-IT" dirty="0"/>
              <a:t> che sono molto </a:t>
            </a:r>
            <a:r>
              <a:rPr lang="it-IT" dirty="0" err="1"/>
              <a:t>cartteristiche</a:t>
            </a:r>
            <a:r>
              <a:rPr lang="it-IT" dirty="0"/>
              <a:t> ma non patognomoniche. + conferma con ridotta attività dell’enzima su </a:t>
            </a:r>
            <a:r>
              <a:rPr lang="it-IT" dirty="0" err="1"/>
              <a:t>cells</a:t>
            </a:r>
            <a:r>
              <a:rPr lang="it-IT" dirty="0"/>
              <a:t> sangue + test genetico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60E03-6DBE-4B1B-93EA-D1B38ED2B1E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43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Facies con tratti grossolani, arcata sopraccigliare prominente, sella nasale appiattita con radice nasale allargata, collo corto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43C5-8878-400A-BBE7-683D00B9A83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9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primo sospetto era quindi quello di una LSD e +++ di una MUCOPLISACCARIDOSI… Però: Dosaggio dei GAG urinari è risultato negativo. Dosaggio dell’attività enzimatica degli enzimi deficitari delle MPS è risultato nella norma su </a:t>
            </a:r>
            <a:r>
              <a:rPr lang="it-IT" dirty="0" err="1"/>
              <a:t>fibrobalsti</a:t>
            </a:r>
            <a:r>
              <a:rPr lang="it-IT" dirty="0"/>
              <a:t> da biopsia cutanea. </a:t>
            </a:r>
            <a:r>
              <a:rPr lang="it-IT" b="1" dirty="0"/>
              <a:t>C’era però forte sospetto di malattia da accumulo lisosomiale per la caratteristica facies a tratti grossolani e per la presenza di anomalie scheletriche all’</a:t>
            </a:r>
            <a:r>
              <a:rPr lang="it-IT" b="1" dirty="0" err="1"/>
              <a:t>rx</a:t>
            </a:r>
            <a:r>
              <a:rPr lang="it-IT" b="1" dirty="0"/>
              <a:t> caratteristiche,</a:t>
            </a:r>
            <a:r>
              <a:rPr lang="it-IT" dirty="0"/>
              <a:t> così è stato fatto </a:t>
            </a:r>
            <a:r>
              <a:rPr lang="it-IT" b="1" dirty="0"/>
              <a:t>l’</a:t>
            </a:r>
            <a:r>
              <a:rPr lang="it-IT" b="1" dirty="0" err="1"/>
              <a:t>esoma</a:t>
            </a:r>
            <a:r>
              <a:rPr lang="it-IT" b="1" dirty="0"/>
              <a:t> per LSD </a:t>
            </a:r>
            <a:r>
              <a:rPr lang="it-IT" dirty="0"/>
              <a:t>che ha trovato la mutazione del gene che </a:t>
            </a:r>
            <a:r>
              <a:rPr lang="it-IT" dirty="0" err="1"/>
              <a:t>che</a:t>
            </a:r>
            <a:r>
              <a:rPr lang="it-IT" dirty="0"/>
              <a:t> codifica per l’enzima ALFA-MANNOSIDASI, deficitario nella ALFA-MANNOSIDOSI (che è una LSD da difetto di degradazione delle glicoproteine)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43C5-8878-400A-BBE7-683D00B9A83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8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28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1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4448C2-1616-44C0-B805-DC4E62C2015E}"/>
              </a:ext>
            </a:extLst>
          </p:cNvPr>
          <p:cNvSpPr txBox="1"/>
          <p:nvPr/>
        </p:nvSpPr>
        <p:spPr>
          <a:xfrm>
            <a:off x="293119" y="522304"/>
            <a:ext cx="3843337" cy="2308324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accent1"/>
                </a:solidFill>
                <a:latin typeface="Arial Nova" panose="020B0604020202020204" pitchFamily="34" charset="0"/>
              </a:rPr>
              <a:t>CITOPENIA</a:t>
            </a:r>
          </a:p>
          <a:p>
            <a:r>
              <a:rPr lang="it-IT" sz="2400" b="1" i="1" dirty="0">
                <a:solidFill>
                  <a:schemeClr val="accent1"/>
                </a:solidFill>
                <a:latin typeface="Arial Nova" panose="020B0604020202020204" pitchFamily="34" charset="0"/>
              </a:rPr>
              <a:t>+</a:t>
            </a:r>
          </a:p>
          <a:p>
            <a:r>
              <a:rPr lang="it-IT" sz="2400" b="1" i="1" dirty="0">
                <a:solidFill>
                  <a:schemeClr val="accent1"/>
                </a:solidFill>
                <a:latin typeface="Arial Nova" panose="020B0604020202020204" pitchFamily="34" charset="0"/>
              </a:rPr>
              <a:t>EPATOSPLENOMEGALIA</a:t>
            </a:r>
          </a:p>
          <a:p>
            <a:r>
              <a:rPr lang="it-IT" sz="2400" b="1" i="1" dirty="0">
                <a:solidFill>
                  <a:schemeClr val="accent1"/>
                </a:solidFill>
                <a:latin typeface="Arial Nova" panose="020B0604020202020204" pitchFamily="34" charset="0"/>
              </a:rPr>
              <a:t>+</a:t>
            </a:r>
          </a:p>
          <a:p>
            <a:r>
              <a:rPr lang="it-IT" sz="2400" b="1" i="1" dirty="0">
                <a:solidFill>
                  <a:schemeClr val="accent1"/>
                </a:solidFill>
                <a:latin typeface="Arial Nova" panose="020B0604020202020204" pitchFamily="34" charset="0"/>
              </a:rPr>
              <a:t>INTERESSAMENTO OSSEO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C8376FC5-6563-44D8-A6AE-5873672E7457}"/>
              </a:ext>
            </a:extLst>
          </p:cNvPr>
          <p:cNvSpPr/>
          <p:nvPr/>
        </p:nvSpPr>
        <p:spPr>
          <a:xfrm>
            <a:off x="4658207" y="1204989"/>
            <a:ext cx="921322" cy="814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190BD1-AC22-44CF-9389-07C3B26DA105}"/>
              </a:ext>
            </a:extLst>
          </p:cNvPr>
          <p:cNvSpPr txBox="1"/>
          <p:nvPr/>
        </p:nvSpPr>
        <p:spPr>
          <a:xfrm>
            <a:off x="6824217" y="1204989"/>
            <a:ext cx="2500312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u="sng" dirty="0"/>
              <a:t>DD con</a:t>
            </a:r>
          </a:p>
          <a:p>
            <a:pPr algn="ctr"/>
            <a:r>
              <a:rPr lang="it-IT" sz="3200" b="1" u="sng" dirty="0"/>
              <a:t>Neoplasia ematologica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B32EDA-690D-45F9-B59E-2D297BB62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2" y="882845"/>
            <a:ext cx="3811556" cy="2265977"/>
          </a:xfrm>
          <a:prstGeom prst="rect">
            <a:avLst/>
          </a:prstGeom>
        </p:spPr>
      </p:pic>
      <p:pic>
        <p:nvPicPr>
          <p:cNvPr id="7" name="Immagine 6" descr="Immagine che contiene interni&#10;&#10;Descrizione generata con affidabilità molto elevata">
            <a:extLst>
              <a:ext uri="{FF2B5EF4-FFF2-40B4-BE49-F238E27FC236}">
                <a16:creationId xmlns:a16="http://schemas.microsoft.com/office/drawing/2014/main" id="{ADBC05C3-A5E1-4E04-BA99-4F8C6935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90" y="398651"/>
            <a:ext cx="3970098" cy="29299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D5A6D9-1A7F-41F9-B5C3-48682E252527}"/>
              </a:ext>
            </a:extLst>
          </p:cNvPr>
          <p:cNvSpPr txBox="1"/>
          <p:nvPr/>
        </p:nvSpPr>
        <p:spPr>
          <a:xfrm>
            <a:off x="6846832" y="1117367"/>
            <a:ext cx="371015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latin typeface="Comic Sans MS" panose="030F0702030302020204" pitchFamily="66" charset="0"/>
              </a:rPr>
              <a:t>CELLULA DI GAUCHER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947308-94CA-47A9-9FC8-753F7E10078A}"/>
              </a:ext>
            </a:extLst>
          </p:cNvPr>
          <p:cNvSpPr txBox="1"/>
          <p:nvPr/>
        </p:nvSpPr>
        <p:spPr>
          <a:xfrm>
            <a:off x="2611411" y="4643467"/>
            <a:ext cx="7315466" cy="138499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ATTIVITÀ ENZIMA </a:t>
            </a:r>
            <a:r>
              <a:rPr lang="el-GR" sz="2800" dirty="0"/>
              <a:t>β</a:t>
            </a:r>
            <a:r>
              <a:rPr lang="it-IT" sz="2800" dirty="0"/>
              <a:t>-GLUCOREBROSIDASI ↓↓  su </a:t>
            </a:r>
            <a:r>
              <a:rPr lang="it-IT" sz="2800" dirty="0" err="1"/>
              <a:t>cell</a:t>
            </a:r>
            <a:r>
              <a:rPr lang="it-IT" sz="2800" dirty="0"/>
              <a:t>. Sangue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GENETICA compatibile</a:t>
            </a:r>
          </a:p>
        </p:txBody>
      </p:sp>
      <p:sp>
        <p:nvSpPr>
          <p:cNvPr id="10" name="Segno di addizione 9">
            <a:extLst>
              <a:ext uri="{FF2B5EF4-FFF2-40B4-BE49-F238E27FC236}">
                <a16:creationId xmlns:a16="http://schemas.microsoft.com/office/drawing/2014/main" id="{AA2D9C92-EBEC-42FE-BA4D-B317DEC1B623}"/>
              </a:ext>
            </a:extLst>
          </p:cNvPr>
          <p:cNvSpPr/>
          <p:nvPr/>
        </p:nvSpPr>
        <p:spPr>
          <a:xfrm>
            <a:off x="4433179" y="3115072"/>
            <a:ext cx="1371377" cy="1326147"/>
          </a:xfrm>
          <a:prstGeom prst="mathPlus">
            <a:avLst>
              <a:gd name="adj1" fmla="val 120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44DE9B-C9D2-4405-93F2-45E03ABCA394}"/>
              </a:ext>
            </a:extLst>
          </p:cNvPr>
          <p:cNvSpPr txBox="1"/>
          <p:nvPr/>
        </p:nvSpPr>
        <p:spPr>
          <a:xfrm>
            <a:off x="5996560" y="424869"/>
            <a:ext cx="5902321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↑↑ </a:t>
            </a:r>
            <a:r>
              <a:rPr lang="it-IT" sz="2800" b="1" dirty="0">
                <a:solidFill>
                  <a:srgbClr val="FF0000"/>
                </a:solidFill>
              </a:rPr>
              <a:t>CHITOTRIOSIDASI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(enzima </a:t>
            </a:r>
            <a:r>
              <a:rPr lang="it-IT" sz="2800" b="1" dirty="0" err="1">
                <a:solidFill>
                  <a:srgbClr val="FF0000"/>
                </a:solidFill>
              </a:rPr>
              <a:t>macrofagico</a:t>
            </a:r>
            <a:r>
              <a:rPr lang="it-IT" sz="2800" b="1" dirty="0">
                <a:solidFill>
                  <a:srgbClr val="FF0000"/>
                </a:solidFill>
              </a:rPr>
              <a:t>)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dirty="0"/>
              <a:t>nel </a:t>
            </a:r>
            <a:r>
              <a:rPr lang="it-IT" sz="2800" dirty="0" err="1"/>
              <a:t>gaucher</a:t>
            </a:r>
            <a:r>
              <a:rPr lang="it-IT" sz="2800" dirty="0"/>
              <a:t> e in generale in tutte le LSD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4C008-2FD2-260A-8E5C-5546F20372EA}"/>
              </a:ext>
            </a:extLst>
          </p:cNvPr>
          <p:cNvSpPr txBox="1"/>
          <p:nvPr/>
        </p:nvSpPr>
        <p:spPr>
          <a:xfrm>
            <a:off x="370698" y="3148822"/>
            <a:ext cx="3817679" cy="7024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 dirty="0">
                <a:solidFill>
                  <a:srgbClr val="1E293B"/>
                </a:solidFill>
                <a:latin typeface="Inter"/>
              </a:rPr>
              <a:t>Tre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fenotipi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clinici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distinti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: </a:t>
            </a:r>
            <a:r>
              <a:rPr sz="1260" b="1" i="0" dirty="0">
                <a:solidFill>
                  <a:srgbClr val="1E293B"/>
                </a:solidFill>
                <a:latin typeface="Inter"/>
              </a:rPr>
              <a:t> Tipo 1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(95%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casi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, non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neurologico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), </a:t>
            </a:r>
            <a:r>
              <a:rPr sz="1260" b="1" i="0" dirty="0">
                <a:solidFill>
                  <a:srgbClr val="1E293B"/>
                </a:solidFill>
                <a:latin typeface="Inter"/>
              </a:rPr>
              <a:t> Tipo 2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(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neurologico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acuto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infantile),</a:t>
            </a:r>
            <a:r>
              <a:rPr sz="1260" b="1" i="0" dirty="0">
                <a:solidFill>
                  <a:srgbClr val="1E293B"/>
                </a:solidFill>
                <a:latin typeface="Inter"/>
              </a:rPr>
              <a:t> Tipo 3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(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neurologico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 </a:t>
            </a:r>
            <a:r>
              <a:rPr sz="1260" b="0" i="0" dirty="0" err="1">
                <a:solidFill>
                  <a:srgbClr val="1E293B"/>
                </a:solidFill>
                <a:latin typeface="Inter"/>
              </a:rPr>
              <a:t>subacuto</a:t>
            </a:r>
            <a:r>
              <a:rPr sz="1260" b="0" i="0" dirty="0">
                <a:solidFill>
                  <a:srgbClr val="1E293B"/>
                </a:solidFill>
                <a:latin typeface="Inter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114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167AC2-314C-4FED-AD85-664993663E33}"/>
              </a:ext>
            </a:extLst>
          </p:cNvPr>
          <p:cNvSpPr txBox="1"/>
          <p:nvPr/>
        </p:nvSpPr>
        <p:spPr>
          <a:xfrm>
            <a:off x="381002" y="414314"/>
            <a:ext cx="457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ERT-</a:t>
            </a:r>
            <a:r>
              <a:rPr lang="it-IT" sz="2800" dirty="0" err="1"/>
              <a:t>enzyme</a:t>
            </a:r>
            <a:r>
              <a:rPr lang="it-IT" sz="2800" dirty="0"/>
              <a:t> </a:t>
            </a:r>
            <a:r>
              <a:rPr lang="it-IT" sz="2800" dirty="0" err="1"/>
              <a:t>replacement</a:t>
            </a:r>
            <a:r>
              <a:rPr lang="it-IT" sz="2800" dirty="0"/>
              <a:t> therapy con</a:t>
            </a:r>
          </a:p>
          <a:p>
            <a:r>
              <a:rPr lang="it-IT" sz="2800" dirty="0"/>
              <a:t> </a:t>
            </a:r>
            <a:r>
              <a:rPr lang="el-GR" sz="2800" dirty="0"/>
              <a:t>β</a:t>
            </a:r>
            <a:r>
              <a:rPr lang="it-IT" sz="2800" dirty="0"/>
              <a:t>-GLUCOREBROSIDASI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784CD4-0AB9-460E-B5CB-1B4ED857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45" y="414314"/>
            <a:ext cx="6455253" cy="60140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06162B-F9A2-4B65-A453-C40E9C557860}"/>
              </a:ext>
            </a:extLst>
          </p:cNvPr>
          <p:cNvSpPr txBox="1"/>
          <p:nvPr/>
        </p:nvSpPr>
        <p:spPr>
          <a:xfrm>
            <a:off x="337796" y="3180423"/>
            <a:ext cx="5045189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A partire dagli anni 90 ha cambiato storia naturale della malattia. Effetto 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CITOPENIA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ORGANOMEGALIE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SINTOMATOLOGIA OSSEA</a:t>
            </a:r>
          </a:p>
        </p:txBody>
      </p:sp>
    </p:spTree>
    <p:extLst>
      <p:ext uri="{BB962C8B-B14F-4D97-AF65-F5344CB8AC3E}">
        <p14:creationId xmlns:p14="http://schemas.microsoft.com/office/powerpoint/2010/main" val="17921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-952500"/>
            <a:ext cx="2857500" cy="28575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67200" cy="381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6819900"/>
            <a:ext cx="4876800" cy="3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7940426" cy="5143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59" b="1" i="0">
                <a:solidFill>
                  <a:srgbClr val="3B82F6"/>
                </a:solidFill>
                <a:latin typeface="Inter"/>
              </a:rPr>
              <a:t>Mucopolisaccaridosi: Aspetti Generali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550" y="1676400"/>
            <a:ext cx="9486900" cy="4476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0952" y="3153667"/>
            <a:ext cx="7544246" cy="13732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1E293B"/>
                </a:solidFill>
                <a:latin typeface="Inter"/>
              </a:rPr>
              <a:t>I </a:t>
            </a:r>
            <a:r>
              <a:rPr sz="1800" b="1" i="1" dirty="0">
                <a:solidFill>
                  <a:srgbClr val="3B82F6"/>
                </a:solidFill>
                <a:latin typeface="Inter"/>
              </a:rPr>
              <a:t> GAG </a:t>
            </a:r>
            <a:r>
              <a:rPr sz="1800" b="1" i="1" dirty="0" err="1">
                <a:solidFill>
                  <a:srgbClr val="3B82F6"/>
                </a:solidFill>
                <a:latin typeface="Inter"/>
              </a:rPr>
              <a:t>sono</a:t>
            </a:r>
            <a:r>
              <a:rPr sz="1800" b="1" i="1" dirty="0">
                <a:solidFill>
                  <a:srgbClr val="3B82F6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3B82F6"/>
                </a:solidFill>
                <a:latin typeface="Inter"/>
              </a:rPr>
              <a:t>polisaccaridi</a:t>
            </a:r>
            <a:r>
              <a:rPr sz="1800" b="1" i="1" dirty="0">
                <a:solidFill>
                  <a:srgbClr val="3B82F6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3B82F6"/>
                </a:solidFill>
                <a:latin typeface="Inter"/>
              </a:rPr>
              <a:t>abbondanti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sulle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superfici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cellulari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,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nella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matrice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e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nelle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strutture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extracellulari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. I </a:t>
            </a:r>
            <a:r>
              <a:rPr sz="1800" b="1" i="1" dirty="0">
                <a:solidFill>
                  <a:srgbClr val="3B82F6"/>
                </a:solidFill>
                <a:latin typeface="Inter"/>
              </a:rPr>
              <a:t> deficit </a:t>
            </a:r>
            <a:r>
              <a:rPr sz="1800" b="1" i="1" dirty="0" err="1">
                <a:solidFill>
                  <a:srgbClr val="3B82F6"/>
                </a:solidFill>
                <a:latin typeface="Inter"/>
              </a:rPr>
              <a:t>enzimatici</a:t>
            </a:r>
            <a:r>
              <a:rPr sz="1800" b="1" i="1" dirty="0">
                <a:solidFill>
                  <a:srgbClr val="3B82F6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3B82F6"/>
                </a:solidFill>
                <a:latin typeface="Inter"/>
              </a:rPr>
              <a:t>causano</a:t>
            </a:r>
            <a:r>
              <a:rPr sz="1800" b="1" i="1" dirty="0">
                <a:solidFill>
                  <a:srgbClr val="3B82F6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3B82F6"/>
                </a:solidFill>
                <a:latin typeface="Inter"/>
              </a:rPr>
              <a:t>accumulo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di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frammenti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di GAG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nei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lisosomi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,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provocando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importanti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alterazioni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di ossa,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tessuti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molli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e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sistema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</a:t>
            </a:r>
            <a:r>
              <a:rPr sz="1800" b="1" i="1" dirty="0" err="1">
                <a:solidFill>
                  <a:srgbClr val="1E293B"/>
                </a:solidFill>
                <a:latin typeface="Inter"/>
              </a:rPr>
              <a:t>nervoso</a:t>
            </a:r>
            <a:r>
              <a:rPr sz="1800" b="1" i="1" dirty="0">
                <a:solidFill>
                  <a:srgbClr val="1E293B"/>
                </a:solidFill>
                <a:latin typeface="Inter"/>
              </a:rPr>
              <a:t> centrale.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61950"/>
            <a:ext cx="8771929" cy="5143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59" b="1" i="0" dirty="0" err="1">
                <a:solidFill>
                  <a:srgbClr val="002060"/>
                </a:solidFill>
                <a:latin typeface="Inter"/>
              </a:rPr>
              <a:t>Classificazione</a:t>
            </a:r>
            <a:r>
              <a:rPr sz="3359" b="1" i="0" dirty="0">
                <a:solidFill>
                  <a:srgbClr val="002060"/>
                </a:solidFill>
                <a:latin typeface="Inter"/>
              </a:rPr>
              <a:t> delle </a:t>
            </a:r>
            <a:r>
              <a:rPr sz="3359" b="1" i="0" dirty="0" err="1">
                <a:solidFill>
                  <a:srgbClr val="002060"/>
                </a:solidFill>
                <a:latin typeface="Inter"/>
              </a:rPr>
              <a:t>Mucopolisaccaridosi</a:t>
            </a:r>
            <a:endParaRPr sz="3359" b="1" i="0" dirty="0">
              <a:solidFill>
                <a:srgbClr val="002060"/>
              </a:solidFill>
              <a:latin typeface="In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2620" y="2283916"/>
            <a:ext cx="1915269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0" i="0">
                <a:solidFill>
                  <a:srgbClr val="3B82F6"/>
                </a:solidFill>
                <a:latin typeface="Inter"/>
              </a:rPr>
              <a:t>Frequenza Relativa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36241"/>
          <a:ext cx="6583708" cy="46215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2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4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080" b="1" i="0" dirty="0">
                          <a:solidFill>
                            <a:srgbClr val="3B82F6"/>
                          </a:solidFill>
                          <a:latin typeface="Inter"/>
                        </a:rPr>
                        <a:t>Tipo MPS</a:t>
                      </a:r>
                    </a:p>
                  </a:txBody>
                  <a:tcPr anchor="ctr"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080" b="1" i="0" dirty="0" err="1">
                          <a:solidFill>
                            <a:srgbClr val="3B82F6"/>
                          </a:solidFill>
                          <a:latin typeface="Inter"/>
                        </a:rPr>
                        <a:t>Enzima</a:t>
                      </a:r>
                      <a:r>
                        <a:rPr sz="1080" b="1" i="0" dirty="0">
                          <a:solidFill>
                            <a:srgbClr val="3B82F6"/>
                          </a:solidFill>
                          <a:latin typeface="Inter"/>
                        </a:rPr>
                        <a:t> </a:t>
                      </a:r>
                      <a:r>
                        <a:rPr sz="1080" b="1" i="0" dirty="0" err="1">
                          <a:solidFill>
                            <a:srgbClr val="3B82F6"/>
                          </a:solidFill>
                          <a:latin typeface="Inter"/>
                        </a:rPr>
                        <a:t>Deficitario</a:t>
                      </a:r>
                      <a:endParaRPr sz="1080" b="1" i="0" dirty="0">
                        <a:solidFill>
                          <a:srgbClr val="3B82F6"/>
                        </a:solidFill>
                        <a:latin typeface="Inter"/>
                      </a:endParaRPr>
                    </a:p>
                  </a:txBody>
                  <a:tcPr anchor="ctr"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080" b="1" i="0">
                          <a:solidFill>
                            <a:srgbClr val="3B82F6"/>
                          </a:solidFill>
                          <a:latin typeface="Inter"/>
                        </a:rPr>
                        <a:t>GAG Accumulati</a:t>
                      </a:r>
                    </a:p>
                  </a:txBody>
                  <a:tcPr anchor="ctr"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080" b="1" i="0" dirty="0" err="1">
                          <a:solidFill>
                            <a:srgbClr val="3B82F6"/>
                          </a:solidFill>
                          <a:latin typeface="Inter"/>
                        </a:rPr>
                        <a:t>Manifestazioni</a:t>
                      </a:r>
                      <a:r>
                        <a:rPr sz="1080" b="1" i="0" dirty="0">
                          <a:solidFill>
                            <a:srgbClr val="3B82F6"/>
                          </a:solidFill>
                          <a:latin typeface="Inter"/>
                        </a:rPr>
                        <a:t> </a:t>
                      </a:r>
                      <a:r>
                        <a:rPr sz="1080" b="1" i="0" dirty="0" err="1">
                          <a:solidFill>
                            <a:srgbClr val="3B82F6"/>
                          </a:solidFill>
                          <a:latin typeface="Inter"/>
                        </a:rPr>
                        <a:t>Principali</a:t>
                      </a:r>
                      <a:endParaRPr sz="1080" b="1" i="0" dirty="0">
                        <a:solidFill>
                          <a:srgbClr val="3B82F6"/>
                        </a:solidFill>
                        <a:latin typeface="Inter"/>
                      </a:endParaRPr>
                    </a:p>
                  </a:txBody>
                  <a:tcPr anchor="ctr"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I(Hurler/Scheie)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Microsoft YaHei"/>
                        </a:rPr>
                        <a:t>α-L-iduronidasi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Dermatan solfatoEparan solfato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Microsoft YaHei"/>
                        </a:rPr>
                        <a:t>Tratti grossolani, organomegalia, opacità corneale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II(Hunter)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Inter"/>
                        </a:rPr>
                        <a:t>L-iduronato-2-solfatasi(X-linked)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Dermatan solfatoEparan solfato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Microsoft YaHei"/>
                        </a:rPr>
                        <a:t>Simile a MPS I, senza opacità corneale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III(Sanfilippo A-D)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Inter"/>
                        </a:rPr>
                        <a:t>4 enzimi diversi(A, B, C, D)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1">
                          <a:solidFill>
                            <a:srgbClr val="06B6D4"/>
                          </a:solidFill>
                          <a:latin typeface="Inter"/>
                        </a:rPr>
                        <a:t>Eparan solfato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Deterioramento intellettuale severo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IV(Morquio A-B)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Inter"/>
                        </a:rPr>
                        <a:t>N-acetilgalattosamina-6-solfatasi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1">
                          <a:solidFill>
                            <a:srgbClr val="06B6D4"/>
                          </a:solidFill>
                          <a:latin typeface="Inter"/>
                        </a:rPr>
                        <a:t>Cheratan solfato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Anomalie scheletriche severe, bassa statura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VI(Maroteaux-Lamy)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Inter"/>
                        </a:rPr>
                        <a:t>Arilsolfatasi B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1">
                          <a:solidFill>
                            <a:srgbClr val="06B6D4"/>
                          </a:solidFill>
                          <a:latin typeface="Inter"/>
                        </a:rPr>
                        <a:t>Dermatan solfato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Disostosi multiplex, intelletto normale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VII(Sly)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Microsoft YaHei"/>
                        </a:rPr>
                        <a:t>β-glucuronidasi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Dermatan solfatoEparan solfato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Fenotipo variabile, epatosplenomegalia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IX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Inter"/>
                        </a:rPr>
                        <a:t>Ialuronidasi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1">
                          <a:solidFill>
                            <a:srgbClr val="06B6D4"/>
                          </a:solidFill>
                          <a:latin typeface="Inter"/>
                        </a:rPr>
                        <a:t>Acido ialuronico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Forma rara, noduli articolari</a:t>
                      </a:r>
                    </a:p>
                  </a:txBody>
                  <a:tcPr>
                    <a:lnB w="9525" cmpd="sng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3B82F6"/>
                          </a:solidFill>
                          <a:latin typeface="Inter"/>
                        </a:rPr>
                        <a:t>MPS X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1" i="0">
                          <a:solidFill>
                            <a:srgbClr val="2563EB"/>
                          </a:solidFill>
                          <a:latin typeface="Inter"/>
                        </a:rPr>
                        <a:t>Non definito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1">
                          <a:solidFill>
                            <a:srgbClr val="06B6D4"/>
                          </a:solidFill>
                          <a:latin typeface="Inter"/>
                        </a:rPr>
                        <a:t>Vari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960" b="0" i="0">
                          <a:solidFill>
                            <a:srgbClr val="1E293B"/>
                          </a:solidFill>
                          <a:latin typeface="Inter"/>
                        </a:rPr>
                        <a:t>Forma molto rara</a:t>
                      </a: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59085"/>
            <a:ext cx="5677703" cy="3981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39" b="0" i="0">
                <a:solidFill>
                  <a:srgbClr val="64748B"/>
                </a:solidFill>
                <a:latin typeface="Inter"/>
              </a:rPr>
              <a:t>Schema classificativo completo delle MPS con enzimi deficitari, GAG accumulati e manifestazioni cliniche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7345709" y="2689770"/>
          <a:ext cx="43815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5B4DAF-30FB-401E-B4C0-9566B0A6D0E9}"/>
              </a:ext>
            </a:extLst>
          </p:cNvPr>
          <p:cNvSpPr txBox="1"/>
          <p:nvPr/>
        </p:nvSpPr>
        <p:spPr>
          <a:xfrm>
            <a:off x="281538" y="681077"/>
            <a:ext cx="3260785" cy="461665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DAVIDE, 4 anni e mezzo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E324BE-3B81-4CD9-867B-130BFCC44B82}"/>
              </a:ext>
            </a:extLst>
          </p:cNvPr>
          <p:cNvSpPr txBox="1"/>
          <p:nvPr/>
        </p:nvSpPr>
        <p:spPr>
          <a:xfrm>
            <a:off x="476113" y="1392239"/>
            <a:ext cx="365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primo anno di vita: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RITARDO SVILUPPO PSICOMOTORIO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784453-5CA9-494F-A017-32D109D0D771}"/>
              </a:ext>
            </a:extLst>
          </p:cNvPr>
          <p:cNvSpPr txBox="1"/>
          <p:nvPr/>
        </p:nvSpPr>
        <p:spPr>
          <a:xfrm>
            <a:off x="391320" y="2592568"/>
            <a:ext cx="408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Progressiva comparsa di FACIES E CARATTERISTICHE SINDROMICHE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9C0C9F-7538-4C7D-95A6-F748BBCEA987}"/>
              </a:ext>
            </a:extLst>
          </p:cNvPr>
          <p:cNvSpPr txBox="1"/>
          <p:nvPr/>
        </p:nvSpPr>
        <p:spPr>
          <a:xfrm>
            <a:off x="391320" y="3869718"/>
            <a:ext cx="379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/>
              <a:t>ANOMALIE SCHELETRICHE: ipoplasia L2 e </a:t>
            </a:r>
            <a:r>
              <a:rPr lang="it-IT" sz="2400" dirty="0" err="1"/>
              <a:t>iperlordosi</a:t>
            </a:r>
            <a:r>
              <a:rPr lang="it-IT" sz="2400" dirty="0"/>
              <a:t> lombare, aspetto tozzo di colli femorali e ossa metacarpali.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EBAE5A-1BFB-436A-AF78-2648CC0831CC}"/>
              </a:ext>
            </a:extLst>
          </p:cNvPr>
          <p:cNvSpPr txBox="1"/>
          <p:nvPr/>
        </p:nvSpPr>
        <p:spPr>
          <a:xfrm>
            <a:off x="476113" y="5808710"/>
            <a:ext cx="325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/>
              <a:t>Freq</a:t>
            </a:r>
            <a:r>
              <a:rPr lang="it-IT" sz="2400" dirty="0"/>
              <a:t>. INFEZIONI RESPIRATORIE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3F6DDA-9D92-4EA9-851D-151EF0702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2031" r="53313" b="52687"/>
          <a:stretch/>
        </p:blipFill>
        <p:spPr>
          <a:xfrm>
            <a:off x="8158772" y="3507740"/>
            <a:ext cx="2509228" cy="31499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537182-648A-4DA6-9B8E-8F89834B2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r="21804" b="52514"/>
          <a:stretch/>
        </p:blipFill>
        <p:spPr>
          <a:xfrm>
            <a:off x="7806297" y="0"/>
            <a:ext cx="2796461" cy="363285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46F8C7-6B60-44BD-BCE7-EB29F95D2F64}"/>
              </a:ext>
            </a:extLst>
          </p:cNvPr>
          <p:cNvSpPr txBox="1"/>
          <p:nvPr/>
        </p:nvSpPr>
        <p:spPr>
          <a:xfrm>
            <a:off x="5774215" y="3361900"/>
            <a:ext cx="250922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DEAMBULAZIONE  base allargata,</a:t>
            </a:r>
          </a:p>
          <a:p>
            <a:pPr algn="ctr"/>
            <a:r>
              <a:rPr lang="it-IT" sz="2400" b="1" dirty="0"/>
              <a:t>IMPACCIO MOTORIO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A7A9A6-DDA5-446A-98C6-35AB42A0AB47}"/>
              </a:ext>
            </a:extLst>
          </p:cNvPr>
          <p:cNvSpPr txBox="1"/>
          <p:nvPr/>
        </p:nvSpPr>
        <p:spPr>
          <a:xfrm>
            <a:off x="5979012" y="446124"/>
            <a:ext cx="147035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FACIES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1F296A-B2E2-4DCB-B791-327EB133DB41}"/>
              </a:ext>
            </a:extLst>
          </p:cNvPr>
          <p:cNvSpPr txBox="1"/>
          <p:nvPr/>
        </p:nvSpPr>
        <p:spPr>
          <a:xfrm>
            <a:off x="6205018" y="1675071"/>
            <a:ext cx="201318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COLLO CORTO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01B45-A379-11C3-23DC-4EADBFC02A41}"/>
              </a:ext>
            </a:extLst>
          </p:cNvPr>
          <p:cNvSpPr txBox="1"/>
          <p:nvPr/>
        </p:nvSpPr>
        <p:spPr>
          <a:xfrm>
            <a:off x="364329" y="139192"/>
            <a:ext cx="477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Oligosaccaridosi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2" grpId="0"/>
      <p:bldP spid="14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9083F6-35DE-47ED-9DA7-7AC62575A823}"/>
              </a:ext>
            </a:extLst>
          </p:cNvPr>
          <p:cNvSpPr txBox="1"/>
          <p:nvPr/>
        </p:nvSpPr>
        <p:spPr>
          <a:xfrm>
            <a:off x="695326" y="214112"/>
            <a:ext cx="2871787" cy="1569660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FACIES con tipici TRATTI GROSSOLANI che evolvono nel tempo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2E250D8-64E9-48A8-8077-6069045B5D83}"/>
              </a:ext>
            </a:extLst>
          </p:cNvPr>
          <p:cNvSpPr/>
          <p:nvPr/>
        </p:nvSpPr>
        <p:spPr>
          <a:xfrm>
            <a:off x="5623214" y="2167302"/>
            <a:ext cx="4959063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/>
              <a:t>α</a:t>
            </a:r>
            <a:r>
              <a:rPr lang="it-IT" sz="5400" dirty="0"/>
              <a:t>-MANNOSIDOSI </a:t>
            </a:r>
            <a:endParaRPr lang="it-IT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A880D5-FE84-4B2C-B8E5-3867B6B89AD1}"/>
              </a:ext>
            </a:extLst>
          </p:cNvPr>
          <p:cNvSpPr txBox="1"/>
          <p:nvPr/>
        </p:nvSpPr>
        <p:spPr>
          <a:xfrm>
            <a:off x="6506766" y="1569215"/>
            <a:ext cx="339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gency FB" panose="020B0503020202020204" pitchFamily="34" charset="0"/>
              </a:rPr>
              <a:t>Mutazione gene MAN2B1</a:t>
            </a:r>
          </a:p>
        </p:txBody>
      </p:sp>
      <p:pic>
        <p:nvPicPr>
          <p:cNvPr id="21" name="Elemento grafico 20" descr="Medicina">
            <a:extLst>
              <a:ext uri="{FF2B5EF4-FFF2-40B4-BE49-F238E27FC236}">
                <a16:creationId xmlns:a16="http://schemas.microsoft.com/office/drawing/2014/main" id="{F3C1A80A-566F-4818-B18F-C8A8CA48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6727" y="3697977"/>
            <a:ext cx="1507331" cy="1507331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60F395F-4A88-4296-AEB8-EDDDB80E4C4C}"/>
              </a:ext>
            </a:extLst>
          </p:cNvPr>
          <p:cNvSpPr txBox="1"/>
          <p:nvPr/>
        </p:nvSpPr>
        <p:spPr>
          <a:xfrm>
            <a:off x="6161825" y="3697977"/>
            <a:ext cx="4179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α</a:t>
            </a:r>
            <a:r>
              <a:rPr lang="it-IT" sz="2800" b="1" u="sng" dirty="0"/>
              <a:t>- </a:t>
            </a:r>
            <a:r>
              <a:rPr lang="it-IT" sz="2800" b="1" u="sng" dirty="0" err="1"/>
              <a:t>Mannosidasi</a:t>
            </a:r>
            <a:r>
              <a:rPr lang="it-IT" sz="2800" b="1" u="sng" dirty="0"/>
              <a:t> ricombinante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7AE961-156E-4290-8C15-5E1DA7129809}"/>
              </a:ext>
            </a:extLst>
          </p:cNvPr>
          <p:cNvSpPr txBox="1"/>
          <p:nvPr/>
        </p:nvSpPr>
        <p:spPr>
          <a:xfrm>
            <a:off x="656887" y="2092435"/>
            <a:ext cx="3686175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STUDIO ESOMA per MALATTIE DA ACCUMULO LISOSOMIALE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566A06-7DA9-811F-C244-B07781B42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683" y="4349645"/>
          <a:ext cx="203358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5" imgW="1619280" imgH="1362240" progId="Paint.Picture">
                  <p:embed/>
                </p:oleObj>
              </mc:Choice>
              <mc:Fallback>
                <p:oleObj name="Immagine bitmap" r:id="rId5" imgW="1619280" imgH="136224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A566A06-7DA9-811F-C244-B07781B42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83" y="4349645"/>
                        <a:ext cx="2033587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A450BA-4D2E-161E-254D-7479A9CF58D9}"/>
              </a:ext>
            </a:extLst>
          </p:cNvPr>
          <p:cNvSpPr txBox="1"/>
          <p:nvPr/>
        </p:nvSpPr>
        <p:spPr>
          <a:xfrm>
            <a:off x="3839511" y="214112"/>
            <a:ext cx="2013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Confrontare le fotografie di quando era piccolo</a:t>
            </a:r>
          </a:p>
        </p:txBody>
      </p:sp>
    </p:spTree>
    <p:extLst>
      <p:ext uri="{BB962C8B-B14F-4D97-AF65-F5344CB8AC3E}">
        <p14:creationId xmlns:p14="http://schemas.microsoft.com/office/powerpoint/2010/main" val="14848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8" grpId="0"/>
      <p:bldP spid="2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152525"/>
            <a:ext cx="4743450" cy="2486025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50" y="1381125"/>
            <a:ext cx="1028700" cy="10287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150" y="1704975"/>
            <a:ext cx="266700" cy="3048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152525"/>
            <a:ext cx="4743450" cy="2486025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1381125"/>
            <a:ext cx="1028700" cy="102870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1704975"/>
            <a:ext cx="342900" cy="3048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775" y="3838575"/>
            <a:ext cx="4743450" cy="2705100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50" y="4067175"/>
            <a:ext cx="1028700" cy="1028700"/>
          </a:xfrm>
          <a:prstGeom prst="rect">
            <a:avLst/>
          </a:prstGeom>
        </p:spPr>
      </p:pic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100" y="4391025"/>
            <a:ext cx="304800" cy="304800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775" y="3838575"/>
            <a:ext cx="4743450" cy="2705100"/>
          </a:xfrm>
          <a:prstGeom prst="rect">
            <a:avLst/>
          </a:prstGeom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0" y="4067175"/>
            <a:ext cx="1028700" cy="1028700"/>
          </a:xfrm>
          <a:prstGeom prst="rect">
            <a:avLst/>
          </a:prstGeom>
        </p:spPr>
      </p:pic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0100" y="4391025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381000"/>
            <a:ext cx="6607373" cy="5143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59" b="1" i="0">
                <a:solidFill>
                  <a:srgbClr val="3B82F6"/>
                </a:solidFill>
                <a:latin typeface="Inter"/>
              </a:rPr>
              <a:t>Terapie Alternative e Innovative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1426" y="2381250"/>
            <a:ext cx="1556146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Terapia Genica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8273" y="2770584"/>
            <a:ext cx="2554694" cy="3981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39" b="0" i="0">
                <a:solidFill>
                  <a:srgbClr val="64748B"/>
                </a:solidFill>
                <a:latin typeface="Inter"/>
              </a:rPr>
              <a:t>Vettori virali per correzione genetica permanente del difetto enzimatico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1476" y="2381250"/>
            <a:ext cx="3041898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Substrate Reduction Therapy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0867" y="2770584"/>
            <a:ext cx="2375654" cy="3981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39" b="0" i="0">
                <a:solidFill>
                  <a:srgbClr val="64748B"/>
                </a:solidFill>
                <a:latin typeface="Inter"/>
              </a:rPr>
              <a:t>Miglustat ed eliglustat riducono la sintesi del substrato accumulato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8295" y="5071764"/>
            <a:ext cx="2602408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Chaperoni Farmacologici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4622" y="5461099"/>
            <a:ext cx="2402145" cy="3981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39" b="0" i="0">
                <a:solidFill>
                  <a:srgbClr val="64748B"/>
                </a:solidFill>
                <a:latin typeface="Inter"/>
              </a:rPr>
              <a:t>Stabilizzano e potenziano l'attività degli enzimi mutanti residui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6719" y="5071764"/>
            <a:ext cx="2011412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Trapianto Staminali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1210" y="5461099"/>
            <a:ext cx="2614969" cy="6152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39" b="0" i="0">
                <a:solidFill>
                  <a:srgbClr val="64748B"/>
                </a:solidFill>
                <a:latin typeface="Inter"/>
              </a:rPr>
              <a:t>HSCT per forme neurologiche severe con superamento barriera emato- encefalica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7000" y="0"/>
            <a:ext cx="1905000" cy="38100"/>
          </a:xfrm>
          <a:prstGeom prst="rect">
            <a:avLst/>
          </a:prstGeom>
        </p:spPr>
      </p:pic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19900"/>
            <a:ext cx="1428750" cy="38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EED8816B-C10E-6845-AAD3-82D3A7C3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0" y="913323"/>
            <a:ext cx="10508424" cy="3914710"/>
          </a:xfrm>
        </p:spPr>
        <p:txBody>
          <a:bodyPr/>
          <a:lstStyle/>
          <a:p>
            <a:pPr marL="342900" lvl="1" indent="-342900" algn="just">
              <a:defRPr/>
            </a:pPr>
            <a:r>
              <a:rPr lang="it-IT" altLang="it-IT" sz="2600" b="1" dirty="0"/>
              <a:t>Glicogenosi</a:t>
            </a:r>
            <a:r>
              <a:rPr lang="it-IT" altLang="it-IT" sz="2600" dirty="0"/>
              <a:t>: gruppo di malattie genetiche ereditarie caratterizzate da alterato metabolismo del glicogeno:</a:t>
            </a:r>
          </a:p>
          <a:p>
            <a:pPr marL="457200" lvl="2" indent="0" algn="just">
              <a:buNone/>
              <a:defRPr/>
            </a:pPr>
            <a:r>
              <a:rPr lang="it-IT" altLang="it-IT" sz="2400" dirty="0"/>
              <a:t>Cellule muscolari, cardiache, scheletriche e epatociti</a:t>
            </a:r>
          </a:p>
          <a:p>
            <a:pPr marL="342900" lvl="1" indent="-342900" algn="just">
              <a:defRPr/>
            </a:pPr>
            <a:endParaRPr lang="it-IT" altLang="it-IT" sz="2600" u="sng" dirty="0"/>
          </a:p>
          <a:p>
            <a:pPr algn="just">
              <a:defRPr/>
            </a:pPr>
            <a:r>
              <a:rPr lang="it-IT" altLang="it-IT" sz="2600" dirty="0"/>
              <a:t>La </a:t>
            </a:r>
            <a:r>
              <a:rPr lang="it-IT" altLang="it-IT" sz="2600" b="1" dirty="0"/>
              <a:t>glicogenosi di tipo 2</a:t>
            </a:r>
            <a:r>
              <a:rPr lang="it-IT" altLang="it-IT" sz="2600" dirty="0"/>
              <a:t> (malattia di Pompe) </a:t>
            </a:r>
          </a:p>
          <a:p>
            <a:pPr marL="457200" lvl="1" indent="0" algn="just">
              <a:buNone/>
              <a:defRPr/>
            </a:pPr>
            <a:r>
              <a:rPr lang="it-IT" altLang="it-IT" dirty="0"/>
              <a:t>«malattie da accumulo lisosomiale» (</a:t>
            </a:r>
            <a:r>
              <a:rPr lang="it-IT" altLang="it-IT" dirty="0" err="1"/>
              <a:t>Lysosomal</a:t>
            </a:r>
            <a:r>
              <a:rPr lang="it-IT" altLang="it-IT" dirty="0"/>
              <a:t> storage </a:t>
            </a:r>
            <a:r>
              <a:rPr lang="it-IT" altLang="it-IT" dirty="0" err="1"/>
              <a:t>diseases</a:t>
            </a:r>
            <a:r>
              <a:rPr lang="it-IT" altLang="it-IT" dirty="0"/>
              <a:t>): deficit di enzimi lisosomiali preposti al catabolismo di determinati substrati complessi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AC90F7-C97E-C222-7C0E-85409140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16" y="0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sz="3600" b="1" kern="0" dirty="0">
                <a:solidFill>
                  <a:schemeClr val="accent1"/>
                </a:solidFill>
                <a:latin typeface="+mn-lt"/>
              </a:rPr>
              <a:t>Glicogeno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4684960" cy="4667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3498DB"/>
                </a:solidFill>
                <a:latin typeface="Inter"/>
              </a:rPr>
              <a:t>Meccanismi Patogenetici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1809750"/>
            <a:ext cx="161925" cy="1905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5" y="2847975"/>
            <a:ext cx="209550" cy="1905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75" y="3895725"/>
            <a:ext cx="190500" cy="180975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575" y="4686300"/>
            <a:ext cx="228600" cy="180975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7575" y="5514975"/>
            <a:ext cx="4238625" cy="923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9360" y="1196578"/>
            <a:ext cx="2810916" cy="2762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3498DB"/>
                </a:solidFill>
                <a:latin typeface="Inter"/>
              </a:rPr>
              <a:t>Meccanismi Patogenetici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651" y="1796653"/>
            <a:ext cx="3917602" cy="6780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C3E50"/>
                </a:solidFill>
                <a:latin typeface="Inter"/>
              </a:rPr>
              <a:t>Deficit enzimatici specifici</a:t>
            </a:r>
            <a:r>
              <a:rPr sz="1200" b="0" i="0">
                <a:solidFill>
                  <a:srgbClr val="2C3E50"/>
                </a:solidFill>
                <a:latin typeface="Inter"/>
              </a:rPr>
              <a:t> lungo la catena del metabolismo del glicogeno causano l'interruzione dei processi metabolici normali.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9341" y="2832794"/>
            <a:ext cx="3835151" cy="6780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C3E50"/>
                </a:solidFill>
                <a:latin typeface="Inter"/>
              </a:rPr>
              <a:t>Accumulo tissutale variabile</a:t>
            </a:r>
            <a:r>
              <a:rPr sz="1200" b="0" i="0">
                <a:solidFill>
                  <a:srgbClr val="2C3E50"/>
                </a:solidFill>
                <a:latin typeface="Inter"/>
              </a:rPr>
              <a:t> per tipo: forme 0,I,V,VI localizzate in pochi tessuti, forme II,III,IV con accumulo diffuso.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6421" y="3868935"/>
            <a:ext cx="3830538" cy="4342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C3E50"/>
                </a:solidFill>
                <a:latin typeface="Inter"/>
              </a:rPr>
              <a:t>Distribuzione negli </a:t>
            </a:r>
            <a:r>
              <a:rPr sz="1200" b="1" i="0">
                <a:solidFill>
                  <a:srgbClr val="2C3E50"/>
                </a:solidFill>
                <a:latin typeface="Inter"/>
              </a:rPr>
              <a:t> organi target</a:t>
            </a:r>
            <a:r>
              <a:rPr sz="1200" b="0" i="0">
                <a:solidFill>
                  <a:srgbClr val="2C3E50"/>
                </a:solidFill>
                <a:latin typeface="Inter"/>
              </a:rPr>
              <a:t> : fegato, rene, milza principalmente colpiti.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2112" y="4661296"/>
            <a:ext cx="3778448" cy="4342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C3E50"/>
                </a:solidFill>
                <a:latin typeface="Inter"/>
              </a:rPr>
              <a:t>Coinvolgimento specifico del </a:t>
            </a:r>
            <a:r>
              <a:rPr sz="1200" b="1" i="0">
                <a:solidFill>
                  <a:srgbClr val="2C3E50"/>
                </a:solidFill>
                <a:latin typeface="Inter"/>
              </a:rPr>
              <a:t> miocardio</a:t>
            </a:r>
            <a:r>
              <a:rPr sz="1200" b="0" i="0">
                <a:solidFill>
                  <a:srgbClr val="2C3E50"/>
                </a:solidFill>
                <a:latin typeface="Inter"/>
              </a:rPr>
              <a:t> (forma II) e</a:t>
            </a:r>
            <a:r>
              <a:rPr sz="1200" b="1" i="0">
                <a:solidFill>
                  <a:srgbClr val="2C3E50"/>
                </a:solidFill>
                <a:latin typeface="Inter"/>
              </a:rPr>
              <a:t> muscolo scheletrico</a:t>
            </a:r>
            <a:r>
              <a:rPr sz="1200" b="0" i="0">
                <a:solidFill>
                  <a:srgbClr val="2C3E50"/>
                </a:solidFill>
                <a:latin typeface="Inter"/>
              </a:rPr>
              <a:t> (forme V,VII).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9860" y="5682257"/>
            <a:ext cx="3755201" cy="573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80" b="1" i="0" dirty="0" err="1">
                <a:solidFill>
                  <a:srgbClr val="3498DB"/>
                </a:solidFill>
                <a:latin typeface="Inter"/>
              </a:rPr>
              <a:t>Meccanismo</a:t>
            </a:r>
            <a:r>
              <a:rPr sz="1080" b="1" i="0" dirty="0">
                <a:solidFill>
                  <a:srgbClr val="3498DB"/>
                </a:solidFill>
                <a:latin typeface="Inter"/>
              </a:rPr>
              <a:t> </a:t>
            </a:r>
            <a:r>
              <a:rPr sz="1080" b="1" i="0" dirty="0" err="1">
                <a:solidFill>
                  <a:srgbClr val="3498DB"/>
                </a:solidFill>
                <a:latin typeface="Inter"/>
              </a:rPr>
              <a:t>chiave</a:t>
            </a:r>
            <a:r>
              <a:rPr sz="1080" b="1" i="0" dirty="0">
                <a:solidFill>
                  <a:srgbClr val="3498DB"/>
                </a:solidFill>
                <a:latin typeface="Inter"/>
              </a:rPr>
              <a:t>: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L'accumulo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di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glicogeno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nei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tessuti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dipende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dal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tipo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di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enzima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deficitario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e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dalla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sua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distribuzione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tissutale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 </a:t>
            </a:r>
            <a:r>
              <a:rPr sz="1080" b="0" i="0" dirty="0" err="1">
                <a:solidFill>
                  <a:srgbClr val="6C757D"/>
                </a:solidFill>
                <a:latin typeface="Inter"/>
              </a:rPr>
              <a:t>specifica</a:t>
            </a:r>
            <a:r>
              <a:rPr sz="1080" b="0" i="0" dirty="0">
                <a:solidFill>
                  <a:srgbClr val="6C757D"/>
                </a:solidFill>
                <a:latin typeface="Inter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5D79F2-41D2-BB4B-2AEF-927EFA539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98" y="1334690"/>
            <a:ext cx="5094432" cy="48600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54" y="1143000"/>
            <a:ext cx="4429125" cy="4076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98779" y="1409700"/>
            <a:ext cx="2488852" cy="2286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3498DB"/>
                </a:solidFill>
                <a:latin typeface="Inter"/>
              </a:rPr>
              <a:t>Coinvolgimento per Organi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7292" y="4800600"/>
            <a:ext cx="2488257" cy="1619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4B5563"/>
                </a:solidFill>
                <a:latin typeface="Inter"/>
              </a:rPr>
              <a:t>Variabilità secondo il tipo di glicogenosi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177" y="244944"/>
            <a:ext cx="3036391" cy="5619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dirty="0" err="1">
                <a:solidFill>
                  <a:srgbClr val="3498DB"/>
                </a:solidFill>
                <a:latin typeface="Inter"/>
              </a:rPr>
              <a:t>Epatomegalia</a:t>
            </a:r>
            <a:endParaRPr sz="3600" b="1" i="0" dirty="0">
              <a:solidFill>
                <a:srgbClr val="3498DB"/>
              </a:solidFill>
              <a:latin typeface="Int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177" y="1076325"/>
            <a:ext cx="2581572" cy="5619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dirty="0" err="1">
                <a:solidFill>
                  <a:srgbClr val="3498DB"/>
                </a:solidFill>
                <a:latin typeface="Inter"/>
              </a:rPr>
              <a:t>Ipoglicemia</a:t>
            </a:r>
            <a:endParaRPr sz="3600" b="1" i="0" dirty="0">
              <a:solidFill>
                <a:srgbClr val="3498DB"/>
              </a:solidFill>
              <a:latin typeface="Int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177" y="2033987"/>
            <a:ext cx="1602878" cy="5619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 dirty="0" err="1">
                <a:solidFill>
                  <a:srgbClr val="3498DB"/>
                </a:solidFill>
                <a:latin typeface="Inter"/>
              </a:rPr>
              <a:t>Ritardo</a:t>
            </a:r>
            <a:r>
              <a:rPr lang="en-US" sz="3600" b="1" i="0" dirty="0">
                <a:solidFill>
                  <a:srgbClr val="3498DB"/>
                </a:solidFill>
                <a:latin typeface="Inter"/>
              </a:rPr>
              <a:t> di </a:t>
            </a:r>
            <a:r>
              <a:rPr lang="en-US" sz="3600" b="1" i="0" dirty="0" err="1">
                <a:solidFill>
                  <a:srgbClr val="3498DB"/>
                </a:solidFill>
                <a:latin typeface="Inter"/>
              </a:rPr>
              <a:t>crescita</a:t>
            </a:r>
            <a:endParaRPr sz="3600" b="1" i="0" dirty="0">
              <a:solidFill>
                <a:srgbClr val="3498DB"/>
              </a:solidFill>
              <a:latin typeface="Inter"/>
            </a:endParaRPr>
          </a:p>
        </p:txBody>
      </p:sp>
      <p:graphicFrame>
        <p:nvGraphicFramePr>
          <p:cNvPr id="35" name="Char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98632"/>
              </p:ext>
            </p:extLst>
          </p:nvPr>
        </p:nvGraphicFramePr>
        <p:xfrm>
          <a:off x="6799820" y="1819275"/>
          <a:ext cx="394335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372211E-55C6-373D-E15E-92CDA6C50CEB}"/>
              </a:ext>
            </a:extLst>
          </p:cNvPr>
          <p:cNvSpPr txBox="1"/>
          <p:nvPr/>
        </p:nvSpPr>
        <p:spPr>
          <a:xfrm>
            <a:off x="5923721" y="5752608"/>
            <a:ext cx="5858803" cy="5773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0" i="1" dirty="0">
                <a:solidFill>
                  <a:srgbClr val="2C3E50"/>
                </a:solidFill>
                <a:latin typeface="Inter"/>
              </a:rPr>
              <a:t>"La </a:t>
            </a:r>
            <a:r>
              <a:rPr sz="1679" b="1" i="1" dirty="0">
                <a:solidFill>
                  <a:srgbClr val="3498DB"/>
                </a:solidFill>
                <a:latin typeface="Inter"/>
              </a:rPr>
              <a:t> </a:t>
            </a:r>
            <a:r>
              <a:rPr sz="1679" b="1" i="1" dirty="0" err="1">
                <a:solidFill>
                  <a:srgbClr val="3498DB"/>
                </a:solidFill>
                <a:latin typeface="Inter"/>
              </a:rPr>
              <a:t>diagnosi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richiede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biopsia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tissutale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per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dimostrare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l'assenza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enzimatica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specifica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,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mentre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la </a:t>
            </a:r>
            <a:r>
              <a:rPr sz="1679" b="1" i="1" dirty="0">
                <a:solidFill>
                  <a:srgbClr val="3498DB"/>
                </a:solidFill>
                <a:latin typeface="Inter"/>
              </a:rPr>
              <a:t> </a:t>
            </a:r>
            <a:r>
              <a:rPr sz="1679" b="1" i="1" dirty="0" err="1">
                <a:solidFill>
                  <a:srgbClr val="3498DB"/>
                </a:solidFill>
                <a:latin typeface="Inter"/>
              </a:rPr>
              <a:t>terapia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si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basa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su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gestione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nutrizionale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 e </a:t>
            </a:r>
            <a:r>
              <a:rPr sz="1679" b="0" i="1" dirty="0" err="1">
                <a:solidFill>
                  <a:srgbClr val="2C3E50"/>
                </a:solidFill>
                <a:latin typeface="Inter"/>
              </a:rPr>
              <a:t>sintomatica</a:t>
            </a:r>
            <a:r>
              <a:rPr sz="1679" b="0" i="1" dirty="0">
                <a:solidFill>
                  <a:srgbClr val="2C3E50"/>
                </a:solidFill>
                <a:latin typeface="Inter"/>
              </a:rPr>
              <a:t>."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asellaDiTesto 3">
            <a:extLst>
              <a:ext uri="{FF2B5EF4-FFF2-40B4-BE49-F238E27FC236}">
                <a16:creationId xmlns:a16="http://schemas.microsoft.com/office/drawing/2014/main" id="{F8EF8121-7318-4F8F-BEF7-B82141948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263683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ea typeface="ＭＳ Ｐゴシック" panose="020B0600070205080204" pitchFamily="34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E721666-A6BB-D54F-87CA-087D6C1D9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16" y="0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sz="3600" b="1" kern="0" dirty="0">
                <a:solidFill>
                  <a:schemeClr val="accent1"/>
                </a:solidFill>
              </a:rPr>
              <a:t>Accumuli intracellulari: </a:t>
            </a:r>
            <a:r>
              <a:rPr lang="it-IT" sz="3600" b="1" kern="0" dirty="0">
                <a:solidFill>
                  <a:schemeClr val="accent1"/>
                </a:solidFill>
                <a:latin typeface="+mn-lt"/>
              </a:rPr>
              <a:t>PROTEINE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7FF5B5-3099-424A-842A-E7F0CDEC2029}"/>
              </a:ext>
            </a:extLst>
          </p:cNvPr>
          <p:cNvSpPr txBox="1"/>
          <p:nvPr/>
        </p:nvSpPr>
        <p:spPr>
          <a:xfrm>
            <a:off x="197916" y="918309"/>
            <a:ext cx="116167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Arial" charset="0"/>
              </a:rPr>
              <a:t>ingresso eccessivo (riassorbimento nel tubulo renale)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Arial" charset="0"/>
              </a:rPr>
              <a:t>sintesi proteica abnorme (reticolo endoplasmatico)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Arial" charset="0"/>
              </a:rPr>
              <a:t>alterato </a:t>
            </a:r>
            <a:r>
              <a:rPr lang="it-IT" sz="2800" dirty="0" err="1">
                <a:latin typeface="Arial" charset="0"/>
              </a:rPr>
              <a:t>folding</a:t>
            </a:r>
            <a:r>
              <a:rPr lang="it-IT" sz="2800" dirty="0">
                <a:latin typeface="Arial" charset="0"/>
              </a:rPr>
              <a:t> proteico (difetto di A1AT)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latin typeface="Arial" charset="0"/>
              </a:rPr>
              <a:t>accumulo di proteine anomale non idrolizzabili, es amiloide, prioni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16FD9-28C4-7EE8-A201-CB71B97FB0FB}"/>
              </a:ext>
            </a:extLst>
          </p:cNvPr>
          <p:cNvSpPr txBox="1"/>
          <p:nvPr/>
        </p:nvSpPr>
        <p:spPr>
          <a:xfrm>
            <a:off x="343667" y="3197332"/>
            <a:ext cx="1141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istologia: si presentano di solito come goccioline eosinofile con aspetto amorfo, all’interno o esterno delle cellule </a:t>
            </a:r>
          </a:p>
        </p:txBody>
      </p:sp>
    </p:spTree>
    <p:extLst>
      <p:ext uri="{BB962C8B-B14F-4D97-AF65-F5344CB8AC3E}">
        <p14:creationId xmlns:p14="http://schemas.microsoft.com/office/powerpoint/2010/main" val="3166256260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8B026-7C57-56D5-09BA-9D374AB6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9" y="56707"/>
            <a:ext cx="5537984" cy="6727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317C7-97BC-A336-EB63-B112771F8DCA}"/>
              </a:ext>
            </a:extLst>
          </p:cNvPr>
          <p:cNvSpPr txBox="1"/>
          <p:nvPr/>
        </p:nvSpPr>
        <p:spPr>
          <a:xfrm>
            <a:off x="6546319" y="6141706"/>
            <a:ext cx="4532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https://doi.org/10.1038/s41572-023-00456-z</a:t>
            </a:r>
          </a:p>
        </p:txBody>
      </p:sp>
    </p:spTree>
    <p:extLst>
      <p:ext uri="{BB962C8B-B14F-4D97-AF65-F5344CB8AC3E}">
        <p14:creationId xmlns:p14="http://schemas.microsoft.com/office/powerpoint/2010/main" val="15376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2D76DA-1DA9-A899-6118-EA4C51D3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7" y="325733"/>
            <a:ext cx="5371853" cy="2883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F007B-D382-7263-BED3-34CDD2D2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2" y="3620585"/>
            <a:ext cx="4544490" cy="2781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44E5DF-94BE-7FF5-6EDE-CBB10CBDB29F}"/>
              </a:ext>
            </a:extLst>
          </p:cNvPr>
          <p:cNvSpPr txBox="1"/>
          <p:nvPr/>
        </p:nvSpPr>
        <p:spPr>
          <a:xfrm>
            <a:off x="1583124" y="492961"/>
            <a:ext cx="136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STEATOSI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1B225-217D-6B13-04A6-A5226AB58A40}"/>
              </a:ext>
            </a:extLst>
          </p:cNvPr>
          <p:cNvSpPr txBox="1"/>
          <p:nvPr/>
        </p:nvSpPr>
        <p:spPr>
          <a:xfrm>
            <a:off x="685689" y="3429000"/>
            <a:ext cx="230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ATEROSCLEROSI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DBD33-7DF3-0AC3-35B3-2E5133B0D8C8}"/>
              </a:ext>
            </a:extLst>
          </p:cNvPr>
          <p:cNvSpPr txBox="1"/>
          <p:nvPr/>
        </p:nvSpPr>
        <p:spPr>
          <a:xfrm>
            <a:off x="7394337" y="723900"/>
            <a:ext cx="286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PATOLOGIA DA ACCUMULO CELLULARE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8834D-7D5F-6AF4-7B93-EDD4B470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306" y="3107095"/>
            <a:ext cx="3575376" cy="30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egnaposto contenuto 2">
            <a:extLst>
              <a:ext uri="{FF2B5EF4-FFF2-40B4-BE49-F238E27FC236}">
                <a16:creationId xmlns:a16="http://schemas.microsoft.com/office/drawing/2014/main" id="{BCF29BC5-9E0F-C34E-99BE-15F3689F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03" y="1749056"/>
            <a:ext cx="8928100" cy="3629025"/>
          </a:xfrm>
        </p:spPr>
        <p:txBody>
          <a:bodyPr>
            <a:normAutofit/>
          </a:bodyPr>
          <a:lstStyle/>
          <a:p>
            <a:pPr marL="137160" indent="0">
              <a:buClr>
                <a:schemeClr val="accent5"/>
              </a:buClr>
              <a:buNone/>
              <a:defRPr/>
            </a:pP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di natura:</a:t>
            </a:r>
          </a:p>
          <a:p>
            <a:pPr marL="594360" indent="-457200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1042416" lvl="1" indent="-457200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 </a:t>
            </a:r>
            <a:r>
              <a:rPr lang="en-US" sz="2800" dirty="0" err="1"/>
              <a:t>esogena</a:t>
            </a:r>
            <a:r>
              <a:rPr lang="en-US" sz="2800" dirty="0"/>
              <a:t>  (</a:t>
            </a:r>
            <a:r>
              <a:rPr lang="en-US" sz="2800" dirty="0" err="1"/>
              <a:t>provengono</a:t>
            </a:r>
            <a:r>
              <a:rPr lang="en-US" sz="2800" dirty="0"/>
              <a:t> </a:t>
            </a:r>
            <a:r>
              <a:rPr lang="en-US" sz="2800" dirty="0" err="1"/>
              <a:t>dall’ambiente</a:t>
            </a:r>
            <a:r>
              <a:rPr lang="en-US" sz="2800" dirty="0"/>
              <a:t> </a:t>
            </a:r>
            <a:r>
              <a:rPr lang="en-US" sz="2800" dirty="0" err="1"/>
              <a:t>esterno</a:t>
            </a:r>
            <a:r>
              <a:rPr lang="en-US" sz="2800" dirty="0"/>
              <a:t>; </a:t>
            </a:r>
            <a:r>
              <a:rPr lang="en-US" sz="2800" dirty="0" err="1"/>
              <a:t>polveri</a:t>
            </a:r>
            <a:r>
              <a:rPr lang="en-US" sz="2800" dirty="0"/>
              <a:t>, </a:t>
            </a:r>
            <a:r>
              <a:rPr lang="en-US" sz="2800" dirty="0" err="1"/>
              <a:t>cristalli</a:t>
            </a:r>
            <a:r>
              <a:rPr lang="en-US" sz="2800" dirty="0"/>
              <a:t>, </a:t>
            </a:r>
            <a:r>
              <a:rPr lang="en-US" sz="2800" dirty="0" err="1"/>
              <a:t>fibre</a:t>
            </a:r>
            <a:r>
              <a:rPr lang="en-US" sz="2800" dirty="0"/>
              <a:t>; </a:t>
            </a:r>
            <a:r>
              <a:rPr lang="en-US" sz="2800" dirty="0" err="1"/>
              <a:t>generalmente</a:t>
            </a:r>
            <a:r>
              <a:rPr lang="en-US" sz="2800" dirty="0"/>
              <a:t> </a:t>
            </a:r>
            <a:r>
              <a:rPr lang="en-US" sz="2800" dirty="0" err="1"/>
              <a:t>penetrano</a:t>
            </a:r>
            <a:r>
              <a:rPr lang="en-US" sz="2800" dirty="0"/>
              <a:t> per </a:t>
            </a:r>
            <a:r>
              <a:rPr lang="en-US" sz="2800" dirty="0" err="1"/>
              <a:t>inalazione</a:t>
            </a:r>
            <a:r>
              <a:rPr lang="en-US" sz="2800" dirty="0"/>
              <a:t>) </a:t>
            </a:r>
          </a:p>
          <a:p>
            <a:pPr marL="1042416" lvl="1" indent="-457200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endParaRPr lang="en-US" sz="2800" dirty="0"/>
          </a:p>
          <a:p>
            <a:pPr marL="1042416" lvl="1" indent="-457200">
              <a:buClr>
                <a:schemeClr val="accent5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 </a:t>
            </a:r>
            <a:r>
              <a:rPr lang="en-US" sz="2800" dirty="0" err="1"/>
              <a:t>endogena</a:t>
            </a:r>
            <a:r>
              <a:rPr lang="en-US" sz="2800" dirty="0"/>
              <a:t> (</a:t>
            </a:r>
            <a:r>
              <a:rPr lang="en-US" sz="2800" dirty="0" err="1"/>
              <a:t>sintetizzate</a:t>
            </a:r>
            <a:r>
              <a:rPr lang="en-US" sz="2800" dirty="0"/>
              <a:t> </a:t>
            </a:r>
            <a:r>
              <a:rPr lang="en-US" sz="2800" dirty="0" err="1"/>
              <a:t>all’interno</a:t>
            </a:r>
            <a:r>
              <a:rPr lang="en-US" sz="2800" dirty="0"/>
              <a:t> </a:t>
            </a:r>
            <a:r>
              <a:rPr lang="en-US" sz="2800" dirty="0" err="1"/>
              <a:t>dell’organismo</a:t>
            </a:r>
            <a:r>
              <a:rPr lang="en-US" sz="2800" dirty="0"/>
              <a:t>)</a:t>
            </a:r>
            <a:endParaRPr lang="en-US" altLang="it-IT" sz="2800" dirty="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60839D0-0FB0-A964-76A1-292E92C23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302" y="297211"/>
            <a:ext cx="9036050" cy="10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dirty="0"/>
              <a:t>Accumuli intracellulari:</a:t>
            </a:r>
            <a:br>
              <a:rPr lang="it-IT" altLang="it-IT" sz="3600" dirty="0"/>
            </a:br>
            <a:r>
              <a:rPr lang="it-IT" altLang="it-IT" sz="3600" b="1" dirty="0"/>
              <a:t>sostanze NON facilmente degradabili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>
            <a:extLst>
              <a:ext uri="{FF2B5EF4-FFF2-40B4-BE49-F238E27FC236}">
                <a16:creationId xmlns:a16="http://schemas.microsoft.com/office/drawing/2014/main" id="{A4F1AC99-658D-4143-2415-520351180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5293" y="411365"/>
            <a:ext cx="8229600" cy="706438"/>
          </a:xfrm>
        </p:spPr>
        <p:txBody>
          <a:bodyPr/>
          <a:lstStyle/>
          <a:p>
            <a:r>
              <a:rPr lang="it-IT" altLang="it-IT" sz="3800" dirty="0"/>
              <a:t>Accumuli intracellulari: </a:t>
            </a:r>
            <a:r>
              <a:rPr lang="it-IT" altLang="it-IT" sz="3800" b="1" dirty="0"/>
              <a:t>polveri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030F2-C82B-F242-8B13-63197EFEC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39" y="1413466"/>
            <a:ext cx="9288463" cy="46799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it-IT" sz="2600" dirty="0"/>
              <a:t>  Fonti principali:</a:t>
            </a:r>
          </a:p>
          <a:p>
            <a:pPr algn="just">
              <a:defRPr/>
            </a:pPr>
            <a:endParaRPr lang="it-IT" sz="2600" dirty="0"/>
          </a:p>
          <a:p>
            <a:pPr marL="630238" lvl="1" indent="-361950" algn="just">
              <a:defRPr/>
            </a:pPr>
            <a:r>
              <a:rPr lang="it-IT" sz="2600" dirty="0"/>
              <a:t>ATTIVITÀ LAVORATIVA (minatori, lavoratori del vetro, del legno)</a:t>
            </a:r>
          </a:p>
          <a:p>
            <a:pPr lvl="1" algn="just">
              <a:defRPr/>
            </a:pPr>
            <a:endParaRPr lang="it-IT" sz="2600" dirty="0"/>
          </a:p>
          <a:p>
            <a:pPr marL="285750" lvl="1" indent="-17463" algn="just">
              <a:defRPr/>
            </a:pPr>
            <a:r>
              <a:rPr lang="it-IT" sz="2600" dirty="0"/>
              <a:t>  INQUINAMENTO (polveri sottili, </a:t>
            </a:r>
            <a:r>
              <a:rPr lang="it-IT" sz="2600" dirty="0" err="1"/>
              <a:t>particulate</a:t>
            </a:r>
            <a:r>
              <a:rPr lang="it-IT" sz="2600" dirty="0"/>
              <a:t> </a:t>
            </a:r>
            <a:r>
              <a:rPr lang="it-IT" sz="2600" dirty="0" err="1"/>
              <a:t>matter</a:t>
            </a:r>
            <a:r>
              <a:rPr lang="it-IT" sz="2600" dirty="0"/>
              <a:t>, PM)</a:t>
            </a:r>
          </a:p>
          <a:p>
            <a:pPr marL="285750" lvl="1" indent="-17463" algn="just">
              <a:defRPr/>
            </a:pPr>
            <a:endParaRPr lang="it-IT" sz="2600" dirty="0"/>
          </a:p>
          <a:p>
            <a:pPr marL="285750" lvl="1" indent="-17463" algn="just">
              <a:defRPr/>
            </a:pPr>
            <a:r>
              <a:rPr lang="it-IT" sz="2600" dirty="0"/>
              <a:t>  FUMO DI SIGARETTA (il costituente più importante della parte corpuscolata è il </a:t>
            </a:r>
            <a:r>
              <a:rPr lang="it-IT" sz="2600" b="1" dirty="0"/>
              <a:t>catrame</a:t>
            </a:r>
            <a:r>
              <a:rPr lang="it-IT" sz="2600" dirty="0"/>
              <a:t>: sotto questo nome vengono comprese diverse sostanze altamente nocive)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contenuto 2">
            <a:extLst>
              <a:ext uri="{FF2B5EF4-FFF2-40B4-BE49-F238E27FC236}">
                <a16:creationId xmlns:a16="http://schemas.microsoft.com/office/drawing/2014/main" id="{A00DA69E-FD5D-E975-3F65-D74157331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4670" y="1124364"/>
            <a:ext cx="11372217" cy="3240087"/>
          </a:xfrm>
        </p:spPr>
        <p:txBody>
          <a:bodyPr/>
          <a:lstStyle/>
          <a:p>
            <a:pPr marL="180975" indent="-180975" algn="just"/>
            <a:r>
              <a:rPr lang="it-IT" altLang="it-IT" sz="2700" dirty="0"/>
              <a:t>Lesione </a:t>
            </a:r>
            <a:r>
              <a:rPr lang="it-IT" altLang="it-IT" sz="2700" u="sng" dirty="0"/>
              <a:t>polmonare</a:t>
            </a:r>
            <a:r>
              <a:rPr lang="it-IT" altLang="it-IT" sz="2700" dirty="0"/>
              <a:t> indotta dal deposito di polvere di carbone inalata (</a:t>
            </a:r>
            <a:r>
              <a:rPr lang="it-IT" altLang="it-IT" sz="2600" dirty="0"/>
              <a:t>grave malattia professionale nei minatori</a:t>
            </a:r>
            <a:r>
              <a:rPr lang="it-IT" altLang="it-IT" sz="2700" dirty="0"/>
              <a:t>) </a:t>
            </a:r>
          </a:p>
          <a:p>
            <a:pPr marL="180975" indent="-180975" algn="just"/>
            <a:r>
              <a:rPr lang="it-IT" altLang="it-IT" sz="2700" dirty="0"/>
              <a:t>Si riscontra anche nelle persone che vivono in zone con atmosfera particolarmente inquinata e nei fumatori</a:t>
            </a:r>
          </a:p>
          <a:p>
            <a:pPr marL="180975" indent="-180975" algn="just"/>
            <a:r>
              <a:rPr lang="it-IT" altLang="it-IT" sz="2700" dirty="0"/>
              <a:t>La povere di carbone, fagocitata dai macrofagi alveolari o interstiziali, viene accumulata nel connettivo, lungo i vasi linfatici e nel tessuto linfoide</a:t>
            </a:r>
          </a:p>
        </p:txBody>
      </p:sp>
      <p:sp>
        <p:nvSpPr>
          <p:cNvPr id="59396" name="CasellaDiTesto 4">
            <a:extLst>
              <a:ext uri="{FF2B5EF4-FFF2-40B4-BE49-F238E27FC236}">
                <a16:creationId xmlns:a16="http://schemas.microsoft.com/office/drawing/2014/main" id="{331ABECF-7B2D-A8FB-7572-15692BB1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163" y="315914"/>
            <a:ext cx="6155659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/>
              <a:t>Polveri carboniose: ANTRACOSI</a:t>
            </a:r>
          </a:p>
        </p:txBody>
      </p:sp>
      <p:pic>
        <p:nvPicPr>
          <p:cNvPr id="67586" name="Picture 2" descr="C:\RENZO\RENZO VARIE\DIDATTICA\ARGOMENTI PRINCIPALI\NEOPLASIE\polmoni fumatore.jpg">
            <a:extLst>
              <a:ext uri="{FF2B5EF4-FFF2-40B4-BE49-F238E27FC236}">
                <a16:creationId xmlns:a16="http://schemas.microsoft.com/office/drawing/2014/main" id="{40FF38CC-FED6-8D6E-660A-878677B7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768726"/>
            <a:ext cx="57610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>
            <a:extLst>
              <a:ext uri="{FF2B5EF4-FFF2-40B4-BE49-F238E27FC236}">
                <a16:creationId xmlns:a16="http://schemas.microsoft.com/office/drawing/2014/main" id="{C647BDC8-5843-3F05-4ED6-7A6D9F42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3763964"/>
            <a:ext cx="3417887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EF25B6-A646-96AE-7139-A686B912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1" y="6443664"/>
            <a:ext cx="23717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  <a:cs typeface="Times New Roman" panose="02020603050405020304" pitchFamily="18" charset="0"/>
              </a:rPr>
              <a:t>Polmoni di un minatore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contenuto 2">
            <a:extLst>
              <a:ext uri="{FF2B5EF4-FFF2-40B4-BE49-F238E27FC236}">
                <a16:creationId xmlns:a16="http://schemas.microsoft.com/office/drawing/2014/main" id="{C052B535-6259-5A21-79FF-AD5BAC28E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206" y="1812470"/>
            <a:ext cx="9145588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it-IT" sz="3000" dirty="0">
                <a:ea typeface="ＭＳ Ｐゴシック" panose="020B0600070205080204" pitchFamily="34" charset="-128"/>
              </a:rPr>
              <a:t>Gruppo di malattie «professionali» causate da accumulo di sostanze reattive che provocano danno cellulare e conseguente fibrosi polmonare progressiva</a:t>
            </a:r>
          </a:p>
          <a:p>
            <a:pPr algn="just" eaLnBrk="1" hangingPunct="1"/>
            <a:endParaRPr lang="it-IT" altLang="it-IT" sz="1000" dirty="0"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AutoNum type="arabicPeriod"/>
            </a:pPr>
            <a:r>
              <a:rPr lang="it-IT" altLang="it-IT" sz="3000" dirty="0">
                <a:ea typeface="ＭＳ Ｐゴシック" panose="020B0600070205080204" pitchFamily="34" charset="-128"/>
              </a:rPr>
              <a:t>  Silicosi (cristalli di biossido di silice)</a:t>
            </a:r>
          </a:p>
          <a:p>
            <a:pPr algn="just" eaLnBrk="1" hangingPunct="1">
              <a:buFontTx/>
              <a:buAutoNum type="arabicPeriod"/>
            </a:pPr>
            <a:endParaRPr lang="it-IT" altLang="it-IT" sz="1000" dirty="0"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AutoNum type="arabicPeriod"/>
            </a:pPr>
            <a:r>
              <a:rPr lang="it-IT" altLang="it-IT" sz="3000" dirty="0">
                <a:ea typeface="ＭＳ Ｐゴシック" panose="020B0600070205080204" pitchFamily="34" charset="-128"/>
              </a:rPr>
              <a:t>  Asbestosi (fibre di amianto)</a:t>
            </a:r>
          </a:p>
          <a:p>
            <a:pPr algn="just" eaLnBrk="1" hangingPunct="1">
              <a:buFontTx/>
              <a:buNone/>
            </a:pPr>
            <a:endParaRPr lang="it-IT" altLang="it-IT" sz="3000" dirty="0"/>
          </a:p>
        </p:txBody>
      </p:sp>
      <p:sp>
        <p:nvSpPr>
          <p:cNvPr id="60420" name="CasellaDiTesto 4">
            <a:extLst>
              <a:ext uri="{FF2B5EF4-FFF2-40B4-BE49-F238E27FC236}">
                <a16:creationId xmlns:a16="http://schemas.microsoft.com/office/drawing/2014/main" id="{0FA5A9F5-61C5-C3C1-88A2-6F048BD4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19568"/>
            <a:ext cx="3498850" cy="554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dirty="0"/>
              <a:t>PNEUMOCONIOSI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>
            <a:extLst>
              <a:ext uri="{FF2B5EF4-FFF2-40B4-BE49-F238E27FC236}">
                <a16:creationId xmlns:a16="http://schemas.microsoft.com/office/drawing/2014/main" id="{4166A3F5-7B44-56B8-D258-19187309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20714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it-IT" altLang="it-IT" sz="3800"/>
              <a:t>Accumuli intracellulari: </a:t>
            </a:r>
            <a:r>
              <a:rPr lang="it-IT" altLang="it-IT" sz="3800" b="1"/>
              <a:t>pigmenti</a:t>
            </a:r>
            <a:r>
              <a:rPr lang="it-IT" altLang="it-IT" sz="3800"/>
              <a:t> 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3C78DDD3-996C-D14B-823B-B9BA7701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8" r="-47372"/>
          <a:stretch>
            <a:fillRect/>
          </a:stretch>
        </p:blipFill>
        <p:spPr bwMode="auto">
          <a:xfrm>
            <a:off x="1870075" y="2203451"/>
            <a:ext cx="85471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CasellaDiTesto 2">
            <a:extLst>
              <a:ext uri="{FF2B5EF4-FFF2-40B4-BE49-F238E27FC236}">
                <a16:creationId xmlns:a16="http://schemas.microsoft.com/office/drawing/2014/main" id="{86D56F69-A350-AD9A-68EC-2D161A5E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4348164"/>
            <a:ext cx="5157788" cy="49212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/>
              <a:t>giallo brunastro di origine </a:t>
            </a:r>
            <a:r>
              <a:rPr lang="it-IT" altLang="it-IT" sz="2600" b="1"/>
              <a:t>lipidica</a:t>
            </a:r>
          </a:p>
        </p:txBody>
      </p:sp>
      <p:sp>
        <p:nvSpPr>
          <p:cNvPr id="61445" name="CasellaDiTesto 5">
            <a:extLst>
              <a:ext uri="{FF2B5EF4-FFF2-40B4-BE49-F238E27FC236}">
                <a16:creationId xmlns:a16="http://schemas.microsoft.com/office/drawing/2014/main" id="{972E06DF-A074-2A90-CA66-A6660DFB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9" y="3770314"/>
            <a:ext cx="4173537" cy="49212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/>
              <a:t>catabolita dell’</a:t>
            </a:r>
            <a:r>
              <a:rPr lang="it-IT" altLang="it-IT" sz="2600" b="1"/>
              <a:t>emoglobina</a:t>
            </a:r>
          </a:p>
        </p:txBody>
      </p:sp>
      <p:sp>
        <p:nvSpPr>
          <p:cNvPr id="61446" name="CasellaDiTesto 6">
            <a:extLst>
              <a:ext uri="{FF2B5EF4-FFF2-40B4-BE49-F238E27FC236}">
                <a16:creationId xmlns:a16="http://schemas.microsoft.com/office/drawing/2014/main" id="{946F36F0-F1F1-7B64-96D8-6BC5C275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4" y="3211514"/>
            <a:ext cx="4803775" cy="49212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/>
              <a:t>proteina di stoccaggio del </a:t>
            </a:r>
            <a:r>
              <a:rPr lang="it-IT" altLang="it-IT" sz="2600" b="1"/>
              <a:t>ferro</a:t>
            </a:r>
          </a:p>
        </p:txBody>
      </p:sp>
      <p:sp>
        <p:nvSpPr>
          <p:cNvPr id="61447" name="CasellaDiTesto 8">
            <a:extLst>
              <a:ext uri="{FF2B5EF4-FFF2-40B4-BE49-F238E27FC236}">
                <a16:creationId xmlns:a16="http://schemas.microsoft.com/office/drawing/2014/main" id="{B2BAF2F8-7E75-362E-17D5-E30AACFA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4927601"/>
            <a:ext cx="3970338" cy="493713"/>
          </a:xfrm>
          <a:prstGeom prst="rect">
            <a:avLst/>
          </a:prstGeom>
          <a:solidFill>
            <a:schemeClr val="bg1"/>
          </a:solidFill>
          <a:ln w="19050">
            <a:solidFill>
              <a:srgbClr val="66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/>
              <a:t>brunastro, dai </a:t>
            </a:r>
            <a:r>
              <a:rPr lang="it-IT" altLang="it-IT" sz="2600" b="1"/>
              <a:t>melanociti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7068F72-E570-9D41-9551-41495D8322C3}"/>
              </a:ext>
            </a:extLst>
          </p:cNvPr>
          <p:cNvSpPr/>
          <p:nvPr/>
        </p:nvSpPr>
        <p:spPr>
          <a:xfrm>
            <a:off x="3071814" y="3211514"/>
            <a:ext cx="1944687" cy="492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contenuto 2">
            <a:extLst>
              <a:ext uri="{FF2B5EF4-FFF2-40B4-BE49-F238E27FC236}">
                <a16:creationId xmlns:a16="http://schemas.microsoft.com/office/drawing/2014/main" id="{C50ECD14-C1A0-EEDE-A6D1-19B2CB98C9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0500" y="1167710"/>
            <a:ext cx="9217026" cy="2449513"/>
          </a:xfrm>
        </p:spPr>
        <p:txBody>
          <a:bodyPr/>
          <a:lstStyle/>
          <a:p>
            <a:r>
              <a:rPr lang="it-IT" altLang="it-IT" dirty="0"/>
              <a:t>Pigmento granulare/cristallino derivato dall’emoglobina</a:t>
            </a:r>
          </a:p>
          <a:p>
            <a:r>
              <a:rPr lang="it-IT" altLang="it-IT" dirty="0"/>
              <a:t>Rappresenta la forma in cui il ferro si accumula nelle cellule</a:t>
            </a:r>
          </a:p>
        </p:txBody>
      </p:sp>
      <p:sp>
        <p:nvSpPr>
          <p:cNvPr id="62468" name="CasellaDiTesto 4">
            <a:extLst>
              <a:ext uri="{FF2B5EF4-FFF2-40B4-BE49-F238E27FC236}">
                <a16:creationId xmlns:a16="http://schemas.microsoft.com/office/drawing/2014/main" id="{3BCD42AC-C022-FCC6-419F-D20E5E58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566398"/>
            <a:ext cx="2876550" cy="554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000" dirty="0"/>
              <a:t>EMOSIDERINA</a:t>
            </a:r>
          </a:p>
        </p:txBody>
      </p:sp>
      <p:pic>
        <p:nvPicPr>
          <p:cNvPr id="62469" name="Picture 9" descr="http://4.bp.blogspot.com/-FRYcu2WF5tw/TW0-KxalSDI/AAAAAAAADAg/RgxUvhg9vsk/s1600/Hemochromatosis%2B%25E2%2580%2593%2Biron%2Bstain%2B%2528iron%2Bis%2Bblue%2529..png">
            <a:extLst>
              <a:ext uri="{FF2B5EF4-FFF2-40B4-BE49-F238E27FC236}">
                <a16:creationId xmlns:a16="http://schemas.microsoft.com/office/drawing/2014/main" id="{FF28152D-1FC0-7480-7021-E9E60519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293376"/>
            <a:ext cx="58864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CasellaDiTesto 1">
            <a:extLst>
              <a:ext uri="{FF2B5EF4-FFF2-40B4-BE49-F238E27FC236}">
                <a16:creationId xmlns:a16="http://schemas.microsoft.com/office/drawing/2014/main" id="{179AE359-4562-BB47-B8C5-B872352AD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2" y="6291602"/>
            <a:ext cx="89820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emosiderina contenente </a:t>
            </a:r>
            <a:r>
              <a:rPr lang="it-IT" altLang="it-IT" sz="2200" b="1">
                <a:solidFill>
                  <a:srgbClr val="FF3300"/>
                </a:solidFill>
              </a:rPr>
              <a:t>sali di Fe</a:t>
            </a:r>
            <a:r>
              <a:rPr lang="it-IT" altLang="it-IT" sz="2200" b="1"/>
              <a:t> </a:t>
            </a:r>
            <a:r>
              <a:rPr lang="it-IT" altLang="it-IT" sz="2200"/>
              <a:t>nel miocardio </a:t>
            </a:r>
            <a:r>
              <a:rPr lang="it-IT" altLang="it-IT" sz="1600"/>
              <a:t>(</a:t>
            </a:r>
            <a:r>
              <a:rPr lang="it-IT" altLang="it-IT" sz="1600" i="1"/>
              <a:t>colorazione specifica</a:t>
            </a:r>
            <a:r>
              <a:rPr lang="it-IT" altLang="it-IT" sz="160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>
            <a:extLst>
              <a:ext uri="{FF2B5EF4-FFF2-40B4-BE49-F238E27FC236}">
                <a16:creationId xmlns:a16="http://schemas.microsoft.com/office/drawing/2014/main" id="{9B986286-B65B-952F-87EA-E9C6A22DC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6693" y="245836"/>
            <a:ext cx="9288463" cy="647700"/>
          </a:xfrm>
        </p:spPr>
        <p:txBody>
          <a:bodyPr/>
          <a:lstStyle/>
          <a:p>
            <a:r>
              <a:rPr lang="en-US" altLang="it-IT" sz="3400" b="1" dirty="0" err="1">
                <a:cs typeface="Times New Roman" panose="02020603050405020304" pitchFamily="18" charset="0"/>
              </a:rPr>
              <a:t>Sovraccarico</a:t>
            </a:r>
            <a:r>
              <a:rPr lang="en-US" altLang="it-IT" sz="3400" b="1" dirty="0">
                <a:cs typeface="Times New Roman" panose="02020603050405020304" pitchFamily="18" charset="0"/>
              </a:rPr>
              <a:t> </a:t>
            </a:r>
            <a:r>
              <a:rPr lang="en-US" altLang="it-IT" sz="3400" b="1" dirty="0" err="1">
                <a:cs typeface="Times New Roman" panose="02020603050405020304" pitchFamily="18" charset="0"/>
              </a:rPr>
              <a:t>sistemico</a:t>
            </a:r>
            <a:r>
              <a:rPr lang="en-US" altLang="it-IT" sz="3400" b="1" dirty="0">
                <a:cs typeface="Times New Roman" panose="02020603050405020304" pitchFamily="18" charset="0"/>
              </a:rPr>
              <a:t> di ferro (</a:t>
            </a:r>
            <a:r>
              <a:rPr lang="en-US" altLang="it-IT" sz="3400" b="1" dirty="0" err="1">
                <a:cs typeface="Times New Roman" panose="02020603050405020304" pitchFamily="18" charset="0"/>
              </a:rPr>
              <a:t>emocromatosi</a:t>
            </a:r>
            <a:r>
              <a:rPr lang="en-US" altLang="it-IT" sz="3400" b="1" dirty="0">
                <a:cs typeface="Times New Roman" panose="02020603050405020304" pitchFamily="18" charset="0"/>
              </a:rPr>
              <a:t>)</a:t>
            </a:r>
            <a:r>
              <a:rPr lang="it-IT" altLang="it-IT" sz="3400" b="1" dirty="0"/>
              <a:t>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5BAC513-7F10-6809-7B47-3B4D3AD167B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58925" y="1242333"/>
            <a:ext cx="9144000" cy="1947181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buNone/>
            </a:pPr>
            <a:r>
              <a:rPr lang="en-US" altLang="it-IT" dirty="0" err="1">
                <a:cs typeface="Times New Roman" panose="02020603050405020304" pitchFamily="18" charset="0"/>
              </a:rPr>
              <a:t>L’emosiderina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viene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inizialmente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accumulata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dai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macrofagi</a:t>
            </a:r>
            <a:endParaRPr lang="en-US" altLang="it-IT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en-US" altLang="it-IT" dirty="0">
                <a:cs typeface="Times New Roman" panose="02020603050405020304" pitchFamily="18" charset="0"/>
              </a:rPr>
              <a:t>Con la </a:t>
            </a:r>
            <a:r>
              <a:rPr lang="en-US" altLang="it-IT" dirty="0" err="1">
                <a:cs typeface="Times New Roman" panose="02020603050405020304" pitchFamily="18" charset="0"/>
              </a:rPr>
              <a:t>progressione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della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malattia</a:t>
            </a:r>
            <a:r>
              <a:rPr lang="en-US" altLang="it-IT" dirty="0">
                <a:cs typeface="Times New Roman" panose="02020603050405020304" pitchFamily="18" charset="0"/>
              </a:rPr>
              <a:t>, </a:t>
            </a:r>
            <a:r>
              <a:rPr lang="en-US" altLang="it-IT" dirty="0" err="1">
                <a:cs typeface="Times New Roman" panose="02020603050405020304" pitchFamily="18" charset="0"/>
              </a:rPr>
              <a:t>gli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accumuli</a:t>
            </a:r>
            <a:r>
              <a:rPr lang="en-US" altLang="it-IT" dirty="0">
                <a:cs typeface="Times New Roman" panose="02020603050405020304" pitchFamily="18" charset="0"/>
              </a:rPr>
              <a:t> di </a:t>
            </a:r>
            <a:r>
              <a:rPr lang="en-US" altLang="it-IT" dirty="0" err="1">
                <a:cs typeface="Times New Roman" panose="02020603050405020304" pitchFamily="18" charset="0"/>
              </a:rPr>
              <a:t>emosiderina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cs typeface="Times New Roman" panose="02020603050405020304" pitchFamily="18" charset="0"/>
              </a:rPr>
              <a:t>interessano</a:t>
            </a:r>
            <a:r>
              <a:rPr lang="en-US" altLang="it-IT" dirty="0">
                <a:cs typeface="Times New Roman" panose="02020603050405020304" pitchFamily="18" charset="0"/>
              </a:rPr>
              <a:t> le cellule </a:t>
            </a:r>
            <a:r>
              <a:rPr lang="en-US" altLang="it-IT" dirty="0" err="1">
                <a:cs typeface="Times New Roman" panose="02020603050405020304" pitchFamily="18" charset="0"/>
              </a:rPr>
              <a:t>parenchimali</a:t>
            </a:r>
            <a:r>
              <a:rPr lang="en-US" altLang="it-IT" dirty="0">
                <a:cs typeface="Times New Roman" panose="02020603050405020304" pitchFamily="18" charset="0"/>
              </a:rPr>
              <a:t> di </a:t>
            </a:r>
            <a:r>
              <a:rPr lang="en-US" altLang="it-IT" b="1" dirty="0" err="1">
                <a:cs typeface="Times New Roman" panose="02020603050405020304" pitchFamily="18" charset="0"/>
              </a:rPr>
              <a:t>fegato</a:t>
            </a:r>
            <a:r>
              <a:rPr lang="en-US" altLang="it-IT" b="1" dirty="0">
                <a:cs typeface="Times New Roman" panose="02020603050405020304" pitchFamily="18" charset="0"/>
              </a:rPr>
              <a:t>,</a:t>
            </a:r>
            <a:r>
              <a:rPr lang="en-US" altLang="it-IT" dirty="0">
                <a:cs typeface="Times New Roman" panose="02020603050405020304" pitchFamily="18" charset="0"/>
              </a:rPr>
              <a:t> </a:t>
            </a:r>
            <a:r>
              <a:rPr lang="en-US" altLang="it-IT" b="1" dirty="0">
                <a:cs typeface="Times New Roman" panose="02020603050405020304" pitchFamily="18" charset="0"/>
              </a:rPr>
              <a:t>pancreas</a:t>
            </a:r>
            <a:r>
              <a:rPr lang="en-US" altLang="it-IT" dirty="0">
                <a:cs typeface="Times New Roman" panose="02020603050405020304" pitchFamily="18" charset="0"/>
              </a:rPr>
              <a:t>, </a:t>
            </a:r>
            <a:r>
              <a:rPr lang="en-US" altLang="it-IT" b="1" dirty="0" err="1">
                <a:cs typeface="Times New Roman" panose="02020603050405020304" pitchFamily="18" charset="0"/>
              </a:rPr>
              <a:t>cuore</a:t>
            </a:r>
            <a:r>
              <a:rPr lang="en-US" altLang="it-IT" b="1" dirty="0">
                <a:cs typeface="Times New Roman" panose="02020603050405020304" pitchFamily="18" charset="0"/>
              </a:rPr>
              <a:t> </a:t>
            </a:r>
            <a:r>
              <a:rPr lang="en-US" altLang="it-IT" dirty="0">
                <a:cs typeface="Times New Roman" panose="02020603050405020304" pitchFamily="18" charset="0"/>
              </a:rPr>
              <a:t>e </a:t>
            </a:r>
            <a:r>
              <a:rPr lang="en-US" altLang="it-IT" b="1" dirty="0" err="1">
                <a:cs typeface="Times New Roman" panose="02020603050405020304" pitchFamily="18" charset="0"/>
              </a:rPr>
              <a:t>ghiandole</a:t>
            </a:r>
            <a:r>
              <a:rPr lang="en-US" altLang="it-IT" b="1" dirty="0">
                <a:cs typeface="Times New Roman" panose="02020603050405020304" pitchFamily="18" charset="0"/>
              </a:rPr>
              <a:t> endocrine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0098F5-C09A-5045-84A7-EE26990E9D5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524000" y="3355974"/>
            <a:ext cx="91090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it-IT" sz="2800" u="sng" kern="0" dirty="0">
                <a:cs typeface="Times New Roman" pitchFamily="18" charset="0"/>
              </a:rPr>
              <a:t>Cause </a:t>
            </a:r>
            <a:r>
              <a:rPr lang="en-US" altLang="it-IT" sz="2800" u="sng" kern="0" dirty="0" err="1">
                <a:cs typeface="Times New Roman" pitchFamily="18" charset="0"/>
              </a:rPr>
              <a:t>principali</a:t>
            </a:r>
            <a:r>
              <a:rPr lang="en-US" altLang="it-IT" sz="2800" kern="0" dirty="0">
                <a:cs typeface="Times New Roman" pitchFamily="18" charset="0"/>
              </a:rPr>
              <a:t>: </a:t>
            </a:r>
            <a:endParaRPr lang="en-US" altLang="it-IT" sz="1050" kern="0" dirty="0">
              <a:cs typeface="Times New Roman" pitchFamily="18" charset="0"/>
            </a:endParaRPr>
          </a:p>
          <a:p>
            <a:pPr marL="727075" lvl="2" indent="-342900" eaLnBrk="1" hangingPunct="1">
              <a:buFont typeface="Lucida Sans" pitchFamily="34" charset="0"/>
              <a:buAutoNum type="arabicPeriod"/>
              <a:defRPr/>
            </a:pP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aumentato</a:t>
            </a: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apporto</a:t>
            </a:r>
            <a:r>
              <a:rPr lang="en-US" altLang="it-IT" sz="2800" kern="0" dirty="0">
                <a:cs typeface="Times New Roman" pitchFamily="18" charset="0"/>
              </a:rPr>
              <a:t>/</a:t>
            </a:r>
            <a:r>
              <a:rPr lang="en-US" altLang="it-IT" sz="2800" kern="0" dirty="0" err="1">
                <a:cs typeface="Times New Roman" pitchFamily="18" charset="0"/>
              </a:rPr>
              <a:t>assorbimento</a:t>
            </a:r>
            <a:r>
              <a:rPr lang="en-US" altLang="it-IT" sz="2800" kern="0" dirty="0">
                <a:cs typeface="Times New Roman" pitchFamily="18" charset="0"/>
              </a:rPr>
              <a:t> di Fe con la </a:t>
            </a:r>
            <a:r>
              <a:rPr lang="en-US" altLang="it-IT" sz="2800" kern="0" dirty="0" err="1">
                <a:cs typeface="Times New Roman" pitchFamily="18" charset="0"/>
              </a:rPr>
              <a:t>dieta</a:t>
            </a:r>
            <a:endParaRPr lang="en-US" altLang="it-IT" sz="2800" kern="0" dirty="0">
              <a:cs typeface="Times New Roman" pitchFamily="18" charset="0"/>
            </a:endParaRPr>
          </a:p>
          <a:p>
            <a:pPr marL="727075" lvl="2" indent="-342900" eaLnBrk="1" hangingPunct="1">
              <a:buFont typeface="Lucida Sans" pitchFamily="34" charset="0"/>
              <a:buAutoNum type="arabicPeriod"/>
              <a:defRPr/>
            </a:pP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ridotta</a:t>
            </a: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utilizzazione</a:t>
            </a:r>
            <a:r>
              <a:rPr lang="en-US" altLang="it-IT" sz="2800" kern="0" dirty="0">
                <a:cs typeface="Times New Roman" pitchFamily="18" charset="0"/>
              </a:rPr>
              <a:t> del Fe</a:t>
            </a:r>
          </a:p>
          <a:p>
            <a:pPr marL="727075" lvl="2" indent="-342900" eaLnBrk="1" hangingPunct="1">
              <a:buFont typeface="Lucida Sans" pitchFamily="34" charset="0"/>
              <a:buAutoNum type="arabicPeriod"/>
              <a:defRPr/>
            </a:pP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anemie</a:t>
            </a: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emolitiche</a:t>
            </a:r>
            <a:endParaRPr lang="en-US" altLang="it-IT" sz="2800" kern="0" dirty="0">
              <a:cs typeface="Times New Roman" pitchFamily="18" charset="0"/>
            </a:endParaRPr>
          </a:p>
          <a:p>
            <a:pPr marL="727075" lvl="2" indent="-342900" eaLnBrk="1" hangingPunct="1">
              <a:buFont typeface="Lucida Sans" pitchFamily="34" charset="0"/>
              <a:buAutoNum type="arabicPeriod"/>
              <a:defRPr/>
            </a:pPr>
            <a:r>
              <a:rPr lang="en-US" altLang="it-IT" sz="2800" kern="0" dirty="0">
                <a:cs typeface="Times New Roman" pitchFamily="18" charset="0"/>
              </a:rPr>
              <a:t> </a:t>
            </a:r>
            <a:r>
              <a:rPr lang="en-US" altLang="it-IT" sz="2800" kern="0" dirty="0" err="1">
                <a:cs typeface="Times New Roman" pitchFamily="18" charset="0"/>
              </a:rPr>
              <a:t>trasfusioni</a:t>
            </a:r>
            <a:r>
              <a:rPr lang="en-US" altLang="it-IT" sz="2800" kern="0" dirty="0">
                <a:cs typeface="Times New Roman" pitchFamily="18" charset="0"/>
              </a:rPr>
              <a:t>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01CF94-4A2A-144C-9E28-3D45AB4A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836615"/>
            <a:ext cx="11027229" cy="1599698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None/>
              <a:defRPr/>
            </a:pPr>
            <a:r>
              <a:rPr lang="en-US" altLang="it-IT" dirty="0">
                <a:cs typeface="Times New Roman" pitchFamily="18" charset="0"/>
              </a:rPr>
              <a:t>Il </a:t>
            </a:r>
            <a:r>
              <a:rPr lang="en-US" altLang="it-IT" dirty="0" err="1">
                <a:cs typeface="Times New Roman" pitchFamily="18" charset="0"/>
              </a:rPr>
              <a:t>danno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cellulare</a:t>
            </a:r>
            <a:r>
              <a:rPr lang="en-US" altLang="it-IT" dirty="0">
                <a:cs typeface="Times New Roman" pitchFamily="18" charset="0"/>
              </a:rPr>
              <a:t> da </a:t>
            </a:r>
            <a:r>
              <a:rPr lang="en-US" altLang="it-IT" dirty="0" err="1">
                <a:cs typeface="Times New Roman" pitchFamily="18" charset="0"/>
              </a:rPr>
              <a:t>accumulo</a:t>
            </a:r>
            <a:r>
              <a:rPr lang="en-US" altLang="it-IT" dirty="0">
                <a:cs typeface="Times New Roman" pitchFamily="18" charset="0"/>
              </a:rPr>
              <a:t> di Fe </a:t>
            </a:r>
            <a:r>
              <a:rPr lang="en-US" altLang="it-IT" dirty="0" err="1">
                <a:cs typeface="Times New Roman" pitchFamily="18" charset="0"/>
              </a:rPr>
              <a:t>può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essere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b="1" u="sng" dirty="0" err="1">
                <a:cs typeface="Times New Roman" pitchFamily="18" charset="0"/>
              </a:rPr>
              <a:t>diretto</a:t>
            </a:r>
            <a:r>
              <a:rPr lang="en-US" altLang="it-IT" dirty="0">
                <a:cs typeface="Times New Roman" pitchFamily="18" charset="0"/>
              </a:rPr>
              <a:t> o </a:t>
            </a:r>
            <a:r>
              <a:rPr lang="en-US" altLang="it-IT" dirty="0" err="1">
                <a:cs typeface="Times New Roman" pitchFamily="18" charset="0"/>
              </a:rPr>
              <a:t>dovuto</a:t>
            </a:r>
            <a:r>
              <a:rPr lang="en-US" altLang="it-IT" dirty="0">
                <a:cs typeface="Times New Roman" pitchFamily="18" charset="0"/>
              </a:rPr>
              <a:t> a </a:t>
            </a:r>
            <a:r>
              <a:rPr lang="en-US" altLang="it-IT" b="1" u="sng" dirty="0">
                <a:cs typeface="Times New Roman" pitchFamily="18" charset="0"/>
              </a:rPr>
              <a:t>specie </a:t>
            </a:r>
            <a:r>
              <a:rPr lang="en-US" altLang="it-IT" b="1" u="sng" dirty="0" err="1">
                <a:cs typeface="Times New Roman" pitchFamily="18" charset="0"/>
              </a:rPr>
              <a:t>reattive</a:t>
            </a:r>
            <a:r>
              <a:rPr lang="en-US" altLang="it-IT" b="1" u="sng" dirty="0">
                <a:cs typeface="Times New Roman" pitchFamily="18" charset="0"/>
              </a:rPr>
              <a:t> </a:t>
            </a:r>
            <a:r>
              <a:rPr lang="en-US" altLang="it-IT" b="1" u="sng" dirty="0" err="1">
                <a:cs typeface="Times New Roman" pitchFamily="18" charset="0"/>
              </a:rPr>
              <a:t>dell’ossigeno</a:t>
            </a:r>
            <a:r>
              <a:rPr lang="en-US" altLang="it-IT" dirty="0"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buNone/>
              <a:defRPr/>
            </a:pPr>
            <a:r>
              <a:rPr lang="en-US" altLang="it-IT" dirty="0">
                <a:cs typeface="Times New Roman" pitchFamily="18" charset="0"/>
              </a:rPr>
              <a:t>	Fe </a:t>
            </a:r>
            <a:r>
              <a:rPr lang="en-US" altLang="it-IT" dirty="0" err="1">
                <a:cs typeface="Times New Roman" pitchFamily="18" charset="0"/>
              </a:rPr>
              <a:t>catalizza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reazioni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chimiche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che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generano</a:t>
            </a:r>
            <a:r>
              <a:rPr lang="en-US" altLang="it-IT" dirty="0">
                <a:cs typeface="Times New Roman" pitchFamily="18" charset="0"/>
              </a:rPr>
              <a:t> </a:t>
            </a:r>
            <a:r>
              <a:rPr lang="en-US" altLang="it-IT" dirty="0" err="1">
                <a:cs typeface="Times New Roman" pitchFamily="18" charset="0"/>
              </a:rPr>
              <a:t>radicali</a:t>
            </a:r>
            <a:endParaRPr lang="en-US" altLang="it-IT" dirty="0">
              <a:cs typeface="Times New Roman" pitchFamily="18" charset="0"/>
            </a:endParaRPr>
          </a:p>
        </p:txBody>
      </p:sp>
      <p:sp>
        <p:nvSpPr>
          <p:cNvPr id="64517" name="CasellaDiTesto 5">
            <a:extLst>
              <a:ext uri="{FF2B5EF4-FFF2-40B4-BE49-F238E27FC236}">
                <a16:creationId xmlns:a16="http://schemas.microsoft.com/office/drawing/2014/main" id="{BF7A857B-AEA3-CF71-D9FC-DDBF120E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736" y="3070341"/>
            <a:ext cx="6616700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dirty="0"/>
              <a:t>Fe</a:t>
            </a:r>
            <a:r>
              <a:rPr lang="it-IT" altLang="it-IT" sz="3000" baseline="30000" dirty="0"/>
              <a:t>2+</a:t>
            </a:r>
            <a:r>
              <a:rPr lang="it-IT" altLang="it-IT" sz="3000" dirty="0"/>
              <a:t> + H</a:t>
            </a:r>
            <a:r>
              <a:rPr lang="it-IT" altLang="it-IT" sz="3000" baseline="-25000" dirty="0"/>
              <a:t>2</a:t>
            </a:r>
            <a:r>
              <a:rPr lang="it-IT" altLang="it-IT" sz="3000" dirty="0"/>
              <a:t>O</a:t>
            </a:r>
            <a:r>
              <a:rPr lang="it-IT" altLang="it-IT" sz="3000" baseline="-25000" dirty="0"/>
              <a:t>2</a:t>
            </a:r>
            <a:r>
              <a:rPr lang="it-IT" altLang="it-IT" sz="3000" dirty="0"/>
              <a:t>             Fe</a:t>
            </a:r>
            <a:r>
              <a:rPr lang="it-IT" altLang="it-IT" sz="3000" baseline="30000" dirty="0"/>
              <a:t>3+ </a:t>
            </a:r>
            <a:r>
              <a:rPr lang="it-IT" altLang="it-IT" sz="3000" dirty="0"/>
              <a:t>+ HO• + HO</a:t>
            </a:r>
            <a:r>
              <a:rPr lang="it-IT" altLang="it-IT" sz="3000" baseline="30000" dirty="0"/>
              <a:t>-</a:t>
            </a:r>
            <a:r>
              <a:rPr lang="it-IT" altLang="it-IT" sz="3000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FBD5BA-B03B-D4AC-4051-4733621E4CCE}"/>
              </a:ext>
            </a:extLst>
          </p:cNvPr>
          <p:cNvCxnSpPr/>
          <p:nvPr/>
        </p:nvCxnSpPr>
        <p:spPr>
          <a:xfrm flipV="1">
            <a:off x="7470657" y="3624338"/>
            <a:ext cx="0" cy="631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E8DAF7-91F5-34EE-8125-581507BDF691}"/>
              </a:ext>
            </a:extLst>
          </p:cNvPr>
          <p:cNvSpPr txBox="1"/>
          <p:nvPr/>
        </p:nvSpPr>
        <p:spPr>
          <a:xfrm>
            <a:off x="6224087" y="4319133"/>
            <a:ext cx="268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Radicale idrossile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8DC1D1FA-5AF0-BBB0-8477-66956AD3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1438"/>
            <a:ext cx="3200400" cy="67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A5909BDC-F0B5-E44A-3119-B8CE2A40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675" y="458789"/>
            <a:ext cx="5934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Alterazioni del metabolismo (e trasporto);                  es.: steatosi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046CC2A1-178E-D60F-F88E-20CA4AC1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649" y="1628775"/>
            <a:ext cx="70820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Difetti nella conformazione o trasporto di proteine;            es.: deficit di </a:t>
            </a:r>
            <a:r>
              <a:rPr lang="el-GR" altLang="it-IT" sz="2400" b="1" dirty="0">
                <a:cs typeface="Arial" panose="020B0604020202020204" pitchFamily="34" charset="0"/>
              </a:rPr>
              <a:t>α</a:t>
            </a:r>
            <a:r>
              <a:rPr lang="it-IT" altLang="it-IT" sz="2400" b="1" dirty="0">
                <a:cs typeface="Arial" panose="020B0604020202020204" pitchFamily="34" charset="0"/>
              </a:rPr>
              <a:t>-1-antitripsina </a:t>
            </a:r>
            <a:r>
              <a:rPr lang="it-IT" altLang="it-IT" sz="2400" dirty="0">
                <a:cs typeface="Arial" panose="020B0604020202020204" pitchFamily="34" charset="0"/>
              </a:rPr>
              <a:t>(inibitore dell’elastasi)</a:t>
            </a:r>
            <a:endParaRPr lang="it-IT" altLang="it-IT" sz="2400" dirty="0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7A90121B-F3F6-BD09-FCB1-568CCF02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650" y="3141663"/>
            <a:ext cx="7629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Malattie da accumulo di sostanze endogene per difetto di enzimi o trasportatori (es. </a:t>
            </a:r>
            <a:r>
              <a:rPr lang="it-IT" altLang="it-IT" sz="2400" b="1" dirty="0"/>
              <a:t>malattie </a:t>
            </a:r>
            <a:r>
              <a:rPr lang="it-IT" altLang="it-IT" sz="2400" b="1" dirty="0" err="1"/>
              <a:t>lisosomali</a:t>
            </a:r>
            <a:r>
              <a:rPr lang="it-IT" altLang="it-IT" sz="2400" dirty="0"/>
              <a:t>)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66ADB122-31CA-1EC8-F5ED-4C79FC2C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161" y="5084763"/>
            <a:ext cx="77891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Difetti di degradazione di materiale </a:t>
            </a:r>
            <a:r>
              <a:rPr lang="it-IT" altLang="it-IT" sz="2400" u="sng" dirty="0"/>
              <a:t>endogeno</a:t>
            </a:r>
            <a:r>
              <a:rPr lang="it-IT" altLang="it-IT" sz="2400" dirty="0"/>
              <a:t> o </a:t>
            </a:r>
            <a:r>
              <a:rPr lang="it-IT" altLang="it-IT" sz="2400" u="sng" dirty="0"/>
              <a:t>esogeno; </a:t>
            </a:r>
            <a:r>
              <a:rPr lang="it-IT" altLang="it-IT" sz="2400" dirty="0"/>
              <a:t>(emocromatosi, antracosi)</a:t>
            </a:r>
          </a:p>
        </p:txBody>
      </p:sp>
    </p:spTree>
    <p:extLst>
      <p:ext uri="{BB962C8B-B14F-4D97-AF65-F5344CB8AC3E}">
        <p14:creationId xmlns:p14="http://schemas.microsoft.com/office/powerpoint/2010/main" val="27604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83D51C3-DFB3-3543-9D93-F77EC65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76" y="375618"/>
            <a:ext cx="11139914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dirty="0"/>
              <a:t>Nelle forme sospette di emocromatosi primaria (patologia ereditaria a trasmissione AR):</a:t>
            </a:r>
          </a:p>
          <a:p>
            <a:pPr lvl="1">
              <a:defRPr/>
            </a:pPr>
            <a:r>
              <a:rPr lang="it-IT" sz="2600" dirty="0"/>
              <a:t>Anamnesi familiare</a:t>
            </a:r>
          </a:p>
          <a:p>
            <a:pPr lvl="1">
              <a:defRPr/>
            </a:pPr>
            <a:r>
              <a:rPr lang="it-IT" sz="2600" dirty="0"/>
              <a:t>Ricerca di mutazioni del gene HFE (High Fe) che codifica una proteina che regola l’assorbimento di Fe nell’intestino</a:t>
            </a:r>
            <a:endParaRPr lang="it-IT" sz="1050" dirty="0"/>
          </a:p>
          <a:p>
            <a:pPr marL="935038" lvl="2" indent="-457200">
              <a:defRPr/>
            </a:pPr>
            <a:r>
              <a:rPr lang="it-IT" sz="2600" dirty="0"/>
              <a:t>ferritina sierica (poco specifico)</a:t>
            </a:r>
          </a:p>
          <a:p>
            <a:pPr marL="935038" lvl="2" indent="-457200">
              <a:defRPr/>
            </a:pPr>
            <a:r>
              <a:rPr lang="it-IT" sz="2600" dirty="0"/>
              <a:t>biopsia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4498D9-994C-D10D-AD41-108602FD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14" y="3785087"/>
            <a:ext cx="5438793" cy="26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8C977F-AB17-9A4D-8BFE-703CF3F6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06" y="312419"/>
            <a:ext cx="6764110" cy="5974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it-IT" b="1" u="sng" dirty="0"/>
              <a:t>Morbo di Alzheimer</a:t>
            </a:r>
            <a:r>
              <a:rPr lang="it-IT" dirty="0"/>
              <a:t>: ruolo della proteina tau</a:t>
            </a:r>
          </a:p>
          <a:p>
            <a:pPr marL="0" indent="0" algn="ctr">
              <a:buNone/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Tau </a:t>
            </a:r>
            <a:r>
              <a:rPr lang="it-IT" b="1" u="sng" dirty="0"/>
              <a:t>stabilizza i microtubuli</a:t>
            </a:r>
            <a:r>
              <a:rPr lang="it-IT" b="1" dirty="0"/>
              <a:t> </a:t>
            </a:r>
            <a:r>
              <a:rPr lang="it-IT" dirty="0"/>
              <a:t>che garantiscono il trasporto di nutrienti nei neuroni ippocampali piramidali</a:t>
            </a:r>
          </a:p>
          <a:p>
            <a:pPr algn="just">
              <a:defRPr/>
            </a:pPr>
            <a:r>
              <a:rPr lang="it-IT" dirty="0"/>
              <a:t>Accumulo di ammassi fibrillari contenenti la proteina </a:t>
            </a:r>
            <a:r>
              <a:rPr lang="it-IT" b="1" dirty="0"/>
              <a:t>tau </a:t>
            </a:r>
            <a:r>
              <a:rPr lang="it-IT" dirty="0"/>
              <a:t>abnormemente fosforilata</a:t>
            </a:r>
          </a:p>
          <a:p>
            <a:pPr algn="just">
              <a:defRPr/>
            </a:pPr>
            <a:r>
              <a:rPr lang="it-IT" b="1" dirty="0"/>
              <a:t>Tau </a:t>
            </a:r>
            <a:r>
              <a:rPr lang="it-IT" b="1" dirty="0" err="1"/>
              <a:t>iperfosforilata</a:t>
            </a:r>
            <a:r>
              <a:rPr lang="it-IT" b="1" dirty="0"/>
              <a:t> </a:t>
            </a:r>
            <a:r>
              <a:rPr lang="it-IT" dirty="0"/>
              <a:t>perde la sua capacità di stabilizzare </a:t>
            </a:r>
            <a:r>
              <a:rPr lang="it-IT" b="1" dirty="0"/>
              <a:t> </a:t>
            </a:r>
            <a:r>
              <a:rPr lang="it-IT" dirty="0"/>
              <a:t>i microtubuli</a:t>
            </a:r>
          </a:p>
          <a:p>
            <a:pPr algn="just">
              <a:defRPr/>
            </a:pPr>
            <a:r>
              <a:rPr lang="it-IT" dirty="0"/>
              <a:t>Perdita di funzione dei microtubuli che si riflette sulla vitalità dei neuroni</a:t>
            </a:r>
          </a:p>
          <a:p>
            <a:pPr algn="just">
              <a:defRPr/>
            </a:pPr>
            <a:r>
              <a:rPr lang="it-IT" dirty="0"/>
              <a:t>valori liquorali di tau totale e tau fosforilata come marcatore diagnostico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C8947E8-ABF9-D71B-99ED-2628712D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65" y="939714"/>
            <a:ext cx="49688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7039" y="1000713"/>
            <a:ext cx="10668001" cy="40928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dirty="0" err="1">
                <a:latin typeface="Inter"/>
              </a:rPr>
              <a:t>Disturbi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ereditari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lisosomiali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che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comprendono</a:t>
            </a:r>
            <a:r>
              <a:rPr sz="2000" b="0" i="0" dirty="0">
                <a:latin typeface="Inter"/>
              </a:rPr>
              <a:t> </a:t>
            </a:r>
            <a:r>
              <a:rPr sz="2000" b="1" i="0" dirty="0">
                <a:latin typeface="Inter"/>
              </a:rPr>
              <a:t> </a:t>
            </a:r>
            <a:r>
              <a:rPr sz="2000" b="1" i="0" dirty="0" err="1">
                <a:latin typeface="Inter"/>
              </a:rPr>
              <a:t>oltre</a:t>
            </a:r>
            <a:r>
              <a:rPr sz="2000" b="1" i="0" dirty="0">
                <a:latin typeface="Inter"/>
              </a:rPr>
              <a:t> 70 </a:t>
            </a:r>
            <a:r>
              <a:rPr sz="2000" b="1" i="0" dirty="0" err="1">
                <a:latin typeface="Inter"/>
              </a:rPr>
              <a:t>condizioni</a:t>
            </a:r>
            <a:r>
              <a:rPr sz="2000" b="1" i="0" dirty="0">
                <a:latin typeface="Inter"/>
              </a:rPr>
              <a:t> diverse</a:t>
            </a:r>
            <a:r>
              <a:rPr sz="2000" b="0" i="0" dirty="0">
                <a:latin typeface="Inter"/>
              </a:rPr>
              <a:t>, </a:t>
            </a:r>
            <a:r>
              <a:rPr sz="2000" b="0" i="0" dirty="0" err="1">
                <a:latin typeface="Inter"/>
              </a:rPr>
              <a:t>caratterizzati</a:t>
            </a:r>
            <a:r>
              <a:rPr sz="2000" b="0" i="0" dirty="0">
                <a:latin typeface="Inter"/>
              </a:rPr>
              <a:t> da </a:t>
            </a:r>
            <a:r>
              <a:rPr sz="2000" b="0" i="0" dirty="0" err="1">
                <a:latin typeface="Inter"/>
              </a:rPr>
              <a:t>difetti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nella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funzione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lisosomiale</a:t>
            </a:r>
            <a:r>
              <a:rPr sz="2000" b="0" i="0" dirty="0">
                <a:latin typeface="Inter"/>
              </a:rPr>
              <a:t>. </a:t>
            </a:r>
            <a:endParaRPr lang="en-US" sz="2000" b="0" i="0" dirty="0">
              <a:latin typeface="Inter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Inter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dirty="0" err="1">
                <a:latin typeface="Inter"/>
              </a:rPr>
              <a:t>Incidenza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stimata</a:t>
            </a:r>
            <a:r>
              <a:rPr sz="2000" b="0" i="0" dirty="0">
                <a:latin typeface="Inter"/>
              </a:rPr>
              <a:t> di </a:t>
            </a:r>
            <a:r>
              <a:rPr sz="2000" b="1" i="0" dirty="0">
                <a:latin typeface="Inter"/>
              </a:rPr>
              <a:t> 1 per 7.000-8.000 </a:t>
            </a:r>
            <a:r>
              <a:rPr sz="2000" b="1" i="0" dirty="0" err="1">
                <a:latin typeface="Inter"/>
              </a:rPr>
              <a:t>nati</a:t>
            </a:r>
            <a:r>
              <a:rPr sz="2000" b="1" i="0" dirty="0">
                <a:latin typeface="Inter"/>
              </a:rPr>
              <a:t> </a:t>
            </a:r>
            <a:r>
              <a:rPr sz="2000" b="1" i="0" dirty="0" err="1">
                <a:latin typeface="Inter"/>
              </a:rPr>
              <a:t>vivi</a:t>
            </a:r>
            <a:r>
              <a:rPr sz="2000" b="0" i="0" dirty="0">
                <a:latin typeface="Inter"/>
              </a:rPr>
              <a:t> come </a:t>
            </a:r>
            <a:r>
              <a:rPr sz="2000" b="0" i="0" dirty="0" err="1">
                <a:latin typeface="Inter"/>
              </a:rPr>
              <a:t>gruppo</a:t>
            </a:r>
            <a:r>
              <a:rPr sz="2000" b="0" i="0" dirty="0">
                <a:latin typeface="Inter"/>
              </a:rPr>
              <a:t>, con </a:t>
            </a:r>
            <a:r>
              <a:rPr sz="2000" b="0" i="0" dirty="0" err="1">
                <a:latin typeface="Inter"/>
              </a:rPr>
              <a:t>trasmissione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principalmente</a:t>
            </a:r>
            <a:r>
              <a:rPr sz="2000" b="0" i="0" dirty="0">
                <a:latin typeface="Inter"/>
              </a:rPr>
              <a:t> </a:t>
            </a:r>
            <a:r>
              <a:rPr sz="2000" b="0" i="0" dirty="0" err="1">
                <a:latin typeface="Inter"/>
              </a:rPr>
              <a:t>autosomica</a:t>
            </a:r>
            <a:r>
              <a:rPr sz="2000" b="0" i="0" dirty="0">
                <a:latin typeface="Inter"/>
              </a:rPr>
              <a:t> recessiv</a:t>
            </a:r>
            <a:r>
              <a:rPr lang="en-US" sz="2000" b="0" i="0" dirty="0">
                <a:latin typeface="Inter"/>
              </a:rPr>
              <a:t>e </a:t>
            </a:r>
            <a:br>
              <a:rPr lang="en-US" sz="2000" b="0" i="0" dirty="0">
                <a:latin typeface="Inter"/>
              </a:rPr>
            </a:br>
            <a:r>
              <a:rPr lang="en-US" sz="2000" b="0" i="0" dirty="0">
                <a:latin typeface="Inter"/>
              </a:rPr>
              <a:t>(</a:t>
            </a:r>
            <a:r>
              <a:rPr lang="en-US" sz="2000" b="0" i="0" dirty="0" err="1">
                <a:latin typeface="Inter"/>
              </a:rPr>
              <a:t>arricchite</a:t>
            </a:r>
            <a:r>
              <a:rPr lang="en-US" sz="2000" b="0" i="0" dirty="0">
                <a:latin typeface="Inter"/>
              </a:rPr>
              <a:t> in </a:t>
            </a:r>
            <a:r>
              <a:rPr lang="en-US" sz="2000" b="0" i="0" dirty="0" err="1">
                <a:latin typeface="Inter"/>
              </a:rPr>
              <a:t>popolazioni</a:t>
            </a:r>
            <a:r>
              <a:rPr lang="en-US" sz="2000" b="0" i="0" dirty="0">
                <a:latin typeface="Inter"/>
              </a:rPr>
              <a:t> con alto </a:t>
            </a:r>
            <a:r>
              <a:rPr lang="en-US" sz="2000" b="0" i="0" dirty="0" err="1">
                <a:latin typeface="Inter"/>
              </a:rPr>
              <a:t>tasso</a:t>
            </a:r>
            <a:r>
              <a:rPr lang="en-US" sz="2000" b="0" i="0" dirty="0">
                <a:latin typeface="Inter"/>
              </a:rPr>
              <a:t> di </a:t>
            </a:r>
            <a:r>
              <a:rPr lang="en-US" sz="2000" b="0" i="0" dirty="0" err="1">
                <a:latin typeface="Inter"/>
              </a:rPr>
              <a:t>consanguineità</a:t>
            </a:r>
            <a:r>
              <a:rPr lang="en-US" sz="2000" b="0" i="0" dirty="0">
                <a:latin typeface="Inter"/>
              </a:rPr>
              <a:t>)</a:t>
            </a:r>
            <a:r>
              <a:rPr sz="2000" b="0" i="0" dirty="0">
                <a:latin typeface="Inter"/>
              </a:rPr>
              <a:t>.</a:t>
            </a:r>
            <a:endParaRPr lang="en-US" sz="2000" b="0" i="0" dirty="0">
              <a:latin typeface="Inter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Inter"/>
            </a:endParaRPr>
          </a:p>
          <a:p>
            <a:pPr algn="just">
              <a:defRPr/>
            </a:pPr>
            <a:r>
              <a:rPr lang="it-IT" altLang="it-IT" sz="2000" dirty="0"/>
              <a:t>Pazienti affetti: generalmente asintomatici alla nascita; successivamente varie manifestazioni cliniche (grave coinvolgimento del SNC, alterazioni scheletriche)</a:t>
            </a:r>
          </a:p>
          <a:p>
            <a:pPr algn="just">
              <a:defRPr/>
            </a:pPr>
            <a:r>
              <a:rPr lang="it-IT" altLang="it-IT" sz="2000" dirty="0"/>
              <a:t>Seguono importanti alterazioni di vari organi; frequenti ospedalizzazioni; morte spesso nella prima adolescenza</a:t>
            </a:r>
          </a:p>
          <a:p>
            <a:pPr algn="just">
              <a:defRPr/>
            </a:pPr>
            <a:endParaRPr lang="it-IT" altLang="it-IT" sz="2000" dirty="0"/>
          </a:p>
          <a:p>
            <a:pPr algn="just">
              <a:defRPr/>
            </a:pPr>
            <a:r>
              <a:rPr lang="it-IT" altLang="it-IT" sz="2000" dirty="0"/>
              <a:t>Screening neonatale e terapia enzimatica</a:t>
            </a:r>
            <a:endParaRPr sz="2000" b="0" i="0" dirty="0">
              <a:latin typeface="Int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1DB08-245A-52AB-A312-199ACA090123}"/>
              </a:ext>
            </a:extLst>
          </p:cNvPr>
          <p:cNvSpPr txBox="1"/>
          <p:nvPr/>
        </p:nvSpPr>
        <p:spPr>
          <a:xfrm>
            <a:off x="447039" y="540192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1" dirty="0">
                <a:solidFill>
                  <a:srgbClr val="1E293B"/>
                </a:solidFill>
                <a:latin typeface="Inter"/>
              </a:rPr>
              <a:t>I disturbi da accumulo si verificano quando enzimi idrolitici, trasportatori o proteine protettive sono deficienti.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D5B49-DBD7-8D04-59B0-006263652D76}"/>
              </a:ext>
            </a:extLst>
          </p:cNvPr>
          <p:cNvSpPr txBox="1"/>
          <p:nvPr/>
        </p:nvSpPr>
        <p:spPr>
          <a:xfrm>
            <a:off x="238540" y="139148"/>
            <a:ext cx="681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LSD: LYSOSOMAL STORAGE DISORDERS</a:t>
            </a:r>
          </a:p>
        </p:txBody>
      </p:sp>
    </p:spTree>
    <p:extLst>
      <p:ext uri="{BB962C8B-B14F-4D97-AF65-F5344CB8AC3E}">
        <p14:creationId xmlns:p14="http://schemas.microsoft.com/office/powerpoint/2010/main" val="354236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92" y="1580321"/>
            <a:ext cx="4238625" cy="100012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92" y="1713671"/>
            <a:ext cx="180975" cy="20955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192" y="2732846"/>
            <a:ext cx="4238625" cy="74295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592" y="2866196"/>
            <a:ext cx="133350" cy="20955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92" y="3618671"/>
            <a:ext cx="4238625" cy="1000125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3592" y="3752021"/>
            <a:ext cx="257175" cy="209550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92" y="4771196"/>
            <a:ext cx="4238625" cy="1000125"/>
          </a:xfrm>
          <a:prstGeom prst="rect">
            <a:avLst/>
          </a:prstGeom>
        </p:spPr>
      </p:pic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592" y="4904546"/>
            <a:ext cx="200025" cy="209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64699" y="1730935"/>
            <a:ext cx="3610361" cy="7024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I lisosomi contengono </a:t>
            </a:r>
            <a:r>
              <a:rPr sz="1260" b="1" i="0">
                <a:solidFill>
                  <a:srgbClr val="1E293B"/>
                </a:solidFill>
                <a:latin typeface="Inter"/>
              </a:rPr>
              <a:t> oltre 60 enzimi idrolitici</a:t>
            </a:r>
            <a:r>
              <a:rPr sz="1260" b="0" i="0">
                <a:solidFill>
                  <a:srgbClr val="1E293B"/>
                </a:solidFill>
                <a:latin typeface="Inter"/>
              </a:rPr>
              <a:t> specializzati nella degradazione delle macromolecole complesse.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4693" y="2879888"/>
            <a:ext cx="3582977" cy="446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Il </a:t>
            </a:r>
            <a:r>
              <a:rPr sz="1260" b="1" i="0">
                <a:solidFill>
                  <a:srgbClr val="1E293B"/>
                </a:solidFill>
                <a:latin typeface="Inter"/>
              </a:rPr>
              <a:t> pH acido ottimale (4.5-5.0)</a:t>
            </a:r>
            <a:r>
              <a:rPr sz="1260" b="0" i="0">
                <a:solidFill>
                  <a:srgbClr val="1E293B"/>
                </a:solidFill>
                <a:latin typeface="Inter"/>
              </a:rPr>
              <a:t> è essenziale per l'attività enzimatica e la funzione lisosomiale.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9709" y="3772856"/>
            <a:ext cx="3026658" cy="7024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La </a:t>
            </a:r>
            <a:r>
              <a:rPr sz="1260" b="1" i="0">
                <a:solidFill>
                  <a:srgbClr val="1E293B"/>
                </a:solidFill>
                <a:latin typeface="Inter"/>
              </a:rPr>
              <a:t> degradazione sequenziale</a:t>
            </a:r>
            <a:r>
              <a:rPr sz="1260" b="0" i="0">
                <a:solidFill>
                  <a:srgbClr val="1E293B"/>
                </a:solidFill>
                <a:latin typeface="Inter"/>
              </a:rPr>
              <a:t> delle macromolecole avviene attraverso modificazioni enzimatiche progressive.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89702" y="4921810"/>
            <a:ext cx="3474779" cy="70246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Il processo richiede </a:t>
            </a:r>
            <a:r>
              <a:rPr sz="1260" b="1" i="0">
                <a:solidFill>
                  <a:srgbClr val="1E293B"/>
                </a:solidFill>
                <a:latin typeface="Inter"/>
              </a:rPr>
              <a:t> trasportatori specifici e recettori</a:t>
            </a:r>
            <a:r>
              <a:rPr sz="1260" b="0" i="0">
                <a:solidFill>
                  <a:srgbClr val="1E293B"/>
                </a:solidFill>
                <a:latin typeface="Inter"/>
              </a:rPr>
              <a:t> per il riconoscimento e la consegna del substrato.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" y="1314450"/>
            <a:ext cx="7067550" cy="5372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515054-7694-11C5-7CD0-7E43D48A9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8518" y="2189322"/>
            <a:ext cx="4877481" cy="33913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" y="657225"/>
            <a:ext cx="5246786" cy="5143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59" b="1" i="0">
                <a:solidFill>
                  <a:srgbClr val="1E293B"/>
                </a:solidFill>
                <a:latin typeface="Inter"/>
              </a:rPr>
              <a:t>Meccanismi Patogenetici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5350" y="5545931"/>
            <a:ext cx="10295905" cy="6939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184" b="1" i="0">
                <a:solidFill>
                  <a:srgbClr val="1E293B"/>
                </a:solidFill>
                <a:latin typeface="Inter"/>
              </a:rPr>
              <a:t>La deficienza enzimatica diventa clinicamente rilevante quando l'accumulo di macromolecole supera la capacità di degradazione cellulare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09825"/>
            <a:ext cx="9906000" cy="28575"/>
          </a:xfrm>
          <a:prstGeom prst="rect">
            <a:avLst/>
          </a:prstGeom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295525"/>
            <a:ext cx="8515350" cy="257175"/>
          </a:xfrm>
          <a:prstGeom prst="rect">
            <a:avLst/>
          </a:prstGeom>
        </p:spPr>
      </p:pic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1800225"/>
            <a:ext cx="1295400" cy="1295400"/>
          </a:xfrm>
          <a:prstGeom prst="rect">
            <a:avLst/>
          </a:prstGeom>
        </p:spPr>
      </p:pic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257425"/>
            <a:ext cx="323850" cy="304800"/>
          </a:xfrm>
          <a:prstGeom prst="rect">
            <a:avLst/>
          </a:prstGeom>
        </p:spPr>
      </p:pic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514725"/>
            <a:ext cx="2038350" cy="1276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9289" y="3079105"/>
            <a:ext cx="1569273" cy="4010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20" b="1" i="0">
                <a:solidFill>
                  <a:srgbClr val="1E293B"/>
                </a:solidFill>
                <a:latin typeface="Inter"/>
              </a:rPr>
              <a:t>Deficit Enzimatico Congenito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035" y="3690788"/>
            <a:ext cx="1612880" cy="8774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19" b="0" i="0">
                <a:solidFill>
                  <a:srgbClr val="64748B"/>
                </a:solidFill>
                <a:latin typeface="Inter"/>
              </a:rPr>
              <a:t>Deficienza genetica degli enzimi lisosomiali necessari per la degradazione delle macromolecole.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075" y="1800225"/>
            <a:ext cx="1295400" cy="1295400"/>
          </a:xfrm>
          <a:prstGeom prst="rect">
            <a:avLst/>
          </a:prstGeom>
        </p:spPr>
      </p:pic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325" y="2247900"/>
            <a:ext cx="342900" cy="323850"/>
          </a:xfrm>
          <a:prstGeom prst="rect">
            <a:avLst/>
          </a:prstGeom>
        </p:spPr>
      </p:pic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3314700"/>
            <a:ext cx="2038350" cy="10953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85641" y="3079105"/>
            <a:ext cx="1846659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20" b="1" i="0">
                <a:solidFill>
                  <a:srgbClr val="1E293B"/>
                </a:solidFill>
                <a:latin typeface="Inter"/>
              </a:rPr>
              <a:t>Accumulo Progressivo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5985" y="3489721"/>
            <a:ext cx="1630590" cy="6962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19" b="0" i="0">
                <a:solidFill>
                  <a:srgbClr val="64748B"/>
                </a:solidFill>
                <a:latin typeface="Inter"/>
              </a:rPr>
              <a:t>Substrati non degradati si accumulano progressivamente nei lisosomi cellulari.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1800225"/>
            <a:ext cx="1295400" cy="1295400"/>
          </a:xfrm>
          <a:prstGeom prst="rect">
            <a:avLst/>
          </a:prstGeom>
        </p:spPr>
      </p:pic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2257425"/>
            <a:ext cx="304800" cy="304800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825" y="3514725"/>
            <a:ext cx="2038350" cy="1095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08587" y="3079105"/>
            <a:ext cx="1058197" cy="4010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20" b="1" i="0">
                <a:solidFill>
                  <a:srgbClr val="1E293B"/>
                </a:solidFill>
                <a:latin typeface="Inter"/>
              </a:rPr>
              <a:t>Espansione Lisosomiale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89202" y="3690788"/>
            <a:ext cx="1677918" cy="6962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19" b="0" i="0">
                <a:solidFill>
                  <a:srgbClr val="64748B"/>
                </a:solidFill>
                <a:latin typeface="Inter"/>
              </a:rPr>
              <a:t>I lisosomi si ingrandiscono e aumentano di numero per contenere il materiale accumulato.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9050" y="1800225"/>
            <a:ext cx="1295400" cy="1295400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4350" y="2257425"/>
            <a:ext cx="304800" cy="304800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7575" y="3314700"/>
            <a:ext cx="2038350" cy="1095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08068" y="3079105"/>
            <a:ext cx="1749325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20" b="1" i="0">
                <a:solidFill>
                  <a:srgbClr val="1E293B"/>
                </a:solidFill>
                <a:latin typeface="Inter"/>
              </a:rPr>
              <a:t>Disfunzione Cellulare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81441" y="3489721"/>
            <a:ext cx="1667351" cy="6962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19" b="0" i="0">
                <a:solidFill>
                  <a:srgbClr val="64748B"/>
                </a:solidFill>
                <a:latin typeface="Inter"/>
              </a:rPr>
              <a:t>Le funzioni cellulari normali vengono compromesse dall'accumulo lisosomiale.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0275" y="1800225"/>
            <a:ext cx="1295400" cy="1295400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5575" y="2257425"/>
            <a:ext cx="304800" cy="30480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8800" y="3314700"/>
            <a:ext cx="2038350" cy="914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807773" y="3079105"/>
            <a:ext cx="1323528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20" b="1" i="0">
                <a:solidFill>
                  <a:srgbClr val="1E293B"/>
                </a:solidFill>
                <a:latin typeface="Inter"/>
              </a:rPr>
              <a:t>Danno Tissutale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58647" y="3489721"/>
            <a:ext cx="1686698" cy="5149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19" b="0" i="0">
                <a:solidFill>
                  <a:srgbClr val="64748B"/>
                </a:solidFill>
                <a:latin typeface="Inter"/>
              </a:rPr>
              <a:t>La disfunzione cellulare porta a manifestazioni cliniche e danno d'organo.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679178"/>
            <a:ext cx="4914900" cy="3190875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993503"/>
            <a:ext cx="1028700" cy="10287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1317353"/>
            <a:ext cx="266700" cy="3048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679178"/>
            <a:ext cx="4914900" cy="319087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0" y="993503"/>
            <a:ext cx="1028700" cy="10287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1317353"/>
            <a:ext cx="342900" cy="30480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050" y="3908153"/>
            <a:ext cx="4914900" cy="2981325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150" y="4222478"/>
            <a:ext cx="1028700" cy="1028700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100" y="4546328"/>
            <a:ext cx="304800" cy="304800"/>
          </a:xfrm>
          <a:prstGeom prst="rect">
            <a:avLst/>
          </a:prstGeom>
        </p:spPr>
      </p:pic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050" y="3908153"/>
            <a:ext cx="4914900" cy="2981325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8150" y="4222478"/>
            <a:ext cx="1028700" cy="1028700"/>
          </a:xfrm>
          <a:prstGeom prst="rect">
            <a:avLst/>
          </a:prstGeom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0100" y="4546328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600" y="199611"/>
            <a:ext cx="5607099" cy="5143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59" b="1" i="0" dirty="0" err="1">
                <a:latin typeface="Inter"/>
              </a:rPr>
              <a:t>Classificazione</a:t>
            </a:r>
            <a:r>
              <a:rPr sz="3359" b="1" i="0" dirty="0">
                <a:latin typeface="Inter"/>
              </a:rPr>
              <a:t> </a:t>
            </a:r>
            <a:r>
              <a:rPr sz="3359" b="1" i="0" dirty="0" err="1">
                <a:latin typeface="Inter"/>
              </a:rPr>
              <a:t>Biochimica</a:t>
            </a:r>
            <a:endParaRPr sz="3359" b="1" i="0" dirty="0">
              <a:latin typeface="In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3041" y="2003153"/>
            <a:ext cx="1432768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Sfingolipidosi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971" y="2003153"/>
            <a:ext cx="2176908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Mucopolisaccaridosi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0368" y="5228258"/>
            <a:ext cx="1338113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Mucolipidosi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2127" y="5228258"/>
            <a:ext cx="1200745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79" b="1" i="0">
                <a:solidFill>
                  <a:srgbClr val="3B82F6"/>
                </a:solidFill>
                <a:latin typeface="Inter"/>
              </a:rPr>
              <a:t>Altri Gruppi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1151" y="2393678"/>
            <a:ext cx="2696557" cy="430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Accumulo di sfingolipidi per deficit di enzimi specifici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7947" y="2949699"/>
            <a:ext cx="2531685" cy="3677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80" b="0" i="1">
                <a:solidFill>
                  <a:srgbClr val="2563EB"/>
                </a:solidFill>
                <a:latin typeface="Inter"/>
              </a:rPr>
              <a:t>Gaucher, Fabry, Tay-Sachs, Niemann- Pick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6323" y="2393678"/>
            <a:ext cx="2232213" cy="430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Deficit nella degradazione di glicosaminoglicani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0560" y="2949699"/>
            <a:ext cx="2052310" cy="3677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80" b="0" i="1">
                <a:solidFill>
                  <a:srgbClr val="2563EB"/>
                </a:solidFill>
                <a:latin typeface="Inter"/>
              </a:rPr>
              <a:t>MPS I-VII, IX-X (Hurler, Hunter, Sanfilippo)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54907" y="5618783"/>
            <a:ext cx="2609046" cy="430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Disturbi del targeting degli enzimi lisosomiali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70236" y="6174805"/>
            <a:ext cx="2498526" cy="1619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80" b="0" i="1">
                <a:solidFill>
                  <a:srgbClr val="2563EB"/>
                </a:solidFill>
                <a:latin typeface="Inter"/>
              </a:rPr>
              <a:t>ML I-IV (I-cell disease, pseudo-Hurler)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3261" y="5618783"/>
            <a:ext cx="2178486" cy="4304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60" b="0" i="0">
                <a:solidFill>
                  <a:srgbClr val="1E293B"/>
                </a:solidFill>
                <a:latin typeface="Inter"/>
              </a:rPr>
              <a:t>Oligosaccaridosi, disturbi di trasporto, glicogenosi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0123" y="6174805"/>
            <a:ext cx="2304603" cy="1619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80" b="0" i="1">
                <a:solidFill>
                  <a:srgbClr val="2563EB"/>
                </a:solidFill>
                <a:latin typeface="Inter"/>
              </a:rPr>
              <a:t>Malattia di Pompe, cistinosi, sialuria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DF91BD-530C-4971-88CB-2EEADAB64409}"/>
              </a:ext>
            </a:extLst>
          </p:cNvPr>
          <p:cNvSpPr txBox="1"/>
          <p:nvPr/>
        </p:nvSpPr>
        <p:spPr>
          <a:xfrm>
            <a:off x="230193" y="173259"/>
            <a:ext cx="2431364" cy="461665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CAMILLA, 4 anni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C8733A-111A-4A3F-B9C3-6DA6D8A9F322}"/>
              </a:ext>
            </a:extLst>
          </p:cNvPr>
          <p:cNvSpPr txBox="1"/>
          <p:nvPr/>
        </p:nvSpPr>
        <p:spPr>
          <a:xfrm>
            <a:off x="463799" y="920959"/>
            <a:ext cx="62536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A 2 anni </a:t>
            </a:r>
            <a:r>
              <a:rPr lang="it-IT" sz="2800" b="1" dirty="0">
                <a:solidFill>
                  <a:srgbClr val="FF0000"/>
                </a:solidFill>
              </a:rPr>
              <a:t>EPATOSPLENOMEGALIA</a:t>
            </a:r>
            <a:r>
              <a:rPr lang="it-IT" sz="2800" dirty="0"/>
              <a:t>… con </a:t>
            </a:r>
            <a:r>
              <a:rPr lang="it-IT" sz="2800" dirty="0" err="1"/>
              <a:t>IgM</a:t>
            </a:r>
            <a:r>
              <a:rPr lang="it-IT" sz="2800" dirty="0"/>
              <a:t> per EBV +</a:t>
            </a:r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Controlli ECO: persiste </a:t>
            </a:r>
            <a:r>
              <a:rPr lang="it-IT" sz="2800" dirty="0" err="1"/>
              <a:t>organomegalia</a:t>
            </a:r>
            <a:endParaRPr lang="it-IT" sz="2800" dirty="0"/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PLT &lt; 100.000, ai limiti inferiori</a:t>
            </a:r>
            <a:r>
              <a:rPr lang="it-IT" sz="2800" b="1" dirty="0"/>
              <a:t>… </a:t>
            </a:r>
            <a:r>
              <a:rPr lang="it-IT" sz="2800" b="1" dirty="0" err="1"/>
              <a:t>ipersplenismo</a:t>
            </a:r>
            <a:r>
              <a:rPr lang="it-IT" sz="2800" b="1" dirty="0"/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765F96-B2EA-4F6F-9996-CFE158EF67F6}"/>
              </a:ext>
            </a:extLst>
          </p:cNvPr>
          <p:cNvSpPr txBox="1"/>
          <p:nvPr/>
        </p:nvSpPr>
        <p:spPr>
          <a:xfrm>
            <a:off x="481980" y="4465985"/>
            <a:ext cx="4587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Sintomi persistono…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ASTENIA e ANEMIA LIEVE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EPISTASSI</a:t>
            </a:r>
          </a:p>
          <a:p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6D7504D-6CEF-470D-ACC7-80AC454D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41" y="173259"/>
            <a:ext cx="2328259" cy="232825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AC76DD-27ED-4E06-8F08-B67969C03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90" y="157439"/>
            <a:ext cx="3811556" cy="226597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8A2BA1-A873-466D-A3A1-9F81744B7A71}"/>
              </a:ext>
            </a:extLst>
          </p:cNvPr>
          <p:cNvSpPr txBox="1"/>
          <p:nvPr/>
        </p:nvSpPr>
        <p:spPr>
          <a:xfrm>
            <a:off x="6766674" y="2335792"/>
            <a:ext cx="390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AGOASPIRATO MIDOLLARE </a:t>
            </a:r>
          </a:p>
        </p:txBody>
      </p:sp>
      <p:pic>
        <p:nvPicPr>
          <p:cNvPr id="13" name="Immagine 12" descr="Immagine che contiene interni&#10;&#10;Descrizione generata con affidabilità molto elevata">
            <a:extLst>
              <a:ext uri="{FF2B5EF4-FFF2-40B4-BE49-F238E27FC236}">
                <a16:creationId xmlns:a16="http://schemas.microsoft.com/office/drawing/2014/main" id="{0DB87538-874F-4F9B-8073-C9F071A90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29" y="71922"/>
            <a:ext cx="4378727" cy="32315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227AE9-B1BC-44EA-A3C5-8E9FCF072D9F}"/>
              </a:ext>
            </a:extLst>
          </p:cNvPr>
          <p:cNvSpPr txBox="1"/>
          <p:nvPr/>
        </p:nvSpPr>
        <p:spPr>
          <a:xfrm>
            <a:off x="7547880" y="3261605"/>
            <a:ext cx="320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Macrofago ripieno lipidi (PAS +) con citoplasma a CARTA STROPICCIATA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D4D9C8-1554-401A-9905-5F08CD287D2D}"/>
              </a:ext>
            </a:extLst>
          </p:cNvPr>
          <p:cNvSpPr txBox="1"/>
          <p:nvPr/>
        </p:nvSpPr>
        <p:spPr>
          <a:xfrm>
            <a:off x="6467474" y="2475223"/>
            <a:ext cx="371015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latin typeface="Comic Sans MS" panose="030F0702030302020204" pitchFamily="66" charset="0"/>
              </a:rPr>
              <a:t>CELLULA DI GAUCHER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EF12DE-4FF8-4654-B180-3C6DB767D3F5}"/>
              </a:ext>
            </a:extLst>
          </p:cNvPr>
          <p:cNvSpPr txBox="1"/>
          <p:nvPr/>
        </p:nvSpPr>
        <p:spPr>
          <a:xfrm>
            <a:off x="5497003" y="4648612"/>
            <a:ext cx="6539053" cy="138499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ATTIVITÀ ENZIMA </a:t>
            </a:r>
            <a:r>
              <a:rPr lang="el-GR" sz="2800" dirty="0"/>
              <a:t>β</a:t>
            </a:r>
            <a:r>
              <a:rPr lang="it-IT" sz="2800" dirty="0"/>
              <a:t>-GLUCOREBROSIDASI ↓↓  su </a:t>
            </a:r>
            <a:r>
              <a:rPr lang="it-IT" sz="2800" dirty="0" err="1"/>
              <a:t>cell</a:t>
            </a:r>
            <a:r>
              <a:rPr lang="it-IT" sz="2800" dirty="0"/>
              <a:t>. Sangue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800" dirty="0"/>
              <a:t>GENETICA: MUTAZIONE COMPATIBILE</a:t>
            </a:r>
          </a:p>
        </p:txBody>
      </p:sp>
    </p:spTree>
    <p:extLst>
      <p:ext uri="{BB962C8B-B14F-4D97-AF65-F5344CB8AC3E}">
        <p14:creationId xmlns:p14="http://schemas.microsoft.com/office/powerpoint/2010/main" val="26262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EB1225-E4B1-4474-A053-F4F665B4C35A}"/>
              </a:ext>
            </a:extLst>
          </p:cNvPr>
          <p:cNvSpPr txBox="1"/>
          <p:nvPr/>
        </p:nvSpPr>
        <p:spPr>
          <a:xfrm>
            <a:off x="337455" y="948283"/>
            <a:ext cx="8588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DEFICIT </a:t>
            </a:r>
            <a:r>
              <a:rPr lang="el-GR" sz="2400" dirty="0"/>
              <a:t>β</a:t>
            </a:r>
            <a:r>
              <a:rPr lang="it-IT" sz="2400" dirty="0"/>
              <a:t>-GLUCOREBROSIDASI (idrolasi lisosomiale) 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 accumulo lipidi nei lisosomi </a:t>
            </a:r>
            <a:r>
              <a:rPr lang="it-IT" sz="2400" dirty="0">
                <a:sym typeface="Wingdings" panose="05000000000000000000" pitchFamily="2" charset="2"/>
              </a:rPr>
              <a:t>Tossicità cellulare, +++ reticolo-endotelio</a:t>
            </a:r>
            <a:r>
              <a:rPr lang="it-IT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È una LSD-SFINGOLIPIDOSI</a:t>
            </a:r>
          </a:p>
        </p:txBody>
      </p:sp>
      <p:pic>
        <p:nvPicPr>
          <p:cNvPr id="9" name="Immagine 8" descr="Immagine che contiene interni, oggetto&#10;&#10;Descrizione generata con affidabilità elevata">
            <a:extLst>
              <a:ext uri="{FF2B5EF4-FFF2-40B4-BE49-F238E27FC236}">
                <a16:creationId xmlns:a16="http://schemas.microsoft.com/office/drawing/2014/main" id="{0AE10902-BC6C-41B9-9F64-F782C9B1B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" y="2535843"/>
            <a:ext cx="1712551" cy="1141701"/>
          </a:xfrm>
          <a:prstGeom prst="rect">
            <a:avLst/>
          </a:prstGeom>
        </p:spPr>
      </p:pic>
      <p:pic>
        <p:nvPicPr>
          <p:cNvPr id="10" name="Picture 11" descr="images.jpeg">
            <a:extLst>
              <a:ext uri="{FF2B5EF4-FFF2-40B4-BE49-F238E27FC236}">
                <a16:creationId xmlns:a16="http://schemas.microsoft.com/office/drawing/2014/main" id="{6B2BEC57-81D7-46A1-918B-F9DDB568E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" y="3912680"/>
            <a:ext cx="1100145" cy="70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850B52B-5A6E-4242-9AB5-D10B047B6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2" t="22671" r="6527" b="8000"/>
          <a:stretch/>
        </p:blipFill>
        <p:spPr>
          <a:xfrm>
            <a:off x="1961016" y="3729871"/>
            <a:ext cx="1114425" cy="1155616"/>
          </a:xfrm>
          <a:prstGeom prst="rect">
            <a:avLst/>
          </a:prstGeom>
        </p:spPr>
      </p:pic>
      <p:pic>
        <p:nvPicPr>
          <p:cNvPr id="14" name="Immagine 13" descr="Immagine che contiene persona, interni&#10;&#10;Descrizione generata con affidabilità molto elevata">
            <a:extLst>
              <a:ext uri="{FF2B5EF4-FFF2-40B4-BE49-F238E27FC236}">
                <a16:creationId xmlns:a16="http://schemas.microsoft.com/office/drawing/2014/main" id="{BBFBAB42-E5F6-4843-B045-47E1C6E90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8" y="4885487"/>
            <a:ext cx="1712552" cy="177679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87CAD-86C0-40FF-81BF-8F5BB172D15C}"/>
              </a:ext>
            </a:extLst>
          </p:cNvPr>
          <p:cNvSpPr txBox="1"/>
          <p:nvPr/>
        </p:nvSpPr>
        <p:spPr>
          <a:xfrm>
            <a:off x="3386398" y="2523743"/>
            <a:ext cx="3729038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CITOPENIE</a:t>
            </a:r>
          </a:p>
          <a:p>
            <a:r>
              <a:rPr lang="it-IT" sz="2400" dirty="0"/>
              <a:t>Astenia, epistassi, ematomi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9408B83-3D1D-4841-A54E-3B2DC80FA3E3}"/>
              </a:ext>
            </a:extLst>
          </p:cNvPr>
          <p:cNvSpPr txBox="1"/>
          <p:nvPr/>
        </p:nvSpPr>
        <p:spPr>
          <a:xfrm>
            <a:off x="3386398" y="3791270"/>
            <a:ext cx="3729038" cy="8309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EPATOSPLENOMEGALIA</a:t>
            </a:r>
          </a:p>
          <a:p>
            <a:r>
              <a:rPr lang="it-IT" sz="2400" dirty="0"/>
              <a:t>Astenia, epistassi, ematomi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A09B319-46F7-4A3A-B0CC-DFB59F4D637E}"/>
              </a:ext>
            </a:extLst>
          </p:cNvPr>
          <p:cNvSpPr txBox="1"/>
          <p:nvPr/>
        </p:nvSpPr>
        <p:spPr>
          <a:xfrm>
            <a:off x="3375512" y="4940221"/>
            <a:ext cx="3729038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INTERESSAMENTO OSSEO</a:t>
            </a:r>
          </a:p>
          <a:p>
            <a:r>
              <a:rPr lang="it-IT" sz="2400" dirty="0"/>
              <a:t>Crisi dolorose acute, </a:t>
            </a:r>
            <a:r>
              <a:rPr lang="it-IT" sz="2400" dirty="0" err="1"/>
              <a:t>osteopenia</a:t>
            </a:r>
            <a:r>
              <a:rPr lang="it-IT" sz="2400" dirty="0"/>
              <a:t>, lesioni litiche, fratture patologiche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3C5AA6-C589-441A-B7D7-D78508252B01}"/>
              </a:ext>
            </a:extLst>
          </p:cNvPr>
          <p:cNvSpPr txBox="1"/>
          <p:nvPr/>
        </p:nvSpPr>
        <p:spPr>
          <a:xfrm rot="21118103">
            <a:off x="7929371" y="2282108"/>
            <a:ext cx="249031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ESORDIO tipico è in 1° infanzia o </a:t>
            </a:r>
            <a:r>
              <a:rPr lang="it-IT" sz="2400" dirty="0" err="1">
                <a:latin typeface="Comic Sans MS" panose="030F0702030302020204" pitchFamily="66" charset="0"/>
              </a:rPr>
              <a:t>pre</a:t>
            </a:r>
            <a:r>
              <a:rPr lang="it-IT" sz="2400" dirty="0">
                <a:latin typeface="Comic Sans MS" panose="030F0702030302020204" pitchFamily="66" charset="0"/>
              </a:rPr>
              <a:t>-scolare ma non solo…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40D5EA-0391-4254-9991-D1EF3A9EBAF5}"/>
              </a:ext>
            </a:extLst>
          </p:cNvPr>
          <p:cNvSpPr txBox="1"/>
          <p:nvPr/>
        </p:nvSpPr>
        <p:spPr>
          <a:xfrm rot="855890">
            <a:off x="7796700" y="563101"/>
            <a:ext cx="3971926" cy="11943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EPATOSPLENOMEGALIA</a:t>
            </a:r>
          </a:p>
          <a:p>
            <a:pPr algn="ctr"/>
            <a:r>
              <a:rPr lang="it-IT" sz="2400" dirty="0">
                <a:latin typeface="Comic Sans MS" panose="030F0702030302020204" pitchFamily="66" charset="0"/>
              </a:rPr>
              <a:t>ISOLATA è la forma più </a:t>
            </a:r>
            <a:r>
              <a:rPr lang="it-IT" sz="2400" dirty="0" err="1">
                <a:latin typeface="Comic Sans MS" panose="030F0702030302020204" pitchFamily="66" charset="0"/>
              </a:rPr>
              <a:t>freq</a:t>
            </a:r>
            <a:r>
              <a:rPr lang="it-IT" sz="24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8A1DB2E-9594-4A54-A5C3-C2D5C10E651C}"/>
              </a:ext>
            </a:extLst>
          </p:cNvPr>
          <p:cNvSpPr txBox="1"/>
          <p:nvPr/>
        </p:nvSpPr>
        <p:spPr>
          <a:xfrm rot="249605">
            <a:off x="7605643" y="4100656"/>
            <a:ext cx="2266917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99% GAUCHER 1 </a:t>
            </a:r>
            <a:r>
              <a:rPr lang="it-IT" sz="2400" u="sng" dirty="0">
                <a:latin typeface="Comic Sans MS" panose="030F0702030302020204" pitchFamily="66" charset="0"/>
              </a:rPr>
              <a:t>NON NEUROPATIA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27C186-D1BE-4ED6-AF92-FD559ACAC230}"/>
              </a:ext>
            </a:extLst>
          </p:cNvPr>
          <p:cNvSpPr txBox="1"/>
          <p:nvPr/>
        </p:nvSpPr>
        <p:spPr>
          <a:xfrm rot="21063474">
            <a:off x="9717501" y="4954759"/>
            <a:ext cx="2267469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omic Sans MS" panose="030F0702030302020204" pitchFamily="66" charset="0"/>
              </a:rPr>
              <a:t>Se GAUCHER tipo 2 o tipo 3</a:t>
            </a:r>
          </a:p>
          <a:p>
            <a:pPr algn="ctr"/>
            <a:r>
              <a:rPr lang="it-IT" sz="2400" u="sng" dirty="0">
                <a:latin typeface="Comic Sans MS" panose="030F0702030302020204" pitchFamily="66" charset="0"/>
              </a:rPr>
              <a:t>NEUROPATIA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85CA5-158B-9641-C7C0-04C145129048}"/>
              </a:ext>
            </a:extLst>
          </p:cNvPr>
          <p:cNvSpPr txBox="1"/>
          <p:nvPr/>
        </p:nvSpPr>
        <p:spPr>
          <a:xfrm>
            <a:off x="174172" y="114415"/>
            <a:ext cx="4207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MALATTIA DI GAUCHER</a:t>
            </a:r>
          </a:p>
        </p:txBody>
      </p:sp>
    </p:spTree>
    <p:extLst>
      <p:ext uri="{BB962C8B-B14F-4D97-AF65-F5344CB8AC3E}">
        <p14:creationId xmlns:p14="http://schemas.microsoft.com/office/powerpoint/2010/main" val="18128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2003</Words>
  <Application>Microsoft Office PowerPoint</Application>
  <PresentationFormat>Widescreen</PresentationFormat>
  <Paragraphs>272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Inter</vt:lpstr>
      <vt:lpstr>Calibri</vt:lpstr>
      <vt:lpstr>Microsoft YaHei</vt:lpstr>
      <vt:lpstr>Arial</vt:lpstr>
      <vt:lpstr>Comic Sans MS</vt:lpstr>
      <vt:lpstr>Lucida Sans</vt:lpstr>
      <vt:lpstr>ＭＳ Ｐゴシック</vt:lpstr>
      <vt:lpstr>Arial Nova</vt:lpstr>
      <vt:lpstr>Times New Roman</vt:lpstr>
      <vt:lpstr>Agency FB</vt:lpstr>
      <vt:lpstr>Wingdings</vt:lpstr>
      <vt:lpstr>Aptos</vt:lpstr>
      <vt:lpstr>Office Theme</vt:lpstr>
      <vt:lpstr>Immagine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Accumuli intracellulari: sostanze NON facilmente degradabili</vt:lpstr>
      <vt:lpstr>Accumuli intracellulari: polveri</vt:lpstr>
      <vt:lpstr>PowerPoint Presentation</vt:lpstr>
      <vt:lpstr>PowerPoint Presentation</vt:lpstr>
      <vt:lpstr>Accumuli intracellulari: pigmenti </vt:lpstr>
      <vt:lpstr>PowerPoint Presentation</vt:lpstr>
      <vt:lpstr>Sovraccarico sistemico di ferro (emocromatosi)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Alberto Tommasini</cp:lastModifiedBy>
  <cp:revision>1</cp:revision>
  <dcterms:created xsi:type="dcterms:W3CDTF">2013-01-27T09:14:16Z</dcterms:created>
  <dcterms:modified xsi:type="dcterms:W3CDTF">2026-03-31T22:06:34Z</dcterms:modified>
  <cp:category/>
</cp:coreProperties>
</file>