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6" r:id="rId3"/>
    <p:sldId id="258" r:id="rId4"/>
    <p:sldId id="264" r:id="rId5"/>
    <p:sldId id="257" r:id="rId6"/>
    <p:sldId id="268" r:id="rId7"/>
    <p:sldId id="263" r:id="rId8"/>
    <p:sldId id="259" r:id="rId9"/>
    <p:sldId id="261" r:id="rId10"/>
    <p:sldId id="262" r:id="rId11"/>
    <p:sldId id="269" r:id="rId12"/>
    <p:sldId id="267" r:id="rId13"/>
    <p:sldId id="270"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54C64B-CF59-4445-808F-45707609E41A}" v="2609" dt="2026-04-10T07:28:15.774"/>
    <p1510:client id="{6FF07DD7-BB2A-4CA2-B4E3-E6D4F484FEE9}" v="3503" dt="2026-04-09T15:25:00.975"/>
    <p1510:client id="{FE14894E-6474-1D45-8E02-D7715ACF7292}" v="3330" dt="2026-04-10T09:46:37.003"/>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RABOSCO ANTONIO [IN1100497]" userId="2c9a5229-270c-4a9e-ae49-4d8fbfdb39fb" providerId="ADAL" clId="{FE14894E-6474-1D45-8E02-D7715ACF7292}"/>
    <pc:docChg chg="undo custSel addSld delSld modSld sldOrd">
      <pc:chgData name="TIRABOSCO ANTONIO [IN1100497]" userId="2c9a5229-270c-4a9e-ae49-4d8fbfdb39fb" providerId="ADAL" clId="{FE14894E-6474-1D45-8E02-D7715ACF7292}" dt="2026-04-10T09:46:37.003" v="5478" actId="20577"/>
      <pc:docMkLst>
        <pc:docMk/>
      </pc:docMkLst>
      <pc:sldChg chg="addSp modSp mod">
        <pc:chgData name="TIRABOSCO ANTONIO [IN1100497]" userId="2c9a5229-270c-4a9e-ae49-4d8fbfdb39fb" providerId="ADAL" clId="{FE14894E-6474-1D45-8E02-D7715ACF7292}" dt="2026-04-09T15:35:21.263" v="2127" actId="27636"/>
        <pc:sldMkLst>
          <pc:docMk/>
          <pc:sldMk cId="789372306" sldId="256"/>
        </pc:sldMkLst>
        <pc:spChg chg="mod">
          <ac:chgData name="TIRABOSCO ANTONIO [IN1100497]" userId="2c9a5229-270c-4a9e-ae49-4d8fbfdb39fb" providerId="ADAL" clId="{FE14894E-6474-1D45-8E02-D7715ACF7292}" dt="2026-04-09T15:35:21.263" v="2127" actId="27636"/>
          <ac:spMkLst>
            <pc:docMk/>
            <pc:sldMk cId="789372306" sldId="256"/>
            <ac:spMk id="3" creationId="{7E6382A5-7238-9429-71FD-B47FEC4767AA}"/>
          </ac:spMkLst>
        </pc:spChg>
        <pc:spChg chg="add mod">
          <ac:chgData name="TIRABOSCO ANTONIO [IN1100497]" userId="2c9a5229-270c-4a9e-ae49-4d8fbfdb39fb" providerId="ADAL" clId="{FE14894E-6474-1D45-8E02-D7715ACF7292}" dt="2026-04-09T15:34:19.741" v="2086" actId="767"/>
          <ac:spMkLst>
            <pc:docMk/>
            <pc:sldMk cId="789372306" sldId="256"/>
            <ac:spMk id="6" creationId="{2441EE37-9C23-0FBC-E883-F29E291695A9}"/>
          </ac:spMkLst>
        </pc:spChg>
      </pc:sldChg>
      <pc:sldChg chg="addSp delSp modSp new mod modNotesTx">
        <pc:chgData name="TIRABOSCO ANTONIO [IN1100497]" userId="2c9a5229-270c-4a9e-ae49-4d8fbfdb39fb" providerId="ADAL" clId="{FE14894E-6474-1D45-8E02-D7715ACF7292}" dt="2026-04-10T09:46:37.003" v="5478" actId="20577"/>
        <pc:sldMkLst>
          <pc:docMk/>
          <pc:sldMk cId="1398693401" sldId="257"/>
        </pc:sldMkLst>
        <pc:spChg chg="mod">
          <ac:chgData name="TIRABOSCO ANTONIO [IN1100497]" userId="2c9a5229-270c-4a9e-ae49-4d8fbfdb39fb" providerId="ADAL" clId="{FE14894E-6474-1D45-8E02-D7715ACF7292}" dt="2026-04-10T08:44:01.704" v="3559" actId="1076"/>
          <ac:spMkLst>
            <pc:docMk/>
            <pc:sldMk cId="1398693401" sldId="257"/>
            <ac:spMk id="2" creationId="{888AF4C1-B5B0-2147-987B-2232DFE6F272}"/>
          </ac:spMkLst>
        </pc:spChg>
        <pc:spChg chg="del">
          <ac:chgData name="TIRABOSCO ANTONIO [IN1100497]" userId="2c9a5229-270c-4a9e-ae49-4d8fbfdb39fb" providerId="ADAL" clId="{FE14894E-6474-1D45-8E02-D7715ACF7292}" dt="2026-04-09T09:11:56.960" v="5" actId="478"/>
          <ac:spMkLst>
            <pc:docMk/>
            <pc:sldMk cId="1398693401" sldId="257"/>
            <ac:spMk id="3" creationId="{8404A253-C450-8666-7293-DA737A68A7B5}"/>
          </ac:spMkLst>
        </pc:spChg>
        <pc:spChg chg="add mod">
          <ac:chgData name="TIRABOSCO ANTONIO [IN1100497]" userId="2c9a5229-270c-4a9e-ae49-4d8fbfdb39fb" providerId="ADAL" clId="{FE14894E-6474-1D45-8E02-D7715ACF7292}" dt="2026-04-10T09:11:27.423" v="3933" actId="1076"/>
          <ac:spMkLst>
            <pc:docMk/>
            <pc:sldMk cId="1398693401" sldId="257"/>
            <ac:spMk id="3" creationId="{A63B6E68-B180-4358-2368-36F1F5D781E2}"/>
          </ac:spMkLst>
        </pc:spChg>
        <pc:spChg chg="add del mod">
          <ac:chgData name="TIRABOSCO ANTONIO [IN1100497]" userId="2c9a5229-270c-4a9e-ae49-4d8fbfdb39fb" providerId="ADAL" clId="{FE14894E-6474-1D45-8E02-D7715ACF7292}" dt="2026-04-10T08:43:57.546" v="3557" actId="478"/>
          <ac:spMkLst>
            <pc:docMk/>
            <pc:sldMk cId="1398693401" sldId="257"/>
            <ac:spMk id="4" creationId="{E83EBF66-DCE5-7CD5-CA2B-257D9470D85C}"/>
          </ac:spMkLst>
        </pc:spChg>
        <pc:spChg chg="add del mod topLvl">
          <ac:chgData name="TIRABOSCO ANTONIO [IN1100497]" userId="2c9a5229-270c-4a9e-ae49-4d8fbfdb39fb" providerId="ADAL" clId="{FE14894E-6474-1D45-8E02-D7715ACF7292}" dt="2026-04-10T09:09:44.702" v="3906" actId="478"/>
          <ac:spMkLst>
            <pc:docMk/>
            <pc:sldMk cId="1398693401" sldId="257"/>
            <ac:spMk id="5" creationId="{EADF7885-81DD-BC41-9AA8-9FFDFB90C683}"/>
          </ac:spMkLst>
        </pc:spChg>
        <pc:spChg chg="add del mod topLvl">
          <ac:chgData name="TIRABOSCO ANTONIO [IN1100497]" userId="2c9a5229-270c-4a9e-ae49-4d8fbfdb39fb" providerId="ADAL" clId="{FE14894E-6474-1D45-8E02-D7715ACF7292}" dt="2026-04-10T07:25:41.442" v="2275" actId="478"/>
          <ac:spMkLst>
            <pc:docMk/>
            <pc:sldMk cId="1398693401" sldId="257"/>
            <ac:spMk id="6" creationId="{8AFF02B8-6AC4-5307-CD0D-51453EF423A8}"/>
          </ac:spMkLst>
        </pc:spChg>
        <pc:spChg chg="add del mod">
          <ac:chgData name="TIRABOSCO ANTONIO [IN1100497]" userId="2c9a5229-270c-4a9e-ae49-4d8fbfdb39fb" providerId="ADAL" clId="{FE14894E-6474-1D45-8E02-D7715ACF7292}" dt="2026-04-09T09:18:21.898" v="47" actId="478"/>
          <ac:spMkLst>
            <pc:docMk/>
            <pc:sldMk cId="1398693401" sldId="257"/>
            <ac:spMk id="7" creationId="{4AEBEA19-E1D4-2BD5-60C0-9D038198B605}"/>
          </ac:spMkLst>
        </pc:spChg>
        <pc:spChg chg="add mod topLvl">
          <ac:chgData name="TIRABOSCO ANTONIO [IN1100497]" userId="2c9a5229-270c-4a9e-ae49-4d8fbfdb39fb" providerId="ADAL" clId="{FE14894E-6474-1D45-8E02-D7715ACF7292}" dt="2026-04-10T09:11:27.423" v="3933" actId="1076"/>
          <ac:spMkLst>
            <pc:docMk/>
            <pc:sldMk cId="1398693401" sldId="257"/>
            <ac:spMk id="8" creationId="{D6F91C75-3D59-547E-24AD-D3208A248970}"/>
          </ac:spMkLst>
        </pc:spChg>
        <pc:spChg chg="add del mod">
          <ac:chgData name="TIRABOSCO ANTONIO [IN1100497]" userId="2c9a5229-270c-4a9e-ae49-4d8fbfdb39fb" providerId="ADAL" clId="{FE14894E-6474-1D45-8E02-D7715ACF7292}" dt="2026-04-09T09:14:50.550" v="21" actId="478"/>
          <ac:spMkLst>
            <pc:docMk/>
            <pc:sldMk cId="1398693401" sldId="257"/>
            <ac:spMk id="9" creationId="{B75B84F8-E4C7-20FE-CD02-473892D03D74}"/>
          </ac:spMkLst>
        </pc:spChg>
        <pc:spChg chg="mod topLvl">
          <ac:chgData name="TIRABOSCO ANTONIO [IN1100497]" userId="2c9a5229-270c-4a9e-ae49-4d8fbfdb39fb" providerId="ADAL" clId="{FE14894E-6474-1D45-8E02-D7715ACF7292}" dt="2026-04-10T09:12:15.247" v="3940" actId="164"/>
          <ac:spMkLst>
            <pc:docMk/>
            <pc:sldMk cId="1398693401" sldId="257"/>
            <ac:spMk id="9" creationId="{EC12E0BE-6D02-E1D1-EB3B-463ACA33192A}"/>
          </ac:spMkLst>
        </pc:spChg>
        <pc:spChg chg="add del mod topLvl">
          <ac:chgData name="TIRABOSCO ANTONIO [IN1100497]" userId="2c9a5229-270c-4a9e-ae49-4d8fbfdb39fb" providerId="ADAL" clId="{FE14894E-6474-1D45-8E02-D7715ACF7292}" dt="2026-04-10T09:08:15.916" v="3889" actId="478"/>
          <ac:spMkLst>
            <pc:docMk/>
            <pc:sldMk cId="1398693401" sldId="257"/>
            <ac:spMk id="10" creationId="{E4B5DDB1-62DB-FFCA-35C4-91D064D20A1F}"/>
          </ac:spMkLst>
        </pc:spChg>
        <pc:spChg chg="add mod topLvl">
          <ac:chgData name="TIRABOSCO ANTONIO [IN1100497]" userId="2c9a5229-270c-4a9e-ae49-4d8fbfdb39fb" providerId="ADAL" clId="{FE14894E-6474-1D45-8E02-D7715ACF7292}" dt="2026-04-10T09:11:27.423" v="3933" actId="1076"/>
          <ac:spMkLst>
            <pc:docMk/>
            <pc:sldMk cId="1398693401" sldId="257"/>
            <ac:spMk id="11" creationId="{DE359DB4-FAF4-5F79-3DC8-354AF2FBF7B3}"/>
          </ac:spMkLst>
        </pc:spChg>
        <pc:spChg chg="add del mod topLvl">
          <ac:chgData name="TIRABOSCO ANTONIO [IN1100497]" userId="2c9a5229-270c-4a9e-ae49-4d8fbfdb39fb" providerId="ADAL" clId="{FE14894E-6474-1D45-8E02-D7715ACF7292}" dt="2026-04-10T09:10:11.818" v="3917" actId="478"/>
          <ac:spMkLst>
            <pc:docMk/>
            <pc:sldMk cId="1398693401" sldId="257"/>
            <ac:spMk id="12" creationId="{FB4E51CC-D1D4-C008-DFEA-A62D76F33386}"/>
          </ac:spMkLst>
        </pc:spChg>
        <pc:spChg chg="add del mod topLvl">
          <ac:chgData name="TIRABOSCO ANTONIO [IN1100497]" userId="2c9a5229-270c-4a9e-ae49-4d8fbfdb39fb" providerId="ADAL" clId="{FE14894E-6474-1D45-8E02-D7715ACF7292}" dt="2026-04-10T09:11:27.423" v="3933" actId="1076"/>
          <ac:spMkLst>
            <pc:docMk/>
            <pc:sldMk cId="1398693401" sldId="257"/>
            <ac:spMk id="13" creationId="{E978A6CD-5C17-0AFF-1D58-706D225BFA94}"/>
          </ac:spMkLst>
        </pc:spChg>
        <pc:spChg chg="add mod topLvl">
          <ac:chgData name="TIRABOSCO ANTONIO [IN1100497]" userId="2c9a5229-270c-4a9e-ae49-4d8fbfdb39fb" providerId="ADAL" clId="{FE14894E-6474-1D45-8E02-D7715ACF7292}" dt="2026-04-10T09:11:27.423" v="3933" actId="1076"/>
          <ac:spMkLst>
            <pc:docMk/>
            <pc:sldMk cId="1398693401" sldId="257"/>
            <ac:spMk id="14" creationId="{7DB32A90-5DE9-C36E-4A63-B8927FE924A9}"/>
          </ac:spMkLst>
        </pc:spChg>
        <pc:spChg chg="add mod topLvl">
          <ac:chgData name="TIRABOSCO ANTONIO [IN1100497]" userId="2c9a5229-270c-4a9e-ae49-4d8fbfdb39fb" providerId="ADAL" clId="{FE14894E-6474-1D45-8E02-D7715ACF7292}" dt="2026-04-10T09:11:27.423" v="3933" actId="1076"/>
          <ac:spMkLst>
            <pc:docMk/>
            <pc:sldMk cId="1398693401" sldId="257"/>
            <ac:spMk id="15" creationId="{ADAF5F06-00DE-0F8C-3A37-629FC8ACB18A}"/>
          </ac:spMkLst>
        </pc:spChg>
        <pc:spChg chg="add mod topLvl">
          <ac:chgData name="TIRABOSCO ANTONIO [IN1100497]" userId="2c9a5229-270c-4a9e-ae49-4d8fbfdb39fb" providerId="ADAL" clId="{FE14894E-6474-1D45-8E02-D7715ACF7292}" dt="2026-04-10T09:11:27.423" v="3933" actId="1076"/>
          <ac:spMkLst>
            <pc:docMk/>
            <pc:sldMk cId="1398693401" sldId="257"/>
            <ac:spMk id="16" creationId="{B30DF8D6-ACFD-E9E7-580F-963BAFECC27D}"/>
          </ac:spMkLst>
        </pc:spChg>
        <pc:spChg chg="add mod topLvl">
          <ac:chgData name="TIRABOSCO ANTONIO [IN1100497]" userId="2c9a5229-270c-4a9e-ae49-4d8fbfdb39fb" providerId="ADAL" clId="{FE14894E-6474-1D45-8E02-D7715ACF7292}" dt="2026-04-10T09:11:27.423" v="3933" actId="1076"/>
          <ac:spMkLst>
            <pc:docMk/>
            <pc:sldMk cId="1398693401" sldId="257"/>
            <ac:spMk id="17" creationId="{4B2E0077-3345-81A2-43F6-C2E5C5D82365}"/>
          </ac:spMkLst>
        </pc:spChg>
        <pc:spChg chg="add mod topLvl">
          <ac:chgData name="TIRABOSCO ANTONIO [IN1100497]" userId="2c9a5229-270c-4a9e-ae49-4d8fbfdb39fb" providerId="ADAL" clId="{FE14894E-6474-1D45-8E02-D7715ACF7292}" dt="2026-04-10T09:11:27.423" v="3933" actId="1076"/>
          <ac:spMkLst>
            <pc:docMk/>
            <pc:sldMk cId="1398693401" sldId="257"/>
            <ac:spMk id="18" creationId="{ECC89613-5904-92C0-FABA-6E1BB92F5CFC}"/>
          </ac:spMkLst>
        </pc:spChg>
        <pc:spChg chg="add mod topLvl">
          <ac:chgData name="TIRABOSCO ANTONIO [IN1100497]" userId="2c9a5229-270c-4a9e-ae49-4d8fbfdb39fb" providerId="ADAL" clId="{FE14894E-6474-1D45-8E02-D7715ACF7292}" dt="2026-04-10T09:11:27.423" v="3933" actId="1076"/>
          <ac:spMkLst>
            <pc:docMk/>
            <pc:sldMk cId="1398693401" sldId="257"/>
            <ac:spMk id="19" creationId="{39E26068-CD3E-A965-30BE-B4BAFCFCE1A8}"/>
          </ac:spMkLst>
        </pc:spChg>
        <pc:spChg chg="add mod topLvl">
          <ac:chgData name="TIRABOSCO ANTONIO [IN1100497]" userId="2c9a5229-270c-4a9e-ae49-4d8fbfdb39fb" providerId="ADAL" clId="{FE14894E-6474-1D45-8E02-D7715ACF7292}" dt="2026-04-10T09:11:27.423" v="3933" actId="1076"/>
          <ac:spMkLst>
            <pc:docMk/>
            <pc:sldMk cId="1398693401" sldId="257"/>
            <ac:spMk id="20" creationId="{AD185BE3-302F-41E6-18B4-D91D0961907F}"/>
          </ac:spMkLst>
        </pc:spChg>
        <pc:spChg chg="add mod topLvl">
          <ac:chgData name="TIRABOSCO ANTONIO [IN1100497]" userId="2c9a5229-270c-4a9e-ae49-4d8fbfdb39fb" providerId="ADAL" clId="{FE14894E-6474-1D45-8E02-D7715ACF7292}" dt="2026-04-10T09:11:27.423" v="3933" actId="1076"/>
          <ac:spMkLst>
            <pc:docMk/>
            <pc:sldMk cId="1398693401" sldId="257"/>
            <ac:spMk id="21" creationId="{995CE8CE-1CE5-87D8-FA12-13AB3A7CA4ED}"/>
          </ac:spMkLst>
        </pc:spChg>
        <pc:spChg chg="add del mod topLvl">
          <ac:chgData name="TIRABOSCO ANTONIO [IN1100497]" userId="2c9a5229-270c-4a9e-ae49-4d8fbfdb39fb" providerId="ADAL" clId="{FE14894E-6474-1D45-8E02-D7715ACF7292}" dt="2026-04-10T09:09:56.354" v="3911" actId="478"/>
          <ac:spMkLst>
            <pc:docMk/>
            <pc:sldMk cId="1398693401" sldId="257"/>
            <ac:spMk id="22" creationId="{900C999F-2909-C010-ABD0-68F4C878B2F0}"/>
          </ac:spMkLst>
        </pc:spChg>
        <pc:spChg chg="mod topLvl">
          <ac:chgData name="TIRABOSCO ANTONIO [IN1100497]" userId="2c9a5229-270c-4a9e-ae49-4d8fbfdb39fb" providerId="ADAL" clId="{FE14894E-6474-1D45-8E02-D7715ACF7292}" dt="2026-04-10T09:12:15.247" v="3940" actId="164"/>
          <ac:spMkLst>
            <pc:docMk/>
            <pc:sldMk cId="1398693401" sldId="257"/>
            <ac:spMk id="24" creationId="{BE52C113-8D1C-AE9A-2935-B88C1C1DE56D}"/>
          </ac:spMkLst>
        </pc:spChg>
        <pc:spChg chg="mod topLvl">
          <ac:chgData name="TIRABOSCO ANTONIO [IN1100497]" userId="2c9a5229-270c-4a9e-ae49-4d8fbfdb39fb" providerId="ADAL" clId="{FE14894E-6474-1D45-8E02-D7715ACF7292}" dt="2026-04-10T09:12:15.247" v="3940" actId="164"/>
          <ac:spMkLst>
            <pc:docMk/>
            <pc:sldMk cId="1398693401" sldId="257"/>
            <ac:spMk id="25" creationId="{D9222054-5D76-D5B5-D725-A138B3A5BF33}"/>
          </ac:spMkLst>
        </pc:spChg>
        <pc:spChg chg="mod topLvl">
          <ac:chgData name="TIRABOSCO ANTONIO [IN1100497]" userId="2c9a5229-270c-4a9e-ae49-4d8fbfdb39fb" providerId="ADAL" clId="{FE14894E-6474-1D45-8E02-D7715ACF7292}" dt="2026-04-10T09:12:39.581" v="3942" actId="164"/>
          <ac:spMkLst>
            <pc:docMk/>
            <pc:sldMk cId="1398693401" sldId="257"/>
            <ac:spMk id="26" creationId="{3E6E0EEB-A331-D06F-A16A-E5363D5016A8}"/>
          </ac:spMkLst>
        </pc:spChg>
        <pc:spChg chg="mod topLvl">
          <ac:chgData name="TIRABOSCO ANTONIO [IN1100497]" userId="2c9a5229-270c-4a9e-ae49-4d8fbfdb39fb" providerId="ADAL" clId="{FE14894E-6474-1D45-8E02-D7715ACF7292}" dt="2026-04-10T09:12:39.581" v="3942" actId="164"/>
          <ac:spMkLst>
            <pc:docMk/>
            <pc:sldMk cId="1398693401" sldId="257"/>
            <ac:spMk id="27" creationId="{CE4CD44F-1A6C-4D90-1B96-7B94D34260F2}"/>
          </ac:spMkLst>
        </pc:spChg>
        <pc:spChg chg="mod topLvl">
          <ac:chgData name="TIRABOSCO ANTONIO [IN1100497]" userId="2c9a5229-270c-4a9e-ae49-4d8fbfdb39fb" providerId="ADAL" clId="{FE14894E-6474-1D45-8E02-D7715ACF7292}" dt="2026-04-10T09:12:15.247" v="3940" actId="164"/>
          <ac:spMkLst>
            <pc:docMk/>
            <pc:sldMk cId="1398693401" sldId="257"/>
            <ac:spMk id="28" creationId="{9050A438-A29F-1904-AD66-1A25434A29B1}"/>
          </ac:spMkLst>
        </pc:spChg>
        <pc:spChg chg="mod topLvl">
          <ac:chgData name="TIRABOSCO ANTONIO [IN1100497]" userId="2c9a5229-270c-4a9e-ae49-4d8fbfdb39fb" providerId="ADAL" clId="{FE14894E-6474-1D45-8E02-D7715ACF7292}" dt="2026-04-10T09:12:15.247" v="3940" actId="164"/>
          <ac:spMkLst>
            <pc:docMk/>
            <pc:sldMk cId="1398693401" sldId="257"/>
            <ac:spMk id="29" creationId="{004CB34D-8C16-C3B1-250C-8C1AD1D16326}"/>
          </ac:spMkLst>
        </pc:spChg>
        <pc:spChg chg="mod topLvl">
          <ac:chgData name="TIRABOSCO ANTONIO [IN1100497]" userId="2c9a5229-270c-4a9e-ae49-4d8fbfdb39fb" providerId="ADAL" clId="{FE14894E-6474-1D45-8E02-D7715ACF7292}" dt="2026-04-10T09:12:39.581" v="3942" actId="164"/>
          <ac:spMkLst>
            <pc:docMk/>
            <pc:sldMk cId="1398693401" sldId="257"/>
            <ac:spMk id="30" creationId="{43D0BCC6-1BAF-FD0B-A696-AAC19C665401}"/>
          </ac:spMkLst>
        </pc:spChg>
        <pc:spChg chg="mod topLvl">
          <ac:chgData name="TIRABOSCO ANTONIO [IN1100497]" userId="2c9a5229-270c-4a9e-ae49-4d8fbfdb39fb" providerId="ADAL" clId="{FE14894E-6474-1D45-8E02-D7715ACF7292}" dt="2026-04-10T09:12:39.581" v="3942" actId="164"/>
          <ac:spMkLst>
            <pc:docMk/>
            <pc:sldMk cId="1398693401" sldId="257"/>
            <ac:spMk id="31" creationId="{72EB1E23-D54D-C4ED-8309-4EFB76B97A9B}"/>
          </ac:spMkLst>
        </pc:spChg>
        <pc:spChg chg="add mod">
          <ac:chgData name="TIRABOSCO ANTONIO [IN1100497]" userId="2c9a5229-270c-4a9e-ae49-4d8fbfdb39fb" providerId="ADAL" clId="{FE14894E-6474-1D45-8E02-D7715ACF7292}" dt="2026-04-10T09:07:18.660" v="3877"/>
          <ac:spMkLst>
            <pc:docMk/>
            <pc:sldMk cId="1398693401" sldId="257"/>
            <ac:spMk id="32" creationId="{F5EF2F7D-22A1-470F-2376-CEA395101186}"/>
          </ac:spMkLst>
        </pc:spChg>
        <pc:spChg chg="add del mod">
          <ac:chgData name="TIRABOSCO ANTONIO [IN1100497]" userId="2c9a5229-270c-4a9e-ae49-4d8fbfdb39fb" providerId="ADAL" clId="{FE14894E-6474-1D45-8E02-D7715ACF7292}" dt="2026-04-10T09:10:11.818" v="3917" actId="478"/>
          <ac:spMkLst>
            <pc:docMk/>
            <pc:sldMk cId="1398693401" sldId="257"/>
            <ac:spMk id="33" creationId="{6A61A1CA-422C-0B02-1D64-31A8EA3A7D10}"/>
          </ac:spMkLst>
        </pc:spChg>
        <pc:spChg chg="add del mod">
          <ac:chgData name="TIRABOSCO ANTONIO [IN1100497]" userId="2c9a5229-270c-4a9e-ae49-4d8fbfdb39fb" providerId="ADAL" clId="{FE14894E-6474-1D45-8E02-D7715ACF7292}" dt="2026-04-10T09:11:11.375" v="3931"/>
          <ac:spMkLst>
            <pc:docMk/>
            <pc:sldMk cId="1398693401" sldId="257"/>
            <ac:spMk id="37" creationId="{4F2DB656-DBFE-6EB3-9A2F-80A141AFAAA7}"/>
          </ac:spMkLst>
        </pc:spChg>
        <pc:grpChg chg="add del mod">
          <ac:chgData name="TIRABOSCO ANTONIO [IN1100497]" userId="2c9a5229-270c-4a9e-ae49-4d8fbfdb39fb" providerId="ADAL" clId="{FE14894E-6474-1D45-8E02-D7715ACF7292}" dt="2026-04-10T09:12:04.842" v="3939" actId="165"/>
          <ac:grpSpMkLst>
            <pc:docMk/>
            <pc:sldMk cId="1398693401" sldId="257"/>
            <ac:grpSpMk id="7" creationId="{778D478D-49E2-F18F-E9B4-5EAFC6482252}"/>
          </ac:grpSpMkLst>
        </pc:grpChg>
        <pc:grpChg chg="add del mod">
          <ac:chgData name="TIRABOSCO ANTONIO [IN1100497]" userId="2c9a5229-270c-4a9e-ae49-4d8fbfdb39fb" providerId="ADAL" clId="{FE14894E-6474-1D45-8E02-D7715ACF7292}" dt="2026-04-10T07:25:15.019" v="2273" actId="165"/>
          <ac:grpSpMkLst>
            <pc:docMk/>
            <pc:sldMk cId="1398693401" sldId="257"/>
            <ac:grpSpMk id="23" creationId="{C9FFBDB8-5DE9-B279-18FD-B56BB97EC976}"/>
          </ac:grpSpMkLst>
        </pc:grpChg>
        <pc:grpChg chg="add mod">
          <ac:chgData name="TIRABOSCO ANTONIO [IN1100497]" userId="2c9a5229-270c-4a9e-ae49-4d8fbfdb39fb" providerId="ADAL" clId="{FE14894E-6474-1D45-8E02-D7715ACF7292}" dt="2026-04-10T09:26:47.041" v="4280" actId="1076"/>
          <ac:grpSpMkLst>
            <pc:docMk/>
            <pc:sldMk cId="1398693401" sldId="257"/>
            <ac:grpSpMk id="38" creationId="{B20201D3-F77B-8DBE-3C8A-AE308E65FECD}"/>
          </ac:grpSpMkLst>
        </pc:grpChg>
        <pc:grpChg chg="add mod">
          <ac:chgData name="TIRABOSCO ANTONIO [IN1100497]" userId="2c9a5229-270c-4a9e-ae49-4d8fbfdb39fb" providerId="ADAL" clId="{FE14894E-6474-1D45-8E02-D7715ACF7292}" dt="2026-04-10T09:13:00.878" v="3943" actId="1076"/>
          <ac:grpSpMkLst>
            <pc:docMk/>
            <pc:sldMk cId="1398693401" sldId="257"/>
            <ac:grpSpMk id="39" creationId="{DD7E6A4C-8809-4AFD-1AD6-7F7F62EEAB68}"/>
          </ac:grpSpMkLst>
        </pc:grpChg>
      </pc:sldChg>
      <pc:sldChg chg="addSp delSp modSp add mod modNotesTx">
        <pc:chgData name="TIRABOSCO ANTONIO [IN1100497]" userId="2c9a5229-270c-4a9e-ae49-4d8fbfdb39fb" providerId="ADAL" clId="{FE14894E-6474-1D45-8E02-D7715ACF7292}" dt="2026-04-10T08:34:40.937" v="2406" actId="20577"/>
        <pc:sldMkLst>
          <pc:docMk/>
          <pc:sldMk cId="349888618" sldId="258"/>
        </pc:sldMkLst>
        <pc:spChg chg="del mod">
          <ac:chgData name="TIRABOSCO ANTONIO [IN1100497]" userId="2c9a5229-270c-4a9e-ae49-4d8fbfdb39fb" providerId="ADAL" clId="{FE14894E-6474-1D45-8E02-D7715ACF7292}" dt="2026-04-09T09:30:03.286" v="94" actId="478"/>
          <ac:spMkLst>
            <pc:docMk/>
            <pc:sldMk cId="349888618" sldId="258"/>
            <ac:spMk id="2" creationId="{888AF4C1-B5B0-2147-987B-2232DFE6F272}"/>
          </ac:spMkLst>
        </pc:spChg>
        <pc:spChg chg="add mod">
          <ac:chgData name="TIRABOSCO ANTONIO [IN1100497]" userId="2c9a5229-270c-4a9e-ae49-4d8fbfdb39fb" providerId="ADAL" clId="{FE14894E-6474-1D45-8E02-D7715ACF7292}" dt="2026-04-10T07:03:22.334" v="2234" actId="1076"/>
          <ac:spMkLst>
            <pc:docMk/>
            <pc:sldMk cId="349888618" sldId="258"/>
            <ac:spMk id="3" creationId="{C06D87CD-8DBA-65C6-6BC5-43972CECDF17}"/>
          </ac:spMkLst>
        </pc:spChg>
        <pc:spChg chg="del">
          <ac:chgData name="TIRABOSCO ANTONIO [IN1100497]" userId="2c9a5229-270c-4a9e-ae49-4d8fbfdb39fb" providerId="ADAL" clId="{FE14894E-6474-1D45-8E02-D7715ACF7292}" dt="2026-04-09T09:23:42.572" v="60" actId="478"/>
          <ac:spMkLst>
            <pc:docMk/>
            <pc:sldMk cId="349888618" sldId="258"/>
            <ac:spMk id="4" creationId="{E83EBF66-DCE5-7CD5-CA2B-257D9470D85C}"/>
          </ac:spMkLst>
        </pc:spChg>
        <pc:spChg chg="add mod">
          <ac:chgData name="TIRABOSCO ANTONIO [IN1100497]" userId="2c9a5229-270c-4a9e-ae49-4d8fbfdb39fb" providerId="ADAL" clId="{FE14894E-6474-1D45-8E02-D7715ACF7292}" dt="2026-04-10T07:03:29.934" v="2235" actId="1076"/>
          <ac:spMkLst>
            <pc:docMk/>
            <pc:sldMk cId="349888618" sldId="258"/>
            <ac:spMk id="7" creationId="{9080680F-7CA4-E46D-DE65-A14776975223}"/>
          </ac:spMkLst>
        </pc:spChg>
        <pc:spChg chg="add mod">
          <ac:chgData name="TIRABOSCO ANTONIO [IN1100497]" userId="2c9a5229-270c-4a9e-ae49-4d8fbfdb39fb" providerId="ADAL" clId="{FE14894E-6474-1D45-8E02-D7715ACF7292}" dt="2026-04-10T06:56:59.468" v="2174" actId="1076"/>
          <ac:spMkLst>
            <pc:docMk/>
            <pc:sldMk cId="349888618" sldId="258"/>
            <ac:spMk id="9" creationId="{70679B8D-69D2-D91E-C15B-B6AC0556E987}"/>
          </ac:spMkLst>
        </pc:spChg>
        <pc:spChg chg="add mod">
          <ac:chgData name="TIRABOSCO ANTONIO [IN1100497]" userId="2c9a5229-270c-4a9e-ae49-4d8fbfdb39fb" providerId="ADAL" clId="{FE14894E-6474-1D45-8E02-D7715ACF7292}" dt="2026-04-10T06:30:14.089" v="2140" actId="113"/>
          <ac:spMkLst>
            <pc:docMk/>
            <pc:sldMk cId="349888618" sldId="258"/>
            <ac:spMk id="24" creationId="{BFCCA646-5268-6184-7F2C-DBB743FEFE49}"/>
          </ac:spMkLst>
        </pc:spChg>
        <pc:spChg chg="add mod">
          <ac:chgData name="TIRABOSCO ANTONIO [IN1100497]" userId="2c9a5229-270c-4a9e-ae49-4d8fbfdb39fb" providerId="ADAL" clId="{FE14894E-6474-1D45-8E02-D7715ACF7292}" dt="2026-04-10T07:03:13.327" v="2233" actId="1076"/>
          <ac:spMkLst>
            <pc:docMk/>
            <pc:sldMk cId="349888618" sldId="258"/>
            <ac:spMk id="25" creationId="{30390A36-1C1F-F0C3-9E51-34C64CB07100}"/>
          </ac:spMkLst>
        </pc:spChg>
        <pc:spChg chg="add mod">
          <ac:chgData name="TIRABOSCO ANTONIO [IN1100497]" userId="2c9a5229-270c-4a9e-ae49-4d8fbfdb39fb" providerId="ADAL" clId="{FE14894E-6474-1D45-8E02-D7715ACF7292}" dt="2026-04-09T15:36:23.958" v="2134" actId="255"/>
          <ac:spMkLst>
            <pc:docMk/>
            <pc:sldMk cId="349888618" sldId="258"/>
            <ac:spMk id="26" creationId="{881FD68E-1FB1-5570-A6FA-B1EC41F5C6B6}"/>
          </ac:spMkLst>
        </pc:spChg>
        <pc:spChg chg="add mod">
          <ac:chgData name="TIRABOSCO ANTONIO [IN1100497]" userId="2c9a5229-270c-4a9e-ae49-4d8fbfdb39fb" providerId="ADAL" clId="{FE14894E-6474-1D45-8E02-D7715ACF7292}" dt="2026-04-09T15:36:23.958" v="2134" actId="255"/>
          <ac:spMkLst>
            <pc:docMk/>
            <pc:sldMk cId="349888618" sldId="258"/>
            <ac:spMk id="27" creationId="{E7F062C0-2618-7DBD-FF47-1DD94BFB0C94}"/>
          </ac:spMkLst>
        </pc:spChg>
        <pc:spChg chg="add mod">
          <ac:chgData name="TIRABOSCO ANTONIO [IN1100497]" userId="2c9a5229-270c-4a9e-ae49-4d8fbfdb39fb" providerId="ADAL" clId="{FE14894E-6474-1D45-8E02-D7715ACF7292}" dt="2026-04-10T06:34:06.417" v="2170" actId="1076"/>
          <ac:spMkLst>
            <pc:docMk/>
            <pc:sldMk cId="349888618" sldId="258"/>
            <ac:spMk id="32" creationId="{CF9DFE0D-7876-1EDF-F786-4B4D17BF782A}"/>
          </ac:spMkLst>
        </pc:spChg>
        <pc:spChg chg="add del mod">
          <ac:chgData name="TIRABOSCO ANTONIO [IN1100497]" userId="2c9a5229-270c-4a9e-ae49-4d8fbfdb39fb" providerId="ADAL" clId="{FE14894E-6474-1D45-8E02-D7715ACF7292}" dt="2026-04-09T09:30:12.692" v="96" actId="478"/>
          <ac:spMkLst>
            <pc:docMk/>
            <pc:sldMk cId="349888618" sldId="258"/>
            <ac:spMk id="34" creationId="{EF74CADD-769D-FBAD-8BAA-F649EB02E9F5}"/>
          </ac:spMkLst>
        </pc:spChg>
        <pc:grpChg chg="del">
          <ac:chgData name="TIRABOSCO ANTONIO [IN1100497]" userId="2c9a5229-270c-4a9e-ae49-4d8fbfdb39fb" providerId="ADAL" clId="{FE14894E-6474-1D45-8E02-D7715ACF7292}" dt="2026-04-09T09:23:46.749" v="61" actId="478"/>
          <ac:grpSpMkLst>
            <pc:docMk/>
            <pc:sldMk cId="349888618" sldId="258"/>
            <ac:grpSpMk id="23" creationId="{C9FFBDB8-5DE9-B279-18FD-B56BB97EC976}"/>
          </ac:grpSpMkLst>
        </pc:grpChg>
        <pc:picChg chg="add mod">
          <ac:chgData name="TIRABOSCO ANTONIO [IN1100497]" userId="2c9a5229-270c-4a9e-ae49-4d8fbfdb39fb" providerId="ADAL" clId="{FE14894E-6474-1D45-8E02-D7715ACF7292}" dt="2026-04-09T09:29:22.151" v="81" actId="1076"/>
          <ac:picMkLst>
            <pc:docMk/>
            <pc:sldMk cId="349888618" sldId="258"/>
            <ac:picMk id="29" creationId="{46A81D30-1646-037F-4953-2D8FD6D57DA9}"/>
          </ac:picMkLst>
        </pc:picChg>
        <pc:picChg chg="add mod">
          <ac:chgData name="TIRABOSCO ANTONIO [IN1100497]" userId="2c9a5229-270c-4a9e-ae49-4d8fbfdb39fb" providerId="ADAL" clId="{FE14894E-6474-1D45-8E02-D7715ACF7292}" dt="2026-04-09T09:29:22.151" v="81" actId="1076"/>
          <ac:picMkLst>
            <pc:docMk/>
            <pc:sldMk cId="349888618" sldId="258"/>
            <ac:picMk id="31" creationId="{9EFD0A64-7981-38CE-5F02-9A7F55180599}"/>
          </ac:picMkLst>
        </pc:picChg>
      </pc:sldChg>
      <pc:sldChg chg="del">
        <pc:chgData name="TIRABOSCO ANTONIO [IN1100497]" userId="2c9a5229-270c-4a9e-ae49-4d8fbfdb39fb" providerId="ADAL" clId="{FE14894E-6474-1D45-8E02-D7715ACF7292}" dt="2026-04-09T09:22:10.569" v="50" actId="2696"/>
        <pc:sldMkLst>
          <pc:docMk/>
          <pc:sldMk cId="1875820544" sldId="258"/>
        </pc:sldMkLst>
      </pc:sldChg>
      <pc:sldChg chg="new del">
        <pc:chgData name="TIRABOSCO ANTONIO [IN1100497]" userId="2c9a5229-270c-4a9e-ae49-4d8fbfdb39fb" providerId="ADAL" clId="{FE14894E-6474-1D45-8E02-D7715ACF7292}" dt="2026-04-09T09:23:25.306" v="56" actId="2696"/>
        <pc:sldMkLst>
          <pc:docMk/>
          <pc:sldMk cId="4261576091" sldId="258"/>
        </pc:sldMkLst>
      </pc:sldChg>
      <pc:sldChg chg="addSp delSp modSp new mod">
        <pc:chgData name="TIRABOSCO ANTONIO [IN1100497]" userId="2c9a5229-270c-4a9e-ae49-4d8fbfdb39fb" providerId="ADAL" clId="{FE14894E-6474-1D45-8E02-D7715ACF7292}" dt="2026-04-10T08:08:35.615" v="2333" actId="20577"/>
        <pc:sldMkLst>
          <pc:docMk/>
          <pc:sldMk cId="3998066310" sldId="259"/>
        </pc:sldMkLst>
        <pc:spChg chg="add del mod">
          <ac:chgData name="TIRABOSCO ANTONIO [IN1100497]" userId="2c9a5229-270c-4a9e-ae49-4d8fbfdb39fb" providerId="ADAL" clId="{FE14894E-6474-1D45-8E02-D7715ACF7292}" dt="2026-04-09T13:07:00.693" v="1194" actId="478"/>
          <ac:spMkLst>
            <pc:docMk/>
            <pc:sldMk cId="3998066310" sldId="259"/>
            <ac:spMk id="2" creationId="{0B2BCAD3-B4D9-C11A-1239-53C706D94ADC}"/>
          </ac:spMkLst>
        </pc:spChg>
        <pc:spChg chg="del">
          <ac:chgData name="TIRABOSCO ANTONIO [IN1100497]" userId="2c9a5229-270c-4a9e-ae49-4d8fbfdb39fb" providerId="ADAL" clId="{FE14894E-6474-1D45-8E02-D7715ACF7292}" dt="2026-04-09T09:31:51.861" v="135" actId="478"/>
          <ac:spMkLst>
            <pc:docMk/>
            <pc:sldMk cId="3998066310" sldId="259"/>
            <ac:spMk id="2" creationId="{AFEC3988-32D8-D690-B970-B87424B61934}"/>
          </ac:spMkLst>
        </pc:spChg>
        <pc:spChg chg="mod topLvl">
          <ac:chgData name="TIRABOSCO ANTONIO [IN1100497]" userId="2c9a5229-270c-4a9e-ae49-4d8fbfdb39fb" providerId="ADAL" clId="{FE14894E-6474-1D45-8E02-D7715ACF7292}" dt="2026-04-09T13:19:19.684" v="1428" actId="164"/>
          <ac:spMkLst>
            <pc:docMk/>
            <pc:sldMk cId="3998066310" sldId="259"/>
            <ac:spMk id="3" creationId="{B3168D46-C97F-55EA-5833-C61E4958ABD1}"/>
          </ac:spMkLst>
        </pc:spChg>
        <pc:spChg chg="del">
          <ac:chgData name="TIRABOSCO ANTONIO [IN1100497]" userId="2c9a5229-270c-4a9e-ae49-4d8fbfdb39fb" providerId="ADAL" clId="{FE14894E-6474-1D45-8E02-D7715ACF7292}" dt="2026-04-09T09:31:51.861" v="135" actId="478"/>
          <ac:spMkLst>
            <pc:docMk/>
            <pc:sldMk cId="3998066310" sldId="259"/>
            <ac:spMk id="3" creationId="{D48F95D7-287E-E00E-701F-2A9ED5791D0F}"/>
          </ac:spMkLst>
        </pc:spChg>
        <pc:spChg chg="add del mod">
          <ac:chgData name="TIRABOSCO ANTONIO [IN1100497]" userId="2c9a5229-270c-4a9e-ae49-4d8fbfdb39fb" providerId="ADAL" clId="{FE14894E-6474-1D45-8E02-D7715ACF7292}" dt="2026-04-09T09:32:07.203" v="137" actId="478"/>
          <ac:spMkLst>
            <pc:docMk/>
            <pc:sldMk cId="3998066310" sldId="259"/>
            <ac:spMk id="4" creationId="{BD77CAB4-DB3D-BAD7-1D26-DA34E2F6AB1E}"/>
          </ac:spMkLst>
        </pc:spChg>
        <pc:spChg chg="add mod">
          <ac:chgData name="TIRABOSCO ANTONIO [IN1100497]" userId="2c9a5229-270c-4a9e-ae49-4d8fbfdb39fb" providerId="ADAL" clId="{FE14894E-6474-1D45-8E02-D7715ACF7292}" dt="2026-04-09T15:16:33.802" v="1797" actId="21"/>
          <ac:spMkLst>
            <pc:docMk/>
            <pc:sldMk cId="3998066310" sldId="259"/>
            <ac:spMk id="5" creationId="{B41440E9-0ABC-17FF-6208-68EFB22B3073}"/>
          </ac:spMkLst>
        </pc:spChg>
        <pc:spChg chg="add mod topLvl">
          <ac:chgData name="TIRABOSCO ANTONIO [IN1100497]" userId="2c9a5229-270c-4a9e-ae49-4d8fbfdb39fb" providerId="ADAL" clId="{FE14894E-6474-1D45-8E02-D7715ACF7292}" dt="2026-04-09T15:17:19.422" v="1805" actId="207"/>
          <ac:spMkLst>
            <pc:docMk/>
            <pc:sldMk cId="3998066310" sldId="259"/>
            <ac:spMk id="6" creationId="{358370C4-9A4C-A642-A7B1-546F06CE89C1}"/>
          </ac:spMkLst>
        </pc:spChg>
        <pc:spChg chg="add del mod">
          <ac:chgData name="TIRABOSCO ANTONIO [IN1100497]" userId="2c9a5229-270c-4a9e-ae49-4d8fbfdb39fb" providerId="ADAL" clId="{FE14894E-6474-1D45-8E02-D7715ACF7292}" dt="2026-04-09T13:07:30.104" v="1198" actId="21"/>
          <ac:spMkLst>
            <pc:docMk/>
            <pc:sldMk cId="3998066310" sldId="259"/>
            <ac:spMk id="7" creationId="{C557131C-F7BA-DDAF-034F-DB8D4D687112}"/>
          </ac:spMkLst>
        </pc:spChg>
        <pc:spChg chg="mod">
          <ac:chgData name="TIRABOSCO ANTONIO [IN1100497]" userId="2c9a5229-270c-4a9e-ae49-4d8fbfdb39fb" providerId="ADAL" clId="{FE14894E-6474-1D45-8E02-D7715ACF7292}" dt="2026-04-09T13:15:20.036" v="1388"/>
          <ac:spMkLst>
            <pc:docMk/>
            <pc:sldMk cId="3998066310" sldId="259"/>
            <ac:spMk id="8" creationId="{E86C20A7-B4C5-FA06-8BBF-88E80629E3E8}"/>
          </ac:spMkLst>
        </pc:spChg>
        <pc:spChg chg="add del mod">
          <ac:chgData name="TIRABOSCO ANTONIO [IN1100497]" userId="2c9a5229-270c-4a9e-ae49-4d8fbfdb39fb" providerId="ADAL" clId="{FE14894E-6474-1D45-8E02-D7715ACF7292}" dt="2026-04-09T13:11:02.487" v="1245" actId="478"/>
          <ac:spMkLst>
            <pc:docMk/>
            <pc:sldMk cId="3998066310" sldId="259"/>
            <ac:spMk id="9" creationId="{02164055-EB87-EDEE-5C0B-7FD481A36940}"/>
          </ac:spMkLst>
        </pc:spChg>
        <pc:spChg chg="add del mod">
          <ac:chgData name="TIRABOSCO ANTONIO [IN1100497]" userId="2c9a5229-270c-4a9e-ae49-4d8fbfdb39fb" providerId="ADAL" clId="{FE14894E-6474-1D45-8E02-D7715ACF7292}" dt="2026-04-09T13:11:15.115" v="1252" actId="478"/>
          <ac:spMkLst>
            <pc:docMk/>
            <pc:sldMk cId="3998066310" sldId="259"/>
            <ac:spMk id="10" creationId="{DA044AD5-6D65-46E7-AF0A-621ECD8AABD8}"/>
          </ac:spMkLst>
        </pc:spChg>
        <pc:spChg chg="add del mod">
          <ac:chgData name="TIRABOSCO ANTONIO [IN1100497]" userId="2c9a5229-270c-4a9e-ae49-4d8fbfdb39fb" providerId="ADAL" clId="{FE14894E-6474-1D45-8E02-D7715ACF7292}" dt="2026-04-09T09:35:28.506" v="223" actId="478"/>
          <ac:spMkLst>
            <pc:docMk/>
            <pc:sldMk cId="3998066310" sldId="259"/>
            <ac:spMk id="11" creationId="{5D1924E8-7759-459C-04CD-323BC56DE737}"/>
          </ac:spMkLst>
        </pc:spChg>
        <pc:spChg chg="add del mod">
          <ac:chgData name="TIRABOSCO ANTONIO [IN1100497]" userId="2c9a5229-270c-4a9e-ae49-4d8fbfdb39fb" providerId="ADAL" clId="{FE14894E-6474-1D45-8E02-D7715ACF7292}" dt="2026-04-09T09:35:30.412" v="224" actId="478"/>
          <ac:spMkLst>
            <pc:docMk/>
            <pc:sldMk cId="3998066310" sldId="259"/>
            <ac:spMk id="12" creationId="{0D7EE77A-5C7B-4F9F-D52D-A17187419C9F}"/>
          </ac:spMkLst>
        </pc:spChg>
        <pc:spChg chg="add del mod">
          <ac:chgData name="TIRABOSCO ANTONIO [IN1100497]" userId="2c9a5229-270c-4a9e-ae49-4d8fbfdb39fb" providerId="ADAL" clId="{FE14894E-6474-1D45-8E02-D7715ACF7292}" dt="2026-04-09T13:16:35.112" v="1399" actId="478"/>
          <ac:spMkLst>
            <pc:docMk/>
            <pc:sldMk cId="3998066310" sldId="259"/>
            <ac:spMk id="12" creationId="{EBA765E0-4944-BE6C-9CB5-5B45B8461AEE}"/>
          </ac:spMkLst>
        </pc:spChg>
        <pc:spChg chg="mod">
          <ac:chgData name="TIRABOSCO ANTONIO [IN1100497]" userId="2c9a5229-270c-4a9e-ae49-4d8fbfdb39fb" providerId="ADAL" clId="{FE14894E-6474-1D45-8E02-D7715ACF7292}" dt="2026-04-09T13:16:08.162" v="1396"/>
          <ac:spMkLst>
            <pc:docMk/>
            <pc:sldMk cId="3998066310" sldId="259"/>
            <ac:spMk id="14" creationId="{050E2D08-BC2D-9BF1-2D7A-E3B54176265B}"/>
          </ac:spMkLst>
        </pc:spChg>
        <pc:spChg chg="add del mod">
          <ac:chgData name="TIRABOSCO ANTONIO [IN1100497]" userId="2c9a5229-270c-4a9e-ae49-4d8fbfdb39fb" providerId="ADAL" clId="{FE14894E-6474-1D45-8E02-D7715ACF7292}" dt="2026-04-09T09:35:37.120" v="227" actId="478"/>
          <ac:spMkLst>
            <pc:docMk/>
            <pc:sldMk cId="3998066310" sldId="259"/>
            <ac:spMk id="14" creationId="{09E597CA-FC3B-79D9-3968-C1FF4625C4D0}"/>
          </ac:spMkLst>
        </pc:spChg>
        <pc:spChg chg="add mod">
          <ac:chgData name="TIRABOSCO ANTONIO [IN1100497]" userId="2c9a5229-270c-4a9e-ae49-4d8fbfdb39fb" providerId="ADAL" clId="{FE14894E-6474-1D45-8E02-D7715ACF7292}" dt="2026-04-09T15:17:09.533" v="1804" actId="1076"/>
          <ac:spMkLst>
            <pc:docMk/>
            <pc:sldMk cId="3998066310" sldId="259"/>
            <ac:spMk id="14" creationId="{F79EBA94-A6B5-D0B1-1788-ACE32F36CF9C}"/>
          </ac:spMkLst>
        </pc:spChg>
        <pc:spChg chg="add del mod">
          <ac:chgData name="TIRABOSCO ANTONIO [IN1100497]" userId="2c9a5229-270c-4a9e-ae49-4d8fbfdb39fb" providerId="ADAL" clId="{FE14894E-6474-1D45-8E02-D7715ACF7292}" dt="2026-04-09T09:35:37.120" v="227" actId="478"/>
          <ac:spMkLst>
            <pc:docMk/>
            <pc:sldMk cId="3998066310" sldId="259"/>
            <ac:spMk id="15" creationId="{D2CCE5CE-D53A-5E82-F031-C6AF1C63F912}"/>
          </ac:spMkLst>
        </pc:spChg>
        <pc:spChg chg="add del mod">
          <ac:chgData name="TIRABOSCO ANTONIO [IN1100497]" userId="2c9a5229-270c-4a9e-ae49-4d8fbfdb39fb" providerId="ADAL" clId="{FE14894E-6474-1D45-8E02-D7715ACF7292}" dt="2026-04-09T09:35:37.120" v="227" actId="478"/>
          <ac:spMkLst>
            <pc:docMk/>
            <pc:sldMk cId="3998066310" sldId="259"/>
            <ac:spMk id="16" creationId="{24ABF88F-4877-A585-EAF7-666993E7356F}"/>
          </ac:spMkLst>
        </pc:spChg>
        <pc:spChg chg="add del mod">
          <ac:chgData name="TIRABOSCO ANTONIO [IN1100497]" userId="2c9a5229-270c-4a9e-ae49-4d8fbfdb39fb" providerId="ADAL" clId="{FE14894E-6474-1D45-8E02-D7715ACF7292}" dt="2026-04-09T09:35:37.120" v="227" actId="478"/>
          <ac:spMkLst>
            <pc:docMk/>
            <pc:sldMk cId="3998066310" sldId="259"/>
            <ac:spMk id="17" creationId="{73659633-88C4-4A41-5C4E-BBBA806EC256}"/>
          </ac:spMkLst>
        </pc:spChg>
        <pc:spChg chg="mod">
          <ac:chgData name="TIRABOSCO ANTONIO [IN1100497]" userId="2c9a5229-270c-4a9e-ae49-4d8fbfdb39fb" providerId="ADAL" clId="{FE14894E-6474-1D45-8E02-D7715ACF7292}" dt="2026-04-09T13:17:29.464" v="1403"/>
          <ac:spMkLst>
            <pc:docMk/>
            <pc:sldMk cId="3998066310" sldId="259"/>
            <ac:spMk id="18" creationId="{133DFE81-5AB1-2D0F-968D-8659A4CB0F35}"/>
          </ac:spMkLst>
        </pc:spChg>
        <pc:spChg chg="add del mod">
          <ac:chgData name="TIRABOSCO ANTONIO [IN1100497]" userId="2c9a5229-270c-4a9e-ae49-4d8fbfdb39fb" providerId="ADAL" clId="{FE14894E-6474-1D45-8E02-D7715ACF7292}" dt="2026-04-09T09:35:37.120" v="227" actId="478"/>
          <ac:spMkLst>
            <pc:docMk/>
            <pc:sldMk cId="3998066310" sldId="259"/>
            <ac:spMk id="19" creationId="{009EDD55-EAA3-F770-AD05-C77D9D42D5F7}"/>
          </ac:spMkLst>
        </pc:spChg>
        <pc:spChg chg="add del mod">
          <ac:chgData name="TIRABOSCO ANTONIO [IN1100497]" userId="2c9a5229-270c-4a9e-ae49-4d8fbfdb39fb" providerId="ADAL" clId="{FE14894E-6474-1D45-8E02-D7715ACF7292}" dt="2026-04-09T13:17:39.029" v="1406" actId="478"/>
          <ac:spMkLst>
            <pc:docMk/>
            <pc:sldMk cId="3998066310" sldId="259"/>
            <ac:spMk id="19" creationId="{CD53CA06-327B-9038-C90D-70B9307FAE9E}"/>
          </ac:spMkLst>
        </pc:spChg>
        <pc:spChg chg="add del mod">
          <ac:chgData name="TIRABOSCO ANTONIO [IN1100497]" userId="2c9a5229-270c-4a9e-ae49-4d8fbfdb39fb" providerId="ADAL" clId="{FE14894E-6474-1D45-8E02-D7715ACF7292}" dt="2026-04-09T09:35:37.120" v="227" actId="478"/>
          <ac:spMkLst>
            <pc:docMk/>
            <pc:sldMk cId="3998066310" sldId="259"/>
            <ac:spMk id="20" creationId="{C5FFA9A1-A8D4-CB4E-BDF0-8C8EC48913FA}"/>
          </ac:spMkLst>
        </pc:spChg>
        <pc:spChg chg="add mod">
          <ac:chgData name="TIRABOSCO ANTONIO [IN1100497]" userId="2c9a5229-270c-4a9e-ae49-4d8fbfdb39fb" providerId="ADAL" clId="{FE14894E-6474-1D45-8E02-D7715ACF7292}" dt="2026-04-09T13:26:00.877" v="1575" actId="122"/>
          <ac:spMkLst>
            <pc:docMk/>
            <pc:sldMk cId="3998066310" sldId="259"/>
            <ac:spMk id="21" creationId="{7B288663-F5FD-D065-9ED6-1EFC45969298}"/>
          </ac:spMkLst>
        </pc:spChg>
        <pc:spChg chg="add del mod">
          <ac:chgData name="TIRABOSCO ANTONIO [IN1100497]" userId="2c9a5229-270c-4a9e-ae49-4d8fbfdb39fb" providerId="ADAL" clId="{FE14894E-6474-1D45-8E02-D7715ACF7292}" dt="2026-04-09T13:21:17.273" v="1467" actId="478"/>
          <ac:spMkLst>
            <pc:docMk/>
            <pc:sldMk cId="3998066310" sldId="259"/>
            <ac:spMk id="23" creationId="{4494E252-32D3-3152-E079-B96AD0EEECB0}"/>
          </ac:spMkLst>
        </pc:spChg>
        <pc:spChg chg="add del mod">
          <ac:chgData name="TIRABOSCO ANTONIO [IN1100497]" userId="2c9a5229-270c-4a9e-ae49-4d8fbfdb39fb" providerId="ADAL" clId="{FE14894E-6474-1D45-8E02-D7715ACF7292}" dt="2026-04-09T13:22:31.256" v="1541" actId="478"/>
          <ac:spMkLst>
            <pc:docMk/>
            <pc:sldMk cId="3998066310" sldId="259"/>
            <ac:spMk id="24" creationId="{DEBB1F77-0275-4D9F-5450-DF6E926598C8}"/>
          </ac:spMkLst>
        </pc:spChg>
        <pc:spChg chg="add mod">
          <ac:chgData name="TIRABOSCO ANTONIO [IN1100497]" userId="2c9a5229-270c-4a9e-ae49-4d8fbfdb39fb" providerId="ADAL" clId="{FE14894E-6474-1D45-8E02-D7715ACF7292}" dt="2026-04-10T06:32:04.792" v="2148" actId="1076"/>
          <ac:spMkLst>
            <pc:docMk/>
            <pc:sldMk cId="3998066310" sldId="259"/>
            <ac:spMk id="25" creationId="{1CF92643-6BCF-D359-2801-46F0220ECD1F}"/>
          </ac:spMkLst>
        </pc:spChg>
        <pc:spChg chg="add mod">
          <ac:chgData name="TIRABOSCO ANTONIO [IN1100497]" userId="2c9a5229-270c-4a9e-ae49-4d8fbfdb39fb" providerId="ADAL" clId="{FE14894E-6474-1D45-8E02-D7715ACF7292}" dt="2026-04-09T15:17:26.206" v="1807" actId="207"/>
          <ac:spMkLst>
            <pc:docMk/>
            <pc:sldMk cId="3998066310" sldId="259"/>
            <ac:spMk id="26" creationId="{54C273F0-D001-EB3D-3E6E-BA1CBF1B615A}"/>
          </ac:spMkLst>
        </pc:spChg>
        <pc:spChg chg="add del mod">
          <ac:chgData name="TIRABOSCO ANTONIO [IN1100497]" userId="2c9a5229-270c-4a9e-ae49-4d8fbfdb39fb" providerId="ADAL" clId="{FE14894E-6474-1D45-8E02-D7715ACF7292}" dt="2026-04-09T13:10:02.024" v="1217" actId="478"/>
          <ac:spMkLst>
            <pc:docMk/>
            <pc:sldMk cId="3998066310" sldId="259"/>
            <ac:spMk id="27" creationId="{C0BBE7E5-874F-A854-4A4E-9501A836D1CF}"/>
          </ac:spMkLst>
        </pc:spChg>
        <pc:spChg chg="add del mod">
          <ac:chgData name="TIRABOSCO ANTONIO [IN1100497]" userId="2c9a5229-270c-4a9e-ae49-4d8fbfdb39fb" providerId="ADAL" clId="{FE14894E-6474-1D45-8E02-D7715ACF7292}" dt="2026-04-09T13:12:01.411" v="1286" actId="478"/>
          <ac:spMkLst>
            <pc:docMk/>
            <pc:sldMk cId="3998066310" sldId="259"/>
            <ac:spMk id="29" creationId="{F07DB860-CBEE-2720-8800-2024D7702643}"/>
          </ac:spMkLst>
        </pc:spChg>
        <pc:spChg chg="add del mod">
          <ac:chgData name="TIRABOSCO ANTONIO [IN1100497]" userId="2c9a5229-270c-4a9e-ae49-4d8fbfdb39fb" providerId="ADAL" clId="{FE14894E-6474-1D45-8E02-D7715ACF7292}" dt="2026-04-09T13:12:17.074" v="1307" actId="478"/>
          <ac:spMkLst>
            <pc:docMk/>
            <pc:sldMk cId="3998066310" sldId="259"/>
            <ac:spMk id="30" creationId="{F8A7C240-1CED-0D9C-8924-BAE86E520F75}"/>
          </ac:spMkLst>
        </pc:spChg>
        <pc:spChg chg="add mod">
          <ac:chgData name="TIRABOSCO ANTONIO [IN1100497]" userId="2c9a5229-270c-4a9e-ae49-4d8fbfdb39fb" providerId="ADAL" clId="{FE14894E-6474-1D45-8E02-D7715ACF7292}" dt="2026-04-10T08:08:35.615" v="2333" actId="20577"/>
          <ac:spMkLst>
            <pc:docMk/>
            <pc:sldMk cId="3998066310" sldId="259"/>
            <ac:spMk id="31" creationId="{B636BDAC-4BD6-03D0-EF01-531860760A45}"/>
          </ac:spMkLst>
        </pc:spChg>
        <pc:spChg chg="add del mod">
          <ac:chgData name="TIRABOSCO ANTONIO [IN1100497]" userId="2c9a5229-270c-4a9e-ae49-4d8fbfdb39fb" providerId="ADAL" clId="{FE14894E-6474-1D45-8E02-D7715ACF7292}" dt="2026-04-09T09:38:03.537" v="239" actId="478"/>
          <ac:spMkLst>
            <pc:docMk/>
            <pc:sldMk cId="3998066310" sldId="259"/>
            <ac:spMk id="32" creationId="{A76724E3-B2DD-63A4-EA28-A032EF04ACBC}"/>
          </ac:spMkLst>
        </pc:spChg>
        <pc:spChg chg="add del mod">
          <ac:chgData name="TIRABOSCO ANTONIO [IN1100497]" userId="2c9a5229-270c-4a9e-ae49-4d8fbfdb39fb" providerId="ADAL" clId="{FE14894E-6474-1D45-8E02-D7715ACF7292}" dt="2026-04-09T13:11:44.324" v="1277" actId="478"/>
          <ac:spMkLst>
            <pc:docMk/>
            <pc:sldMk cId="3998066310" sldId="259"/>
            <ac:spMk id="34" creationId="{5F40BE4D-C89F-12B9-6133-A132CC9A3764}"/>
          </ac:spMkLst>
        </pc:spChg>
        <pc:spChg chg="add del mod">
          <ac:chgData name="TIRABOSCO ANTONIO [IN1100497]" userId="2c9a5229-270c-4a9e-ae49-4d8fbfdb39fb" providerId="ADAL" clId="{FE14894E-6474-1D45-8E02-D7715ACF7292}" dt="2026-04-09T13:11:48.607" v="1278" actId="478"/>
          <ac:spMkLst>
            <pc:docMk/>
            <pc:sldMk cId="3998066310" sldId="259"/>
            <ac:spMk id="35" creationId="{E3C3C90E-A412-BF89-CE38-699F828399B7}"/>
          </ac:spMkLst>
        </pc:spChg>
        <pc:spChg chg="mod">
          <ac:chgData name="TIRABOSCO ANTONIO [IN1100497]" userId="2c9a5229-270c-4a9e-ae49-4d8fbfdb39fb" providerId="ADAL" clId="{FE14894E-6474-1D45-8E02-D7715ACF7292}" dt="2026-04-09T13:19:31.796" v="1429"/>
          <ac:spMkLst>
            <pc:docMk/>
            <pc:sldMk cId="3998066310" sldId="259"/>
            <ac:spMk id="36" creationId="{CE6B4158-EF2F-57B4-3221-878CA556348A}"/>
          </ac:spMkLst>
        </pc:spChg>
        <pc:spChg chg="add del mod">
          <ac:chgData name="TIRABOSCO ANTONIO [IN1100497]" userId="2c9a5229-270c-4a9e-ae49-4d8fbfdb39fb" providerId="ADAL" clId="{FE14894E-6474-1D45-8E02-D7715ACF7292}" dt="2026-04-09T09:39:01.571" v="246" actId="478"/>
          <ac:spMkLst>
            <pc:docMk/>
            <pc:sldMk cId="3998066310" sldId="259"/>
            <ac:spMk id="37" creationId="{B1D45420-CFDB-BEBF-EBA1-10067ED6295E}"/>
          </ac:spMkLst>
        </pc:spChg>
        <pc:spChg chg="add del mod">
          <ac:chgData name="TIRABOSCO ANTONIO [IN1100497]" userId="2c9a5229-270c-4a9e-ae49-4d8fbfdb39fb" providerId="ADAL" clId="{FE14894E-6474-1D45-8E02-D7715ACF7292}" dt="2026-04-09T13:08:16.830" v="1205" actId="21"/>
          <ac:spMkLst>
            <pc:docMk/>
            <pc:sldMk cId="3998066310" sldId="259"/>
            <ac:spMk id="39" creationId="{D71D2142-A3C1-6F5D-03BC-5344777EE8FD}"/>
          </ac:spMkLst>
        </pc:spChg>
        <pc:grpChg chg="add mod">
          <ac:chgData name="TIRABOSCO ANTONIO [IN1100497]" userId="2c9a5229-270c-4a9e-ae49-4d8fbfdb39fb" providerId="ADAL" clId="{FE14894E-6474-1D45-8E02-D7715ACF7292}" dt="2026-04-09T15:16:04.152" v="1792" actId="164"/>
          <ac:grpSpMkLst>
            <pc:docMk/>
            <pc:sldMk cId="3998066310" sldId="259"/>
            <ac:grpSpMk id="2" creationId="{3BF18424-B143-16E4-A36F-0314E4881B5C}"/>
          </ac:grpSpMkLst>
        </pc:grpChg>
        <pc:grpChg chg="add del mod">
          <ac:chgData name="TIRABOSCO ANTONIO [IN1100497]" userId="2c9a5229-270c-4a9e-ae49-4d8fbfdb39fb" providerId="ADAL" clId="{FE14894E-6474-1D45-8E02-D7715ACF7292}" dt="2026-04-09T13:17:14.252" v="1401" actId="165"/>
          <ac:grpSpMkLst>
            <pc:docMk/>
            <pc:sldMk cId="3998066310" sldId="259"/>
            <ac:grpSpMk id="2" creationId="{4A73BA18-9A46-9B1F-4A74-B53F9FA50DAF}"/>
          </ac:grpSpMkLst>
        </pc:grpChg>
        <pc:grpChg chg="add mod">
          <ac:chgData name="TIRABOSCO ANTONIO [IN1100497]" userId="2c9a5229-270c-4a9e-ae49-4d8fbfdb39fb" providerId="ADAL" clId="{FE14894E-6474-1D45-8E02-D7715ACF7292}" dt="2026-04-09T15:15:29.228" v="1789" actId="164"/>
          <ac:grpSpMkLst>
            <pc:docMk/>
            <pc:sldMk cId="3998066310" sldId="259"/>
            <ac:grpSpMk id="7" creationId="{AA29F81F-2BD6-A0C3-8CF6-F184A176CC3A}"/>
          </ac:grpSpMkLst>
        </pc:grpChg>
        <pc:grpChg chg="add mod">
          <ac:chgData name="TIRABOSCO ANTONIO [IN1100497]" userId="2c9a5229-270c-4a9e-ae49-4d8fbfdb39fb" providerId="ADAL" clId="{FE14894E-6474-1D45-8E02-D7715ACF7292}" dt="2026-04-09T15:16:04.152" v="1792" actId="164"/>
          <ac:grpSpMkLst>
            <pc:docMk/>
            <pc:sldMk cId="3998066310" sldId="259"/>
            <ac:grpSpMk id="9" creationId="{BCDCDD67-766B-23BA-3C80-6F372CF72060}"/>
          </ac:grpSpMkLst>
        </pc:grpChg>
        <pc:grpChg chg="add mod">
          <ac:chgData name="TIRABOSCO ANTONIO [IN1100497]" userId="2c9a5229-270c-4a9e-ae49-4d8fbfdb39fb" providerId="ADAL" clId="{FE14894E-6474-1D45-8E02-D7715ACF7292}" dt="2026-04-09T15:16:04.152" v="1792" actId="164"/>
          <ac:grpSpMkLst>
            <pc:docMk/>
            <pc:sldMk cId="3998066310" sldId="259"/>
            <ac:grpSpMk id="10" creationId="{2DC5FA49-F6FD-65CA-767B-76BA1C7A1C9A}"/>
          </ac:grpSpMkLst>
        </pc:grpChg>
        <pc:grpChg chg="add mod">
          <ac:chgData name="TIRABOSCO ANTONIO [IN1100497]" userId="2c9a5229-270c-4a9e-ae49-4d8fbfdb39fb" providerId="ADAL" clId="{FE14894E-6474-1D45-8E02-D7715ACF7292}" dt="2026-04-09T15:16:09.385" v="1793" actId="1076"/>
          <ac:grpSpMkLst>
            <pc:docMk/>
            <pc:sldMk cId="3998066310" sldId="259"/>
            <ac:grpSpMk id="12" creationId="{69329AC8-045D-0DCF-9E94-B9F1BE9FB64C}"/>
          </ac:grpSpMkLst>
        </pc:grpChg>
        <pc:grpChg chg="add del mod">
          <ac:chgData name="TIRABOSCO ANTONIO [IN1100497]" userId="2c9a5229-270c-4a9e-ae49-4d8fbfdb39fb" providerId="ADAL" clId="{FE14894E-6474-1D45-8E02-D7715ACF7292}" dt="2026-04-09T13:16:36.618" v="1400" actId="478"/>
          <ac:grpSpMkLst>
            <pc:docMk/>
            <pc:sldMk cId="3998066310" sldId="259"/>
            <ac:grpSpMk id="13" creationId="{B7D62ED6-6548-5142-715B-4457F87275E7}"/>
          </ac:grpSpMkLst>
        </pc:grpChg>
        <pc:grpChg chg="add del mod">
          <ac:chgData name="TIRABOSCO ANTONIO [IN1100497]" userId="2c9a5229-270c-4a9e-ae49-4d8fbfdb39fb" providerId="ADAL" clId="{FE14894E-6474-1D45-8E02-D7715ACF7292}" dt="2026-04-09T13:18:54.214" v="1425" actId="165"/>
          <ac:grpSpMkLst>
            <pc:docMk/>
            <pc:sldMk cId="3998066310" sldId="259"/>
            <ac:grpSpMk id="16" creationId="{190C726F-E866-A435-0ECF-B77FC778E643}"/>
          </ac:grpSpMkLst>
        </pc:grpChg>
        <pc:grpChg chg="add del mod">
          <ac:chgData name="TIRABOSCO ANTONIO [IN1100497]" userId="2c9a5229-270c-4a9e-ae49-4d8fbfdb39fb" providerId="ADAL" clId="{FE14894E-6474-1D45-8E02-D7715ACF7292}" dt="2026-04-09T13:18:43.063" v="1424" actId="478"/>
          <ac:grpSpMkLst>
            <pc:docMk/>
            <pc:sldMk cId="3998066310" sldId="259"/>
            <ac:grpSpMk id="17" creationId="{6E7AA347-3A57-37B9-F57F-745176B52608}"/>
          </ac:grpSpMkLst>
        </pc:grpChg>
        <pc:grpChg chg="add del mod">
          <ac:chgData name="TIRABOSCO ANTONIO [IN1100497]" userId="2c9a5229-270c-4a9e-ae49-4d8fbfdb39fb" providerId="ADAL" clId="{FE14894E-6474-1D45-8E02-D7715ACF7292}" dt="2026-04-09T13:19:10.215" v="1427" actId="165"/>
          <ac:grpSpMkLst>
            <pc:docMk/>
            <pc:sldMk cId="3998066310" sldId="259"/>
            <ac:grpSpMk id="28" creationId="{4AD4263B-3F33-3F39-B77F-81A5AC319196}"/>
          </ac:grpSpMkLst>
        </pc:grpChg>
        <pc:grpChg chg="add mod">
          <ac:chgData name="TIRABOSCO ANTONIO [IN1100497]" userId="2c9a5229-270c-4a9e-ae49-4d8fbfdb39fb" providerId="ADAL" clId="{FE14894E-6474-1D45-8E02-D7715ACF7292}" dt="2026-04-09T15:15:22.523" v="1788" actId="164"/>
          <ac:grpSpMkLst>
            <pc:docMk/>
            <pc:sldMk cId="3998066310" sldId="259"/>
            <ac:grpSpMk id="32" creationId="{53C8EFE4-4CF5-FE36-FF0A-0BDE0CD58B49}"/>
          </ac:grpSpMkLst>
        </pc:grpChg>
        <pc:grpChg chg="add mod">
          <ac:chgData name="TIRABOSCO ANTONIO [IN1100497]" userId="2c9a5229-270c-4a9e-ae49-4d8fbfdb39fb" providerId="ADAL" clId="{FE14894E-6474-1D45-8E02-D7715ACF7292}" dt="2026-04-09T15:15:34.816" v="1790" actId="164"/>
          <ac:grpSpMkLst>
            <pc:docMk/>
            <pc:sldMk cId="3998066310" sldId="259"/>
            <ac:grpSpMk id="33" creationId="{B90434F0-B69F-05F7-CA66-58D18BA801E6}"/>
          </ac:grpSpMkLst>
        </pc:grpChg>
        <pc:picChg chg="mod topLvl">
          <ac:chgData name="TIRABOSCO ANTONIO [IN1100497]" userId="2c9a5229-270c-4a9e-ae49-4d8fbfdb39fb" providerId="ADAL" clId="{FE14894E-6474-1D45-8E02-D7715ACF7292}" dt="2026-04-09T13:19:19.684" v="1428" actId="164"/>
          <ac:picMkLst>
            <pc:docMk/>
            <pc:sldMk cId="3998066310" sldId="259"/>
            <ac:picMk id="4" creationId="{3BAFE19A-073F-7D33-5E1D-D5CBC2472159}"/>
          </ac:picMkLst>
        </pc:picChg>
        <pc:picChg chg="add del mod">
          <ac:chgData name="TIRABOSCO ANTONIO [IN1100497]" userId="2c9a5229-270c-4a9e-ae49-4d8fbfdb39fb" providerId="ADAL" clId="{FE14894E-6474-1D45-8E02-D7715ACF7292}" dt="2026-04-09T13:07:44.784" v="1201" actId="21"/>
          <ac:picMkLst>
            <pc:docMk/>
            <pc:sldMk cId="3998066310" sldId="259"/>
            <ac:picMk id="8" creationId="{3B5DF2ED-0029-5963-F60B-5B3AB13E6B5D}"/>
          </ac:picMkLst>
        </pc:picChg>
        <pc:picChg chg="mod">
          <ac:chgData name="TIRABOSCO ANTONIO [IN1100497]" userId="2c9a5229-270c-4a9e-ae49-4d8fbfdb39fb" providerId="ADAL" clId="{FE14894E-6474-1D45-8E02-D7715ACF7292}" dt="2026-04-09T13:15:20.036" v="1388"/>
          <ac:picMkLst>
            <pc:docMk/>
            <pc:sldMk cId="3998066310" sldId="259"/>
            <ac:picMk id="11" creationId="{492ED48D-6158-57F5-84F7-B40AC7572FBB}"/>
          </ac:picMkLst>
        </pc:picChg>
        <pc:picChg chg="add del mod">
          <ac:chgData name="TIRABOSCO ANTONIO [IN1100497]" userId="2c9a5229-270c-4a9e-ae49-4d8fbfdb39fb" providerId="ADAL" clId="{FE14894E-6474-1D45-8E02-D7715ACF7292}" dt="2026-04-09T09:35:37.120" v="227" actId="478"/>
          <ac:picMkLst>
            <pc:docMk/>
            <pc:sldMk cId="3998066310" sldId="259"/>
            <ac:picMk id="13" creationId="{59DC0E85-7833-DAA8-36EA-4D2C59E79F2D}"/>
          </ac:picMkLst>
        </pc:picChg>
        <pc:picChg chg="mod">
          <ac:chgData name="TIRABOSCO ANTONIO [IN1100497]" userId="2c9a5229-270c-4a9e-ae49-4d8fbfdb39fb" providerId="ADAL" clId="{FE14894E-6474-1D45-8E02-D7715ACF7292}" dt="2026-04-09T13:16:08.162" v="1396"/>
          <ac:picMkLst>
            <pc:docMk/>
            <pc:sldMk cId="3998066310" sldId="259"/>
            <ac:picMk id="15" creationId="{A06DEC27-EC6F-17E4-81DA-1784CF6E9D41}"/>
          </ac:picMkLst>
        </pc:picChg>
        <pc:picChg chg="add del mod">
          <ac:chgData name="TIRABOSCO ANTONIO [IN1100497]" userId="2c9a5229-270c-4a9e-ae49-4d8fbfdb39fb" providerId="ADAL" clId="{FE14894E-6474-1D45-8E02-D7715ACF7292}" dt="2026-04-09T09:35:37.120" v="227" actId="478"/>
          <ac:picMkLst>
            <pc:docMk/>
            <pc:sldMk cId="3998066310" sldId="259"/>
            <ac:picMk id="18" creationId="{DFAB4D62-014C-7C75-4BA3-7E4CE669F59A}"/>
          </ac:picMkLst>
        </pc:picChg>
        <pc:picChg chg="mod">
          <ac:chgData name="TIRABOSCO ANTONIO [IN1100497]" userId="2c9a5229-270c-4a9e-ae49-4d8fbfdb39fb" providerId="ADAL" clId="{FE14894E-6474-1D45-8E02-D7715ACF7292}" dt="2026-04-09T13:17:29.464" v="1403"/>
          <ac:picMkLst>
            <pc:docMk/>
            <pc:sldMk cId="3998066310" sldId="259"/>
            <ac:picMk id="20" creationId="{E3AB490E-1D65-7B3D-88B9-BAE8C81527F0}"/>
          </ac:picMkLst>
        </pc:picChg>
        <pc:picChg chg="add del mod">
          <ac:chgData name="TIRABOSCO ANTONIO [IN1100497]" userId="2c9a5229-270c-4a9e-ae49-4d8fbfdb39fb" providerId="ADAL" clId="{FE14894E-6474-1D45-8E02-D7715ACF7292}" dt="2026-04-09T13:24:32.137" v="1564" actId="478"/>
          <ac:picMkLst>
            <pc:docMk/>
            <pc:sldMk cId="3998066310" sldId="259"/>
            <ac:picMk id="22" creationId="{754C590D-6AFA-684A-1DDB-7383AE6B3134}"/>
          </ac:picMkLst>
        </pc:picChg>
        <pc:picChg chg="add del mod">
          <ac:chgData name="TIRABOSCO ANTONIO [IN1100497]" userId="2c9a5229-270c-4a9e-ae49-4d8fbfdb39fb" providerId="ADAL" clId="{FE14894E-6474-1D45-8E02-D7715ACF7292}" dt="2026-04-09T09:41:20.280" v="296" actId="478"/>
          <ac:picMkLst>
            <pc:docMk/>
            <pc:sldMk cId="3998066310" sldId="259"/>
            <ac:picMk id="28" creationId="{A501A389-9430-C2D5-C713-C8C6A7153105}"/>
          </ac:picMkLst>
        </pc:picChg>
        <pc:picChg chg="add del mod">
          <ac:chgData name="TIRABOSCO ANTONIO [IN1100497]" userId="2c9a5229-270c-4a9e-ae49-4d8fbfdb39fb" providerId="ADAL" clId="{FE14894E-6474-1D45-8E02-D7715ACF7292}" dt="2026-04-09T09:38:03.537" v="239" actId="478"/>
          <ac:picMkLst>
            <pc:docMk/>
            <pc:sldMk cId="3998066310" sldId="259"/>
            <ac:picMk id="33" creationId="{FD52518A-DA91-ED8B-2223-83E1FF52F84D}"/>
          </ac:picMkLst>
        </pc:picChg>
        <pc:picChg chg="add del mod">
          <ac:chgData name="TIRABOSCO ANTONIO [IN1100497]" userId="2c9a5229-270c-4a9e-ae49-4d8fbfdb39fb" providerId="ADAL" clId="{FE14894E-6474-1D45-8E02-D7715ACF7292}" dt="2026-04-09T09:37:13.950" v="236" actId="478"/>
          <ac:picMkLst>
            <pc:docMk/>
            <pc:sldMk cId="3998066310" sldId="259"/>
            <ac:picMk id="36" creationId="{CAECD0A7-2A35-6164-03D4-C0A3C3C92A08}"/>
          </ac:picMkLst>
        </pc:picChg>
        <pc:picChg chg="mod">
          <ac:chgData name="TIRABOSCO ANTONIO [IN1100497]" userId="2c9a5229-270c-4a9e-ae49-4d8fbfdb39fb" providerId="ADAL" clId="{FE14894E-6474-1D45-8E02-D7715ACF7292}" dt="2026-04-09T13:19:31.796" v="1429"/>
          <ac:picMkLst>
            <pc:docMk/>
            <pc:sldMk cId="3998066310" sldId="259"/>
            <ac:picMk id="37" creationId="{4070E6CB-90A4-00D0-9B87-07E83C5330E6}"/>
          </ac:picMkLst>
        </pc:picChg>
        <pc:picChg chg="add del mod">
          <ac:chgData name="TIRABOSCO ANTONIO [IN1100497]" userId="2c9a5229-270c-4a9e-ae49-4d8fbfdb39fb" providerId="ADAL" clId="{FE14894E-6474-1D45-8E02-D7715ACF7292}" dt="2026-04-09T13:09:40.346" v="1214" actId="21"/>
          <ac:picMkLst>
            <pc:docMk/>
            <pc:sldMk cId="3998066310" sldId="259"/>
            <ac:picMk id="38" creationId="{24633A36-DFF7-EE77-1BF8-8375AC6D88C4}"/>
          </ac:picMkLst>
        </pc:picChg>
        <pc:picChg chg="add del mod">
          <ac:chgData name="TIRABOSCO ANTONIO [IN1100497]" userId="2c9a5229-270c-4a9e-ae49-4d8fbfdb39fb" providerId="ADAL" clId="{FE14894E-6474-1D45-8E02-D7715ACF7292}" dt="2026-04-09T13:10:03.934" v="1218" actId="21"/>
          <ac:picMkLst>
            <pc:docMk/>
            <pc:sldMk cId="3998066310" sldId="259"/>
            <ac:picMk id="40" creationId="{27816F41-9743-DD15-6089-D077D0DE33E1}"/>
          </ac:picMkLst>
        </pc:picChg>
      </pc:sldChg>
      <pc:sldChg chg="addSp delSp modSp mod">
        <pc:chgData name="TIRABOSCO ANTONIO [IN1100497]" userId="2c9a5229-270c-4a9e-ae49-4d8fbfdb39fb" providerId="ADAL" clId="{FE14894E-6474-1D45-8E02-D7715ACF7292}" dt="2026-04-10T07:29:08.404" v="2292" actId="478"/>
        <pc:sldMkLst>
          <pc:docMk/>
          <pc:sldMk cId="3216214768" sldId="261"/>
        </pc:sldMkLst>
        <pc:spChg chg="add del">
          <ac:chgData name="TIRABOSCO ANTONIO [IN1100497]" userId="2c9a5229-270c-4a9e-ae49-4d8fbfdb39fb" providerId="ADAL" clId="{FE14894E-6474-1D45-8E02-D7715ACF7292}" dt="2026-04-09T09:58:02.973" v="463" actId="478"/>
          <ac:spMkLst>
            <pc:docMk/>
            <pc:sldMk cId="3216214768" sldId="261"/>
            <ac:spMk id="4" creationId="{6D9F33C4-447A-8C3B-A26F-BA14C43751A8}"/>
          </ac:spMkLst>
        </pc:spChg>
        <pc:spChg chg="del">
          <ac:chgData name="TIRABOSCO ANTONIO [IN1100497]" userId="2c9a5229-270c-4a9e-ae49-4d8fbfdb39fb" providerId="ADAL" clId="{FE14894E-6474-1D45-8E02-D7715ACF7292}" dt="2026-04-09T09:50:32.067" v="364" actId="478"/>
          <ac:spMkLst>
            <pc:docMk/>
            <pc:sldMk cId="3216214768" sldId="261"/>
            <ac:spMk id="25" creationId="{6B952247-CA8E-E7C5-A0B6-3BD5E72A94C7}"/>
          </ac:spMkLst>
        </pc:spChg>
        <pc:spChg chg="add del">
          <ac:chgData name="TIRABOSCO ANTONIO [IN1100497]" userId="2c9a5229-270c-4a9e-ae49-4d8fbfdb39fb" providerId="ADAL" clId="{FE14894E-6474-1D45-8E02-D7715ACF7292}" dt="2026-04-09T09:57:56.408" v="450" actId="478"/>
          <ac:spMkLst>
            <pc:docMk/>
            <pc:sldMk cId="3216214768" sldId="261"/>
            <ac:spMk id="26" creationId="{367623A0-BB1A-69F1-E188-B8F7E7976E8E}"/>
          </ac:spMkLst>
        </pc:spChg>
        <pc:spChg chg="add del mod">
          <ac:chgData name="TIRABOSCO ANTONIO [IN1100497]" userId="2c9a5229-270c-4a9e-ae49-4d8fbfdb39fb" providerId="ADAL" clId="{FE14894E-6474-1D45-8E02-D7715ACF7292}" dt="2026-04-09T09:57:55.188" v="449" actId="20577"/>
          <ac:spMkLst>
            <pc:docMk/>
            <pc:sldMk cId="3216214768" sldId="261"/>
            <ac:spMk id="27" creationId="{30532308-0235-5A73-BCB0-E5C8B6F54E54}"/>
          </ac:spMkLst>
        </pc:spChg>
        <pc:spChg chg="add del">
          <ac:chgData name="TIRABOSCO ANTONIO [IN1100497]" userId="2c9a5229-270c-4a9e-ae49-4d8fbfdb39fb" providerId="ADAL" clId="{FE14894E-6474-1D45-8E02-D7715ACF7292}" dt="2026-04-09T09:57:54.409" v="447" actId="478"/>
          <ac:spMkLst>
            <pc:docMk/>
            <pc:sldMk cId="3216214768" sldId="261"/>
            <ac:spMk id="28" creationId="{3ED94B91-6B6F-3A1E-5F5D-4E9F53375CB4}"/>
          </ac:spMkLst>
        </pc:spChg>
        <pc:spChg chg="add del">
          <ac:chgData name="TIRABOSCO ANTONIO [IN1100497]" userId="2c9a5229-270c-4a9e-ae49-4d8fbfdb39fb" providerId="ADAL" clId="{FE14894E-6474-1D45-8E02-D7715ACF7292}" dt="2026-04-09T09:57:54.409" v="447" actId="478"/>
          <ac:spMkLst>
            <pc:docMk/>
            <pc:sldMk cId="3216214768" sldId="261"/>
            <ac:spMk id="29" creationId="{A19D2F59-9320-4656-E0D6-6A72B2DF87C2}"/>
          </ac:spMkLst>
        </pc:spChg>
        <pc:spChg chg="add del">
          <ac:chgData name="TIRABOSCO ANTONIO [IN1100497]" userId="2c9a5229-270c-4a9e-ae49-4d8fbfdb39fb" providerId="ADAL" clId="{FE14894E-6474-1D45-8E02-D7715ACF7292}" dt="2026-04-09T09:57:54.047" v="446" actId="478"/>
          <ac:spMkLst>
            <pc:docMk/>
            <pc:sldMk cId="3216214768" sldId="261"/>
            <ac:spMk id="30" creationId="{B2C3F4D3-2D6C-4A0F-8A67-5A929A78D592}"/>
          </ac:spMkLst>
        </pc:spChg>
        <pc:spChg chg="add del">
          <ac:chgData name="TIRABOSCO ANTONIO [IN1100497]" userId="2c9a5229-270c-4a9e-ae49-4d8fbfdb39fb" providerId="ADAL" clId="{FE14894E-6474-1D45-8E02-D7715ACF7292}" dt="2026-04-10T07:29:08.404" v="2292" actId="478"/>
          <ac:spMkLst>
            <pc:docMk/>
            <pc:sldMk cId="3216214768" sldId="261"/>
            <ac:spMk id="31" creationId="{054EC334-654C-9B90-44FA-2905784B5234}"/>
          </ac:spMkLst>
        </pc:spChg>
        <pc:spChg chg="add del mod">
          <ac:chgData name="TIRABOSCO ANTONIO [IN1100497]" userId="2c9a5229-270c-4a9e-ae49-4d8fbfdb39fb" providerId="ADAL" clId="{FE14894E-6474-1D45-8E02-D7715ACF7292}" dt="2026-04-09T12:17:42.213" v="635" actId="1076"/>
          <ac:spMkLst>
            <pc:docMk/>
            <pc:sldMk cId="3216214768" sldId="261"/>
            <ac:spMk id="32" creationId="{9AB14532-6122-9FB3-DE18-C146AD356216}"/>
          </ac:spMkLst>
        </pc:spChg>
        <pc:spChg chg="mod">
          <ac:chgData name="TIRABOSCO ANTONIO [IN1100497]" userId="2c9a5229-270c-4a9e-ae49-4d8fbfdb39fb" providerId="ADAL" clId="{FE14894E-6474-1D45-8E02-D7715ACF7292}" dt="2026-04-10T07:29:03.981" v="2291" actId="20577"/>
          <ac:spMkLst>
            <pc:docMk/>
            <pc:sldMk cId="3216214768" sldId="261"/>
            <ac:spMk id="35" creationId="{7725A408-3D7B-16C9-C403-8F3D1CE53959}"/>
          </ac:spMkLst>
        </pc:spChg>
        <pc:spChg chg="mod">
          <ac:chgData name="TIRABOSCO ANTONIO [IN1100497]" userId="2c9a5229-270c-4a9e-ae49-4d8fbfdb39fb" providerId="ADAL" clId="{FE14894E-6474-1D45-8E02-D7715ACF7292}" dt="2026-04-10T07:28:45.156" v="2287" actId="2710"/>
          <ac:spMkLst>
            <pc:docMk/>
            <pc:sldMk cId="3216214768" sldId="261"/>
            <ac:spMk id="36" creationId="{F7D05363-0C85-3012-D889-6BBA0F917FF5}"/>
          </ac:spMkLst>
        </pc:spChg>
        <pc:spChg chg="mod">
          <ac:chgData name="TIRABOSCO ANTONIO [IN1100497]" userId="2c9a5229-270c-4a9e-ae49-4d8fbfdb39fb" providerId="ADAL" clId="{FE14894E-6474-1D45-8E02-D7715ACF7292}" dt="2026-04-10T07:28:52.520" v="2288" actId="2710"/>
          <ac:spMkLst>
            <pc:docMk/>
            <pc:sldMk cId="3216214768" sldId="261"/>
            <ac:spMk id="37" creationId="{F9042D38-16BE-7484-E2AF-146670E35149}"/>
          </ac:spMkLst>
        </pc:spChg>
        <pc:spChg chg="mod">
          <ac:chgData name="TIRABOSCO ANTONIO [IN1100497]" userId="2c9a5229-270c-4a9e-ae49-4d8fbfdb39fb" providerId="ADAL" clId="{FE14894E-6474-1D45-8E02-D7715ACF7292}" dt="2026-04-10T07:28:58.482" v="2290" actId="20577"/>
          <ac:spMkLst>
            <pc:docMk/>
            <pc:sldMk cId="3216214768" sldId="261"/>
            <ac:spMk id="38" creationId="{A6636BF7-0569-6EA6-3E0E-BE00AB6541DC}"/>
          </ac:spMkLst>
        </pc:spChg>
        <pc:spChg chg="add mod">
          <ac:chgData name="TIRABOSCO ANTONIO [IN1100497]" userId="2c9a5229-270c-4a9e-ae49-4d8fbfdb39fb" providerId="ADAL" clId="{FE14894E-6474-1D45-8E02-D7715ACF7292}" dt="2026-04-09T09:51:47.538" v="380" actId="1076"/>
          <ac:spMkLst>
            <pc:docMk/>
            <pc:sldMk cId="3216214768" sldId="261"/>
            <ac:spMk id="39" creationId="{3E928645-EBD1-09C2-AA2C-0BF05C4CDE25}"/>
          </ac:spMkLst>
        </pc:spChg>
        <pc:picChg chg="del">
          <ac:chgData name="TIRABOSCO ANTONIO [IN1100497]" userId="2c9a5229-270c-4a9e-ae49-4d8fbfdb39fb" providerId="ADAL" clId="{FE14894E-6474-1D45-8E02-D7715ACF7292}" dt="2026-04-09T15:37:19.667" v="2136" actId="478"/>
          <ac:picMkLst>
            <pc:docMk/>
            <pc:sldMk cId="3216214768" sldId="261"/>
            <ac:picMk id="13" creationId="{3BE56DE1-CEDC-BC76-42D2-79DBD2D07304}"/>
          </ac:picMkLst>
        </pc:picChg>
        <pc:picChg chg="del">
          <ac:chgData name="TIRABOSCO ANTONIO [IN1100497]" userId="2c9a5229-270c-4a9e-ae49-4d8fbfdb39fb" providerId="ADAL" clId="{FE14894E-6474-1D45-8E02-D7715ACF7292}" dt="2026-04-09T15:37:17.183" v="2135" actId="478"/>
          <ac:picMkLst>
            <pc:docMk/>
            <pc:sldMk cId="3216214768" sldId="261"/>
            <ac:picMk id="18" creationId="{671253A7-F85B-F6E4-BB97-3152DCFD8829}"/>
          </ac:picMkLst>
        </pc:picChg>
      </pc:sldChg>
      <pc:sldChg chg="addSp delSp modSp add mod modNotesTx">
        <pc:chgData name="TIRABOSCO ANTONIO [IN1100497]" userId="2c9a5229-270c-4a9e-ae49-4d8fbfdb39fb" providerId="ADAL" clId="{FE14894E-6474-1D45-8E02-D7715ACF7292}" dt="2026-04-10T09:38:33.697" v="5172" actId="20577"/>
        <pc:sldMkLst>
          <pc:docMk/>
          <pc:sldMk cId="4160743611" sldId="262"/>
        </pc:sldMkLst>
        <pc:spChg chg="del">
          <ac:chgData name="TIRABOSCO ANTONIO [IN1100497]" userId="2c9a5229-270c-4a9e-ae49-4d8fbfdb39fb" providerId="ADAL" clId="{FE14894E-6474-1D45-8E02-D7715ACF7292}" dt="2026-04-09T09:47:23.628" v="347" actId="478"/>
          <ac:spMkLst>
            <pc:docMk/>
            <pc:sldMk cId="4160743611" sldId="262"/>
            <ac:spMk id="4" creationId="{6D9F33C4-447A-8C3B-A26F-BA14C43751A8}"/>
          </ac:spMkLst>
        </pc:spChg>
        <pc:spChg chg="add del mod">
          <ac:chgData name="TIRABOSCO ANTONIO [IN1100497]" userId="2c9a5229-270c-4a9e-ae49-4d8fbfdb39fb" providerId="ADAL" clId="{FE14894E-6474-1D45-8E02-D7715ACF7292}" dt="2026-04-09T09:49:20.273" v="359" actId="478"/>
          <ac:spMkLst>
            <pc:docMk/>
            <pc:sldMk cId="4160743611" sldId="262"/>
            <ac:spMk id="6" creationId="{7E5C412B-50B7-8405-A6F0-6F2E0B9F48E5}"/>
          </ac:spMkLst>
        </pc:spChg>
        <pc:spChg chg="add del mod">
          <ac:chgData name="TIRABOSCO ANTONIO [IN1100497]" userId="2c9a5229-270c-4a9e-ae49-4d8fbfdb39fb" providerId="ADAL" clId="{FE14894E-6474-1D45-8E02-D7715ACF7292}" dt="2026-04-09T09:49:20.273" v="359" actId="478"/>
          <ac:spMkLst>
            <pc:docMk/>
            <pc:sldMk cId="4160743611" sldId="262"/>
            <ac:spMk id="7" creationId="{90FF397D-3703-9669-B8EE-FC4626A18CF0}"/>
          </ac:spMkLst>
        </pc:spChg>
        <pc:spChg chg="add mod">
          <ac:chgData name="TIRABOSCO ANTONIO [IN1100497]" userId="2c9a5229-270c-4a9e-ae49-4d8fbfdb39fb" providerId="ADAL" clId="{FE14894E-6474-1D45-8E02-D7715ACF7292}" dt="2026-04-09T14:11:32.239" v="1762" actId="14100"/>
          <ac:spMkLst>
            <pc:docMk/>
            <pc:sldMk cId="4160743611" sldId="262"/>
            <ac:spMk id="9" creationId="{7B481727-F5DC-F83C-A282-81EC59C97DF3}"/>
          </ac:spMkLst>
        </pc:spChg>
        <pc:spChg chg="add mod">
          <ac:chgData name="TIRABOSCO ANTONIO [IN1100497]" userId="2c9a5229-270c-4a9e-ae49-4d8fbfdb39fb" providerId="ADAL" clId="{FE14894E-6474-1D45-8E02-D7715ACF7292}" dt="2026-04-09T14:11:17.054" v="1760" actId="14100"/>
          <ac:spMkLst>
            <pc:docMk/>
            <pc:sldMk cId="4160743611" sldId="262"/>
            <ac:spMk id="10" creationId="{5F4EAC3B-1C33-037B-8D7A-6CC304491558}"/>
          </ac:spMkLst>
        </pc:spChg>
        <pc:spChg chg="add mod">
          <ac:chgData name="TIRABOSCO ANTONIO [IN1100497]" userId="2c9a5229-270c-4a9e-ae49-4d8fbfdb39fb" providerId="ADAL" clId="{FE14894E-6474-1D45-8E02-D7715ACF7292}" dt="2026-04-09T15:17:51.803" v="1811" actId="207"/>
          <ac:spMkLst>
            <pc:docMk/>
            <pc:sldMk cId="4160743611" sldId="262"/>
            <ac:spMk id="11" creationId="{5A5B1259-F245-5C44-7BA3-FEEA2C08AE36}"/>
          </ac:spMkLst>
        </pc:spChg>
        <pc:spChg chg="add mod">
          <ac:chgData name="TIRABOSCO ANTONIO [IN1100497]" userId="2c9a5229-270c-4a9e-ae49-4d8fbfdb39fb" providerId="ADAL" clId="{FE14894E-6474-1D45-8E02-D7715ACF7292}" dt="2026-04-10T07:28:13.813" v="2285" actId="1076"/>
          <ac:spMkLst>
            <pc:docMk/>
            <pc:sldMk cId="4160743611" sldId="262"/>
            <ac:spMk id="12" creationId="{42215E76-9789-E46D-1B6C-D101C1F82C3A}"/>
          </ac:spMkLst>
        </pc:spChg>
        <pc:spChg chg="add del mod">
          <ac:chgData name="TIRABOSCO ANTONIO [IN1100497]" userId="2c9a5229-270c-4a9e-ae49-4d8fbfdb39fb" providerId="ADAL" clId="{FE14894E-6474-1D45-8E02-D7715ACF7292}" dt="2026-04-09T09:58:09.081" v="464" actId="478"/>
          <ac:spMkLst>
            <pc:docMk/>
            <pc:sldMk cId="4160743611" sldId="262"/>
            <ac:spMk id="14" creationId="{D6C024FA-4EA0-34CF-AB8E-C04BCF4D3B8C}"/>
          </ac:spMkLst>
        </pc:spChg>
        <pc:spChg chg="add del mod">
          <ac:chgData name="TIRABOSCO ANTONIO [IN1100497]" userId="2c9a5229-270c-4a9e-ae49-4d8fbfdb39fb" providerId="ADAL" clId="{FE14894E-6474-1D45-8E02-D7715ACF7292}" dt="2026-04-09T12:02:05.811" v="511" actId="478"/>
          <ac:spMkLst>
            <pc:docMk/>
            <pc:sldMk cId="4160743611" sldId="262"/>
            <ac:spMk id="15" creationId="{C07C493A-2C4A-7EC0-4528-352A61557D6C}"/>
          </ac:spMkLst>
        </pc:spChg>
        <pc:spChg chg="add del mod">
          <ac:chgData name="TIRABOSCO ANTONIO [IN1100497]" userId="2c9a5229-270c-4a9e-ae49-4d8fbfdb39fb" providerId="ADAL" clId="{FE14894E-6474-1D45-8E02-D7715ACF7292}" dt="2026-04-09T12:02:08.135" v="512" actId="478"/>
          <ac:spMkLst>
            <pc:docMk/>
            <pc:sldMk cId="4160743611" sldId="262"/>
            <ac:spMk id="16" creationId="{EABAC971-387C-2BCA-001D-B17FFF7C1F6E}"/>
          </ac:spMkLst>
        </pc:spChg>
        <pc:spChg chg="add del mod">
          <ac:chgData name="TIRABOSCO ANTONIO [IN1100497]" userId="2c9a5229-270c-4a9e-ae49-4d8fbfdb39fb" providerId="ADAL" clId="{FE14894E-6474-1D45-8E02-D7715ACF7292}" dt="2026-04-09T09:58:11.949" v="465" actId="478"/>
          <ac:spMkLst>
            <pc:docMk/>
            <pc:sldMk cId="4160743611" sldId="262"/>
            <ac:spMk id="17" creationId="{9F59BF85-3396-07DA-0719-E297C7245D9B}"/>
          </ac:spMkLst>
        </pc:spChg>
        <pc:spChg chg="add del mod">
          <ac:chgData name="TIRABOSCO ANTONIO [IN1100497]" userId="2c9a5229-270c-4a9e-ae49-4d8fbfdb39fb" providerId="ADAL" clId="{FE14894E-6474-1D45-8E02-D7715ACF7292}" dt="2026-04-09T12:01:41.520" v="492" actId="478"/>
          <ac:spMkLst>
            <pc:docMk/>
            <pc:sldMk cId="4160743611" sldId="262"/>
            <ac:spMk id="19" creationId="{F5F8490C-8B83-C319-2D5E-6EF30FDFA864}"/>
          </ac:spMkLst>
        </pc:spChg>
        <pc:spChg chg="add del mod">
          <ac:chgData name="TIRABOSCO ANTONIO [IN1100497]" userId="2c9a5229-270c-4a9e-ae49-4d8fbfdb39fb" providerId="ADAL" clId="{FE14894E-6474-1D45-8E02-D7715ACF7292}" dt="2026-04-09T12:02:12.009" v="513" actId="478"/>
          <ac:spMkLst>
            <pc:docMk/>
            <pc:sldMk cId="4160743611" sldId="262"/>
            <ac:spMk id="20" creationId="{E01E183B-5F8B-7185-EDC5-77E70C97CA5E}"/>
          </ac:spMkLst>
        </pc:spChg>
        <pc:spChg chg="add del mod">
          <ac:chgData name="TIRABOSCO ANTONIO [IN1100497]" userId="2c9a5229-270c-4a9e-ae49-4d8fbfdb39fb" providerId="ADAL" clId="{FE14894E-6474-1D45-8E02-D7715ACF7292}" dt="2026-04-09T12:02:23.086" v="529" actId="478"/>
          <ac:spMkLst>
            <pc:docMk/>
            <pc:sldMk cId="4160743611" sldId="262"/>
            <ac:spMk id="21" creationId="{E7FAC8BB-CC17-5A8F-ED1C-4FE70A7D535E}"/>
          </ac:spMkLst>
        </pc:spChg>
        <pc:spChg chg="mod">
          <ac:chgData name="TIRABOSCO ANTONIO [IN1100497]" userId="2c9a5229-270c-4a9e-ae49-4d8fbfdb39fb" providerId="ADAL" clId="{FE14894E-6474-1D45-8E02-D7715ACF7292}" dt="2026-04-09T09:52:43.833" v="385" actId="1076"/>
          <ac:spMkLst>
            <pc:docMk/>
            <pc:sldMk cId="4160743611" sldId="262"/>
            <ac:spMk id="25" creationId="{6B952247-CA8E-E7C5-A0B6-3BD5E72A94C7}"/>
          </ac:spMkLst>
        </pc:spChg>
        <pc:spChg chg="del">
          <ac:chgData name="TIRABOSCO ANTONIO [IN1100497]" userId="2c9a5229-270c-4a9e-ae49-4d8fbfdb39fb" providerId="ADAL" clId="{FE14894E-6474-1D45-8E02-D7715ACF7292}" dt="2026-04-09T09:47:23.628" v="347" actId="478"/>
          <ac:spMkLst>
            <pc:docMk/>
            <pc:sldMk cId="4160743611" sldId="262"/>
            <ac:spMk id="26" creationId="{367623A0-BB1A-69F1-E188-B8F7E7976E8E}"/>
          </ac:spMkLst>
        </pc:spChg>
        <pc:spChg chg="del">
          <ac:chgData name="TIRABOSCO ANTONIO [IN1100497]" userId="2c9a5229-270c-4a9e-ae49-4d8fbfdb39fb" providerId="ADAL" clId="{FE14894E-6474-1D45-8E02-D7715ACF7292}" dt="2026-04-09T09:47:23.628" v="347" actId="478"/>
          <ac:spMkLst>
            <pc:docMk/>
            <pc:sldMk cId="4160743611" sldId="262"/>
            <ac:spMk id="27" creationId="{30532308-0235-5A73-BCB0-E5C8B6F54E54}"/>
          </ac:spMkLst>
        </pc:spChg>
        <pc:spChg chg="del">
          <ac:chgData name="TIRABOSCO ANTONIO [IN1100497]" userId="2c9a5229-270c-4a9e-ae49-4d8fbfdb39fb" providerId="ADAL" clId="{FE14894E-6474-1D45-8E02-D7715ACF7292}" dt="2026-04-09T09:47:23.628" v="347" actId="478"/>
          <ac:spMkLst>
            <pc:docMk/>
            <pc:sldMk cId="4160743611" sldId="262"/>
            <ac:spMk id="28" creationId="{3ED94B91-6B6F-3A1E-5F5D-4E9F53375CB4}"/>
          </ac:spMkLst>
        </pc:spChg>
        <pc:spChg chg="del">
          <ac:chgData name="TIRABOSCO ANTONIO [IN1100497]" userId="2c9a5229-270c-4a9e-ae49-4d8fbfdb39fb" providerId="ADAL" clId="{FE14894E-6474-1D45-8E02-D7715ACF7292}" dt="2026-04-09T09:47:23.628" v="347" actId="478"/>
          <ac:spMkLst>
            <pc:docMk/>
            <pc:sldMk cId="4160743611" sldId="262"/>
            <ac:spMk id="29" creationId="{A19D2F59-9320-4656-E0D6-6A72B2DF87C2}"/>
          </ac:spMkLst>
        </pc:spChg>
        <pc:spChg chg="del">
          <ac:chgData name="TIRABOSCO ANTONIO [IN1100497]" userId="2c9a5229-270c-4a9e-ae49-4d8fbfdb39fb" providerId="ADAL" clId="{FE14894E-6474-1D45-8E02-D7715ACF7292}" dt="2026-04-09T09:47:23.628" v="347" actId="478"/>
          <ac:spMkLst>
            <pc:docMk/>
            <pc:sldMk cId="4160743611" sldId="262"/>
            <ac:spMk id="30" creationId="{B2C3F4D3-2D6C-4A0F-8A67-5A929A78D592}"/>
          </ac:spMkLst>
        </pc:spChg>
        <pc:spChg chg="del">
          <ac:chgData name="TIRABOSCO ANTONIO [IN1100497]" userId="2c9a5229-270c-4a9e-ae49-4d8fbfdb39fb" providerId="ADAL" clId="{FE14894E-6474-1D45-8E02-D7715ACF7292}" dt="2026-04-09T09:47:23.628" v="347" actId="478"/>
          <ac:spMkLst>
            <pc:docMk/>
            <pc:sldMk cId="4160743611" sldId="262"/>
            <ac:spMk id="31" creationId="{054EC334-654C-9B90-44FA-2905784B5234}"/>
          </ac:spMkLst>
        </pc:spChg>
        <pc:spChg chg="del">
          <ac:chgData name="TIRABOSCO ANTONIO [IN1100497]" userId="2c9a5229-270c-4a9e-ae49-4d8fbfdb39fb" providerId="ADAL" clId="{FE14894E-6474-1D45-8E02-D7715ACF7292}" dt="2026-04-09T09:47:23.628" v="347" actId="478"/>
          <ac:spMkLst>
            <pc:docMk/>
            <pc:sldMk cId="4160743611" sldId="262"/>
            <ac:spMk id="32" creationId="{9AB14532-6122-9FB3-DE18-C146AD356216}"/>
          </ac:spMkLst>
        </pc:spChg>
        <pc:spChg chg="del">
          <ac:chgData name="TIRABOSCO ANTONIO [IN1100497]" userId="2c9a5229-270c-4a9e-ae49-4d8fbfdb39fb" providerId="ADAL" clId="{FE14894E-6474-1D45-8E02-D7715ACF7292}" dt="2026-04-09T09:47:23.628" v="347" actId="478"/>
          <ac:spMkLst>
            <pc:docMk/>
            <pc:sldMk cId="4160743611" sldId="262"/>
            <ac:spMk id="34" creationId="{09677B03-8D13-973D-E2E7-E6FE3AC0C34C}"/>
          </ac:spMkLst>
        </pc:spChg>
        <pc:spChg chg="del">
          <ac:chgData name="TIRABOSCO ANTONIO [IN1100497]" userId="2c9a5229-270c-4a9e-ae49-4d8fbfdb39fb" providerId="ADAL" clId="{FE14894E-6474-1D45-8E02-D7715ACF7292}" dt="2026-04-09T09:46:22.665" v="345" actId="478"/>
          <ac:spMkLst>
            <pc:docMk/>
            <pc:sldMk cId="4160743611" sldId="262"/>
            <ac:spMk id="35" creationId="{7725A408-3D7B-16C9-C403-8F3D1CE53959}"/>
          </ac:spMkLst>
        </pc:spChg>
        <pc:picChg chg="del">
          <ac:chgData name="TIRABOSCO ANTONIO [IN1100497]" userId="2c9a5229-270c-4a9e-ae49-4d8fbfdb39fb" providerId="ADAL" clId="{FE14894E-6474-1D45-8E02-D7715ACF7292}" dt="2026-04-09T09:47:23.628" v="347" actId="478"/>
          <ac:picMkLst>
            <pc:docMk/>
            <pc:sldMk cId="4160743611" sldId="262"/>
            <ac:picMk id="2" creationId="{EEF0A3D3-294B-49A7-09A0-D0ED2686CB23}"/>
          </ac:picMkLst>
        </pc:picChg>
        <pc:picChg chg="del">
          <ac:chgData name="TIRABOSCO ANTONIO [IN1100497]" userId="2c9a5229-270c-4a9e-ae49-4d8fbfdb39fb" providerId="ADAL" clId="{FE14894E-6474-1D45-8E02-D7715ACF7292}" dt="2026-04-09T09:47:23.628" v="347" actId="478"/>
          <ac:picMkLst>
            <pc:docMk/>
            <pc:sldMk cId="4160743611" sldId="262"/>
            <ac:picMk id="3" creationId="{B5EFE622-3ADF-D1E0-4BA5-72D96D46B30D}"/>
          </ac:picMkLst>
        </pc:picChg>
        <pc:picChg chg="add mod">
          <ac:chgData name="TIRABOSCO ANTONIO [IN1100497]" userId="2c9a5229-270c-4a9e-ae49-4d8fbfdb39fb" providerId="ADAL" clId="{FE14894E-6474-1D45-8E02-D7715ACF7292}" dt="2026-04-09T12:16:11.030" v="607" actId="1035"/>
          <ac:picMkLst>
            <pc:docMk/>
            <pc:sldMk cId="4160743611" sldId="262"/>
            <ac:picMk id="5" creationId="{29BECAAA-8069-67C4-625C-BAD2216B0A8C}"/>
          </ac:picMkLst>
        </pc:picChg>
        <pc:picChg chg="del">
          <ac:chgData name="TIRABOSCO ANTONIO [IN1100497]" userId="2c9a5229-270c-4a9e-ae49-4d8fbfdb39fb" providerId="ADAL" clId="{FE14894E-6474-1D45-8E02-D7715ACF7292}" dt="2026-04-09T09:47:23.628" v="347" actId="478"/>
          <ac:picMkLst>
            <pc:docMk/>
            <pc:sldMk cId="4160743611" sldId="262"/>
            <ac:picMk id="13" creationId="{3BE56DE1-CEDC-BC76-42D2-79DBD2D07304}"/>
          </ac:picMkLst>
        </pc:picChg>
        <pc:picChg chg="del">
          <ac:chgData name="TIRABOSCO ANTONIO [IN1100497]" userId="2c9a5229-270c-4a9e-ae49-4d8fbfdb39fb" providerId="ADAL" clId="{FE14894E-6474-1D45-8E02-D7715ACF7292}" dt="2026-04-09T09:47:23.628" v="347" actId="478"/>
          <ac:picMkLst>
            <pc:docMk/>
            <pc:sldMk cId="4160743611" sldId="262"/>
            <ac:picMk id="18" creationId="{671253A7-F85B-F6E4-BB97-3152DCFD8829}"/>
          </ac:picMkLst>
        </pc:picChg>
        <pc:picChg chg="add mod">
          <ac:chgData name="TIRABOSCO ANTONIO [IN1100497]" userId="2c9a5229-270c-4a9e-ae49-4d8fbfdb39fb" providerId="ADAL" clId="{FE14894E-6474-1D45-8E02-D7715ACF7292}" dt="2026-04-09T12:16:14.232" v="608" actId="1076"/>
          <ac:picMkLst>
            <pc:docMk/>
            <pc:sldMk cId="4160743611" sldId="262"/>
            <ac:picMk id="23" creationId="{2A7918B1-F0F2-9E8C-2C7C-33673CD72BDE}"/>
          </ac:picMkLst>
        </pc:picChg>
      </pc:sldChg>
      <pc:sldChg chg="modSp mod">
        <pc:chgData name="TIRABOSCO ANTONIO [IN1100497]" userId="2c9a5229-270c-4a9e-ae49-4d8fbfdb39fb" providerId="ADAL" clId="{FE14894E-6474-1D45-8E02-D7715ACF7292}" dt="2026-04-10T06:33:01.084" v="2168" actId="1036"/>
        <pc:sldMkLst>
          <pc:docMk/>
          <pc:sldMk cId="408377986" sldId="263"/>
        </pc:sldMkLst>
        <pc:spChg chg="mod">
          <ac:chgData name="TIRABOSCO ANTONIO [IN1100497]" userId="2c9a5229-270c-4a9e-ae49-4d8fbfdb39fb" providerId="ADAL" clId="{FE14894E-6474-1D45-8E02-D7715ACF7292}" dt="2026-04-10T06:32:44.158" v="2151" actId="1076"/>
          <ac:spMkLst>
            <pc:docMk/>
            <pc:sldMk cId="408377986" sldId="263"/>
            <ac:spMk id="2" creationId="{01FF015C-F9C7-39D8-1B41-874CA0110225}"/>
          </ac:spMkLst>
        </pc:spChg>
        <pc:spChg chg="mod">
          <ac:chgData name="TIRABOSCO ANTONIO [IN1100497]" userId="2c9a5229-270c-4a9e-ae49-4d8fbfdb39fb" providerId="ADAL" clId="{FE14894E-6474-1D45-8E02-D7715ACF7292}" dt="2026-04-10T06:33:01.084" v="2168" actId="1036"/>
          <ac:spMkLst>
            <pc:docMk/>
            <pc:sldMk cId="408377986" sldId="263"/>
            <ac:spMk id="5" creationId="{EB8CD41B-3C7F-8E9A-8148-9D2A828FEFA6}"/>
          </ac:spMkLst>
        </pc:spChg>
        <pc:spChg chg="mod">
          <ac:chgData name="TIRABOSCO ANTONIO [IN1100497]" userId="2c9a5229-270c-4a9e-ae49-4d8fbfdb39fb" providerId="ADAL" clId="{FE14894E-6474-1D45-8E02-D7715ACF7292}" dt="2026-04-10T06:33:01.084" v="2168" actId="1036"/>
          <ac:spMkLst>
            <pc:docMk/>
            <pc:sldMk cId="408377986" sldId="263"/>
            <ac:spMk id="7" creationId="{657CCC5A-4276-1F0E-9691-41ACA562C44C}"/>
          </ac:spMkLst>
        </pc:spChg>
        <pc:spChg chg="mod">
          <ac:chgData name="TIRABOSCO ANTONIO [IN1100497]" userId="2c9a5229-270c-4a9e-ae49-4d8fbfdb39fb" providerId="ADAL" clId="{FE14894E-6474-1D45-8E02-D7715ACF7292}" dt="2026-04-10T06:33:01.084" v="2168" actId="1036"/>
          <ac:spMkLst>
            <pc:docMk/>
            <pc:sldMk cId="408377986" sldId="263"/>
            <ac:spMk id="9" creationId="{1A023C96-FD56-13B3-EDA4-36B676878806}"/>
          </ac:spMkLst>
        </pc:spChg>
        <pc:spChg chg="mod">
          <ac:chgData name="TIRABOSCO ANTONIO [IN1100497]" userId="2c9a5229-270c-4a9e-ae49-4d8fbfdb39fb" providerId="ADAL" clId="{FE14894E-6474-1D45-8E02-D7715ACF7292}" dt="2026-04-10T06:33:01.084" v="2168" actId="1036"/>
          <ac:spMkLst>
            <pc:docMk/>
            <pc:sldMk cId="408377986" sldId="263"/>
            <ac:spMk id="11" creationId="{2AF972F5-2B95-4C41-3772-1D6C94F20A49}"/>
          </ac:spMkLst>
        </pc:spChg>
        <pc:picChg chg="mod">
          <ac:chgData name="TIRABOSCO ANTONIO [IN1100497]" userId="2c9a5229-270c-4a9e-ae49-4d8fbfdb39fb" providerId="ADAL" clId="{FE14894E-6474-1D45-8E02-D7715ACF7292}" dt="2026-04-10T06:32:53.780" v="2162" actId="1036"/>
          <ac:picMkLst>
            <pc:docMk/>
            <pc:sldMk cId="408377986" sldId="263"/>
            <ac:picMk id="3" creationId="{B24E8815-60BE-96BE-139B-1424AEFB3DF7}"/>
          </ac:picMkLst>
        </pc:picChg>
        <pc:picChg chg="mod">
          <ac:chgData name="TIRABOSCO ANTONIO [IN1100497]" userId="2c9a5229-270c-4a9e-ae49-4d8fbfdb39fb" providerId="ADAL" clId="{FE14894E-6474-1D45-8E02-D7715ACF7292}" dt="2026-04-10T06:32:53.780" v="2162" actId="1036"/>
          <ac:picMkLst>
            <pc:docMk/>
            <pc:sldMk cId="408377986" sldId="263"/>
            <ac:picMk id="4" creationId="{560A149B-4ED3-2FB0-9939-AD2E0E1B0790}"/>
          </ac:picMkLst>
        </pc:picChg>
      </pc:sldChg>
      <pc:sldChg chg="addSp delSp modSp new mod ord modNotesTx">
        <pc:chgData name="TIRABOSCO ANTONIO [IN1100497]" userId="2c9a5229-270c-4a9e-ae49-4d8fbfdb39fb" providerId="ADAL" clId="{FE14894E-6474-1D45-8E02-D7715ACF7292}" dt="2026-04-10T09:44:38.844" v="5355" actId="20577"/>
        <pc:sldMkLst>
          <pc:docMk/>
          <pc:sldMk cId="1378827639" sldId="264"/>
        </pc:sldMkLst>
        <pc:spChg chg="add del mod">
          <ac:chgData name="TIRABOSCO ANTONIO [IN1100497]" userId="2c9a5229-270c-4a9e-ae49-4d8fbfdb39fb" providerId="ADAL" clId="{FE14894E-6474-1D45-8E02-D7715ACF7292}" dt="2026-04-09T12:35:08.911" v="664"/>
          <ac:spMkLst>
            <pc:docMk/>
            <pc:sldMk cId="1378827639" sldId="264"/>
            <ac:spMk id="2" creationId="{2D4ABE83-86CF-10B5-96EB-E59EB9776E7A}"/>
          </ac:spMkLst>
        </pc:spChg>
        <pc:spChg chg="del">
          <ac:chgData name="TIRABOSCO ANTONIO [IN1100497]" userId="2c9a5229-270c-4a9e-ae49-4d8fbfdb39fb" providerId="ADAL" clId="{FE14894E-6474-1D45-8E02-D7715ACF7292}" dt="2026-04-09T12:20:20.230" v="638" actId="478"/>
          <ac:spMkLst>
            <pc:docMk/>
            <pc:sldMk cId="1378827639" sldId="264"/>
            <ac:spMk id="2" creationId="{BAFB3108-32BB-9B65-FA91-F67A5E7D9FF0}"/>
          </ac:spMkLst>
        </pc:spChg>
        <pc:spChg chg="del">
          <ac:chgData name="TIRABOSCO ANTONIO [IN1100497]" userId="2c9a5229-270c-4a9e-ae49-4d8fbfdb39fb" providerId="ADAL" clId="{FE14894E-6474-1D45-8E02-D7715ACF7292}" dt="2026-04-09T12:20:20.230" v="638" actId="478"/>
          <ac:spMkLst>
            <pc:docMk/>
            <pc:sldMk cId="1378827639" sldId="264"/>
            <ac:spMk id="3" creationId="{638DBCA4-018C-03F6-E706-9418BB35AB73}"/>
          </ac:spMkLst>
        </pc:spChg>
        <pc:spChg chg="add del mod">
          <ac:chgData name="TIRABOSCO ANTONIO [IN1100497]" userId="2c9a5229-270c-4a9e-ae49-4d8fbfdb39fb" providerId="ADAL" clId="{FE14894E-6474-1D45-8E02-D7715ACF7292}" dt="2026-04-10T07:20:23.995" v="2258" actId="478"/>
          <ac:spMkLst>
            <pc:docMk/>
            <pc:sldMk cId="1378827639" sldId="264"/>
            <ac:spMk id="3" creationId="{B9F8FE5F-6BEF-9853-7867-BACCA4AD4C78}"/>
          </ac:spMkLst>
        </pc:spChg>
        <pc:spChg chg="add mod">
          <ac:chgData name="TIRABOSCO ANTONIO [IN1100497]" userId="2c9a5229-270c-4a9e-ae49-4d8fbfdb39fb" providerId="ADAL" clId="{FE14894E-6474-1D45-8E02-D7715ACF7292}" dt="2026-04-09T12:35:19.850" v="667"/>
          <ac:spMkLst>
            <pc:docMk/>
            <pc:sldMk cId="1378827639" sldId="264"/>
            <ac:spMk id="4" creationId="{00945FF9-F748-E56C-19D5-4135996AB885}"/>
          </ac:spMkLst>
        </pc:spChg>
        <pc:spChg chg="add del mod">
          <ac:chgData name="TIRABOSCO ANTONIO [IN1100497]" userId="2c9a5229-270c-4a9e-ae49-4d8fbfdb39fb" providerId="ADAL" clId="{FE14894E-6474-1D45-8E02-D7715ACF7292}" dt="2026-04-09T12:20:54.431" v="642" actId="478"/>
          <ac:spMkLst>
            <pc:docMk/>
            <pc:sldMk cId="1378827639" sldId="264"/>
            <ac:spMk id="4" creationId="{D83658AA-E521-075D-1CBC-39938646F6BB}"/>
          </ac:spMkLst>
        </pc:spChg>
        <pc:spChg chg="add mod">
          <ac:chgData name="TIRABOSCO ANTONIO [IN1100497]" userId="2c9a5229-270c-4a9e-ae49-4d8fbfdb39fb" providerId="ADAL" clId="{FE14894E-6474-1D45-8E02-D7715ACF7292}" dt="2026-04-09T12:35:02.596" v="661" actId="21"/>
          <ac:spMkLst>
            <pc:docMk/>
            <pc:sldMk cId="1378827639" sldId="264"/>
            <ac:spMk id="5" creationId="{144A6971-3B4D-E7A6-6E2B-3681D5DFFE90}"/>
          </ac:spMkLst>
        </pc:spChg>
        <pc:spChg chg="add del mod">
          <ac:chgData name="TIRABOSCO ANTONIO [IN1100497]" userId="2c9a5229-270c-4a9e-ae49-4d8fbfdb39fb" providerId="ADAL" clId="{FE14894E-6474-1D45-8E02-D7715ACF7292}" dt="2026-04-10T07:20:26.818" v="2259" actId="478"/>
          <ac:spMkLst>
            <pc:docMk/>
            <pc:sldMk cId="1378827639" sldId="264"/>
            <ac:spMk id="6" creationId="{1F96E4C7-8000-4972-8B52-DFADCEC9C971}"/>
          </ac:spMkLst>
        </pc:spChg>
        <pc:spChg chg="add del mod">
          <ac:chgData name="TIRABOSCO ANTONIO [IN1100497]" userId="2c9a5229-270c-4a9e-ae49-4d8fbfdb39fb" providerId="ADAL" clId="{FE14894E-6474-1D45-8E02-D7715ACF7292}" dt="2026-04-10T07:20:36.244" v="2260" actId="478"/>
          <ac:spMkLst>
            <pc:docMk/>
            <pc:sldMk cId="1378827639" sldId="264"/>
            <ac:spMk id="7" creationId="{1ECB7AC0-5702-68EF-EA4E-AE59C273A902}"/>
          </ac:spMkLst>
        </pc:spChg>
        <pc:spChg chg="add del mod">
          <ac:chgData name="TIRABOSCO ANTONIO [IN1100497]" userId="2c9a5229-270c-4a9e-ae49-4d8fbfdb39fb" providerId="ADAL" clId="{FE14894E-6474-1D45-8E02-D7715ACF7292}" dt="2026-04-10T07:20:36.244" v="2260" actId="478"/>
          <ac:spMkLst>
            <pc:docMk/>
            <pc:sldMk cId="1378827639" sldId="264"/>
            <ac:spMk id="8" creationId="{123E0B99-0A6F-C360-24BF-5023A6968C95}"/>
          </ac:spMkLst>
        </pc:spChg>
        <pc:spChg chg="add del mod">
          <ac:chgData name="TIRABOSCO ANTONIO [IN1100497]" userId="2c9a5229-270c-4a9e-ae49-4d8fbfdb39fb" providerId="ADAL" clId="{FE14894E-6474-1D45-8E02-D7715ACF7292}" dt="2026-04-09T12:35:27.234" v="669" actId="478"/>
          <ac:spMkLst>
            <pc:docMk/>
            <pc:sldMk cId="1378827639" sldId="264"/>
            <ac:spMk id="9" creationId="{2AAA1C51-C453-FF28-76D1-EE92749443CC}"/>
          </ac:spMkLst>
        </pc:spChg>
        <pc:spChg chg="add del mod">
          <ac:chgData name="TIRABOSCO ANTONIO [IN1100497]" userId="2c9a5229-270c-4a9e-ae49-4d8fbfdb39fb" providerId="ADAL" clId="{FE14894E-6474-1D45-8E02-D7715ACF7292}" dt="2026-04-10T08:52:14.482" v="3596" actId="478"/>
          <ac:spMkLst>
            <pc:docMk/>
            <pc:sldMk cId="1378827639" sldId="264"/>
            <ac:spMk id="9" creationId="{46366B31-E03A-4497-1806-299DA2DB796C}"/>
          </ac:spMkLst>
        </pc:spChg>
        <pc:spChg chg="add del mod">
          <ac:chgData name="TIRABOSCO ANTONIO [IN1100497]" userId="2c9a5229-270c-4a9e-ae49-4d8fbfdb39fb" providerId="ADAL" clId="{FE14894E-6474-1D45-8E02-D7715ACF7292}" dt="2026-04-10T08:45:48.946" v="3590" actId="478"/>
          <ac:spMkLst>
            <pc:docMk/>
            <pc:sldMk cId="1378827639" sldId="264"/>
            <ac:spMk id="10" creationId="{FFF60204-F122-3AB9-E957-08ED05575BE8}"/>
          </ac:spMkLst>
        </pc:spChg>
        <pc:spChg chg="add mod">
          <ac:chgData name="TIRABOSCO ANTONIO [IN1100497]" userId="2c9a5229-270c-4a9e-ae49-4d8fbfdb39fb" providerId="ADAL" clId="{FE14894E-6474-1D45-8E02-D7715ACF7292}" dt="2026-04-09T12:47:42.577" v="923" actId="21"/>
          <ac:spMkLst>
            <pc:docMk/>
            <pc:sldMk cId="1378827639" sldId="264"/>
            <ac:spMk id="11" creationId="{D39C3FB7-C52E-8759-DEE3-CD8B0805C325}"/>
          </ac:spMkLst>
        </pc:spChg>
        <pc:spChg chg="add mod">
          <ac:chgData name="TIRABOSCO ANTONIO [IN1100497]" userId="2c9a5229-270c-4a9e-ae49-4d8fbfdb39fb" providerId="ADAL" clId="{FE14894E-6474-1D45-8E02-D7715ACF7292}" dt="2026-04-10T08:51:36.200" v="3593" actId="164"/>
          <ac:spMkLst>
            <pc:docMk/>
            <pc:sldMk cId="1378827639" sldId="264"/>
            <ac:spMk id="12" creationId="{FA20D464-DE04-BFB3-8634-CFD196F29559}"/>
          </ac:spMkLst>
        </pc:spChg>
        <pc:spChg chg="add del mod">
          <ac:chgData name="TIRABOSCO ANTONIO [IN1100497]" userId="2c9a5229-270c-4a9e-ae49-4d8fbfdb39fb" providerId="ADAL" clId="{FE14894E-6474-1D45-8E02-D7715ACF7292}" dt="2026-04-09T12:37:51.013" v="697" actId="478"/>
          <ac:spMkLst>
            <pc:docMk/>
            <pc:sldMk cId="1378827639" sldId="264"/>
            <ac:spMk id="13" creationId="{5789DC4F-A3E8-7592-6634-455A4C815AB5}"/>
          </ac:spMkLst>
        </pc:spChg>
        <pc:spChg chg="add mod">
          <ac:chgData name="TIRABOSCO ANTONIO [IN1100497]" userId="2c9a5229-270c-4a9e-ae49-4d8fbfdb39fb" providerId="ADAL" clId="{FE14894E-6474-1D45-8E02-D7715ACF7292}" dt="2026-04-10T09:44:38.844" v="5355" actId="20577"/>
          <ac:spMkLst>
            <pc:docMk/>
            <pc:sldMk cId="1378827639" sldId="264"/>
            <ac:spMk id="13" creationId="{EFEB64E6-64F9-115D-B308-01E883B1C168}"/>
          </ac:spMkLst>
        </pc:spChg>
        <pc:spChg chg="add mod">
          <ac:chgData name="TIRABOSCO ANTONIO [IN1100497]" userId="2c9a5229-270c-4a9e-ae49-4d8fbfdb39fb" providerId="ADAL" clId="{FE14894E-6474-1D45-8E02-D7715ACF7292}" dt="2026-04-10T08:59:26.858" v="3821" actId="1076"/>
          <ac:spMkLst>
            <pc:docMk/>
            <pc:sldMk cId="1378827639" sldId="264"/>
            <ac:spMk id="14" creationId="{D74F698A-030E-D65B-575E-145B25D9E772}"/>
          </ac:spMkLst>
        </pc:spChg>
        <pc:spChg chg="add del mod">
          <ac:chgData name="TIRABOSCO ANTONIO [IN1100497]" userId="2c9a5229-270c-4a9e-ae49-4d8fbfdb39fb" providerId="ADAL" clId="{FE14894E-6474-1D45-8E02-D7715ACF7292}" dt="2026-04-09T12:42:10.939" v="735" actId="478"/>
          <ac:spMkLst>
            <pc:docMk/>
            <pc:sldMk cId="1378827639" sldId="264"/>
            <ac:spMk id="16" creationId="{E60FCE9E-428D-8175-C942-DF04980A61A8}"/>
          </ac:spMkLst>
        </pc:spChg>
        <pc:spChg chg="add mod">
          <ac:chgData name="TIRABOSCO ANTONIO [IN1100497]" userId="2c9a5229-270c-4a9e-ae49-4d8fbfdb39fb" providerId="ADAL" clId="{FE14894E-6474-1D45-8E02-D7715ACF7292}" dt="2026-04-10T07:22:37.069" v="2268" actId="164"/>
          <ac:spMkLst>
            <pc:docMk/>
            <pc:sldMk cId="1378827639" sldId="264"/>
            <ac:spMk id="17" creationId="{1E10E491-F55F-8BA2-4966-C68FAEF94F09}"/>
          </ac:spMkLst>
        </pc:spChg>
        <pc:spChg chg="add del mod">
          <ac:chgData name="TIRABOSCO ANTONIO [IN1100497]" userId="2c9a5229-270c-4a9e-ae49-4d8fbfdb39fb" providerId="ADAL" clId="{FE14894E-6474-1D45-8E02-D7715ACF7292}" dt="2026-04-09T12:43:40.454" v="796" actId="478"/>
          <ac:spMkLst>
            <pc:docMk/>
            <pc:sldMk cId="1378827639" sldId="264"/>
            <ac:spMk id="19" creationId="{908BEDE2-4A1A-B1C6-1718-852155959FC4}"/>
          </ac:spMkLst>
        </pc:spChg>
        <pc:spChg chg="add del mod">
          <ac:chgData name="TIRABOSCO ANTONIO [IN1100497]" userId="2c9a5229-270c-4a9e-ae49-4d8fbfdb39fb" providerId="ADAL" clId="{FE14894E-6474-1D45-8E02-D7715ACF7292}" dt="2026-04-09T12:43:51.282" v="798" actId="478"/>
          <ac:spMkLst>
            <pc:docMk/>
            <pc:sldMk cId="1378827639" sldId="264"/>
            <ac:spMk id="20" creationId="{6C963EFE-1F23-6643-2ABD-49137273BC68}"/>
          </ac:spMkLst>
        </pc:spChg>
        <pc:spChg chg="add del mod">
          <ac:chgData name="TIRABOSCO ANTONIO [IN1100497]" userId="2c9a5229-270c-4a9e-ae49-4d8fbfdb39fb" providerId="ADAL" clId="{FE14894E-6474-1D45-8E02-D7715ACF7292}" dt="2026-04-09T12:45:24.093" v="891" actId="478"/>
          <ac:spMkLst>
            <pc:docMk/>
            <pc:sldMk cId="1378827639" sldId="264"/>
            <ac:spMk id="22" creationId="{DB443920-3781-ED28-D551-52DEB7777852}"/>
          </ac:spMkLst>
        </pc:spChg>
        <pc:spChg chg="add del mod">
          <ac:chgData name="TIRABOSCO ANTONIO [IN1100497]" userId="2c9a5229-270c-4a9e-ae49-4d8fbfdb39fb" providerId="ADAL" clId="{FE14894E-6474-1D45-8E02-D7715ACF7292}" dt="2026-04-09T12:45:21.607" v="890" actId="478"/>
          <ac:spMkLst>
            <pc:docMk/>
            <pc:sldMk cId="1378827639" sldId="264"/>
            <ac:spMk id="23" creationId="{A3A2F383-832B-4D04-E5DF-8672564E88B2}"/>
          </ac:spMkLst>
        </pc:spChg>
        <pc:spChg chg="add del mod">
          <ac:chgData name="TIRABOSCO ANTONIO [IN1100497]" userId="2c9a5229-270c-4a9e-ae49-4d8fbfdb39fb" providerId="ADAL" clId="{FE14894E-6474-1D45-8E02-D7715ACF7292}" dt="2026-04-09T12:49:28.286" v="944" actId="478"/>
          <ac:spMkLst>
            <pc:docMk/>
            <pc:sldMk cId="1378827639" sldId="264"/>
            <ac:spMk id="25" creationId="{B20C9201-4690-A8B9-FFDC-5AAA7D0147A5}"/>
          </ac:spMkLst>
        </pc:spChg>
        <pc:spChg chg="add del mod">
          <ac:chgData name="TIRABOSCO ANTONIO [IN1100497]" userId="2c9a5229-270c-4a9e-ae49-4d8fbfdb39fb" providerId="ADAL" clId="{FE14894E-6474-1D45-8E02-D7715ACF7292}" dt="2026-04-09T12:49:32.505" v="945" actId="478"/>
          <ac:spMkLst>
            <pc:docMk/>
            <pc:sldMk cId="1378827639" sldId="264"/>
            <ac:spMk id="26" creationId="{884F8B3E-820A-EECF-5FDB-5CED654874F2}"/>
          </ac:spMkLst>
        </pc:spChg>
        <pc:spChg chg="add mod">
          <ac:chgData name="TIRABOSCO ANTONIO [IN1100497]" userId="2c9a5229-270c-4a9e-ae49-4d8fbfdb39fb" providerId="ADAL" clId="{FE14894E-6474-1D45-8E02-D7715ACF7292}" dt="2026-04-09T12:50:17.521" v="1017" actId="20577"/>
          <ac:spMkLst>
            <pc:docMk/>
            <pc:sldMk cId="1378827639" sldId="264"/>
            <ac:spMk id="27" creationId="{A7EBAD19-96AD-96D9-B0C0-B787FF6EB53B}"/>
          </ac:spMkLst>
        </pc:spChg>
        <pc:spChg chg="add mod">
          <ac:chgData name="TIRABOSCO ANTONIO [IN1100497]" userId="2c9a5229-270c-4a9e-ae49-4d8fbfdb39fb" providerId="ADAL" clId="{FE14894E-6474-1D45-8E02-D7715ACF7292}" dt="2026-04-10T08:53:25.643" v="3599" actId="1076"/>
          <ac:spMkLst>
            <pc:docMk/>
            <pc:sldMk cId="1378827639" sldId="264"/>
            <ac:spMk id="29" creationId="{7002DAE3-84D4-6D20-C012-0BC7A721E7F9}"/>
          </ac:spMkLst>
        </pc:spChg>
        <pc:spChg chg="add mod">
          <ac:chgData name="TIRABOSCO ANTONIO [IN1100497]" userId="2c9a5229-270c-4a9e-ae49-4d8fbfdb39fb" providerId="ADAL" clId="{FE14894E-6474-1D45-8E02-D7715ACF7292}" dt="2026-04-10T08:51:36.200" v="3593" actId="164"/>
          <ac:spMkLst>
            <pc:docMk/>
            <pc:sldMk cId="1378827639" sldId="264"/>
            <ac:spMk id="30" creationId="{9331BF34-3BEF-5E0F-4D3D-E6E4B32E65D4}"/>
          </ac:spMkLst>
        </pc:spChg>
        <pc:spChg chg="add mod">
          <ac:chgData name="TIRABOSCO ANTONIO [IN1100497]" userId="2c9a5229-270c-4a9e-ae49-4d8fbfdb39fb" providerId="ADAL" clId="{FE14894E-6474-1D45-8E02-D7715ACF7292}" dt="2026-04-10T07:22:37.069" v="2268" actId="164"/>
          <ac:spMkLst>
            <pc:docMk/>
            <pc:sldMk cId="1378827639" sldId="264"/>
            <ac:spMk id="31" creationId="{F4C78417-F637-96BE-16D0-4754A179E894}"/>
          </ac:spMkLst>
        </pc:spChg>
        <pc:spChg chg="add del">
          <ac:chgData name="TIRABOSCO ANTONIO [IN1100497]" userId="2c9a5229-270c-4a9e-ae49-4d8fbfdb39fb" providerId="ADAL" clId="{FE14894E-6474-1D45-8E02-D7715ACF7292}" dt="2026-04-09T12:41:26.751" v="728" actId="478"/>
          <ac:spMkLst>
            <pc:docMk/>
            <pc:sldMk cId="1378827639" sldId="264"/>
            <ac:spMk id="32" creationId="{7AE57975-B9D2-9021-BC90-69D118B8642C}"/>
          </ac:spMkLst>
        </pc:spChg>
        <pc:spChg chg="add del mod">
          <ac:chgData name="TIRABOSCO ANTONIO [IN1100497]" userId="2c9a5229-270c-4a9e-ae49-4d8fbfdb39fb" providerId="ADAL" clId="{FE14894E-6474-1D45-8E02-D7715ACF7292}" dt="2026-04-10T07:22:37.069" v="2268" actId="164"/>
          <ac:spMkLst>
            <pc:docMk/>
            <pc:sldMk cId="1378827639" sldId="264"/>
            <ac:spMk id="33" creationId="{2528D205-545F-A0F3-27DD-3A05362EE40D}"/>
          </ac:spMkLst>
        </pc:spChg>
        <pc:spChg chg="add mod">
          <ac:chgData name="TIRABOSCO ANTONIO [IN1100497]" userId="2c9a5229-270c-4a9e-ae49-4d8fbfdb39fb" providerId="ADAL" clId="{FE14894E-6474-1D45-8E02-D7715ACF7292}" dt="2026-04-10T07:22:37.069" v="2268" actId="164"/>
          <ac:spMkLst>
            <pc:docMk/>
            <pc:sldMk cId="1378827639" sldId="264"/>
            <ac:spMk id="34" creationId="{490D1E05-37A5-79B9-7EA7-259158622D84}"/>
          </ac:spMkLst>
        </pc:spChg>
        <pc:spChg chg="add mod">
          <ac:chgData name="TIRABOSCO ANTONIO [IN1100497]" userId="2c9a5229-270c-4a9e-ae49-4d8fbfdb39fb" providerId="ADAL" clId="{FE14894E-6474-1D45-8E02-D7715ACF7292}" dt="2026-04-10T07:22:37.069" v="2268" actId="164"/>
          <ac:spMkLst>
            <pc:docMk/>
            <pc:sldMk cId="1378827639" sldId="264"/>
            <ac:spMk id="35" creationId="{735349BD-42CA-D67C-5DC3-7857D4763DB3}"/>
          </ac:spMkLst>
        </pc:spChg>
        <pc:spChg chg="add mod">
          <ac:chgData name="TIRABOSCO ANTONIO [IN1100497]" userId="2c9a5229-270c-4a9e-ae49-4d8fbfdb39fb" providerId="ADAL" clId="{FE14894E-6474-1D45-8E02-D7715ACF7292}" dt="2026-04-09T12:44:04.362" v="801"/>
          <ac:spMkLst>
            <pc:docMk/>
            <pc:sldMk cId="1378827639" sldId="264"/>
            <ac:spMk id="36" creationId="{54A063C1-3AE0-A2D8-F3C6-1F1837FA119B}"/>
          </ac:spMkLst>
        </pc:spChg>
        <pc:spChg chg="add mod">
          <ac:chgData name="TIRABOSCO ANTONIO [IN1100497]" userId="2c9a5229-270c-4a9e-ae49-4d8fbfdb39fb" providerId="ADAL" clId="{FE14894E-6474-1D45-8E02-D7715ACF7292}" dt="2026-04-10T07:22:37.069" v="2268" actId="164"/>
          <ac:spMkLst>
            <pc:docMk/>
            <pc:sldMk cId="1378827639" sldId="264"/>
            <ac:spMk id="37" creationId="{40AE660B-1EE1-2A4C-3465-9CC373472BFA}"/>
          </ac:spMkLst>
        </pc:spChg>
        <pc:spChg chg="add mod">
          <ac:chgData name="TIRABOSCO ANTONIO [IN1100497]" userId="2c9a5229-270c-4a9e-ae49-4d8fbfdb39fb" providerId="ADAL" clId="{FE14894E-6474-1D45-8E02-D7715ACF7292}" dt="2026-04-10T07:22:37.069" v="2268" actId="164"/>
          <ac:spMkLst>
            <pc:docMk/>
            <pc:sldMk cId="1378827639" sldId="264"/>
            <ac:spMk id="38" creationId="{FF3CCB5E-FD77-8BFC-7900-D59299C7FCB8}"/>
          </ac:spMkLst>
        </pc:spChg>
        <pc:spChg chg="add mod">
          <ac:chgData name="TIRABOSCO ANTONIO [IN1100497]" userId="2c9a5229-270c-4a9e-ae49-4d8fbfdb39fb" providerId="ADAL" clId="{FE14894E-6474-1D45-8E02-D7715ACF7292}" dt="2026-04-10T07:22:37.069" v="2268" actId="164"/>
          <ac:spMkLst>
            <pc:docMk/>
            <pc:sldMk cId="1378827639" sldId="264"/>
            <ac:spMk id="39" creationId="{23EF453D-14D5-45A6-1B81-A88ECEAC80EE}"/>
          </ac:spMkLst>
        </pc:spChg>
        <pc:spChg chg="add mod">
          <ac:chgData name="TIRABOSCO ANTONIO [IN1100497]" userId="2c9a5229-270c-4a9e-ae49-4d8fbfdb39fb" providerId="ADAL" clId="{FE14894E-6474-1D45-8E02-D7715ACF7292}" dt="2026-04-10T07:22:37.069" v="2268" actId="164"/>
          <ac:spMkLst>
            <pc:docMk/>
            <pc:sldMk cId="1378827639" sldId="264"/>
            <ac:spMk id="40" creationId="{864FDB27-8C49-DA96-AD73-C6CFD75F34BE}"/>
          </ac:spMkLst>
        </pc:spChg>
        <pc:spChg chg="add del mod">
          <ac:chgData name="TIRABOSCO ANTONIO [IN1100497]" userId="2c9a5229-270c-4a9e-ae49-4d8fbfdb39fb" providerId="ADAL" clId="{FE14894E-6474-1D45-8E02-D7715ACF7292}" dt="2026-04-09T12:48:46.529" v="940"/>
          <ac:spMkLst>
            <pc:docMk/>
            <pc:sldMk cId="1378827639" sldId="264"/>
            <ac:spMk id="41" creationId="{B1CA907B-318E-A89C-8808-FB234C414029}"/>
          </ac:spMkLst>
        </pc:spChg>
        <pc:spChg chg="add mod">
          <ac:chgData name="TIRABOSCO ANTONIO [IN1100497]" userId="2c9a5229-270c-4a9e-ae49-4d8fbfdb39fb" providerId="ADAL" clId="{FE14894E-6474-1D45-8E02-D7715ACF7292}" dt="2026-04-10T08:51:36.200" v="3593" actId="164"/>
          <ac:spMkLst>
            <pc:docMk/>
            <pc:sldMk cId="1378827639" sldId="264"/>
            <ac:spMk id="43" creationId="{B1B693FB-63E0-2ED7-B1AC-DDED0AB911F2}"/>
          </ac:spMkLst>
        </pc:spChg>
        <pc:grpChg chg="add del mod">
          <ac:chgData name="TIRABOSCO ANTONIO [IN1100497]" userId="2c9a5229-270c-4a9e-ae49-4d8fbfdb39fb" providerId="ADAL" clId="{FE14894E-6474-1D45-8E02-D7715ACF7292}" dt="2026-04-10T08:45:44.746" v="3589" actId="478"/>
          <ac:grpSpMkLst>
            <pc:docMk/>
            <pc:sldMk cId="1378827639" sldId="264"/>
            <ac:grpSpMk id="2" creationId="{D0B91F19-5CD8-5BF9-6EB7-05B81DC77417}"/>
          </ac:grpSpMkLst>
        </pc:grpChg>
        <pc:grpChg chg="add mod">
          <ac:chgData name="TIRABOSCO ANTONIO [IN1100497]" userId="2c9a5229-270c-4a9e-ae49-4d8fbfdb39fb" providerId="ADAL" clId="{FE14894E-6474-1D45-8E02-D7715ACF7292}" dt="2026-04-10T08:59:21.208" v="3820" actId="1076"/>
          <ac:grpSpMkLst>
            <pc:docMk/>
            <pc:sldMk cId="1378827639" sldId="264"/>
            <ac:grpSpMk id="4" creationId="{69FE64EF-D7A4-D654-A290-5206C09976A2}"/>
          </ac:grpSpMkLst>
        </pc:grpChg>
        <pc:picChg chg="add del mod">
          <ac:chgData name="TIRABOSCO ANTONIO [IN1100497]" userId="2c9a5229-270c-4a9e-ae49-4d8fbfdb39fb" providerId="ADAL" clId="{FE14894E-6474-1D45-8E02-D7715ACF7292}" dt="2026-04-09T12:40:49.993" v="726" actId="478"/>
          <ac:picMkLst>
            <pc:docMk/>
            <pc:sldMk cId="1378827639" sldId="264"/>
            <ac:picMk id="15" creationId="{ECE3F3B7-BF1C-6DF4-18D2-315DEAB561D9}"/>
          </ac:picMkLst>
        </pc:picChg>
        <pc:picChg chg="add del mod">
          <ac:chgData name="TIRABOSCO ANTONIO [IN1100497]" userId="2c9a5229-270c-4a9e-ae49-4d8fbfdb39fb" providerId="ADAL" clId="{FE14894E-6474-1D45-8E02-D7715ACF7292}" dt="2026-04-09T12:43:03.949" v="753" actId="478"/>
          <ac:picMkLst>
            <pc:docMk/>
            <pc:sldMk cId="1378827639" sldId="264"/>
            <ac:picMk id="18" creationId="{766100F5-C171-6360-E628-3C2F60380A4B}"/>
          </ac:picMkLst>
        </pc:picChg>
        <pc:picChg chg="add del mod">
          <ac:chgData name="TIRABOSCO ANTONIO [IN1100497]" userId="2c9a5229-270c-4a9e-ae49-4d8fbfdb39fb" providerId="ADAL" clId="{FE14894E-6474-1D45-8E02-D7715ACF7292}" dt="2026-04-09T12:43:36.583" v="794" actId="478"/>
          <ac:picMkLst>
            <pc:docMk/>
            <pc:sldMk cId="1378827639" sldId="264"/>
            <ac:picMk id="21" creationId="{2FB949FF-8CD2-4736-17AA-589DE047BB70}"/>
          </ac:picMkLst>
        </pc:picChg>
        <pc:picChg chg="add del mod">
          <ac:chgData name="TIRABOSCO ANTONIO [IN1100497]" userId="2c9a5229-270c-4a9e-ae49-4d8fbfdb39fb" providerId="ADAL" clId="{FE14894E-6474-1D45-8E02-D7715ACF7292}" dt="2026-04-09T12:43:38.181" v="795" actId="478"/>
          <ac:picMkLst>
            <pc:docMk/>
            <pc:sldMk cId="1378827639" sldId="264"/>
            <ac:picMk id="24" creationId="{2CCE8F14-DD35-4F56-DA3A-B216D3BB2372}"/>
          </ac:picMkLst>
        </pc:picChg>
      </pc:sldChg>
      <pc:sldChg chg="new del">
        <pc:chgData name="TIRABOSCO ANTONIO [IN1100497]" userId="2c9a5229-270c-4a9e-ae49-4d8fbfdb39fb" providerId="ADAL" clId="{FE14894E-6474-1D45-8E02-D7715ACF7292}" dt="2026-04-09T12:39:09.761" v="712" actId="2696"/>
        <pc:sldMkLst>
          <pc:docMk/>
          <pc:sldMk cId="1319472816" sldId="265"/>
        </pc:sldMkLst>
      </pc:sldChg>
      <pc:sldChg chg="addSp delSp modSp new mod">
        <pc:chgData name="TIRABOSCO ANTONIO [IN1100497]" userId="2c9a5229-270c-4a9e-ae49-4d8fbfdb39fb" providerId="ADAL" clId="{FE14894E-6474-1D45-8E02-D7715ACF7292}" dt="2026-04-10T06:31:31.333" v="2147" actId="14100"/>
        <pc:sldMkLst>
          <pc:docMk/>
          <pc:sldMk cId="54982367" sldId="267"/>
        </pc:sldMkLst>
        <pc:spChg chg="del">
          <ac:chgData name="TIRABOSCO ANTONIO [IN1100497]" userId="2c9a5229-270c-4a9e-ae49-4d8fbfdb39fb" providerId="ADAL" clId="{FE14894E-6474-1D45-8E02-D7715ACF7292}" dt="2026-04-09T12:53:25.853" v="1019" actId="478"/>
          <ac:spMkLst>
            <pc:docMk/>
            <pc:sldMk cId="54982367" sldId="267"/>
            <ac:spMk id="2" creationId="{D94F51C0-299B-063E-29A0-A8C1A876D7AB}"/>
          </ac:spMkLst>
        </pc:spChg>
        <pc:spChg chg="del">
          <ac:chgData name="TIRABOSCO ANTONIO [IN1100497]" userId="2c9a5229-270c-4a9e-ae49-4d8fbfdb39fb" providerId="ADAL" clId="{FE14894E-6474-1D45-8E02-D7715ACF7292}" dt="2026-04-09T12:53:25.853" v="1019" actId="478"/>
          <ac:spMkLst>
            <pc:docMk/>
            <pc:sldMk cId="54982367" sldId="267"/>
            <ac:spMk id="3" creationId="{EB84E98E-F725-94C3-6F24-466BFE749375}"/>
          </ac:spMkLst>
        </pc:spChg>
        <pc:spChg chg="add del mod">
          <ac:chgData name="TIRABOSCO ANTONIO [IN1100497]" userId="2c9a5229-270c-4a9e-ae49-4d8fbfdb39fb" providerId="ADAL" clId="{FE14894E-6474-1D45-8E02-D7715ACF7292}" dt="2026-04-09T12:54:48.831" v="1022" actId="478"/>
          <ac:spMkLst>
            <pc:docMk/>
            <pc:sldMk cId="54982367" sldId="267"/>
            <ac:spMk id="4" creationId="{A12342FE-ED33-7EFD-000E-6C54910E622B}"/>
          </ac:spMkLst>
        </pc:spChg>
        <pc:spChg chg="add mod">
          <ac:chgData name="TIRABOSCO ANTONIO [IN1100497]" userId="2c9a5229-270c-4a9e-ae49-4d8fbfdb39fb" providerId="ADAL" clId="{FE14894E-6474-1D45-8E02-D7715ACF7292}" dt="2026-04-09T12:56:40.471" v="1074" actId="207"/>
          <ac:spMkLst>
            <pc:docMk/>
            <pc:sldMk cId="54982367" sldId="267"/>
            <ac:spMk id="5" creationId="{3E1298D9-F223-D52A-4835-EB6A0C8371F8}"/>
          </ac:spMkLst>
        </pc:spChg>
        <pc:spChg chg="add mod">
          <ac:chgData name="TIRABOSCO ANTONIO [IN1100497]" userId="2c9a5229-270c-4a9e-ae49-4d8fbfdb39fb" providerId="ADAL" clId="{FE14894E-6474-1D45-8E02-D7715ACF7292}" dt="2026-04-10T06:31:16.069" v="2145" actId="20577"/>
          <ac:spMkLst>
            <pc:docMk/>
            <pc:sldMk cId="54982367" sldId="267"/>
            <ac:spMk id="6" creationId="{F066009D-002B-A602-B22A-730D95548CCB}"/>
          </ac:spMkLst>
        </pc:spChg>
        <pc:spChg chg="add del mod">
          <ac:chgData name="TIRABOSCO ANTONIO [IN1100497]" userId="2c9a5229-270c-4a9e-ae49-4d8fbfdb39fb" providerId="ADAL" clId="{FE14894E-6474-1D45-8E02-D7715ACF7292}" dt="2026-04-09T12:56:59.847" v="1079" actId="478"/>
          <ac:spMkLst>
            <pc:docMk/>
            <pc:sldMk cId="54982367" sldId="267"/>
            <ac:spMk id="7" creationId="{C62C2F9A-561B-3DCE-9F5A-2EA832603E2B}"/>
          </ac:spMkLst>
        </pc:spChg>
        <pc:spChg chg="add del mod">
          <ac:chgData name="TIRABOSCO ANTONIO [IN1100497]" userId="2c9a5229-270c-4a9e-ae49-4d8fbfdb39fb" providerId="ADAL" clId="{FE14894E-6474-1D45-8E02-D7715ACF7292}" dt="2026-04-09T12:57:15.596" v="1096" actId="478"/>
          <ac:spMkLst>
            <pc:docMk/>
            <pc:sldMk cId="54982367" sldId="267"/>
            <ac:spMk id="8" creationId="{B2A2971F-33A8-90D3-D547-ADDE3B3132FF}"/>
          </ac:spMkLst>
        </pc:spChg>
        <pc:spChg chg="add del mod">
          <ac:chgData name="TIRABOSCO ANTONIO [IN1100497]" userId="2c9a5229-270c-4a9e-ae49-4d8fbfdb39fb" providerId="ADAL" clId="{FE14894E-6474-1D45-8E02-D7715ACF7292}" dt="2026-04-09T12:57:43.332" v="1106" actId="478"/>
          <ac:spMkLst>
            <pc:docMk/>
            <pc:sldMk cId="54982367" sldId="267"/>
            <ac:spMk id="9" creationId="{18669467-05AB-715D-4049-F56F8A840343}"/>
          </ac:spMkLst>
        </pc:spChg>
        <pc:spChg chg="add del mod">
          <ac:chgData name="TIRABOSCO ANTONIO [IN1100497]" userId="2c9a5229-270c-4a9e-ae49-4d8fbfdb39fb" providerId="ADAL" clId="{FE14894E-6474-1D45-8E02-D7715ACF7292}" dt="2026-04-09T12:57:48.707" v="1108" actId="478"/>
          <ac:spMkLst>
            <pc:docMk/>
            <pc:sldMk cId="54982367" sldId="267"/>
            <ac:spMk id="10" creationId="{8A47DE36-D682-93A5-1044-665727A6649A}"/>
          </ac:spMkLst>
        </pc:spChg>
        <pc:spChg chg="add del mod">
          <ac:chgData name="TIRABOSCO ANTONIO [IN1100497]" userId="2c9a5229-270c-4a9e-ae49-4d8fbfdb39fb" providerId="ADAL" clId="{FE14894E-6474-1D45-8E02-D7715ACF7292}" dt="2026-04-09T12:57:57.598" v="1118" actId="478"/>
          <ac:spMkLst>
            <pc:docMk/>
            <pc:sldMk cId="54982367" sldId="267"/>
            <ac:spMk id="11" creationId="{EEB5C029-1A6B-4D07-6279-A243FCF46F62}"/>
          </ac:spMkLst>
        </pc:spChg>
        <pc:spChg chg="add del mod">
          <ac:chgData name="TIRABOSCO ANTONIO [IN1100497]" userId="2c9a5229-270c-4a9e-ae49-4d8fbfdb39fb" providerId="ADAL" clId="{FE14894E-6474-1D45-8E02-D7715ACF7292}" dt="2026-04-09T12:57:44.564" v="1107" actId="478"/>
          <ac:spMkLst>
            <pc:docMk/>
            <pc:sldMk cId="54982367" sldId="267"/>
            <ac:spMk id="12" creationId="{AE5B7192-E3B8-5FD6-FF56-B9E53BC11C97}"/>
          </ac:spMkLst>
        </pc:spChg>
        <pc:spChg chg="add del mod">
          <ac:chgData name="TIRABOSCO ANTONIO [IN1100497]" userId="2c9a5229-270c-4a9e-ae49-4d8fbfdb39fb" providerId="ADAL" clId="{FE14894E-6474-1D45-8E02-D7715ACF7292}" dt="2026-04-09T13:00:13.364" v="1141" actId="478"/>
          <ac:spMkLst>
            <pc:docMk/>
            <pc:sldMk cId="54982367" sldId="267"/>
            <ac:spMk id="13" creationId="{5AAACD54-7EF8-05F7-6F4E-DC08A9A0084A}"/>
          </ac:spMkLst>
        </pc:spChg>
        <pc:spChg chg="add del mod">
          <ac:chgData name="TIRABOSCO ANTONIO [IN1100497]" userId="2c9a5229-270c-4a9e-ae49-4d8fbfdb39fb" providerId="ADAL" clId="{FE14894E-6474-1D45-8E02-D7715ACF7292}" dt="2026-04-09T13:00:15.914" v="1142" actId="478"/>
          <ac:spMkLst>
            <pc:docMk/>
            <pc:sldMk cId="54982367" sldId="267"/>
            <ac:spMk id="14" creationId="{D1FE6415-0960-95C2-2D46-FB59FE5146F1}"/>
          </ac:spMkLst>
        </pc:spChg>
        <pc:spChg chg="add mod">
          <ac:chgData name="TIRABOSCO ANTONIO [IN1100497]" userId="2c9a5229-270c-4a9e-ae49-4d8fbfdb39fb" providerId="ADAL" clId="{FE14894E-6474-1D45-8E02-D7715ACF7292}" dt="2026-04-09T13:02:42.301" v="1170" actId="14100"/>
          <ac:spMkLst>
            <pc:docMk/>
            <pc:sldMk cId="54982367" sldId="267"/>
            <ac:spMk id="15" creationId="{8814E1F3-57B6-2CA7-C46C-4BCF17B5B599}"/>
          </ac:spMkLst>
        </pc:spChg>
        <pc:spChg chg="add mod">
          <ac:chgData name="TIRABOSCO ANTONIO [IN1100497]" userId="2c9a5229-270c-4a9e-ae49-4d8fbfdb39fb" providerId="ADAL" clId="{FE14894E-6474-1D45-8E02-D7715ACF7292}" dt="2026-04-09T13:03:45.436" v="1173" actId="403"/>
          <ac:spMkLst>
            <pc:docMk/>
            <pc:sldMk cId="54982367" sldId="267"/>
            <ac:spMk id="16" creationId="{2DD05A16-F6C9-A086-ED23-7F41289E3D77}"/>
          </ac:spMkLst>
        </pc:spChg>
        <pc:spChg chg="add mod">
          <ac:chgData name="TIRABOSCO ANTONIO [IN1100497]" userId="2c9a5229-270c-4a9e-ae49-4d8fbfdb39fb" providerId="ADAL" clId="{FE14894E-6474-1D45-8E02-D7715ACF7292}" dt="2026-04-09T13:03:49.997" v="1175" actId="403"/>
          <ac:spMkLst>
            <pc:docMk/>
            <pc:sldMk cId="54982367" sldId="267"/>
            <ac:spMk id="17" creationId="{9FAEAFB8-EA93-E134-BD41-E12703757C3D}"/>
          </ac:spMkLst>
        </pc:spChg>
        <pc:spChg chg="add mod">
          <ac:chgData name="TIRABOSCO ANTONIO [IN1100497]" userId="2c9a5229-270c-4a9e-ae49-4d8fbfdb39fb" providerId="ADAL" clId="{FE14894E-6474-1D45-8E02-D7715ACF7292}" dt="2026-04-10T06:31:31.333" v="2147" actId="14100"/>
          <ac:spMkLst>
            <pc:docMk/>
            <pc:sldMk cId="54982367" sldId="267"/>
            <ac:spMk id="18" creationId="{37204379-5C7E-0AEF-C7B6-4D498966217E}"/>
          </ac:spMkLst>
        </pc:spChg>
        <pc:spChg chg="add mod">
          <ac:chgData name="TIRABOSCO ANTONIO [IN1100497]" userId="2c9a5229-270c-4a9e-ae49-4d8fbfdb39fb" providerId="ADAL" clId="{FE14894E-6474-1D45-8E02-D7715ACF7292}" dt="2026-04-09T15:31:31.176" v="1927" actId="20577"/>
          <ac:spMkLst>
            <pc:docMk/>
            <pc:sldMk cId="54982367" sldId="267"/>
            <ac:spMk id="19" creationId="{AC5F342B-8D6A-7B5C-5773-A1F59AA4048D}"/>
          </ac:spMkLst>
        </pc:spChg>
        <pc:spChg chg="add mod">
          <ac:chgData name="TIRABOSCO ANTONIO [IN1100497]" userId="2c9a5229-270c-4a9e-ae49-4d8fbfdb39fb" providerId="ADAL" clId="{FE14894E-6474-1D45-8E02-D7715ACF7292}" dt="2026-04-09T13:01:29.268" v="1159" actId="1076"/>
          <ac:spMkLst>
            <pc:docMk/>
            <pc:sldMk cId="54982367" sldId="267"/>
            <ac:spMk id="20" creationId="{3D42F7FC-84A4-452E-36D3-CDBB578A63C1}"/>
          </ac:spMkLst>
        </pc:spChg>
      </pc:sldChg>
      <pc:sldChg chg="addSp delSp modSp new del mod">
        <pc:chgData name="TIRABOSCO ANTONIO [IN1100497]" userId="2c9a5229-270c-4a9e-ae49-4d8fbfdb39fb" providerId="ADAL" clId="{FE14894E-6474-1D45-8E02-D7715ACF7292}" dt="2026-04-09T13:22:22.980" v="1540" actId="2696"/>
        <pc:sldMkLst>
          <pc:docMk/>
          <pc:sldMk cId="1848889503" sldId="268"/>
        </pc:sldMkLst>
        <pc:spChg chg="del">
          <ac:chgData name="TIRABOSCO ANTONIO [IN1100497]" userId="2c9a5229-270c-4a9e-ae49-4d8fbfdb39fb" providerId="ADAL" clId="{FE14894E-6474-1D45-8E02-D7715ACF7292}" dt="2026-04-09T13:07:24.603" v="1197" actId="478"/>
          <ac:spMkLst>
            <pc:docMk/>
            <pc:sldMk cId="1848889503" sldId="268"/>
            <ac:spMk id="2" creationId="{492E1375-5198-1F59-F748-56D4B42E042E}"/>
          </ac:spMkLst>
        </pc:spChg>
        <pc:spChg chg="del">
          <ac:chgData name="TIRABOSCO ANTONIO [IN1100497]" userId="2c9a5229-270c-4a9e-ae49-4d8fbfdb39fb" providerId="ADAL" clId="{FE14894E-6474-1D45-8E02-D7715ACF7292}" dt="2026-04-09T13:07:24.603" v="1197" actId="478"/>
          <ac:spMkLst>
            <pc:docMk/>
            <pc:sldMk cId="1848889503" sldId="268"/>
            <ac:spMk id="3" creationId="{69E85400-4542-68AC-C3A7-CA10E48C033A}"/>
          </ac:spMkLst>
        </pc:spChg>
        <pc:spChg chg="add mod">
          <ac:chgData name="TIRABOSCO ANTONIO [IN1100497]" userId="2c9a5229-270c-4a9e-ae49-4d8fbfdb39fb" providerId="ADAL" clId="{FE14894E-6474-1D45-8E02-D7715ACF7292}" dt="2026-04-09T13:10:34.366" v="1224" actId="164"/>
          <ac:spMkLst>
            <pc:docMk/>
            <pc:sldMk cId="1848889503" sldId="268"/>
            <ac:spMk id="3" creationId="{7390955D-1A86-53A0-A47B-906A4070A9CC}"/>
          </ac:spMkLst>
        </pc:spChg>
        <pc:spChg chg="add mod">
          <ac:chgData name="TIRABOSCO ANTONIO [IN1100497]" userId="2c9a5229-270c-4a9e-ae49-4d8fbfdb39fb" providerId="ADAL" clId="{FE14894E-6474-1D45-8E02-D7715ACF7292}" dt="2026-04-09T13:08:02.570" v="1204" actId="164"/>
          <ac:spMkLst>
            <pc:docMk/>
            <pc:sldMk cId="1848889503" sldId="268"/>
            <ac:spMk id="4" creationId="{EA903694-A5F4-4692-49CB-55B381715E69}"/>
          </ac:spMkLst>
        </pc:spChg>
        <pc:spChg chg="add mod">
          <ac:chgData name="TIRABOSCO ANTONIO [IN1100497]" userId="2c9a5229-270c-4a9e-ae49-4d8fbfdb39fb" providerId="ADAL" clId="{FE14894E-6474-1D45-8E02-D7715ACF7292}" dt="2026-04-09T13:10:29.584" v="1223" actId="164"/>
          <ac:spMkLst>
            <pc:docMk/>
            <pc:sldMk cId="1848889503" sldId="268"/>
            <ac:spMk id="7" creationId="{0B5C1A92-441A-97B1-E4A0-1317730260E1}"/>
          </ac:spMkLst>
        </pc:spChg>
        <pc:grpChg chg="add del mod">
          <ac:chgData name="TIRABOSCO ANTONIO [IN1100497]" userId="2c9a5229-270c-4a9e-ae49-4d8fbfdb39fb" providerId="ADAL" clId="{FE14894E-6474-1D45-8E02-D7715ACF7292}" dt="2026-04-09T13:12:53.557" v="1326" actId="21"/>
          <ac:grpSpMkLst>
            <pc:docMk/>
            <pc:sldMk cId="1848889503" sldId="268"/>
            <ac:grpSpMk id="6" creationId="{83899937-B3CB-0527-9949-732631FC2EFD}"/>
          </ac:grpSpMkLst>
        </pc:grpChg>
        <pc:grpChg chg="add mod">
          <ac:chgData name="TIRABOSCO ANTONIO [IN1100497]" userId="2c9a5229-270c-4a9e-ae49-4d8fbfdb39fb" providerId="ADAL" clId="{FE14894E-6474-1D45-8E02-D7715ACF7292}" dt="2026-04-09T13:10:29.584" v="1223" actId="164"/>
          <ac:grpSpMkLst>
            <pc:docMk/>
            <pc:sldMk cId="1848889503" sldId="268"/>
            <ac:grpSpMk id="10" creationId="{B120E690-466B-B9C9-103D-DECF63C6B966}"/>
          </ac:grpSpMkLst>
        </pc:grpChg>
        <pc:grpChg chg="add mod">
          <ac:chgData name="TIRABOSCO ANTONIO [IN1100497]" userId="2c9a5229-270c-4a9e-ae49-4d8fbfdb39fb" providerId="ADAL" clId="{FE14894E-6474-1D45-8E02-D7715ACF7292}" dt="2026-04-09T13:10:34.366" v="1224" actId="164"/>
          <ac:grpSpMkLst>
            <pc:docMk/>
            <pc:sldMk cId="1848889503" sldId="268"/>
            <ac:grpSpMk id="11" creationId="{9FBD6AC4-21C1-455A-01F2-1FC2E0A6128A}"/>
          </ac:grpSpMkLst>
        </pc:grpChg>
        <pc:picChg chg="add mod">
          <ac:chgData name="TIRABOSCO ANTONIO [IN1100497]" userId="2c9a5229-270c-4a9e-ae49-4d8fbfdb39fb" providerId="ADAL" clId="{FE14894E-6474-1D45-8E02-D7715ACF7292}" dt="2026-04-09T13:09:15.003" v="1209"/>
          <ac:picMkLst>
            <pc:docMk/>
            <pc:sldMk cId="1848889503" sldId="268"/>
            <ac:picMk id="2" creationId="{F917E1C6-E673-C21E-1E2F-C575FF9C91D4}"/>
          </ac:picMkLst>
        </pc:picChg>
        <pc:picChg chg="add mod">
          <ac:chgData name="TIRABOSCO ANTONIO [IN1100497]" userId="2c9a5229-270c-4a9e-ae49-4d8fbfdb39fb" providerId="ADAL" clId="{FE14894E-6474-1D45-8E02-D7715ACF7292}" dt="2026-04-09T13:08:02.570" v="1204" actId="164"/>
          <ac:picMkLst>
            <pc:docMk/>
            <pc:sldMk cId="1848889503" sldId="268"/>
            <ac:picMk id="5" creationId="{7DFA034F-694A-1553-B3C5-703E33D329B7}"/>
          </ac:picMkLst>
        </pc:picChg>
        <pc:picChg chg="add mod">
          <ac:chgData name="TIRABOSCO ANTONIO [IN1100497]" userId="2c9a5229-270c-4a9e-ae49-4d8fbfdb39fb" providerId="ADAL" clId="{FE14894E-6474-1D45-8E02-D7715ACF7292}" dt="2026-04-09T13:10:29.584" v="1223" actId="164"/>
          <ac:picMkLst>
            <pc:docMk/>
            <pc:sldMk cId="1848889503" sldId="268"/>
            <ac:picMk id="8" creationId="{5C0C3CFA-C4BB-4C4E-C0A1-DE085BE2D928}"/>
          </ac:picMkLst>
        </pc:picChg>
        <pc:picChg chg="add mod">
          <ac:chgData name="TIRABOSCO ANTONIO [IN1100497]" userId="2c9a5229-270c-4a9e-ae49-4d8fbfdb39fb" providerId="ADAL" clId="{FE14894E-6474-1D45-8E02-D7715ACF7292}" dt="2026-04-09T13:10:34.366" v="1224" actId="164"/>
          <ac:picMkLst>
            <pc:docMk/>
            <pc:sldMk cId="1848889503" sldId="268"/>
            <ac:picMk id="9" creationId="{7474C853-A3D3-ED2E-8E16-BFEC7818424E}"/>
          </ac:picMkLst>
        </pc:picChg>
      </pc:sldChg>
      <pc:sldChg chg="addSp modSp mod">
        <pc:chgData name="TIRABOSCO ANTONIO [IN1100497]" userId="2c9a5229-270c-4a9e-ae49-4d8fbfdb39fb" providerId="ADAL" clId="{FE14894E-6474-1D45-8E02-D7715ACF7292}" dt="2026-04-09T14:04:55.454" v="1738" actId="20577"/>
        <pc:sldMkLst>
          <pc:docMk/>
          <pc:sldMk cId="2768671206" sldId="268"/>
        </pc:sldMkLst>
        <pc:spChg chg="add mod">
          <ac:chgData name="TIRABOSCO ANTONIO [IN1100497]" userId="2c9a5229-270c-4a9e-ae49-4d8fbfdb39fb" providerId="ADAL" clId="{FE14894E-6474-1D45-8E02-D7715ACF7292}" dt="2026-04-09T14:04:55.454" v="1738" actId="20577"/>
          <ac:spMkLst>
            <pc:docMk/>
            <pc:sldMk cId="2768671206" sldId="268"/>
            <ac:spMk id="3" creationId="{249BCAE2-CA8E-F89F-E5E4-40D84F09EC1D}"/>
          </ac:spMkLst>
        </pc:spChg>
      </pc:sldChg>
      <pc:sldChg chg="modSp mod">
        <pc:chgData name="TIRABOSCO ANTONIO [IN1100497]" userId="2c9a5229-270c-4a9e-ae49-4d8fbfdb39fb" providerId="ADAL" clId="{FE14894E-6474-1D45-8E02-D7715ACF7292}" dt="2026-04-10T08:17:36.217" v="2352" actId="14100"/>
        <pc:sldMkLst>
          <pc:docMk/>
          <pc:sldMk cId="32232107" sldId="269"/>
        </pc:sldMkLst>
        <pc:spChg chg="mod">
          <ac:chgData name="TIRABOSCO ANTONIO [IN1100497]" userId="2c9a5229-270c-4a9e-ae49-4d8fbfdb39fb" providerId="ADAL" clId="{FE14894E-6474-1D45-8E02-D7715ACF7292}" dt="2026-04-10T08:17:36.217" v="2352" actId="14100"/>
          <ac:spMkLst>
            <pc:docMk/>
            <pc:sldMk cId="32232107" sldId="269"/>
            <ac:spMk id="2" creationId="{144336E4-B37A-672B-2C8C-7368820E5FD2}"/>
          </ac:spMkLst>
        </pc:spChg>
        <pc:graphicFrameChg chg="mod modGraphic">
          <ac:chgData name="TIRABOSCO ANTONIO [IN1100497]" userId="2c9a5229-270c-4a9e-ae49-4d8fbfdb39fb" providerId="ADAL" clId="{FE14894E-6474-1D45-8E02-D7715ACF7292}" dt="2026-04-10T07:42:23.956" v="2296" actId="20577"/>
          <ac:graphicFrameMkLst>
            <pc:docMk/>
            <pc:sldMk cId="32232107" sldId="269"/>
            <ac:graphicFrameMk id="9" creationId="{E7FD8A3C-C476-4D00-8FF1-C3E205629444}"/>
          </ac:graphicFrameMkLst>
        </pc:graphicFrameChg>
      </pc:sldChg>
      <pc:sldChg chg="delSp new del mod">
        <pc:chgData name="TIRABOSCO ANTONIO [IN1100497]" userId="2c9a5229-270c-4a9e-ae49-4d8fbfdb39fb" providerId="ADAL" clId="{FE14894E-6474-1D45-8E02-D7715ACF7292}" dt="2026-04-09T14:45:56.536" v="1765" actId="2696"/>
        <pc:sldMkLst>
          <pc:docMk/>
          <pc:sldMk cId="2153423953" sldId="269"/>
        </pc:sldMkLst>
        <pc:spChg chg="del">
          <ac:chgData name="TIRABOSCO ANTONIO [IN1100497]" userId="2c9a5229-270c-4a9e-ae49-4d8fbfdb39fb" providerId="ADAL" clId="{FE14894E-6474-1D45-8E02-D7715ACF7292}" dt="2026-04-09T14:45:00.544" v="1764" actId="478"/>
          <ac:spMkLst>
            <pc:docMk/>
            <pc:sldMk cId="2153423953" sldId="269"/>
            <ac:spMk id="2" creationId="{FE36A91C-EE39-D22A-E240-E6ED74952527}"/>
          </ac:spMkLst>
        </pc:spChg>
        <pc:spChg chg="del">
          <ac:chgData name="TIRABOSCO ANTONIO [IN1100497]" userId="2c9a5229-270c-4a9e-ae49-4d8fbfdb39fb" providerId="ADAL" clId="{FE14894E-6474-1D45-8E02-D7715ACF7292}" dt="2026-04-09T14:45:00.544" v="1764" actId="478"/>
          <ac:spMkLst>
            <pc:docMk/>
            <pc:sldMk cId="2153423953" sldId="269"/>
            <ac:spMk id="3" creationId="{D19DD60D-CDB3-8305-6749-227942833A00}"/>
          </ac:spMkLst>
        </pc:spChg>
      </pc:sldChg>
      <pc:sldChg chg="addSp delSp modSp add mod setBg addAnim delAnim modAnim">
        <pc:chgData name="TIRABOSCO ANTONIO [IN1100497]" userId="2c9a5229-270c-4a9e-ae49-4d8fbfdb39fb" providerId="ADAL" clId="{FE14894E-6474-1D45-8E02-D7715ACF7292}" dt="2026-04-10T07:02:51.484" v="2232"/>
        <pc:sldMkLst>
          <pc:docMk/>
          <pc:sldMk cId="587856220" sldId="270"/>
        </pc:sldMkLst>
        <pc:spChg chg="add mod">
          <ac:chgData name="TIRABOSCO ANTONIO [IN1100497]" userId="2c9a5229-270c-4a9e-ae49-4d8fbfdb39fb" providerId="ADAL" clId="{FE14894E-6474-1D45-8E02-D7715ACF7292}" dt="2026-04-10T06:59:49.267" v="2222" actId="26606"/>
          <ac:spMkLst>
            <pc:docMk/>
            <pc:sldMk cId="587856220" sldId="270"/>
            <ac:spMk id="2" creationId="{2C0D83CF-7F72-CE9A-0734-3DA9452301AB}"/>
          </ac:spMkLst>
        </pc:spChg>
        <pc:spChg chg="del">
          <ac:chgData name="TIRABOSCO ANTONIO [IN1100497]" userId="2c9a5229-270c-4a9e-ae49-4d8fbfdb39fb" providerId="ADAL" clId="{FE14894E-6474-1D45-8E02-D7715ACF7292}" dt="2026-04-10T06:58:26.304" v="2176" actId="478"/>
          <ac:spMkLst>
            <pc:docMk/>
            <pc:sldMk cId="587856220" sldId="270"/>
            <ac:spMk id="5" creationId="{3E1298D9-F223-D52A-4835-EB6A0C8371F8}"/>
          </ac:spMkLst>
        </pc:spChg>
        <pc:spChg chg="del">
          <ac:chgData name="TIRABOSCO ANTONIO [IN1100497]" userId="2c9a5229-270c-4a9e-ae49-4d8fbfdb39fb" providerId="ADAL" clId="{FE14894E-6474-1D45-8E02-D7715ACF7292}" dt="2026-04-10T06:58:26.304" v="2176" actId="478"/>
          <ac:spMkLst>
            <pc:docMk/>
            <pc:sldMk cId="587856220" sldId="270"/>
            <ac:spMk id="6" creationId="{F066009D-002B-A602-B22A-730D95548CCB}"/>
          </ac:spMkLst>
        </pc:spChg>
        <pc:spChg chg="del">
          <ac:chgData name="TIRABOSCO ANTONIO [IN1100497]" userId="2c9a5229-270c-4a9e-ae49-4d8fbfdb39fb" providerId="ADAL" clId="{FE14894E-6474-1D45-8E02-D7715ACF7292}" dt="2026-04-10T06:58:26.304" v="2176" actId="478"/>
          <ac:spMkLst>
            <pc:docMk/>
            <pc:sldMk cId="587856220" sldId="270"/>
            <ac:spMk id="15" creationId="{8814E1F3-57B6-2CA7-C46C-4BCF17B5B599}"/>
          </ac:spMkLst>
        </pc:spChg>
        <pc:spChg chg="del">
          <ac:chgData name="TIRABOSCO ANTONIO [IN1100497]" userId="2c9a5229-270c-4a9e-ae49-4d8fbfdb39fb" providerId="ADAL" clId="{FE14894E-6474-1D45-8E02-D7715ACF7292}" dt="2026-04-10T06:58:26.304" v="2176" actId="478"/>
          <ac:spMkLst>
            <pc:docMk/>
            <pc:sldMk cId="587856220" sldId="270"/>
            <ac:spMk id="16" creationId="{2DD05A16-F6C9-A086-ED23-7F41289E3D77}"/>
          </ac:spMkLst>
        </pc:spChg>
        <pc:spChg chg="del">
          <ac:chgData name="TIRABOSCO ANTONIO [IN1100497]" userId="2c9a5229-270c-4a9e-ae49-4d8fbfdb39fb" providerId="ADAL" clId="{FE14894E-6474-1D45-8E02-D7715ACF7292}" dt="2026-04-10T06:58:26.304" v="2176" actId="478"/>
          <ac:spMkLst>
            <pc:docMk/>
            <pc:sldMk cId="587856220" sldId="270"/>
            <ac:spMk id="17" creationId="{9FAEAFB8-EA93-E134-BD41-E12703757C3D}"/>
          </ac:spMkLst>
        </pc:spChg>
        <pc:spChg chg="del">
          <ac:chgData name="TIRABOSCO ANTONIO [IN1100497]" userId="2c9a5229-270c-4a9e-ae49-4d8fbfdb39fb" providerId="ADAL" clId="{FE14894E-6474-1D45-8E02-D7715ACF7292}" dt="2026-04-10T06:58:26.304" v="2176" actId="478"/>
          <ac:spMkLst>
            <pc:docMk/>
            <pc:sldMk cId="587856220" sldId="270"/>
            <ac:spMk id="18" creationId="{37204379-5C7E-0AEF-C7B6-4D498966217E}"/>
          </ac:spMkLst>
        </pc:spChg>
        <pc:spChg chg="del">
          <ac:chgData name="TIRABOSCO ANTONIO [IN1100497]" userId="2c9a5229-270c-4a9e-ae49-4d8fbfdb39fb" providerId="ADAL" clId="{FE14894E-6474-1D45-8E02-D7715ACF7292}" dt="2026-04-10T06:58:26.304" v="2176" actId="478"/>
          <ac:spMkLst>
            <pc:docMk/>
            <pc:sldMk cId="587856220" sldId="270"/>
            <ac:spMk id="19" creationId="{AC5F342B-8D6A-7B5C-5773-A1F59AA4048D}"/>
          </ac:spMkLst>
        </pc:spChg>
        <pc:spChg chg="del">
          <ac:chgData name="TIRABOSCO ANTONIO [IN1100497]" userId="2c9a5229-270c-4a9e-ae49-4d8fbfdb39fb" providerId="ADAL" clId="{FE14894E-6474-1D45-8E02-D7715ACF7292}" dt="2026-04-10T06:58:26.304" v="2176" actId="478"/>
          <ac:spMkLst>
            <pc:docMk/>
            <pc:sldMk cId="587856220" sldId="270"/>
            <ac:spMk id="20" creationId="{3D42F7FC-84A4-452E-36D3-CDBB578A63C1}"/>
          </ac:spMkLst>
        </pc:spChg>
        <pc:spChg chg="ord">
          <ac:chgData name="TIRABOSCO ANTONIO [IN1100497]" userId="2c9a5229-270c-4a9e-ae49-4d8fbfdb39fb" providerId="ADAL" clId="{FE14894E-6474-1D45-8E02-D7715ACF7292}" dt="2026-04-10T06:59:49.267" v="2222" actId="26606"/>
          <ac:spMkLst>
            <pc:docMk/>
            <pc:sldMk cId="587856220" sldId="270"/>
            <ac:spMk id="21" creationId="{561E5124-3D59-7242-0513-B2F5F690D6C9}"/>
          </ac:spMkLst>
        </pc:spChg>
        <pc:spChg chg="add">
          <ac:chgData name="TIRABOSCO ANTONIO [IN1100497]" userId="2c9a5229-270c-4a9e-ae49-4d8fbfdb39fb" providerId="ADAL" clId="{FE14894E-6474-1D45-8E02-D7715ACF7292}" dt="2026-04-10T06:59:49.267" v="2222" actId="26606"/>
          <ac:spMkLst>
            <pc:docMk/>
            <pc:sldMk cId="587856220" sldId="270"/>
            <ac:spMk id="26" creationId="{FFD48BC7-DC40-47DE-87EE-9F4B6ECB9ABB}"/>
          </ac:spMkLst>
        </pc:spChg>
        <pc:spChg chg="add del">
          <ac:chgData name="TIRABOSCO ANTONIO [IN1100497]" userId="2c9a5229-270c-4a9e-ae49-4d8fbfdb39fb" providerId="ADAL" clId="{FE14894E-6474-1D45-8E02-D7715ACF7292}" dt="2026-04-10T06:59:26.301" v="2215" actId="26606"/>
          <ac:spMkLst>
            <pc:docMk/>
            <pc:sldMk cId="587856220" sldId="270"/>
            <ac:spMk id="28" creationId="{A3363022-C969-41E9-8EB2-E4C94908C1FA}"/>
          </ac:spMkLst>
        </pc:spChg>
        <pc:spChg chg="add del">
          <ac:chgData name="TIRABOSCO ANTONIO [IN1100497]" userId="2c9a5229-270c-4a9e-ae49-4d8fbfdb39fb" providerId="ADAL" clId="{FE14894E-6474-1D45-8E02-D7715ACF7292}" dt="2026-04-10T06:59:26.301" v="2215" actId="26606"/>
          <ac:spMkLst>
            <pc:docMk/>
            <pc:sldMk cId="587856220" sldId="270"/>
            <ac:spMk id="30" creationId="{8D1AD6B3-BE88-4CEB-BA17-790657CC4729}"/>
          </ac:spMkLst>
        </pc:spChg>
        <pc:spChg chg="add del">
          <ac:chgData name="TIRABOSCO ANTONIO [IN1100497]" userId="2c9a5229-270c-4a9e-ae49-4d8fbfdb39fb" providerId="ADAL" clId="{FE14894E-6474-1D45-8E02-D7715ACF7292}" dt="2026-04-10T06:59:33.915" v="2218" actId="26606"/>
          <ac:spMkLst>
            <pc:docMk/>
            <pc:sldMk cId="587856220" sldId="270"/>
            <ac:spMk id="37" creationId="{A3363022-C969-41E9-8EB2-E4C94908C1FA}"/>
          </ac:spMkLst>
        </pc:spChg>
        <pc:spChg chg="add del">
          <ac:chgData name="TIRABOSCO ANTONIO [IN1100497]" userId="2c9a5229-270c-4a9e-ae49-4d8fbfdb39fb" providerId="ADAL" clId="{FE14894E-6474-1D45-8E02-D7715ACF7292}" dt="2026-04-10T06:59:33.915" v="2218" actId="26606"/>
          <ac:spMkLst>
            <pc:docMk/>
            <pc:sldMk cId="587856220" sldId="270"/>
            <ac:spMk id="38" creationId="{8D1AD6B3-BE88-4CEB-BA17-790657CC4729}"/>
          </ac:spMkLst>
        </pc:spChg>
        <pc:spChg chg="add del">
          <ac:chgData name="TIRABOSCO ANTONIO [IN1100497]" userId="2c9a5229-270c-4a9e-ae49-4d8fbfdb39fb" providerId="ADAL" clId="{FE14894E-6474-1D45-8E02-D7715ACF7292}" dt="2026-04-10T06:59:49.261" v="2221" actId="26606"/>
          <ac:spMkLst>
            <pc:docMk/>
            <pc:sldMk cId="587856220" sldId="270"/>
            <ac:spMk id="45" creationId="{A3363022-C969-41E9-8EB2-E4C94908C1FA}"/>
          </ac:spMkLst>
        </pc:spChg>
        <pc:spChg chg="add del">
          <ac:chgData name="TIRABOSCO ANTONIO [IN1100497]" userId="2c9a5229-270c-4a9e-ae49-4d8fbfdb39fb" providerId="ADAL" clId="{FE14894E-6474-1D45-8E02-D7715ACF7292}" dt="2026-04-10T06:59:49.261" v="2221" actId="26606"/>
          <ac:spMkLst>
            <pc:docMk/>
            <pc:sldMk cId="587856220" sldId="270"/>
            <ac:spMk id="46" creationId="{8D1AD6B3-BE88-4CEB-BA17-790657CC4729}"/>
          </ac:spMkLst>
        </pc:spChg>
        <pc:spChg chg="add">
          <ac:chgData name="TIRABOSCO ANTONIO [IN1100497]" userId="2c9a5229-270c-4a9e-ae49-4d8fbfdb39fb" providerId="ADAL" clId="{FE14894E-6474-1D45-8E02-D7715ACF7292}" dt="2026-04-10T06:59:49.267" v="2222" actId="26606"/>
          <ac:spMkLst>
            <pc:docMk/>
            <pc:sldMk cId="587856220" sldId="270"/>
            <ac:spMk id="50" creationId="{E502BBC7-2C76-46F3-BC24-5985BC13DB88}"/>
          </ac:spMkLst>
        </pc:spChg>
        <pc:spChg chg="add">
          <ac:chgData name="TIRABOSCO ANTONIO [IN1100497]" userId="2c9a5229-270c-4a9e-ae49-4d8fbfdb39fb" providerId="ADAL" clId="{FE14894E-6474-1D45-8E02-D7715ACF7292}" dt="2026-04-10T06:59:49.267" v="2222" actId="26606"/>
          <ac:spMkLst>
            <pc:docMk/>
            <pc:sldMk cId="587856220" sldId="270"/>
            <ac:spMk id="51" creationId="{C7F28D52-2A5F-4D23-81AE-7CB8B591C7AF}"/>
          </ac:spMkLst>
        </pc:spChg>
        <pc:spChg chg="add">
          <ac:chgData name="TIRABOSCO ANTONIO [IN1100497]" userId="2c9a5229-270c-4a9e-ae49-4d8fbfdb39fb" providerId="ADAL" clId="{FE14894E-6474-1D45-8E02-D7715ACF7292}" dt="2026-04-10T06:59:49.267" v="2222" actId="26606"/>
          <ac:spMkLst>
            <pc:docMk/>
            <pc:sldMk cId="587856220" sldId="270"/>
            <ac:spMk id="52" creationId="{3629484E-3792-4B3D-89AD-7C8A1ED0E0D4}"/>
          </ac:spMkLst>
        </pc:spChg>
        <pc:grpChg chg="add del">
          <ac:chgData name="TIRABOSCO ANTONIO [IN1100497]" userId="2c9a5229-270c-4a9e-ae49-4d8fbfdb39fb" providerId="ADAL" clId="{FE14894E-6474-1D45-8E02-D7715ACF7292}" dt="2026-04-10T06:59:26.301" v="2215" actId="26606"/>
          <ac:grpSpMkLst>
            <pc:docMk/>
            <pc:sldMk cId="587856220" sldId="270"/>
            <ac:grpSpMk id="32" creationId="{89D1390B-7E13-4B4F-9CB2-391063412E54}"/>
          </ac:grpSpMkLst>
        </pc:grpChg>
        <pc:grpChg chg="add del">
          <ac:chgData name="TIRABOSCO ANTONIO [IN1100497]" userId="2c9a5229-270c-4a9e-ae49-4d8fbfdb39fb" providerId="ADAL" clId="{FE14894E-6474-1D45-8E02-D7715ACF7292}" dt="2026-04-10T06:59:33.915" v="2218" actId="26606"/>
          <ac:grpSpMkLst>
            <pc:docMk/>
            <pc:sldMk cId="587856220" sldId="270"/>
            <ac:grpSpMk id="40" creationId="{89D1390B-7E13-4B4F-9CB2-391063412E54}"/>
          </ac:grpSpMkLst>
        </pc:grpChg>
        <pc:grpChg chg="add del">
          <ac:chgData name="TIRABOSCO ANTONIO [IN1100497]" userId="2c9a5229-270c-4a9e-ae49-4d8fbfdb39fb" providerId="ADAL" clId="{FE14894E-6474-1D45-8E02-D7715ACF7292}" dt="2026-04-10T06:59:49.261" v="2221" actId="26606"/>
          <ac:grpSpMkLst>
            <pc:docMk/>
            <pc:sldMk cId="587856220" sldId="270"/>
            <ac:grpSpMk id="48" creationId="{89D1390B-7E13-4B4F-9CB2-391063412E54}"/>
          </ac:grpSpMkLst>
        </pc:grpChg>
        <pc:picChg chg="add del">
          <ac:chgData name="TIRABOSCO ANTONIO [IN1100497]" userId="2c9a5229-270c-4a9e-ae49-4d8fbfdb39fb" providerId="ADAL" clId="{FE14894E-6474-1D45-8E02-D7715ACF7292}" dt="2026-04-10T06:59:26.301" v="2215" actId="26606"/>
          <ac:picMkLst>
            <pc:docMk/>
            <pc:sldMk cId="587856220" sldId="270"/>
            <ac:picMk id="25" creationId="{6CBC8EC5-93ED-6482-BD1C-D3D078CE802F}"/>
          </ac:picMkLst>
        </pc:picChg>
        <pc:picChg chg="add del">
          <ac:chgData name="TIRABOSCO ANTONIO [IN1100497]" userId="2c9a5229-270c-4a9e-ae49-4d8fbfdb39fb" providerId="ADAL" clId="{FE14894E-6474-1D45-8E02-D7715ACF7292}" dt="2026-04-10T06:59:33.915" v="2218" actId="26606"/>
          <ac:picMkLst>
            <pc:docMk/>
            <pc:sldMk cId="587856220" sldId="270"/>
            <ac:picMk id="39" creationId="{DB8702EF-B717-D25C-F9C0-E4417F708DD5}"/>
          </ac:picMkLst>
        </pc:picChg>
        <pc:picChg chg="add del">
          <ac:chgData name="TIRABOSCO ANTONIO [IN1100497]" userId="2c9a5229-270c-4a9e-ae49-4d8fbfdb39fb" providerId="ADAL" clId="{FE14894E-6474-1D45-8E02-D7715ACF7292}" dt="2026-04-10T06:59:49.261" v="2221" actId="26606"/>
          <ac:picMkLst>
            <pc:docMk/>
            <pc:sldMk cId="587856220" sldId="270"/>
            <ac:picMk id="47" creationId="{6CBC8EC5-93ED-6482-BD1C-D3D078CE802F}"/>
          </ac:picMkLst>
        </pc:picChg>
      </pc:sldChg>
    </pc:docChg>
  </pc:docChgLst>
  <pc:docChgLst>
    <pc:chgData name="NUGNES GIUSEPPE [IN1100494]" userId="6e6fd011-a778-4b1e-8237-e723e9606f43" providerId="ADAL" clId="{E4DBCEC6-6A68-4A5F-B59C-73602B306781}"/>
    <pc:docChg chg="undo redo custSel addSld delSld modSld sldOrd">
      <pc:chgData name="NUGNES GIUSEPPE [IN1100494]" userId="6e6fd011-a778-4b1e-8237-e723e9606f43" providerId="ADAL" clId="{E4DBCEC6-6A68-4A5F-B59C-73602B306781}" dt="2026-04-10T07:28:15.774" v="2610" actId="948"/>
      <pc:docMkLst>
        <pc:docMk/>
      </pc:docMkLst>
      <pc:sldChg chg="addSp delSp modSp mod modMedia setBg addAnim delAnim modAnim setClrOvrMap">
        <pc:chgData name="NUGNES GIUSEPPE [IN1100494]" userId="6e6fd011-a778-4b1e-8237-e723e9606f43" providerId="ADAL" clId="{E4DBCEC6-6A68-4A5F-B59C-73602B306781}" dt="2026-04-09T13:04:49.874" v="2311" actId="114"/>
        <pc:sldMkLst>
          <pc:docMk/>
          <pc:sldMk cId="789372306" sldId="256"/>
        </pc:sldMkLst>
        <pc:spChg chg="mod">
          <ac:chgData name="NUGNES GIUSEPPE [IN1100494]" userId="6e6fd011-a778-4b1e-8237-e723e9606f43" providerId="ADAL" clId="{E4DBCEC6-6A68-4A5F-B59C-73602B306781}" dt="2026-04-09T13:04:38.829" v="2307" actId="113"/>
          <ac:spMkLst>
            <pc:docMk/>
            <pc:sldMk cId="789372306" sldId="256"/>
            <ac:spMk id="2" creationId="{7971DADF-243C-3F99-22CB-82B5DDABA6A3}"/>
          </ac:spMkLst>
        </pc:spChg>
        <pc:spChg chg="mod">
          <ac:chgData name="NUGNES GIUSEPPE [IN1100494]" userId="6e6fd011-a778-4b1e-8237-e723e9606f43" providerId="ADAL" clId="{E4DBCEC6-6A68-4A5F-B59C-73602B306781}" dt="2026-04-09T13:04:49.874" v="2311" actId="114"/>
          <ac:spMkLst>
            <pc:docMk/>
            <pc:sldMk cId="789372306" sldId="256"/>
            <ac:spMk id="3" creationId="{7E6382A5-7238-9429-71FD-B47FEC4767AA}"/>
          </ac:spMkLst>
        </pc:spChg>
        <pc:spChg chg="add del">
          <ac:chgData name="NUGNES GIUSEPPE [IN1100494]" userId="6e6fd011-a778-4b1e-8237-e723e9606f43" providerId="ADAL" clId="{E4DBCEC6-6A68-4A5F-B59C-73602B306781}" dt="2026-04-09T09:12:46.065" v="183" actId="26606"/>
          <ac:spMkLst>
            <pc:docMk/>
            <pc:sldMk cId="789372306" sldId="256"/>
            <ac:spMk id="8" creationId="{1A3C89F8-0D2F-47FF-B903-151248265F47}"/>
          </ac:spMkLst>
        </pc:spChg>
        <pc:spChg chg="add del">
          <ac:chgData name="NUGNES GIUSEPPE [IN1100494]" userId="6e6fd011-a778-4b1e-8237-e723e9606f43" providerId="ADAL" clId="{E4DBCEC6-6A68-4A5F-B59C-73602B306781}" dt="2026-04-09T09:12:52.753" v="189" actId="26606"/>
          <ac:spMkLst>
            <pc:docMk/>
            <pc:sldMk cId="789372306" sldId="256"/>
            <ac:spMk id="9" creationId="{716F42E0-28DF-4093-AFC5-CA01F54C8897}"/>
          </ac:spMkLst>
        </pc:spChg>
        <pc:spChg chg="add del">
          <ac:chgData name="NUGNES GIUSEPPE [IN1100494]" userId="6e6fd011-a778-4b1e-8237-e723e9606f43" providerId="ADAL" clId="{E4DBCEC6-6A68-4A5F-B59C-73602B306781}" dt="2026-04-09T09:12:46.065" v="183" actId="26606"/>
          <ac:spMkLst>
            <pc:docMk/>
            <pc:sldMk cId="789372306" sldId="256"/>
            <ac:spMk id="10" creationId="{C5CB530E-515E-412C-9DF1-5F8FFBD6F383}"/>
          </ac:spMkLst>
        </pc:spChg>
        <pc:spChg chg="add del">
          <ac:chgData name="NUGNES GIUSEPPE [IN1100494]" userId="6e6fd011-a778-4b1e-8237-e723e9606f43" providerId="ADAL" clId="{E4DBCEC6-6A68-4A5F-B59C-73602B306781}" dt="2026-04-09T09:12:52.753" v="189" actId="26606"/>
          <ac:spMkLst>
            <pc:docMk/>
            <pc:sldMk cId="789372306" sldId="256"/>
            <ac:spMk id="11" creationId="{4063B759-00FC-46D1-9898-8E8625268FAF}"/>
          </ac:spMkLst>
        </pc:spChg>
        <pc:spChg chg="add del">
          <ac:chgData name="NUGNES GIUSEPPE [IN1100494]" userId="6e6fd011-a778-4b1e-8237-e723e9606f43" providerId="ADAL" clId="{E4DBCEC6-6A68-4A5F-B59C-73602B306781}" dt="2026-04-09T09:12:46.065" v="183" actId="26606"/>
          <ac:spMkLst>
            <pc:docMk/>
            <pc:sldMk cId="789372306" sldId="256"/>
            <ac:spMk id="12" creationId="{712D4376-A578-4FF1-94FC-245E7A6A489F}"/>
          </ac:spMkLst>
        </pc:spChg>
        <pc:spChg chg="add del">
          <ac:chgData name="NUGNES GIUSEPPE [IN1100494]" userId="6e6fd011-a778-4b1e-8237-e723e9606f43" providerId="ADAL" clId="{E4DBCEC6-6A68-4A5F-B59C-73602B306781}" dt="2026-04-09T09:12:52.753" v="189" actId="26606"/>
          <ac:spMkLst>
            <pc:docMk/>
            <pc:sldMk cId="789372306" sldId="256"/>
            <ac:spMk id="13" creationId="{D5B012D8-7F27-4758-9AC6-C889B154BD73}"/>
          </ac:spMkLst>
        </pc:spChg>
        <pc:spChg chg="add del">
          <ac:chgData name="NUGNES GIUSEPPE [IN1100494]" userId="6e6fd011-a778-4b1e-8237-e723e9606f43" providerId="ADAL" clId="{E4DBCEC6-6A68-4A5F-B59C-73602B306781}" dt="2026-04-09T09:12:46.065" v="183" actId="26606"/>
          <ac:spMkLst>
            <pc:docMk/>
            <pc:sldMk cId="789372306" sldId="256"/>
            <ac:spMk id="14" creationId="{AEA7509D-F04F-40CB-A0B3-EEF16499CC9F}"/>
          </ac:spMkLst>
        </pc:spChg>
        <pc:spChg chg="add del">
          <ac:chgData name="NUGNES GIUSEPPE [IN1100494]" userId="6e6fd011-a778-4b1e-8237-e723e9606f43" providerId="ADAL" clId="{E4DBCEC6-6A68-4A5F-B59C-73602B306781}" dt="2026-04-09T09:12:57.917" v="193" actId="26606"/>
          <ac:spMkLst>
            <pc:docMk/>
            <pc:sldMk cId="789372306" sldId="256"/>
            <ac:spMk id="15" creationId="{9B7AD9F6-8CE7-4299-8FC6-328F4DCD3FF9}"/>
          </ac:spMkLst>
        </pc:spChg>
        <pc:spChg chg="add del">
          <ac:chgData name="NUGNES GIUSEPPE [IN1100494]" userId="6e6fd011-a778-4b1e-8237-e723e9606f43" providerId="ADAL" clId="{E4DBCEC6-6A68-4A5F-B59C-73602B306781}" dt="2026-04-09T09:12:46.065" v="183" actId="26606"/>
          <ac:spMkLst>
            <pc:docMk/>
            <pc:sldMk cId="789372306" sldId="256"/>
            <ac:spMk id="18" creationId="{508BEF50-7B1E-49A4-BC19-5F4F1D755E64}"/>
          </ac:spMkLst>
        </pc:spChg>
        <pc:spChg chg="add del">
          <ac:chgData name="NUGNES GIUSEPPE [IN1100494]" userId="6e6fd011-a778-4b1e-8237-e723e9606f43" providerId="ADAL" clId="{E4DBCEC6-6A68-4A5F-B59C-73602B306781}" dt="2026-04-09T09:12:57.917" v="193" actId="26606"/>
          <ac:spMkLst>
            <pc:docMk/>
            <pc:sldMk cId="789372306" sldId="256"/>
            <ac:spMk id="19" creationId="{F49775AF-8896-43EE-92C6-83497D6DC56F}"/>
          </ac:spMkLst>
        </pc:spChg>
        <pc:spChg chg="add del">
          <ac:chgData name="NUGNES GIUSEPPE [IN1100494]" userId="6e6fd011-a778-4b1e-8237-e723e9606f43" providerId="ADAL" clId="{E4DBCEC6-6A68-4A5F-B59C-73602B306781}" dt="2026-04-09T09:12:46.065" v="183" actId="26606"/>
          <ac:spMkLst>
            <pc:docMk/>
            <pc:sldMk cId="789372306" sldId="256"/>
            <ac:spMk id="20" creationId="{3FBAD350-5664-4811-A208-657FB882D350}"/>
          </ac:spMkLst>
        </pc:spChg>
        <pc:spChg chg="add del">
          <ac:chgData name="NUGNES GIUSEPPE [IN1100494]" userId="6e6fd011-a778-4b1e-8237-e723e9606f43" providerId="ADAL" clId="{E4DBCEC6-6A68-4A5F-B59C-73602B306781}" dt="2026-04-09T09:13:15.145" v="197" actId="26606"/>
          <ac:spMkLst>
            <pc:docMk/>
            <pc:sldMk cId="789372306" sldId="256"/>
            <ac:spMk id="21" creationId="{71B2258F-86CA-4D4D-8270-BC05FCDEBFB3}"/>
          </ac:spMkLst>
        </pc:spChg>
        <pc:spChg chg="add del">
          <ac:chgData name="NUGNES GIUSEPPE [IN1100494]" userId="6e6fd011-a778-4b1e-8237-e723e9606f43" providerId="ADAL" clId="{E4DBCEC6-6A68-4A5F-B59C-73602B306781}" dt="2026-04-09T09:12:46.065" v="183" actId="26606"/>
          <ac:spMkLst>
            <pc:docMk/>
            <pc:sldMk cId="789372306" sldId="256"/>
            <ac:spMk id="22" creationId="{C39ADB8F-D187-49D7-BDCF-C1B6DC727068}"/>
          </ac:spMkLst>
        </pc:spChg>
        <pc:spChg chg="add del">
          <ac:chgData name="NUGNES GIUSEPPE [IN1100494]" userId="6e6fd011-a778-4b1e-8237-e723e9606f43" providerId="ADAL" clId="{E4DBCEC6-6A68-4A5F-B59C-73602B306781}" dt="2026-04-09T09:12:48.563" v="185" actId="26606"/>
          <ac:spMkLst>
            <pc:docMk/>
            <pc:sldMk cId="789372306" sldId="256"/>
            <ac:spMk id="24" creationId="{65219498-D544-41AC-98FE-8F956EF66A62}"/>
          </ac:spMkLst>
        </pc:spChg>
        <pc:spChg chg="add del">
          <ac:chgData name="NUGNES GIUSEPPE [IN1100494]" userId="6e6fd011-a778-4b1e-8237-e723e9606f43" providerId="ADAL" clId="{E4DBCEC6-6A68-4A5F-B59C-73602B306781}" dt="2026-04-09T09:12:48.563" v="185" actId="26606"/>
          <ac:spMkLst>
            <pc:docMk/>
            <pc:sldMk cId="789372306" sldId="256"/>
            <ac:spMk id="25" creationId="{F500DBFC-17A9-4E0A-AEE2-A49F9AEEF0FD}"/>
          </ac:spMkLst>
        </pc:spChg>
        <pc:spChg chg="add">
          <ac:chgData name="NUGNES GIUSEPPE [IN1100494]" userId="6e6fd011-a778-4b1e-8237-e723e9606f43" providerId="ADAL" clId="{E4DBCEC6-6A68-4A5F-B59C-73602B306781}" dt="2026-04-09T09:13:15.145" v="197" actId="26606"/>
          <ac:spMkLst>
            <pc:docMk/>
            <pc:sldMk cId="789372306" sldId="256"/>
            <ac:spMk id="28" creationId="{E91DC736-0EF8-4F87-9146-EBF1D2EE4D3D}"/>
          </ac:spMkLst>
        </pc:spChg>
        <pc:spChg chg="add">
          <ac:chgData name="NUGNES GIUSEPPE [IN1100494]" userId="6e6fd011-a778-4b1e-8237-e723e9606f43" providerId="ADAL" clId="{E4DBCEC6-6A68-4A5F-B59C-73602B306781}" dt="2026-04-09T09:13:15.145" v="197" actId="26606"/>
          <ac:spMkLst>
            <pc:docMk/>
            <pc:sldMk cId="789372306" sldId="256"/>
            <ac:spMk id="30" creationId="{097CD68E-23E3-4007-8847-CD0944C4F7BE}"/>
          </ac:spMkLst>
        </pc:spChg>
        <pc:spChg chg="add">
          <ac:chgData name="NUGNES GIUSEPPE [IN1100494]" userId="6e6fd011-a778-4b1e-8237-e723e9606f43" providerId="ADAL" clId="{E4DBCEC6-6A68-4A5F-B59C-73602B306781}" dt="2026-04-09T09:13:15.145" v="197" actId="26606"/>
          <ac:spMkLst>
            <pc:docMk/>
            <pc:sldMk cId="789372306" sldId="256"/>
            <ac:spMk id="32" creationId="{AF2F604E-43BE-4DC3-B983-E071523364F8}"/>
          </ac:spMkLst>
        </pc:spChg>
        <pc:spChg chg="add">
          <ac:chgData name="NUGNES GIUSEPPE [IN1100494]" userId="6e6fd011-a778-4b1e-8237-e723e9606f43" providerId="ADAL" clId="{E4DBCEC6-6A68-4A5F-B59C-73602B306781}" dt="2026-04-09T09:13:15.145" v="197" actId="26606"/>
          <ac:spMkLst>
            <pc:docMk/>
            <pc:sldMk cId="789372306" sldId="256"/>
            <ac:spMk id="34" creationId="{08C9B587-E65E-4B52-B37C-ABEBB6E87928}"/>
          </ac:spMkLst>
        </pc:spChg>
        <pc:grpChg chg="add del">
          <ac:chgData name="NUGNES GIUSEPPE [IN1100494]" userId="6e6fd011-a778-4b1e-8237-e723e9606f43" providerId="ADAL" clId="{E4DBCEC6-6A68-4A5F-B59C-73602B306781}" dt="2026-04-09T09:12:48.563" v="185" actId="26606"/>
          <ac:grpSpMkLst>
            <pc:docMk/>
            <pc:sldMk cId="789372306" sldId="256"/>
            <ac:grpSpMk id="26" creationId="{D74613BB-817C-4C4F-8A24-4936F2F064C0}"/>
          </ac:grpSpMkLst>
        </pc:grpChg>
        <pc:picChg chg="add mod">
          <ac:chgData name="NUGNES GIUSEPPE [IN1100494]" userId="6e6fd011-a778-4b1e-8237-e723e9606f43" providerId="ADAL" clId="{E4DBCEC6-6A68-4A5F-B59C-73602B306781}" dt="2026-04-09T09:31:44.862" v="336" actId="1076"/>
          <ac:picMkLst>
            <pc:docMk/>
            <pc:sldMk cId="789372306" sldId="256"/>
            <ac:picMk id="4" creationId="{BAA3F3F3-AB4E-3320-3D2A-EBD6158BB079}"/>
          </ac:picMkLst>
        </pc:picChg>
        <pc:picChg chg="add del mod">
          <ac:chgData name="NUGNES GIUSEPPE [IN1100494]" userId="6e6fd011-a778-4b1e-8237-e723e9606f43" providerId="ADAL" clId="{E4DBCEC6-6A68-4A5F-B59C-73602B306781}" dt="2026-04-09T09:12:52.753" v="189" actId="26606"/>
          <ac:picMkLst>
            <pc:docMk/>
            <pc:sldMk cId="789372306" sldId="256"/>
            <ac:picMk id="5" creationId="{AD1D9492-223B-EB79-9183-B28D550C9523}"/>
          </ac:picMkLst>
        </pc:picChg>
        <pc:picChg chg="add mod">
          <ac:chgData name="NUGNES GIUSEPPE [IN1100494]" userId="6e6fd011-a778-4b1e-8237-e723e9606f43" providerId="ADAL" clId="{E4DBCEC6-6A68-4A5F-B59C-73602B306781}" dt="2026-04-09T09:26:13.503" v="323" actId="1076"/>
          <ac:picMkLst>
            <pc:docMk/>
            <pc:sldMk cId="789372306" sldId="256"/>
            <ac:picMk id="5" creationId="{EB64D790-6B38-106B-2DB6-F0B4B33EC3F6}"/>
          </ac:picMkLst>
        </pc:picChg>
        <pc:picChg chg="add del">
          <ac:chgData name="NUGNES GIUSEPPE [IN1100494]" userId="6e6fd011-a778-4b1e-8237-e723e9606f43" providerId="ADAL" clId="{E4DBCEC6-6A68-4A5F-B59C-73602B306781}" dt="2026-04-09T09:12:48.563" v="185" actId="26606"/>
          <ac:picMkLst>
            <pc:docMk/>
            <pc:sldMk cId="789372306" sldId="256"/>
            <ac:picMk id="7" creationId="{47A17BF7-BC7D-6768-845B-16BB3576DB80}"/>
          </ac:picMkLst>
        </pc:picChg>
        <pc:picChg chg="add del">
          <ac:chgData name="NUGNES GIUSEPPE [IN1100494]" userId="6e6fd011-a778-4b1e-8237-e723e9606f43" providerId="ADAL" clId="{E4DBCEC6-6A68-4A5F-B59C-73602B306781}" dt="2026-04-09T09:12:57.917" v="193" actId="26606"/>
          <ac:picMkLst>
            <pc:docMk/>
            <pc:sldMk cId="789372306" sldId="256"/>
            <ac:picMk id="17" creationId="{DD2141DC-67B6-85CD-D262-38866726DB81}"/>
          </ac:picMkLst>
        </pc:picChg>
        <pc:picChg chg="add mod">
          <ac:chgData name="NUGNES GIUSEPPE [IN1100494]" userId="6e6fd011-a778-4b1e-8237-e723e9606f43" providerId="ADAL" clId="{E4DBCEC6-6A68-4A5F-B59C-73602B306781}" dt="2026-04-09T09:13:15.145" v="197" actId="26606"/>
          <ac:picMkLst>
            <pc:docMk/>
            <pc:sldMk cId="789372306" sldId="256"/>
            <ac:picMk id="23" creationId="{520D0085-DFE6-CC46-362F-2A60A4D1B5A2}"/>
          </ac:picMkLst>
        </pc:picChg>
        <pc:cxnChg chg="add del">
          <ac:chgData name="NUGNES GIUSEPPE [IN1100494]" userId="6e6fd011-a778-4b1e-8237-e723e9606f43" providerId="ADAL" clId="{E4DBCEC6-6A68-4A5F-B59C-73602B306781}" dt="2026-04-09T09:12:46.065" v="183" actId="26606"/>
          <ac:cxnSpMkLst>
            <pc:docMk/>
            <pc:sldMk cId="789372306" sldId="256"/>
            <ac:cxnSpMk id="16" creationId="{56020367-4FD5-4596-8E10-C5F095CD8DBF}"/>
          </ac:cxnSpMkLst>
        </pc:cxnChg>
      </pc:sldChg>
      <pc:sldChg chg="addSp delSp modSp mod setBg">
        <pc:chgData name="NUGNES GIUSEPPE [IN1100494]" userId="6e6fd011-a778-4b1e-8237-e723e9606f43" providerId="ADAL" clId="{E4DBCEC6-6A68-4A5F-B59C-73602B306781}" dt="2026-04-09T13:01:59.857" v="2268" actId="1036"/>
        <pc:sldMkLst>
          <pc:docMk/>
          <pc:sldMk cId="1398693401" sldId="257"/>
        </pc:sldMkLst>
        <pc:spChg chg="mod">
          <ac:chgData name="NUGNES GIUSEPPE [IN1100494]" userId="6e6fd011-a778-4b1e-8237-e723e9606f43" providerId="ADAL" clId="{E4DBCEC6-6A68-4A5F-B59C-73602B306781}" dt="2026-04-09T12:47:19.964" v="1460" actId="26606"/>
          <ac:spMkLst>
            <pc:docMk/>
            <pc:sldMk cId="1398693401" sldId="257"/>
            <ac:spMk id="2" creationId="{888AF4C1-B5B0-2147-987B-2232DFE6F272}"/>
          </ac:spMkLst>
        </pc:spChg>
        <pc:spChg chg="mod">
          <ac:chgData name="NUGNES GIUSEPPE [IN1100494]" userId="6e6fd011-a778-4b1e-8237-e723e9606f43" providerId="ADAL" clId="{E4DBCEC6-6A68-4A5F-B59C-73602B306781}" dt="2026-04-09T12:52:48.768" v="2077" actId="14100"/>
          <ac:spMkLst>
            <pc:docMk/>
            <pc:sldMk cId="1398693401" sldId="257"/>
            <ac:spMk id="4" creationId="{E83EBF66-DCE5-7CD5-CA2B-257D9470D85C}"/>
          </ac:spMkLst>
        </pc:spChg>
        <pc:spChg chg="mod">
          <ac:chgData name="NUGNES GIUSEPPE [IN1100494]" userId="6e6fd011-a778-4b1e-8237-e723e9606f43" providerId="ADAL" clId="{E4DBCEC6-6A68-4A5F-B59C-73602B306781}" dt="2026-04-09T13:01:43.612" v="2261" actId="1035"/>
          <ac:spMkLst>
            <pc:docMk/>
            <pc:sldMk cId="1398693401" sldId="257"/>
            <ac:spMk id="10" creationId="{E4B5DDB1-62DB-FFCA-35C4-91D064D20A1F}"/>
          </ac:spMkLst>
        </pc:spChg>
        <pc:spChg chg="mod">
          <ac:chgData name="NUGNES GIUSEPPE [IN1100494]" userId="6e6fd011-a778-4b1e-8237-e723e9606f43" providerId="ADAL" clId="{E4DBCEC6-6A68-4A5F-B59C-73602B306781}" dt="2026-04-09T13:01:43.612" v="2261" actId="1035"/>
          <ac:spMkLst>
            <pc:docMk/>
            <pc:sldMk cId="1398693401" sldId="257"/>
            <ac:spMk id="11" creationId="{DE359DB4-FAF4-5F79-3DC8-354AF2FBF7B3}"/>
          </ac:spMkLst>
        </pc:spChg>
        <pc:spChg chg="mod">
          <ac:chgData name="NUGNES GIUSEPPE [IN1100494]" userId="6e6fd011-a778-4b1e-8237-e723e9606f43" providerId="ADAL" clId="{E4DBCEC6-6A68-4A5F-B59C-73602B306781}" dt="2026-04-09T13:01:43.612" v="2261" actId="1035"/>
          <ac:spMkLst>
            <pc:docMk/>
            <pc:sldMk cId="1398693401" sldId="257"/>
            <ac:spMk id="12" creationId="{FB4E51CC-D1D4-C008-DFEA-A62D76F33386}"/>
          </ac:spMkLst>
        </pc:spChg>
        <pc:spChg chg="mod">
          <ac:chgData name="NUGNES GIUSEPPE [IN1100494]" userId="6e6fd011-a778-4b1e-8237-e723e9606f43" providerId="ADAL" clId="{E4DBCEC6-6A68-4A5F-B59C-73602B306781}" dt="2026-04-09T13:01:43.612" v="2261" actId="1035"/>
          <ac:spMkLst>
            <pc:docMk/>
            <pc:sldMk cId="1398693401" sldId="257"/>
            <ac:spMk id="13" creationId="{E978A6CD-5C17-0AFF-1D58-706D225BFA94}"/>
          </ac:spMkLst>
        </pc:spChg>
        <pc:spChg chg="mod">
          <ac:chgData name="NUGNES GIUSEPPE [IN1100494]" userId="6e6fd011-a778-4b1e-8237-e723e9606f43" providerId="ADAL" clId="{E4DBCEC6-6A68-4A5F-B59C-73602B306781}" dt="2026-04-09T12:08:21.737" v="608" actId="115"/>
          <ac:spMkLst>
            <pc:docMk/>
            <pc:sldMk cId="1398693401" sldId="257"/>
            <ac:spMk id="14" creationId="{7DB32A90-5DE9-C36E-4A63-B8927FE924A9}"/>
          </ac:spMkLst>
        </pc:spChg>
        <pc:spChg chg="mod">
          <ac:chgData name="NUGNES GIUSEPPE [IN1100494]" userId="6e6fd011-a778-4b1e-8237-e723e9606f43" providerId="ADAL" clId="{E4DBCEC6-6A68-4A5F-B59C-73602B306781}" dt="2026-04-09T09:31:52.620" v="340" actId="1036"/>
          <ac:spMkLst>
            <pc:docMk/>
            <pc:sldMk cId="1398693401" sldId="257"/>
            <ac:spMk id="15" creationId="{ADAF5F06-00DE-0F8C-3A37-629FC8ACB18A}"/>
          </ac:spMkLst>
        </pc:spChg>
        <pc:spChg chg="mod">
          <ac:chgData name="NUGNES GIUSEPPE [IN1100494]" userId="6e6fd011-a778-4b1e-8237-e723e9606f43" providerId="ADAL" clId="{E4DBCEC6-6A68-4A5F-B59C-73602B306781}" dt="2026-04-09T09:32:53.890" v="361" actId="114"/>
          <ac:spMkLst>
            <pc:docMk/>
            <pc:sldMk cId="1398693401" sldId="257"/>
            <ac:spMk id="16" creationId="{B30DF8D6-ACFD-E9E7-580F-963BAFECC27D}"/>
          </ac:spMkLst>
        </pc:spChg>
        <pc:spChg chg="mod">
          <ac:chgData name="NUGNES GIUSEPPE [IN1100494]" userId="6e6fd011-a778-4b1e-8237-e723e9606f43" providerId="ADAL" clId="{E4DBCEC6-6A68-4A5F-B59C-73602B306781}" dt="2026-04-09T09:32:01.575" v="344" actId="1036"/>
          <ac:spMkLst>
            <pc:docMk/>
            <pc:sldMk cId="1398693401" sldId="257"/>
            <ac:spMk id="17" creationId="{4B2E0077-3345-81A2-43F6-C2E5C5D82365}"/>
          </ac:spMkLst>
        </pc:spChg>
        <pc:spChg chg="mod">
          <ac:chgData name="NUGNES GIUSEPPE [IN1100494]" userId="6e6fd011-a778-4b1e-8237-e723e9606f43" providerId="ADAL" clId="{E4DBCEC6-6A68-4A5F-B59C-73602B306781}" dt="2026-04-09T13:01:43.612" v="2261" actId="1035"/>
          <ac:spMkLst>
            <pc:docMk/>
            <pc:sldMk cId="1398693401" sldId="257"/>
            <ac:spMk id="18" creationId="{ECC89613-5904-92C0-FABA-6E1BB92F5CFC}"/>
          </ac:spMkLst>
        </pc:spChg>
        <pc:spChg chg="mod">
          <ac:chgData name="NUGNES GIUSEPPE [IN1100494]" userId="6e6fd011-a778-4b1e-8237-e723e9606f43" providerId="ADAL" clId="{E4DBCEC6-6A68-4A5F-B59C-73602B306781}" dt="2026-04-09T13:01:43.612" v="2261" actId="1035"/>
          <ac:spMkLst>
            <pc:docMk/>
            <pc:sldMk cId="1398693401" sldId="257"/>
            <ac:spMk id="19" creationId="{39E26068-CD3E-A965-30BE-B4BAFCFCE1A8}"/>
          </ac:spMkLst>
        </pc:spChg>
        <pc:spChg chg="mod">
          <ac:chgData name="NUGNES GIUSEPPE [IN1100494]" userId="6e6fd011-a778-4b1e-8237-e723e9606f43" providerId="ADAL" clId="{E4DBCEC6-6A68-4A5F-B59C-73602B306781}" dt="2026-04-09T13:01:43.612" v="2261" actId="1035"/>
          <ac:spMkLst>
            <pc:docMk/>
            <pc:sldMk cId="1398693401" sldId="257"/>
            <ac:spMk id="20" creationId="{AD185BE3-302F-41E6-18B4-D91D0961907F}"/>
          </ac:spMkLst>
        </pc:spChg>
        <pc:spChg chg="mod">
          <ac:chgData name="NUGNES GIUSEPPE [IN1100494]" userId="6e6fd011-a778-4b1e-8237-e723e9606f43" providerId="ADAL" clId="{E4DBCEC6-6A68-4A5F-B59C-73602B306781}" dt="2026-04-09T13:01:43.612" v="2261" actId="1035"/>
          <ac:spMkLst>
            <pc:docMk/>
            <pc:sldMk cId="1398693401" sldId="257"/>
            <ac:spMk id="21" creationId="{995CE8CE-1CE5-87D8-FA12-13AB3A7CA4ED}"/>
          </ac:spMkLst>
        </pc:spChg>
        <pc:spChg chg="add del">
          <ac:chgData name="NUGNES GIUSEPPE [IN1100494]" userId="6e6fd011-a778-4b1e-8237-e723e9606f43" providerId="ADAL" clId="{E4DBCEC6-6A68-4A5F-B59C-73602B306781}" dt="2026-04-09T12:47:19.948" v="1459" actId="26606"/>
          <ac:spMkLst>
            <pc:docMk/>
            <pc:sldMk cId="1398693401" sldId="257"/>
            <ac:spMk id="28" creationId="{53B021B3-DE93-4AB7-8A18-CF5F1CED88B8}"/>
          </ac:spMkLst>
        </pc:spChg>
        <pc:spChg chg="add del">
          <ac:chgData name="NUGNES GIUSEPPE [IN1100494]" userId="6e6fd011-a778-4b1e-8237-e723e9606f43" providerId="ADAL" clId="{E4DBCEC6-6A68-4A5F-B59C-73602B306781}" dt="2026-04-09T12:47:19.948" v="1459" actId="26606"/>
          <ac:spMkLst>
            <pc:docMk/>
            <pc:sldMk cId="1398693401" sldId="257"/>
            <ac:spMk id="30" creationId="{52D502E5-F6B4-4D58-B4AE-FC466FF15EE8}"/>
          </ac:spMkLst>
        </pc:spChg>
        <pc:spChg chg="add del">
          <ac:chgData name="NUGNES GIUSEPPE [IN1100494]" userId="6e6fd011-a778-4b1e-8237-e723e9606f43" providerId="ADAL" clId="{E4DBCEC6-6A68-4A5F-B59C-73602B306781}" dt="2026-04-09T12:47:19.948" v="1459" actId="26606"/>
          <ac:spMkLst>
            <pc:docMk/>
            <pc:sldMk cId="1398693401" sldId="257"/>
            <ac:spMk id="32" creationId="{9DECDBF4-02B6-4BB4-B65B-B8107AD6A9E8}"/>
          </ac:spMkLst>
        </pc:spChg>
        <pc:spChg chg="add">
          <ac:chgData name="NUGNES GIUSEPPE [IN1100494]" userId="6e6fd011-a778-4b1e-8237-e723e9606f43" providerId="ADAL" clId="{E4DBCEC6-6A68-4A5F-B59C-73602B306781}" dt="2026-04-09T12:47:19.964" v="1460" actId="26606"/>
          <ac:spMkLst>
            <pc:docMk/>
            <pc:sldMk cId="1398693401" sldId="257"/>
            <ac:spMk id="34" creationId="{7301F447-EEF7-48F5-AF73-7566EE7F64AD}"/>
          </ac:spMkLst>
        </pc:spChg>
        <pc:spChg chg="add">
          <ac:chgData name="NUGNES GIUSEPPE [IN1100494]" userId="6e6fd011-a778-4b1e-8237-e723e9606f43" providerId="ADAL" clId="{E4DBCEC6-6A68-4A5F-B59C-73602B306781}" dt="2026-04-09T12:47:19.964" v="1460" actId="26606"/>
          <ac:spMkLst>
            <pc:docMk/>
            <pc:sldMk cId="1398693401" sldId="257"/>
            <ac:spMk id="35" creationId="{F7117410-A2A4-4085-9ADC-46744551DBDE}"/>
          </ac:spMkLst>
        </pc:spChg>
        <pc:spChg chg="add">
          <ac:chgData name="NUGNES GIUSEPPE [IN1100494]" userId="6e6fd011-a778-4b1e-8237-e723e9606f43" providerId="ADAL" clId="{E4DBCEC6-6A68-4A5F-B59C-73602B306781}" dt="2026-04-09T12:47:19.964" v="1460" actId="26606"/>
          <ac:spMkLst>
            <pc:docMk/>
            <pc:sldMk cId="1398693401" sldId="257"/>
            <ac:spMk id="36" creationId="{99F74EB5-E547-4FB4-95F5-BCC788F3C4A0}"/>
          </ac:spMkLst>
        </pc:spChg>
        <pc:grpChg chg="add mod">
          <ac:chgData name="NUGNES GIUSEPPE [IN1100494]" userId="6e6fd011-a778-4b1e-8237-e723e9606f43" providerId="ADAL" clId="{E4DBCEC6-6A68-4A5F-B59C-73602B306781}" dt="2026-04-09T13:01:59.857" v="2268" actId="1036"/>
          <ac:grpSpMkLst>
            <pc:docMk/>
            <pc:sldMk cId="1398693401" sldId="257"/>
            <ac:grpSpMk id="23" creationId="{C9FFBDB8-5DE9-B279-18FD-B56BB97EC976}"/>
          </ac:grpSpMkLst>
        </pc:grpChg>
      </pc:sldChg>
      <pc:sldChg chg="modSp mod ord">
        <pc:chgData name="NUGNES GIUSEPPE [IN1100494]" userId="6e6fd011-a778-4b1e-8237-e723e9606f43" providerId="ADAL" clId="{E4DBCEC6-6A68-4A5F-B59C-73602B306781}" dt="2026-04-09T13:00:48.085" v="2251" actId="20577"/>
        <pc:sldMkLst>
          <pc:docMk/>
          <pc:sldMk cId="349888618" sldId="258"/>
        </pc:sldMkLst>
        <pc:spChg chg="mod">
          <ac:chgData name="NUGNES GIUSEPPE [IN1100494]" userId="6e6fd011-a778-4b1e-8237-e723e9606f43" providerId="ADAL" clId="{E4DBCEC6-6A68-4A5F-B59C-73602B306781}" dt="2026-04-09T12:56:57.128" v="2232" actId="115"/>
          <ac:spMkLst>
            <pc:docMk/>
            <pc:sldMk cId="349888618" sldId="258"/>
            <ac:spMk id="3" creationId="{C06D87CD-8DBA-65C6-6BC5-43972CECDF17}"/>
          </ac:spMkLst>
        </pc:spChg>
        <pc:spChg chg="mod">
          <ac:chgData name="NUGNES GIUSEPPE [IN1100494]" userId="6e6fd011-a778-4b1e-8237-e723e9606f43" providerId="ADAL" clId="{E4DBCEC6-6A68-4A5F-B59C-73602B306781}" dt="2026-04-09T12:57:01.461" v="2233" actId="115"/>
          <ac:spMkLst>
            <pc:docMk/>
            <pc:sldMk cId="349888618" sldId="258"/>
            <ac:spMk id="24" creationId="{BFCCA646-5268-6184-7F2C-DBB743FEFE49}"/>
          </ac:spMkLst>
        </pc:spChg>
        <pc:spChg chg="mod">
          <ac:chgData name="NUGNES GIUSEPPE [IN1100494]" userId="6e6fd011-a778-4b1e-8237-e723e9606f43" providerId="ADAL" clId="{E4DBCEC6-6A68-4A5F-B59C-73602B306781}" dt="2026-04-09T12:56:19.257" v="2222" actId="20577"/>
          <ac:spMkLst>
            <pc:docMk/>
            <pc:sldMk cId="349888618" sldId="258"/>
            <ac:spMk id="25" creationId="{30390A36-1C1F-F0C3-9E51-34C64CB07100}"/>
          </ac:spMkLst>
        </pc:spChg>
        <pc:spChg chg="mod">
          <ac:chgData name="NUGNES GIUSEPPE [IN1100494]" userId="6e6fd011-a778-4b1e-8237-e723e9606f43" providerId="ADAL" clId="{E4DBCEC6-6A68-4A5F-B59C-73602B306781}" dt="2026-04-09T12:55:27.110" v="2108" actId="1036"/>
          <ac:spMkLst>
            <pc:docMk/>
            <pc:sldMk cId="349888618" sldId="258"/>
            <ac:spMk id="26" creationId="{881FD68E-1FB1-5570-A6FA-B1EC41F5C6B6}"/>
          </ac:spMkLst>
        </pc:spChg>
        <pc:spChg chg="mod">
          <ac:chgData name="NUGNES GIUSEPPE [IN1100494]" userId="6e6fd011-a778-4b1e-8237-e723e9606f43" providerId="ADAL" clId="{E4DBCEC6-6A68-4A5F-B59C-73602B306781}" dt="2026-04-09T13:00:48.085" v="2251" actId="20577"/>
          <ac:spMkLst>
            <pc:docMk/>
            <pc:sldMk cId="349888618" sldId="258"/>
            <ac:spMk id="27" creationId="{E7F062C0-2618-7DBD-FF47-1DD94BFB0C94}"/>
          </ac:spMkLst>
        </pc:spChg>
        <pc:spChg chg="mod">
          <ac:chgData name="NUGNES GIUSEPPE [IN1100494]" userId="6e6fd011-a778-4b1e-8237-e723e9606f43" providerId="ADAL" clId="{E4DBCEC6-6A68-4A5F-B59C-73602B306781}" dt="2026-04-09T12:57:43.669" v="2243" actId="1035"/>
          <ac:spMkLst>
            <pc:docMk/>
            <pc:sldMk cId="349888618" sldId="258"/>
            <ac:spMk id="32" creationId="{CF9DFE0D-7876-1EDF-F786-4B4D17BF782A}"/>
          </ac:spMkLst>
        </pc:spChg>
      </pc:sldChg>
      <pc:sldChg chg="add">
        <pc:chgData name="NUGNES GIUSEPPE [IN1100494]" userId="6e6fd011-a778-4b1e-8237-e723e9606f43" providerId="ADAL" clId="{E4DBCEC6-6A68-4A5F-B59C-73602B306781}" dt="2026-04-09T09:16:49.176" v="273" actId="2890"/>
        <pc:sldMkLst>
          <pc:docMk/>
          <pc:sldMk cId="1875820544" sldId="258"/>
        </pc:sldMkLst>
      </pc:sldChg>
      <pc:sldChg chg="modSp mod">
        <pc:chgData name="NUGNES GIUSEPPE [IN1100494]" userId="6e6fd011-a778-4b1e-8237-e723e9606f43" providerId="ADAL" clId="{E4DBCEC6-6A68-4A5F-B59C-73602B306781}" dt="2026-04-09T14:08:05.025" v="2590" actId="20577"/>
        <pc:sldMkLst>
          <pc:docMk/>
          <pc:sldMk cId="3998066310" sldId="259"/>
        </pc:sldMkLst>
        <pc:spChg chg="mod">
          <ac:chgData name="NUGNES GIUSEPPE [IN1100494]" userId="6e6fd011-a778-4b1e-8237-e723e9606f43" providerId="ADAL" clId="{E4DBCEC6-6A68-4A5F-B59C-73602B306781}" dt="2026-04-09T14:08:05.025" v="2590" actId="20577"/>
          <ac:spMkLst>
            <pc:docMk/>
            <pc:sldMk cId="3998066310" sldId="259"/>
            <ac:spMk id="5" creationId="{B41440E9-0ABC-17FF-6208-68EFB22B3073}"/>
          </ac:spMkLst>
        </pc:spChg>
        <pc:spChg chg="mod">
          <ac:chgData name="NUGNES GIUSEPPE [IN1100494]" userId="6e6fd011-a778-4b1e-8237-e723e9606f43" providerId="ADAL" clId="{E4DBCEC6-6A68-4A5F-B59C-73602B306781}" dt="2026-04-09T13:05:59.090" v="2334" actId="1035"/>
          <ac:spMkLst>
            <pc:docMk/>
            <pc:sldMk cId="3998066310" sldId="259"/>
            <ac:spMk id="7" creationId="{C557131C-F7BA-DDAF-034F-DB8D4D687112}"/>
          </ac:spMkLst>
        </pc:spChg>
        <pc:spChg chg="mod">
          <ac:chgData name="NUGNES GIUSEPPE [IN1100494]" userId="6e6fd011-a778-4b1e-8237-e723e9606f43" providerId="ADAL" clId="{E4DBCEC6-6A68-4A5F-B59C-73602B306781}" dt="2026-04-09T13:06:05.211" v="2336" actId="1035"/>
          <ac:spMkLst>
            <pc:docMk/>
            <pc:sldMk cId="3998066310" sldId="259"/>
            <ac:spMk id="9" creationId="{02164055-EB87-EDEE-5C0B-7FD481A36940}"/>
          </ac:spMkLst>
        </pc:spChg>
        <pc:spChg chg="mod">
          <ac:chgData name="NUGNES GIUSEPPE [IN1100494]" userId="6e6fd011-a778-4b1e-8237-e723e9606f43" providerId="ADAL" clId="{E4DBCEC6-6A68-4A5F-B59C-73602B306781}" dt="2026-04-09T13:06:05.211" v="2336" actId="1035"/>
          <ac:spMkLst>
            <pc:docMk/>
            <pc:sldMk cId="3998066310" sldId="259"/>
            <ac:spMk id="21" creationId="{7B288663-F5FD-D065-9ED6-1EFC45969298}"/>
          </ac:spMkLst>
        </pc:spChg>
        <pc:spChg chg="mod">
          <ac:chgData name="NUGNES GIUSEPPE [IN1100494]" userId="6e6fd011-a778-4b1e-8237-e723e9606f43" providerId="ADAL" clId="{E4DBCEC6-6A68-4A5F-B59C-73602B306781}" dt="2026-04-09T13:06:05.211" v="2336" actId="1035"/>
          <ac:spMkLst>
            <pc:docMk/>
            <pc:sldMk cId="3998066310" sldId="259"/>
            <ac:spMk id="23" creationId="{4494E252-32D3-3152-E079-B96AD0EEECB0}"/>
          </ac:spMkLst>
        </pc:spChg>
        <pc:spChg chg="mod">
          <ac:chgData name="NUGNES GIUSEPPE [IN1100494]" userId="6e6fd011-a778-4b1e-8237-e723e9606f43" providerId="ADAL" clId="{E4DBCEC6-6A68-4A5F-B59C-73602B306781}" dt="2026-04-09T13:06:05.211" v="2336" actId="1035"/>
          <ac:spMkLst>
            <pc:docMk/>
            <pc:sldMk cId="3998066310" sldId="259"/>
            <ac:spMk id="24" creationId="{DEBB1F77-0275-4D9F-5450-DF6E926598C8}"/>
          </ac:spMkLst>
        </pc:spChg>
        <pc:spChg chg="mod">
          <ac:chgData name="NUGNES GIUSEPPE [IN1100494]" userId="6e6fd011-a778-4b1e-8237-e723e9606f43" providerId="ADAL" clId="{E4DBCEC6-6A68-4A5F-B59C-73602B306781}" dt="2026-04-09T13:05:09.590" v="2319" actId="1035"/>
          <ac:spMkLst>
            <pc:docMk/>
            <pc:sldMk cId="3998066310" sldId="259"/>
            <ac:spMk id="25" creationId="{1CF92643-6BCF-D359-2801-46F0220ECD1F}"/>
          </ac:spMkLst>
        </pc:spChg>
        <pc:spChg chg="mod">
          <ac:chgData name="NUGNES GIUSEPPE [IN1100494]" userId="6e6fd011-a778-4b1e-8237-e723e9606f43" providerId="ADAL" clId="{E4DBCEC6-6A68-4A5F-B59C-73602B306781}" dt="2026-04-09T13:06:05.211" v="2336" actId="1035"/>
          <ac:spMkLst>
            <pc:docMk/>
            <pc:sldMk cId="3998066310" sldId="259"/>
            <ac:spMk id="26" creationId="{54C273F0-D001-EB3D-3E6E-BA1CBF1B615A}"/>
          </ac:spMkLst>
        </pc:spChg>
        <pc:spChg chg="mod">
          <ac:chgData name="NUGNES GIUSEPPE [IN1100494]" userId="6e6fd011-a778-4b1e-8237-e723e9606f43" providerId="ADAL" clId="{E4DBCEC6-6A68-4A5F-B59C-73602B306781}" dt="2026-04-09T13:06:05.211" v="2336" actId="1035"/>
          <ac:spMkLst>
            <pc:docMk/>
            <pc:sldMk cId="3998066310" sldId="259"/>
            <ac:spMk id="27" creationId="{C0BBE7E5-874F-A854-4A4E-9501A836D1CF}"/>
          </ac:spMkLst>
        </pc:spChg>
        <pc:spChg chg="mod">
          <ac:chgData name="NUGNES GIUSEPPE [IN1100494]" userId="6e6fd011-a778-4b1e-8237-e723e9606f43" providerId="ADAL" clId="{E4DBCEC6-6A68-4A5F-B59C-73602B306781}" dt="2026-04-09T13:05:59.090" v="2334" actId="1035"/>
          <ac:spMkLst>
            <pc:docMk/>
            <pc:sldMk cId="3998066310" sldId="259"/>
            <ac:spMk id="29" creationId="{F07DB860-CBEE-2720-8800-2024D7702643}"/>
          </ac:spMkLst>
        </pc:spChg>
        <pc:spChg chg="mod">
          <ac:chgData name="NUGNES GIUSEPPE [IN1100494]" userId="6e6fd011-a778-4b1e-8237-e723e9606f43" providerId="ADAL" clId="{E4DBCEC6-6A68-4A5F-B59C-73602B306781}" dt="2026-04-09T13:06:05.211" v="2336" actId="1035"/>
          <ac:spMkLst>
            <pc:docMk/>
            <pc:sldMk cId="3998066310" sldId="259"/>
            <ac:spMk id="30" creationId="{F8A7C240-1CED-0D9C-8924-BAE86E520F75}"/>
          </ac:spMkLst>
        </pc:spChg>
        <pc:spChg chg="mod">
          <ac:chgData name="NUGNES GIUSEPPE [IN1100494]" userId="6e6fd011-a778-4b1e-8237-e723e9606f43" providerId="ADAL" clId="{E4DBCEC6-6A68-4A5F-B59C-73602B306781}" dt="2026-04-09T13:06:05.211" v="2336" actId="1035"/>
          <ac:spMkLst>
            <pc:docMk/>
            <pc:sldMk cId="3998066310" sldId="259"/>
            <ac:spMk id="31" creationId="{B636BDAC-4BD6-03D0-EF01-531860760A45}"/>
          </ac:spMkLst>
        </pc:spChg>
        <pc:spChg chg="mod">
          <ac:chgData name="NUGNES GIUSEPPE [IN1100494]" userId="6e6fd011-a778-4b1e-8237-e723e9606f43" providerId="ADAL" clId="{E4DBCEC6-6A68-4A5F-B59C-73602B306781}" dt="2026-04-09T13:06:05.211" v="2336" actId="1035"/>
          <ac:spMkLst>
            <pc:docMk/>
            <pc:sldMk cId="3998066310" sldId="259"/>
            <ac:spMk id="35" creationId="{E3C3C90E-A412-BF89-CE38-699F828399B7}"/>
          </ac:spMkLst>
        </pc:spChg>
        <pc:spChg chg="mod">
          <ac:chgData name="NUGNES GIUSEPPE [IN1100494]" userId="6e6fd011-a778-4b1e-8237-e723e9606f43" providerId="ADAL" clId="{E4DBCEC6-6A68-4A5F-B59C-73602B306781}" dt="2026-04-09T13:06:05.211" v="2336" actId="1035"/>
          <ac:spMkLst>
            <pc:docMk/>
            <pc:sldMk cId="3998066310" sldId="259"/>
            <ac:spMk id="39" creationId="{D71D2142-A3C1-6F5D-03BC-5344777EE8FD}"/>
          </ac:spMkLst>
        </pc:spChg>
      </pc:sldChg>
      <pc:sldChg chg="add del ord">
        <pc:chgData name="NUGNES GIUSEPPE [IN1100494]" userId="6e6fd011-a778-4b1e-8237-e723e9606f43" providerId="ADAL" clId="{E4DBCEC6-6A68-4A5F-B59C-73602B306781}" dt="2026-04-09T09:36:58.668" v="429" actId="47"/>
        <pc:sldMkLst>
          <pc:docMk/>
          <pc:sldMk cId="85094719" sldId="260"/>
        </pc:sldMkLst>
      </pc:sldChg>
      <pc:sldChg chg="addSp delSp modSp add mod">
        <pc:chgData name="NUGNES GIUSEPPE [IN1100494]" userId="6e6fd011-a778-4b1e-8237-e723e9606f43" providerId="ADAL" clId="{E4DBCEC6-6A68-4A5F-B59C-73602B306781}" dt="2026-04-10T07:28:15.774" v="2610" actId="948"/>
        <pc:sldMkLst>
          <pc:docMk/>
          <pc:sldMk cId="3216214768" sldId="261"/>
        </pc:sldMkLst>
        <pc:spChg chg="add del mod">
          <ac:chgData name="NUGNES GIUSEPPE [IN1100494]" userId="6e6fd011-a778-4b1e-8237-e723e9606f43" providerId="ADAL" clId="{E4DBCEC6-6A68-4A5F-B59C-73602B306781}" dt="2026-04-09T12:17:10.051" v="653" actId="478"/>
          <ac:spMkLst>
            <pc:docMk/>
            <pc:sldMk cId="3216214768" sldId="261"/>
            <ac:spMk id="4" creationId="{6D9F33C4-447A-8C3B-A26F-BA14C43751A8}"/>
          </ac:spMkLst>
        </pc:spChg>
        <pc:spChg chg="del">
          <ac:chgData name="NUGNES GIUSEPPE [IN1100494]" userId="6e6fd011-a778-4b1e-8237-e723e9606f43" providerId="ADAL" clId="{E4DBCEC6-6A68-4A5F-B59C-73602B306781}" dt="2026-04-09T09:35:11.007" v="414" actId="478"/>
          <ac:spMkLst>
            <pc:docMk/>
            <pc:sldMk cId="3216214768" sldId="261"/>
            <ac:spMk id="5" creationId="{FFD59BEC-3B31-4484-9496-150F66B226A7}"/>
          </ac:spMkLst>
        </pc:spChg>
        <pc:spChg chg="del">
          <ac:chgData name="NUGNES GIUSEPPE [IN1100494]" userId="6e6fd011-a778-4b1e-8237-e723e9606f43" providerId="ADAL" clId="{E4DBCEC6-6A68-4A5F-B59C-73602B306781}" dt="2026-04-09T09:35:11.007" v="414" actId="478"/>
          <ac:spMkLst>
            <pc:docMk/>
            <pc:sldMk cId="3216214768" sldId="261"/>
            <ac:spMk id="6" creationId="{AD777745-ACF5-2E72-511C-A201F59FA680}"/>
          </ac:spMkLst>
        </pc:spChg>
        <pc:spChg chg="del">
          <ac:chgData name="NUGNES GIUSEPPE [IN1100494]" userId="6e6fd011-a778-4b1e-8237-e723e9606f43" providerId="ADAL" clId="{E4DBCEC6-6A68-4A5F-B59C-73602B306781}" dt="2026-04-09T09:35:11.007" v="414" actId="478"/>
          <ac:spMkLst>
            <pc:docMk/>
            <pc:sldMk cId="3216214768" sldId="261"/>
            <ac:spMk id="7" creationId="{8A269A4B-6060-C321-37C8-63B07A69FD00}"/>
          </ac:spMkLst>
        </pc:spChg>
        <pc:spChg chg="del">
          <ac:chgData name="NUGNES GIUSEPPE [IN1100494]" userId="6e6fd011-a778-4b1e-8237-e723e9606f43" providerId="ADAL" clId="{E4DBCEC6-6A68-4A5F-B59C-73602B306781}" dt="2026-04-09T09:34:53.937" v="411" actId="478"/>
          <ac:spMkLst>
            <pc:docMk/>
            <pc:sldMk cId="3216214768" sldId="261"/>
            <ac:spMk id="9" creationId="{0BC42F5C-DCEB-90BD-4601-108E76A18628}"/>
          </ac:spMkLst>
        </pc:spChg>
        <pc:spChg chg="del">
          <ac:chgData name="NUGNES GIUSEPPE [IN1100494]" userId="6e6fd011-a778-4b1e-8237-e723e9606f43" providerId="ADAL" clId="{E4DBCEC6-6A68-4A5F-B59C-73602B306781}" dt="2026-04-09T09:34:53.937" v="411" actId="478"/>
          <ac:spMkLst>
            <pc:docMk/>
            <pc:sldMk cId="3216214768" sldId="261"/>
            <ac:spMk id="10" creationId="{0C3D1BCF-8F54-6C99-5FA4-7CD847F5AB2C}"/>
          </ac:spMkLst>
        </pc:spChg>
        <pc:spChg chg="del">
          <ac:chgData name="NUGNES GIUSEPPE [IN1100494]" userId="6e6fd011-a778-4b1e-8237-e723e9606f43" providerId="ADAL" clId="{E4DBCEC6-6A68-4A5F-B59C-73602B306781}" dt="2026-04-09T09:34:53.937" v="411" actId="478"/>
          <ac:spMkLst>
            <pc:docMk/>
            <pc:sldMk cId="3216214768" sldId="261"/>
            <ac:spMk id="11" creationId="{C6669569-7D3C-EF69-EED2-44535C5D51A3}"/>
          </ac:spMkLst>
        </pc:spChg>
        <pc:spChg chg="del">
          <ac:chgData name="NUGNES GIUSEPPE [IN1100494]" userId="6e6fd011-a778-4b1e-8237-e723e9606f43" providerId="ADAL" clId="{E4DBCEC6-6A68-4A5F-B59C-73602B306781}" dt="2026-04-09T09:34:58.687" v="412" actId="478"/>
          <ac:spMkLst>
            <pc:docMk/>
            <pc:sldMk cId="3216214768" sldId="261"/>
            <ac:spMk id="12" creationId="{ADB562C9-C4F2-6702-41A0-275A064D273C}"/>
          </ac:spMkLst>
        </pc:spChg>
        <pc:spChg chg="del">
          <ac:chgData name="NUGNES GIUSEPPE [IN1100494]" userId="6e6fd011-a778-4b1e-8237-e723e9606f43" providerId="ADAL" clId="{E4DBCEC6-6A68-4A5F-B59C-73602B306781}" dt="2026-04-09T09:34:58.687" v="412" actId="478"/>
          <ac:spMkLst>
            <pc:docMk/>
            <pc:sldMk cId="3216214768" sldId="261"/>
            <ac:spMk id="14" creationId="{0BFDB3B3-3106-0302-F84E-BEB1EFD7BF7F}"/>
          </ac:spMkLst>
        </pc:spChg>
        <pc:spChg chg="del">
          <ac:chgData name="NUGNES GIUSEPPE [IN1100494]" userId="6e6fd011-a778-4b1e-8237-e723e9606f43" providerId="ADAL" clId="{E4DBCEC6-6A68-4A5F-B59C-73602B306781}" dt="2026-04-09T09:35:02.517" v="413" actId="478"/>
          <ac:spMkLst>
            <pc:docMk/>
            <pc:sldMk cId="3216214768" sldId="261"/>
            <ac:spMk id="15" creationId="{05618F7F-CC0C-E1DD-BE81-DB5A8589B9FE}"/>
          </ac:spMkLst>
        </pc:spChg>
        <pc:spChg chg="del">
          <ac:chgData name="NUGNES GIUSEPPE [IN1100494]" userId="6e6fd011-a778-4b1e-8237-e723e9606f43" providerId="ADAL" clId="{E4DBCEC6-6A68-4A5F-B59C-73602B306781}" dt="2026-04-09T09:35:11.007" v="414" actId="478"/>
          <ac:spMkLst>
            <pc:docMk/>
            <pc:sldMk cId="3216214768" sldId="261"/>
            <ac:spMk id="16" creationId="{2BA6D67A-D86B-2B2C-49A8-B8DFECB78880}"/>
          </ac:spMkLst>
        </pc:spChg>
        <pc:spChg chg="del">
          <ac:chgData name="NUGNES GIUSEPPE [IN1100494]" userId="6e6fd011-a778-4b1e-8237-e723e9606f43" providerId="ADAL" clId="{E4DBCEC6-6A68-4A5F-B59C-73602B306781}" dt="2026-04-09T09:35:11.007" v="414" actId="478"/>
          <ac:spMkLst>
            <pc:docMk/>
            <pc:sldMk cId="3216214768" sldId="261"/>
            <ac:spMk id="17" creationId="{4E1B91D0-6725-7E12-BB81-C699EB1AA024}"/>
          </ac:spMkLst>
        </pc:spChg>
        <pc:spChg chg="del">
          <ac:chgData name="NUGNES GIUSEPPE [IN1100494]" userId="6e6fd011-a778-4b1e-8237-e723e9606f43" providerId="ADAL" clId="{E4DBCEC6-6A68-4A5F-B59C-73602B306781}" dt="2026-04-09T09:35:02.517" v="413" actId="478"/>
          <ac:spMkLst>
            <pc:docMk/>
            <pc:sldMk cId="3216214768" sldId="261"/>
            <ac:spMk id="19" creationId="{3A4B9332-23D6-6ECA-A2FB-ABF193A0EF14}"/>
          </ac:spMkLst>
        </pc:spChg>
        <pc:spChg chg="del">
          <ac:chgData name="NUGNES GIUSEPPE [IN1100494]" userId="6e6fd011-a778-4b1e-8237-e723e9606f43" providerId="ADAL" clId="{E4DBCEC6-6A68-4A5F-B59C-73602B306781}" dt="2026-04-09T09:35:02.517" v="413" actId="478"/>
          <ac:spMkLst>
            <pc:docMk/>
            <pc:sldMk cId="3216214768" sldId="261"/>
            <ac:spMk id="20" creationId="{8E6C16E5-F67B-E52E-FEEF-AE2ED791296C}"/>
          </ac:spMkLst>
        </pc:spChg>
        <pc:spChg chg="del">
          <ac:chgData name="NUGNES GIUSEPPE [IN1100494]" userId="6e6fd011-a778-4b1e-8237-e723e9606f43" providerId="ADAL" clId="{E4DBCEC6-6A68-4A5F-B59C-73602B306781}" dt="2026-04-09T09:35:20.260" v="416" actId="478"/>
          <ac:spMkLst>
            <pc:docMk/>
            <pc:sldMk cId="3216214768" sldId="261"/>
            <ac:spMk id="21" creationId="{042CA6FE-504D-025B-6D13-BAB73F2BEB3F}"/>
          </ac:spMkLst>
        </pc:spChg>
        <pc:spChg chg="del mod">
          <ac:chgData name="NUGNES GIUSEPPE [IN1100494]" userId="6e6fd011-a778-4b1e-8237-e723e9606f43" providerId="ADAL" clId="{E4DBCEC6-6A68-4A5F-B59C-73602B306781}" dt="2026-04-09T09:35:20.260" v="416" actId="478"/>
          <ac:spMkLst>
            <pc:docMk/>
            <pc:sldMk cId="3216214768" sldId="261"/>
            <ac:spMk id="23" creationId="{0C72D97D-AF15-3847-FFEE-4FB09B74EA59}"/>
          </ac:spMkLst>
        </pc:spChg>
        <pc:spChg chg="del">
          <ac:chgData name="NUGNES GIUSEPPE [IN1100494]" userId="6e6fd011-a778-4b1e-8237-e723e9606f43" providerId="ADAL" clId="{E4DBCEC6-6A68-4A5F-B59C-73602B306781}" dt="2026-04-09T09:35:22.215" v="417" actId="478"/>
          <ac:spMkLst>
            <pc:docMk/>
            <pc:sldMk cId="3216214768" sldId="261"/>
            <ac:spMk id="24" creationId="{B3A7F7AA-D5AA-77C7-2A9B-0F26EC9D995E}"/>
          </ac:spMkLst>
        </pc:spChg>
        <pc:spChg chg="mod">
          <ac:chgData name="NUGNES GIUSEPPE [IN1100494]" userId="6e6fd011-a778-4b1e-8237-e723e9606f43" providerId="ADAL" clId="{E4DBCEC6-6A68-4A5F-B59C-73602B306781}" dt="2026-04-09T09:49:26.002" v="595" actId="14100"/>
          <ac:spMkLst>
            <pc:docMk/>
            <pc:sldMk cId="3216214768" sldId="261"/>
            <ac:spMk id="25" creationId="{6B952247-CA8E-E7C5-A0B6-3BD5E72A94C7}"/>
          </ac:spMkLst>
        </pc:spChg>
        <pc:spChg chg="add del mod">
          <ac:chgData name="NUGNES GIUSEPPE [IN1100494]" userId="6e6fd011-a778-4b1e-8237-e723e9606f43" providerId="ADAL" clId="{E4DBCEC6-6A68-4A5F-B59C-73602B306781}" dt="2026-04-09T12:18:37.426" v="681" actId="478"/>
          <ac:spMkLst>
            <pc:docMk/>
            <pc:sldMk cId="3216214768" sldId="261"/>
            <ac:spMk id="26" creationId="{367623A0-BB1A-69F1-E188-B8F7E7976E8E}"/>
          </ac:spMkLst>
        </pc:spChg>
        <pc:spChg chg="add mod">
          <ac:chgData name="NUGNES GIUSEPPE [IN1100494]" userId="6e6fd011-a778-4b1e-8237-e723e9606f43" providerId="ADAL" clId="{E4DBCEC6-6A68-4A5F-B59C-73602B306781}" dt="2026-04-09T12:18:26.769" v="677" actId="21"/>
          <ac:spMkLst>
            <pc:docMk/>
            <pc:sldMk cId="3216214768" sldId="261"/>
            <ac:spMk id="27" creationId="{30532308-0235-5A73-BCB0-E5C8B6F54E54}"/>
          </ac:spMkLst>
        </pc:spChg>
        <pc:spChg chg="add del mod">
          <ac:chgData name="NUGNES GIUSEPPE [IN1100494]" userId="6e6fd011-a778-4b1e-8237-e723e9606f43" providerId="ADAL" clId="{E4DBCEC6-6A68-4A5F-B59C-73602B306781}" dt="2026-04-09T12:20:55.463" v="707" actId="478"/>
          <ac:spMkLst>
            <pc:docMk/>
            <pc:sldMk cId="3216214768" sldId="261"/>
            <ac:spMk id="28" creationId="{3ED94B91-6B6F-3A1E-5F5D-4E9F53375CB4}"/>
          </ac:spMkLst>
        </pc:spChg>
        <pc:spChg chg="add mod">
          <ac:chgData name="NUGNES GIUSEPPE [IN1100494]" userId="6e6fd011-a778-4b1e-8237-e723e9606f43" providerId="ADAL" clId="{E4DBCEC6-6A68-4A5F-B59C-73602B306781}" dt="2026-04-09T12:20:48.154" v="706" actId="21"/>
          <ac:spMkLst>
            <pc:docMk/>
            <pc:sldMk cId="3216214768" sldId="261"/>
            <ac:spMk id="29" creationId="{A19D2F59-9320-4656-E0D6-6A72B2DF87C2}"/>
          </ac:spMkLst>
        </pc:spChg>
        <pc:spChg chg="add del mod">
          <ac:chgData name="NUGNES GIUSEPPE [IN1100494]" userId="6e6fd011-a778-4b1e-8237-e723e9606f43" providerId="ADAL" clId="{E4DBCEC6-6A68-4A5F-B59C-73602B306781}" dt="2026-04-09T12:22:08.642" v="780" actId="478"/>
          <ac:spMkLst>
            <pc:docMk/>
            <pc:sldMk cId="3216214768" sldId="261"/>
            <ac:spMk id="30" creationId="{B2C3F4D3-2D6C-4A0F-8A67-5A929A78D592}"/>
          </ac:spMkLst>
        </pc:spChg>
        <pc:spChg chg="add mod">
          <ac:chgData name="NUGNES GIUSEPPE [IN1100494]" userId="6e6fd011-a778-4b1e-8237-e723e9606f43" providerId="ADAL" clId="{E4DBCEC6-6A68-4A5F-B59C-73602B306781}" dt="2026-04-09T12:22:14.064" v="781" actId="21"/>
          <ac:spMkLst>
            <pc:docMk/>
            <pc:sldMk cId="3216214768" sldId="261"/>
            <ac:spMk id="31" creationId="{054EC334-654C-9B90-44FA-2905784B5234}"/>
          </ac:spMkLst>
        </pc:spChg>
        <pc:spChg chg="add del mod">
          <ac:chgData name="NUGNES GIUSEPPE [IN1100494]" userId="6e6fd011-a778-4b1e-8237-e723e9606f43" providerId="ADAL" clId="{E4DBCEC6-6A68-4A5F-B59C-73602B306781}" dt="2026-04-09T12:17:47.939" v="656" actId="478"/>
          <ac:spMkLst>
            <pc:docMk/>
            <pc:sldMk cId="3216214768" sldId="261"/>
            <ac:spMk id="32" creationId="{9AB14532-6122-9FB3-DE18-C146AD356216}"/>
          </ac:spMkLst>
        </pc:spChg>
        <pc:spChg chg="add mod">
          <ac:chgData name="NUGNES GIUSEPPE [IN1100494]" userId="6e6fd011-a778-4b1e-8237-e723e9606f43" providerId="ADAL" clId="{E4DBCEC6-6A68-4A5F-B59C-73602B306781}" dt="2026-04-09T09:38:19.754" v="440" actId="571"/>
          <ac:spMkLst>
            <pc:docMk/>
            <pc:sldMk cId="3216214768" sldId="261"/>
            <ac:spMk id="33" creationId="{22F1ED8E-782F-D4CD-7D66-D1887A66A6C0}"/>
          </ac:spMkLst>
        </pc:spChg>
        <pc:spChg chg="add mod">
          <ac:chgData name="NUGNES GIUSEPPE [IN1100494]" userId="6e6fd011-a778-4b1e-8237-e723e9606f43" providerId="ADAL" clId="{E4DBCEC6-6A68-4A5F-B59C-73602B306781}" dt="2026-04-09T09:45:29.058" v="543" actId="692"/>
          <ac:spMkLst>
            <pc:docMk/>
            <pc:sldMk cId="3216214768" sldId="261"/>
            <ac:spMk id="34" creationId="{09677B03-8D13-973D-E2E7-E6FE3AC0C34C}"/>
          </ac:spMkLst>
        </pc:spChg>
        <pc:spChg chg="add mod ord">
          <ac:chgData name="NUGNES GIUSEPPE [IN1100494]" userId="6e6fd011-a778-4b1e-8237-e723e9606f43" providerId="ADAL" clId="{E4DBCEC6-6A68-4A5F-B59C-73602B306781}" dt="2026-04-10T07:28:15.774" v="2610" actId="948"/>
          <ac:spMkLst>
            <pc:docMk/>
            <pc:sldMk cId="3216214768" sldId="261"/>
            <ac:spMk id="35" creationId="{7725A408-3D7B-16C9-C403-8F3D1CE53959}"/>
          </ac:spMkLst>
        </pc:spChg>
        <pc:spChg chg="add del mod ord">
          <ac:chgData name="NUGNES GIUSEPPE [IN1100494]" userId="6e6fd011-a778-4b1e-8237-e723e9606f43" providerId="ADAL" clId="{E4DBCEC6-6A68-4A5F-B59C-73602B306781}" dt="2026-04-09T14:11:00.426" v="2591" actId="242"/>
          <ac:spMkLst>
            <pc:docMk/>
            <pc:sldMk cId="3216214768" sldId="261"/>
            <ac:spMk id="36" creationId="{F7D05363-0C85-3012-D889-6BBA0F917FF5}"/>
          </ac:spMkLst>
        </pc:spChg>
        <pc:spChg chg="add mod ord">
          <ac:chgData name="NUGNES GIUSEPPE [IN1100494]" userId="6e6fd011-a778-4b1e-8237-e723e9606f43" providerId="ADAL" clId="{E4DBCEC6-6A68-4A5F-B59C-73602B306781}" dt="2026-04-09T14:11:05.813" v="2593" actId="242"/>
          <ac:spMkLst>
            <pc:docMk/>
            <pc:sldMk cId="3216214768" sldId="261"/>
            <ac:spMk id="37" creationId="{F9042D38-16BE-7484-E2AF-146670E35149}"/>
          </ac:spMkLst>
        </pc:spChg>
        <pc:spChg chg="add mod ord">
          <ac:chgData name="NUGNES GIUSEPPE [IN1100494]" userId="6e6fd011-a778-4b1e-8237-e723e9606f43" providerId="ADAL" clId="{E4DBCEC6-6A68-4A5F-B59C-73602B306781}" dt="2026-04-09T14:11:08.405" v="2594" actId="242"/>
          <ac:spMkLst>
            <pc:docMk/>
            <pc:sldMk cId="3216214768" sldId="261"/>
            <ac:spMk id="38" creationId="{A6636BF7-0569-6EA6-3E0E-BE00AB6541DC}"/>
          </ac:spMkLst>
        </pc:spChg>
        <pc:spChg chg="mod">
          <ac:chgData name="NUGNES GIUSEPPE [IN1100494]" userId="6e6fd011-a778-4b1e-8237-e723e9606f43" providerId="ADAL" clId="{E4DBCEC6-6A68-4A5F-B59C-73602B306781}" dt="2026-04-09T13:09:53.134" v="2338" actId="14100"/>
          <ac:spMkLst>
            <pc:docMk/>
            <pc:sldMk cId="3216214768" sldId="261"/>
            <ac:spMk id="39" creationId="{3E928645-EBD1-09C2-AA2C-0BF05C4CDE25}"/>
          </ac:spMkLst>
        </pc:spChg>
        <pc:picChg chg="add mod">
          <ac:chgData name="NUGNES GIUSEPPE [IN1100494]" userId="6e6fd011-a778-4b1e-8237-e723e9606f43" providerId="ADAL" clId="{E4DBCEC6-6A68-4A5F-B59C-73602B306781}" dt="2026-04-09T09:43:23.591" v="516" actId="1076"/>
          <ac:picMkLst>
            <pc:docMk/>
            <pc:sldMk cId="3216214768" sldId="261"/>
            <ac:picMk id="2" creationId="{EEF0A3D3-294B-49A7-09A0-D0ED2686CB23}"/>
          </ac:picMkLst>
        </pc:picChg>
        <pc:picChg chg="add mod">
          <ac:chgData name="NUGNES GIUSEPPE [IN1100494]" userId="6e6fd011-a778-4b1e-8237-e723e9606f43" providerId="ADAL" clId="{E4DBCEC6-6A68-4A5F-B59C-73602B306781}" dt="2026-04-09T09:43:20.216" v="515" actId="1076"/>
          <ac:picMkLst>
            <pc:docMk/>
            <pc:sldMk cId="3216214768" sldId="261"/>
            <ac:picMk id="3" creationId="{B5EFE622-3ADF-D1E0-4BA5-72D96D46B30D}"/>
          </ac:picMkLst>
        </pc:picChg>
        <pc:picChg chg="mod">
          <ac:chgData name="NUGNES GIUSEPPE [IN1100494]" userId="6e6fd011-a778-4b1e-8237-e723e9606f43" providerId="ADAL" clId="{E4DBCEC6-6A68-4A5F-B59C-73602B306781}" dt="2026-04-09T09:43:43.532" v="532" actId="1038"/>
          <ac:picMkLst>
            <pc:docMk/>
            <pc:sldMk cId="3216214768" sldId="261"/>
            <ac:picMk id="13" creationId="{3BE56DE1-CEDC-BC76-42D2-79DBD2D07304}"/>
          </ac:picMkLst>
        </pc:picChg>
        <pc:picChg chg="mod">
          <ac:chgData name="NUGNES GIUSEPPE [IN1100494]" userId="6e6fd011-a778-4b1e-8237-e723e9606f43" providerId="ADAL" clId="{E4DBCEC6-6A68-4A5F-B59C-73602B306781}" dt="2026-04-09T09:43:43.532" v="532" actId="1038"/>
          <ac:picMkLst>
            <pc:docMk/>
            <pc:sldMk cId="3216214768" sldId="261"/>
            <ac:picMk id="18" creationId="{671253A7-F85B-F6E4-BB97-3152DCFD8829}"/>
          </ac:picMkLst>
        </pc:picChg>
        <pc:picChg chg="del">
          <ac:chgData name="NUGNES GIUSEPPE [IN1100494]" userId="6e6fd011-a778-4b1e-8237-e723e9606f43" providerId="ADAL" clId="{E4DBCEC6-6A68-4A5F-B59C-73602B306781}" dt="2026-04-09T09:35:24.261" v="418" actId="478"/>
          <ac:picMkLst>
            <pc:docMk/>
            <pc:sldMk cId="3216214768" sldId="261"/>
            <ac:picMk id="22" creationId="{2A2CD8F3-0C3D-BC18-E2EB-3FE1432B04F0}"/>
          </ac:picMkLst>
        </pc:picChg>
      </pc:sldChg>
      <pc:sldChg chg="add del">
        <pc:chgData name="NUGNES GIUSEPPE [IN1100494]" userId="6e6fd011-a778-4b1e-8237-e723e9606f43" providerId="ADAL" clId="{E4DBCEC6-6A68-4A5F-B59C-73602B306781}" dt="2026-04-09T09:45:51.791" v="545"/>
        <pc:sldMkLst>
          <pc:docMk/>
          <pc:sldMk cId="3981648595" sldId="262"/>
        </pc:sldMkLst>
      </pc:sldChg>
      <pc:sldChg chg="modSp mod">
        <pc:chgData name="NUGNES GIUSEPPE [IN1100494]" userId="6e6fd011-a778-4b1e-8237-e723e9606f43" providerId="ADAL" clId="{E4DBCEC6-6A68-4A5F-B59C-73602B306781}" dt="2026-04-09T14:11:32.928" v="2597" actId="242"/>
        <pc:sldMkLst>
          <pc:docMk/>
          <pc:sldMk cId="4160743611" sldId="262"/>
        </pc:sldMkLst>
        <pc:spChg chg="mod">
          <ac:chgData name="NUGNES GIUSEPPE [IN1100494]" userId="6e6fd011-a778-4b1e-8237-e723e9606f43" providerId="ADAL" clId="{E4DBCEC6-6A68-4A5F-B59C-73602B306781}" dt="2026-04-09T14:11:23.713" v="2596" actId="242"/>
          <ac:spMkLst>
            <pc:docMk/>
            <pc:sldMk cId="4160743611" sldId="262"/>
            <ac:spMk id="9" creationId="{7B481727-F5DC-F83C-A282-81EC59C97DF3}"/>
          </ac:spMkLst>
        </pc:spChg>
        <pc:spChg chg="mod">
          <ac:chgData name="NUGNES GIUSEPPE [IN1100494]" userId="6e6fd011-a778-4b1e-8237-e723e9606f43" providerId="ADAL" clId="{E4DBCEC6-6A68-4A5F-B59C-73602B306781}" dt="2026-04-09T14:11:23.713" v="2596" actId="242"/>
          <ac:spMkLst>
            <pc:docMk/>
            <pc:sldMk cId="4160743611" sldId="262"/>
            <ac:spMk id="10" creationId="{5F4EAC3B-1C33-037B-8D7A-6CC304491558}"/>
          </ac:spMkLst>
        </pc:spChg>
        <pc:spChg chg="mod">
          <ac:chgData name="NUGNES GIUSEPPE [IN1100494]" userId="6e6fd011-a778-4b1e-8237-e723e9606f43" providerId="ADAL" clId="{E4DBCEC6-6A68-4A5F-B59C-73602B306781}" dt="2026-04-09T14:11:32.928" v="2597" actId="242"/>
          <ac:spMkLst>
            <pc:docMk/>
            <pc:sldMk cId="4160743611" sldId="262"/>
            <ac:spMk id="11" creationId="{5A5B1259-F245-5C44-7BA3-FEEA2C08AE36}"/>
          </ac:spMkLst>
        </pc:spChg>
        <pc:spChg chg="mod">
          <ac:chgData name="NUGNES GIUSEPPE [IN1100494]" userId="6e6fd011-a778-4b1e-8237-e723e9606f43" providerId="ADAL" clId="{E4DBCEC6-6A68-4A5F-B59C-73602B306781}" dt="2026-04-09T14:11:23.713" v="2596" actId="242"/>
          <ac:spMkLst>
            <pc:docMk/>
            <pc:sldMk cId="4160743611" sldId="262"/>
            <ac:spMk id="12" creationId="{42215E76-9789-E46D-1B6C-D101C1F82C3A}"/>
          </ac:spMkLst>
        </pc:spChg>
      </pc:sldChg>
      <pc:sldChg chg="modSp mod">
        <pc:chgData name="NUGNES GIUSEPPE [IN1100494]" userId="6e6fd011-a778-4b1e-8237-e723e9606f43" providerId="ADAL" clId="{E4DBCEC6-6A68-4A5F-B59C-73602B306781}" dt="2026-04-09T14:11:15.218" v="2595" actId="242"/>
        <pc:sldMkLst>
          <pc:docMk/>
          <pc:sldMk cId="408377986" sldId="263"/>
        </pc:sldMkLst>
        <pc:spChg chg="mod">
          <ac:chgData name="NUGNES GIUSEPPE [IN1100494]" userId="6e6fd011-a778-4b1e-8237-e723e9606f43" providerId="ADAL" clId="{E4DBCEC6-6A68-4A5F-B59C-73602B306781}" dt="2026-04-09T14:11:15.218" v="2595" actId="242"/>
          <ac:spMkLst>
            <pc:docMk/>
            <pc:sldMk cId="408377986" sldId="263"/>
            <ac:spMk id="11" creationId="{2AF972F5-2B95-4C41-3772-1D6C94F20A49}"/>
          </ac:spMkLst>
        </pc:spChg>
      </pc:sldChg>
      <pc:sldChg chg="modSp mod">
        <pc:chgData name="NUGNES GIUSEPPE [IN1100494]" userId="6e6fd011-a778-4b1e-8237-e723e9606f43" providerId="ADAL" clId="{E4DBCEC6-6A68-4A5F-B59C-73602B306781}" dt="2026-04-09T13:03:36.775" v="2284" actId="1036"/>
        <pc:sldMkLst>
          <pc:docMk/>
          <pc:sldMk cId="1378827639" sldId="264"/>
        </pc:sldMkLst>
        <pc:spChg chg="mod">
          <ac:chgData name="NUGNES GIUSEPPE [IN1100494]" userId="6e6fd011-a778-4b1e-8237-e723e9606f43" providerId="ADAL" clId="{E4DBCEC6-6A68-4A5F-B59C-73602B306781}" dt="2026-04-09T13:03:30.741" v="2277" actId="1036"/>
          <ac:spMkLst>
            <pc:docMk/>
            <pc:sldMk cId="1378827639" sldId="264"/>
            <ac:spMk id="3" creationId="{B9F8FE5F-6BEF-9853-7867-BACCA4AD4C78}"/>
          </ac:spMkLst>
        </pc:spChg>
        <pc:spChg chg="mod">
          <ac:chgData name="NUGNES GIUSEPPE [IN1100494]" userId="6e6fd011-a778-4b1e-8237-e723e9606f43" providerId="ADAL" clId="{E4DBCEC6-6A68-4A5F-B59C-73602B306781}" dt="2026-04-09T13:03:30.741" v="2277" actId="1036"/>
          <ac:spMkLst>
            <pc:docMk/>
            <pc:sldMk cId="1378827639" sldId="264"/>
            <ac:spMk id="6" creationId="{1F96E4C7-8000-4972-8B52-DFADCEC9C971}"/>
          </ac:spMkLst>
        </pc:spChg>
        <pc:spChg chg="mod">
          <ac:chgData name="NUGNES GIUSEPPE [IN1100494]" userId="6e6fd011-a778-4b1e-8237-e723e9606f43" providerId="ADAL" clId="{E4DBCEC6-6A68-4A5F-B59C-73602B306781}" dt="2026-04-09T13:03:30.741" v="2277" actId="1036"/>
          <ac:spMkLst>
            <pc:docMk/>
            <pc:sldMk cId="1378827639" sldId="264"/>
            <ac:spMk id="7" creationId="{1ECB7AC0-5702-68EF-EA4E-AE59C273A902}"/>
          </ac:spMkLst>
        </pc:spChg>
        <pc:spChg chg="mod">
          <ac:chgData name="NUGNES GIUSEPPE [IN1100494]" userId="6e6fd011-a778-4b1e-8237-e723e9606f43" providerId="ADAL" clId="{E4DBCEC6-6A68-4A5F-B59C-73602B306781}" dt="2026-04-09T13:03:30.741" v="2277" actId="1036"/>
          <ac:spMkLst>
            <pc:docMk/>
            <pc:sldMk cId="1378827639" sldId="264"/>
            <ac:spMk id="8" creationId="{123E0B99-0A6F-C360-24BF-5023A6968C95}"/>
          </ac:spMkLst>
        </pc:spChg>
        <pc:spChg chg="mod">
          <ac:chgData name="NUGNES GIUSEPPE [IN1100494]" userId="6e6fd011-a778-4b1e-8237-e723e9606f43" providerId="ADAL" clId="{E4DBCEC6-6A68-4A5F-B59C-73602B306781}" dt="2026-04-09T13:03:30.741" v="2277" actId="1036"/>
          <ac:spMkLst>
            <pc:docMk/>
            <pc:sldMk cId="1378827639" sldId="264"/>
            <ac:spMk id="10" creationId="{FFF60204-F122-3AB9-E957-08ED05575BE8}"/>
          </ac:spMkLst>
        </pc:spChg>
        <pc:spChg chg="mod">
          <ac:chgData name="NUGNES GIUSEPPE [IN1100494]" userId="6e6fd011-a778-4b1e-8237-e723e9606f43" providerId="ADAL" clId="{E4DBCEC6-6A68-4A5F-B59C-73602B306781}" dt="2026-04-09T13:03:36.775" v="2284" actId="1036"/>
          <ac:spMkLst>
            <pc:docMk/>
            <pc:sldMk cId="1378827639" sldId="264"/>
            <ac:spMk id="29" creationId="{7002DAE3-84D4-6D20-C012-0BC7A721E7F9}"/>
          </ac:spMkLst>
        </pc:spChg>
      </pc:sldChg>
      <pc:sldChg chg="addSp delSp modSp add mod ord setBg">
        <pc:chgData name="NUGNES GIUSEPPE [IN1100494]" userId="6e6fd011-a778-4b1e-8237-e723e9606f43" providerId="ADAL" clId="{E4DBCEC6-6A68-4A5F-B59C-73602B306781}" dt="2026-04-09T13:04:29.875" v="2306" actId="113"/>
        <pc:sldMkLst>
          <pc:docMk/>
          <pc:sldMk cId="3363120073" sldId="266"/>
        </pc:sldMkLst>
        <pc:spChg chg="mod">
          <ac:chgData name="NUGNES GIUSEPPE [IN1100494]" userId="6e6fd011-a778-4b1e-8237-e723e9606f43" providerId="ADAL" clId="{E4DBCEC6-6A68-4A5F-B59C-73602B306781}" dt="2026-04-09T13:04:29.875" v="2306" actId="113"/>
          <ac:spMkLst>
            <pc:docMk/>
            <pc:sldMk cId="3363120073" sldId="266"/>
            <ac:spMk id="2" creationId="{C942B993-1DC1-D54A-734C-C8D916E85E81}"/>
          </ac:spMkLst>
        </pc:spChg>
        <pc:spChg chg="add del mod">
          <ac:chgData name="NUGNES GIUSEPPE [IN1100494]" userId="6e6fd011-a778-4b1e-8237-e723e9606f43" providerId="ADAL" clId="{E4DBCEC6-6A68-4A5F-B59C-73602B306781}" dt="2026-04-09T12:56:26.779" v="2223" actId="478"/>
          <ac:spMkLst>
            <pc:docMk/>
            <pc:sldMk cId="3363120073" sldId="266"/>
            <ac:spMk id="3" creationId="{30DF61F2-68C6-697A-AA99-776EA0BBEEE6}"/>
          </ac:spMkLst>
        </pc:spChg>
        <pc:spChg chg="mod">
          <ac:chgData name="NUGNES GIUSEPPE [IN1100494]" userId="6e6fd011-a778-4b1e-8237-e723e9606f43" providerId="ADAL" clId="{E4DBCEC6-6A68-4A5F-B59C-73602B306781}" dt="2026-04-09T12:56:41.177" v="2231" actId="1076"/>
          <ac:spMkLst>
            <pc:docMk/>
            <pc:sldMk cId="3363120073" sldId="266"/>
            <ac:spMk id="4" creationId="{F6E685DD-2F8C-9686-B609-3C5785675D24}"/>
          </ac:spMkLst>
        </pc:spChg>
        <pc:spChg chg="add del">
          <ac:chgData name="NUGNES GIUSEPPE [IN1100494]" userId="6e6fd011-a778-4b1e-8237-e723e9606f43" providerId="ADAL" clId="{E4DBCEC6-6A68-4A5F-B59C-73602B306781}" dt="2026-04-09T12:44:57.095" v="1305" actId="26606"/>
          <ac:spMkLst>
            <pc:docMk/>
            <pc:sldMk cId="3363120073" sldId="266"/>
            <ac:spMk id="9" creationId="{C05CBC3C-2E5A-4839-8B9B-2E5A6ADF0F58}"/>
          </ac:spMkLst>
        </pc:spChg>
        <pc:spChg chg="add del">
          <ac:chgData name="NUGNES GIUSEPPE [IN1100494]" userId="6e6fd011-a778-4b1e-8237-e723e9606f43" providerId="ADAL" clId="{E4DBCEC6-6A68-4A5F-B59C-73602B306781}" dt="2026-04-09T12:44:57.095" v="1305" actId="26606"/>
          <ac:spMkLst>
            <pc:docMk/>
            <pc:sldMk cId="3363120073" sldId="266"/>
            <ac:spMk id="11" creationId="{827FF362-FC97-4BF5-949B-D4ADFA26E457}"/>
          </ac:spMkLst>
        </pc:spChg>
        <pc:spChg chg="add">
          <ac:chgData name="NUGNES GIUSEPPE [IN1100494]" userId="6e6fd011-a778-4b1e-8237-e723e9606f43" providerId="ADAL" clId="{E4DBCEC6-6A68-4A5F-B59C-73602B306781}" dt="2026-04-09T12:44:57.095" v="1305" actId="26606"/>
          <ac:spMkLst>
            <pc:docMk/>
            <pc:sldMk cId="3363120073" sldId="266"/>
            <ac:spMk id="16" creationId="{1C799903-48D5-4A31-A1A2-541072D9771E}"/>
          </ac:spMkLst>
        </pc:spChg>
        <pc:spChg chg="add">
          <ac:chgData name="NUGNES GIUSEPPE [IN1100494]" userId="6e6fd011-a778-4b1e-8237-e723e9606f43" providerId="ADAL" clId="{E4DBCEC6-6A68-4A5F-B59C-73602B306781}" dt="2026-04-09T12:44:57.095" v="1305" actId="26606"/>
          <ac:spMkLst>
            <pc:docMk/>
            <pc:sldMk cId="3363120073" sldId="266"/>
            <ac:spMk id="18" creationId="{8EFFF109-FC58-4FD3-BE05-9775A1310F55}"/>
          </ac:spMkLst>
        </pc:spChg>
        <pc:spChg chg="add">
          <ac:chgData name="NUGNES GIUSEPPE [IN1100494]" userId="6e6fd011-a778-4b1e-8237-e723e9606f43" providerId="ADAL" clId="{E4DBCEC6-6A68-4A5F-B59C-73602B306781}" dt="2026-04-09T12:44:57.095" v="1305" actId="26606"/>
          <ac:spMkLst>
            <pc:docMk/>
            <pc:sldMk cId="3363120073" sldId="266"/>
            <ac:spMk id="20" creationId="{E1B96AD6-92A9-4273-A62B-96A1C3E0BA95}"/>
          </ac:spMkLst>
        </pc:spChg>
        <pc:spChg chg="add">
          <ac:chgData name="NUGNES GIUSEPPE [IN1100494]" userId="6e6fd011-a778-4b1e-8237-e723e9606f43" providerId="ADAL" clId="{E4DBCEC6-6A68-4A5F-B59C-73602B306781}" dt="2026-04-09T12:44:57.095" v="1305" actId="26606"/>
          <ac:spMkLst>
            <pc:docMk/>
            <pc:sldMk cId="3363120073" sldId="266"/>
            <ac:spMk id="22" creationId="{463EEC44-1BA3-44ED-81FC-A644B04B2A44}"/>
          </ac:spMkLst>
        </pc:spChg>
        <pc:grpChg chg="del">
          <ac:chgData name="NUGNES GIUSEPPE [IN1100494]" userId="6e6fd011-a778-4b1e-8237-e723e9606f43" providerId="ADAL" clId="{E4DBCEC6-6A68-4A5F-B59C-73602B306781}" dt="2026-04-09T12:35:51.418" v="821" actId="478"/>
          <ac:grpSpMkLst>
            <pc:docMk/>
            <pc:sldMk cId="3363120073" sldId="266"/>
            <ac:grpSpMk id="23" creationId="{FDA65D84-1CCB-A262-6B70-8F53687AA5A4}"/>
          </ac:grpSpMkLst>
        </pc:grpChg>
      </pc:sldChg>
      <pc:sldChg chg="addSp modSp mod">
        <pc:chgData name="NUGNES GIUSEPPE [IN1100494]" userId="6e6fd011-a778-4b1e-8237-e723e9606f43" providerId="ADAL" clId="{E4DBCEC6-6A68-4A5F-B59C-73602B306781}" dt="2026-04-09T13:14:28.786" v="2356" actId="1036"/>
        <pc:sldMkLst>
          <pc:docMk/>
          <pc:sldMk cId="54982367" sldId="267"/>
        </pc:sldMkLst>
        <pc:spChg chg="add mod">
          <ac:chgData name="NUGNES GIUSEPPE [IN1100494]" userId="6e6fd011-a778-4b1e-8237-e723e9606f43" providerId="ADAL" clId="{E4DBCEC6-6A68-4A5F-B59C-73602B306781}" dt="2026-04-09T13:14:28.786" v="2356" actId="1036"/>
          <ac:spMkLst>
            <pc:docMk/>
            <pc:sldMk cId="54982367" sldId="267"/>
            <ac:spMk id="21" creationId="{561E5124-3D59-7242-0513-B2F5F690D6C9}"/>
          </ac:spMkLst>
        </pc:spChg>
      </pc:sldChg>
      <pc:sldChg chg="modSp del mod">
        <pc:chgData name="NUGNES GIUSEPPE [IN1100494]" userId="6e6fd011-a778-4b1e-8237-e723e9606f43" providerId="ADAL" clId="{E4DBCEC6-6A68-4A5F-B59C-73602B306781}" dt="2026-04-09T12:46:49.185" v="1457" actId="47"/>
        <pc:sldMkLst>
          <pc:docMk/>
          <pc:sldMk cId="2499613604" sldId="267"/>
        </pc:sldMkLst>
        <pc:picChg chg="mod">
          <ac:chgData name="NUGNES GIUSEPPE [IN1100494]" userId="6e6fd011-a778-4b1e-8237-e723e9606f43" providerId="ADAL" clId="{E4DBCEC6-6A68-4A5F-B59C-73602B306781}" dt="2026-04-09T12:40:28.492" v="901" actId="1076"/>
          <ac:picMkLst>
            <pc:docMk/>
            <pc:sldMk cId="2499613604" sldId="267"/>
            <ac:picMk id="4" creationId="{C32E3777-3FBC-008F-5547-2E10A9A3A178}"/>
          </ac:picMkLst>
        </pc:picChg>
      </pc:sldChg>
      <pc:sldChg chg="addSp delSp modSp new mod setBg">
        <pc:chgData name="NUGNES GIUSEPPE [IN1100494]" userId="6e6fd011-a778-4b1e-8237-e723e9606f43" providerId="ADAL" clId="{E4DBCEC6-6A68-4A5F-B59C-73602B306781}" dt="2026-04-09T14:06:49.588" v="2584" actId="14100"/>
        <pc:sldMkLst>
          <pc:docMk/>
          <pc:sldMk cId="2768671206" sldId="268"/>
        </pc:sldMkLst>
        <pc:spChg chg="mod">
          <ac:chgData name="NUGNES GIUSEPPE [IN1100494]" userId="6e6fd011-a778-4b1e-8237-e723e9606f43" providerId="ADAL" clId="{E4DBCEC6-6A68-4A5F-B59C-73602B306781}" dt="2026-04-09T13:29:19.430" v="2559" actId="113"/>
          <ac:spMkLst>
            <pc:docMk/>
            <pc:sldMk cId="2768671206" sldId="268"/>
            <ac:spMk id="2" creationId="{144336E4-B37A-672B-2C8C-7368820E5FD2}"/>
          </ac:spMkLst>
        </pc:spChg>
        <pc:spChg chg="del">
          <ac:chgData name="NUGNES GIUSEPPE [IN1100494]" userId="6e6fd011-a778-4b1e-8237-e723e9606f43" providerId="ADAL" clId="{E4DBCEC6-6A68-4A5F-B59C-73602B306781}" dt="2026-04-09T13:26:32.895" v="2382" actId="931"/>
          <ac:spMkLst>
            <pc:docMk/>
            <pc:sldMk cId="2768671206" sldId="268"/>
            <ac:spMk id="3" creationId="{12AC3F1F-F5BA-B0C1-4BBF-607DAE70BAB4}"/>
          </ac:spMkLst>
        </pc:spChg>
        <pc:spChg chg="mod">
          <ac:chgData name="NUGNES GIUSEPPE [IN1100494]" userId="6e6fd011-a778-4b1e-8237-e723e9606f43" providerId="ADAL" clId="{E4DBCEC6-6A68-4A5F-B59C-73602B306781}" dt="2026-04-09T14:05:21.668" v="2580" actId="20577"/>
          <ac:spMkLst>
            <pc:docMk/>
            <pc:sldMk cId="2768671206" sldId="268"/>
            <ac:spMk id="3" creationId="{249BCAE2-CA8E-F89F-E5E4-40D84F09EC1D}"/>
          </ac:spMkLst>
        </pc:spChg>
        <pc:spChg chg="add mod">
          <ac:chgData name="NUGNES GIUSEPPE [IN1100494]" userId="6e6fd011-a778-4b1e-8237-e723e9606f43" providerId="ADAL" clId="{E4DBCEC6-6A68-4A5F-B59C-73602B306781}" dt="2026-04-09T14:06:49.588" v="2584" actId="14100"/>
          <ac:spMkLst>
            <pc:docMk/>
            <pc:sldMk cId="2768671206" sldId="268"/>
            <ac:spMk id="6" creationId="{1C088814-44D2-6620-F1C3-433C9AA237D1}"/>
          </ac:spMkLst>
        </pc:spChg>
        <pc:spChg chg="add">
          <ac:chgData name="NUGNES GIUSEPPE [IN1100494]" userId="6e6fd011-a778-4b1e-8237-e723e9606f43" providerId="ADAL" clId="{E4DBCEC6-6A68-4A5F-B59C-73602B306781}" dt="2026-04-09T13:29:09.266" v="2555" actId="26606"/>
          <ac:spMkLst>
            <pc:docMk/>
            <pc:sldMk cId="2768671206" sldId="268"/>
            <ac:spMk id="8" creationId="{0B9EE3F3-89B7-43C3-8651-C4C96830993D}"/>
          </ac:spMkLst>
        </pc:spChg>
        <pc:spChg chg="add">
          <ac:chgData name="NUGNES GIUSEPPE [IN1100494]" userId="6e6fd011-a778-4b1e-8237-e723e9606f43" providerId="ADAL" clId="{E4DBCEC6-6A68-4A5F-B59C-73602B306781}" dt="2026-04-09T13:29:09.266" v="2555" actId="26606"/>
          <ac:spMkLst>
            <pc:docMk/>
            <pc:sldMk cId="2768671206" sldId="268"/>
            <ac:spMk id="9" creationId="{33AE4636-AEEC-45D6-84D4-7AC2DA48ECF8}"/>
          </ac:spMkLst>
        </pc:spChg>
        <pc:spChg chg="add">
          <ac:chgData name="NUGNES GIUSEPPE [IN1100494]" userId="6e6fd011-a778-4b1e-8237-e723e9606f43" providerId="ADAL" clId="{E4DBCEC6-6A68-4A5F-B59C-73602B306781}" dt="2026-04-09T13:29:09.266" v="2555" actId="26606"/>
          <ac:spMkLst>
            <pc:docMk/>
            <pc:sldMk cId="2768671206" sldId="268"/>
            <ac:spMk id="10" creationId="{8D9CE0F4-2EB2-4F1F-8AAC-DB3571D9FE10}"/>
          </ac:spMkLst>
        </pc:spChg>
        <pc:spChg chg="add del">
          <ac:chgData name="NUGNES GIUSEPPE [IN1100494]" userId="6e6fd011-a778-4b1e-8237-e723e9606f43" providerId="ADAL" clId="{E4DBCEC6-6A68-4A5F-B59C-73602B306781}" dt="2026-04-09T13:28:26.823" v="2552" actId="26606"/>
          <ac:spMkLst>
            <pc:docMk/>
            <pc:sldMk cId="2768671206" sldId="268"/>
            <ac:spMk id="11" creationId="{F13C74B1-5B17-4795-BED0-7140497B445A}"/>
          </ac:spMkLst>
        </pc:spChg>
        <pc:spChg chg="add del">
          <ac:chgData name="NUGNES GIUSEPPE [IN1100494]" userId="6e6fd011-a778-4b1e-8237-e723e9606f43" providerId="ADAL" clId="{E4DBCEC6-6A68-4A5F-B59C-73602B306781}" dt="2026-04-09T13:28:26.823" v="2552" actId="26606"/>
          <ac:spMkLst>
            <pc:docMk/>
            <pc:sldMk cId="2768671206" sldId="268"/>
            <ac:spMk id="13" creationId="{D4974D33-8DC5-464E-8C6D-BE58F0669C17}"/>
          </ac:spMkLst>
        </pc:spChg>
        <pc:spChg chg="add del">
          <ac:chgData name="NUGNES GIUSEPPE [IN1100494]" userId="6e6fd011-a778-4b1e-8237-e723e9606f43" providerId="ADAL" clId="{E4DBCEC6-6A68-4A5F-B59C-73602B306781}" dt="2026-04-09T13:28:49.530" v="2554" actId="26606"/>
          <ac:spMkLst>
            <pc:docMk/>
            <pc:sldMk cId="2768671206" sldId="268"/>
            <ac:spMk id="15" creationId="{743AA782-23D1-4521-8CAD-47662984AA08}"/>
          </ac:spMkLst>
        </pc:spChg>
        <pc:spChg chg="add del">
          <ac:chgData name="NUGNES GIUSEPPE [IN1100494]" userId="6e6fd011-a778-4b1e-8237-e723e9606f43" providerId="ADAL" clId="{E4DBCEC6-6A68-4A5F-B59C-73602B306781}" dt="2026-04-09T13:28:49.530" v="2554" actId="26606"/>
          <ac:spMkLst>
            <pc:docMk/>
            <pc:sldMk cId="2768671206" sldId="268"/>
            <ac:spMk id="16" creationId="{650D18FE-0824-4A46-B22C-A86B52E5780A}"/>
          </ac:spMkLst>
        </pc:spChg>
        <pc:picChg chg="add mod ord">
          <ac:chgData name="NUGNES GIUSEPPE [IN1100494]" userId="6e6fd011-a778-4b1e-8237-e723e9606f43" providerId="ADAL" clId="{E4DBCEC6-6A68-4A5F-B59C-73602B306781}" dt="2026-04-09T13:34:56.640" v="2572" actId="1076"/>
          <ac:picMkLst>
            <pc:docMk/>
            <pc:sldMk cId="2768671206" sldId="268"/>
            <ac:picMk id="5" creationId="{4E102C4F-7413-77B0-7503-2C5BB75FFA2B}"/>
          </ac:picMkLst>
        </pc:picChg>
        <pc:picChg chg="add del">
          <ac:chgData name="NUGNES GIUSEPPE [IN1100494]" userId="6e6fd011-a778-4b1e-8237-e723e9606f43" providerId="ADAL" clId="{E4DBCEC6-6A68-4A5F-B59C-73602B306781}" dt="2026-04-09T13:34:36.147" v="2565" actId="478"/>
          <ac:picMkLst>
            <pc:docMk/>
            <pc:sldMk cId="2768671206" sldId="268"/>
            <ac:picMk id="12" creationId="{EE59459B-E635-602A-D0FE-802B61DB8844}"/>
          </ac:picMkLst>
        </pc:picChg>
        <pc:picChg chg="add mod">
          <ac:chgData name="NUGNES GIUSEPPE [IN1100494]" userId="6e6fd011-a778-4b1e-8237-e723e9606f43" providerId="ADAL" clId="{E4DBCEC6-6A68-4A5F-B59C-73602B306781}" dt="2026-04-09T13:35:03.400" v="2575" actId="14100"/>
          <ac:picMkLst>
            <pc:docMk/>
            <pc:sldMk cId="2768671206" sldId="268"/>
            <ac:picMk id="17" creationId="{DFCC8C56-DB80-FA1E-0F96-505F26D46940}"/>
          </ac:picMkLst>
        </pc:picChg>
      </pc:sldChg>
      <pc:sldChg chg="modSp mod">
        <pc:chgData name="NUGNES GIUSEPPE [IN1100494]" userId="6e6fd011-a778-4b1e-8237-e723e9606f43" providerId="ADAL" clId="{E4DBCEC6-6A68-4A5F-B59C-73602B306781}" dt="2026-04-10T07:01:05.214" v="2607" actId="20577"/>
        <pc:sldMkLst>
          <pc:docMk/>
          <pc:sldMk cId="32232107" sldId="269"/>
        </pc:sldMkLst>
        <pc:graphicFrameChg chg="modGraphic">
          <ac:chgData name="NUGNES GIUSEPPE [IN1100494]" userId="6e6fd011-a778-4b1e-8237-e723e9606f43" providerId="ADAL" clId="{E4DBCEC6-6A68-4A5F-B59C-73602B306781}" dt="2026-04-10T07:01:05.214" v="2607" actId="20577"/>
          <ac:graphicFrameMkLst>
            <pc:docMk/>
            <pc:sldMk cId="32232107" sldId="269"/>
            <ac:graphicFrameMk id="9" creationId="{E7FD8A3C-C476-4D00-8FF1-C3E205629444}"/>
          </ac:graphicFrameMkLst>
        </pc:graphicFrameChg>
      </pc:sldChg>
      <pc:sldChg chg="addSp delSp modSp add del mod ord">
        <pc:chgData name="NUGNES GIUSEPPE [IN1100494]" userId="6e6fd011-a778-4b1e-8237-e723e9606f43" providerId="ADAL" clId="{E4DBCEC6-6A68-4A5F-B59C-73602B306781}" dt="2026-04-09T13:13:03.551" v="2346" actId="47"/>
        <pc:sldMkLst>
          <pc:docMk/>
          <pc:sldMk cId="1423391125" sldId="269"/>
        </pc:sldMkLst>
        <pc:spChg chg="del">
          <ac:chgData name="NUGNES GIUSEPPE [IN1100494]" userId="6e6fd011-a778-4b1e-8237-e723e9606f43" providerId="ADAL" clId="{E4DBCEC6-6A68-4A5F-B59C-73602B306781}" dt="2026-04-09T13:11:40.456" v="2344" actId="478"/>
          <ac:spMkLst>
            <pc:docMk/>
            <pc:sldMk cId="1423391125" sldId="269"/>
            <ac:spMk id="2" creationId="{19F6E209-CC13-CB2D-AD39-DE8F0EDEA95D}"/>
          </ac:spMkLst>
        </pc:spChg>
        <pc:spChg chg="del">
          <ac:chgData name="NUGNES GIUSEPPE [IN1100494]" userId="6e6fd011-a778-4b1e-8237-e723e9606f43" providerId="ADAL" clId="{E4DBCEC6-6A68-4A5F-B59C-73602B306781}" dt="2026-04-09T13:11:40.456" v="2344" actId="478"/>
          <ac:spMkLst>
            <pc:docMk/>
            <pc:sldMk cId="1423391125" sldId="269"/>
            <ac:spMk id="4" creationId="{8697E35D-50D4-24DF-ECA3-E2D09250BD56}"/>
          </ac:spMkLst>
        </pc:spChg>
        <pc:spChg chg="add del mod">
          <ac:chgData name="NUGNES GIUSEPPE [IN1100494]" userId="6e6fd011-a778-4b1e-8237-e723e9606f43" providerId="ADAL" clId="{E4DBCEC6-6A68-4A5F-B59C-73602B306781}" dt="2026-04-09T13:11:43.115" v="2345" actId="478"/>
          <ac:spMkLst>
            <pc:docMk/>
            <pc:sldMk cId="1423391125" sldId="269"/>
            <ac:spMk id="7" creationId="{2C02F17D-EDA0-EC55-6B2B-C131F948F63B}"/>
          </ac:spMkLst>
        </pc:spChg>
        <pc:grpChg chg="del">
          <ac:chgData name="NUGNES GIUSEPPE [IN1100494]" userId="6e6fd011-a778-4b1e-8237-e723e9606f43" providerId="ADAL" clId="{E4DBCEC6-6A68-4A5F-B59C-73602B306781}" dt="2026-04-09T13:11:40.456" v="2344" actId="478"/>
          <ac:grpSpMkLst>
            <pc:docMk/>
            <pc:sldMk cId="1423391125" sldId="269"/>
            <ac:grpSpMk id="23" creationId="{49438DB0-5877-3BDD-2764-547DF822E803}"/>
          </ac:grpSpMkLst>
        </pc:grpChg>
      </pc:sldChg>
    </pc:docChg>
  </pc:docChgLst>
  <pc:docChgLst>
    <pc:chgData name="AERE FRANCESCA [IN1100493]" userId="S::s243488@ds.units.it::b1428d72-eec9-44ba-8e13-1905ca842f2d" providerId="AD" clId="Web-{6FF07DD7-BB2A-4CA2-B4E3-E6D4F484FEE9}"/>
    <pc:docChg chg="addSld delSld modSld sldOrd">
      <pc:chgData name="AERE FRANCESCA [IN1100493]" userId="S::s243488@ds.units.it::b1428d72-eec9-44ba-8e13-1905ca842f2d" providerId="AD" clId="Web-{6FF07DD7-BB2A-4CA2-B4E3-E6D4F484FEE9}" dt="2026-04-09T15:23:57.225" v="3406"/>
      <pc:docMkLst>
        <pc:docMk/>
      </pc:docMkLst>
      <pc:sldChg chg="modSp">
        <pc:chgData name="AERE FRANCESCA [IN1100493]" userId="S::s243488@ds.units.it::b1428d72-eec9-44ba-8e13-1905ca842f2d" providerId="AD" clId="Web-{6FF07DD7-BB2A-4CA2-B4E3-E6D4F484FEE9}" dt="2026-04-09T14:31:09.109" v="2032" actId="20577"/>
        <pc:sldMkLst>
          <pc:docMk/>
          <pc:sldMk cId="789372306" sldId="256"/>
        </pc:sldMkLst>
        <pc:spChg chg="mod">
          <ac:chgData name="AERE FRANCESCA [IN1100493]" userId="S::s243488@ds.units.it::b1428d72-eec9-44ba-8e13-1905ca842f2d" providerId="AD" clId="Web-{6FF07DD7-BB2A-4CA2-B4E3-E6D4F484FEE9}" dt="2026-04-09T14:31:09.109" v="2032" actId="20577"/>
          <ac:spMkLst>
            <pc:docMk/>
            <pc:sldMk cId="789372306" sldId="256"/>
            <ac:spMk id="3" creationId="{7E6382A5-7238-9429-71FD-B47FEC4767AA}"/>
          </ac:spMkLst>
        </pc:spChg>
      </pc:sldChg>
      <pc:sldChg chg="modSp">
        <pc:chgData name="AERE FRANCESCA [IN1100493]" userId="S::s243488@ds.units.it::b1428d72-eec9-44ba-8e13-1905ca842f2d" providerId="AD" clId="Web-{6FF07DD7-BB2A-4CA2-B4E3-E6D4F484FEE9}" dt="2026-04-09T14:34:51.377" v="2060" actId="20577"/>
        <pc:sldMkLst>
          <pc:docMk/>
          <pc:sldMk cId="1398693401" sldId="257"/>
        </pc:sldMkLst>
        <pc:spChg chg="mod">
          <ac:chgData name="AERE FRANCESCA [IN1100493]" userId="S::s243488@ds.units.it::b1428d72-eec9-44ba-8e13-1905ca842f2d" providerId="AD" clId="Web-{6FF07DD7-BB2A-4CA2-B4E3-E6D4F484FEE9}" dt="2026-04-09T14:34:12.611" v="2045" actId="20577"/>
          <ac:spMkLst>
            <pc:docMk/>
            <pc:sldMk cId="1398693401" sldId="257"/>
            <ac:spMk id="2" creationId="{888AF4C1-B5B0-2147-987B-2232DFE6F272}"/>
          </ac:spMkLst>
        </pc:spChg>
        <pc:spChg chg="mod">
          <ac:chgData name="AERE FRANCESCA [IN1100493]" userId="S::s243488@ds.units.it::b1428d72-eec9-44ba-8e13-1905ca842f2d" providerId="AD" clId="Web-{6FF07DD7-BB2A-4CA2-B4E3-E6D4F484FEE9}" dt="2026-04-09T14:34:51.377" v="2060" actId="20577"/>
          <ac:spMkLst>
            <pc:docMk/>
            <pc:sldMk cId="1398693401" sldId="257"/>
            <ac:spMk id="4" creationId="{E83EBF66-DCE5-7CD5-CA2B-257D9470D85C}"/>
          </ac:spMkLst>
        </pc:spChg>
        <pc:spChg chg="mod">
          <ac:chgData name="AERE FRANCESCA [IN1100493]" userId="S::s243488@ds.units.it::b1428d72-eec9-44ba-8e13-1905ca842f2d" providerId="AD" clId="Web-{6FF07DD7-BB2A-4CA2-B4E3-E6D4F484FEE9}" dt="2026-04-09T14:34:45.252" v="2048" actId="20577"/>
          <ac:spMkLst>
            <pc:docMk/>
            <pc:sldMk cId="1398693401" sldId="257"/>
            <ac:spMk id="5" creationId="{EADF7885-81DD-BC41-9AA8-9FFDFB90C683}"/>
          </ac:spMkLst>
        </pc:spChg>
        <pc:spChg chg="mod">
          <ac:chgData name="AERE FRANCESCA [IN1100493]" userId="S::s243488@ds.units.it::b1428d72-eec9-44ba-8e13-1905ca842f2d" providerId="AD" clId="Web-{6FF07DD7-BB2A-4CA2-B4E3-E6D4F484FEE9}" dt="2026-04-09T14:34:45.377" v="2049" actId="20577"/>
          <ac:spMkLst>
            <pc:docMk/>
            <pc:sldMk cId="1398693401" sldId="257"/>
            <ac:spMk id="10" creationId="{E4B5DDB1-62DB-FFCA-35C4-91D064D20A1F}"/>
          </ac:spMkLst>
        </pc:spChg>
        <pc:spChg chg="mod">
          <ac:chgData name="AERE FRANCESCA [IN1100493]" userId="S::s243488@ds.units.it::b1428d72-eec9-44ba-8e13-1905ca842f2d" providerId="AD" clId="Web-{6FF07DD7-BB2A-4CA2-B4E3-E6D4F484FEE9}" dt="2026-04-09T14:34:45.518" v="2050" actId="20577"/>
          <ac:spMkLst>
            <pc:docMk/>
            <pc:sldMk cId="1398693401" sldId="257"/>
            <ac:spMk id="12" creationId="{FB4E51CC-D1D4-C008-DFEA-A62D76F33386}"/>
          </ac:spMkLst>
        </pc:spChg>
        <pc:spChg chg="mod">
          <ac:chgData name="AERE FRANCESCA [IN1100493]" userId="S::s243488@ds.units.it::b1428d72-eec9-44ba-8e13-1905ca842f2d" providerId="AD" clId="Web-{6FF07DD7-BB2A-4CA2-B4E3-E6D4F484FEE9}" dt="2026-04-09T14:34:45.658" v="2051" actId="20577"/>
          <ac:spMkLst>
            <pc:docMk/>
            <pc:sldMk cId="1398693401" sldId="257"/>
            <ac:spMk id="14" creationId="{7DB32A90-5DE9-C36E-4A63-B8927FE924A9}"/>
          </ac:spMkLst>
        </pc:spChg>
        <pc:spChg chg="mod">
          <ac:chgData name="AERE FRANCESCA [IN1100493]" userId="S::s243488@ds.units.it::b1428d72-eec9-44ba-8e13-1905ca842f2d" providerId="AD" clId="Web-{6FF07DD7-BB2A-4CA2-B4E3-E6D4F484FEE9}" dt="2026-04-09T14:34:45.815" v="2052" actId="20577"/>
          <ac:spMkLst>
            <pc:docMk/>
            <pc:sldMk cId="1398693401" sldId="257"/>
            <ac:spMk id="15" creationId="{ADAF5F06-00DE-0F8C-3A37-629FC8ACB18A}"/>
          </ac:spMkLst>
        </pc:spChg>
        <pc:spChg chg="mod">
          <ac:chgData name="AERE FRANCESCA [IN1100493]" userId="S::s243488@ds.units.it::b1428d72-eec9-44ba-8e13-1905ca842f2d" providerId="AD" clId="Web-{6FF07DD7-BB2A-4CA2-B4E3-E6D4F484FEE9}" dt="2026-04-09T14:34:46.002" v="2053" actId="20577"/>
          <ac:spMkLst>
            <pc:docMk/>
            <pc:sldMk cId="1398693401" sldId="257"/>
            <ac:spMk id="16" creationId="{B30DF8D6-ACFD-E9E7-580F-963BAFECC27D}"/>
          </ac:spMkLst>
        </pc:spChg>
        <pc:spChg chg="mod">
          <ac:chgData name="AERE FRANCESCA [IN1100493]" userId="S::s243488@ds.units.it::b1428d72-eec9-44ba-8e13-1905ca842f2d" providerId="AD" clId="Web-{6FF07DD7-BB2A-4CA2-B4E3-E6D4F484FEE9}" dt="2026-04-09T14:34:46.143" v="2054" actId="20577"/>
          <ac:spMkLst>
            <pc:docMk/>
            <pc:sldMk cId="1398693401" sldId="257"/>
            <ac:spMk id="17" creationId="{4B2E0077-3345-81A2-43F6-C2E5C5D82365}"/>
          </ac:spMkLst>
        </pc:spChg>
        <pc:spChg chg="mod">
          <ac:chgData name="AERE FRANCESCA [IN1100493]" userId="S::s243488@ds.units.it::b1428d72-eec9-44ba-8e13-1905ca842f2d" providerId="AD" clId="Web-{6FF07DD7-BB2A-4CA2-B4E3-E6D4F484FEE9}" dt="2026-04-09T14:34:46.252" v="2055" actId="20577"/>
          <ac:spMkLst>
            <pc:docMk/>
            <pc:sldMk cId="1398693401" sldId="257"/>
            <ac:spMk id="18" creationId="{ECC89613-5904-92C0-FABA-6E1BB92F5CFC}"/>
          </ac:spMkLst>
        </pc:spChg>
        <pc:spChg chg="mod">
          <ac:chgData name="AERE FRANCESCA [IN1100493]" userId="S::s243488@ds.units.it::b1428d72-eec9-44ba-8e13-1905ca842f2d" providerId="AD" clId="Web-{6FF07DD7-BB2A-4CA2-B4E3-E6D4F484FEE9}" dt="2026-04-09T14:34:46.361" v="2056" actId="20577"/>
          <ac:spMkLst>
            <pc:docMk/>
            <pc:sldMk cId="1398693401" sldId="257"/>
            <ac:spMk id="19" creationId="{39E26068-CD3E-A965-30BE-B4BAFCFCE1A8}"/>
          </ac:spMkLst>
        </pc:spChg>
        <pc:spChg chg="mod">
          <ac:chgData name="AERE FRANCESCA [IN1100493]" userId="S::s243488@ds.units.it::b1428d72-eec9-44ba-8e13-1905ca842f2d" providerId="AD" clId="Web-{6FF07DD7-BB2A-4CA2-B4E3-E6D4F484FEE9}" dt="2026-04-09T14:34:46.440" v="2057" actId="20577"/>
          <ac:spMkLst>
            <pc:docMk/>
            <pc:sldMk cId="1398693401" sldId="257"/>
            <ac:spMk id="20" creationId="{AD185BE3-302F-41E6-18B4-D91D0961907F}"/>
          </ac:spMkLst>
        </pc:spChg>
        <pc:spChg chg="mod">
          <ac:chgData name="AERE FRANCESCA [IN1100493]" userId="S::s243488@ds.units.it::b1428d72-eec9-44ba-8e13-1905ca842f2d" providerId="AD" clId="Web-{6FF07DD7-BB2A-4CA2-B4E3-E6D4F484FEE9}" dt="2026-04-09T14:34:46.533" v="2058" actId="20577"/>
          <ac:spMkLst>
            <pc:docMk/>
            <pc:sldMk cId="1398693401" sldId="257"/>
            <ac:spMk id="21" creationId="{995CE8CE-1CE5-87D8-FA12-13AB3A7CA4ED}"/>
          </ac:spMkLst>
        </pc:spChg>
        <pc:spChg chg="mod">
          <ac:chgData name="AERE FRANCESCA [IN1100493]" userId="S::s243488@ds.units.it::b1428d72-eec9-44ba-8e13-1905ca842f2d" providerId="AD" clId="Web-{6FF07DD7-BB2A-4CA2-B4E3-E6D4F484FEE9}" dt="2026-04-09T14:34:46.611" v="2059" actId="20577"/>
          <ac:spMkLst>
            <pc:docMk/>
            <pc:sldMk cId="1398693401" sldId="257"/>
            <ac:spMk id="22" creationId="{900C999F-2909-C010-ABD0-68F4C878B2F0}"/>
          </ac:spMkLst>
        </pc:spChg>
      </pc:sldChg>
      <pc:sldChg chg="modSp">
        <pc:chgData name="AERE FRANCESCA [IN1100493]" userId="S::s243488@ds.units.it::b1428d72-eec9-44ba-8e13-1905ca842f2d" providerId="AD" clId="Web-{6FF07DD7-BB2A-4CA2-B4E3-E6D4F484FEE9}" dt="2026-04-09T14:33:39.439" v="2044" actId="1076"/>
        <pc:sldMkLst>
          <pc:docMk/>
          <pc:sldMk cId="349888618" sldId="258"/>
        </pc:sldMkLst>
        <pc:spChg chg="mod">
          <ac:chgData name="AERE FRANCESCA [IN1100493]" userId="S::s243488@ds.units.it::b1428d72-eec9-44ba-8e13-1905ca842f2d" providerId="AD" clId="Web-{6FF07DD7-BB2A-4CA2-B4E3-E6D4F484FEE9}" dt="2026-04-09T14:33:39.439" v="2044" actId="1076"/>
          <ac:spMkLst>
            <pc:docMk/>
            <pc:sldMk cId="349888618" sldId="258"/>
            <ac:spMk id="3" creationId="{C06D87CD-8DBA-65C6-6BC5-43972CECDF17}"/>
          </ac:spMkLst>
        </pc:spChg>
        <pc:spChg chg="mod">
          <ac:chgData name="AERE FRANCESCA [IN1100493]" userId="S::s243488@ds.units.it::b1428d72-eec9-44ba-8e13-1905ca842f2d" providerId="AD" clId="Web-{6FF07DD7-BB2A-4CA2-B4E3-E6D4F484FEE9}" dt="2026-04-09T14:32:28.751" v="2037" actId="20577"/>
          <ac:spMkLst>
            <pc:docMk/>
            <pc:sldMk cId="349888618" sldId="258"/>
            <ac:spMk id="7" creationId="{9080680F-7CA4-E46D-DE65-A14776975223}"/>
          </ac:spMkLst>
        </pc:spChg>
        <pc:spChg chg="mod">
          <ac:chgData name="AERE FRANCESCA [IN1100493]" userId="S::s243488@ds.units.it::b1428d72-eec9-44ba-8e13-1905ca842f2d" providerId="AD" clId="Web-{6FF07DD7-BB2A-4CA2-B4E3-E6D4F484FEE9}" dt="2026-04-09T14:32:18.547" v="2036" actId="20577"/>
          <ac:spMkLst>
            <pc:docMk/>
            <pc:sldMk cId="349888618" sldId="258"/>
            <ac:spMk id="9" creationId="{70679B8D-69D2-D91E-C15B-B6AC0556E987}"/>
          </ac:spMkLst>
        </pc:spChg>
        <pc:spChg chg="mod">
          <ac:chgData name="AERE FRANCESCA [IN1100493]" userId="S::s243488@ds.units.it::b1428d72-eec9-44ba-8e13-1905ca842f2d" providerId="AD" clId="Web-{6FF07DD7-BB2A-4CA2-B4E3-E6D4F484FEE9}" dt="2026-04-09T14:32:48.782" v="2039" actId="20577"/>
          <ac:spMkLst>
            <pc:docMk/>
            <pc:sldMk cId="349888618" sldId="258"/>
            <ac:spMk id="24" creationId="{BFCCA646-5268-6184-7F2C-DBB743FEFE49}"/>
          </ac:spMkLst>
        </pc:spChg>
        <pc:spChg chg="mod">
          <ac:chgData name="AERE FRANCESCA [IN1100493]" userId="S::s243488@ds.units.it::b1428d72-eec9-44ba-8e13-1905ca842f2d" providerId="AD" clId="Web-{6FF07DD7-BB2A-4CA2-B4E3-E6D4F484FEE9}" dt="2026-04-09T14:33:10.923" v="2041" actId="20577"/>
          <ac:spMkLst>
            <pc:docMk/>
            <pc:sldMk cId="349888618" sldId="258"/>
            <ac:spMk id="25" creationId="{30390A36-1C1F-F0C3-9E51-34C64CB07100}"/>
          </ac:spMkLst>
        </pc:spChg>
        <pc:spChg chg="mod">
          <ac:chgData name="AERE FRANCESCA [IN1100493]" userId="S::s243488@ds.units.it::b1428d72-eec9-44ba-8e13-1905ca842f2d" providerId="AD" clId="Web-{6FF07DD7-BB2A-4CA2-B4E3-E6D4F484FEE9}" dt="2026-04-09T14:32:39.360" v="2038" actId="20577"/>
          <ac:spMkLst>
            <pc:docMk/>
            <pc:sldMk cId="349888618" sldId="258"/>
            <ac:spMk id="26" creationId="{881FD68E-1FB1-5570-A6FA-B1EC41F5C6B6}"/>
          </ac:spMkLst>
        </pc:spChg>
        <pc:spChg chg="mod">
          <ac:chgData name="AERE FRANCESCA [IN1100493]" userId="S::s243488@ds.units.it::b1428d72-eec9-44ba-8e13-1905ca842f2d" providerId="AD" clId="Web-{6FF07DD7-BB2A-4CA2-B4E3-E6D4F484FEE9}" dt="2026-04-09T14:33:21.126" v="2042" actId="20577"/>
          <ac:spMkLst>
            <pc:docMk/>
            <pc:sldMk cId="349888618" sldId="258"/>
            <ac:spMk id="27" creationId="{E7F062C0-2618-7DBD-FF47-1DD94BFB0C94}"/>
          </ac:spMkLst>
        </pc:spChg>
        <pc:spChg chg="mod">
          <ac:chgData name="AERE FRANCESCA [IN1100493]" userId="S::s243488@ds.units.it::b1428d72-eec9-44ba-8e13-1905ca842f2d" providerId="AD" clId="Web-{6FF07DD7-BB2A-4CA2-B4E3-E6D4F484FEE9}" dt="2026-04-09T14:32:09.688" v="2035" actId="20577"/>
          <ac:spMkLst>
            <pc:docMk/>
            <pc:sldMk cId="349888618" sldId="258"/>
            <ac:spMk id="32" creationId="{CF9DFE0D-7876-1EDF-F786-4B4D17BF782A}"/>
          </ac:spMkLst>
        </pc:spChg>
      </pc:sldChg>
      <pc:sldChg chg="addSp delSp modSp ord">
        <pc:chgData name="AERE FRANCESCA [IN1100493]" userId="S::s243488@ds.units.it::b1428d72-eec9-44ba-8e13-1905ca842f2d" providerId="AD" clId="Web-{6FF07DD7-BB2A-4CA2-B4E3-E6D4F484FEE9}" dt="2026-04-09T14:42:38.994" v="2143" actId="20577"/>
        <pc:sldMkLst>
          <pc:docMk/>
          <pc:sldMk cId="3998066310" sldId="259"/>
        </pc:sldMkLst>
        <pc:spChg chg="mod">
          <ac:chgData name="AERE FRANCESCA [IN1100493]" userId="S::s243488@ds.units.it::b1428d72-eec9-44ba-8e13-1905ca842f2d" providerId="AD" clId="Web-{6FF07DD7-BB2A-4CA2-B4E3-E6D4F484FEE9}" dt="2026-04-09T14:38:25.066" v="2073" actId="20577"/>
          <ac:spMkLst>
            <pc:docMk/>
            <pc:sldMk cId="3998066310" sldId="259"/>
            <ac:spMk id="5" creationId="{B41440E9-0ABC-17FF-6208-68EFB22B3073}"/>
          </ac:spMkLst>
        </pc:spChg>
        <pc:spChg chg="mod">
          <ac:chgData name="AERE FRANCESCA [IN1100493]" userId="S::s243488@ds.units.it::b1428d72-eec9-44ba-8e13-1905ca842f2d" providerId="AD" clId="Web-{6FF07DD7-BB2A-4CA2-B4E3-E6D4F484FEE9}" dt="2026-04-09T14:42:38.994" v="2143" actId="20577"/>
          <ac:spMkLst>
            <pc:docMk/>
            <pc:sldMk cId="3998066310" sldId="259"/>
            <ac:spMk id="6" creationId="{358370C4-9A4C-A642-A7B1-546F06CE89C1}"/>
          </ac:spMkLst>
        </pc:spChg>
        <pc:spChg chg="add del">
          <ac:chgData name="AERE FRANCESCA [IN1100493]" userId="S::s243488@ds.units.it::b1428d72-eec9-44ba-8e13-1905ca842f2d" providerId="AD" clId="Web-{6FF07DD7-BB2A-4CA2-B4E3-E6D4F484FEE9}" dt="2026-04-09T14:14:36.392" v="1893"/>
          <ac:spMkLst>
            <pc:docMk/>
            <pc:sldMk cId="3998066310" sldId="259"/>
            <ac:spMk id="21" creationId="{7B288663-F5FD-D065-9ED6-1EFC45969298}"/>
          </ac:spMkLst>
        </pc:spChg>
        <pc:spChg chg="mod">
          <ac:chgData name="AERE FRANCESCA [IN1100493]" userId="S::s243488@ds.units.it::b1428d72-eec9-44ba-8e13-1905ca842f2d" providerId="AD" clId="Web-{6FF07DD7-BB2A-4CA2-B4E3-E6D4F484FEE9}" dt="2026-04-09T14:39:25.022" v="2078" actId="20577"/>
          <ac:spMkLst>
            <pc:docMk/>
            <pc:sldMk cId="3998066310" sldId="259"/>
            <ac:spMk id="25" creationId="{1CF92643-6BCF-D359-2801-46F0220ECD1F}"/>
          </ac:spMkLst>
        </pc:spChg>
        <pc:spChg chg="mod">
          <ac:chgData name="AERE FRANCESCA [IN1100493]" userId="S::s243488@ds.units.it::b1428d72-eec9-44ba-8e13-1905ca842f2d" providerId="AD" clId="Web-{6FF07DD7-BB2A-4CA2-B4E3-E6D4F484FEE9}" dt="2026-04-09T14:38:56.552" v="2076" actId="20577"/>
          <ac:spMkLst>
            <pc:docMk/>
            <pc:sldMk cId="3998066310" sldId="259"/>
            <ac:spMk id="26" creationId="{54C273F0-D001-EB3D-3E6E-BA1CBF1B615A}"/>
          </ac:spMkLst>
        </pc:spChg>
        <pc:spChg chg="mod">
          <ac:chgData name="AERE FRANCESCA [IN1100493]" userId="S::s243488@ds.units.it::b1428d72-eec9-44ba-8e13-1905ca842f2d" providerId="AD" clId="Web-{6FF07DD7-BB2A-4CA2-B4E3-E6D4F484FEE9}" dt="2026-04-09T14:38:36.645" v="2074" actId="20577"/>
          <ac:spMkLst>
            <pc:docMk/>
            <pc:sldMk cId="3998066310" sldId="259"/>
            <ac:spMk id="31" creationId="{B636BDAC-4BD6-03D0-EF01-531860760A45}"/>
          </ac:spMkLst>
        </pc:spChg>
        <pc:grpChg chg="mod">
          <ac:chgData name="AERE FRANCESCA [IN1100493]" userId="S::s243488@ds.units.it::b1428d72-eec9-44ba-8e13-1905ca842f2d" providerId="AD" clId="Web-{6FF07DD7-BB2A-4CA2-B4E3-E6D4F484FEE9}" dt="2026-04-09T14:14:54.972" v="1906" actId="1076"/>
          <ac:grpSpMkLst>
            <pc:docMk/>
            <pc:sldMk cId="3998066310" sldId="259"/>
            <ac:grpSpMk id="7" creationId="{AA29F81F-2BD6-A0C3-8CF6-F184A176CC3A}"/>
          </ac:grpSpMkLst>
        </pc:grpChg>
        <pc:grpChg chg="mod">
          <ac:chgData name="AERE FRANCESCA [IN1100493]" userId="S::s243488@ds.units.it::b1428d72-eec9-44ba-8e13-1905ca842f2d" providerId="AD" clId="Web-{6FF07DD7-BB2A-4CA2-B4E3-E6D4F484FEE9}" dt="2026-04-09T14:14:54.956" v="1905" actId="1076"/>
          <ac:grpSpMkLst>
            <pc:docMk/>
            <pc:sldMk cId="3998066310" sldId="259"/>
            <ac:grpSpMk id="32" creationId="{53C8EFE4-4CF5-FE36-FF0A-0BDE0CD58B49}"/>
          </ac:grpSpMkLst>
        </pc:grpChg>
        <pc:grpChg chg="mod">
          <ac:chgData name="AERE FRANCESCA [IN1100493]" userId="S::s243488@ds.units.it::b1428d72-eec9-44ba-8e13-1905ca842f2d" providerId="AD" clId="Web-{6FF07DD7-BB2A-4CA2-B4E3-E6D4F484FEE9}" dt="2026-04-09T14:14:54.988" v="1907" actId="1076"/>
          <ac:grpSpMkLst>
            <pc:docMk/>
            <pc:sldMk cId="3998066310" sldId="259"/>
            <ac:grpSpMk id="33" creationId="{B90434F0-B69F-05F7-CA66-58D18BA801E6}"/>
          </ac:grpSpMkLst>
        </pc:grpChg>
      </pc:sldChg>
      <pc:sldChg chg="addSp delSp modSp new">
        <pc:chgData name="AERE FRANCESCA [IN1100493]" userId="S::s243488@ds.units.it::b1428d72-eec9-44ba-8e13-1905ca842f2d" providerId="AD" clId="Web-{6FF07DD7-BB2A-4CA2-B4E3-E6D4F484FEE9}" dt="2026-04-09T14:30:41.842" v="2024" actId="20577"/>
        <pc:sldMkLst>
          <pc:docMk/>
          <pc:sldMk cId="408377986" sldId="263"/>
        </pc:sldMkLst>
        <pc:spChg chg="mod">
          <ac:chgData name="AERE FRANCESCA [IN1100493]" userId="S::s243488@ds.units.it::b1428d72-eec9-44ba-8e13-1905ca842f2d" providerId="AD" clId="Web-{6FF07DD7-BB2A-4CA2-B4E3-E6D4F484FEE9}" dt="2026-04-09T14:17:07.682" v="1918" actId="20577"/>
          <ac:spMkLst>
            <pc:docMk/>
            <pc:sldMk cId="408377986" sldId="263"/>
            <ac:spMk id="2" creationId="{01FF015C-F9C7-39D8-1B41-874CA0110225}"/>
          </ac:spMkLst>
        </pc:spChg>
        <pc:spChg chg="del">
          <ac:chgData name="AERE FRANCESCA [IN1100493]" userId="S::s243488@ds.units.it::b1428d72-eec9-44ba-8e13-1905ca842f2d" providerId="AD" clId="Web-{6FF07DD7-BB2A-4CA2-B4E3-E6D4F484FEE9}" dt="2026-04-09T11:23:59.179" v="6"/>
          <ac:spMkLst>
            <pc:docMk/>
            <pc:sldMk cId="408377986" sldId="263"/>
            <ac:spMk id="3" creationId="{5210C2D6-FE63-8D31-5C40-C183ACFAFE07}"/>
          </ac:spMkLst>
        </pc:spChg>
        <pc:spChg chg="add mod">
          <ac:chgData name="AERE FRANCESCA [IN1100493]" userId="S::s243488@ds.units.it::b1428d72-eec9-44ba-8e13-1905ca842f2d" providerId="AD" clId="Web-{6FF07DD7-BB2A-4CA2-B4E3-E6D4F484FEE9}" dt="2026-04-09T14:16:22.930" v="1913" actId="20577"/>
          <ac:spMkLst>
            <pc:docMk/>
            <pc:sldMk cId="408377986" sldId="263"/>
            <ac:spMk id="5" creationId="{EB8CD41B-3C7F-8E9A-8148-9D2A828FEFA6}"/>
          </ac:spMkLst>
        </pc:spChg>
        <pc:spChg chg="add mod">
          <ac:chgData name="AERE FRANCESCA [IN1100493]" userId="S::s243488@ds.units.it::b1428d72-eec9-44ba-8e13-1905ca842f2d" providerId="AD" clId="Web-{6FF07DD7-BB2A-4CA2-B4E3-E6D4F484FEE9}" dt="2026-04-09T14:30:41.842" v="2024" actId="20577"/>
          <ac:spMkLst>
            <pc:docMk/>
            <pc:sldMk cId="408377986" sldId="263"/>
            <ac:spMk id="7" creationId="{657CCC5A-4276-1F0E-9691-41ACA562C44C}"/>
          </ac:spMkLst>
        </pc:spChg>
        <pc:spChg chg="add mod">
          <ac:chgData name="AERE FRANCESCA [IN1100493]" userId="S::s243488@ds.units.it::b1428d72-eec9-44ba-8e13-1905ca842f2d" providerId="AD" clId="Web-{6FF07DD7-BB2A-4CA2-B4E3-E6D4F484FEE9}" dt="2026-04-09T14:16:45.322" v="1915" actId="20577"/>
          <ac:spMkLst>
            <pc:docMk/>
            <pc:sldMk cId="408377986" sldId="263"/>
            <ac:spMk id="9" creationId="{1A023C96-FD56-13B3-EDA4-36B676878806}"/>
          </ac:spMkLst>
        </pc:spChg>
        <pc:spChg chg="add mod">
          <ac:chgData name="AERE FRANCESCA [IN1100493]" userId="S::s243488@ds.units.it::b1428d72-eec9-44ba-8e13-1905ca842f2d" providerId="AD" clId="Web-{6FF07DD7-BB2A-4CA2-B4E3-E6D4F484FEE9}" dt="2026-04-09T14:16:55.510" v="1916" actId="20577"/>
          <ac:spMkLst>
            <pc:docMk/>
            <pc:sldMk cId="408377986" sldId="263"/>
            <ac:spMk id="11" creationId="{2AF972F5-2B95-4C41-3772-1D6C94F20A49}"/>
          </ac:spMkLst>
        </pc:spChg>
        <pc:picChg chg="add mod modCrop">
          <ac:chgData name="AERE FRANCESCA [IN1100493]" userId="S::s243488@ds.units.it::b1428d72-eec9-44ba-8e13-1905ca842f2d" providerId="AD" clId="Web-{6FF07DD7-BB2A-4CA2-B4E3-E6D4F484FEE9}" dt="2026-04-09T13:25:05.961" v="1859" actId="14100"/>
          <ac:picMkLst>
            <pc:docMk/>
            <pc:sldMk cId="408377986" sldId="263"/>
            <ac:picMk id="3" creationId="{B24E8815-60BE-96BE-139B-1424AEFB3DF7}"/>
          </ac:picMkLst>
        </pc:picChg>
        <pc:picChg chg="add mod">
          <ac:chgData name="AERE FRANCESCA [IN1100493]" userId="S::s243488@ds.units.it::b1428d72-eec9-44ba-8e13-1905ca842f2d" providerId="AD" clId="Web-{6FF07DD7-BB2A-4CA2-B4E3-E6D4F484FEE9}" dt="2026-04-09T12:13:29.936" v="52" actId="14100"/>
          <ac:picMkLst>
            <pc:docMk/>
            <pc:sldMk cId="408377986" sldId="263"/>
            <ac:picMk id="4" creationId="{560A149B-4ED3-2FB0-9939-AD2E0E1B0790}"/>
          </ac:picMkLst>
        </pc:picChg>
      </pc:sldChg>
      <pc:sldChg chg="modSp">
        <pc:chgData name="AERE FRANCESCA [IN1100493]" userId="S::s243488@ds.units.it::b1428d72-eec9-44ba-8e13-1905ca842f2d" providerId="AD" clId="Web-{6FF07DD7-BB2A-4CA2-B4E3-E6D4F484FEE9}" dt="2026-04-09T14:38:12.972" v="2072" actId="20577"/>
        <pc:sldMkLst>
          <pc:docMk/>
          <pc:sldMk cId="1378827639" sldId="264"/>
        </pc:sldMkLst>
        <pc:spChg chg="mod">
          <ac:chgData name="AERE FRANCESCA [IN1100493]" userId="S::s243488@ds.units.it::b1428d72-eec9-44ba-8e13-1905ca842f2d" providerId="AD" clId="Web-{6FF07DD7-BB2A-4CA2-B4E3-E6D4F484FEE9}" dt="2026-04-09T14:36:22.011" v="2064" actId="20577"/>
          <ac:spMkLst>
            <pc:docMk/>
            <pc:sldMk cId="1378827639" sldId="264"/>
            <ac:spMk id="3" creationId="{B9F8FE5F-6BEF-9853-7867-BACCA4AD4C78}"/>
          </ac:spMkLst>
        </pc:spChg>
        <pc:spChg chg="mod">
          <ac:chgData name="AERE FRANCESCA [IN1100493]" userId="S::s243488@ds.units.it::b1428d72-eec9-44ba-8e13-1905ca842f2d" providerId="AD" clId="Web-{6FF07DD7-BB2A-4CA2-B4E3-E6D4F484FEE9}" dt="2026-04-09T14:35:47.100" v="2061" actId="20577"/>
          <ac:spMkLst>
            <pc:docMk/>
            <pc:sldMk cId="1378827639" sldId="264"/>
            <ac:spMk id="5" creationId="{144A6971-3B4D-E7A6-6E2B-3681D5DFFE90}"/>
          </ac:spMkLst>
        </pc:spChg>
        <pc:spChg chg="mod">
          <ac:chgData name="AERE FRANCESCA [IN1100493]" userId="S::s243488@ds.units.it::b1428d72-eec9-44ba-8e13-1905ca842f2d" providerId="AD" clId="Web-{6FF07DD7-BB2A-4CA2-B4E3-E6D4F484FEE9}" dt="2026-04-09T14:36:13.447" v="2063" actId="20577"/>
          <ac:spMkLst>
            <pc:docMk/>
            <pc:sldMk cId="1378827639" sldId="264"/>
            <ac:spMk id="6" creationId="{1F96E4C7-8000-4972-8B52-DFADCEC9C971}"/>
          </ac:spMkLst>
        </pc:spChg>
        <pc:spChg chg="mod">
          <ac:chgData name="AERE FRANCESCA [IN1100493]" userId="S::s243488@ds.units.it::b1428d72-eec9-44ba-8e13-1905ca842f2d" providerId="AD" clId="Web-{6FF07DD7-BB2A-4CA2-B4E3-E6D4F484FEE9}" dt="2026-04-09T14:36:51.154" v="2066" actId="20577"/>
          <ac:spMkLst>
            <pc:docMk/>
            <pc:sldMk cId="1378827639" sldId="264"/>
            <ac:spMk id="7" creationId="{1ECB7AC0-5702-68EF-EA4E-AE59C273A902}"/>
          </ac:spMkLst>
        </pc:spChg>
        <pc:spChg chg="mod">
          <ac:chgData name="AERE FRANCESCA [IN1100493]" userId="S::s243488@ds.units.it::b1428d72-eec9-44ba-8e13-1905ca842f2d" providerId="AD" clId="Web-{6FF07DD7-BB2A-4CA2-B4E3-E6D4F484FEE9}" dt="2026-04-09T14:37:16.890" v="2068" actId="20577"/>
          <ac:spMkLst>
            <pc:docMk/>
            <pc:sldMk cId="1378827639" sldId="264"/>
            <ac:spMk id="14" creationId="{D74F698A-030E-D65B-575E-145B25D9E772}"/>
          </ac:spMkLst>
        </pc:spChg>
        <pc:spChg chg="mod">
          <ac:chgData name="AERE FRANCESCA [IN1100493]" userId="S::s243488@ds.units.it::b1428d72-eec9-44ba-8e13-1905ca842f2d" providerId="AD" clId="Web-{6FF07DD7-BB2A-4CA2-B4E3-E6D4F484FEE9}" dt="2026-04-09T14:38:12.972" v="2072" actId="20577"/>
          <ac:spMkLst>
            <pc:docMk/>
            <pc:sldMk cId="1378827639" sldId="264"/>
            <ac:spMk id="27" creationId="{A7EBAD19-96AD-96D9-B0C0-B787FF6EB53B}"/>
          </ac:spMkLst>
        </pc:spChg>
        <pc:spChg chg="mod">
          <ac:chgData name="AERE FRANCESCA [IN1100493]" userId="S::s243488@ds.units.it::b1428d72-eec9-44ba-8e13-1905ca842f2d" providerId="AD" clId="Web-{6FF07DD7-BB2A-4CA2-B4E3-E6D4F484FEE9}" dt="2026-04-09T14:36:02.508" v="2062" actId="20577"/>
          <ac:spMkLst>
            <pc:docMk/>
            <pc:sldMk cId="1378827639" sldId="264"/>
            <ac:spMk id="29" creationId="{7002DAE3-84D4-6D20-C012-0BC7A721E7F9}"/>
          </ac:spMkLst>
        </pc:spChg>
        <pc:spChg chg="mod">
          <ac:chgData name="AERE FRANCESCA [IN1100493]" userId="S::s243488@ds.units.it::b1428d72-eec9-44ba-8e13-1905ca842f2d" providerId="AD" clId="Web-{6FF07DD7-BB2A-4CA2-B4E3-E6D4F484FEE9}" dt="2026-04-09T14:37:31.048" v="2069" actId="20577"/>
          <ac:spMkLst>
            <pc:docMk/>
            <pc:sldMk cId="1378827639" sldId="264"/>
            <ac:spMk id="33" creationId="{2528D205-545F-A0F3-27DD-3A05362EE40D}"/>
          </ac:spMkLst>
        </pc:spChg>
        <pc:spChg chg="mod">
          <ac:chgData name="AERE FRANCESCA [IN1100493]" userId="S::s243488@ds.units.it::b1428d72-eec9-44ba-8e13-1905ca842f2d" providerId="AD" clId="Web-{6FF07DD7-BB2A-4CA2-B4E3-E6D4F484FEE9}" dt="2026-04-09T14:37:47.095" v="2070" actId="20577"/>
          <ac:spMkLst>
            <pc:docMk/>
            <pc:sldMk cId="1378827639" sldId="264"/>
            <ac:spMk id="35" creationId="{735349BD-42CA-D67C-5DC3-7857D4763DB3}"/>
          </ac:spMkLst>
        </pc:spChg>
        <pc:spChg chg="mod">
          <ac:chgData name="AERE FRANCESCA [IN1100493]" userId="S::s243488@ds.units.it::b1428d72-eec9-44ba-8e13-1905ca842f2d" providerId="AD" clId="Web-{6FF07DD7-BB2A-4CA2-B4E3-E6D4F484FEE9}" dt="2026-04-09T14:37:58.018" v="2071" actId="20577"/>
          <ac:spMkLst>
            <pc:docMk/>
            <pc:sldMk cId="1378827639" sldId="264"/>
            <ac:spMk id="38" creationId="{FF3CCB5E-FD77-8BFC-7900-D59299C7FCB8}"/>
          </ac:spMkLst>
        </pc:spChg>
        <pc:spChg chg="mod">
          <ac:chgData name="AERE FRANCESCA [IN1100493]" userId="S::s243488@ds.units.it::b1428d72-eec9-44ba-8e13-1905ca842f2d" providerId="AD" clId="Web-{6FF07DD7-BB2A-4CA2-B4E3-E6D4F484FEE9}" dt="2026-04-09T14:37:03.092" v="2067" actId="20577"/>
          <ac:spMkLst>
            <pc:docMk/>
            <pc:sldMk cId="1378827639" sldId="264"/>
            <ac:spMk id="43" creationId="{B1B693FB-63E0-2ED7-B1AC-DDED0AB911F2}"/>
          </ac:spMkLst>
        </pc:spChg>
      </pc:sldChg>
      <pc:sldChg chg="modSp">
        <pc:chgData name="AERE FRANCESCA [IN1100493]" userId="S::s243488@ds.units.it::b1428d72-eec9-44ba-8e13-1905ca842f2d" providerId="AD" clId="Web-{6FF07DD7-BB2A-4CA2-B4E3-E6D4F484FEE9}" dt="2026-04-09T14:31:49.953" v="2034" actId="20577"/>
        <pc:sldMkLst>
          <pc:docMk/>
          <pc:sldMk cId="3363120073" sldId="266"/>
        </pc:sldMkLst>
        <pc:spChg chg="mod">
          <ac:chgData name="AERE FRANCESCA [IN1100493]" userId="S::s243488@ds.units.it::b1428d72-eec9-44ba-8e13-1905ca842f2d" providerId="AD" clId="Web-{6FF07DD7-BB2A-4CA2-B4E3-E6D4F484FEE9}" dt="2026-04-09T14:31:36.469" v="2033" actId="20577"/>
          <ac:spMkLst>
            <pc:docMk/>
            <pc:sldMk cId="3363120073" sldId="266"/>
            <ac:spMk id="2" creationId="{C942B993-1DC1-D54A-734C-C8D916E85E81}"/>
          </ac:spMkLst>
        </pc:spChg>
        <pc:spChg chg="mod">
          <ac:chgData name="AERE FRANCESCA [IN1100493]" userId="S::s243488@ds.units.it::b1428d72-eec9-44ba-8e13-1905ca842f2d" providerId="AD" clId="Web-{6FF07DD7-BB2A-4CA2-B4E3-E6D4F484FEE9}" dt="2026-04-09T14:31:49.953" v="2034" actId="20577"/>
          <ac:spMkLst>
            <pc:docMk/>
            <pc:sldMk cId="3363120073" sldId="266"/>
            <ac:spMk id="4" creationId="{F6E685DD-2F8C-9686-B609-3C5785675D24}"/>
          </ac:spMkLst>
        </pc:spChg>
      </pc:sldChg>
      <pc:sldChg chg="addSp delSp modSp new">
        <pc:chgData name="AERE FRANCESCA [IN1100493]" userId="S::s243488@ds.units.it::b1428d72-eec9-44ba-8e13-1905ca842f2d" providerId="AD" clId="Web-{6FF07DD7-BB2A-4CA2-B4E3-E6D4F484FEE9}" dt="2026-04-09T12:43:03.045" v="778" actId="1076"/>
        <pc:sldMkLst>
          <pc:docMk/>
          <pc:sldMk cId="2499613604" sldId="267"/>
        </pc:sldMkLst>
        <pc:spChg chg="mod">
          <ac:chgData name="AERE FRANCESCA [IN1100493]" userId="S::s243488@ds.units.it::b1428d72-eec9-44ba-8e13-1905ca842f2d" providerId="AD" clId="Web-{6FF07DD7-BB2A-4CA2-B4E3-E6D4F484FEE9}" dt="2026-04-09T12:38:46.036" v="739" actId="20577"/>
          <ac:spMkLst>
            <pc:docMk/>
            <pc:sldMk cId="2499613604" sldId="267"/>
            <ac:spMk id="2" creationId="{A306404D-B1ED-395B-5CC2-51A6D1CCF572}"/>
          </ac:spMkLst>
        </pc:spChg>
        <pc:spChg chg="del">
          <ac:chgData name="AERE FRANCESCA [IN1100493]" userId="S::s243488@ds.units.it::b1428d72-eec9-44ba-8e13-1905ca842f2d" providerId="AD" clId="Web-{6FF07DD7-BB2A-4CA2-B4E3-E6D4F484FEE9}" dt="2026-04-09T12:38:57.630" v="740"/>
          <ac:spMkLst>
            <pc:docMk/>
            <pc:sldMk cId="2499613604" sldId="267"/>
            <ac:spMk id="3" creationId="{1AA54DDE-3BEE-6CB2-95AE-B33994EA9453}"/>
          </ac:spMkLst>
        </pc:spChg>
        <pc:spChg chg="add mod">
          <ac:chgData name="AERE FRANCESCA [IN1100493]" userId="S::s243488@ds.units.it::b1428d72-eec9-44ba-8e13-1905ca842f2d" providerId="AD" clId="Web-{6FF07DD7-BB2A-4CA2-B4E3-E6D4F484FEE9}" dt="2026-04-09T12:42:11.653" v="752" actId="1076"/>
          <ac:spMkLst>
            <pc:docMk/>
            <pc:sldMk cId="2499613604" sldId="267"/>
            <ac:spMk id="5" creationId="{4DFC8FD7-3B33-D827-7620-1356F4AB626D}"/>
          </ac:spMkLst>
        </pc:spChg>
        <pc:spChg chg="add mod">
          <ac:chgData name="AERE FRANCESCA [IN1100493]" userId="S::s243488@ds.units.it::b1428d72-eec9-44ba-8e13-1905ca842f2d" providerId="AD" clId="Web-{6FF07DD7-BB2A-4CA2-B4E3-E6D4F484FEE9}" dt="2026-04-09T12:42:28.779" v="755" actId="20577"/>
          <ac:spMkLst>
            <pc:docMk/>
            <pc:sldMk cId="2499613604" sldId="267"/>
            <ac:spMk id="6" creationId="{F3DEDE47-8100-5F0D-F933-F075C816B170}"/>
          </ac:spMkLst>
        </pc:spChg>
        <pc:spChg chg="add mod">
          <ac:chgData name="AERE FRANCESCA [IN1100493]" userId="S::s243488@ds.units.it::b1428d72-eec9-44ba-8e13-1905ca842f2d" providerId="AD" clId="Web-{6FF07DD7-BB2A-4CA2-B4E3-E6D4F484FEE9}" dt="2026-04-09T12:43:03.045" v="778" actId="1076"/>
          <ac:spMkLst>
            <pc:docMk/>
            <pc:sldMk cId="2499613604" sldId="267"/>
            <ac:spMk id="7" creationId="{AF71C267-5138-B946-64C9-FD883960E5B6}"/>
          </ac:spMkLst>
        </pc:spChg>
        <pc:picChg chg="add mod ord">
          <ac:chgData name="AERE FRANCESCA [IN1100493]" userId="S::s243488@ds.units.it::b1428d72-eec9-44ba-8e13-1905ca842f2d" providerId="AD" clId="Web-{6FF07DD7-BB2A-4CA2-B4E3-E6D4F484FEE9}" dt="2026-04-09T12:39:13.662" v="741" actId="14100"/>
          <ac:picMkLst>
            <pc:docMk/>
            <pc:sldMk cId="2499613604" sldId="267"/>
            <ac:picMk id="4" creationId="{C32E3777-3FBC-008F-5547-2E10A9A3A178}"/>
          </ac:picMkLst>
        </pc:picChg>
      </pc:sldChg>
      <pc:sldChg chg="modSp ord">
        <pc:chgData name="AERE FRANCESCA [IN1100493]" userId="S::s243488@ds.units.it::b1428d72-eec9-44ba-8e13-1905ca842f2d" providerId="AD" clId="Web-{6FF07DD7-BB2A-4CA2-B4E3-E6D4F484FEE9}" dt="2026-04-09T14:40:01.554" v="2079"/>
        <pc:sldMkLst>
          <pc:docMk/>
          <pc:sldMk cId="2768671206" sldId="268"/>
        </pc:sldMkLst>
        <pc:spChg chg="mod">
          <ac:chgData name="AERE FRANCESCA [IN1100493]" userId="S::s243488@ds.units.it::b1428d72-eec9-44ba-8e13-1905ca842f2d" providerId="AD" clId="Web-{6FF07DD7-BB2A-4CA2-B4E3-E6D4F484FEE9}" dt="2026-04-09T14:12:34.702" v="1861" actId="20577"/>
          <ac:spMkLst>
            <pc:docMk/>
            <pc:sldMk cId="2768671206" sldId="268"/>
            <ac:spMk id="2" creationId="{144336E4-B37A-672B-2C8C-7368820E5FD2}"/>
          </ac:spMkLst>
        </pc:spChg>
        <pc:spChg chg="mod">
          <ac:chgData name="AERE FRANCESCA [IN1100493]" userId="S::s243488@ds.units.it::b1428d72-eec9-44ba-8e13-1905ca842f2d" providerId="AD" clId="Web-{6FF07DD7-BB2A-4CA2-B4E3-E6D4F484FEE9}" dt="2026-04-09T14:13:29.467" v="1872" actId="1076"/>
          <ac:spMkLst>
            <pc:docMk/>
            <pc:sldMk cId="2768671206" sldId="268"/>
            <ac:spMk id="3" creationId="{249BCAE2-CA8E-F89F-E5E4-40D84F09EC1D}"/>
          </ac:spMkLst>
        </pc:spChg>
      </pc:sldChg>
      <pc:sldChg chg="addSp delSp modSp add">
        <pc:chgData name="AERE FRANCESCA [IN1100493]" userId="S::s243488@ds.units.it::b1428d72-eec9-44ba-8e13-1905ca842f2d" providerId="AD" clId="Web-{6FF07DD7-BB2A-4CA2-B4E3-E6D4F484FEE9}" dt="2026-04-09T15:23:57.225" v="3406"/>
        <pc:sldMkLst>
          <pc:docMk/>
          <pc:sldMk cId="32232107" sldId="269"/>
        </pc:sldMkLst>
        <pc:spChg chg="mod">
          <ac:chgData name="AERE FRANCESCA [IN1100493]" userId="S::s243488@ds.units.it::b1428d72-eec9-44ba-8e13-1905ca842f2d" providerId="AD" clId="Web-{6FF07DD7-BB2A-4CA2-B4E3-E6D4F484FEE9}" dt="2026-04-09T15:04:12.846" v="2728" actId="1076"/>
          <ac:spMkLst>
            <pc:docMk/>
            <pc:sldMk cId="32232107" sldId="269"/>
            <ac:spMk id="2" creationId="{144336E4-B37A-672B-2C8C-7368820E5FD2}"/>
          </ac:spMkLst>
        </pc:spChg>
        <pc:spChg chg="del">
          <ac:chgData name="AERE FRANCESCA [IN1100493]" userId="S::s243488@ds.units.it::b1428d72-eec9-44ba-8e13-1905ca842f2d" providerId="AD" clId="Web-{6FF07DD7-BB2A-4CA2-B4E3-E6D4F484FEE9}" dt="2026-04-09T14:47:10.159" v="2160"/>
          <ac:spMkLst>
            <pc:docMk/>
            <pc:sldMk cId="32232107" sldId="269"/>
            <ac:spMk id="3" creationId="{249BCAE2-CA8E-F89F-E5E4-40D84F09EC1D}"/>
          </ac:spMkLst>
        </pc:spChg>
        <pc:spChg chg="del">
          <ac:chgData name="AERE FRANCESCA [IN1100493]" userId="S::s243488@ds.units.it::b1428d72-eec9-44ba-8e13-1905ca842f2d" providerId="AD" clId="Web-{6FF07DD7-BB2A-4CA2-B4E3-E6D4F484FEE9}" dt="2026-04-09T14:47:06.768" v="2159"/>
          <ac:spMkLst>
            <pc:docMk/>
            <pc:sldMk cId="32232107" sldId="269"/>
            <ac:spMk id="6" creationId="{1C088814-44D2-6620-F1C3-433C9AA237D1}"/>
          </ac:spMkLst>
        </pc:spChg>
        <pc:spChg chg="add del mod">
          <ac:chgData name="AERE FRANCESCA [IN1100493]" userId="S::s243488@ds.units.it::b1428d72-eec9-44ba-8e13-1905ca842f2d" providerId="AD" clId="Web-{6FF07DD7-BB2A-4CA2-B4E3-E6D4F484FEE9}" dt="2026-04-09T14:54:50.435" v="2350"/>
          <ac:spMkLst>
            <pc:docMk/>
            <pc:sldMk cId="32232107" sldId="269"/>
            <ac:spMk id="8" creationId="{7720481F-0EF2-823E-98C9-6D8B178DF240}"/>
          </ac:spMkLst>
        </pc:spChg>
        <pc:graphicFrameChg chg="add del mod modGraphic">
          <ac:chgData name="AERE FRANCESCA [IN1100493]" userId="S::s243488@ds.units.it::b1428d72-eec9-44ba-8e13-1905ca842f2d" providerId="AD" clId="Web-{6FF07DD7-BB2A-4CA2-B4E3-E6D4F484FEE9}" dt="2026-04-09T15:10:05.623" v="2850"/>
          <ac:graphicFrameMkLst>
            <pc:docMk/>
            <pc:sldMk cId="32232107" sldId="269"/>
            <ac:graphicFrameMk id="4" creationId="{DA6858A5-7D35-3E24-71C1-304E7783E532}"/>
          </ac:graphicFrameMkLst>
        </pc:graphicFrameChg>
        <pc:graphicFrameChg chg="add mod modGraphic">
          <ac:chgData name="AERE FRANCESCA [IN1100493]" userId="S::s243488@ds.units.it::b1428d72-eec9-44ba-8e13-1905ca842f2d" providerId="AD" clId="Web-{6FF07DD7-BB2A-4CA2-B4E3-E6D4F484FEE9}" dt="2026-04-09T15:23:57.225" v="3406"/>
          <ac:graphicFrameMkLst>
            <pc:docMk/>
            <pc:sldMk cId="32232107" sldId="269"/>
            <ac:graphicFrameMk id="9" creationId="{E7FD8A3C-C476-4D00-8FF1-C3E205629444}"/>
          </ac:graphicFrameMkLst>
        </pc:graphicFrameChg>
        <pc:picChg chg="del mod">
          <ac:chgData name="AERE FRANCESCA [IN1100493]" userId="S::s243488@ds.units.it::b1428d72-eec9-44ba-8e13-1905ca842f2d" providerId="AD" clId="Web-{6FF07DD7-BB2A-4CA2-B4E3-E6D4F484FEE9}" dt="2026-04-09T14:54:45.356" v="2349"/>
          <ac:picMkLst>
            <pc:docMk/>
            <pc:sldMk cId="32232107" sldId="269"/>
            <ac:picMk id="5" creationId="{4E102C4F-7413-77B0-7503-2C5BB75FFA2B}"/>
          </ac:picMkLst>
        </pc:picChg>
        <pc:picChg chg="del mod">
          <ac:chgData name="AERE FRANCESCA [IN1100493]" userId="S::s243488@ds.units.it::b1428d72-eec9-44ba-8e13-1905ca842f2d" providerId="AD" clId="Web-{6FF07DD7-BB2A-4CA2-B4E3-E6D4F484FEE9}" dt="2026-04-09T15:03:35.562" v="2724"/>
          <ac:picMkLst>
            <pc:docMk/>
            <pc:sldMk cId="32232107" sldId="269"/>
            <ac:picMk id="17" creationId="{DFCC8C56-DB80-FA1E-0F96-505F26D46940}"/>
          </ac:picMkLst>
        </pc:picChg>
      </pc:sldChg>
      <pc:sldChg chg="modSp new del">
        <pc:chgData name="AERE FRANCESCA [IN1100493]" userId="S::s243488@ds.units.it::b1428d72-eec9-44ba-8e13-1905ca842f2d" providerId="AD" clId="Web-{6FF07DD7-BB2A-4CA2-B4E3-E6D4F484FEE9}" dt="2026-04-09T14:46:42.470" v="2157"/>
        <pc:sldMkLst>
          <pc:docMk/>
          <pc:sldMk cId="100116988" sldId="269"/>
        </pc:sldMkLst>
        <pc:spChg chg="mod">
          <ac:chgData name="AERE FRANCESCA [IN1100493]" userId="S::s243488@ds.units.it::b1428d72-eec9-44ba-8e13-1905ca842f2d" providerId="AD" clId="Web-{6FF07DD7-BB2A-4CA2-B4E3-E6D4F484FEE9}" dt="2026-04-09T14:46:26.876" v="2156" actId="20577"/>
          <ac:spMkLst>
            <pc:docMk/>
            <pc:sldMk cId="100116988" sldId="269"/>
            <ac:spMk id="2" creationId="{0CE360F8-2ACB-98F1-193F-69BE495A6E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D5B74-3AEF-428F-9850-686DEAF2CFA1}" type="datetimeFigureOut">
              <a:rPr lang="it-IT" smtClean="0"/>
              <a:t>10/04/2026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3B6B3C-6D31-492C-AFA7-859D33D87C84}" type="slidenum">
              <a:rPr lang="it-IT" smtClean="0"/>
              <a:t>‹#›</a:t>
            </a:fld>
            <a:endParaRPr lang="it-IT"/>
          </a:p>
        </p:txBody>
      </p:sp>
    </p:spTree>
    <p:extLst>
      <p:ext uri="{BB962C8B-B14F-4D97-AF65-F5344CB8AC3E}">
        <p14:creationId xmlns:p14="http://schemas.microsoft.com/office/powerpoint/2010/main" val="116332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03B6B3C-6D31-492C-AFA7-859D33D87C84}" type="slidenum">
              <a:rPr lang="it-IT" smtClean="0"/>
              <a:t>3</a:t>
            </a:fld>
            <a:endParaRPr lang="it-IT"/>
          </a:p>
        </p:txBody>
      </p:sp>
    </p:spTree>
    <p:extLst>
      <p:ext uri="{BB962C8B-B14F-4D97-AF65-F5344CB8AC3E}">
        <p14:creationId xmlns:p14="http://schemas.microsoft.com/office/powerpoint/2010/main" val="303966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Prima di specializzare le tematiche di rischio e pericolo nel contesto dei laboratori, è importante sottolineare quanto riportato dal titolo della slide. </a:t>
            </a:r>
            <a:br>
              <a:rPr lang="it-IT"/>
            </a:br>
            <a:r>
              <a:rPr lang="it-IT"/>
              <a:t>È fondamentale che, tramite la formazione, si sviluppi nei lavoratori un ottimo grado di consapevolezza rispetto ai temi di valutazione e prevenzione dei rischi. In questo senso l'analisi dei rischi NON È ......................</a:t>
            </a:r>
            <a:br>
              <a:rPr lang="it-IT"/>
            </a:br>
            <a:r>
              <a:rPr lang="it-IT"/>
              <a:t>Un'altro aspetto importante, riassunto dalla celebre citazione riportata in diapositiva riguarda la consapevolezza collettiva.</a:t>
            </a:r>
            <a:br>
              <a:rPr lang="it-IT"/>
            </a:br>
            <a:r>
              <a:rPr lang="it-IT"/>
              <a:t>Qual'ora venga identificato un pericolo da un operatore, anche se non lo riguarda direttamente a livello operativo, è indispensabile che questo lo comunichi immediatamente, in modo da predisporre le precauzioni necessarie. In assenza ti tale comportamento, anche l'omertà viene ritenuta come un comportamento perseguibile.</a:t>
            </a:r>
          </a:p>
          <a:p>
            <a:r>
              <a:rPr lang="it-IT"/>
              <a:t>Vista la globalità del concetto, è importante sottolineare che </a:t>
            </a:r>
          </a:p>
        </p:txBody>
      </p:sp>
      <p:sp>
        <p:nvSpPr>
          <p:cNvPr id="4" name="Segnaposto numero diapositiva 3"/>
          <p:cNvSpPr>
            <a:spLocks noGrp="1"/>
          </p:cNvSpPr>
          <p:nvPr>
            <p:ph type="sldNum" sz="quarter" idx="5"/>
          </p:nvPr>
        </p:nvSpPr>
        <p:spPr/>
        <p:txBody>
          <a:bodyPr/>
          <a:lstStyle/>
          <a:p>
            <a:fld id="{503B6B3C-6D31-492C-AFA7-859D33D87C84}" type="slidenum">
              <a:rPr lang="it-IT" smtClean="0"/>
              <a:t>4</a:t>
            </a:fld>
            <a:endParaRPr lang="it-IT"/>
          </a:p>
        </p:txBody>
      </p:sp>
    </p:spTree>
    <p:extLst>
      <p:ext uri="{BB962C8B-B14F-4D97-AF65-F5344CB8AC3E}">
        <p14:creationId xmlns:p14="http://schemas.microsoft.com/office/powerpoint/2010/main" val="123404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Fatta questa doverosa premessa, si prosegue con l'esposizione della metodologia adottata per l’analisi di rischio nel laboratorio chimico e meccanico dell’edificio B dell’università di Trieste.</a:t>
            </a:r>
            <a:br>
              <a:rPr lang="it-IT"/>
            </a:br>
            <a:r>
              <a:rPr lang="it-IT"/>
              <a:t>In generale, una corretta analisi di sviluppa in 4 fasi specifiche.</a:t>
            </a:r>
          </a:p>
          <a:p>
            <a:r>
              <a:rPr lang="it-IT"/>
              <a:t>.........................</a:t>
            </a:r>
          </a:p>
          <a:p>
            <a:r>
              <a:rPr lang="it-IT"/>
              <a:t>Nel nostro caso pratico si è proceduto in accordo con questa metodologia...................</a:t>
            </a:r>
          </a:p>
        </p:txBody>
      </p:sp>
      <p:sp>
        <p:nvSpPr>
          <p:cNvPr id="4" name="Segnaposto numero diapositiva 3"/>
          <p:cNvSpPr>
            <a:spLocks noGrp="1"/>
          </p:cNvSpPr>
          <p:nvPr>
            <p:ph type="sldNum" sz="quarter" idx="5"/>
          </p:nvPr>
        </p:nvSpPr>
        <p:spPr/>
        <p:txBody>
          <a:bodyPr/>
          <a:lstStyle/>
          <a:p>
            <a:fld id="{503B6B3C-6D31-492C-AFA7-859D33D87C84}" type="slidenum">
              <a:rPr lang="it-IT" smtClean="0"/>
              <a:t>5</a:t>
            </a:fld>
            <a:endParaRPr lang="it-IT"/>
          </a:p>
        </p:txBody>
      </p:sp>
    </p:spTree>
    <p:extLst>
      <p:ext uri="{BB962C8B-B14F-4D97-AF65-F5344CB8AC3E}">
        <p14:creationId xmlns:p14="http://schemas.microsoft.com/office/powerpoint/2010/main" val="182296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503B6B3C-6D31-492C-AFA7-859D33D87C84}" type="slidenum">
              <a:rPr lang="it-IT" smtClean="0"/>
              <a:t>9</a:t>
            </a:fld>
            <a:endParaRPr lang="it-IT"/>
          </a:p>
        </p:txBody>
      </p:sp>
    </p:spTree>
    <p:extLst>
      <p:ext uri="{BB962C8B-B14F-4D97-AF65-F5344CB8AC3E}">
        <p14:creationId xmlns:p14="http://schemas.microsoft.com/office/powerpoint/2010/main" val="21761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L’ultima cricità individuata riguarda il trapano a colonna. Nello specifico si sottolinea l’assenza di una protezione regolabile atta a proteggere l’utente dai rischi quali avvolgimento e trascinamento di indumenti con rischio di lesioni ad arti e appendici e proiezione di materiali che possono provocare lesioni ad occhi e viso.</a:t>
            </a:r>
          </a:p>
          <a:p>
            <a:r>
              <a:rPr lang="it-IT"/>
              <a:t>Al fine di ridurre e quasi annullare il rischio conseguente all’utilizzo di tale macchinario, si predispone l’installazione di una calotta in policarbonato con microiterruttore di sicurezza, il tutto coronato dall’installazione di apposita cartellonistica riportante i DPI necessari per l’utilizzo del materiale.</a:t>
            </a:r>
          </a:p>
        </p:txBody>
      </p:sp>
      <p:sp>
        <p:nvSpPr>
          <p:cNvPr id="4" name="Segnaposto numero diapositiva 3"/>
          <p:cNvSpPr>
            <a:spLocks noGrp="1"/>
          </p:cNvSpPr>
          <p:nvPr>
            <p:ph type="sldNum" sz="quarter" idx="5"/>
          </p:nvPr>
        </p:nvSpPr>
        <p:spPr/>
        <p:txBody>
          <a:bodyPr/>
          <a:lstStyle/>
          <a:p>
            <a:fld id="{503B6B3C-6D31-492C-AFA7-859D33D87C84}" type="slidenum">
              <a:rPr lang="it-IT" smtClean="0"/>
              <a:t>10</a:t>
            </a:fld>
            <a:endParaRPr lang="it-IT"/>
          </a:p>
        </p:txBody>
      </p:sp>
    </p:spTree>
    <p:extLst>
      <p:ext uri="{BB962C8B-B14F-4D97-AF65-F5344CB8AC3E}">
        <p14:creationId xmlns:p14="http://schemas.microsoft.com/office/powerpoint/2010/main" val="218059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058833-0366-293A-9A3A-7FBECB8BA97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BBC3AE2-D6DC-3790-A9B9-6469118E92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4A4FE4B9-6B90-701E-7EBA-1FE8393C5D12}"/>
              </a:ext>
            </a:extLst>
          </p:cNvPr>
          <p:cNvSpPr>
            <a:spLocks noGrp="1"/>
          </p:cNvSpPr>
          <p:nvPr>
            <p:ph type="dt" sz="half" idx="10"/>
          </p:nvPr>
        </p:nvSpPr>
        <p:spPr/>
        <p:txBody>
          <a:bodyPr/>
          <a:lstStyle/>
          <a:p>
            <a:fld id="{8347AAC5-EB28-2C45-BACE-324AE6D65E06}" type="datetimeFigureOut">
              <a:t>4/10/2026</a:t>
            </a:fld>
            <a:endParaRPr lang="it-IT"/>
          </a:p>
        </p:txBody>
      </p:sp>
      <p:sp>
        <p:nvSpPr>
          <p:cNvPr id="5" name="Segnaposto piè di pagina 4">
            <a:extLst>
              <a:ext uri="{FF2B5EF4-FFF2-40B4-BE49-F238E27FC236}">
                <a16:creationId xmlns:a16="http://schemas.microsoft.com/office/drawing/2014/main" id="{9A865CDD-ECB0-5BA6-63EF-58C641F3E4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7814CC-C438-85CB-A2CA-458E1A35EE4A}"/>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230080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12F3B3-F9B1-2084-5D3B-B5247961D20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90D4958-2BB4-A3D4-36FC-351218C6097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5E48825-134F-EF90-FB12-39CA0FEA860B}"/>
              </a:ext>
            </a:extLst>
          </p:cNvPr>
          <p:cNvSpPr>
            <a:spLocks noGrp="1"/>
          </p:cNvSpPr>
          <p:nvPr>
            <p:ph type="dt" sz="half" idx="10"/>
          </p:nvPr>
        </p:nvSpPr>
        <p:spPr/>
        <p:txBody>
          <a:bodyPr/>
          <a:lstStyle/>
          <a:p>
            <a:fld id="{8347AAC5-EB28-2C45-BACE-324AE6D65E06}" type="datetimeFigureOut">
              <a:t>4/10/2026</a:t>
            </a:fld>
            <a:endParaRPr lang="it-IT"/>
          </a:p>
        </p:txBody>
      </p:sp>
      <p:sp>
        <p:nvSpPr>
          <p:cNvPr id="5" name="Segnaposto piè di pagina 4">
            <a:extLst>
              <a:ext uri="{FF2B5EF4-FFF2-40B4-BE49-F238E27FC236}">
                <a16:creationId xmlns:a16="http://schemas.microsoft.com/office/drawing/2014/main" id="{11E85BEC-D887-0C16-E4E8-A402E4DF20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0744A3-AD43-1DE1-5AB9-A13F0D5E9F61}"/>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102967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272DB63-17F5-F39A-834B-46EFCC301ED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547BCBC-686D-7944-ABE0-B0580E49C14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00AE76-E7DD-86B4-FF7A-B5D66E39DB69}"/>
              </a:ext>
            </a:extLst>
          </p:cNvPr>
          <p:cNvSpPr>
            <a:spLocks noGrp="1"/>
          </p:cNvSpPr>
          <p:nvPr>
            <p:ph type="dt" sz="half" idx="10"/>
          </p:nvPr>
        </p:nvSpPr>
        <p:spPr/>
        <p:txBody>
          <a:bodyPr/>
          <a:lstStyle/>
          <a:p>
            <a:fld id="{8347AAC5-EB28-2C45-BACE-324AE6D65E06}" type="datetimeFigureOut">
              <a:t>4/10/2026</a:t>
            </a:fld>
            <a:endParaRPr lang="it-IT"/>
          </a:p>
        </p:txBody>
      </p:sp>
      <p:sp>
        <p:nvSpPr>
          <p:cNvPr id="5" name="Segnaposto piè di pagina 4">
            <a:extLst>
              <a:ext uri="{FF2B5EF4-FFF2-40B4-BE49-F238E27FC236}">
                <a16:creationId xmlns:a16="http://schemas.microsoft.com/office/drawing/2014/main" id="{C05718DD-DE71-16D0-5B5C-0C73F0201D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6F1D37-C9BC-D9FF-093B-9506BB649BB7}"/>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33508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FC5DE2-BFC2-7ADF-F698-89642E34A47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FFEC352-BAE4-2A44-7943-9546386AF7F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757C72-424B-1BB1-C548-6F5241814838}"/>
              </a:ext>
            </a:extLst>
          </p:cNvPr>
          <p:cNvSpPr>
            <a:spLocks noGrp="1"/>
          </p:cNvSpPr>
          <p:nvPr>
            <p:ph type="dt" sz="half" idx="10"/>
          </p:nvPr>
        </p:nvSpPr>
        <p:spPr/>
        <p:txBody>
          <a:bodyPr/>
          <a:lstStyle/>
          <a:p>
            <a:fld id="{8347AAC5-EB28-2C45-BACE-324AE6D65E06}" type="datetimeFigureOut">
              <a:t>4/10/2026</a:t>
            </a:fld>
            <a:endParaRPr lang="it-IT"/>
          </a:p>
        </p:txBody>
      </p:sp>
      <p:sp>
        <p:nvSpPr>
          <p:cNvPr id="5" name="Segnaposto piè di pagina 4">
            <a:extLst>
              <a:ext uri="{FF2B5EF4-FFF2-40B4-BE49-F238E27FC236}">
                <a16:creationId xmlns:a16="http://schemas.microsoft.com/office/drawing/2014/main" id="{F456D923-242D-2219-2CD6-3B275FE537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DF4901-1E58-A6FC-FB9B-BE4452E470DB}"/>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256912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67740-039C-EA80-4160-B09E302253C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6B008DC-B651-3C47-2DF9-409F39E64E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5E05D37-F3CC-D409-47F5-BBD21ABB1452}"/>
              </a:ext>
            </a:extLst>
          </p:cNvPr>
          <p:cNvSpPr>
            <a:spLocks noGrp="1"/>
          </p:cNvSpPr>
          <p:nvPr>
            <p:ph type="dt" sz="half" idx="10"/>
          </p:nvPr>
        </p:nvSpPr>
        <p:spPr/>
        <p:txBody>
          <a:bodyPr/>
          <a:lstStyle/>
          <a:p>
            <a:fld id="{8347AAC5-EB28-2C45-BACE-324AE6D65E06}" type="datetimeFigureOut">
              <a:t>4/10/2026</a:t>
            </a:fld>
            <a:endParaRPr lang="it-IT"/>
          </a:p>
        </p:txBody>
      </p:sp>
      <p:sp>
        <p:nvSpPr>
          <p:cNvPr id="5" name="Segnaposto piè di pagina 4">
            <a:extLst>
              <a:ext uri="{FF2B5EF4-FFF2-40B4-BE49-F238E27FC236}">
                <a16:creationId xmlns:a16="http://schemas.microsoft.com/office/drawing/2014/main" id="{B183BF24-0E74-D005-499E-8FB5305135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551CFC-3A0F-717F-CB96-EC46369F0AD3}"/>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277841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3AD8F0-0E3B-27F3-BFB9-D12E6D14267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6FDA3E-DF93-DF76-8407-41AAFA3C677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20F0952-7210-9658-7580-4B83CA37306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A68B4A4-F11F-E089-2AB0-4904BDE47BFF}"/>
              </a:ext>
            </a:extLst>
          </p:cNvPr>
          <p:cNvSpPr>
            <a:spLocks noGrp="1"/>
          </p:cNvSpPr>
          <p:nvPr>
            <p:ph type="dt" sz="half" idx="10"/>
          </p:nvPr>
        </p:nvSpPr>
        <p:spPr/>
        <p:txBody>
          <a:bodyPr/>
          <a:lstStyle/>
          <a:p>
            <a:fld id="{8347AAC5-EB28-2C45-BACE-324AE6D65E06}" type="datetimeFigureOut">
              <a:t>4/10/2026</a:t>
            </a:fld>
            <a:endParaRPr lang="it-IT"/>
          </a:p>
        </p:txBody>
      </p:sp>
      <p:sp>
        <p:nvSpPr>
          <p:cNvPr id="6" name="Segnaposto piè di pagina 5">
            <a:extLst>
              <a:ext uri="{FF2B5EF4-FFF2-40B4-BE49-F238E27FC236}">
                <a16:creationId xmlns:a16="http://schemas.microsoft.com/office/drawing/2014/main" id="{F51A8EC4-F93B-65DE-7A20-5E4C66FA497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BD10596-C069-7EF5-3C53-7249FEEDFF60}"/>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123592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290E9C-7826-C5CD-2632-3063B4D29B0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6ED2FC6-7B2E-D0C6-37B3-F6F6BB491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CAFEEA4-D02C-CA31-88A0-C6ADDCE4380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965B5E3-6261-251E-2DBE-EF5DF2119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35D7BC1-D574-E3AF-46AB-B16278683119}"/>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15DFAA-CDFE-F008-4069-EAAB8FFBA638}"/>
              </a:ext>
            </a:extLst>
          </p:cNvPr>
          <p:cNvSpPr>
            <a:spLocks noGrp="1"/>
          </p:cNvSpPr>
          <p:nvPr>
            <p:ph type="dt" sz="half" idx="10"/>
          </p:nvPr>
        </p:nvSpPr>
        <p:spPr/>
        <p:txBody>
          <a:bodyPr/>
          <a:lstStyle/>
          <a:p>
            <a:fld id="{8347AAC5-EB28-2C45-BACE-324AE6D65E06}" type="datetimeFigureOut">
              <a:t>4/10/2026</a:t>
            </a:fld>
            <a:endParaRPr lang="it-IT"/>
          </a:p>
        </p:txBody>
      </p:sp>
      <p:sp>
        <p:nvSpPr>
          <p:cNvPr id="8" name="Segnaposto piè di pagina 7">
            <a:extLst>
              <a:ext uri="{FF2B5EF4-FFF2-40B4-BE49-F238E27FC236}">
                <a16:creationId xmlns:a16="http://schemas.microsoft.com/office/drawing/2014/main" id="{16BA0E29-D72E-6269-BA96-AC8CEAD387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EFC596B-ED72-2BE9-E31C-0D087292BE11}"/>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215090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F6B078-026C-95E5-6FEB-C7DFCA34297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D02F579-6FCC-EF18-018C-E9637D1F4750}"/>
              </a:ext>
            </a:extLst>
          </p:cNvPr>
          <p:cNvSpPr>
            <a:spLocks noGrp="1"/>
          </p:cNvSpPr>
          <p:nvPr>
            <p:ph type="dt" sz="half" idx="10"/>
          </p:nvPr>
        </p:nvSpPr>
        <p:spPr/>
        <p:txBody>
          <a:bodyPr/>
          <a:lstStyle/>
          <a:p>
            <a:fld id="{8347AAC5-EB28-2C45-BACE-324AE6D65E06}" type="datetimeFigureOut">
              <a:t>4/10/2026</a:t>
            </a:fld>
            <a:endParaRPr lang="it-IT"/>
          </a:p>
        </p:txBody>
      </p:sp>
      <p:sp>
        <p:nvSpPr>
          <p:cNvPr id="4" name="Segnaposto piè di pagina 3">
            <a:extLst>
              <a:ext uri="{FF2B5EF4-FFF2-40B4-BE49-F238E27FC236}">
                <a16:creationId xmlns:a16="http://schemas.microsoft.com/office/drawing/2014/main" id="{B80E5B7A-A3CC-2640-5BA7-D25A310BDED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29C0064-CD8A-CD72-96B4-CF9176DE5BE5}"/>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273918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22AD5C-F13D-8751-81E9-9E4C3FAF203A}"/>
              </a:ext>
            </a:extLst>
          </p:cNvPr>
          <p:cNvSpPr>
            <a:spLocks noGrp="1"/>
          </p:cNvSpPr>
          <p:nvPr>
            <p:ph type="dt" sz="half" idx="10"/>
          </p:nvPr>
        </p:nvSpPr>
        <p:spPr/>
        <p:txBody>
          <a:bodyPr/>
          <a:lstStyle/>
          <a:p>
            <a:fld id="{8347AAC5-EB28-2C45-BACE-324AE6D65E06}" type="datetimeFigureOut">
              <a:t>4/10/2026</a:t>
            </a:fld>
            <a:endParaRPr lang="it-IT"/>
          </a:p>
        </p:txBody>
      </p:sp>
      <p:sp>
        <p:nvSpPr>
          <p:cNvPr id="3" name="Segnaposto piè di pagina 2">
            <a:extLst>
              <a:ext uri="{FF2B5EF4-FFF2-40B4-BE49-F238E27FC236}">
                <a16:creationId xmlns:a16="http://schemas.microsoft.com/office/drawing/2014/main" id="{0B8AD748-2067-CAF1-0A35-967D5C1DB90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CC1785F-C4FA-B284-EB61-8C9F11367F15}"/>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458169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3840F2-20D5-4347-0A4C-D492C206696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ACAF9DA-0CC2-8C51-E041-C925F9890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9FF74C3-368B-8F6C-895C-EACB7E926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B11BBFF-450F-8215-CD1A-42A9B62C96A7}"/>
              </a:ext>
            </a:extLst>
          </p:cNvPr>
          <p:cNvSpPr>
            <a:spLocks noGrp="1"/>
          </p:cNvSpPr>
          <p:nvPr>
            <p:ph type="dt" sz="half" idx="10"/>
          </p:nvPr>
        </p:nvSpPr>
        <p:spPr/>
        <p:txBody>
          <a:bodyPr/>
          <a:lstStyle/>
          <a:p>
            <a:fld id="{8347AAC5-EB28-2C45-BACE-324AE6D65E06}" type="datetimeFigureOut">
              <a:t>4/10/2026</a:t>
            </a:fld>
            <a:endParaRPr lang="it-IT"/>
          </a:p>
        </p:txBody>
      </p:sp>
      <p:sp>
        <p:nvSpPr>
          <p:cNvPr id="6" name="Segnaposto piè di pagina 5">
            <a:extLst>
              <a:ext uri="{FF2B5EF4-FFF2-40B4-BE49-F238E27FC236}">
                <a16:creationId xmlns:a16="http://schemas.microsoft.com/office/drawing/2014/main" id="{732F543B-B198-3FD3-BFB8-5DC4A19D8B4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EAD145-D9C4-729C-B575-85C6522912BD}"/>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257052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4F006-FA96-5301-A9BC-965AB58435A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86D22E3-C90A-1FEB-087A-4AB0392FF6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66C07C49-E4D6-FA9A-5588-2BBE29F78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54F69EB-8E65-C91A-339B-271FF70D686E}"/>
              </a:ext>
            </a:extLst>
          </p:cNvPr>
          <p:cNvSpPr>
            <a:spLocks noGrp="1"/>
          </p:cNvSpPr>
          <p:nvPr>
            <p:ph type="dt" sz="half" idx="10"/>
          </p:nvPr>
        </p:nvSpPr>
        <p:spPr/>
        <p:txBody>
          <a:bodyPr/>
          <a:lstStyle/>
          <a:p>
            <a:fld id="{8347AAC5-EB28-2C45-BACE-324AE6D65E06}" type="datetimeFigureOut">
              <a:t>4/10/2026</a:t>
            </a:fld>
            <a:endParaRPr lang="it-IT"/>
          </a:p>
        </p:txBody>
      </p:sp>
      <p:sp>
        <p:nvSpPr>
          <p:cNvPr id="6" name="Segnaposto piè di pagina 5">
            <a:extLst>
              <a:ext uri="{FF2B5EF4-FFF2-40B4-BE49-F238E27FC236}">
                <a16:creationId xmlns:a16="http://schemas.microsoft.com/office/drawing/2014/main" id="{D0883521-3065-BD45-CEB1-507346A6285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0A89396-1713-D76C-C205-E0C9E8CFFA83}"/>
              </a:ext>
            </a:extLst>
          </p:cNvPr>
          <p:cNvSpPr>
            <a:spLocks noGrp="1"/>
          </p:cNvSpPr>
          <p:nvPr>
            <p:ph type="sldNum" sz="quarter" idx="12"/>
          </p:nvPr>
        </p:nvSpPr>
        <p:spPr/>
        <p:txBody>
          <a:bodyPr/>
          <a:lstStyle/>
          <a:p>
            <a:fld id="{8967434B-F72C-B14E-AD08-3465065249EF}" type="slidenum">
              <a:t>‹#›</a:t>
            </a:fld>
            <a:endParaRPr lang="it-IT"/>
          </a:p>
        </p:txBody>
      </p:sp>
    </p:spTree>
    <p:extLst>
      <p:ext uri="{BB962C8B-B14F-4D97-AF65-F5344CB8AC3E}">
        <p14:creationId xmlns:p14="http://schemas.microsoft.com/office/powerpoint/2010/main" val="14906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7CC1B3F-B76C-1D02-6B47-E9D46E2749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4D221E2-BF12-463E-4A1F-E3466AB9B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3986C4-5F76-1904-59E0-F7E2703C3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47AAC5-EB28-2C45-BACE-324AE6D65E06}" type="datetimeFigureOut">
              <a:t>4/10/2026</a:t>
            </a:fld>
            <a:endParaRPr lang="it-IT"/>
          </a:p>
        </p:txBody>
      </p:sp>
      <p:sp>
        <p:nvSpPr>
          <p:cNvPr id="5" name="Segnaposto piè di pagina 4">
            <a:extLst>
              <a:ext uri="{FF2B5EF4-FFF2-40B4-BE49-F238E27FC236}">
                <a16:creationId xmlns:a16="http://schemas.microsoft.com/office/drawing/2014/main" id="{F05156A3-0312-2442-5F79-F7786B084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D440E37-2E50-0166-4A2A-00AEBE9914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67434B-F72C-B14E-AD08-3465065249EF}" type="slidenum">
              <a:t>‹#›</a:t>
            </a:fld>
            <a:endParaRPr lang="it-IT"/>
          </a:p>
        </p:txBody>
      </p:sp>
    </p:spTree>
    <p:extLst>
      <p:ext uri="{BB962C8B-B14F-4D97-AF65-F5344CB8AC3E}">
        <p14:creationId xmlns:p14="http://schemas.microsoft.com/office/powerpoint/2010/main" val="3321747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sisef.org/2023/05/18/assegni-di-dottorato-presso-le-universita-di-udine-e-triest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Becher con soluzione su ripiano in laboratorio">
            <a:extLst>
              <a:ext uri="{FF2B5EF4-FFF2-40B4-BE49-F238E27FC236}">
                <a16:creationId xmlns:a16="http://schemas.microsoft.com/office/drawing/2014/main" id="{520D0085-DFE6-CC46-362F-2A60A4D1B5A2}"/>
              </a:ext>
            </a:extLst>
          </p:cNvPr>
          <p:cNvPicPr>
            <a:picLocks noChangeAspect="1"/>
          </p:cNvPicPr>
          <p:nvPr/>
        </p:nvPicPr>
        <p:blipFill>
          <a:blip r:embed="rId2"/>
          <a:srcRect l="187" t="9091" r="23111"/>
          <a:stretch>
            <a:fillRect/>
          </a:stretch>
        </p:blipFill>
        <p:spPr>
          <a:xfrm>
            <a:off x="3523488" y="10"/>
            <a:ext cx="8668512" cy="6857990"/>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971DADF-243C-3F99-22CB-82B5DDABA6A3}"/>
              </a:ext>
            </a:extLst>
          </p:cNvPr>
          <p:cNvSpPr>
            <a:spLocks noGrp="1"/>
          </p:cNvSpPr>
          <p:nvPr>
            <p:ph type="ctrTitle"/>
          </p:nvPr>
        </p:nvSpPr>
        <p:spPr>
          <a:xfrm>
            <a:off x="477980" y="924243"/>
            <a:ext cx="4212518" cy="3204134"/>
          </a:xfrm>
        </p:spPr>
        <p:txBody>
          <a:bodyPr anchor="b">
            <a:normAutofit/>
          </a:bodyPr>
          <a:lstStyle/>
          <a:p>
            <a:pPr algn="l"/>
            <a:r>
              <a:rPr lang="it-IT" sz="4400" b="1"/>
              <a:t>Analisi di rischio: </a:t>
            </a:r>
            <a:r>
              <a:rPr lang="it-IT" sz="4000" b="1"/>
              <a:t>casi studio dei laboratori chimico e meccanico dell’edificio B</a:t>
            </a:r>
            <a:endParaRPr lang="it-IT" sz="4400" b="1"/>
          </a:p>
        </p:txBody>
      </p:sp>
      <p:sp>
        <p:nvSpPr>
          <p:cNvPr id="3" name="Sottotitolo 2">
            <a:extLst>
              <a:ext uri="{FF2B5EF4-FFF2-40B4-BE49-F238E27FC236}">
                <a16:creationId xmlns:a16="http://schemas.microsoft.com/office/drawing/2014/main" id="{7E6382A5-7238-9429-71FD-B47FEC4767AA}"/>
              </a:ext>
            </a:extLst>
          </p:cNvPr>
          <p:cNvSpPr>
            <a:spLocks noGrp="1"/>
          </p:cNvSpPr>
          <p:nvPr>
            <p:ph type="subTitle" idx="1"/>
          </p:nvPr>
        </p:nvSpPr>
        <p:spPr>
          <a:xfrm>
            <a:off x="477980" y="4782982"/>
            <a:ext cx="4023359" cy="1802198"/>
          </a:xfrm>
        </p:spPr>
        <p:txBody>
          <a:bodyPr vert="horz" lIns="91440" tIns="45720" rIns="91440" bIns="45720" rtlCol="0" anchor="t">
            <a:normAutofit fontScale="77500" lnSpcReduction="20000"/>
          </a:bodyPr>
          <a:lstStyle/>
          <a:p>
            <a:pPr algn="l"/>
            <a:r>
              <a:rPr lang="it-IT" sz="2000" b="1" i="1"/>
              <a:t>Studenti: </a:t>
            </a:r>
          </a:p>
          <a:p>
            <a:pPr marL="342900" indent="-342900" algn="l">
              <a:buFontTx/>
              <a:buChar char="-"/>
            </a:pPr>
            <a:r>
              <a:rPr lang="it-IT" sz="2000"/>
              <a:t>Nugnes Giuseppe</a:t>
            </a:r>
          </a:p>
          <a:p>
            <a:pPr marL="342900" indent="-342900" algn="l">
              <a:buFontTx/>
              <a:buChar char="-"/>
            </a:pPr>
            <a:r>
              <a:rPr lang="it-IT" sz="2000"/>
              <a:t>Tirabosco Antonio</a:t>
            </a:r>
          </a:p>
          <a:p>
            <a:pPr marL="342900" indent="-342900" algn="l">
              <a:buFontTx/>
              <a:buChar char="-"/>
            </a:pPr>
            <a:r>
              <a:rPr lang="it-IT" sz="2000"/>
              <a:t>Aere Francesca</a:t>
            </a:r>
          </a:p>
          <a:p>
            <a:pPr algn="l"/>
            <a:endParaRPr lang="it-IT" sz="2000"/>
          </a:p>
          <a:p>
            <a:pPr algn="l"/>
            <a:r>
              <a:rPr lang="it-IT" sz="2000" b="1" i="1"/>
              <a:t>Prof. </a:t>
            </a:r>
            <a:r>
              <a:rPr lang="it-IT" sz="2000"/>
              <a:t>Ing. Giorgio </a:t>
            </a:r>
            <a:r>
              <a:rPr lang="it-IT" sz="2000" err="1"/>
              <a:t>Sclip</a:t>
            </a:r>
            <a:endParaRPr lang="it-IT" sz="2000"/>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descr="Immagine che contiene testo, Carattere, logo, emblema&#10;&#10;Il contenuto generato dall'IA potrebbe non essere corretto.">
            <a:extLst>
              <a:ext uri="{FF2B5EF4-FFF2-40B4-BE49-F238E27FC236}">
                <a16:creationId xmlns:a16="http://schemas.microsoft.com/office/drawing/2014/main" id="{BAA3F3F3-AB4E-3320-3D2A-EBD6158BB079}"/>
              </a:ext>
            </a:extLst>
          </p:cNvPr>
          <p:cNvPicPr>
            <a:picLocks noChangeAspect="1"/>
          </p:cNvPicPr>
          <p:nvPr/>
        </p:nvPicPr>
        <p:blipFill>
          <a:blip r:embed="rId3">
            <a:extLst>
              <a:ext uri="{837473B0-CC2E-450A-ABE3-18F120FF3D39}">
                <a1611:picAttrSrcUrl xmlns:a1611="http://schemas.microsoft.com/office/drawing/2016/11/main" r:id="rId4"/>
              </a:ext>
            </a:extLst>
          </a:blip>
          <a:srcRect l="13361" r="13266" b="48627"/>
          <a:stretch>
            <a:fillRect/>
          </a:stretch>
        </p:blipFill>
        <p:spPr>
          <a:xfrm>
            <a:off x="5975853" y="2402523"/>
            <a:ext cx="4510196" cy="1491226"/>
          </a:xfrm>
          <a:prstGeom prst="rect">
            <a:avLst/>
          </a:prstGeom>
        </p:spPr>
      </p:pic>
      <p:pic>
        <p:nvPicPr>
          <p:cNvPr id="5" name="Immagine 4" descr="Immagine che contiene Carattere, logo, Elementi grafici, simbolo&#10;&#10;Il contenuto generato dall&amp;#39;IA potrebbe non essere corretto.">
            <a:extLst>
              <a:ext uri="{FF2B5EF4-FFF2-40B4-BE49-F238E27FC236}">
                <a16:creationId xmlns:a16="http://schemas.microsoft.com/office/drawing/2014/main" id="{EB64D790-6B38-106B-2DB6-F0B4B33EC3F6}"/>
              </a:ext>
            </a:extLst>
          </p:cNvPr>
          <p:cNvPicPr>
            <a:picLocks noChangeAspect="1"/>
          </p:cNvPicPr>
          <p:nvPr/>
        </p:nvPicPr>
        <p:blipFill>
          <a:blip r:embed="rId5"/>
          <a:stretch>
            <a:fillRect/>
          </a:stretch>
        </p:blipFill>
        <p:spPr>
          <a:xfrm>
            <a:off x="7236852" y="4143617"/>
            <a:ext cx="1988198" cy="1531210"/>
          </a:xfrm>
          <a:prstGeom prst="rect">
            <a:avLst/>
          </a:prstGeom>
        </p:spPr>
      </p:pic>
      <p:sp>
        <p:nvSpPr>
          <p:cNvPr id="6" name="CasellaDiTesto 5">
            <a:extLst>
              <a:ext uri="{FF2B5EF4-FFF2-40B4-BE49-F238E27FC236}">
                <a16:creationId xmlns:a16="http://schemas.microsoft.com/office/drawing/2014/main" id="{2441EE37-9C23-0FBC-E883-F29E291695A9}"/>
              </a:ext>
            </a:extLst>
          </p:cNvPr>
          <p:cNvSpPr txBox="1"/>
          <p:nvPr/>
        </p:nvSpPr>
        <p:spPr>
          <a:xfrm>
            <a:off x="2902857" y="6371771"/>
            <a:ext cx="184731" cy="369332"/>
          </a:xfrm>
          <a:prstGeom prst="rect">
            <a:avLst/>
          </a:prstGeom>
          <a:noFill/>
        </p:spPr>
        <p:txBody>
          <a:bodyPr wrap="none" rtlCol="0">
            <a:spAutoFit/>
          </a:bodyPr>
          <a:lstStyle/>
          <a:p>
            <a:endParaRPr lang="it-IT"/>
          </a:p>
        </p:txBody>
      </p:sp>
    </p:spTree>
    <p:extLst>
      <p:ext uri="{BB962C8B-B14F-4D97-AF65-F5344CB8AC3E}">
        <p14:creationId xmlns:p14="http://schemas.microsoft.com/office/powerpoint/2010/main" val="78937230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0FF3-0B0B-3EDA-676D-BE122E6AA4D1}"/>
            </a:ext>
          </a:extLst>
        </p:cNvPr>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14E7577C-1A00-2FB9-99CB-2D73EC9F12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761" y="2307454"/>
            <a:ext cx="223208" cy="223208"/>
          </a:xfrm>
          <a:prstGeom prst="rect">
            <a:avLst/>
          </a:prstGeom>
        </p:spPr>
      </p:pic>
      <p:sp>
        <p:nvSpPr>
          <p:cNvPr id="25" name="Titolo 1">
            <a:extLst>
              <a:ext uri="{FF2B5EF4-FFF2-40B4-BE49-F238E27FC236}">
                <a16:creationId xmlns:a16="http://schemas.microsoft.com/office/drawing/2014/main" id="{6B952247-CA8E-E7C5-A0B6-3BD5E72A94C7}"/>
              </a:ext>
            </a:extLst>
          </p:cNvPr>
          <p:cNvSpPr txBox="1">
            <a:spLocks/>
          </p:cNvSpPr>
          <p:nvPr/>
        </p:nvSpPr>
        <p:spPr>
          <a:xfrm>
            <a:off x="4260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err="1">
                <a:solidFill>
                  <a:srgbClr val="020202"/>
                </a:solidFill>
                <a:ea typeface="PT Serif" pitchFamily="34" charset="-122"/>
                <a:cs typeface="PT Serif" pitchFamily="34" charset="-120"/>
              </a:rPr>
              <a:t>Analisi</a:t>
            </a:r>
            <a:r>
              <a:rPr lang="en-US" sz="4000" b="1">
                <a:solidFill>
                  <a:srgbClr val="020202"/>
                </a:solidFill>
                <a:ea typeface="PT Serif" pitchFamily="34" charset="-122"/>
                <a:cs typeface="PT Serif" pitchFamily="34" charset="-120"/>
              </a:rPr>
              <a:t> di </a:t>
            </a:r>
            <a:r>
              <a:rPr lang="en-US" sz="4000" b="1" err="1">
                <a:solidFill>
                  <a:srgbClr val="020202"/>
                </a:solidFill>
                <a:ea typeface="PT Serif" pitchFamily="34" charset="-122"/>
                <a:cs typeface="PT Serif" pitchFamily="34" charset="-120"/>
              </a:rPr>
              <a:t>rischio</a:t>
            </a:r>
            <a:r>
              <a:rPr lang="en-US" sz="4000" b="1">
                <a:solidFill>
                  <a:srgbClr val="020202"/>
                </a:solidFill>
                <a:ea typeface="PT Serif" pitchFamily="34" charset="-122"/>
                <a:cs typeface="PT Serif" pitchFamily="34" charset="-120"/>
              </a:rPr>
              <a:t> </a:t>
            </a:r>
            <a:r>
              <a:rPr lang="en-US" sz="4000" b="1" err="1">
                <a:solidFill>
                  <a:srgbClr val="020202"/>
                </a:solidFill>
                <a:ea typeface="PT Serif" pitchFamily="34" charset="-122"/>
                <a:cs typeface="PT Serif" pitchFamily="34" charset="-120"/>
              </a:rPr>
              <a:t>meccanico</a:t>
            </a:r>
            <a:r>
              <a:rPr lang="en-US" sz="4000" b="1">
                <a:solidFill>
                  <a:srgbClr val="020202"/>
                </a:solidFill>
                <a:ea typeface="PT Serif" pitchFamily="34" charset="-122"/>
                <a:cs typeface="PT Serif" pitchFamily="34" charset="-120"/>
              </a:rPr>
              <a:t>: </a:t>
            </a:r>
            <a:r>
              <a:rPr lang="en-US" sz="4000" b="1" err="1">
                <a:solidFill>
                  <a:srgbClr val="020202"/>
                </a:solidFill>
                <a:ea typeface="PT Serif" pitchFamily="34" charset="-122"/>
                <a:cs typeface="PT Serif" pitchFamily="34" charset="-120"/>
              </a:rPr>
              <a:t>trapano a colonna</a:t>
            </a:r>
            <a:endParaRPr lang="it-IT" sz="4000" b="1"/>
          </a:p>
        </p:txBody>
      </p:sp>
      <p:pic>
        <p:nvPicPr>
          <p:cNvPr id="5" name="Image 0" descr="preencoded.png">
            <a:extLst>
              <a:ext uri="{FF2B5EF4-FFF2-40B4-BE49-F238E27FC236}">
                <a16:creationId xmlns:a16="http://schemas.microsoft.com/office/drawing/2014/main" id="{29BECAAA-8069-67C4-625C-BAD2216B0A8C}"/>
              </a:ext>
            </a:extLst>
          </p:cNvPr>
          <p:cNvPicPr>
            <a:picLocks noChangeAspect="1"/>
          </p:cNvPicPr>
          <p:nvPr/>
        </p:nvPicPr>
        <p:blipFill>
          <a:blip r:embed="rId4"/>
          <a:stretch>
            <a:fillRect/>
          </a:stretch>
        </p:blipFill>
        <p:spPr>
          <a:xfrm>
            <a:off x="545830" y="1387243"/>
            <a:ext cx="2883977" cy="2883977"/>
          </a:xfrm>
          <a:prstGeom prst="rect">
            <a:avLst/>
          </a:prstGeom>
        </p:spPr>
      </p:pic>
      <p:sp>
        <p:nvSpPr>
          <p:cNvPr id="9" name="Shape 14">
            <a:extLst>
              <a:ext uri="{FF2B5EF4-FFF2-40B4-BE49-F238E27FC236}">
                <a16:creationId xmlns:a16="http://schemas.microsoft.com/office/drawing/2014/main" id="{7B481727-F5DC-F83C-A282-81EC59C97DF3}"/>
              </a:ext>
            </a:extLst>
          </p:cNvPr>
          <p:cNvSpPr/>
          <p:nvPr/>
        </p:nvSpPr>
        <p:spPr>
          <a:xfrm>
            <a:off x="3737000" y="5406563"/>
            <a:ext cx="8218799" cy="1054364"/>
          </a:xfrm>
          <a:prstGeom prst="roundRect">
            <a:avLst>
              <a:gd name="adj" fmla="val 1272"/>
            </a:avLst>
          </a:prstGeom>
          <a:solidFill>
            <a:srgbClr val="FFCDB3"/>
          </a:solidFill>
          <a:ln/>
        </p:spPr>
        <p:txBody>
          <a:bodyPr anchor="ctr"/>
          <a:lstStyle/>
          <a:p>
            <a:r>
              <a:rPr lang="it-IT" b="1" u="sng"/>
              <a:t>Azione immediata</a:t>
            </a:r>
          </a:p>
          <a:p>
            <a:r>
              <a:rPr lang="it-IT" sz="1600" b="0" i="0" u="none" strike="noStrike">
                <a:effectLst/>
              </a:rPr>
              <a:t>Inibizione dell'uso tramite </a:t>
            </a:r>
            <a:r>
              <a:rPr lang="it-IT" sz="1600" b="1" i="0" u="none" strike="noStrike">
                <a:effectLst/>
              </a:rPr>
              <a:t>cartellonistica</a:t>
            </a:r>
            <a:r>
              <a:rPr lang="it-IT" sz="1600" b="0" i="0" u="none" strike="noStrike">
                <a:effectLst/>
              </a:rPr>
              <a:t> e installazione di una </a:t>
            </a:r>
            <a:r>
              <a:rPr lang="it-IT" sz="1600" b="1" i="0" u="none" strike="noStrike">
                <a:effectLst/>
              </a:rPr>
              <a:t>calotta in policarbonato</a:t>
            </a:r>
            <a:r>
              <a:rPr lang="it-IT" sz="1600" b="0" i="0" u="none" strike="noStrike">
                <a:effectLst/>
              </a:rPr>
              <a:t> con </a:t>
            </a:r>
            <a:r>
              <a:rPr lang="it-IT" sz="1600" b="1" i="0" u="none" strike="noStrike">
                <a:effectLst/>
              </a:rPr>
              <a:t>microinterruttore di sicurezza</a:t>
            </a:r>
            <a:r>
              <a:rPr lang="it-IT" sz="1600" b="0" i="0" u="none" strike="noStrike">
                <a:effectLst/>
              </a:rPr>
              <a:t>, mantenendo l'obbligo di DPI oculari e il divieto di ampi abiti.</a:t>
            </a:r>
            <a:endParaRPr lang="it-IT" b="1" u="sng"/>
          </a:p>
        </p:txBody>
      </p:sp>
      <p:sp>
        <p:nvSpPr>
          <p:cNvPr id="10" name="Shape 2">
            <a:extLst>
              <a:ext uri="{FF2B5EF4-FFF2-40B4-BE49-F238E27FC236}">
                <a16:creationId xmlns:a16="http://schemas.microsoft.com/office/drawing/2014/main" id="{5F4EAC3B-1C33-037B-8D7A-6CC304491558}"/>
              </a:ext>
            </a:extLst>
          </p:cNvPr>
          <p:cNvSpPr/>
          <p:nvPr/>
        </p:nvSpPr>
        <p:spPr>
          <a:xfrm>
            <a:off x="3737001" y="4143540"/>
            <a:ext cx="8218799" cy="1168510"/>
          </a:xfrm>
          <a:prstGeom prst="roundRect">
            <a:avLst>
              <a:gd name="adj" fmla="val 859"/>
            </a:avLst>
          </a:prstGeom>
          <a:solidFill>
            <a:srgbClr val="F2EEEE"/>
          </a:solidFill>
          <a:ln/>
        </p:spPr>
        <p:txBody>
          <a:bodyPr anchor="ctr"/>
          <a:lstStyle/>
          <a:p>
            <a:r>
              <a:rPr lang="it-IT" b="1" u="sng"/>
              <a:t>Base normativa</a:t>
            </a:r>
          </a:p>
          <a:p>
            <a:r>
              <a:rPr lang="it-IT" sz="1600" b="0" i="0" u="none" strike="noStrike">
                <a:effectLst/>
                <a:latin typeface="-webkit-standard"/>
              </a:rPr>
              <a:t>Il quadro normativo di riferimento è costituito dal </a:t>
            </a:r>
            <a:r>
              <a:rPr lang="it-IT" sz="1600" b="1" i="0">
                <a:effectLst/>
              </a:rPr>
              <a:t>D.Lgs. 81/08 (Allegato V)</a:t>
            </a:r>
            <a:r>
              <a:rPr lang="it-IT" sz="1600" b="0" i="0" u="none" strike="noStrike">
                <a:effectLst/>
                <a:latin typeface="-webkit-standard"/>
              </a:rPr>
              <a:t> e dalla </a:t>
            </a:r>
            <a:r>
              <a:rPr lang="it-IT" sz="1600" b="1" i="0">
                <a:effectLst/>
              </a:rPr>
              <a:t>Direttiva Macchine 2006/42/CE</a:t>
            </a:r>
            <a:r>
              <a:rPr lang="it-IT" sz="1600" b="0" i="0" u="none" strike="noStrike">
                <a:effectLst/>
                <a:latin typeface="-webkit-standard"/>
              </a:rPr>
              <a:t>, che impongono la segregazione degli organi lavoratori.</a:t>
            </a:r>
            <a:endParaRPr lang="it-IT" sz="1600"/>
          </a:p>
        </p:txBody>
      </p:sp>
      <p:sp>
        <p:nvSpPr>
          <p:cNvPr id="11" name="Shape 2">
            <a:extLst>
              <a:ext uri="{FF2B5EF4-FFF2-40B4-BE49-F238E27FC236}">
                <a16:creationId xmlns:a16="http://schemas.microsoft.com/office/drawing/2014/main" id="{5A5B1259-F245-5C44-7BA3-FEEA2C08AE36}"/>
              </a:ext>
            </a:extLst>
          </p:cNvPr>
          <p:cNvSpPr/>
          <p:nvPr/>
        </p:nvSpPr>
        <p:spPr>
          <a:xfrm>
            <a:off x="3737001" y="2735079"/>
            <a:ext cx="8218799" cy="1313948"/>
          </a:xfrm>
          <a:prstGeom prst="roundRect">
            <a:avLst>
              <a:gd name="adj" fmla="val 859"/>
            </a:avLst>
          </a:prstGeom>
          <a:solidFill>
            <a:srgbClr val="F2EEEE"/>
          </a:solidFill>
          <a:ln/>
        </p:spPr>
        <p:txBody>
          <a:bodyPr anchor="t"/>
          <a:lstStyle/>
          <a:p>
            <a:r>
              <a:rPr lang="it-IT" b="1" u="sng"/>
              <a:t>Rischio specifico</a:t>
            </a:r>
          </a:p>
          <a:p>
            <a:r>
              <a:rPr lang="it-IT" sz="1600" b="1"/>
              <a:t>Avvolgimento e Trascinamento:</a:t>
            </a:r>
            <a:r>
              <a:rPr lang="it-IT" sz="1600"/>
              <a:t> cattura accidentale di indumenti larghi, capelli o guanti non idonei nel mandrino rotante.</a:t>
            </a:r>
          </a:p>
          <a:p>
            <a:r>
              <a:rPr lang="it-IT" sz="1600" b="1"/>
              <a:t>Proiezione di materiali:</a:t>
            </a:r>
            <a:r>
              <a:rPr lang="it-IT" sz="1600"/>
              <a:t> lesioni a occhi o volto causate dall'espulsione violenta di trucioli o frammenti della punta.</a:t>
            </a:r>
          </a:p>
          <a:p>
            <a:endParaRPr lang="it-IT"/>
          </a:p>
        </p:txBody>
      </p:sp>
      <p:sp>
        <p:nvSpPr>
          <p:cNvPr id="12" name="Shape 2">
            <a:extLst>
              <a:ext uri="{FF2B5EF4-FFF2-40B4-BE49-F238E27FC236}">
                <a16:creationId xmlns:a16="http://schemas.microsoft.com/office/drawing/2014/main" id="{42215E76-9789-E46D-1B6C-D101C1F82C3A}"/>
              </a:ext>
            </a:extLst>
          </p:cNvPr>
          <p:cNvSpPr/>
          <p:nvPr/>
        </p:nvSpPr>
        <p:spPr>
          <a:xfrm>
            <a:off x="3737001" y="1475449"/>
            <a:ext cx="8218799" cy="1165117"/>
          </a:xfrm>
          <a:prstGeom prst="roundRect">
            <a:avLst>
              <a:gd name="adj" fmla="val 859"/>
            </a:avLst>
          </a:prstGeom>
          <a:solidFill>
            <a:srgbClr val="F2EEEE"/>
          </a:solidFill>
          <a:ln/>
        </p:spPr>
        <p:txBody>
          <a:bodyPr anchor="ctr"/>
          <a:lstStyle/>
          <a:p>
            <a:r>
              <a:rPr lang="it-IT" b="1" u="sng"/>
              <a:t>Criticità rilevata</a:t>
            </a:r>
          </a:p>
          <a:p>
            <a:r>
              <a:rPr lang="en-US" sz="1600">
                <a:ea typeface="DM Sans" pitchFamily="34" charset="-122"/>
                <a:cs typeface="DM Sans" pitchFamily="34" charset="-120"/>
              </a:rPr>
              <a:t>Il </a:t>
            </a:r>
            <a:r>
              <a:rPr lang="en-US" sz="1600" err="1">
                <a:ea typeface="DM Sans" pitchFamily="34" charset="-122"/>
                <a:cs typeface="DM Sans" pitchFamily="34" charset="-120"/>
              </a:rPr>
              <a:t>mandrino</a:t>
            </a:r>
            <a:r>
              <a:rPr lang="en-US" sz="1600">
                <a:ea typeface="DM Sans" pitchFamily="34" charset="-122"/>
                <a:cs typeface="DM Sans" pitchFamily="34" charset="-120"/>
              </a:rPr>
              <a:t> del </a:t>
            </a:r>
            <a:r>
              <a:rPr lang="en-US" sz="1600" err="1">
                <a:ea typeface="DM Sans" pitchFamily="34" charset="-122"/>
                <a:cs typeface="DM Sans" pitchFamily="34" charset="-120"/>
              </a:rPr>
              <a:t>trapano</a:t>
            </a:r>
            <a:r>
              <a:rPr lang="en-US" sz="1600">
                <a:ea typeface="DM Sans" pitchFamily="34" charset="-122"/>
                <a:cs typeface="DM Sans" pitchFamily="34" charset="-120"/>
              </a:rPr>
              <a:t> a </a:t>
            </a:r>
            <a:r>
              <a:rPr lang="en-US" sz="1600" err="1">
                <a:ea typeface="DM Sans" pitchFamily="34" charset="-122"/>
                <a:cs typeface="DM Sans" pitchFamily="34" charset="-120"/>
              </a:rPr>
              <a:t>colonna</a:t>
            </a:r>
            <a:r>
              <a:rPr lang="en-US" sz="1600">
                <a:ea typeface="DM Sans" pitchFamily="34" charset="-122"/>
                <a:cs typeface="DM Sans" pitchFamily="34" charset="-120"/>
              </a:rPr>
              <a:t> </a:t>
            </a:r>
            <a:r>
              <a:rPr lang="en-US" sz="1600" err="1">
                <a:ea typeface="DM Sans" pitchFamily="34" charset="-122"/>
                <a:cs typeface="DM Sans" pitchFamily="34" charset="-120"/>
              </a:rPr>
              <a:t>risulta</a:t>
            </a:r>
            <a:r>
              <a:rPr lang="en-US" sz="1600">
                <a:ea typeface="DM Sans" pitchFamily="34" charset="-122"/>
                <a:cs typeface="DM Sans" pitchFamily="34" charset="-120"/>
              </a:rPr>
              <a:t> </a:t>
            </a:r>
            <a:r>
              <a:rPr lang="en-US" sz="1600" b="1" err="1">
                <a:ea typeface="DM Sans" pitchFamily="34" charset="-122"/>
                <a:cs typeface="DM Sans" pitchFamily="34" charset="-120"/>
              </a:rPr>
              <a:t>privo</a:t>
            </a:r>
            <a:r>
              <a:rPr lang="en-US" sz="1600" b="1">
                <a:ea typeface="DM Sans" pitchFamily="34" charset="-122"/>
                <a:cs typeface="DM Sans" pitchFamily="34" charset="-120"/>
              </a:rPr>
              <a:t> di </a:t>
            </a:r>
            <a:r>
              <a:rPr lang="en-US" sz="1600" b="1" err="1">
                <a:ea typeface="DM Sans" pitchFamily="34" charset="-122"/>
                <a:cs typeface="DM Sans" pitchFamily="34" charset="-120"/>
              </a:rPr>
              <a:t>protezione</a:t>
            </a:r>
            <a:r>
              <a:rPr lang="en-US" sz="1600" b="1">
                <a:ea typeface="DM Sans" pitchFamily="34" charset="-122"/>
                <a:cs typeface="DM Sans" pitchFamily="34" charset="-120"/>
              </a:rPr>
              <a:t> </a:t>
            </a:r>
            <a:r>
              <a:rPr lang="en-US" sz="1600" b="1" err="1">
                <a:ea typeface="DM Sans" pitchFamily="34" charset="-122"/>
                <a:cs typeface="DM Sans" pitchFamily="34" charset="-120"/>
              </a:rPr>
              <a:t>regolabile</a:t>
            </a:r>
            <a:r>
              <a:rPr lang="en-US" sz="1600">
                <a:ea typeface="DM Sans" pitchFamily="34" charset="-122"/>
                <a:cs typeface="DM Sans" pitchFamily="34" charset="-120"/>
              </a:rPr>
              <a:t>, </a:t>
            </a:r>
            <a:r>
              <a:rPr lang="en-US" sz="1600" err="1">
                <a:ea typeface="DM Sans" pitchFamily="34" charset="-122"/>
                <a:cs typeface="DM Sans" pitchFamily="34" charset="-120"/>
              </a:rPr>
              <a:t>esponendo</a:t>
            </a:r>
            <a:r>
              <a:rPr lang="en-US" sz="1600">
                <a:ea typeface="DM Sans" pitchFamily="34" charset="-122"/>
                <a:cs typeface="DM Sans" pitchFamily="34" charset="-120"/>
              </a:rPr>
              <a:t> </a:t>
            </a:r>
            <a:r>
              <a:rPr lang="en-US" sz="1600" err="1">
                <a:ea typeface="DM Sans" pitchFamily="34" charset="-122"/>
                <a:cs typeface="DM Sans" pitchFamily="34" charset="-120"/>
              </a:rPr>
              <a:t>completamente</a:t>
            </a:r>
            <a:r>
              <a:rPr lang="en-US" sz="1600">
                <a:ea typeface="DM Sans" pitchFamily="34" charset="-122"/>
                <a:cs typeface="DM Sans" pitchFamily="34" charset="-120"/>
              </a:rPr>
              <a:t> </a:t>
            </a:r>
            <a:r>
              <a:rPr lang="en-US" sz="1600" err="1">
                <a:ea typeface="DM Sans" pitchFamily="34" charset="-122"/>
                <a:cs typeface="DM Sans" pitchFamily="34" charset="-120"/>
              </a:rPr>
              <a:t>l'utente</a:t>
            </a:r>
            <a:r>
              <a:rPr lang="en-US" sz="1600">
                <a:ea typeface="DM Sans" pitchFamily="34" charset="-122"/>
                <a:cs typeface="DM Sans" pitchFamily="34" charset="-120"/>
              </a:rPr>
              <a:t> al </a:t>
            </a:r>
            <a:r>
              <a:rPr lang="en-US" sz="1600" err="1">
                <a:ea typeface="DM Sans" pitchFamily="34" charset="-122"/>
                <a:cs typeface="DM Sans" pitchFamily="34" charset="-120"/>
              </a:rPr>
              <a:t>rischio</a:t>
            </a:r>
            <a:r>
              <a:rPr lang="en-US" sz="1600">
                <a:ea typeface="DM Sans" pitchFamily="34" charset="-122"/>
                <a:cs typeface="DM Sans" pitchFamily="34" charset="-120"/>
              </a:rPr>
              <a:t> di </a:t>
            </a:r>
            <a:r>
              <a:rPr lang="en-US" sz="1600" err="1">
                <a:ea typeface="DM Sans" pitchFamily="34" charset="-122"/>
                <a:cs typeface="DM Sans" pitchFamily="34" charset="-120"/>
              </a:rPr>
              <a:t>proiezione</a:t>
            </a:r>
            <a:r>
              <a:rPr lang="en-US" sz="1600">
                <a:ea typeface="DM Sans" pitchFamily="34" charset="-122"/>
                <a:cs typeface="DM Sans" pitchFamily="34" charset="-120"/>
              </a:rPr>
              <a:t> di </a:t>
            </a:r>
            <a:r>
              <a:rPr lang="en-US" sz="1600" err="1">
                <a:ea typeface="DM Sans" pitchFamily="34" charset="-122"/>
                <a:cs typeface="DM Sans" pitchFamily="34" charset="-120"/>
              </a:rPr>
              <a:t>frammenti</a:t>
            </a:r>
            <a:r>
              <a:rPr lang="en-US" sz="1600">
                <a:ea typeface="DM Sans" pitchFamily="34" charset="-122"/>
                <a:cs typeface="DM Sans" pitchFamily="34" charset="-120"/>
              </a:rPr>
              <a:t> e </a:t>
            </a:r>
            <a:r>
              <a:rPr lang="en-US" sz="1600" err="1">
                <a:ea typeface="DM Sans" pitchFamily="34" charset="-122"/>
                <a:cs typeface="DM Sans" pitchFamily="34" charset="-120"/>
              </a:rPr>
              <a:t>avvolgimento</a:t>
            </a:r>
            <a:r>
              <a:rPr lang="en-US" sz="1600">
                <a:ea typeface="DM Sans" pitchFamily="34" charset="-122"/>
                <a:cs typeface="DM Sans" pitchFamily="34" charset="-120"/>
              </a:rPr>
              <a:t>.</a:t>
            </a:r>
            <a:endParaRPr lang="en-US" sz="1600"/>
          </a:p>
        </p:txBody>
      </p:sp>
      <p:pic>
        <p:nvPicPr>
          <p:cNvPr id="23" name="Immagine 22" descr="Immagine che contiene macchina, Macchina utensile, interno, strumento&#10;&#10;Descrizione generata automaticamente">
            <a:extLst>
              <a:ext uri="{FF2B5EF4-FFF2-40B4-BE49-F238E27FC236}">
                <a16:creationId xmlns:a16="http://schemas.microsoft.com/office/drawing/2014/main" id="{2A7918B1-F0F2-9E8C-2C7C-33673CD72BDE}"/>
              </a:ext>
            </a:extLst>
          </p:cNvPr>
          <p:cNvPicPr>
            <a:picLocks noChangeAspect="1"/>
          </p:cNvPicPr>
          <p:nvPr/>
        </p:nvPicPr>
        <p:blipFill>
          <a:blip r:embed="rId5"/>
          <a:stretch>
            <a:fillRect/>
          </a:stretch>
        </p:blipFill>
        <p:spPr>
          <a:xfrm>
            <a:off x="812413" y="4332844"/>
            <a:ext cx="2350810" cy="2302459"/>
          </a:xfrm>
          <a:prstGeom prst="rect">
            <a:avLst/>
          </a:prstGeom>
        </p:spPr>
      </p:pic>
    </p:spTree>
    <p:extLst>
      <p:ext uri="{BB962C8B-B14F-4D97-AF65-F5344CB8AC3E}">
        <p14:creationId xmlns:p14="http://schemas.microsoft.com/office/powerpoint/2010/main" val="416074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4336E4-B37A-672B-2C8C-7368820E5FD2}"/>
              </a:ext>
            </a:extLst>
          </p:cNvPr>
          <p:cNvSpPr>
            <a:spLocks noGrp="1"/>
          </p:cNvSpPr>
          <p:nvPr>
            <p:ph type="title"/>
          </p:nvPr>
        </p:nvSpPr>
        <p:spPr>
          <a:xfrm>
            <a:off x="526301" y="438210"/>
            <a:ext cx="5217273" cy="858176"/>
          </a:xfrm>
        </p:spPr>
        <p:txBody>
          <a:bodyPr vert="horz" lIns="91440" tIns="45720" rIns="91440" bIns="45720" rtlCol="0" anchor="b">
            <a:normAutofit fontScale="90000"/>
          </a:bodyPr>
          <a:lstStyle/>
          <a:p>
            <a:r>
              <a:rPr lang="en-US" b="1" kern="1200">
                <a:latin typeface="+mj-lt"/>
                <a:ea typeface="+mj-ea"/>
                <a:cs typeface="+mj-cs"/>
              </a:rPr>
              <a:t>Valutazione dei </a:t>
            </a:r>
            <a:r>
              <a:rPr lang="it-IT" b="1" kern="1200">
                <a:latin typeface="+mj-lt"/>
                <a:ea typeface="+mj-ea"/>
                <a:cs typeface="+mj-cs"/>
              </a:rPr>
              <a:t>rischi</a:t>
            </a:r>
          </a:p>
        </p:txBody>
      </p:sp>
      <p:graphicFrame>
        <p:nvGraphicFramePr>
          <p:cNvPr id="9" name="Tabella 8">
            <a:extLst>
              <a:ext uri="{FF2B5EF4-FFF2-40B4-BE49-F238E27FC236}">
                <a16:creationId xmlns:a16="http://schemas.microsoft.com/office/drawing/2014/main" id="{E7FD8A3C-C476-4D00-8FF1-C3E205629444}"/>
              </a:ext>
            </a:extLst>
          </p:cNvPr>
          <p:cNvGraphicFramePr>
            <a:graphicFrameLocks noGrp="1"/>
          </p:cNvGraphicFramePr>
          <p:nvPr>
            <p:extLst>
              <p:ext uri="{D42A27DB-BD31-4B8C-83A1-F6EECF244321}">
                <p14:modId xmlns:p14="http://schemas.microsoft.com/office/powerpoint/2010/main" val="2889649767"/>
              </p:ext>
            </p:extLst>
          </p:nvPr>
        </p:nvGraphicFramePr>
        <p:xfrm>
          <a:off x="1701600" y="1296386"/>
          <a:ext cx="8788800" cy="5069838"/>
        </p:xfrm>
        <a:graphic>
          <a:graphicData uri="http://schemas.openxmlformats.org/drawingml/2006/table">
            <a:tbl>
              <a:tblPr firstRow="1" bandRow="1">
                <a:tableStyleId>{21E4AEA4-8DFA-4A89-87EB-49C32662AFE0}</a:tableStyleId>
              </a:tblPr>
              <a:tblGrid>
                <a:gridCol w="2918973">
                  <a:extLst>
                    <a:ext uri="{9D8B030D-6E8A-4147-A177-3AD203B41FA5}">
                      <a16:colId xmlns:a16="http://schemas.microsoft.com/office/drawing/2014/main" val="4288515181"/>
                    </a:ext>
                  </a:extLst>
                </a:gridCol>
                <a:gridCol w="1956609">
                  <a:extLst>
                    <a:ext uri="{9D8B030D-6E8A-4147-A177-3AD203B41FA5}">
                      <a16:colId xmlns:a16="http://schemas.microsoft.com/office/drawing/2014/main" val="525815650"/>
                    </a:ext>
                  </a:extLst>
                </a:gridCol>
                <a:gridCol w="1956609">
                  <a:extLst>
                    <a:ext uri="{9D8B030D-6E8A-4147-A177-3AD203B41FA5}">
                      <a16:colId xmlns:a16="http://schemas.microsoft.com/office/drawing/2014/main" val="845737387"/>
                    </a:ext>
                  </a:extLst>
                </a:gridCol>
                <a:gridCol w="1956609">
                  <a:extLst>
                    <a:ext uri="{9D8B030D-6E8A-4147-A177-3AD203B41FA5}">
                      <a16:colId xmlns:a16="http://schemas.microsoft.com/office/drawing/2014/main" val="1574321649"/>
                    </a:ext>
                  </a:extLst>
                </a:gridCol>
              </a:tblGrid>
              <a:tr h="370840">
                <a:tc>
                  <a:txBody>
                    <a:bodyPr/>
                    <a:lstStyle/>
                    <a:p>
                      <a:pPr algn="ctr"/>
                      <a:endParaRPr lang="it-IT" sz="240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400">
                          <a:solidFill>
                            <a:schemeClr val="tx1"/>
                          </a:solidFill>
                        </a:rPr>
                        <a:t>Probabilità (P)</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400">
                          <a:solidFill>
                            <a:schemeClr val="tx1"/>
                          </a:solidFill>
                        </a:rPr>
                        <a:t>Danno</a:t>
                      </a:r>
                      <a:br>
                        <a:rPr lang="it-IT" sz="2400">
                          <a:solidFill>
                            <a:schemeClr val="tx1"/>
                          </a:solidFill>
                        </a:rPr>
                      </a:br>
                      <a:r>
                        <a:rPr lang="it-IT" sz="2400">
                          <a:solidFill>
                            <a:schemeClr val="tx1"/>
                          </a:solidFill>
                        </a:rPr>
                        <a:t>(D)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t-IT" sz="2400">
                          <a:solidFill>
                            <a:schemeClr val="tx1"/>
                          </a:solidFill>
                        </a:rPr>
                        <a:t>Rischio</a:t>
                      </a:r>
                      <a:br>
                        <a:rPr lang="it-IT" sz="2400">
                          <a:solidFill>
                            <a:schemeClr val="tx1"/>
                          </a:solidFill>
                        </a:rPr>
                      </a:br>
                      <a:r>
                        <a:rPr lang="it-IT" sz="2400">
                          <a:solidFill>
                            <a:schemeClr val="tx1"/>
                          </a:solidFill>
                        </a:rPr>
                        <a:t>(R = P x D)</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6492237"/>
                  </a:ext>
                </a:extLst>
              </a:tr>
              <a:tr h="370840">
                <a:tc gridSpan="4">
                  <a:txBody>
                    <a:bodyPr/>
                    <a:lstStyle/>
                    <a:p>
                      <a:pPr algn="ctr"/>
                      <a:r>
                        <a:rPr lang="it-IT" b="1" u="sng"/>
                        <a:t>Elettrico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76293465"/>
                  </a:ext>
                </a:extLst>
              </a:tr>
              <a:tr h="370840">
                <a:tc>
                  <a:txBody>
                    <a:bodyPr/>
                    <a:lstStyle/>
                    <a:p>
                      <a:pPr algn="l"/>
                      <a:r>
                        <a:rPr lang="it-IT"/>
                        <a:t>Elettrocuzione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it-IT" sz="1600"/>
                        <a:t>3</a:t>
                      </a:r>
                    </a:p>
                  </a:txBody>
                  <a:tcPr anchor="ctr">
                    <a:lnT w="12700" cap="flat" cmpd="sng" algn="ctr">
                      <a:solidFill>
                        <a:schemeClr val="tx1"/>
                      </a:solidFill>
                      <a:prstDash val="solid"/>
                      <a:round/>
                      <a:headEnd type="none" w="med" len="med"/>
                      <a:tailEnd type="none" w="med" len="med"/>
                    </a:lnT>
                  </a:tcPr>
                </a:tc>
                <a:tc>
                  <a:txBody>
                    <a:bodyPr/>
                    <a:lstStyle/>
                    <a:p>
                      <a:pPr algn="ctr"/>
                      <a:r>
                        <a:rPr lang="it-IT" sz="1600"/>
                        <a:t>3</a:t>
                      </a:r>
                    </a:p>
                  </a:txBody>
                  <a:tcPr anchor="ctr">
                    <a:lnT w="12700" cap="flat" cmpd="sng" algn="ctr">
                      <a:solidFill>
                        <a:schemeClr val="tx1"/>
                      </a:solidFill>
                      <a:prstDash val="solid"/>
                      <a:round/>
                      <a:headEnd type="none" w="med" len="med"/>
                      <a:tailEnd type="none" w="med" len="med"/>
                    </a:lnT>
                  </a:tcPr>
                </a:tc>
                <a:tc>
                  <a:txBody>
                    <a:bodyPr/>
                    <a:lstStyle/>
                    <a:p>
                      <a:pPr algn="ctr"/>
                      <a:r>
                        <a:rPr lang="it-IT" b="1"/>
                        <a:t>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2109739"/>
                  </a:ext>
                </a:extLst>
              </a:tr>
              <a:tr h="370840">
                <a:tc>
                  <a:txBody>
                    <a:bodyPr/>
                    <a:lstStyle/>
                    <a:p>
                      <a:pPr algn="l"/>
                      <a:r>
                        <a:rPr lang="it-IT"/>
                        <a:t>Inciampo</a:t>
                      </a:r>
                    </a:p>
                  </a:txBody>
                  <a:tcPr anchor="ctr">
                    <a:lnL w="12700" cap="flat" cmpd="sng" algn="ctr">
                      <a:solidFill>
                        <a:schemeClr val="tx1"/>
                      </a:solidFill>
                      <a:prstDash val="solid"/>
                      <a:round/>
                      <a:headEnd type="none" w="med" len="med"/>
                      <a:tailEnd type="none" w="med" len="med"/>
                    </a:lnL>
                  </a:tcPr>
                </a:tc>
                <a:tc>
                  <a:txBody>
                    <a:bodyPr/>
                    <a:lstStyle/>
                    <a:p>
                      <a:pPr algn="ctr"/>
                      <a:r>
                        <a:rPr lang="it-IT" sz="1600"/>
                        <a:t>1</a:t>
                      </a:r>
                    </a:p>
                  </a:txBody>
                  <a:tcPr anchor="ctr"/>
                </a:tc>
                <a:tc>
                  <a:txBody>
                    <a:bodyPr/>
                    <a:lstStyle/>
                    <a:p>
                      <a:pPr algn="ctr"/>
                      <a:r>
                        <a:rPr lang="it-IT" sz="1600"/>
                        <a:t>1</a:t>
                      </a:r>
                    </a:p>
                  </a:txBody>
                  <a:tcPr anchor="ctr"/>
                </a:tc>
                <a:tc>
                  <a:txBody>
                    <a:bodyPr/>
                    <a:lstStyle/>
                    <a:p>
                      <a:pPr algn="ctr"/>
                      <a:r>
                        <a:rPr lang="it-IT" b="1"/>
                        <a:t>1</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3828510"/>
                  </a:ext>
                </a:extLst>
              </a:tr>
              <a:tr h="370840">
                <a:tc>
                  <a:txBody>
                    <a:bodyPr/>
                    <a:lstStyle/>
                    <a:p>
                      <a:pPr algn="l"/>
                      <a:r>
                        <a:rPr lang="it-IT"/>
                        <a:t>Incendio</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it-IT" sz="1600"/>
                        <a:t>1</a:t>
                      </a:r>
                    </a:p>
                  </a:txBody>
                  <a:tcPr anchor="ctr">
                    <a:lnB w="12700" cap="flat" cmpd="sng" algn="ctr">
                      <a:solidFill>
                        <a:schemeClr val="tx1"/>
                      </a:solidFill>
                      <a:prstDash val="solid"/>
                      <a:round/>
                      <a:headEnd type="none" w="med" len="med"/>
                      <a:tailEnd type="none" w="med" len="med"/>
                    </a:lnB>
                  </a:tcPr>
                </a:tc>
                <a:tc>
                  <a:txBody>
                    <a:bodyPr/>
                    <a:lstStyle/>
                    <a:p>
                      <a:pPr algn="ctr"/>
                      <a:r>
                        <a:rPr lang="it-IT" sz="1600"/>
                        <a:t>4</a:t>
                      </a:r>
                    </a:p>
                  </a:txBody>
                  <a:tcPr anchor="ctr">
                    <a:lnB w="12700" cap="flat" cmpd="sng" algn="ctr">
                      <a:solidFill>
                        <a:schemeClr val="tx1"/>
                      </a:solidFill>
                      <a:prstDash val="solid"/>
                      <a:round/>
                      <a:headEnd type="none" w="med" len="med"/>
                      <a:tailEnd type="none" w="med" len="med"/>
                    </a:lnB>
                  </a:tcPr>
                </a:tc>
                <a:tc>
                  <a:txBody>
                    <a:bodyPr/>
                    <a:lstStyle/>
                    <a:p>
                      <a:pPr algn="ctr"/>
                      <a:r>
                        <a:rPr lang="it-IT" b="1"/>
                        <a:t>4</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592664"/>
                  </a:ext>
                </a:extLst>
              </a:tr>
              <a:tr h="370840">
                <a:tc gridSpan="4">
                  <a:txBody>
                    <a:bodyPr/>
                    <a:lstStyle/>
                    <a:p>
                      <a:pPr algn="ctr"/>
                      <a:r>
                        <a:rPr lang="it-IT" b="1" u="sng"/>
                        <a:t>Meccanico</a:t>
                      </a:r>
                      <a:r>
                        <a:rPr lang="it-IT" b="1" u="none"/>
                        <a:t> – </a:t>
                      </a:r>
                      <a:r>
                        <a:rPr lang="it-IT" b="1" u="sng"/>
                        <a:t>Macchina spacca pietre</a:t>
                      </a:r>
                      <a:endParaRPr lang="it-IT" b="1" u="sng" err="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it-IT"/>
                    </a:p>
                  </a:txBody>
                  <a:tcPr/>
                </a:tc>
                <a:tc hMerge="1">
                  <a:txBody>
                    <a:bodyPr/>
                    <a:lstStyle/>
                    <a:p>
                      <a:endParaRPr lang="it-IT"/>
                    </a:p>
                  </a:txBody>
                  <a:tcPr/>
                </a:tc>
                <a:tc hMerge="1">
                  <a:txBody>
                    <a:bodyPr/>
                    <a:lstStyle/>
                    <a:p>
                      <a:endParaRPr lang="it-I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38226386"/>
                  </a:ext>
                </a:extLst>
              </a:tr>
              <a:tr h="370840">
                <a:tc>
                  <a:txBody>
                    <a:bodyPr/>
                    <a:lstStyle/>
                    <a:p>
                      <a:pPr algn="l"/>
                      <a:r>
                        <a:rPr lang="it-IT"/>
                        <a:t>Trascinamento e Impigliamento</a:t>
                      </a:r>
                      <a:endParaRPr lang="it-IT" err="1"/>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it-IT" sz="1600"/>
                        <a:t>2</a:t>
                      </a:r>
                    </a:p>
                  </a:txBody>
                  <a:tcPr anchor="ctr">
                    <a:lnT w="12700" cap="flat" cmpd="sng" algn="ctr">
                      <a:solidFill>
                        <a:schemeClr val="tx1"/>
                      </a:solidFill>
                      <a:prstDash val="solid"/>
                      <a:round/>
                      <a:headEnd type="none" w="med" len="med"/>
                      <a:tailEnd type="none" w="med" len="med"/>
                    </a:lnT>
                  </a:tcPr>
                </a:tc>
                <a:tc>
                  <a:txBody>
                    <a:bodyPr/>
                    <a:lstStyle/>
                    <a:p>
                      <a:pPr algn="ctr"/>
                      <a:r>
                        <a:rPr lang="it-IT" sz="1600"/>
                        <a:t>4</a:t>
                      </a:r>
                    </a:p>
                  </a:txBody>
                  <a:tcPr anchor="ctr">
                    <a:lnT w="12700" cap="flat" cmpd="sng" algn="ctr">
                      <a:solidFill>
                        <a:schemeClr val="tx1"/>
                      </a:solidFill>
                      <a:prstDash val="solid"/>
                      <a:round/>
                      <a:headEnd type="none" w="med" len="med"/>
                      <a:tailEnd type="none" w="med" len="med"/>
                    </a:lnT>
                  </a:tcPr>
                </a:tc>
                <a:tc>
                  <a:txBody>
                    <a:bodyPr/>
                    <a:lstStyle/>
                    <a:p>
                      <a:pPr algn="ctr"/>
                      <a:r>
                        <a:rPr lang="it-IT" b="1"/>
                        <a:t>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5674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t>Proiezione di materiali</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it-IT" sz="1600"/>
                        <a:t>2</a:t>
                      </a:r>
                    </a:p>
                  </a:txBody>
                  <a:tcPr anchor="ctr">
                    <a:lnB w="12700" cap="flat" cmpd="sng" algn="ctr">
                      <a:solidFill>
                        <a:schemeClr val="tx1"/>
                      </a:solidFill>
                      <a:prstDash val="solid"/>
                      <a:round/>
                      <a:headEnd type="none" w="med" len="med"/>
                      <a:tailEnd type="none" w="med" len="med"/>
                    </a:lnB>
                  </a:tcPr>
                </a:tc>
                <a:tc>
                  <a:txBody>
                    <a:bodyPr/>
                    <a:lstStyle/>
                    <a:p>
                      <a:pPr algn="ctr"/>
                      <a:r>
                        <a:rPr lang="it-IT" sz="1600"/>
                        <a:t>3</a:t>
                      </a:r>
                    </a:p>
                  </a:txBody>
                  <a:tcPr anchor="ctr">
                    <a:lnB w="12700" cap="flat" cmpd="sng" algn="ctr">
                      <a:solidFill>
                        <a:schemeClr val="tx1"/>
                      </a:solidFill>
                      <a:prstDash val="solid"/>
                      <a:round/>
                      <a:headEnd type="none" w="med" len="med"/>
                      <a:tailEnd type="none" w="med" len="med"/>
                    </a:lnB>
                  </a:tcPr>
                </a:tc>
                <a:tc>
                  <a:txBody>
                    <a:bodyPr/>
                    <a:lstStyle/>
                    <a:p>
                      <a:pPr algn="ctr"/>
                      <a:r>
                        <a:rPr lang="it-IT" b="1"/>
                        <a:t>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648465"/>
                  </a:ext>
                </a:extLst>
              </a:tr>
              <a:tr h="370840">
                <a:tc gridSpan="4">
                  <a:txBody>
                    <a:bodyPr/>
                    <a:lstStyle/>
                    <a:p>
                      <a:pPr algn="ctr"/>
                      <a:r>
                        <a:rPr lang="it-IT" b="1" u="sng"/>
                        <a:t>Meccanico</a:t>
                      </a:r>
                      <a:r>
                        <a:rPr lang="it-IT" b="1" u="none"/>
                        <a:t> – </a:t>
                      </a:r>
                      <a:r>
                        <a:rPr lang="it-IT" b="1" u="sng"/>
                        <a:t>Trapano a colonna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51272019"/>
                  </a:ext>
                </a:extLst>
              </a:tr>
              <a:tr h="370839">
                <a:tc>
                  <a:txBody>
                    <a:bodyPr/>
                    <a:lstStyle/>
                    <a:p>
                      <a:pPr lvl="0" algn="l">
                        <a:buNone/>
                      </a:pPr>
                      <a:r>
                        <a:rPr lang="it-IT"/>
                        <a:t>Avvolgimento e Trascinamento</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it-IT" sz="1600"/>
                        <a:t>2</a:t>
                      </a:r>
                    </a:p>
                  </a:txBody>
                  <a:tcPr anchor="ctr">
                    <a:lnT w="12700" cap="flat" cmpd="sng" algn="ctr">
                      <a:solidFill>
                        <a:schemeClr val="tx1"/>
                      </a:solidFill>
                      <a:prstDash val="solid"/>
                      <a:round/>
                      <a:headEnd type="none" w="med" len="med"/>
                      <a:tailEnd type="none" w="med" len="med"/>
                    </a:lnT>
                  </a:tcPr>
                </a:tc>
                <a:tc>
                  <a:txBody>
                    <a:bodyPr/>
                    <a:lstStyle/>
                    <a:p>
                      <a:pPr algn="ctr"/>
                      <a:r>
                        <a:rPr lang="it-IT" sz="1600"/>
                        <a:t>3</a:t>
                      </a:r>
                    </a:p>
                  </a:txBody>
                  <a:tcPr anchor="ctr">
                    <a:lnT w="12700" cap="flat" cmpd="sng" algn="ctr">
                      <a:solidFill>
                        <a:schemeClr val="tx1"/>
                      </a:solidFill>
                      <a:prstDash val="solid"/>
                      <a:round/>
                      <a:headEnd type="none" w="med" len="med"/>
                      <a:tailEnd type="none" w="med" len="med"/>
                    </a:lnT>
                  </a:tcPr>
                </a:tc>
                <a:tc>
                  <a:txBody>
                    <a:bodyPr/>
                    <a:lstStyle/>
                    <a:p>
                      <a:pPr algn="ctr"/>
                      <a:r>
                        <a:rPr lang="it-IT" b="1"/>
                        <a:t>6</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4065911"/>
                  </a:ext>
                </a:extLst>
              </a:tr>
              <a:tr h="370838">
                <a:tc>
                  <a:txBody>
                    <a:bodyPr/>
                    <a:lstStyle/>
                    <a:p>
                      <a:pPr lvl="0" algn="l">
                        <a:buNone/>
                      </a:pPr>
                      <a:r>
                        <a:rPr lang="it-IT"/>
                        <a:t>Proiezione di materiali</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it-IT" sz="1600"/>
                        <a:t>3</a:t>
                      </a:r>
                    </a:p>
                  </a:txBody>
                  <a:tcPr anchor="ctr">
                    <a:lnB w="12700" cap="flat" cmpd="sng" algn="ctr">
                      <a:solidFill>
                        <a:schemeClr val="tx1"/>
                      </a:solidFill>
                      <a:prstDash val="solid"/>
                      <a:round/>
                      <a:headEnd type="none" w="med" len="med"/>
                      <a:tailEnd type="none" w="med" len="med"/>
                    </a:lnB>
                  </a:tcPr>
                </a:tc>
                <a:tc>
                  <a:txBody>
                    <a:bodyPr/>
                    <a:lstStyle/>
                    <a:p>
                      <a:pPr algn="ctr"/>
                      <a:r>
                        <a:rPr lang="it-IT" sz="1600"/>
                        <a:t>3</a:t>
                      </a:r>
                    </a:p>
                  </a:txBody>
                  <a:tcPr anchor="ctr">
                    <a:lnB w="12700" cap="flat" cmpd="sng" algn="ctr">
                      <a:solidFill>
                        <a:schemeClr val="tx1"/>
                      </a:solidFill>
                      <a:prstDash val="solid"/>
                      <a:round/>
                      <a:headEnd type="none" w="med" len="med"/>
                      <a:tailEnd type="none" w="med" len="med"/>
                    </a:lnB>
                  </a:tcPr>
                </a:tc>
                <a:tc>
                  <a:txBody>
                    <a:bodyPr/>
                    <a:lstStyle/>
                    <a:p>
                      <a:pPr algn="ctr"/>
                      <a:r>
                        <a:rPr lang="it-IT" b="1"/>
                        <a:t>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610782"/>
                  </a:ext>
                </a:extLst>
              </a:tr>
            </a:tbl>
          </a:graphicData>
        </a:graphic>
      </p:graphicFrame>
    </p:spTree>
    <p:extLst>
      <p:ext uri="{BB962C8B-B14F-4D97-AF65-F5344CB8AC3E}">
        <p14:creationId xmlns:p14="http://schemas.microsoft.com/office/powerpoint/2010/main" val="3223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a:extLst>
              <a:ext uri="{FF2B5EF4-FFF2-40B4-BE49-F238E27FC236}">
                <a16:creationId xmlns:a16="http://schemas.microsoft.com/office/drawing/2014/main" id="{3E1298D9-F223-D52A-4835-EB6A0C8371F8}"/>
              </a:ext>
            </a:extLst>
          </p:cNvPr>
          <p:cNvSpPr/>
          <p:nvPr/>
        </p:nvSpPr>
        <p:spPr>
          <a:xfrm>
            <a:off x="426001" y="1432680"/>
            <a:ext cx="11340000" cy="635079"/>
          </a:xfrm>
          <a:prstGeom prst="rect">
            <a:avLst/>
          </a:prstGeom>
          <a:noFill/>
          <a:ln/>
        </p:spPr>
        <p:txBody>
          <a:bodyPr wrap="square" lIns="0" tIns="0" rIns="0" bIns="0" rtlCol="0" anchor="t"/>
          <a:lstStyle/>
          <a:p>
            <a:pPr marL="0" indent="0" algn="l">
              <a:lnSpc>
                <a:spcPts val="2500"/>
              </a:lnSpc>
              <a:buNone/>
            </a:pPr>
            <a:r>
              <a:rPr lang="en-US" sz="1600">
                <a:ea typeface="DM Sans" pitchFamily="34" charset="-122"/>
                <a:cs typeface="DM Sans" pitchFamily="34" charset="-120"/>
              </a:rPr>
              <a:t>Il laboratorio analizzato presenta una </a:t>
            </a:r>
            <a:r>
              <a:rPr lang="en-US" sz="1600" b="1">
                <a:ea typeface="DM Sans" pitchFamily="34" charset="-122"/>
                <a:cs typeface="DM Sans" pitchFamily="34" charset="-120"/>
              </a:rPr>
              <a:t>combinazione complessa di rischi</a:t>
            </a:r>
            <a:r>
              <a:rPr lang="en-US" sz="1600">
                <a:ea typeface="DM Sans" pitchFamily="34" charset="-122"/>
                <a:cs typeface="DM Sans" pitchFamily="34" charset="-120"/>
              </a:rPr>
              <a:t> che richiede un approccio sistematico e coordinato per garantire la sicurezza di tutto il personale.</a:t>
            </a:r>
            <a:endParaRPr lang="en-US" sz="1600"/>
          </a:p>
        </p:txBody>
      </p:sp>
      <p:sp>
        <p:nvSpPr>
          <p:cNvPr id="6" name="Shape 2">
            <a:extLst>
              <a:ext uri="{FF2B5EF4-FFF2-40B4-BE49-F238E27FC236}">
                <a16:creationId xmlns:a16="http://schemas.microsoft.com/office/drawing/2014/main" id="{F066009D-002B-A602-B22A-730D95548CCB}"/>
              </a:ext>
            </a:extLst>
          </p:cNvPr>
          <p:cNvSpPr/>
          <p:nvPr/>
        </p:nvSpPr>
        <p:spPr>
          <a:xfrm>
            <a:off x="174795" y="2365415"/>
            <a:ext cx="3641301" cy="1594300"/>
          </a:xfrm>
          <a:prstGeom prst="roundRect">
            <a:avLst>
              <a:gd name="adj" fmla="val 1410"/>
            </a:avLst>
          </a:prstGeom>
          <a:solidFill>
            <a:srgbClr val="F2EEEE"/>
          </a:solidFill>
          <a:ln/>
        </p:spPr>
        <p:txBody>
          <a:bodyPr/>
          <a:lstStyle/>
          <a:p>
            <a:pPr algn="ctr"/>
            <a:r>
              <a:rPr lang="it-IT" b="1" u="sng"/>
              <a:t>RISCHIO INCENDIO</a:t>
            </a:r>
          </a:p>
          <a:p>
            <a:r>
              <a:rPr lang="en-US" sz="1600">
                <a:solidFill>
                  <a:srgbClr val="383838"/>
                </a:solidFill>
                <a:ea typeface="DM Sans" pitchFamily="34" charset="-122"/>
                <a:cs typeface="DM Sans" pitchFamily="34" charset="-120"/>
              </a:rPr>
              <a:t>Disposizione impropria di sostanze infiammabili in prossimità di prese elettriche.</a:t>
            </a:r>
          </a:p>
          <a:p>
            <a:r>
              <a:rPr lang="en-US" sz="1600" b="1">
                <a:solidFill>
                  <a:srgbClr val="383838"/>
                </a:solidFill>
                <a:ea typeface="DM Sans" pitchFamily="34" charset="-122"/>
                <a:cs typeface="DM Sans" pitchFamily="34" charset="-120"/>
              </a:rPr>
              <a:t>Priorità:</a:t>
            </a:r>
            <a:r>
              <a:rPr lang="en-US" sz="1600">
                <a:solidFill>
                  <a:srgbClr val="383838"/>
                </a:solidFill>
                <a:ea typeface="DM Sans" pitchFamily="34" charset="-122"/>
                <a:cs typeface="DM Sans" pitchFamily="34" charset="-120"/>
              </a:rPr>
              <a:t> correggere l’allocazione delle sostanze negli appositi spazi.</a:t>
            </a:r>
            <a:endParaRPr lang="en-US" sz="1600"/>
          </a:p>
        </p:txBody>
      </p:sp>
      <p:sp>
        <p:nvSpPr>
          <p:cNvPr id="15" name="Text 11">
            <a:extLst>
              <a:ext uri="{FF2B5EF4-FFF2-40B4-BE49-F238E27FC236}">
                <a16:creationId xmlns:a16="http://schemas.microsoft.com/office/drawing/2014/main" id="{8814E1F3-57B6-2CA7-C46C-4BCF17B5B599}"/>
              </a:ext>
            </a:extLst>
          </p:cNvPr>
          <p:cNvSpPr/>
          <p:nvPr/>
        </p:nvSpPr>
        <p:spPr>
          <a:xfrm>
            <a:off x="426000" y="4296007"/>
            <a:ext cx="4219152" cy="390644"/>
          </a:xfrm>
          <a:prstGeom prst="rect">
            <a:avLst/>
          </a:prstGeom>
          <a:noFill/>
          <a:ln/>
        </p:spPr>
        <p:txBody>
          <a:bodyPr wrap="none" lIns="0" tIns="0" rIns="0" bIns="0" rtlCol="0" anchor="t"/>
          <a:lstStyle/>
          <a:p>
            <a:pPr marL="0" indent="0" algn="l">
              <a:lnSpc>
                <a:spcPts val="3050"/>
              </a:lnSpc>
              <a:buNone/>
            </a:pPr>
            <a:r>
              <a:rPr lang="en-US" sz="2800" b="1">
                <a:solidFill>
                  <a:srgbClr val="020202"/>
                </a:solidFill>
                <a:latin typeface="+mj-lt"/>
                <a:ea typeface="PT Serif" pitchFamily="34" charset="-122"/>
                <a:cs typeface="PT Serif" pitchFamily="34" charset="-120"/>
              </a:rPr>
              <a:t>Il Messaggio Fondamentale</a:t>
            </a:r>
            <a:endParaRPr lang="en-US" sz="2800" b="1">
              <a:latin typeface="+mj-lt"/>
            </a:endParaRPr>
          </a:p>
        </p:txBody>
      </p:sp>
      <p:sp>
        <p:nvSpPr>
          <p:cNvPr id="16" name="Text 12">
            <a:extLst>
              <a:ext uri="{FF2B5EF4-FFF2-40B4-BE49-F238E27FC236}">
                <a16:creationId xmlns:a16="http://schemas.microsoft.com/office/drawing/2014/main" id="{2DD05A16-F6C9-A086-ED23-7F41289E3D77}"/>
              </a:ext>
            </a:extLst>
          </p:cNvPr>
          <p:cNvSpPr/>
          <p:nvPr/>
        </p:nvSpPr>
        <p:spPr>
          <a:xfrm>
            <a:off x="426001" y="4738446"/>
            <a:ext cx="11340000" cy="635079"/>
          </a:xfrm>
          <a:prstGeom prst="rect">
            <a:avLst/>
          </a:prstGeom>
          <a:noFill/>
          <a:ln/>
        </p:spPr>
        <p:txBody>
          <a:bodyPr wrap="square" lIns="0" tIns="0" rIns="0" bIns="0" rtlCol="0" anchor="t"/>
          <a:lstStyle/>
          <a:p>
            <a:pPr marL="0" indent="0" algn="l">
              <a:lnSpc>
                <a:spcPts val="2500"/>
              </a:lnSpc>
              <a:buNone/>
            </a:pPr>
            <a:r>
              <a:rPr lang="en-US" sz="1600">
                <a:ea typeface="DM Sans" pitchFamily="34" charset="-122"/>
                <a:cs typeface="DM Sans" pitchFamily="34" charset="-120"/>
              </a:rPr>
              <a:t>La sicurezza sul lavoro </a:t>
            </a:r>
            <a:r>
              <a:rPr lang="en-US" sz="1600" b="1">
                <a:ea typeface="DM Sans" pitchFamily="34" charset="-122"/>
                <a:cs typeface="DM Sans" pitchFamily="34" charset="-120"/>
              </a:rPr>
              <a:t>non è un gioco individuale</a:t>
            </a:r>
            <a:r>
              <a:rPr lang="en-US" sz="1600">
                <a:ea typeface="DM Sans" pitchFamily="34" charset="-122"/>
                <a:cs typeface="DM Sans" pitchFamily="34" charset="-120"/>
              </a:rPr>
              <a:t>, ma richiede </a:t>
            </a:r>
            <a:r>
              <a:rPr lang="en-US" sz="1600" b="1">
                <a:ea typeface="DM Sans" pitchFamily="34" charset="-122"/>
                <a:cs typeface="DM Sans" pitchFamily="34" charset="-120"/>
              </a:rPr>
              <a:t>collaborazione di squadra</a:t>
            </a:r>
            <a:r>
              <a:rPr lang="en-US" sz="1600">
                <a:ea typeface="DM Sans" pitchFamily="34" charset="-122"/>
                <a:cs typeface="DM Sans" pitchFamily="34" charset="-120"/>
              </a:rPr>
              <a:t> e condivisione delle responsabilità. Ogni membro del team deve sentirsi autorizzato e responsabile di segnalare situazioni critiche.</a:t>
            </a:r>
            <a:endParaRPr lang="en-US" sz="1600"/>
          </a:p>
        </p:txBody>
      </p:sp>
      <p:sp>
        <p:nvSpPr>
          <p:cNvPr id="17" name="Text 13">
            <a:extLst>
              <a:ext uri="{FF2B5EF4-FFF2-40B4-BE49-F238E27FC236}">
                <a16:creationId xmlns:a16="http://schemas.microsoft.com/office/drawing/2014/main" id="{9FAEAFB8-EA93-E134-BD41-E12703757C3D}"/>
              </a:ext>
            </a:extLst>
          </p:cNvPr>
          <p:cNvSpPr/>
          <p:nvPr/>
        </p:nvSpPr>
        <p:spPr>
          <a:xfrm>
            <a:off x="426001" y="5425320"/>
            <a:ext cx="11566820" cy="635079"/>
          </a:xfrm>
          <a:prstGeom prst="rect">
            <a:avLst/>
          </a:prstGeom>
          <a:noFill/>
          <a:ln/>
        </p:spPr>
        <p:txBody>
          <a:bodyPr wrap="square" lIns="0" tIns="0" rIns="0" bIns="0" rtlCol="0" anchor="t"/>
          <a:lstStyle/>
          <a:p>
            <a:pPr marL="0" indent="0" algn="l">
              <a:lnSpc>
                <a:spcPts val="2500"/>
              </a:lnSpc>
              <a:buNone/>
            </a:pPr>
            <a:r>
              <a:rPr lang="en-US" sz="1600">
                <a:ea typeface="DM Sans" pitchFamily="34" charset="-122"/>
                <a:cs typeface="DM Sans" pitchFamily="34" charset="-120"/>
              </a:rPr>
              <a:t>La </a:t>
            </a:r>
            <a:r>
              <a:rPr lang="en-US" sz="1600" b="1">
                <a:ea typeface="DM Sans" pitchFamily="34" charset="-122"/>
                <a:cs typeface="DM Sans" pitchFamily="34" charset="-120"/>
              </a:rPr>
              <a:t>metodologia sistematica</a:t>
            </a:r>
            <a:r>
              <a:rPr lang="en-US" sz="1600">
                <a:ea typeface="DM Sans" pitchFamily="34" charset="-122"/>
                <a:cs typeface="DM Sans" pitchFamily="34" charset="-120"/>
              </a:rPr>
              <a:t> (identificazione, valutazione, intervento, monitoraggio) deve diventare parte della cultura organizzativa, non un adempimento occasionale. Solo così si può creare un ambiente di lavoro veramente sicuro e sostenibile.</a:t>
            </a:r>
            <a:endParaRPr lang="en-US" sz="1600"/>
          </a:p>
        </p:txBody>
      </p:sp>
      <p:sp>
        <p:nvSpPr>
          <p:cNvPr id="18" name="Titolo 1">
            <a:extLst>
              <a:ext uri="{FF2B5EF4-FFF2-40B4-BE49-F238E27FC236}">
                <a16:creationId xmlns:a16="http://schemas.microsoft.com/office/drawing/2014/main" id="{37204379-5C7E-0AEF-C7B6-4D498966217E}"/>
              </a:ext>
            </a:extLst>
          </p:cNvPr>
          <p:cNvSpPr txBox="1">
            <a:spLocks/>
          </p:cNvSpPr>
          <p:nvPr/>
        </p:nvSpPr>
        <p:spPr>
          <a:xfrm>
            <a:off x="4260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err="1">
                <a:solidFill>
                  <a:srgbClr val="020202"/>
                </a:solidFill>
                <a:ea typeface="PT Serif" pitchFamily="34" charset="-122"/>
                <a:cs typeface="PT Serif" pitchFamily="34" charset="-120"/>
              </a:rPr>
              <a:t>Conclusioni e priorità d’intervento</a:t>
            </a:r>
            <a:endParaRPr lang="it-IT" sz="4000" b="1"/>
          </a:p>
        </p:txBody>
      </p:sp>
      <p:sp>
        <p:nvSpPr>
          <p:cNvPr id="19" name="Shape 2">
            <a:extLst>
              <a:ext uri="{FF2B5EF4-FFF2-40B4-BE49-F238E27FC236}">
                <a16:creationId xmlns:a16="http://schemas.microsoft.com/office/drawing/2014/main" id="{AC5F342B-8D6A-7B5C-5773-A1F59AA4048D}"/>
              </a:ext>
            </a:extLst>
          </p:cNvPr>
          <p:cNvSpPr/>
          <p:nvPr/>
        </p:nvSpPr>
        <p:spPr>
          <a:xfrm>
            <a:off x="4263157" y="2372335"/>
            <a:ext cx="3641301" cy="1594300"/>
          </a:xfrm>
          <a:prstGeom prst="roundRect">
            <a:avLst>
              <a:gd name="adj" fmla="val 1410"/>
            </a:avLst>
          </a:prstGeom>
          <a:solidFill>
            <a:srgbClr val="F2EEEE"/>
          </a:solidFill>
          <a:ln/>
        </p:spPr>
        <p:txBody>
          <a:bodyPr/>
          <a:lstStyle/>
          <a:p>
            <a:pPr algn="ctr"/>
            <a:r>
              <a:rPr lang="it-IT" b="1" u="sng"/>
              <a:t>RISCHI MECCANICI</a:t>
            </a:r>
          </a:p>
          <a:p>
            <a:r>
              <a:rPr lang="en-US" sz="1600">
                <a:solidFill>
                  <a:srgbClr val="383838"/>
                </a:solidFill>
                <a:ea typeface="DM Sans" pitchFamily="34" charset="-122"/>
                <a:cs typeface="DM Sans" pitchFamily="34" charset="-120"/>
              </a:rPr>
              <a:t>Macchine utensili senza protezioni (ingranaggi scoperti, mandrini esposti). </a:t>
            </a:r>
            <a:r>
              <a:rPr lang="en-US" sz="1600" b="1">
                <a:solidFill>
                  <a:srgbClr val="383838"/>
                </a:solidFill>
                <a:ea typeface="DM Sans" pitchFamily="34" charset="-122"/>
                <a:cs typeface="DM Sans" pitchFamily="34" charset="-120"/>
              </a:rPr>
              <a:t>Priorità:</a:t>
            </a:r>
            <a:r>
              <a:rPr lang="en-US" sz="1600">
                <a:solidFill>
                  <a:srgbClr val="383838"/>
                </a:solidFill>
                <a:ea typeface="DM Sans" pitchFamily="34" charset="-122"/>
                <a:cs typeface="DM Sans" pitchFamily="34" charset="-120"/>
              </a:rPr>
              <a:t> installazione carter di protezione e schermi entro 2 settimane.</a:t>
            </a:r>
            <a:endParaRPr lang="en-US" sz="1800"/>
          </a:p>
          <a:p>
            <a:endParaRPr lang="it-IT"/>
          </a:p>
        </p:txBody>
      </p:sp>
      <p:sp>
        <p:nvSpPr>
          <p:cNvPr id="20" name="Shape 2">
            <a:extLst>
              <a:ext uri="{FF2B5EF4-FFF2-40B4-BE49-F238E27FC236}">
                <a16:creationId xmlns:a16="http://schemas.microsoft.com/office/drawing/2014/main" id="{3D42F7FC-84A4-452E-36D3-CDBB578A63C1}"/>
              </a:ext>
            </a:extLst>
          </p:cNvPr>
          <p:cNvSpPr/>
          <p:nvPr/>
        </p:nvSpPr>
        <p:spPr>
          <a:xfrm>
            <a:off x="8351519" y="2365415"/>
            <a:ext cx="3641301" cy="1594300"/>
          </a:xfrm>
          <a:prstGeom prst="roundRect">
            <a:avLst>
              <a:gd name="adj" fmla="val 1410"/>
            </a:avLst>
          </a:prstGeom>
          <a:solidFill>
            <a:srgbClr val="F2EEEE"/>
          </a:solidFill>
          <a:ln/>
        </p:spPr>
        <p:txBody>
          <a:bodyPr/>
          <a:lstStyle/>
          <a:p>
            <a:pPr algn="ctr"/>
            <a:r>
              <a:rPr lang="it-IT" b="1" u="sng"/>
              <a:t>RISCHI ELETTRICI</a:t>
            </a:r>
          </a:p>
          <a:p>
            <a:r>
              <a:rPr lang="en-US" sz="1600">
                <a:solidFill>
                  <a:srgbClr val="383838"/>
                </a:solidFill>
                <a:ea typeface="DM Sans" pitchFamily="34" charset="-122"/>
                <a:cs typeface="DM Sans" pitchFamily="34" charset="-120"/>
              </a:rPr>
              <a:t>Cablaggi liberi sul pavimento con rischio di inciampo e cortocircuito. </a:t>
            </a:r>
            <a:r>
              <a:rPr lang="en-US" sz="1600" b="1">
                <a:solidFill>
                  <a:srgbClr val="383838"/>
                </a:solidFill>
                <a:ea typeface="DM Sans" pitchFamily="34" charset="-122"/>
                <a:cs typeface="DM Sans" pitchFamily="34" charset="-120"/>
              </a:rPr>
              <a:t>Priorità:</a:t>
            </a:r>
            <a:r>
              <a:rPr lang="en-US" sz="1600">
                <a:solidFill>
                  <a:srgbClr val="383838"/>
                </a:solidFill>
                <a:ea typeface="DM Sans" pitchFamily="34" charset="-122"/>
                <a:cs typeface="DM Sans" pitchFamily="34" charset="-120"/>
              </a:rPr>
              <a:t> canalizzazione cavi e fissaggio prese entro 1 settimana.</a:t>
            </a:r>
            <a:endParaRPr lang="en-US" sz="1800"/>
          </a:p>
        </p:txBody>
      </p:sp>
      <p:sp>
        <p:nvSpPr>
          <p:cNvPr id="21" name="Rettangolo 20">
            <a:extLst>
              <a:ext uri="{FF2B5EF4-FFF2-40B4-BE49-F238E27FC236}">
                <a16:creationId xmlns:a16="http://schemas.microsoft.com/office/drawing/2014/main" id="{561E5124-3D59-7242-0513-B2F5F690D6C9}"/>
              </a:ext>
            </a:extLst>
          </p:cNvPr>
          <p:cNvSpPr/>
          <p:nvPr/>
        </p:nvSpPr>
        <p:spPr>
          <a:xfrm>
            <a:off x="0" y="6667302"/>
            <a:ext cx="12192000" cy="2056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498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0" name="Freeform: Shape 2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Freeform: Shape 2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asellaDiTesto 1">
            <a:extLst>
              <a:ext uri="{FF2B5EF4-FFF2-40B4-BE49-F238E27FC236}">
                <a16:creationId xmlns:a16="http://schemas.microsoft.com/office/drawing/2014/main" id="{2C0D83CF-7F72-CE9A-0734-3DA9452301AB}"/>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b="1" kern="1200">
                <a:solidFill>
                  <a:schemeClr val="tx1"/>
                </a:solidFill>
                <a:latin typeface="+mj-lt"/>
                <a:ea typeface="+mj-ea"/>
                <a:cs typeface="+mj-cs"/>
              </a:rPr>
              <a:t>Grazie per l’attenzione</a:t>
            </a:r>
          </a:p>
        </p:txBody>
      </p:sp>
      <p:sp>
        <p:nvSpPr>
          <p:cNvPr id="52" name="Rectangle 3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ttangolo 20">
            <a:extLst>
              <a:ext uri="{FF2B5EF4-FFF2-40B4-BE49-F238E27FC236}">
                <a16:creationId xmlns:a16="http://schemas.microsoft.com/office/drawing/2014/main" id="{561E5124-3D59-7242-0513-B2F5F690D6C9}"/>
              </a:ext>
            </a:extLst>
          </p:cNvPr>
          <p:cNvSpPr/>
          <p:nvPr/>
        </p:nvSpPr>
        <p:spPr>
          <a:xfrm>
            <a:off x="0" y="6667302"/>
            <a:ext cx="12192000" cy="20568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8785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8A92A0-C452-C396-F4E3-F5C8FEF1BF4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942B993-1DC1-D54A-734C-C8D916E85E81}"/>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it-IT" sz="4000" b="1" kern="1200">
                <a:latin typeface="+mj-lt"/>
                <a:ea typeface="+mj-ea"/>
                <a:cs typeface="+mj-cs"/>
              </a:rPr>
              <a:t>Valutazione dei rischi e l’individuazione delle misure di prevenzione e protezione</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1">
            <a:extLst>
              <a:ext uri="{FF2B5EF4-FFF2-40B4-BE49-F238E27FC236}">
                <a16:creationId xmlns:a16="http://schemas.microsoft.com/office/drawing/2014/main" id="{F6E685DD-2F8C-9686-B609-3C5785675D24}"/>
              </a:ext>
            </a:extLst>
          </p:cNvPr>
          <p:cNvSpPr/>
          <p:nvPr/>
        </p:nvSpPr>
        <p:spPr>
          <a:xfrm>
            <a:off x="5305254" y="872952"/>
            <a:ext cx="6257544" cy="5102951"/>
          </a:xfrm>
          <a:prstGeom prst="rect">
            <a:avLst/>
          </a:prstGeom>
        </p:spPr>
        <p:txBody>
          <a:bodyPr vert="horz" lIns="91440" tIns="45720" rIns="91440" bIns="45720" rtlCol="0" anchor="ctr">
            <a:normAutofit/>
          </a:bodyPr>
          <a:lstStyle/>
          <a:p>
            <a:pPr>
              <a:lnSpc>
                <a:spcPct val="150000"/>
              </a:lnSpc>
              <a:spcAft>
                <a:spcPts val="600"/>
              </a:spcAft>
            </a:pPr>
            <a:r>
              <a:rPr lang="it-IT" sz="2000"/>
              <a:t>L’analisi di rischio è una valutazione globale e documentata di tutti i rischi per la salute e sicurezza dei lavoratori presenti nell’ambito dell’organizzazione in cui essi prestano la propria attività, finalizzata ad individuare le adeguate misure di prevenzione e di protezione e ad elaborare il programma delle misure atte a garantire il miglioramento nel tempo dei livelli di salute e sicurezza.</a:t>
            </a:r>
          </a:p>
        </p:txBody>
      </p:sp>
    </p:spTree>
    <p:extLst>
      <p:ext uri="{BB962C8B-B14F-4D97-AF65-F5344CB8AC3E}">
        <p14:creationId xmlns:p14="http://schemas.microsoft.com/office/powerpoint/2010/main" val="336312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2">
            <a:extLst>
              <a:ext uri="{FF2B5EF4-FFF2-40B4-BE49-F238E27FC236}">
                <a16:creationId xmlns:a16="http://schemas.microsoft.com/office/drawing/2014/main" id="{C06D87CD-8DBA-65C6-6BC5-43972CECDF17}"/>
              </a:ext>
            </a:extLst>
          </p:cNvPr>
          <p:cNvSpPr/>
          <p:nvPr/>
        </p:nvSpPr>
        <p:spPr>
          <a:xfrm>
            <a:off x="4078816" y="1528301"/>
            <a:ext cx="3125867" cy="390644"/>
          </a:xfrm>
          <a:prstGeom prst="rect">
            <a:avLst/>
          </a:prstGeom>
          <a:noFill/>
          <a:ln/>
        </p:spPr>
        <p:txBody>
          <a:bodyPr wrap="none" lIns="0" tIns="0" rIns="0" bIns="0" rtlCol="0" anchor="t"/>
          <a:lstStyle/>
          <a:p>
            <a:pPr marL="0" indent="0" algn="l">
              <a:lnSpc>
                <a:spcPts val="3050"/>
              </a:lnSpc>
              <a:buNone/>
            </a:pPr>
            <a:r>
              <a:rPr lang="it-IT" sz="2400" b="1" u="sng">
                <a:ea typeface="PT Serif" pitchFamily="34" charset="-122"/>
                <a:cs typeface="PT Serif" pitchFamily="34" charset="-120"/>
              </a:rPr>
              <a:t>Pericolo</a:t>
            </a:r>
            <a:endParaRPr lang="it-IT" sz="2400" b="1" u="sng"/>
          </a:p>
        </p:txBody>
      </p:sp>
      <p:sp>
        <p:nvSpPr>
          <p:cNvPr id="7" name="Text 3">
            <a:extLst>
              <a:ext uri="{FF2B5EF4-FFF2-40B4-BE49-F238E27FC236}">
                <a16:creationId xmlns:a16="http://schemas.microsoft.com/office/drawing/2014/main" id="{9080680F-7CA4-E46D-DE65-A14776975223}"/>
              </a:ext>
            </a:extLst>
          </p:cNvPr>
          <p:cNvSpPr/>
          <p:nvPr/>
        </p:nvSpPr>
        <p:spPr>
          <a:xfrm>
            <a:off x="4078988" y="1918945"/>
            <a:ext cx="3536156" cy="1587698"/>
          </a:xfrm>
          <a:prstGeom prst="rect">
            <a:avLst/>
          </a:prstGeom>
          <a:noFill/>
          <a:ln/>
        </p:spPr>
        <p:txBody>
          <a:bodyPr wrap="square" lIns="0" tIns="0" rIns="0" bIns="0" rtlCol="0" anchor="t"/>
          <a:lstStyle/>
          <a:p>
            <a:pPr marL="0" indent="0" algn="l">
              <a:lnSpc>
                <a:spcPts val="2500"/>
              </a:lnSpc>
              <a:buNone/>
            </a:pPr>
            <a:r>
              <a:rPr lang="it-IT" sz="1600">
                <a:ea typeface="DM Sans" pitchFamily="34" charset="-122"/>
                <a:cs typeface="DM Sans" pitchFamily="34" charset="-120"/>
              </a:rPr>
              <a:t>Proprietà intrinseca di una sostanza, materiale, attrezzatura, processo o situazione con </a:t>
            </a:r>
            <a:r>
              <a:rPr lang="it-IT" sz="1600" b="1">
                <a:ea typeface="DM Sans" pitchFamily="34" charset="-122"/>
                <a:cs typeface="DM Sans" pitchFamily="34" charset="-120"/>
              </a:rPr>
              <a:t>potenziale di causare danni</a:t>
            </a:r>
            <a:r>
              <a:rPr lang="it-IT" sz="1600">
                <a:ea typeface="DM Sans" pitchFamily="34" charset="-122"/>
                <a:cs typeface="DM Sans" pitchFamily="34" charset="-120"/>
              </a:rPr>
              <a:t> alla salute umana, all'ambiente o alle strutture.</a:t>
            </a:r>
            <a:endParaRPr lang="it-IT" sz="1600"/>
          </a:p>
        </p:txBody>
      </p:sp>
      <p:sp>
        <p:nvSpPr>
          <p:cNvPr id="9" name="Text 4">
            <a:extLst>
              <a:ext uri="{FF2B5EF4-FFF2-40B4-BE49-F238E27FC236}">
                <a16:creationId xmlns:a16="http://schemas.microsoft.com/office/drawing/2014/main" id="{70679B8D-69D2-D91E-C15B-B6AC0556E987}"/>
              </a:ext>
            </a:extLst>
          </p:cNvPr>
          <p:cNvSpPr/>
          <p:nvPr/>
        </p:nvSpPr>
        <p:spPr>
          <a:xfrm>
            <a:off x="4078988" y="4103500"/>
            <a:ext cx="3536156" cy="1270159"/>
          </a:xfrm>
          <a:prstGeom prst="rect">
            <a:avLst/>
          </a:prstGeom>
          <a:noFill/>
          <a:ln/>
        </p:spPr>
        <p:txBody>
          <a:bodyPr wrap="square" lIns="0" tIns="0" rIns="0" bIns="0" rtlCol="0" anchor="t"/>
          <a:lstStyle/>
          <a:p>
            <a:pPr marL="0" indent="0" algn="l">
              <a:lnSpc>
                <a:spcPts val="2500"/>
              </a:lnSpc>
              <a:buNone/>
            </a:pPr>
            <a:r>
              <a:rPr lang="it-IT" sz="1600">
                <a:ea typeface="DM Sans" pitchFamily="34" charset="-122"/>
                <a:cs typeface="DM Sans" pitchFamily="34" charset="-120"/>
              </a:rPr>
              <a:t>Il pericolo è una caratteristica oggettiva e immutabile: una sostanza tossica rimane pericolosa indipendentemente dal contesto.</a:t>
            </a:r>
            <a:endParaRPr lang="it-IT" sz="1600"/>
          </a:p>
        </p:txBody>
      </p:sp>
      <p:sp>
        <p:nvSpPr>
          <p:cNvPr id="24" name="Text 5">
            <a:extLst>
              <a:ext uri="{FF2B5EF4-FFF2-40B4-BE49-F238E27FC236}">
                <a16:creationId xmlns:a16="http://schemas.microsoft.com/office/drawing/2014/main" id="{BFCCA646-5268-6184-7F2C-DBB743FEFE49}"/>
              </a:ext>
            </a:extLst>
          </p:cNvPr>
          <p:cNvSpPr/>
          <p:nvPr/>
        </p:nvSpPr>
        <p:spPr>
          <a:xfrm>
            <a:off x="7999882" y="1528301"/>
            <a:ext cx="3125867" cy="390644"/>
          </a:xfrm>
          <a:prstGeom prst="rect">
            <a:avLst/>
          </a:prstGeom>
          <a:noFill/>
          <a:ln/>
        </p:spPr>
        <p:txBody>
          <a:bodyPr wrap="none" lIns="0" tIns="0" rIns="0" bIns="0" rtlCol="0" anchor="t"/>
          <a:lstStyle/>
          <a:p>
            <a:pPr marL="0" indent="0" algn="l">
              <a:lnSpc>
                <a:spcPts val="3050"/>
              </a:lnSpc>
              <a:buNone/>
            </a:pPr>
            <a:r>
              <a:rPr lang="it-IT" sz="2400" b="1" u="sng">
                <a:ea typeface="PT Serif" pitchFamily="34" charset="-122"/>
                <a:cs typeface="PT Serif" pitchFamily="34" charset="-120"/>
              </a:rPr>
              <a:t>Rischio</a:t>
            </a:r>
            <a:endParaRPr lang="it-IT" sz="2400" b="1" u="sng"/>
          </a:p>
        </p:txBody>
      </p:sp>
      <p:sp>
        <p:nvSpPr>
          <p:cNvPr id="25" name="Text 6">
            <a:extLst>
              <a:ext uri="{FF2B5EF4-FFF2-40B4-BE49-F238E27FC236}">
                <a16:creationId xmlns:a16="http://schemas.microsoft.com/office/drawing/2014/main" id="{30390A36-1C1F-F0C3-9E51-34C64CB07100}"/>
              </a:ext>
            </a:extLst>
          </p:cNvPr>
          <p:cNvSpPr/>
          <p:nvPr/>
        </p:nvSpPr>
        <p:spPr>
          <a:xfrm>
            <a:off x="7999882" y="1918945"/>
            <a:ext cx="3536156" cy="2090581"/>
          </a:xfrm>
          <a:prstGeom prst="rect">
            <a:avLst/>
          </a:prstGeom>
          <a:noFill/>
          <a:ln/>
        </p:spPr>
        <p:txBody>
          <a:bodyPr wrap="square" lIns="0" tIns="0" rIns="0" bIns="0" rtlCol="0" anchor="t"/>
          <a:lstStyle/>
          <a:p>
            <a:pPr marL="0" indent="0">
              <a:lnSpc>
                <a:spcPts val="2500"/>
              </a:lnSpc>
              <a:buNone/>
            </a:pPr>
            <a:r>
              <a:rPr lang="it-IT" sz="1600" b="1">
                <a:ea typeface="DM Sans" pitchFamily="34" charset="-122"/>
                <a:cs typeface="DM Sans" pitchFamily="34" charset="-120"/>
              </a:rPr>
              <a:t>Probabilità che il danno si verifichi</a:t>
            </a:r>
            <a:r>
              <a:rPr lang="it-IT" sz="1600">
                <a:ea typeface="DM Sans" pitchFamily="34" charset="-122"/>
                <a:cs typeface="DM Sans" pitchFamily="34" charset="-120"/>
              </a:rPr>
              <a:t> nelle specifiche condizioni di utilizzo e di esposizione.</a:t>
            </a:r>
          </a:p>
          <a:p>
            <a:pPr marL="0" indent="0" algn="ctr">
              <a:lnSpc>
                <a:spcPts val="2500"/>
              </a:lnSpc>
              <a:buNone/>
            </a:pPr>
            <a:r>
              <a:rPr lang="en-US" sz="1600" b="1">
                <a:ea typeface="DM Sans" pitchFamily="34" charset="-122"/>
                <a:cs typeface="DM Sans" pitchFamily="34" charset="-120"/>
              </a:rPr>
              <a:t>R = P x D</a:t>
            </a:r>
          </a:p>
          <a:p>
            <a:pPr marL="0" indent="0">
              <a:lnSpc>
                <a:spcPts val="2500"/>
              </a:lnSpc>
              <a:buNone/>
            </a:pPr>
            <a:r>
              <a:rPr lang="en-US" sz="1600">
                <a:ea typeface="DM Sans" pitchFamily="34" charset="-122"/>
                <a:cs typeface="DM Sans" pitchFamily="34" charset="-120"/>
              </a:rPr>
              <a:t>d</a:t>
            </a:r>
            <a:r>
              <a:rPr lang="it-IT" sz="1600">
                <a:ea typeface="DM Sans" pitchFamily="34" charset="-122"/>
                <a:cs typeface="DM Sans" pitchFamily="34" charset="-120"/>
              </a:rPr>
              <a:t>ove, con P viene indicate la probabilità di accadimento e con D il danno. </a:t>
            </a:r>
          </a:p>
          <a:p>
            <a:pPr marL="0" indent="0">
              <a:lnSpc>
                <a:spcPts val="2500"/>
              </a:lnSpc>
              <a:buNone/>
            </a:pPr>
            <a:endParaRPr lang="en-US" sz="1600">
              <a:ea typeface="DM Sans" pitchFamily="34" charset="-122"/>
              <a:cs typeface="DM Sans" pitchFamily="34" charset="-120"/>
            </a:endParaRPr>
          </a:p>
          <a:p>
            <a:pPr marL="0" indent="0">
              <a:lnSpc>
                <a:spcPts val="2500"/>
              </a:lnSpc>
              <a:buNone/>
            </a:pPr>
            <a:endParaRPr lang="en-US" sz="1600"/>
          </a:p>
        </p:txBody>
      </p:sp>
      <p:sp>
        <p:nvSpPr>
          <p:cNvPr id="26" name="Text 7">
            <a:extLst>
              <a:ext uri="{FF2B5EF4-FFF2-40B4-BE49-F238E27FC236}">
                <a16:creationId xmlns:a16="http://schemas.microsoft.com/office/drawing/2014/main" id="{881FD68E-1FB1-5570-A6FA-B1EC41F5C6B6}"/>
              </a:ext>
            </a:extLst>
          </p:cNvPr>
          <p:cNvSpPr/>
          <p:nvPr/>
        </p:nvSpPr>
        <p:spPr>
          <a:xfrm>
            <a:off x="7999882" y="4103501"/>
            <a:ext cx="3536156" cy="1270159"/>
          </a:xfrm>
          <a:prstGeom prst="rect">
            <a:avLst/>
          </a:prstGeom>
          <a:noFill/>
          <a:ln/>
        </p:spPr>
        <p:txBody>
          <a:bodyPr wrap="square" lIns="0" tIns="0" rIns="0" bIns="0" rtlCol="0" anchor="t"/>
          <a:lstStyle/>
          <a:p>
            <a:pPr marL="0" indent="0" algn="l">
              <a:lnSpc>
                <a:spcPts val="2500"/>
              </a:lnSpc>
              <a:buNone/>
            </a:pPr>
            <a:r>
              <a:rPr lang="it-IT" sz="1600">
                <a:ea typeface="DM Sans" pitchFamily="34" charset="-122"/>
                <a:cs typeface="DM Sans" pitchFamily="34" charset="-120"/>
              </a:rPr>
              <a:t>Il rischio dipende da come gestiamo il pericolo: può essere ridotto attraverso misure preventive e protettive, anche se il pericolo sottostante rimane.</a:t>
            </a:r>
            <a:endParaRPr lang="it-IT" sz="1600"/>
          </a:p>
        </p:txBody>
      </p:sp>
      <p:sp>
        <p:nvSpPr>
          <p:cNvPr id="27" name="Text 8">
            <a:extLst>
              <a:ext uri="{FF2B5EF4-FFF2-40B4-BE49-F238E27FC236}">
                <a16:creationId xmlns:a16="http://schemas.microsoft.com/office/drawing/2014/main" id="{E7F062C0-2618-7DBD-FF47-1DD94BFB0C94}"/>
              </a:ext>
            </a:extLst>
          </p:cNvPr>
          <p:cNvSpPr/>
          <p:nvPr/>
        </p:nvSpPr>
        <p:spPr>
          <a:xfrm>
            <a:off x="4078988" y="5723309"/>
            <a:ext cx="7556421" cy="635079"/>
          </a:xfrm>
          <a:prstGeom prst="rect">
            <a:avLst/>
          </a:prstGeom>
          <a:noFill/>
          <a:ln/>
        </p:spPr>
        <p:txBody>
          <a:bodyPr wrap="square" lIns="0" tIns="0" rIns="0" bIns="0" rtlCol="0" anchor="t"/>
          <a:lstStyle/>
          <a:p>
            <a:pPr marL="0" indent="0" algn="l">
              <a:lnSpc>
                <a:spcPts val="2500"/>
              </a:lnSpc>
              <a:buNone/>
            </a:pPr>
            <a:r>
              <a:rPr lang="it-IT" sz="1600" i="1">
                <a:ea typeface="DM Sans" pitchFamily="34" charset="-122"/>
                <a:cs typeface="DM Sans" pitchFamily="34" charset="-120"/>
              </a:rPr>
              <a:t>Esempio: uno squalo in mare rappresenta un pericolo intrinseco; il rischio di essere attaccati dipende da dove nuotiamo e come ci comportiamo.</a:t>
            </a:r>
            <a:endParaRPr lang="it-IT" sz="1600"/>
          </a:p>
        </p:txBody>
      </p:sp>
      <p:pic>
        <p:nvPicPr>
          <p:cNvPr id="29" name="Immagine 28" descr="Immagine che contiene Elementi grafici, simbolo, grafica, clipart&#10;&#10;Descrizione generata automaticamente">
            <a:extLst>
              <a:ext uri="{FF2B5EF4-FFF2-40B4-BE49-F238E27FC236}">
                <a16:creationId xmlns:a16="http://schemas.microsoft.com/office/drawing/2014/main" id="{46A81D30-1646-037F-4953-2D8FD6D57DA9}"/>
              </a:ext>
            </a:extLst>
          </p:cNvPr>
          <p:cNvPicPr>
            <a:picLocks noChangeAspect="1"/>
          </p:cNvPicPr>
          <p:nvPr/>
        </p:nvPicPr>
        <p:blipFill>
          <a:blip r:embed="rId3"/>
          <a:stretch>
            <a:fillRect/>
          </a:stretch>
        </p:blipFill>
        <p:spPr>
          <a:xfrm>
            <a:off x="655616" y="1487984"/>
            <a:ext cx="2628345" cy="2379405"/>
          </a:xfrm>
          <a:prstGeom prst="rect">
            <a:avLst/>
          </a:prstGeom>
        </p:spPr>
      </p:pic>
      <p:pic>
        <p:nvPicPr>
          <p:cNvPr id="31" name="Immagine 30" descr="Immagine che contiene clipart, Elementi grafici, design, illustrazione&#10;&#10;Descrizione generata automaticamente">
            <a:extLst>
              <a:ext uri="{FF2B5EF4-FFF2-40B4-BE49-F238E27FC236}">
                <a16:creationId xmlns:a16="http://schemas.microsoft.com/office/drawing/2014/main" id="{9EFD0A64-7981-38CE-5F02-9A7F55180599}"/>
              </a:ext>
            </a:extLst>
          </p:cNvPr>
          <p:cNvPicPr>
            <a:picLocks noChangeAspect="1"/>
          </p:cNvPicPr>
          <p:nvPr/>
        </p:nvPicPr>
        <p:blipFill>
          <a:blip r:embed="rId4"/>
          <a:stretch>
            <a:fillRect/>
          </a:stretch>
        </p:blipFill>
        <p:spPr>
          <a:xfrm>
            <a:off x="655616" y="3979296"/>
            <a:ext cx="2628000" cy="2379092"/>
          </a:xfrm>
          <a:prstGeom prst="rect">
            <a:avLst/>
          </a:prstGeom>
        </p:spPr>
      </p:pic>
      <p:sp>
        <p:nvSpPr>
          <p:cNvPr id="32" name="Titolo 1">
            <a:extLst>
              <a:ext uri="{FF2B5EF4-FFF2-40B4-BE49-F238E27FC236}">
                <a16:creationId xmlns:a16="http://schemas.microsoft.com/office/drawing/2014/main" id="{CF9DFE0D-7876-1EDF-F786-4B4D17BF782A}"/>
              </a:ext>
            </a:extLst>
          </p:cNvPr>
          <p:cNvSpPr txBox="1">
            <a:spLocks/>
          </p:cNvSpPr>
          <p:nvPr/>
        </p:nvSpPr>
        <p:spPr>
          <a:xfrm>
            <a:off x="424800" y="363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a:solidFill>
                  <a:srgbClr val="020202"/>
                </a:solidFill>
                <a:ea typeface="PT Serif" pitchFamily="34" charset="-122"/>
                <a:cs typeface="PT Serif" pitchFamily="34" charset="-120"/>
              </a:rPr>
              <a:t>Definizione di pericolo e rischio</a:t>
            </a:r>
            <a:endParaRPr lang="it-IT" sz="4000" b="1"/>
          </a:p>
        </p:txBody>
      </p:sp>
    </p:spTree>
    <p:extLst>
      <p:ext uri="{BB962C8B-B14F-4D97-AF65-F5344CB8AC3E}">
        <p14:creationId xmlns:p14="http://schemas.microsoft.com/office/powerpoint/2010/main" val="349888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a:extLst>
              <a:ext uri="{FF2B5EF4-FFF2-40B4-BE49-F238E27FC236}">
                <a16:creationId xmlns:a16="http://schemas.microsoft.com/office/drawing/2014/main" id="{144A6971-3B4D-E7A6-6E2B-3681D5DFFE90}"/>
              </a:ext>
            </a:extLst>
          </p:cNvPr>
          <p:cNvSpPr/>
          <p:nvPr/>
        </p:nvSpPr>
        <p:spPr>
          <a:xfrm>
            <a:off x="426000" y="1319330"/>
            <a:ext cx="11233321" cy="680782"/>
          </a:xfrm>
          <a:prstGeom prst="rect">
            <a:avLst/>
          </a:prstGeom>
          <a:noFill/>
          <a:ln/>
        </p:spPr>
        <p:txBody>
          <a:bodyPr wrap="none" lIns="0" tIns="0" rIns="0" bIns="0" rtlCol="0" anchor="t"/>
          <a:lstStyle/>
          <a:p>
            <a:pPr marL="0" indent="0" algn="l">
              <a:lnSpc>
                <a:spcPts val="1600"/>
              </a:lnSpc>
              <a:buNone/>
            </a:pPr>
            <a:endParaRPr lang="it-IT" sz="1600"/>
          </a:p>
        </p:txBody>
      </p:sp>
      <p:sp>
        <p:nvSpPr>
          <p:cNvPr id="11" name="Text 7">
            <a:extLst>
              <a:ext uri="{FF2B5EF4-FFF2-40B4-BE49-F238E27FC236}">
                <a16:creationId xmlns:a16="http://schemas.microsoft.com/office/drawing/2014/main" id="{D39C3FB7-C52E-8759-DEE3-CD8B0805C325}"/>
              </a:ext>
            </a:extLst>
          </p:cNvPr>
          <p:cNvSpPr/>
          <p:nvPr/>
        </p:nvSpPr>
        <p:spPr>
          <a:xfrm>
            <a:off x="624118" y="3427122"/>
            <a:ext cx="3021568" cy="889697"/>
          </a:xfrm>
          <a:prstGeom prst="rect">
            <a:avLst/>
          </a:prstGeom>
          <a:noFill/>
          <a:ln/>
        </p:spPr>
        <p:txBody>
          <a:bodyPr wrap="none" lIns="0" tIns="0" rIns="0" bIns="0" rtlCol="0" anchor="t"/>
          <a:lstStyle/>
          <a:p>
            <a:pPr marL="0" indent="0" algn="l">
              <a:lnSpc>
                <a:spcPts val="2250"/>
              </a:lnSpc>
              <a:buNone/>
            </a:pPr>
            <a:endParaRPr lang="en-US" sz="1800"/>
          </a:p>
        </p:txBody>
      </p:sp>
      <p:sp>
        <p:nvSpPr>
          <p:cNvPr id="14" name="Text 10">
            <a:extLst>
              <a:ext uri="{FF2B5EF4-FFF2-40B4-BE49-F238E27FC236}">
                <a16:creationId xmlns:a16="http://schemas.microsoft.com/office/drawing/2014/main" id="{D74F698A-030E-D65B-575E-145B25D9E772}"/>
              </a:ext>
            </a:extLst>
          </p:cNvPr>
          <p:cNvSpPr/>
          <p:nvPr/>
        </p:nvSpPr>
        <p:spPr>
          <a:xfrm>
            <a:off x="4969379" y="2916533"/>
            <a:ext cx="7153874" cy="1030685"/>
          </a:xfrm>
          <a:prstGeom prst="rect">
            <a:avLst/>
          </a:prstGeom>
          <a:noFill/>
          <a:ln/>
        </p:spPr>
        <p:txBody>
          <a:bodyPr wrap="square" lIns="0" tIns="0" rIns="0" bIns="0" rtlCol="0" anchor="t"/>
          <a:lstStyle/>
          <a:p>
            <a:pPr marL="0" indent="0" algn="l">
              <a:buNone/>
            </a:pPr>
            <a:r>
              <a:rPr lang="en-US">
                <a:ea typeface="DM Sans" pitchFamily="34" charset="-122"/>
                <a:cs typeface="DM Sans" pitchFamily="34" charset="-120"/>
              </a:rPr>
              <a:t>A</a:t>
            </a:r>
            <a:r>
              <a:rPr lang="it-IT" err="1">
                <a:ea typeface="DM Sans" pitchFamily="34" charset="-122"/>
                <a:cs typeface="DM Sans" pitchFamily="34" charset="-120"/>
              </a:rPr>
              <a:t>pplicato</a:t>
            </a:r>
            <a:r>
              <a:rPr lang="it-IT">
                <a:ea typeface="DM Sans" pitchFamily="34" charset="-122"/>
                <a:cs typeface="DM Sans" pitchFamily="34" charset="-120"/>
              </a:rPr>
              <a:t> al contesto della sicurezza sul lavoro: </a:t>
            </a:r>
            <a:r>
              <a:rPr lang="it-IT" b="1">
                <a:ea typeface="DM Sans" pitchFamily="34" charset="-122"/>
                <a:cs typeface="DM Sans" pitchFamily="34" charset="-120"/>
              </a:rPr>
              <a:t>diventiamo responsabili</a:t>
            </a:r>
            <a:r>
              <a:rPr lang="it-IT">
                <a:ea typeface="DM Sans" pitchFamily="34" charset="-122"/>
                <a:cs typeface="DM Sans" pitchFamily="34" charset="-120"/>
              </a:rPr>
              <a:t> della situazione pericolosa se, dopo averla identificata, non facciamo nulla per cambiarla. La conoscenza del rischio crea l'obbligo morale ed etico di intervenire</a:t>
            </a:r>
            <a:r>
              <a:rPr lang="en-US">
                <a:ea typeface="DM Sans" pitchFamily="34" charset="-122"/>
                <a:cs typeface="DM Sans" pitchFamily="34" charset="-120"/>
              </a:rPr>
              <a:t>.</a:t>
            </a:r>
            <a:endParaRPr lang="en-US"/>
          </a:p>
        </p:txBody>
      </p:sp>
      <p:sp>
        <p:nvSpPr>
          <p:cNvPr id="27" name="Titolo 1">
            <a:extLst>
              <a:ext uri="{FF2B5EF4-FFF2-40B4-BE49-F238E27FC236}">
                <a16:creationId xmlns:a16="http://schemas.microsoft.com/office/drawing/2014/main" id="{A7EBAD19-96AD-96D9-B0C0-B787FF6EB53B}"/>
              </a:ext>
            </a:extLst>
          </p:cNvPr>
          <p:cNvSpPr txBox="1">
            <a:spLocks/>
          </p:cNvSpPr>
          <p:nvPr/>
        </p:nvSpPr>
        <p:spPr>
          <a:xfrm>
            <a:off x="4260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l">
              <a:lnSpc>
                <a:spcPts val="3750"/>
              </a:lnSpc>
              <a:buNone/>
            </a:pPr>
            <a:r>
              <a:rPr lang="it-IT" sz="4000" b="1">
                <a:solidFill>
                  <a:srgbClr val="020202"/>
                </a:solidFill>
                <a:latin typeface="+mn-lt"/>
                <a:ea typeface="PT Serif" pitchFamily="34" charset="-122"/>
                <a:cs typeface="PT Serif" pitchFamily="34" charset="-120"/>
              </a:rPr>
              <a:t>La "Filosofia" della Sicurezza sul Lavoro</a:t>
            </a:r>
            <a:endParaRPr lang="it-IT" sz="4000" b="1">
              <a:latin typeface="+mn-lt"/>
            </a:endParaRPr>
          </a:p>
        </p:txBody>
      </p:sp>
      <p:sp>
        <p:nvSpPr>
          <p:cNvPr id="29" name="CasellaDiTesto 28">
            <a:extLst>
              <a:ext uri="{FF2B5EF4-FFF2-40B4-BE49-F238E27FC236}">
                <a16:creationId xmlns:a16="http://schemas.microsoft.com/office/drawing/2014/main" id="{7002DAE3-84D4-6D20-C012-0BC7A721E7F9}"/>
              </a:ext>
            </a:extLst>
          </p:cNvPr>
          <p:cNvSpPr txBox="1"/>
          <p:nvPr/>
        </p:nvSpPr>
        <p:spPr>
          <a:xfrm>
            <a:off x="426000" y="1670024"/>
            <a:ext cx="11030700" cy="646331"/>
          </a:xfrm>
          <a:prstGeom prst="rect">
            <a:avLst/>
          </a:prstGeom>
          <a:noFill/>
        </p:spPr>
        <p:txBody>
          <a:bodyPr wrap="square" lIns="91440" tIns="45720" rIns="91440" bIns="45720" anchor="t">
            <a:spAutoFit/>
          </a:bodyPr>
          <a:lstStyle/>
          <a:p>
            <a:pPr marL="0" indent="0" algn="l">
              <a:buNone/>
            </a:pPr>
            <a:r>
              <a:rPr lang="it-IT">
                <a:ea typeface="DM Sans" pitchFamily="34" charset="-122"/>
                <a:cs typeface="DM Sans" pitchFamily="34" charset="-120"/>
              </a:rPr>
              <a:t>L'analisi dei rischi non è un esercizio puramente teorico o burocratico: richiede un cambio di mentalità profondo che ponga la </a:t>
            </a:r>
            <a:r>
              <a:rPr lang="it-IT" b="1">
                <a:ea typeface="DM Sans" pitchFamily="34" charset="-122"/>
                <a:cs typeface="DM Sans" pitchFamily="34" charset="-120"/>
              </a:rPr>
              <a:t>responsabilità individuale</a:t>
            </a:r>
            <a:r>
              <a:rPr lang="it-IT">
                <a:ea typeface="DM Sans" pitchFamily="34" charset="-122"/>
                <a:cs typeface="DM Sans" pitchFamily="34" charset="-120"/>
              </a:rPr>
              <a:t> al centro del processo.</a:t>
            </a:r>
            <a:endParaRPr lang="it-IT"/>
          </a:p>
        </p:txBody>
      </p:sp>
      <p:grpSp>
        <p:nvGrpSpPr>
          <p:cNvPr id="4" name="Gruppo 3">
            <a:extLst>
              <a:ext uri="{FF2B5EF4-FFF2-40B4-BE49-F238E27FC236}">
                <a16:creationId xmlns:a16="http://schemas.microsoft.com/office/drawing/2014/main" id="{69FE64EF-D7A4-D654-A290-5206C09976A2}"/>
              </a:ext>
            </a:extLst>
          </p:cNvPr>
          <p:cNvGrpSpPr/>
          <p:nvPr/>
        </p:nvGrpSpPr>
        <p:grpSpPr>
          <a:xfrm>
            <a:off x="426000" y="3078859"/>
            <a:ext cx="3865875" cy="977593"/>
            <a:chOff x="508271" y="2276343"/>
            <a:chExt cx="3865875" cy="977593"/>
          </a:xfrm>
        </p:grpSpPr>
        <p:sp>
          <p:nvSpPr>
            <p:cNvPr id="12" name="Text 8">
              <a:extLst>
                <a:ext uri="{FF2B5EF4-FFF2-40B4-BE49-F238E27FC236}">
                  <a16:creationId xmlns:a16="http://schemas.microsoft.com/office/drawing/2014/main" id="{FA20D464-DE04-BFB3-8634-CFD196F29559}"/>
                </a:ext>
              </a:extLst>
            </p:cNvPr>
            <p:cNvSpPr/>
            <p:nvPr/>
          </p:nvSpPr>
          <p:spPr>
            <a:xfrm>
              <a:off x="632638" y="3074508"/>
              <a:ext cx="3003881" cy="179428"/>
            </a:xfrm>
            <a:prstGeom prst="rect">
              <a:avLst/>
            </a:prstGeom>
            <a:noFill/>
            <a:ln/>
          </p:spPr>
          <p:txBody>
            <a:bodyPr wrap="none" lIns="0" tIns="0" rIns="0" bIns="0" rtlCol="0" anchor="t"/>
            <a:lstStyle/>
            <a:p>
              <a:pPr marL="0" indent="0" algn="l">
                <a:lnSpc>
                  <a:spcPts val="1600"/>
                </a:lnSpc>
                <a:buNone/>
              </a:pPr>
              <a:r>
                <a:rPr lang="en-US" sz="1150">
                  <a:solidFill>
                    <a:srgbClr val="383838"/>
                  </a:solidFill>
                  <a:ea typeface="DM Sans" pitchFamily="34" charset="-122"/>
                  <a:cs typeface="DM Sans" pitchFamily="34" charset="-120"/>
                </a:rPr>
                <a:t>— Martin Luther King Jr.</a:t>
              </a:r>
              <a:endParaRPr lang="en-US" sz="1150"/>
            </a:p>
          </p:txBody>
        </p:sp>
        <p:sp>
          <p:nvSpPr>
            <p:cNvPr id="30" name="Shape 4">
              <a:extLst>
                <a:ext uri="{FF2B5EF4-FFF2-40B4-BE49-F238E27FC236}">
                  <a16:creationId xmlns:a16="http://schemas.microsoft.com/office/drawing/2014/main" id="{9331BF34-3BEF-5E0F-4D3D-E6E4B32E65D4}"/>
                </a:ext>
              </a:extLst>
            </p:cNvPr>
            <p:cNvSpPr/>
            <p:nvPr/>
          </p:nvSpPr>
          <p:spPr>
            <a:xfrm>
              <a:off x="508271" y="2276343"/>
              <a:ext cx="45719" cy="977593"/>
            </a:xfrm>
            <a:prstGeom prst="rect">
              <a:avLst/>
            </a:prstGeom>
            <a:solidFill>
              <a:srgbClr val="E04F00"/>
            </a:solidFill>
            <a:ln/>
          </p:spPr>
          <p:txBody>
            <a:bodyPr/>
            <a:lstStyle/>
            <a:p>
              <a:endParaRPr lang="it-IT"/>
            </a:p>
          </p:txBody>
        </p:sp>
        <p:sp>
          <p:nvSpPr>
            <p:cNvPr id="43" name="CasellaDiTesto 42">
              <a:extLst>
                <a:ext uri="{FF2B5EF4-FFF2-40B4-BE49-F238E27FC236}">
                  <a16:creationId xmlns:a16="http://schemas.microsoft.com/office/drawing/2014/main" id="{B1B693FB-63E0-2ED7-B1AC-DDED0AB911F2}"/>
                </a:ext>
              </a:extLst>
            </p:cNvPr>
            <p:cNvSpPr txBox="1"/>
            <p:nvPr/>
          </p:nvSpPr>
          <p:spPr>
            <a:xfrm>
              <a:off x="614951" y="2294627"/>
              <a:ext cx="3759195" cy="672428"/>
            </a:xfrm>
            <a:prstGeom prst="rect">
              <a:avLst/>
            </a:prstGeom>
            <a:noFill/>
          </p:spPr>
          <p:txBody>
            <a:bodyPr wrap="square" lIns="91440" tIns="45720" rIns="91440" bIns="45720" anchor="t">
              <a:spAutoFit/>
            </a:bodyPr>
            <a:lstStyle/>
            <a:p>
              <a:pPr marL="0" indent="0" algn="l">
                <a:lnSpc>
                  <a:spcPts val="2250"/>
                </a:lnSpc>
                <a:buNone/>
              </a:pPr>
              <a:r>
                <a:rPr lang="it-IT" sz="1800">
                  <a:ea typeface="PT Serif" pitchFamily="34" charset="-122"/>
                  <a:cs typeface="PT Serif" pitchFamily="34" charset="-120"/>
                </a:rPr>
                <a:t>"In una situazione di ingiustizia, il silenzio è complicità"</a:t>
              </a:r>
              <a:endParaRPr lang="it-IT" sz="1800"/>
            </a:p>
          </p:txBody>
        </p:sp>
      </p:grpSp>
      <p:sp>
        <p:nvSpPr>
          <p:cNvPr id="13" name="CasellaDiTesto 12">
            <a:extLst>
              <a:ext uri="{FF2B5EF4-FFF2-40B4-BE49-F238E27FC236}">
                <a16:creationId xmlns:a16="http://schemas.microsoft.com/office/drawing/2014/main" id="{EFEB64E6-64F9-115D-B308-01E883B1C168}"/>
              </a:ext>
            </a:extLst>
          </p:cNvPr>
          <p:cNvSpPr txBox="1"/>
          <p:nvPr/>
        </p:nvSpPr>
        <p:spPr>
          <a:xfrm>
            <a:off x="532680" y="4754325"/>
            <a:ext cx="11117454" cy="830997"/>
          </a:xfrm>
          <a:prstGeom prst="rect">
            <a:avLst/>
          </a:prstGeom>
          <a:noFill/>
        </p:spPr>
        <p:txBody>
          <a:bodyPr wrap="square" rtlCol="0">
            <a:spAutoFit/>
          </a:bodyPr>
          <a:lstStyle/>
          <a:p>
            <a:pPr algn="ctr"/>
            <a:r>
              <a:rPr lang="it-IT" sz="2400" b="1"/>
              <a:t>La sicurezza è un tema che riguarda tutti gli individui presenti sul luogo di lavoro, non solo le figure amministrative individuate dalla giurisprudenza</a:t>
            </a:r>
          </a:p>
        </p:txBody>
      </p:sp>
    </p:spTree>
    <p:extLst>
      <p:ext uri="{BB962C8B-B14F-4D97-AF65-F5344CB8AC3E}">
        <p14:creationId xmlns:p14="http://schemas.microsoft.com/office/powerpoint/2010/main" val="137882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8AF4C1-B5B0-2147-987B-2232DFE6F272}"/>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it-IT" sz="4000" b="1" kern="1200">
                <a:latin typeface="+mj-lt"/>
                <a:ea typeface="+mj-ea"/>
                <a:cs typeface="+mj-cs"/>
              </a:rPr>
              <a:t>Obiettivi e Metodologia della Valutazione</a:t>
            </a:r>
            <a:endParaRPr lang="it-IT" sz="4000" b="1" kern="1200">
              <a:latin typeface="+mj-lt"/>
            </a:endParaRPr>
          </a:p>
        </p:txBody>
      </p:sp>
      <p:sp>
        <p:nvSpPr>
          <p:cNvPr id="35" name="Rectangle 2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hape 7">
            <a:extLst>
              <a:ext uri="{FF2B5EF4-FFF2-40B4-BE49-F238E27FC236}">
                <a16:creationId xmlns:a16="http://schemas.microsoft.com/office/drawing/2014/main" id="{D6F91C75-3D59-547E-24AD-D3208A248970}"/>
              </a:ext>
            </a:extLst>
          </p:cNvPr>
          <p:cNvSpPr/>
          <p:nvPr/>
        </p:nvSpPr>
        <p:spPr>
          <a:xfrm>
            <a:off x="6267165" y="4449839"/>
            <a:ext cx="5080539" cy="72000"/>
          </a:xfrm>
          <a:prstGeom prst="rect">
            <a:avLst/>
          </a:prstGeom>
          <a:solidFill>
            <a:srgbClr val="E04F00"/>
          </a:solidFill>
          <a:ln/>
        </p:spPr>
        <p:txBody>
          <a:bodyPr/>
          <a:lstStyle/>
          <a:p>
            <a:endParaRPr lang="it-IT"/>
          </a:p>
        </p:txBody>
      </p:sp>
      <p:sp>
        <p:nvSpPr>
          <p:cNvPr id="11" name="Shape 11">
            <a:extLst>
              <a:ext uri="{FF2B5EF4-FFF2-40B4-BE49-F238E27FC236}">
                <a16:creationId xmlns:a16="http://schemas.microsoft.com/office/drawing/2014/main" id="{DE359DB4-FAF4-5F79-3DC8-354AF2FBF7B3}"/>
              </a:ext>
            </a:extLst>
          </p:cNvPr>
          <p:cNvSpPr/>
          <p:nvPr/>
        </p:nvSpPr>
        <p:spPr>
          <a:xfrm>
            <a:off x="841244" y="5778969"/>
            <a:ext cx="5080539" cy="72000"/>
          </a:xfrm>
          <a:prstGeom prst="rect">
            <a:avLst/>
          </a:prstGeom>
          <a:solidFill>
            <a:srgbClr val="E04F00"/>
          </a:solidFill>
          <a:ln/>
        </p:spPr>
        <p:txBody>
          <a:bodyPr/>
          <a:lstStyle/>
          <a:p>
            <a:endParaRPr lang="it-IT"/>
          </a:p>
        </p:txBody>
      </p:sp>
      <p:sp>
        <p:nvSpPr>
          <p:cNvPr id="13" name="Shape 15">
            <a:extLst>
              <a:ext uri="{FF2B5EF4-FFF2-40B4-BE49-F238E27FC236}">
                <a16:creationId xmlns:a16="http://schemas.microsoft.com/office/drawing/2014/main" id="{E978A6CD-5C17-0AFF-1D58-706D225BFA94}"/>
              </a:ext>
            </a:extLst>
          </p:cNvPr>
          <p:cNvSpPr/>
          <p:nvPr/>
        </p:nvSpPr>
        <p:spPr>
          <a:xfrm>
            <a:off x="6267165" y="5778969"/>
            <a:ext cx="5080539" cy="72000"/>
          </a:xfrm>
          <a:prstGeom prst="rect">
            <a:avLst/>
          </a:prstGeom>
          <a:solidFill>
            <a:srgbClr val="E04F00"/>
          </a:solidFill>
          <a:ln/>
        </p:spPr>
        <p:txBody>
          <a:bodyPr/>
          <a:lstStyle/>
          <a:p>
            <a:endParaRPr lang="it-IT"/>
          </a:p>
        </p:txBody>
      </p:sp>
      <p:sp>
        <p:nvSpPr>
          <p:cNvPr id="14" name="Text 4">
            <a:extLst>
              <a:ext uri="{FF2B5EF4-FFF2-40B4-BE49-F238E27FC236}">
                <a16:creationId xmlns:a16="http://schemas.microsoft.com/office/drawing/2014/main" id="{7DB32A90-5DE9-C36E-4A63-B8927FE924A9}"/>
              </a:ext>
            </a:extLst>
          </p:cNvPr>
          <p:cNvSpPr/>
          <p:nvPr/>
        </p:nvSpPr>
        <p:spPr>
          <a:xfrm>
            <a:off x="850382" y="5514355"/>
            <a:ext cx="3671191" cy="294669"/>
          </a:xfrm>
          <a:prstGeom prst="rect">
            <a:avLst/>
          </a:prstGeom>
          <a:noFill/>
          <a:ln/>
        </p:spPr>
        <p:txBody>
          <a:bodyPr wrap="none" lIns="0" tIns="0" rIns="0" bIns="0" rtlCol="0" anchor="t"/>
          <a:lstStyle/>
          <a:p>
            <a:pPr defTabSz="822960">
              <a:lnSpc>
                <a:spcPts val="2295"/>
              </a:lnSpc>
              <a:spcAft>
                <a:spcPts val="600"/>
              </a:spcAft>
            </a:pPr>
            <a:r>
              <a:rPr lang="it-IT" b="1" i="1" kern="1200">
                <a:latin typeface="+mn-lt"/>
                <a:ea typeface="+mn-ea"/>
                <a:cs typeface="+mn-cs"/>
              </a:rPr>
              <a:t>3. Applicazione del modello R=P×D</a:t>
            </a:r>
            <a:endParaRPr lang="it-IT" b="1" i="1"/>
          </a:p>
        </p:txBody>
      </p:sp>
      <p:sp>
        <p:nvSpPr>
          <p:cNvPr id="15" name="Text 5">
            <a:extLst>
              <a:ext uri="{FF2B5EF4-FFF2-40B4-BE49-F238E27FC236}">
                <a16:creationId xmlns:a16="http://schemas.microsoft.com/office/drawing/2014/main" id="{ADAF5F06-00DE-0F8C-3A37-629FC8ACB18A}"/>
              </a:ext>
            </a:extLst>
          </p:cNvPr>
          <p:cNvSpPr/>
          <p:nvPr/>
        </p:nvSpPr>
        <p:spPr>
          <a:xfrm>
            <a:off x="850382" y="5850969"/>
            <a:ext cx="5080539" cy="574685"/>
          </a:xfrm>
          <a:prstGeom prst="rect">
            <a:avLst/>
          </a:prstGeom>
          <a:noFill/>
          <a:ln/>
        </p:spPr>
        <p:txBody>
          <a:bodyPr wrap="square" lIns="0" tIns="0" rIns="0" bIns="0" rtlCol="0" anchor="t"/>
          <a:lstStyle/>
          <a:p>
            <a:pPr defTabSz="822960">
              <a:lnSpc>
                <a:spcPts val="2250"/>
              </a:lnSpc>
              <a:spcAft>
                <a:spcPts val="600"/>
              </a:spcAft>
            </a:pPr>
            <a:r>
              <a:rPr lang="it-IT" sz="1600" kern="1200">
                <a:latin typeface="+mn-lt"/>
                <a:ea typeface="+mn-ea"/>
                <a:cs typeface="+mn-cs"/>
              </a:rPr>
              <a:t>Utilizzo del concetto di rischio come prodotto di probabilità e danno per quantificare le criticità identificate</a:t>
            </a:r>
            <a:endParaRPr lang="it-IT" sz="1600"/>
          </a:p>
        </p:txBody>
      </p:sp>
      <p:sp>
        <p:nvSpPr>
          <p:cNvPr id="16" name="Text 8">
            <a:extLst>
              <a:ext uri="{FF2B5EF4-FFF2-40B4-BE49-F238E27FC236}">
                <a16:creationId xmlns:a16="http://schemas.microsoft.com/office/drawing/2014/main" id="{B30DF8D6-ACFD-E9E7-580F-963BAFECC27D}"/>
              </a:ext>
            </a:extLst>
          </p:cNvPr>
          <p:cNvSpPr/>
          <p:nvPr/>
        </p:nvSpPr>
        <p:spPr>
          <a:xfrm>
            <a:off x="850382" y="4165570"/>
            <a:ext cx="2460896" cy="294669"/>
          </a:xfrm>
          <a:prstGeom prst="rect">
            <a:avLst/>
          </a:prstGeom>
          <a:noFill/>
          <a:ln/>
        </p:spPr>
        <p:txBody>
          <a:bodyPr wrap="none" lIns="0" tIns="0" rIns="0" bIns="0" rtlCol="0" anchor="t"/>
          <a:lstStyle/>
          <a:p>
            <a:pPr defTabSz="822960">
              <a:lnSpc>
                <a:spcPts val="2295"/>
              </a:lnSpc>
              <a:spcAft>
                <a:spcPts val="600"/>
              </a:spcAft>
            </a:pPr>
            <a:r>
              <a:rPr lang="it-IT" b="1" i="1" kern="1200">
                <a:latin typeface="+mn-lt"/>
                <a:ea typeface="+mn-ea"/>
                <a:cs typeface="+mn-cs"/>
              </a:rPr>
              <a:t>1. Sopralluogo fotografico</a:t>
            </a:r>
            <a:endParaRPr lang="it-IT" b="1" i="1"/>
          </a:p>
        </p:txBody>
      </p:sp>
      <p:sp>
        <p:nvSpPr>
          <p:cNvPr id="17" name="Text 9">
            <a:extLst>
              <a:ext uri="{FF2B5EF4-FFF2-40B4-BE49-F238E27FC236}">
                <a16:creationId xmlns:a16="http://schemas.microsoft.com/office/drawing/2014/main" id="{4B2E0077-3345-81A2-43F6-C2E5C5D82365}"/>
              </a:ext>
            </a:extLst>
          </p:cNvPr>
          <p:cNvSpPr/>
          <p:nvPr/>
        </p:nvSpPr>
        <p:spPr>
          <a:xfrm>
            <a:off x="841241" y="4515734"/>
            <a:ext cx="5080539" cy="574685"/>
          </a:xfrm>
          <a:prstGeom prst="rect">
            <a:avLst/>
          </a:prstGeom>
          <a:noFill/>
          <a:ln/>
        </p:spPr>
        <p:txBody>
          <a:bodyPr wrap="square" lIns="0" tIns="0" rIns="0" bIns="0" rtlCol="0" anchor="t"/>
          <a:lstStyle/>
          <a:p>
            <a:pPr defTabSz="822960">
              <a:lnSpc>
                <a:spcPts val="2250"/>
              </a:lnSpc>
              <a:spcAft>
                <a:spcPts val="600"/>
              </a:spcAft>
            </a:pPr>
            <a:r>
              <a:rPr lang="it-IT" sz="1600" kern="1200">
                <a:latin typeface="+mn-lt"/>
                <a:ea typeface="+mn-ea"/>
                <a:cs typeface="+mn-cs"/>
              </a:rPr>
              <a:t>Individuazione dei pericoli attraverso documentazione visiva delle situazioni critiche presenti nel laboratorio</a:t>
            </a:r>
            <a:endParaRPr lang="it-IT" sz="1600"/>
          </a:p>
        </p:txBody>
      </p:sp>
      <p:sp>
        <p:nvSpPr>
          <p:cNvPr id="18" name="Text 12">
            <a:extLst>
              <a:ext uri="{FF2B5EF4-FFF2-40B4-BE49-F238E27FC236}">
                <a16:creationId xmlns:a16="http://schemas.microsoft.com/office/drawing/2014/main" id="{ECC89613-5904-92C0-FABA-6E1BB92F5CFC}"/>
              </a:ext>
            </a:extLst>
          </p:cNvPr>
          <p:cNvSpPr/>
          <p:nvPr/>
        </p:nvSpPr>
        <p:spPr>
          <a:xfrm>
            <a:off x="6276306" y="4165478"/>
            <a:ext cx="2357249" cy="294669"/>
          </a:xfrm>
          <a:prstGeom prst="rect">
            <a:avLst/>
          </a:prstGeom>
          <a:noFill/>
          <a:ln/>
        </p:spPr>
        <p:txBody>
          <a:bodyPr wrap="none" lIns="0" tIns="0" rIns="0" bIns="0" rtlCol="0" anchor="t"/>
          <a:lstStyle/>
          <a:p>
            <a:pPr defTabSz="822960">
              <a:lnSpc>
                <a:spcPts val="2295"/>
              </a:lnSpc>
              <a:spcAft>
                <a:spcPts val="600"/>
              </a:spcAft>
            </a:pPr>
            <a:r>
              <a:rPr lang="it-IT" b="1" i="1" kern="1200">
                <a:latin typeface="+mn-lt"/>
                <a:ea typeface="+mn-ea"/>
                <a:cs typeface="+mn-cs"/>
              </a:rPr>
              <a:t>2. Verifica normativa</a:t>
            </a:r>
            <a:endParaRPr lang="it-IT" b="1" i="1"/>
          </a:p>
        </p:txBody>
      </p:sp>
      <p:sp>
        <p:nvSpPr>
          <p:cNvPr id="19" name="Text 13">
            <a:extLst>
              <a:ext uri="{FF2B5EF4-FFF2-40B4-BE49-F238E27FC236}">
                <a16:creationId xmlns:a16="http://schemas.microsoft.com/office/drawing/2014/main" id="{39E26068-CD3E-A965-30BE-B4BAFCFCE1A8}"/>
              </a:ext>
            </a:extLst>
          </p:cNvPr>
          <p:cNvSpPr/>
          <p:nvPr/>
        </p:nvSpPr>
        <p:spPr>
          <a:xfrm>
            <a:off x="6276306" y="4514026"/>
            <a:ext cx="5080539" cy="574685"/>
          </a:xfrm>
          <a:prstGeom prst="rect">
            <a:avLst/>
          </a:prstGeom>
          <a:noFill/>
          <a:ln/>
        </p:spPr>
        <p:txBody>
          <a:bodyPr wrap="square" lIns="0" tIns="0" rIns="0" bIns="0" rtlCol="0" anchor="t"/>
          <a:lstStyle/>
          <a:p>
            <a:pPr defTabSz="822960">
              <a:lnSpc>
                <a:spcPts val="2250"/>
              </a:lnSpc>
              <a:spcAft>
                <a:spcPts val="600"/>
              </a:spcAft>
            </a:pPr>
            <a:r>
              <a:rPr lang="it-IT" sz="1600" kern="1200">
                <a:latin typeface="+mn-lt"/>
                <a:ea typeface="+mn-ea"/>
                <a:cs typeface="+mn-cs"/>
              </a:rPr>
              <a:t>Controllo della conformità al D.Lgs. 81/08 sulla sicurezza sul lavoro e al Regolamento CLP per le sostanze chimiche</a:t>
            </a:r>
            <a:endParaRPr lang="it-IT" sz="1600"/>
          </a:p>
        </p:txBody>
      </p:sp>
      <p:sp>
        <p:nvSpPr>
          <p:cNvPr id="20" name="Text 16">
            <a:extLst>
              <a:ext uri="{FF2B5EF4-FFF2-40B4-BE49-F238E27FC236}">
                <a16:creationId xmlns:a16="http://schemas.microsoft.com/office/drawing/2014/main" id="{AD185BE3-302F-41E6-18B4-D91D0961907F}"/>
              </a:ext>
            </a:extLst>
          </p:cNvPr>
          <p:cNvSpPr/>
          <p:nvPr/>
        </p:nvSpPr>
        <p:spPr>
          <a:xfrm>
            <a:off x="6267165" y="5520300"/>
            <a:ext cx="2357249" cy="294669"/>
          </a:xfrm>
          <a:prstGeom prst="rect">
            <a:avLst/>
          </a:prstGeom>
          <a:noFill/>
          <a:ln/>
        </p:spPr>
        <p:txBody>
          <a:bodyPr wrap="none" lIns="0" tIns="0" rIns="0" bIns="0" rtlCol="0" anchor="t"/>
          <a:lstStyle/>
          <a:p>
            <a:pPr defTabSz="822960">
              <a:lnSpc>
                <a:spcPts val="2295"/>
              </a:lnSpc>
              <a:spcAft>
                <a:spcPts val="600"/>
              </a:spcAft>
            </a:pPr>
            <a:r>
              <a:rPr lang="it-IT" b="1" i="1" kern="1200">
                <a:latin typeface="+mn-lt"/>
                <a:ea typeface="+mn-ea"/>
                <a:cs typeface="+mn-cs"/>
              </a:rPr>
              <a:t>4. Proposte correttive</a:t>
            </a:r>
            <a:endParaRPr lang="it-IT" b="1" i="1"/>
          </a:p>
        </p:txBody>
      </p:sp>
      <p:sp>
        <p:nvSpPr>
          <p:cNvPr id="21" name="Text 17">
            <a:extLst>
              <a:ext uri="{FF2B5EF4-FFF2-40B4-BE49-F238E27FC236}">
                <a16:creationId xmlns:a16="http://schemas.microsoft.com/office/drawing/2014/main" id="{995CE8CE-1CE5-87D8-FA12-13AB3A7CA4ED}"/>
              </a:ext>
            </a:extLst>
          </p:cNvPr>
          <p:cNvSpPr/>
          <p:nvPr/>
        </p:nvSpPr>
        <p:spPr>
          <a:xfrm>
            <a:off x="6267165" y="5833198"/>
            <a:ext cx="5080539" cy="574685"/>
          </a:xfrm>
          <a:prstGeom prst="rect">
            <a:avLst/>
          </a:prstGeom>
          <a:noFill/>
          <a:ln/>
        </p:spPr>
        <p:txBody>
          <a:bodyPr wrap="square" lIns="0" tIns="0" rIns="0" bIns="0" rtlCol="0" anchor="t"/>
          <a:lstStyle/>
          <a:p>
            <a:pPr defTabSz="822960">
              <a:lnSpc>
                <a:spcPts val="2250"/>
              </a:lnSpc>
              <a:spcAft>
                <a:spcPts val="600"/>
              </a:spcAft>
            </a:pPr>
            <a:r>
              <a:rPr lang="it-IT" sz="1600" kern="1200">
                <a:latin typeface="+mn-lt"/>
                <a:ea typeface="+mn-ea"/>
                <a:cs typeface="+mn-cs"/>
              </a:rPr>
              <a:t>Definizione di azioni concrete di prevenzione e protezione per mitigare i rischi identificati</a:t>
            </a:r>
            <a:endParaRPr lang="it-IT" sz="1600"/>
          </a:p>
        </p:txBody>
      </p:sp>
      <p:sp>
        <p:nvSpPr>
          <p:cNvPr id="3" name="Shape 7">
            <a:extLst>
              <a:ext uri="{FF2B5EF4-FFF2-40B4-BE49-F238E27FC236}">
                <a16:creationId xmlns:a16="http://schemas.microsoft.com/office/drawing/2014/main" id="{A63B6E68-B180-4358-2368-36F1F5D781E2}"/>
              </a:ext>
            </a:extLst>
          </p:cNvPr>
          <p:cNvSpPr/>
          <p:nvPr/>
        </p:nvSpPr>
        <p:spPr>
          <a:xfrm>
            <a:off x="850382" y="4446608"/>
            <a:ext cx="5080539" cy="72000"/>
          </a:xfrm>
          <a:prstGeom prst="rect">
            <a:avLst/>
          </a:prstGeom>
          <a:solidFill>
            <a:srgbClr val="E04F00"/>
          </a:solidFill>
          <a:ln/>
        </p:spPr>
        <p:txBody>
          <a:bodyPr/>
          <a:lstStyle/>
          <a:p>
            <a:endParaRPr lang="it-IT"/>
          </a:p>
        </p:txBody>
      </p:sp>
      <p:grpSp>
        <p:nvGrpSpPr>
          <p:cNvPr id="38" name="Gruppo 37">
            <a:extLst>
              <a:ext uri="{FF2B5EF4-FFF2-40B4-BE49-F238E27FC236}">
                <a16:creationId xmlns:a16="http://schemas.microsoft.com/office/drawing/2014/main" id="{B20201D3-F77B-8DBE-3C8A-AE308E65FECD}"/>
              </a:ext>
            </a:extLst>
          </p:cNvPr>
          <p:cNvGrpSpPr/>
          <p:nvPr/>
        </p:nvGrpSpPr>
        <p:grpSpPr>
          <a:xfrm>
            <a:off x="1104719" y="1815392"/>
            <a:ext cx="4573703" cy="2050427"/>
            <a:chOff x="850382" y="1835032"/>
            <a:chExt cx="4573703" cy="2050427"/>
          </a:xfrm>
        </p:grpSpPr>
        <p:sp>
          <p:nvSpPr>
            <p:cNvPr id="9" name="Text 12">
              <a:extLst>
                <a:ext uri="{FF2B5EF4-FFF2-40B4-BE49-F238E27FC236}">
                  <a16:creationId xmlns:a16="http://schemas.microsoft.com/office/drawing/2014/main" id="{EC12E0BE-6D02-E1D1-EB3B-463ACA33192A}"/>
                </a:ext>
              </a:extLst>
            </p:cNvPr>
            <p:cNvSpPr/>
            <p:nvPr/>
          </p:nvSpPr>
          <p:spPr>
            <a:xfrm>
              <a:off x="850382" y="2529530"/>
              <a:ext cx="4368302" cy="490244"/>
            </a:xfrm>
            <a:prstGeom prst="rect">
              <a:avLst/>
            </a:prstGeom>
            <a:noFill/>
            <a:ln/>
          </p:spPr>
          <p:txBody>
            <a:bodyPr wrap="none" lIns="0" tIns="0" rIns="0" bIns="0" rtlCol="0" anchor="t"/>
            <a:lstStyle/>
            <a:p>
              <a:pPr marL="0" indent="0" algn="l">
                <a:lnSpc>
                  <a:spcPts val="1600"/>
                </a:lnSpc>
                <a:buNone/>
              </a:pPr>
              <a:endParaRPr lang="en-US" sz="1600"/>
            </a:p>
          </p:txBody>
        </p:sp>
        <p:sp>
          <p:nvSpPr>
            <p:cNvPr id="24" name="Pentagono 23">
              <a:extLst>
                <a:ext uri="{FF2B5EF4-FFF2-40B4-BE49-F238E27FC236}">
                  <a16:creationId xmlns:a16="http://schemas.microsoft.com/office/drawing/2014/main" id="{BE52C113-8D1C-AE9A-2935-B88C1C1DE56D}"/>
                </a:ext>
              </a:extLst>
            </p:cNvPr>
            <p:cNvSpPr/>
            <p:nvPr/>
          </p:nvSpPr>
          <p:spPr>
            <a:xfrm>
              <a:off x="850382" y="1835032"/>
              <a:ext cx="4573703" cy="369787"/>
            </a:xfrm>
            <a:prstGeom prst="homePlate">
              <a:avLst/>
            </a:prstGeom>
            <a:solidFill>
              <a:srgbClr val="F2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ea typeface="PT Serif" pitchFamily="34" charset="-122"/>
                  <a:cs typeface="PT Serif" pitchFamily="34" charset="-120"/>
                </a:rPr>
                <a:t>IDENTIFICAZIONE</a:t>
              </a:r>
              <a:endParaRPr lang="en-US" sz="1800" b="1">
                <a:solidFill>
                  <a:schemeClr val="tx1"/>
                </a:solidFill>
              </a:endParaRPr>
            </a:p>
          </p:txBody>
        </p:sp>
        <p:sp>
          <p:nvSpPr>
            <p:cNvPr id="25" name="CasellaDiTesto 24">
              <a:extLst>
                <a:ext uri="{FF2B5EF4-FFF2-40B4-BE49-F238E27FC236}">
                  <a16:creationId xmlns:a16="http://schemas.microsoft.com/office/drawing/2014/main" id="{D9222054-5D76-D5B5-D725-A138B3A5BF33}"/>
                </a:ext>
              </a:extLst>
            </p:cNvPr>
            <p:cNvSpPr txBox="1"/>
            <p:nvPr/>
          </p:nvSpPr>
          <p:spPr>
            <a:xfrm>
              <a:off x="850382" y="2196180"/>
              <a:ext cx="4368302" cy="584775"/>
            </a:xfrm>
            <a:prstGeom prst="rect">
              <a:avLst/>
            </a:prstGeom>
            <a:noFill/>
          </p:spPr>
          <p:txBody>
            <a:bodyPr wrap="square" lIns="91440" tIns="45720" rIns="91440" bIns="45720" rtlCol="0" anchor="t">
              <a:spAutoFit/>
            </a:bodyPr>
            <a:lstStyle/>
            <a:p>
              <a:r>
                <a:rPr lang="it-IT" sz="1600">
                  <a:ea typeface="DM Sans" pitchFamily="34" charset="-122"/>
                  <a:cs typeface="DM Sans" pitchFamily="34" charset="-120"/>
                </a:rPr>
                <a:t>Riconoscere i pericoli attraverso sopralluoghi e analisi sistematiche</a:t>
              </a:r>
              <a:endParaRPr lang="it-IT" sz="1600"/>
            </a:p>
          </p:txBody>
        </p:sp>
        <p:sp>
          <p:nvSpPr>
            <p:cNvPr id="28" name="Pentagono 27">
              <a:extLst>
                <a:ext uri="{FF2B5EF4-FFF2-40B4-BE49-F238E27FC236}">
                  <a16:creationId xmlns:a16="http://schemas.microsoft.com/office/drawing/2014/main" id="{9050A438-A29F-1904-AD66-1A25434A29B1}"/>
                </a:ext>
              </a:extLst>
            </p:cNvPr>
            <p:cNvSpPr/>
            <p:nvPr/>
          </p:nvSpPr>
          <p:spPr>
            <a:xfrm>
              <a:off x="850382" y="2939536"/>
              <a:ext cx="4573703" cy="369787"/>
            </a:xfrm>
            <a:prstGeom prst="homePlate">
              <a:avLst/>
            </a:prstGeom>
            <a:solidFill>
              <a:srgbClr val="F2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ea typeface="PT Serif" pitchFamily="34" charset="-122"/>
                  <a:cs typeface="PT Serif" pitchFamily="34" charset="-120"/>
                </a:rPr>
                <a:t>INTERVENTO</a:t>
              </a:r>
              <a:endParaRPr lang="en-US" sz="1800" b="1">
                <a:solidFill>
                  <a:schemeClr val="tx1"/>
                </a:solidFill>
              </a:endParaRPr>
            </a:p>
          </p:txBody>
        </p:sp>
        <p:sp>
          <p:nvSpPr>
            <p:cNvPr id="29" name="CasellaDiTesto 28">
              <a:extLst>
                <a:ext uri="{FF2B5EF4-FFF2-40B4-BE49-F238E27FC236}">
                  <a16:creationId xmlns:a16="http://schemas.microsoft.com/office/drawing/2014/main" id="{004CB34D-8C16-C3B1-250C-8C1AD1D16326}"/>
                </a:ext>
              </a:extLst>
            </p:cNvPr>
            <p:cNvSpPr txBox="1"/>
            <p:nvPr/>
          </p:nvSpPr>
          <p:spPr>
            <a:xfrm>
              <a:off x="850382" y="3300684"/>
              <a:ext cx="4368302" cy="584775"/>
            </a:xfrm>
            <a:prstGeom prst="rect">
              <a:avLst/>
            </a:prstGeom>
            <a:noFill/>
          </p:spPr>
          <p:txBody>
            <a:bodyPr wrap="square" lIns="91440" tIns="45720" rIns="91440" bIns="45720" rtlCol="0" anchor="t">
              <a:spAutoFit/>
            </a:bodyPr>
            <a:lstStyle/>
            <a:p>
              <a:r>
                <a:rPr lang="it-IT" sz="1600">
                  <a:ea typeface="DM Sans" pitchFamily="34" charset="-122"/>
                  <a:cs typeface="DM Sans" pitchFamily="34" charset="-120"/>
                </a:rPr>
                <a:t>Implementare misure preventive e protettive concrete</a:t>
              </a:r>
              <a:endParaRPr lang="it-IT" sz="1600"/>
            </a:p>
          </p:txBody>
        </p:sp>
      </p:grpSp>
      <p:grpSp>
        <p:nvGrpSpPr>
          <p:cNvPr id="39" name="Gruppo 38">
            <a:extLst>
              <a:ext uri="{FF2B5EF4-FFF2-40B4-BE49-F238E27FC236}">
                <a16:creationId xmlns:a16="http://schemas.microsoft.com/office/drawing/2014/main" id="{DD7E6A4C-8809-4AFD-1AD6-7F7F62EEAB68}"/>
              </a:ext>
            </a:extLst>
          </p:cNvPr>
          <p:cNvGrpSpPr/>
          <p:nvPr/>
        </p:nvGrpSpPr>
        <p:grpSpPr>
          <a:xfrm>
            <a:off x="6529723" y="1820245"/>
            <a:ext cx="4573703" cy="1797680"/>
            <a:chOff x="6783141" y="1837650"/>
            <a:chExt cx="4573703" cy="1797680"/>
          </a:xfrm>
        </p:grpSpPr>
        <p:sp>
          <p:nvSpPr>
            <p:cNvPr id="26" name="Pentagono 25">
              <a:extLst>
                <a:ext uri="{FF2B5EF4-FFF2-40B4-BE49-F238E27FC236}">
                  <a16:creationId xmlns:a16="http://schemas.microsoft.com/office/drawing/2014/main" id="{3E6E0EEB-A331-D06F-A16A-E5363D5016A8}"/>
                </a:ext>
              </a:extLst>
            </p:cNvPr>
            <p:cNvSpPr/>
            <p:nvPr/>
          </p:nvSpPr>
          <p:spPr>
            <a:xfrm>
              <a:off x="6783141" y="1837650"/>
              <a:ext cx="4573703" cy="369787"/>
            </a:xfrm>
            <a:prstGeom prst="homePlate">
              <a:avLst/>
            </a:prstGeom>
            <a:solidFill>
              <a:srgbClr val="F2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ea typeface="PT Serif" pitchFamily="34" charset="-122"/>
                  <a:cs typeface="PT Serif" pitchFamily="34" charset="-120"/>
                </a:rPr>
                <a:t>VALUTAZIONE</a:t>
              </a:r>
              <a:endParaRPr lang="en-US" sz="1800" b="1">
                <a:solidFill>
                  <a:schemeClr val="tx1"/>
                </a:solidFill>
              </a:endParaRPr>
            </a:p>
          </p:txBody>
        </p:sp>
        <p:sp>
          <p:nvSpPr>
            <p:cNvPr id="27" name="CasellaDiTesto 26">
              <a:extLst>
                <a:ext uri="{FF2B5EF4-FFF2-40B4-BE49-F238E27FC236}">
                  <a16:creationId xmlns:a16="http://schemas.microsoft.com/office/drawing/2014/main" id="{CE4CD44F-1A6C-4D90-1B96-7B94D34260F2}"/>
                </a:ext>
              </a:extLst>
            </p:cNvPr>
            <p:cNvSpPr txBox="1"/>
            <p:nvPr/>
          </p:nvSpPr>
          <p:spPr>
            <a:xfrm>
              <a:off x="6783141" y="2188365"/>
              <a:ext cx="4368302" cy="509627"/>
            </a:xfrm>
            <a:prstGeom prst="rect">
              <a:avLst/>
            </a:prstGeom>
            <a:noFill/>
          </p:spPr>
          <p:txBody>
            <a:bodyPr wrap="square" lIns="91440" tIns="45720" rIns="91440" bIns="45720" rtlCol="0" anchor="t">
              <a:spAutoFit/>
            </a:bodyPr>
            <a:lstStyle/>
            <a:p>
              <a:pPr marL="0" indent="0" algn="l">
                <a:lnSpc>
                  <a:spcPts val="1600"/>
                </a:lnSpc>
                <a:buNone/>
              </a:pPr>
              <a:r>
                <a:rPr lang="en-US" sz="1600" err="1">
                  <a:ea typeface="DM Sans" pitchFamily="34" charset="-122"/>
                  <a:cs typeface="DM Sans" pitchFamily="34" charset="-120"/>
                </a:rPr>
                <a:t>Quantificare</a:t>
              </a:r>
              <a:r>
                <a:rPr lang="en-US" sz="1600">
                  <a:ea typeface="DM Sans" pitchFamily="34" charset="-122"/>
                  <a:cs typeface="DM Sans" pitchFamily="34" charset="-120"/>
                </a:rPr>
                <a:t> il </a:t>
              </a:r>
              <a:r>
                <a:rPr lang="en-US" sz="1600" err="1">
                  <a:ea typeface="DM Sans" pitchFamily="34" charset="-122"/>
                  <a:cs typeface="DM Sans" pitchFamily="34" charset="-120"/>
                </a:rPr>
                <a:t>rischio</a:t>
              </a:r>
              <a:r>
                <a:rPr lang="en-US" sz="1600">
                  <a:ea typeface="DM Sans" pitchFamily="34" charset="-122"/>
                  <a:cs typeface="DM Sans" pitchFamily="34" charset="-120"/>
                </a:rPr>
                <a:t> </a:t>
              </a:r>
              <a:r>
                <a:rPr lang="en-US" sz="1600" err="1">
                  <a:ea typeface="DM Sans" pitchFamily="34" charset="-122"/>
                  <a:cs typeface="DM Sans" pitchFamily="34" charset="-120"/>
                </a:rPr>
                <a:t>usando</a:t>
              </a:r>
              <a:r>
                <a:rPr lang="en-US" sz="1600">
                  <a:ea typeface="DM Sans" pitchFamily="34" charset="-122"/>
                  <a:cs typeface="DM Sans" pitchFamily="34" charset="-120"/>
                </a:rPr>
                <a:t> </a:t>
              </a:r>
              <a:r>
                <a:rPr lang="en-US" sz="1600" err="1">
                  <a:ea typeface="DM Sans" pitchFamily="34" charset="-122"/>
                  <a:cs typeface="DM Sans" pitchFamily="34" charset="-120"/>
                </a:rPr>
                <a:t>modelli</a:t>
              </a:r>
              <a:r>
                <a:rPr lang="en-US" sz="1600">
                  <a:ea typeface="DM Sans" pitchFamily="34" charset="-122"/>
                  <a:cs typeface="DM Sans" pitchFamily="34" charset="-120"/>
                </a:rPr>
                <a:t> come R=P×D</a:t>
              </a:r>
              <a:endParaRPr lang="en-US" sz="1600"/>
            </a:p>
          </p:txBody>
        </p:sp>
        <p:sp>
          <p:nvSpPr>
            <p:cNvPr id="30" name="Pentagono 29">
              <a:extLst>
                <a:ext uri="{FF2B5EF4-FFF2-40B4-BE49-F238E27FC236}">
                  <a16:creationId xmlns:a16="http://schemas.microsoft.com/office/drawing/2014/main" id="{43D0BCC6-1BAF-FD0B-A696-AAC19C665401}"/>
                </a:ext>
              </a:extLst>
            </p:cNvPr>
            <p:cNvSpPr/>
            <p:nvPr/>
          </p:nvSpPr>
          <p:spPr>
            <a:xfrm>
              <a:off x="6783141" y="2935628"/>
              <a:ext cx="4573703" cy="369787"/>
            </a:xfrm>
            <a:prstGeom prst="homePlate">
              <a:avLst/>
            </a:prstGeom>
            <a:solidFill>
              <a:srgbClr val="F2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ea typeface="PT Serif" pitchFamily="34" charset="-122"/>
                  <a:cs typeface="PT Serif" pitchFamily="34" charset="-120"/>
                </a:rPr>
                <a:t>MONITORAGGIO</a:t>
              </a:r>
              <a:endParaRPr lang="en-US" sz="1800" b="1">
                <a:solidFill>
                  <a:schemeClr val="tx1"/>
                </a:solidFill>
              </a:endParaRPr>
            </a:p>
          </p:txBody>
        </p:sp>
        <p:sp>
          <p:nvSpPr>
            <p:cNvPr id="31" name="CasellaDiTesto 30">
              <a:extLst>
                <a:ext uri="{FF2B5EF4-FFF2-40B4-BE49-F238E27FC236}">
                  <a16:creationId xmlns:a16="http://schemas.microsoft.com/office/drawing/2014/main" id="{72EB1E23-D54D-C4ED-8309-4EFB76B97A9B}"/>
                </a:ext>
              </a:extLst>
            </p:cNvPr>
            <p:cNvSpPr txBox="1"/>
            <p:nvPr/>
          </p:nvSpPr>
          <p:spPr>
            <a:xfrm>
              <a:off x="6783141" y="3296776"/>
              <a:ext cx="4368302" cy="338554"/>
            </a:xfrm>
            <a:prstGeom prst="rect">
              <a:avLst/>
            </a:prstGeom>
            <a:noFill/>
          </p:spPr>
          <p:txBody>
            <a:bodyPr wrap="square" rtlCol="0">
              <a:spAutoFit/>
            </a:bodyPr>
            <a:lstStyle/>
            <a:p>
              <a:r>
                <a:rPr lang="en-US" sz="1600">
                  <a:ea typeface="DM Sans" pitchFamily="34" charset="-122"/>
                  <a:cs typeface="DM Sans" pitchFamily="34" charset="-120"/>
                </a:rPr>
                <a:t>Verificare l’efficacia delle azioni intraprese</a:t>
              </a:r>
              <a:endParaRPr lang="en-US" sz="1600"/>
            </a:p>
          </p:txBody>
        </p:sp>
      </p:grpSp>
    </p:spTree>
    <p:extLst>
      <p:ext uri="{BB962C8B-B14F-4D97-AF65-F5344CB8AC3E}">
        <p14:creationId xmlns:p14="http://schemas.microsoft.com/office/powerpoint/2010/main" val="139869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44336E4-B37A-672B-2C8C-7368820E5FD2}"/>
              </a:ext>
            </a:extLst>
          </p:cNvPr>
          <p:cNvSpPr>
            <a:spLocks noGrp="1"/>
          </p:cNvSpPr>
          <p:nvPr>
            <p:ph type="title"/>
          </p:nvPr>
        </p:nvSpPr>
        <p:spPr>
          <a:xfrm>
            <a:off x="411480" y="991443"/>
            <a:ext cx="4443154" cy="1087819"/>
          </a:xfrm>
        </p:spPr>
        <p:txBody>
          <a:bodyPr vert="horz" lIns="91440" tIns="45720" rIns="91440" bIns="45720" rtlCol="0" anchor="b">
            <a:normAutofit/>
          </a:bodyPr>
          <a:lstStyle/>
          <a:p>
            <a:r>
              <a:rPr lang="en-US" b="1" kern="1200">
                <a:latin typeface="+mj-lt"/>
                <a:ea typeface="+mj-ea"/>
                <a:cs typeface="+mj-cs"/>
              </a:rPr>
              <a:t>Matrice di </a:t>
            </a:r>
            <a:r>
              <a:rPr lang="it-IT" b="1" kern="1200">
                <a:latin typeface="+mj-lt"/>
                <a:ea typeface="+mj-ea"/>
                <a:cs typeface="+mj-cs"/>
              </a:rPr>
              <a:t>rischio</a:t>
            </a:r>
          </a:p>
        </p:txBody>
      </p:sp>
      <p:sp>
        <p:nvSpPr>
          <p:cNvPr id="9" name="Rectangle 1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1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asellaDiTesto 5">
            <a:extLst>
              <a:ext uri="{FF2B5EF4-FFF2-40B4-BE49-F238E27FC236}">
                <a16:creationId xmlns:a16="http://schemas.microsoft.com/office/drawing/2014/main" id="{1C088814-44D2-6620-F1C3-433C9AA237D1}"/>
              </a:ext>
            </a:extLst>
          </p:cNvPr>
          <p:cNvSpPr txBox="1"/>
          <p:nvPr/>
        </p:nvSpPr>
        <p:spPr>
          <a:xfrm>
            <a:off x="411479" y="2684095"/>
            <a:ext cx="5095701" cy="1138053"/>
          </a:xfrm>
          <a:prstGeom prst="rect">
            <a:avLst/>
          </a:prstGeom>
        </p:spPr>
        <p:txBody>
          <a:bodyPr vert="horz" lIns="91440" tIns="45720" rIns="91440" bIns="45720" rtlCol="0">
            <a:normAutofit/>
          </a:bodyPr>
          <a:lstStyle/>
          <a:p>
            <a:pPr>
              <a:spcAft>
                <a:spcPts val="600"/>
              </a:spcAft>
            </a:pPr>
            <a:r>
              <a:rPr lang="en-US"/>
              <a:t>Nella </a:t>
            </a:r>
            <a:r>
              <a:rPr lang="en-US" err="1"/>
              <a:t>seguente</a:t>
            </a:r>
            <a:r>
              <a:rPr lang="en-US"/>
              <a:t> </a:t>
            </a:r>
            <a:r>
              <a:rPr lang="en-US" err="1"/>
              <a:t>tabella</a:t>
            </a:r>
            <a:r>
              <a:rPr lang="en-US"/>
              <a:t> </a:t>
            </a:r>
            <a:r>
              <a:rPr lang="en-US" err="1"/>
              <a:t>sono</a:t>
            </a:r>
            <a:r>
              <a:rPr lang="en-US"/>
              <a:t> indicate le diverse </a:t>
            </a:r>
            <a:r>
              <a:rPr lang="en-US" err="1"/>
              <a:t>combinazioni</a:t>
            </a:r>
            <a:r>
              <a:rPr lang="en-US"/>
              <a:t> (</a:t>
            </a:r>
            <a:r>
              <a:rPr lang="en-US" err="1"/>
              <a:t>PxD</a:t>
            </a:r>
            <a:r>
              <a:rPr lang="en-US"/>
              <a:t>) </a:t>
            </a:r>
            <a:r>
              <a:rPr lang="en-US" err="1"/>
              <a:t>tra</a:t>
            </a:r>
            <a:r>
              <a:rPr lang="en-US"/>
              <a:t> il </a:t>
            </a:r>
            <a:r>
              <a:rPr lang="en-US" err="1"/>
              <a:t>danno</a:t>
            </a:r>
            <a:r>
              <a:rPr lang="en-US"/>
              <a:t> e la </a:t>
            </a:r>
            <a:r>
              <a:rPr lang="en-US" err="1"/>
              <a:t>probabilità</a:t>
            </a:r>
            <a:r>
              <a:rPr lang="en-US"/>
              <a:t> </a:t>
            </a:r>
            <a:r>
              <a:rPr lang="en-US" err="1"/>
              <a:t>che</a:t>
            </a:r>
            <a:r>
              <a:rPr lang="en-US"/>
              <a:t> lo </a:t>
            </a:r>
            <a:r>
              <a:rPr lang="en-US" err="1"/>
              <a:t>stesso</a:t>
            </a:r>
            <a:r>
              <a:rPr lang="en-US"/>
              <a:t> </a:t>
            </a:r>
            <a:r>
              <a:rPr lang="en-US" err="1"/>
              <a:t>possa</a:t>
            </a:r>
            <a:r>
              <a:rPr lang="en-US"/>
              <a:t> </a:t>
            </a:r>
            <a:r>
              <a:rPr lang="en-US" err="1"/>
              <a:t>verificarsi</a:t>
            </a:r>
            <a:r>
              <a:rPr lang="en-US"/>
              <a:t>.</a:t>
            </a:r>
          </a:p>
        </p:txBody>
      </p:sp>
      <p:pic>
        <p:nvPicPr>
          <p:cNvPr id="5" name="Segnaposto contenuto 4">
            <a:extLst>
              <a:ext uri="{FF2B5EF4-FFF2-40B4-BE49-F238E27FC236}">
                <a16:creationId xmlns:a16="http://schemas.microsoft.com/office/drawing/2014/main" id="{4E102C4F-7413-77B0-7503-2C5BB75FFA2B}"/>
              </a:ext>
            </a:extLst>
          </p:cNvPr>
          <p:cNvPicPr>
            <a:picLocks noGrp="1" noChangeAspect="1"/>
          </p:cNvPicPr>
          <p:nvPr>
            <p:ph idx="1"/>
          </p:nvPr>
        </p:nvPicPr>
        <p:blipFill>
          <a:blip r:embed="rId2"/>
          <a:stretch>
            <a:fillRect/>
          </a:stretch>
        </p:blipFill>
        <p:spPr>
          <a:xfrm>
            <a:off x="6208539" y="376643"/>
            <a:ext cx="4683589" cy="4053886"/>
          </a:xfrm>
          <a:prstGeom prst="rect">
            <a:avLst/>
          </a:prstGeom>
        </p:spPr>
      </p:pic>
      <p:pic>
        <p:nvPicPr>
          <p:cNvPr id="17" name="Immagine 16">
            <a:extLst>
              <a:ext uri="{FF2B5EF4-FFF2-40B4-BE49-F238E27FC236}">
                <a16:creationId xmlns:a16="http://schemas.microsoft.com/office/drawing/2014/main" id="{DFCC8C56-DB80-FA1E-0F96-505F26D46940}"/>
              </a:ext>
            </a:extLst>
          </p:cNvPr>
          <p:cNvPicPr>
            <a:picLocks noChangeAspect="1"/>
          </p:cNvPicPr>
          <p:nvPr/>
        </p:nvPicPr>
        <p:blipFill>
          <a:blip r:embed="rId3"/>
          <a:stretch>
            <a:fillRect/>
          </a:stretch>
        </p:blipFill>
        <p:spPr>
          <a:xfrm>
            <a:off x="4655127" y="4610554"/>
            <a:ext cx="7198822" cy="2067421"/>
          </a:xfrm>
          <a:prstGeom prst="rect">
            <a:avLst/>
          </a:prstGeom>
        </p:spPr>
      </p:pic>
      <p:sp>
        <p:nvSpPr>
          <p:cNvPr id="3" name="CasellaDiTesto 2">
            <a:extLst>
              <a:ext uri="{FF2B5EF4-FFF2-40B4-BE49-F238E27FC236}">
                <a16:creationId xmlns:a16="http://schemas.microsoft.com/office/drawing/2014/main" id="{249BCAE2-CA8E-F89F-E5E4-40D84F09EC1D}"/>
              </a:ext>
            </a:extLst>
          </p:cNvPr>
          <p:cNvSpPr txBox="1"/>
          <p:nvPr/>
        </p:nvSpPr>
        <p:spPr>
          <a:xfrm>
            <a:off x="411479" y="4902828"/>
            <a:ext cx="4001419" cy="1477328"/>
          </a:xfrm>
          <a:prstGeom prst="rect">
            <a:avLst/>
          </a:prstGeom>
          <a:noFill/>
        </p:spPr>
        <p:txBody>
          <a:bodyPr wrap="square" lIns="91440" tIns="45720" rIns="91440" bIns="45720" rtlCol="0" anchor="t">
            <a:spAutoFit/>
          </a:bodyPr>
          <a:lstStyle/>
          <a:p>
            <a:r>
              <a:rPr lang="it-IT"/>
              <a:t>Per quanto riguarda la programmazione</a:t>
            </a:r>
            <a:br>
              <a:rPr lang="it-IT"/>
            </a:br>
            <a:r>
              <a:rPr lang="it-IT"/>
              <a:t>degli interventi, si prevede una priorità</a:t>
            </a:r>
            <a:br>
              <a:rPr lang="it-IT"/>
            </a:br>
            <a:r>
              <a:rPr lang="it-IT"/>
              <a:t>in base al rischio (R) valutato in</a:t>
            </a:r>
            <a:br>
              <a:rPr lang="it-IT"/>
            </a:br>
            <a:r>
              <a:rPr lang="it-IT"/>
              <a:t>accordo con la tabella:</a:t>
            </a:r>
          </a:p>
        </p:txBody>
      </p:sp>
    </p:spTree>
    <p:extLst>
      <p:ext uri="{BB962C8B-B14F-4D97-AF65-F5344CB8AC3E}">
        <p14:creationId xmlns:p14="http://schemas.microsoft.com/office/powerpoint/2010/main" val="276867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FF015C-F9C7-39D8-1B41-874CA0110225}"/>
              </a:ext>
            </a:extLst>
          </p:cNvPr>
          <p:cNvSpPr>
            <a:spLocks noGrp="1"/>
          </p:cNvSpPr>
          <p:nvPr>
            <p:ph type="title"/>
          </p:nvPr>
        </p:nvSpPr>
        <p:spPr>
          <a:xfrm>
            <a:off x="424800" y="363600"/>
            <a:ext cx="10515600" cy="996304"/>
          </a:xfrm>
        </p:spPr>
        <p:txBody>
          <a:bodyPr/>
          <a:lstStyle/>
          <a:p>
            <a:r>
              <a:rPr lang="it-IT" sz="4000" b="1" noProof="1">
                <a:solidFill>
                  <a:srgbClr val="020202"/>
                </a:solidFill>
              </a:rPr>
              <a:t>Analisi di rischio elettrico: cavi elettrici diffusi </a:t>
            </a:r>
          </a:p>
        </p:txBody>
      </p:sp>
      <p:sp>
        <p:nvSpPr>
          <p:cNvPr id="5" name="Shape 2">
            <a:extLst>
              <a:ext uri="{FF2B5EF4-FFF2-40B4-BE49-F238E27FC236}">
                <a16:creationId xmlns:a16="http://schemas.microsoft.com/office/drawing/2014/main" id="{EB8CD41B-3C7F-8E9A-8148-9D2A828FEFA6}"/>
              </a:ext>
            </a:extLst>
          </p:cNvPr>
          <p:cNvSpPr/>
          <p:nvPr/>
        </p:nvSpPr>
        <p:spPr>
          <a:xfrm>
            <a:off x="3737001" y="1093363"/>
            <a:ext cx="8207856" cy="1408533"/>
          </a:xfrm>
          <a:prstGeom prst="roundRect">
            <a:avLst>
              <a:gd name="adj" fmla="val 859"/>
            </a:avLst>
          </a:prstGeom>
          <a:solidFill>
            <a:srgbClr val="F2EEEE"/>
          </a:solidFill>
          <a:ln/>
        </p:spPr>
        <p:txBody>
          <a:bodyPr lIns="91440" tIns="45720" rIns="91440" bIns="45720" anchor="t"/>
          <a:lstStyle/>
          <a:p>
            <a:r>
              <a:rPr lang="it-IT" b="1" u="sng">
                <a:solidFill>
                  <a:srgbClr val="020202"/>
                </a:solidFill>
                <a:latin typeface="Aptos"/>
              </a:rPr>
              <a:t>Criticità rilevata</a:t>
            </a:r>
          </a:p>
          <a:p>
            <a:r>
              <a:rPr lang="it-IT" sz="1600">
                <a:solidFill>
                  <a:srgbClr val="020202"/>
                </a:solidFill>
                <a:ea typeface="+mn-lt"/>
                <a:cs typeface="+mn-lt"/>
              </a:rPr>
              <a:t>Si rileva una presenza diffusa di cavi elettrici disposti sul piano di lavoro, i quali interferiscono con le attrezzature e con i contenitori presenti. Inoltre, il posizionamento della pompa a vuoto a livello del pavimento costituisce un ostacolo poco visibile.</a:t>
            </a:r>
            <a:endParaRPr lang="it-IT">
              <a:ea typeface="+mn-lt"/>
              <a:cs typeface="+mn-lt"/>
            </a:endParaRPr>
          </a:p>
        </p:txBody>
      </p:sp>
      <p:sp>
        <p:nvSpPr>
          <p:cNvPr id="7" name="Shape 2">
            <a:extLst>
              <a:ext uri="{FF2B5EF4-FFF2-40B4-BE49-F238E27FC236}">
                <a16:creationId xmlns:a16="http://schemas.microsoft.com/office/drawing/2014/main" id="{657CCC5A-4276-1F0E-9691-41ACA562C44C}"/>
              </a:ext>
            </a:extLst>
          </p:cNvPr>
          <p:cNvSpPr/>
          <p:nvPr/>
        </p:nvSpPr>
        <p:spPr>
          <a:xfrm>
            <a:off x="3724320" y="2620615"/>
            <a:ext cx="8220537" cy="1340643"/>
          </a:xfrm>
          <a:prstGeom prst="roundRect">
            <a:avLst>
              <a:gd name="adj" fmla="val 859"/>
            </a:avLst>
          </a:prstGeom>
          <a:solidFill>
            <a:srgbClr val="F2EEEE"/>
          </a:solidFill>
          <a:ln/>
        </p:spPr>
        <p:txBody>
          <a:bodyPr lIns="91440" tIns="45720" rIns="91440" bIns="45720" anchor="t"/>
          <a:lstStyle/>
          <a:p>
            <a:r>
              <a:rPr lang="it-IT" b="1" u="sng">
                <a:solidFill>
                  <a:srgbClr val="020202"/>
                </a:solidFill>
                <a:ea typeface="+mn-lt"/>
                <a:cs typeface="+mn-lt"/>
              </a:rPr>
              <a:t>Rischio specifico</a:t>
            </a:r>
            <a:br>
              <a:rPr lang="it-IT" sz="1600" b="1">
                <a:ea typeface="+mn-lt"/>
                <a:cs typeface="+mn-lt"/>
              </a:rPr>
            </a:br>
            <a:r>
              <a:rPr lang="it-IT" sz="1600" b="1">
                <a:solidFill>
                  <a:srgbClr val="020202"/>
                </a:solidFill>
                <a:ea typeface="+mn-lt"/>
                <a:cs typeface="+mn-lt"/>
              </a:rPr>
              <a:t>Elettrico:</a:t>
            </a:r>
            <a:r>
              <a:rPr lang="it-IT" sz="1600">
                <a:solidFill>
                  <a:srgbClr val="020202"/>
                </a:solidFill>
                <a:ea typeface="+mn-lt"/>
                <a:cs typeface="+mn-lt"/>
              </a:rPr>
              <a:t> il possibile sversamento di liquidi in prossimità dei cavi elettrici può determinare condizioni di conduzione accidentale, con conseguente rischio di shock elettrico per l’operatore, le cui conseguenze possono variare da ustioni fino ad arresto cardiaco.</a:t>
            </a:r>
            <a:endParaRPr lang="it-IT" sz="1600">
              <a:ea typeface="+mn-lt"/>
              <a:cs typeface="+mn-lt"/>
            </a:endParaRPr>
          </a:p>
          <a:p>
            <a:r>
              <a:rPr lang="it-IT" sz="1600" b="1">
                <a:solidFill>
                  <a:srgbClr val="020202"/>
                </a:solidFill>
              </a:rPr>
              <a:t>Inciampo: </a:t>
            </a:r>
            <a:r>
              <a:rPr lang="it-IT" sz="1600">
                <a:solidFill>
                  <a:srgbClr val="020202"/>
                </a:solidFill>
              </a:rPr>
              <a:t>causato dalla presenza di cavi o attrezzature non adeguatamente segnalate. </a:t>
            </a:r>
          </a:p>
          <a:p>
            <a:endParaRPr lang="en-US" sz="1600"/>
          </a:p>
        </p:txBody>
      </p:sp>
      <p:sp>
        <p:nvSpPr>
          <p:cNvPr id="9" name="Shape 2">
            <a:extLst>
              <a:ext uri="{FF2B5EF4-FFF2-40B4-BE49-F238E27FC236}">
                <a16:creationId xmlns:a16="http://schemas.microsoft.com/office/drawing/2014/main" id="{1A023C96-FD56-13B3-EDA4-36B676878806}"/>
              </a:ext>
            </a:extLst>
          </p:cNvPr>
          <p:cNvSpPr/>
          <p:nvPr/>
        </p:nvSpPr>
        <p:spPr>
          <a:xfrm>
            <a:off x="3724319" y="4079977"/>
            <a:ext cx="8218799" cy="1376328"/>
          </a:xfrm>
          <a:prstGeom prst="roundRect">
            <a:avLst>
              <a:gd name="adj" fmla="val 859"/>
            </a:avLst>
          </a:prstGeom>
          <a:solidFill>
            <a:srgbClr val="F2EEEE"/>
          </a:solidFill>
          <a:ln/>
        </p:spPr>
        <p:txBody>
          <a:bodyPr lIns="91440" tIns="45720" rIns="91440" bIns="45720" anchor="t"/>
          <a:lstStyle/>
          <a:p>
            <a:r>
              <a:rPr lang="it-IT" b="1" u="sng">
                <a:solidFill>
                  <a:srgbClr val="020202"/>
                </a:solidFill>
                <a:latin typeface="Aptos"/>
              </a:rPr>
              <a:t>Base Normativa</a:t>
            </a:r>
          </a:p>
          <a:p>
            <a:r>
              <a:rPr lang="it-IT" sz="1600">
                <a:solidFill>
                  <a:srgbClr val="020202"/>
                </a:solidFill>
                <a:latin typeface="Aptos"/>
              </a:rPr>
              <a:t>Il quadro normativo di riferimento è</a:t>
            </a:r>
            <a:r>
              <a:rPr lang="it-IT" sz="1600">
                <a:solidFill>
                  <a:srgbClr val="000000"/>
                </a:solidFill>
                <a:ea typeface="+mn-lt"/>
                <a:cs typeface="+mn-lt"/>
              </a:rPr>
              <a:t> costituito dal </a:t>
            </a:r>
            <a:r>
              <a:rPr lang="it-IT" sz="1600" b="1" err="1">
                <a:solidFill>
                  <a:srgbClr val="000000"/>
                </a:solidFill>
                <a:latin typeface="Aptos"/>
              </a:rPr>
              <a:t>D.Lgs.</a:t>
            </a:r>
            <a:r>
              <a:rPr lang="it-IT" sz="1600" b="1">
                <a:solidFill>
                  <a:srgbClr val="000000"/>
                </a:solidFill>
                <a:latin typeface="Aptos"/>
              </a:rPr>
              <a:t> 81/08</a:t>
            </a:r>
            <a:r>
              <a:rPr lang="it-IT" sz="1600">
                <a:solidFill>
                  <a:srgbClr val="000000"/>
                </a:solidFill>
                <a:latin typeface="Aptos"/>
              </a:rPr>
              <a:t>, in particolare dagli articoli 80-87 del Titolo III, che impongono l'obbligo di valutare e ridurre al minimo i rischi. Gli impianti devono essere realizzati in conformità alle norme CEI 64-8 (Impianti elettrici in bassa tensione).</a:t>
            </a:r>
          </a:p>
        </p:txBody>
      </p:sp>
      <p:sp>
        <p:nvSpPr>
          <p:cNvPr id="11" name="Shape 14">
            <a:extLst>
              <a:ext uri="{FF2B5EF4-FFF2-40B4-BE49-F238E27FC236}">
                <a16:creationId xmlns:a16="http://schemas.microsoft.com/office/drawing/2014/main" id="{2AF972F5-2B95-4C41-3772-1D6C94F20A49}"/>
              </a:ext>
            </a:extLst>
          </p:cNvPr>
          <p:cNvSpPr/>
          <p:nvPr/>
        </p:nvSpPr>
        <p:spPr>
          <a:xfrm>
            <a:off x="3741780" y="5576336"/>
            <a:ext cx="8215757" cy="1095872"/>
          </a:xfrm>
          <a:prstGeom prst="roundRect">
            <a:avLst>
              <a:gd name="adj" fmla="val 1272"/>
            </a:avLst>
          </a:prstGeom>
          <a:solidFill>
            <a:srgbClr val="FFCDB3"/>
          </a:solidFill>
          <a:ln/>
        </p:spPr>
        <p:txBody>
          <a:bodyPr lIns="91440" tIns="45720" rIns="91440" bIns="45720" anchor="ctr"/>
          <a:lstStyle/>
          <a:p>
            <a:r>
              <a:rPr lang="it-IT" b="1" u="sng">
                <a:solidFill>
                  <a:srgbClr val="020202"/>
                </a:solidFill>
                <a:latin typeface="Aptos"/>
              </a:rPr>
              <a:t>Azione immediata</a:t>
            </a:r>
          </a:p>
          <a:p>
            <a:r>
              <a:rPr lang="it-IT" sz="1600">
                <a:solidFill>
                  <a:srgbClr val="000000"/>
                </a:solidFill>
                <a:ea typeface="+mn-lt"/>
                <a:cs typeface="+mn-lt"/>
              </a:rPr>
              <a:t>Riordino dei cavi sospesi mediante installazione di canaline in PVC dedicate, e ricollocazione della pompa a vuoto in posizione sopraelevata su apposito ripiano, garantendo agevole accesso alla presa di alimentazione.</a:t>
            </a:r>
            <a:endParaRPr lang="it-IT">
              <a:ea typeface="+mn-lt"/>
              <a:cs typeface="+mn-lt"/>
            </a:endParaRPr>
          </a:p>
        </p:txBody>
      </p:sp>
      <p:pic>
        <p:nvPicPr>
          <p:cNvPr id="3" name="Immagine 2" descr="Immagine che contiene pavimento, orologio, ruota, pneumatico&#10;&#10;Il contenuto generato dall&amp;#39;IA potrebbe non essere corretto.">
            <a:extLst>
              <a:ext uri="{FF2B5EF4-FFF2-40B4-BE49-F238E27FC236}">
                <a16:creationId xmlns:a16="http://schemas.microsoft.com/office/drawing/2014/main" id="{B24E8815-60BE-96BE-139B-1424AEFB3DF7}"/>
              </a:ext>
            </a:extLst>
          </p:cNvPr>
          <p:cNvPicPr>
            <a:picLocks noChangeAspect="1"/>
          </p:cNvPicPr>
          <p:nvPr/>
        </p:nvPicPr>
        <p:blipFill>
          <a:blip r:embed="rId2"/>
          <a:srcRect t="8164" r="315" b="5592"/>
          <a:stretch>
            <a:fillRect/>
          </a:stretch>
        </p:blipFill>
        <p:spPr>
          <a:xfrm>
            <a:off x="681517" y="1168735"/>
            <a:ext cx="2357200" cy="2691160"/>
          </a:xfrm>
          <a:prstGeom prst="rect">
            <a:avLst/>
          </a:prstGeom>
        </p:spPr>
      </p:pic>
      <p:pic>
        <p:nvPicPr>
          <p:cNvPr id="4" name="Immagine 3" descr="Immagine che contiene interno, lavandino, Attrezzature mediche, Attrezzatura da laboratorio&#10;&#10;Il contenuto generato dall&amp;#39;IA potrebbe non essere corretto.">
            <a:extLst>
              <a:ext uri="{FF2B5EF4-FFF2-40B4-BE49-F238E27FC236}">
                <a16:creationId xmlns:a16="http://schemas.microsoft.com/office/drawing/2014/main" id="{560A149B-4ED3-2FB0-9939-AD2E0E1B0790}"/>
              </a:ext>
            </a:extLst>
          </p:cNvPr>
          <p:cNvPicPr>
            <a:picLocks noChangeAspect="1"/>
          </p:cNvPicPr>
          <p:nvPr/>
        </p:nvPicPr>
        <p:blipFill>
          <a:blip r:embed="rId3"/>
          <a:stretch>
            <a:fillRect/>
          </a:stretch>
        </p:blipFill>
        <p:spPr>
          <a:xfrm>
            <a:off x="234462" y="4025783"/>
            <a:ext cx="3262924" cy="2481385"/>
          </a:xfrm>
          <a:prstGeom prst="rect">
            <a:avLst/>
          </a:prstGeom>
        </p:spPr>
      </p:pic>
    </p:spTree>
    <p:extLst>
      <p:ext uri="{BB962C8B-B14F-4D97-AF65-F5344CB8AC3E}">
        <p14:creationId xmlns:p14="http://schemas.microsoft.com/office/powerpoint/2010/main" val="40837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a:extLst>
              <a:ext uri="{FF2B5EF4-FFF2-40B4-BE49-F238E27FC236}">
                <a16:creationId xmlns:a16="http://schemas.microsoft.com/office/drawing/2014/main" id="{B41440E9-0ABC-17FF-6208-68EFB22B3073}"/>
              </a:ext>
            </a:extLst>
          </p:cNvPr>
          <p:cNvSpPr/>
          <p:nvPr/>
        </p:nvSpPr>
        <p:spPr>
          <a:xfrm>
            <a:off x="426000" y="1445607"/>
            <a:ext cx="10515600" cy="678079"/>
          </a:xfrm>
          <a:prstGeom prst="rect">
            <a:avLst/>
          </a:prstGeom>
          <a:noFill/>
          <a:ln/>
        </p:spPr>
        <p:txBody>
          <a:bodyPr wrap="none" lIns="0" tIns="0" rIns="0" bIns="0" rtlCol="0" anchor="t"/>
          <a:lstStyle/>
          <a:p>
            <a:pPr marL="0" indent="0" algn="l">
              <a:lnSpc>
                <a:spcPts val="2250"/>
              </a:lnSpc>
              <a:buNone/>
            </a:pPr>
            <a:endParaRPr lang="it-IT"/>
          </a:p>
        </p:txBody>
      </p:sp>
      <p:sp>
        <p:nvSpPr>
          <p:cNvPr id="25" name="Titolo 1">
            <a:extLst>
              <a:ext uri="{FF2B5EF4-FFF2-40B4-BE49-F238E27FC236}">
                <a16:creationId xmlns:a16="http://schemas.microsoft.com/office/drawing/2014/main" id="{1CF92643-6BCF-D359-2801-46F0220ECD1F}"/>
              </a:ext>
            </a:extLst>
          </p:cNvPr>
          <p:cNvSpPr txBox="1">
            <a:spLocks/>
          </p:cNvSpPr>
          <p:nvPr/>
        </p:nvSpPr>
        <p:spPr>
          <a:xfrm>
            <a:off x="426000" y="363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000" b="1" noProof="1">
                <a:solidFill>
                  <a:srgbClr val="020202"/>
                </a:solidFill>
                <a:ea typeface="PT Serif" pitchFamily="34" charset="-122"/>
                <a:cs typeface="PT Serif" pitchFamily="34" charset="-120"/>
              </a:rPr>
              <a:t>Analisi di rischio</a:t>
            </a:r>
            <a:endParaRPr lang="it-IT" sz="4000" b="1" noProof="1"/>
          </a:p>
        </p:txBody>
      </p:sp>
      <p:grpSp>
        <p:nvGrpSpPr>
          <p:cNvPr id="12" name="Gruppo 11">
            <a:extLst>
              <a:ext uri="{FF2B5EF4-FFF2-40B4-BE49-F238E27FC236}">
                <a16:creationId xmlns:a16="http://schemas.microsoft.com/office/drawing/2014/main" id="{69329AC8-045D-0DCF-9E94-B9F1BE9FB64C}"/>
              </a:ext>
            </a:extLst>
          </p:cNvPr>
          <p:cNvGrpSpPr/>
          <p:nvPr/>
        </p:nvGrpSpPr>
        <p:grpSpPr>
          <a:xfrm>
            <a:off x="262361" y="2503000"/>
            <a:ext cx="11667277" cy="2909393"/>
            <a:chOff x="239985" y="2503000"/>
            <a:chExt cx="11667277" cy="2909393"/>
          </a:xfrm>
        </p:grpSpPr>
        <p:grpSp>
          <p:nvGrpSpPr>
            <p:cNvPr id="2" name="Gruppo 1">
              <a:extLst>
                <a:ext uri="{FF2B5EF4-FFF2-40B4-BE49-F238E27FC236}">
                  <a16:creationId xmlns:a16="http://schemas.microsoft.com/office/drawing/2014/main" id="{3BF18424-B143-16E4-A36F-0314E4881B5C}"/>
                </a:ext>
              </a:extLst>
            </p:cNvPr>
            <p:cNvGrpSpPr/>
            <p:nvPr/>
          </p:nvGrpSpPr>
          <p:grpSpPr>
            <a:xfrm>
              <a:off x="239985" y="2503000"/>
              <a:ext cx="3699682" cy="2892078"/>
              <a:chOff x="283528" y="2212112"/>
              <a:chExt cx="3699682" cy="2892078"/>
            </a:xfrm>
          </p:grpSpPr>
          <p:sp>
            <p:nvSpPr>
              <p:cNvPr id="6" name="Shape 2">
                <a:extLst>
                  <a:ext uri="{FF2B5EF4-FFF2-40B4-BE49-F238E27FC236}">
                    <a16:creationId xmlns:a16="http://schemas.microsoft.com/office/drawing/2014/main" id="{358370C4-9A4C-A642-A7B1-546F06CE89C1}"/>
                  </a:ext>
                </a:extLst>
              </p:cNvPr>
              <p:cNvSpPr/>
              <p:nvPr/>
            </p:nvSpPr>
            <p:spPr>
              <a:xfrm>
                <a:off x="283528" y="2212112"/>
                <a:ext cx="3699682" cy="2892078"/>
              </a:xfrm>
              <a:prstGeom prst="roundRect">
                <a:avLst>
                  <a:gd name="adj" fmla="val 859"/>
                </a:avLst>
              </a:prstGeom>
              <a:solidFill>
                <a:srgbClr val="F2EEEE"/>
              </a:solidFill>
              <a:ln/>
            </p:spPr>
            <p:txBody>
              <a:bodyPr lIns="91440" tIns="45720" rIns="91440" bIns="45720" anchor="t"/>
              <a:lstStyle/>
              <a:p>
                <a:r>
                  <a:rPr lang="it-IT" b="1"/>
                  <a:t>	</a:t>
                </a:r>
                <a:r>
                  <a:rPr lang="it-IT" b="1" u="sng"/>
                  <a:t>Rischio Elettrico</a:t>
                </a:r>
              </a:p>
              <a:p>
                <a:endParaRPr lang="it-IT" b="1" u="sng"/>
              </a:p>
              <a:p>
                <a:r>
                  <a:rPr lang="en-US" sz="1600">
                    <a:ea typeface="DM Sans" pitchFamily="34" charset="-122"/>
                    <a:cs typeface="DM Sans" pitchFamily="34" charset="-120"/>
                  </a:rPr>
                  <a:t>Le prese </a:t>
                </a:r>
                <a:r>
                  <a:rPr lang="en-US" sz="1600" err="1">
                    <a:ea typeface="DM Sans" pitchFamily="34" charset="-122"/>
                    <a:cs typeface="DM Sans" pitchFamily="34" charset="-120"/>
                  </a:rPr>
                  <a:t>elettriche</a:t>
                </a:r>
                <a:r>
                  <a:rPr lang="en-US" sz="1600">
                    <a:ea typeface="DM Sans" pitchFamily="34" charset="-122"/>
                    <a:cs typeface="DM Sans" pitchFamily="34" charset="-120"/>
                  </a:rPr>
                  <a:t> </a:t>
                </a:r>
                <a:r>
                  <a:rPr lang="en-US" sz="1600" err="1">
                    <a:ea typeface="DM Sans" pitchFamily="34" charset="-122"/>
                    <a:cs typeface="DM Sans" pitchFamily="34" charset="-120"/>
                  </a:rPr>
                  <a:t>così</a:t>
                </a:r>
                <a:r>
                  <a:rPr lang="en-US" sz="1600">
                    <a:ea typeface="DM Sans" pitchFamily="34" charset="-122"/>
                    <a:cs typeface="DM Sans" pitchFamily="34" charset="-120"/>
                  </a:rPr>
                  <a:t> </a:t>
                </a:r>
                <a:r>
                  <a:rPr lang="en-US" sz="1600" err="1">
                    <a:ea typeface="DM Sans" pitchFamily="34" charset="-122"/>
                    <a:cs typeface="DM Sans" pitchFamily="34" charset="-120"/>
                  </a:rPr>
                  <a:t>predisposte</a:t>
                </a:r>
                <a:r>
                  <a:rPr lang="en-US" sz="1600">
                    <a:ea typeface="DM Sans" pitchFamily="34" charset="-122"/>
                    <a:cs typeface="DM Sans" pitchFamily="34" charset="-120"/>
                  </a:rPr>
                  <a:t> </a:t>
                </a:r>
                <a:r>
                  <a:rPr lang="en-US" sz="1600" err="1">
                    <a:ea typeface="DM Sans" pitchFamily="34" charset="-122"/>
                    <a:cs typeface="DM Sans" pitchFamily="34" charset="-120"/>
                  </a:rPr>
                  <a:t>possono</a:t>
                </a:r>
                <a:r>
                  <a:rPr lang="en-US" sz="1600">
                    <a:ea typeface="DM Sans" pitchFamily="34" charset="-122"/>
                    <a:cs typeface="DM Sans" pitchFamily="34" charset="-120"/>
                  </a:rPr>
                  <a:t> </a:t>
                </a:r>
                <a:r>
                  <a:rPr lang="en-US" sz="1600" err="1">
                    <a:ea typeface="DM Sans" pitchFamily="34" charset="-122"/>
                    <a:cs typeface="DM Sans" pitchFamily="34" charset="-120"/>
                  </a:rPr>
                  <a:t>entrare</a:t>
                </a:r>
                <a:r>
                  <a:rPr lang="en-US" sz="1600">
                    <a:ea typeface="DM Sans" pitchFamily="34" charset="-122"/>
                    <a:cs typeface="DM Sans" pitchFamily="34" charset="-120"/>
                  </a:rPr>
                  <a:t> in </a:t>
                </a:r>
                <a:r>
                  <a:rPr lang="en-US" sz="1600" err="1">
                    <a:ea typeface="DM Sans" pitchFamily="34" charset="-122"/>
                    <a:cs typeface="DM Sans" pitchFamily="34" charset="-120"/>
                  </a:rPr>
                  <a:t>contatto</a:t>
                </a:r>
                <a:r>
                  <a:rPr lang="en-US" sz="1600">
                    <a:ea typeface="DM Sans" pitchFamily="34" charset="-122"/>
                    <a:cs typeface="DM Sans" pitchFamily="34" charset="-120"/>
                  </a:rPr>
                  <a:t> con </a:t>
                </a:r>
                <a:r>
                  <a:rPr lang="en-US" sz="1600" err="1">
                    <a:ea typeface="DM Sans" pitchFamily="34" charset="-122"/>
                    <a:cs typeface="DM Sans" pitchFamily="34" charset="-120"/>
                  </a:rPr>
                  <a:t>liquidi</a:t>
                </a:r>
                <a:r>
                  <a:rPr lang="en-US" sz="1600">
                    <a:ea typeface="DM Sans" pitchFamily="34" charset="-122"/>
                    <a:cs typeface="DM Sans" pitchFamily="34" charset="-120"/>
                  </a:rPr>
                  <a:t> o </a:t>
                </a:r>
                <a:r>
                  <a:rPr lang="en-US" sz="1600" err="1">
                    <a:ea typeface="DM Sans" pitchFamily="34" charset="-122"/>
                    <a:cs typeface="DM Sans" pitchFamily="34" charset="-120"/>
                  </a:rPr>
                  <a:t>umidità</a:t>
                </a:r>
                <a:r>
                  <a:rPr lang="en-US" sz="1600">
                    <a:ea typeface="DM Sans" pitchFamily="34" charset="-122"/>
                    <a:cs typeface="DM Sans" pitchFamily="34" charset="-120"/>
                  </a:rPr>
                  <a:t>, </a:t>
                </a:r>
                <a:r>
                  <a:rPr lang="en-US" sz="1600" err="1">
                    <a:ea typeface="DM Sans" pitchFamily="34" charset="-122"/>
                    <a:cs typeface="DM Sans" pitchFamily="34" charset="-120"/>
                  </a:rPr>
                  <a:t>dando</a:t>
                </a:r>
                <a:r>
                  <a:rPr lang="en-US" sz="1600">
                    <a:ea typeface="DM Sans" pitchFamily="34" charset="-122"/>
                    <a:cs typeface="DM Sans" pitchFamily="34" charset="-120"/>
                  </a:rPr>
                  <a:t> </a:t>
                </a:r>
                <a:r>
                  <a:rPr lang="en-US" sz="1600" err="1">
                    <a:ea typeface="DM Sans" pitchFamily="34" charset="-122"/>
                    <a:cs typeface="DM Sans" pitchFamily="34" charset="-120"/>
                  </a:rPr>
                  <a:t>luogo</a:t>
                </a:r>
                <a:r>
                  <a:rPr lang="en-US" sz="1600">
                    <a:ea typeface="DM Sans" pitchFamily="34" charset="-122"/>
                    <a:cs typeface="DM Sans" pitchFamily="34" charset="-120"/>
                  </a:rPr>
                  <a:t> ad </a:t>
                </a:r>
                <a:r>
                  <a:rPr lang="en-US" sz="1600" err="1">
                    <a:ea typeface="DM Sans" pitchFamily="34" charset="-122"/>
                    <a:cs typeface="DM Sans" pitchFamily="34" charset="-120"/>
                  </a:rPr>
                  <a:t>una</a:t>
                </a:r>
                <a:r>
                  <a:rPr lang="en-US" sz="1600">
                    <a:ea typeface="DM Sans" pitchFamily="34" charset="-122"/>
                    <a:cs typeface="DM Sans" pitchFamily="34" charset="-120"/>
                  </a:rPr>
                  <a:t> </a:t>
                </a:r>
                <a:r>
                  <a:rPr lang="en-US" sz="1600" err="1">
                    <a:ea typeface="DM Sans" pitchFamily="34" charset="-122"/>
                    <a:cs typeface="DM Sans" pitchFamily="34" charset="-120"/>
                  </a:rPr>
                  <a:t>situazione</a:t>
                </a:r>
                <a:r>
                  <a:rPr lang="en-US" sz="1600">
                    <a:ea typeface="DM Sans" pitchFamily="34" charset="-122"/>
                    <a:cs typeface="DM Sans" pitchFamily="34" charset="-120"/>
                  </a:rPr>
                  <a:t> </a:t>
                </a:r>
                <a:r>
                  <a:rPr lang="en-US" sz="1600" err="1">
                    <a:ea typeface="DM Sans" pitchFamily="34" charset="-122"/>
                    <a:cs typeface="DM Sans" pitchFamily="34" charset="-120"/>
                  </a:rPr>
                  <a:t>critica</a:t>
                </a:r>
                <a:r>
                  <a:rPr lang="en-US" sz="1600">
                    <a:ea typeface="DM Sans" pitchFamily="34" charset="-122"/>
                    <a:cs typeface="DM Sans" pitchFamily="34" charset="-120"/>
                  </a:rPr>
                  <a:t> in un </a:t>
                </a:r>
                <a:r>
                  <a:rPr lang="en-US" sz="1600" err="1">
                    <a:ea typeface="DM Sans" pitchFamily="34" charset="-122"/>
                    <a:cs typeface="DM Sans" pitchFamily="34" charset="-120"/>
                  </a:rPr>
                  <a:t>ambiente</a:t>
                </a:r>
                <a:r>
                  <a:rPr lang="en-US" sz="1600">
                    <a:ea typeface="DM Sans" pitchFamily="34" charset="-122"/>
                    <a:cs typeface="DM Sans" pitchFamily="34" charset="-120"/>
                  </a:rPr>
                  <a:t> dove </a:t>
                </a:r>
                <a:r>
                  <a:rPr lang="en-US" sz="1600" err="1">
                    <a:ea typeface="DM Sans" pitchFamily="34" charset="-122"/>
                    <a:cs typeface="DM Sans" pitchFamily="34" charset="-120"/>
                  </a:rPr>
                  <a:t>si</a:t>
                </a:r>
                <a:r>
                  <a:rPr lang="en-US" sz="1600">
                    <a:ea typeface="DM Sans" pitchFamily="34" charset="-122"/>
                    <a:cs typeface="DM Sans" pitchFamily="34" charset="-120"/>
                  </a:rPr>
                  <a:t> </a:t>
                </a:r>
                <a:r>
                  <a:rPr lang="en-US" sz="1600" err="1">
                    <a:ea typeface="DM Sans" pitchFamily="34" charset="-122"/>
                    <a:cs typeface="DM Sans" pitchFamily="34" charset="-120"/>
                  </a:rPr>
                  <a:t>manipolano</a:t>
                </a:r>
                <a:r>
                  <a:rPr lang="en-US" sz="1600">
                    <a:ea typeface="DM Sans" pitchFamily="34" charset="-122"/>
                    <a:cs typeface="DM Sans" pitchFamily="34" charset="-120"/>
                  </a:rPr>
                  <a:t> </a:t>
                </a:r>
                <a:r>
                  <a:rPr lang="en-US" sz="1600" err="1">
                    <a:ea typeface="DM Sans" pitchFamily="34" charset="-122"/>
                    <a:cs typeface="DM Sans" pitchFamily="34" charset="-120"/>
                  </a:rPr>
                  <a:t>sostanze</a:t>
                </a:r>
                <a:r>
                  <a:rPr lang="en-US" sz="1600">
                    <a:ea typeface="DM Sans" pitchFamily="34" charset="-122"/>
                    <a:cs typeface="DM Sans" pitchFamily="34" charset="-120"/>
                  </a:rPr>
                  <a:t> </a:t>
                </a:r>
                <a:r>
                  <a:rPr lang="en-US" sz="1600" err="1">
                    <a:ea typeface="DM Sans" pitchFamily="34" charset="-122"/>
                    <a:cs typeface="DM Sans" pitchFamily="34" charset="-120"/>
                  </a:rPr>
                  <a:t>chimiche</a:t>
                </a:r>
                <a:r>
                  <a:rPr lang="en-US" sz="1600">
                    <a:ea typeface="DM Sans" pitchFamily="34" charset="-122"/>
                    <a:cs typeface="DM Sans" pitchFamily="34" charset="-120"/>
                  </a:rPr>
                  <a:t>. Il </a:t>
                </a:r>
                <a:r>
                  <a:rPr lang="en-US" sz="1600" err="1">
                    <a:ea typeface="DM Sans" pitchFamily="34" charset="-122"/>
                    <a:cs typeface="DM Sans" pitchFamily="34" charset="-120"/>
                  </a:rPr>
                  <a:t>rischio</a:t>
                </a:r>
                <a:r>
                  <a:rPr lang="en-US" sz="1600">
                    <a:ea typeface="DM Sans" pitchFamily="34" charset="-122"/>
                    <a:cs typeface="DM Sans" pitchFamily="34" charset="-120"/>
                  </a:rPr>
                  <a:t> di </a:t>
                </a:r>
                <a:r>
                  <a:rPr lang="en-US" sz="1600" err="1">
                    <a:ea typeface="DM Sans" pitchFamily="34" charset="-122"/>
                    <a:cs typeface="DM Sans" pitchFamily="34" charset="-120"/>
                  </a:rPr>
                  <a:t>folgorazione</a:t>
                </a:r>
                <a:r>
                  <a:rPr lang="en-US" sz="1600">
                    <a:ea typeface="DM Sans" pitchFamily="34" charset="-122"/>
                    <a:cs typeface="DM Sans" pitchFamily="34" charset="-120"/>
                  </a:rPr>
                  <a:t> </a:t>
                </a:r>
                <a:r>
                  <a:rPr lang="en-US" sz="1600" err="1">
                    <a:ea typeface="DM Sans" pitchFamily="34" charset="-122"/>
                    <a:cs typeface="DM Sans" pitchFamily="34" charset="-120"/>
                  </a:rPr>
                  <a:t>aumenta</a:t>
                </a:r>
                <a:r>
                  <a:rPr lang="en-US" sz="1600">
                    <a:ea typeface="DM Sans" pitchFamily="34" charset="-122"/>
                    <a:cs typeface="DM Sans" pitchFamily="34" charset="-120"/>
                  </a:rPr>
                  <a:t> </a:t>
                </a:r>
                <a:r>
                  <a:rPr lang="en-US" sz="1600" err="1">
                    <a:ea typeface="DM Sans" pitchFamily="34" charset="-122"/>
                    <a:cs typeface="DM Sans" pitchFamily="34" charset="-120"/>
                  </a:rPr>
                  <a:t>significativamente</a:t>
                </a:r>
                <a:r>
                  <a:rPr lang="en-US" sz="1600">
                    <a:ea typeface="DM Sans" pitchFamily="34" charset="-122"/>
                    <a:cs typeface="DM Sans" pitchFamily="34" charset="-120"/>
                  </a:rPr>
                  <a:t>.</a:t>
                </a:r>
                <a:endParaRPr lang="en-US" sz="1600"/>
              </a:p>
            </p:txBody>
          </p:sp>
          <p:grpSp>
            <p:nvGrpSpPr>
              <p:cNvPr id="32" name="Gruppo 31">
                <a:extLst>
                  <a:ext uri="{FF2B5EF4-FFF2-40B4-BE49-F238E27FC236}">
                    <a16:creationId xmlns:a16="http://schemas.microsoft.com/office/drawing/2014/main" id="{53C8EFE4-4CF5-FE36-FF0A-0BDE0CD58B49}"/>
                  </a:ext>
                </a:extLst>
              </p:cNvPr>
              <p:cNvGrpSpPr/>
              <p:nvPr/>
            </p:nvGrpSpPr>
            <p:grpSpPr>
              <a:xfrm>
                <a:off x="313765" y="2288249"/>
                <a:ext cx="431664" cy="432000"/>
                <a:chOff x="311049" y="2025822"/>
                <a:chExt cx="431664" cy="432000"/>
              </a:xfrm>
            </p:grpSpPr>
            <p:sp>
              <p:nvSpPr>
                <p:cNvPr id="3" name="Shape 3">
                  <a:extLst>
                    <a:ext uri="{FF2B5EF4-FFF2-40B4-BE49-F238E27FC236}">
                      <a16:creationId xmlns:a16="http://schemas.microsoft.com/office/drawing/2014/main" id="{B3168D46-C97F-55EA-5833-C61E4958ABD1}"/>
                    </a:ext>
                  </a:extLst>
                </p:cNvPr>
                <p:cNvSpPr/>
                <p:nvPr/>
              </p:nvSpPr>
              <p:spPr>
                <a:xfrm>
                  <a:off x="311049" y="2025822"/>
                  <a:ext cx="431664" cy="432000"/>
                </a:xfrm>
                <a:prstGeom prst="roundRect">
                  <a:avLst>
                    <a:gd name="adj" fmla="val 16314499"/>
                  </a:avLst>
                </a:prstGeom>
                <a:solidFill>
                  <a:srgbClr val="E04F00"/>
                </a:solidFill>
                <a:ln/>
              </p:spPr>
              <p:txBody>
                <a:bodyPr/>
                <a:lstStyle/>
                <a:p>
                  <a:endParaRPr lang="it-IT"/>
                </a:p>
              </p:txBody>
            </p:sp>
            <p:pic>
              <p:nvPicPr>
                <p:cNvPr id="4" name="Image 0" descr="preencoded.png">
                  <a:extLst>
                    <a:ext uri="{FF2B5EF4-FFF2-40B4-BE49-F238E27FC236}">
                      <a16:creationId xmlns:a16="http://schemas.microsoft.com/office/drawing/2014/main" id="{3BAFE19A-073F-7D33-5E1D-D5CBC247215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29587" y="2144629"/>
                  <a:ext cx="194587" cy="194386"/>
                </a:xfrm>
                <a:prstGeom prst="rect">
                  <a:avLst/>
                </a:prstGeom>
              </p:spPr>
            </p:pic>
          </p:grpSp>
        </p:grpSp>
        <p:grpSp>
          <p:nvGrpSpPr>
            <p:cNvPr id="9" name="Gruppo 8">
              <a:extLst>
                <a:ext uri="{FF2B5EF4-FFF2-40B4-BE49-F238E27FC236}">
                  <a16:creationId xmlns:a16="http://schemas.microsoft.com/office/drawing/2014/main" id="{BCDCDD67-766B-23BA-3C80-6F372CF72060}"/>
                </a:ext>
              </a:extLst>
            </p:cNvPr>
            <p:cNvGrpSpPr/>
            <p:nvPr/>
          </p:nvGrpSpPr>
          <p:grpSpPr>
            <a:xfrm>
              <a:off x="4223782" y="2503000"/>
              <a:ext cx="3699682" cy="2892078"/>
              <a:chOff x="4267325" y="2212112"/>
              <a:chExt cx="3699682" cy="2892078"/>
            </a:xfrm>
          </p:grpSpPr>
          <p:sp>
            <p:nvSpPr>
              <p:cNvPr id="31" name="Shape 2">
                <a:extLst>
                  <a:ext uri="{FF2B5EF4-FFF2-40B4-BE49-F238E27FC236}">
                    <a16:creationId xmlns:a16="http://schemas.microsoft.com/office/drawing/2014/main" id="{B636BDAC-4BD6-03D0-EF01-531860760A45}"/>
                  </a:ext>
                </a:extLst>
              </p:cNvPr>
              <p:cNvSpPr/>
              <p:nvPr/>
            </p:nvSpPr>
            <p:spPr>
              <a:xfrm>
                <a:off x="4267325" y="2212112"/>
                <a:ext cx="3699682" cy="2892078"/>
              </a:xfrm>
              <a:prstGeom prst="roundRect">
                <a:avLst>
                  <a:gd name="adj" fmla="val 859"/>
                </a:avLst>
              </a:prstGeom>
              <a:solidFill>
                <a:srgbClr val="F2EEEE"/>
              </a:solidFill>
              <a:ln/>
            </p:spPr>
            <p:txBody>
              <a:bodyPr lIns="91440" tIns="45720" rIns="91440" bIns="45720" anchor="t"/>
              <a:lstStyle/>
              <a:p>
                <a:pPr algn="ctr"/>
                <a:r>
                  <a:rPr lang="it-IT" b="1" u="sng"/>
                  <a:t>Rischio Inciampo</a:t>
                </a:r>
              </a:p>
              <a:p>
                <a:endParaRPr lang="it-IT" b="1" u="sng"/>
              </a:p>
              <a:p>
                <a:r>
                  <a:rPr lang="it-IT" sz="1600">
                    <a:ea typeface="DM Sans" pitchFamily="34" charset="-122"/>
                    <a:cs typeface="DM Sans" pitchFamily="34" charset="-120"/>
                  </a:rPr>
                  <a:t>I </a:t>
                </a:r>
                <a:r>
                  <a:rPr lang="it-IT" sz="1600" err="1">
                    <a:ea typeface="DM Sans" pitchFamily="34" charset="-122"/>
                    <a:cs typeface="DM Sans" pitchFamily="34" charset="-120"/>
                  </a:rPr>
                  <a:t>cavi</a:t>
                </a:r>
                <a:r>
                  <a:rPr lang="it-IT" sz="1600">
                    <a:ea typeface="DM Sans" pitchFamily="34" charset="-122"/>
                    <a:cs typeface="DM Sans" pitchFamily="34" charset="-120"/>
                  </a:rPr>
                  <a:t> </a:t>
                </a:r>
                <a:r>
                  <a:rPr lang="it-IT" sz="1600" err="1">
                    <a:ea typeface="DM Sans" pitchFamily="34" charset="-122"/>
                    <a:cs typeface="DM Sans" pitchFamily="34" charset="-120"/>
                  </a:rPr>
                  <a:t>liberi</a:t>
                </a:r>
                <a:r>
                  <a:rPr lang="it-IT" sz="1600">
                    <a:ea typeface="DM Sans" pitchFamily="34" charset="-122"/>
                    <a:cs typeface="DM Sans" pitchFamily="34" charset="-120"/>
                  </a:rPr>
                  <a:t> </a:t>
                </a:r>
                <a:r>
                  <a:rPr lang="it-IT" sz="1600" err="1">
                    <a:ea typeface="DM Sans" pitchFamily="34" charset="-122"/>
                    <a:cs typeface="DM Sans" pitchFamily="34" charset="-120"/>
                  </a:rPr>
                  <a:t>nei</a:t>
                </a:r>
                <a:r>
                  <a:rPr lang="it-IT" sz="1600">
                    <a:ea typeface="DM Sans" pitchFamily="34" charset="-122"/>
                    <a:cs typeface="DM Sans" pitchFamily="34" charset="-120"/>
                  </a:rPr>
                  <a:t> </a:t>
                </a:r>
                <a:r>
                  <a:rPr lang="it-IT" sz="1600" err="1">
                    <a:ea typeface="DM Sans" pitchFamily="34" charset="-122"/>
                    <a:cs typeface="DM Sans" pitchFamily="34" charset="-120"/>
                  </a:rPr>
                  <a:t>passaggi</a:t>
                </a:r>
                <a:r>
                  <a:rPr lang="it-IT" sz="1600">
                    <a:ea typeface="DM Sans" pitchFamily="34" charset="-122"/>
                    <a:cs typeface="DM Sans" pitchFamily="34" charset="-120"/>
                  </a:rPr>
                  <a:t> </a:t>
                </a:r>
                <a:r>
                  <a:rPr lang="it-IT" sz="1600" err="1">
                    <a:ea typeface="DM Sans" pitchFamily="34" charset="-122"/>
                    <a:cs typeface="DM Sans" pitchFamily="34" charset="-120"/>
                  </a:rPr>
                  <a:t>creano</a:t>
                </a:r>
                <a:r>
                  <a:rPr lang="it-IT" sz="1600">
                    <a:ea typeface="DM Sans" pitchFamily="34" charset="-122"/>
                    <a:cs typeface="DM Sans" pitchFamily="34" charset="-120"/>
                  </a:rPr>
                  <a:t> </a:t>
                </a:r>
                <a:r>
                  <a:rPr lang="it-IT" sz="1600" b="1" err="1">
                    <a:ea typeface="DM Sans" pitchFamily="34" charset="-122"/>
                    <a:cs typeface="DM Sans" pitchFamily="34" charset="-120"/>
                  </a:rPr>
                  <a:t>trappole</a:t>
                </a:r>
                <a:r>
                  <a:rPr lang="it-IT" sz="1600" b="1">
                    <a:ea typeface="DM Sans" pitchFamily="34" charset="-122"/>
                    <a:cs typeface="DM Sans" pitchFamily="34" charset="-120"/>
                  </a:rPr>
                  <a:t> per </a:t>
                </a:r>
                <a:r>
                  <a:rPr lang="it-IT" sz="1600" b="1" err="1">
                    <a:ea typeface="DM Sans" pitchFamily="34" charset="-122"/>
                    <a:cs typeface="DM Sans" pitchFamily="34" charset="-120"/>
                  </a:rPr>
                  <a:t>inciampo</a:t>
                </a:r>
                <a:r>
                  <a:rPr lang="it-IT" sz="1600">
                    <a:ea typeface="DM Sans" pitchFamily="34" charset="-122"/>
                    <a:cs typeface="DM Sans" pitchFamily="34" charset="-120"/>
                  </a:rPr>
                  <a:t>, </a:t>
                </a:r>
                <a:r>
                  <a:rPr lang="it-IT" sz="1600" err="1">
                    <a:ea typeface="DM Sans" pitchFamily="34" charset="-122"/>
                    <a:cs typeface="DM Sans" pitchFamily="34" charset="-120"/>
                  </a:rPr>
                  <a:t>causando</a:t>
                </a:r>
                <a:r>
                  <a:rPr lang="it-IT" sz="1600">
                    <a:ea typeface="DM Sans" pitchFamily="34" charset="-122"/>
                    <a:cs typeface="DM Sans" pitchFamily="34" charset="-120"/>
                  </a:rPr>
                  <a:t> </a:t>
                </a:r>
                <a:r>
                  <a:rPr lang="it-IT" sz="1600" err="1">
                    <a:ea typeface="DM Sans" pitchFamily="34" charset="-122"/>
                    <a:cs typeface="DM Sans" pitchFamily="34" charset="-120"/>
                  </a:rPr>
                  <a:t>cadute</a:t>
                </a:r>
                <a:r>
                  <a:rPr lang="it-IT" sz="1600">
                    <a:ea typeface="DM Sans" pitchFamily="34" charset="-122"/>
                    <a:cs typeface="DM Sans" pitchFamily="34" charset="-120"/>
                  </a:rPr>
                  <a:t> a </a:t>
                </a:r>
                <a:r>
                  <a:rPr lang="it-IT" sz="1600" err="1">
                    <a:ea typeface="DM Sans" pitchFamily="34" charset="-122"/>
                    <a:cs typeface="DM Sans" pitchFamily="34" charset="-120"/>
                  </a:rPr>
                  <a:t>livello</a:t>
                </a:r>
                <a:r>
                  <a:rPr lang="it-IT" sz="1600">
                    <a:ea typeface="DM Sans" pitchFamily="34" charset="-122"/>
                    <a:cs typeface="DM Sans" pitchFamily="34" charset="-120"/>
                  </a:rPr>
                  <a:t> con </a:t>
                </a:r>
                <a:r>
                  <a:rPr lang="it-IT" sz="1600" err="1">
                    <a:ea typeface="DM Sans" pitchFamily="34" charset="-122"/>
                    <a:cs typeface="DM Sans" pitchFamily="34" charset="-120"/>
                  </a:rPr>
                  <a:t>possibili</a:t>
                </a:r>
                <a:r>
                  <a:rPr lang="it-IT" sz="1600">
                    <a:ea typeface="DM Sans" pitchFamily="34" charset="-122"/>
                    <a:cs typeface="DM Sans" pitchFamily="34" charset="-120"/>
                  </a:rPr>
                  <a:t> </a:t>
                </a:r>
                <a:r>
                  <a:rPr lang="it-IT" sz="1600" err="1">
                    <a:ea typeface="DM Sans" pitchFamily="34" charset="-122"/>
                    <a:cs typeface="DM Sans" pitchFamily="34" charset="-120"/>
                  </a:rPr>
                  <a:t>conseguenze</a:t>
                </a:r>
                <a:r>
                  <a:rPr lang="it-IT" sz="1600">
                    <a:ea typeface="DM Sans" pitchFamily="34" charset="-122"/>
                    <a:cs typeface="DM Sans" pitchFamily="34" charset="-120"/>
                  </a:rPr>
                  <a:t> da </a:t>
                </a:r>
                <a:r>
                  <a:rPr lang="it-IT" sz="1600" err="1">
                    <a:ea typeface="DM Sans" pitchFamily="34" charset="-122"/>
                    <a:cs typeface="DM Sans" pitchFamily="34" charset="-120"/>
                  </a:rPr>
                  <a:t>lievi</a:t>
                </a:r>
                <a:r>
                  <a:rPr lang="it-IT" sz="1600">
                    <a:ea typeface="DM Sans" pitchFamily="34" charset="-122"/>
                    <a:cs typeface="DM Sans" pitchFamily="34" charset="-120"/>
                  </a:rPr>
                  <a:t> a </a:t>
                </a:r>
                <a:r>
                  <a:rPr lang="it-IT" sz="1600" err="1">
                    <a:ea typeface="DM Sans" pitchFamily="34" charset="-122"/>
                    <a:cs typeface="DM Sans" pitchFamily="34" charset="-120"/>
                  </a:rPr>
                  <a:t>gravi</a:t>
                </a:r>
                <a:r>
                  <a:rPr lang="it-IT" sz="1600">
                    <a:ea typeface="DM Sans" pitchFamily="34" charset="-122"/>
                    <a:cs typeface="DM Sans" pitchFamily="34" charset="-120"/>
                  </a:rPr>
                  <a:t>. Il </a:t>
                </a:r>
                <a:r>
                  <a:rPr lang="it-IT" sz="1600" err="1">
                    <a:ea typeface="DM Sans" pitchFamily="34" charset="-122"/>
                    <a:cs typeface="DM Sans" pitchFamily="34" charset="-120"/>
                  </a:rPr>
                  <a:t>personale</a:t>
                </a:r>
                <a:r>
                  <a:rPr lang="it-IT" sz="1600">
                    <a:ea typeface="DM Sans" pitchFamily="34" charset="-122"/>
                    <a:cs typeface="DM Sans" pitchFamily="34" charset="-120"/>
                  </a:rPr>
                  <a:t> </a:t>
                </a:r>
                <a:r>
                  <a:rPr lang="it-IT" sz="1600" err="1">
                    <a:ea typeface="DM Sans" pitchFamily="34" charset="-122"/>
                    <a:cs typeface="DM Sans" pitchFamily="34" charset="-120"/>
                  </a:rPr>
                  <a:t>rischia</a:t>
                </a:r>
                <a:r>
                  <a:rPr lang="it-IT" sz="1600">
                    <a:ea typeface="DM Sans" pitchFamily="34" charset="-122"/>
                    <a:cs typeface="DM Sans" pitchFamily="34" charset="-120"/>
                  </a:rPr>
                  <a:t> di </a:t>
                </a:r>
                <a:r>
                  <a:rPr lang="it-IT" sz="1600" err="1">
                    <a:ea typeface="DM Sans" pitchFamily="34" charset="-122"/>
                    <a:cs typeface="DM Sans" pitchFamily="34" charset="-120"/>
                  </a:rPr>
                  <a:t>cadere</a:t>
                </a:r>
                <a:r>
                  <a:rPr lang="it-IT" sz="1600">
                    <a:ea typeface="DM Sans" pitchFamily="34" charset="-122"/>
                    <a:cs typeface="DM Sans" pitchFamily="34" charset="-120"/>
                  </a:rPr>
                  <a:t> </a:t>
                </a:r>
                <a:r>
                  <a:rPr lang="it-IT" sz="1600" err="1">
                    <a:ea typeface="DM Sans" pitchFamily="34" charset="-122"/>
                    <a:cs typeface="DM Sans" pitchFamily="34" charset="-120"/>
                  </a:rPr>
                  <a:t>su</a:t>
                </a:r>
                <a:r>
                  <a:rPr lang="it-IT" sz="1600">
                    <a:ea typeface="DM Sans" pitchFamily="34" charset="-122"/>
                    <a:cs typeface="DM Sans" pitchFamily="34" charset="-120"/>
                  </a:rPr>
                  <a:t> </a:t>
                </a:r>
                <a:r>
                  <a:rPr lang="it-IT" sz="1600" err="1">
                    <a:ea typeface="DM Sans" pitchFamily="34" charset="-122"/>
                    <a:cs typeface="DM Sans" pitchFamily="34" charset="-120"/>
                  </a:rPr>
                  <a:t>superfici</a:t>
                </a:r>
                <a:r>
                  <a:rPr lang="it-IT" sz="1600">
                    <a:ea typeface="DM Sans" pitchFamily="34" charset="-122"/>
                    <a:cs typeface="DM Sans" pitchFamily="34" charset="-120"/>
                  </a:rPr>
                  <a:t> contaminate o </a:t>
                </a:r>
                <a:r>
                  <a:rPr lang="it-IT" sz="1600" err="1">
                    <a:ea typeface="DM Sans" pitchFamily="34" charset="-122"/>
                    <a:cs typeface="DM Sans" pitchFamily="34" charset="-120"/>
                  </a:rPr>
                  <a:t>attrezzature</a:t>
                </a:r>
                <a:r>
                  <a:rPr lang="it-IT" sz="1600">
                    <a:ea typeface="DM Sans" pitchFamily="34" charset="-122"/>
                    <a:cs typeface="DM Sans" pitchFamily="34" charset="-120"/>
                  </a:rPr>
                  <a:t> </a:t>
                </a:r>
                <a:r>
                  <a:rPr lang="it-IT" sz="1600" err="1">
                    <a:ea typeface="DM Sans" pitchFamily="34" charset="-122"/>
                    <a:cs typeface="DM Sans" pitchFamily="34" charset="-120"/>
                  </a:rPr>
                  <a:t>taglienti</a:t>
                </a:r>
                <a:r>
                  <a:rPr lang="it-IT" sz="1600">
                    <a:ea typeface="DM Sans" pitchFamily="34" charset="-122"/>
                    <a:cs typeface="DM Sans" pitchFamily="34" charset="-120"/>
                  </a:rPr>
                  <a:t>.</a:t>
                </a:r>
                <a:endParaRPr lang="it-IT" sz="1600"/>
              </a:p>
            </p:txBody>
          </p:sp>
          <p:grpSp>
            <p:nvGrpSpPr>
              <p:cNvPr id="7" name="Gruppo 6">
                <a:extLst>
                  <a:ext uri="{FF2B5EF4-FFF2-40B4-BE49-F238E27FC236}">
                    <a16:creationId xmlns:a16="http://schemas.microsoft.com/office/drawing/2014/main" id="{AA29F81F-2BD6-A0C3-8CF6-F184A176CC3A}"/>
                  </a:ext>
                </a:extLst>
              </p:cNvPr>
              <p:cNvGrpSpPr>
                <a:grpSpLocks noChangeAspect="1"/>
              </p:cNvGrpSpPr>
              <p:nvPr/>
            </p:nvGrpSpPr>
            <p:grpSpPr>
              <a:xfrm>
                <a:off x="4297562" y="2279822"/>
                <a:ext cx="431217" cy="432000"/>
                <a:chOff x="5600845" y="1845547"/>
                <a:chExt cx="495155" cy="496054"/>
              </a:xfrm>
            </p:grpSpPr>
            <p:sp>
              <p:nvSpPr>
                <p:cNvPr id="8" name="Shape 3">
                  <a:extLst>
                    <a:ext uri="{FF2B5EF4-FFF2-40B4-BE49-F238E27FC236}">
                      <a16:creationId xmlns:a16="http://schemas.microsoft.com/office/drawing/2014/main" id="{E86C20A7-B4C5-FA06-8BBF-88E80629E3E8}"/>
                    </a:ext>
                  </a:extLst>
                </p:cNvPr>
                <p:cNvSpPr/>
                <p:nvPr/>
              </p:nvSpPr>
              <p:spPr>
                <a:xfrm>
                  <a:off x="5600845" y="1845547"/>
                  <a:ext cx="495155" cy="496054"/>
                </a:xfrm>
                <a:prstGeom prst="roundRect">
                  <a:avLst>
                    <a:gd name="adj" fmla="val 16314499"/>
                  </a:avLst>
                </a:prstGeom>
                <a:solidFill>
                  <a:srgbClr val="E04F00"/>
                </a:solidFill>
                <a:ln/>
              </p:spPr>
              <p:txBody>
                <a:bodyPr/>
                <a:lstStyle/>
                <a:p>
                  <a:endParaRPr lang="it-IT"/>
                </a:p>
              </p:txBody>
            </p:sp>
            <p:pic>
              <p:nvPicPr>
                <p:cNvPr id="11" name="Image 1" descr="preencoded.png">
                  <a:extLst>
                    <a:ext uri="{FF2B5EF4-FFF2-40B4-BE49-F238E27FC236}">
                      <a16:creationId xmlns:a16="http://schemas.microsoft.com/office/drawing/2014/main" id="{492ED48D-6158-57F5-84F7-B40AC7572FB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22335" y="1967487"/>
                  <a:ext cx="252174" cy="252174"/>
                </a:xfrm>
                <a:prstGeom prst="rect">
                  <a:avLst/>
                </a:prstGeom>
              </p:spPr>
            </p:pic>
          </p:grpSp>
        </p:grpSp>
        <p:grpSp>
          <p:nvGrpSpPr>
            <p:cNvPr id="10" name="Gruppo 9">
              <a:extLst>
                <a:ext uri="{FF2B5EF4-FFF2-40B4-BE49-F238E27FC236}">
                  <a16:creationId xmlns:a16="http://schemas.microsoft.com/office/drawing/2014/main" id="{2DC5FA49-F6FD-65CA-767B-76BA1C7A1C9A}"/>
                </a:ext>
              </a:extLst>
            </p:cNvPr>
            <p:cNvGrpSpPr/>
            <p:nvPr/>
          </p:nvGrpSpPr>
          <p:grpSpPr>
            <a:xfrm>
              <a:off x="8216047" y="2545714"/>
              <a:ext cx="3691215" cy="2866679"/>
              <a:chOff x="8259590" y="2254826"/>
              <a:chExt cx="3691215" cy="2866679"/>
            </a:xfrm>
          </p:grpSpPr>
          <p:sp>
            <p:nvSpPr>
              <p:cNvPr id="26" name="Shape 2">
                <a:extLst>
                  <a:ext uri="{FF2B5EF4-FFF2-40B4-BE49-F238E27FC236}">
                    <a16:creationId xmlns:a16="http://schemas.microsoft.com/office/drawing/2014/main" id="{54C273F0-D001-EB3D-3E6E-BA1CBF1B615A}"/>
                  </a:ext>
                </a:extLst>
              </p:cNvPr>
              <p:cNvSpPr/>
              <p:nvPr/>
            </p:nvSpPr>
            <p:spPr>
              <a:xfrm>
                <a:off x="8259590" y="2254826"/>
                <a:ext cx="3691215" cy="2866679"/>
              </a:xfrm>
              <a:prstGeom prst="roundRect">
                <a:avLst>
                  <a:gd name="adj" fmla="val 859"/>
                </a:avLst>
              </a:prstGeom>
              <a:solidFill>
                <a:srgbClr val="F2EEEE"/>
              </a:solidFill>
              <a:ln/>
            </p:spPr>
            <p:txBody>
              <a:bodyPr lIns="91440" tIns="45720" rIns="91440" bIns="45720" anchor="t"/>
              <a:lstStyle/>
              <a:p>
                <a:pPr algn="ctr"/>
                <a:r>
                  <a:rPr lang="it-IT" b="1" u="sng"/>
                  <a:t>Rischio Incendio</a:t>
                </a:r>
              </a:p>
              <a:p>
                <a:endParaRPr lang="it-IT" b="1" u="sng" noProof="1"/>
              </a:p>
              <a:p>
                <a:r>
                  <a:rPr lang="it-IT" sz="1600" noProof="1">
                    <a:ea typeface="DM Sans" pitchFamily="34" charset="-122"/>
                    <a:cs typeface="DM Sans" pitchFamily="34" charset="-120"/>
                  </a:rPr>
                  <a:t>La compressione dei cavi o l'infiltrazione di sostanze conduttive può causare cortocircuiti. In un laboratorio con solventi infiammabili, questo rappresenta un </a:t>
                </a:r>
                <a:r>
                  <a:rPr lang="it-IT" sz="1600" b="1" noProof="1">
                    <a:ea typeface="DM Sans" pitchFamily="34" charset="-122"/>
                    <a:cs typeface="DM Sans" pitchFamily="34" charset="-120"/>
                  </a:rPr>
                  <a:t>rischio esplosivo</a:t>
                </a:r>
                <a:r>
                  <a:rPr lang="it-IT" sz="1600" noProof="1">
                    <a:ea typeface="DM Sans" pitchFamily="34" charset="-122"/>
                    <a:cs typeface="DM Sans" pitchFamily="34" charset="-120"/>
                  </a:rPr>
                  <a:t>.</a:t>
                </a:r>
                <a:endParaRPr lang="it-IT" sz="1600" noProof="1"/>
              </a:p>
            </p:txBody>
          </p:sp>
          <p:grpSp>
            <p:nvGrpSpPr>
              <p:cNvPr id="33" name="Gruppo 32">
                <a:extLst>
                  <a:ext uri="{FF2B5EF4-FFF2-40B4-BE49-F238E27FC236}">
                    <a16:creationId xmlns:a16="http://schemas.microsoft.com/office/drawing/2014/main" id="{B90434F0-B69F-05F7-CA66-58D18BA801E6}"/>
                  </a:ext>
                </a:extLst>
              </p:cNvPr>
              <p:cNvGrpSpPr>
                <a:grpSpLocks/>
              </p:cNvGrpSpPr>
              <p:nvPr/>
            </p:nvGrpSpPr>
            <p:grpSpPr>
              <a:xfrm>
                <a:off x="8295873" y="2279822"/>
                <a:ext cx="432000" cy="432000"/>
                <a:chOff x="7391234" y="3180973"/>
                <a:chExt cx="495155" cy="496054"/>
              </a:xfrm>
            </p:grpSpPr>
            <p:sp>
              <p:nvSpPr>
                <p:cNvPr id="36" name="Shape 3">
                  <a:extLst>
                    <a:ext uri="{FF2B5EF4-FFF2-40B4-BE49-F238E27FC236}">
                      <a16:creationId xmlns:a16="http://schemas.microsoft.com/office/drawing/2014/main" id="{CE6B4158-EF2F-57B4-3221-878CA556348A}"/>
                    </a:ext>
                  </a:extLst>
                </p:cNvPr>
                <p:cNvSpPr/>
                <p:nvPr/>
              </p:nvSpPr>
              <p:spPr>
                <a:xfrm>
                  <a:off x="7391234" y="3180973"/>
                  <a:ext cx="495155" cy="496054"/>
                </a:xfrm>
                <a:prstGeom prst="roundRect">
                  <a:avLst>
                    <a:gd name="adj" fmla="val 16314499"/>
                  </a:avLst>
                </a:prstGeom>
                <a:solidFill>
                  <a:srgbClr val="E04F00"/>
                </a:solidFill>
                <a:ln/>
              </p:spPr>
              <p:txBody>
                <a:bodyPr/>
                <a:lstStyle/>
                <a:p>
                  <a:endParaRPr lang="it-IT"/>
                </a:p>
              </p:txBody>
            </p:sp>
            <p:pic>
              <p:nvPicPr>
                <p:cNvPr id="37" name="Image 2" descr="preencoded.png">
                  <a:extLst>
                    <a:ext uri="{FF2B5EF4-FFF2-40B4-BE49-F238E27FC236}">
                      <a16:creationId xmlns:a16="http://schemas.microsoft.com/office/drawing/2014/main" id="{4070E6CB-90A4-00D0-9B87-07E83C5330E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512724" y="3302913"/>
                  <a:ext cx="252174" cy="252174"/>
                </a:xfrm>
                <a:prstGeom prst="rect">
                  <a:avLst/>
                </a:prstGeom>
              </p:spPr>
            </p:pic>
          </p:grpSp>
        </p:grpSp>
      </p:grpSp>
      <p:sp>
        <p:nvSpPr>
          <p:cNvPr id="14" name="CasellaDiTesto 13">
            <a:extLst>
              <a:ext uri="{FF2B5EF4-FFF2-40B4-BE49-F238E27FC236}">
                <a16:creationId xmlns:a16="http://schemas.microsoft.com/office/drawing/2014/main" id="{F79EBA94-A6B5-D0B1-1788-ACE32F36CF9C}"/>
              </a:ext>
            </a:extLst>
          </p:cNvPr>
          <p:cNvSpPr txBox="1"/>
          <p:nvPr/>
        </p:nvSpPr>
        <p:spPr>
          <a:xfrm>
            <a:off x="262360" y="1448432"/>
            <a:ext cx="11667277" cy="672428"/>
          </a:xfrm>
          <a:prstGeom prst="rect">
            <a:avLst/>
          </a:prstGeom>
          <a:noFill/>
        </p:spPr>
        <p:txBody>
          <a:bodyPr wrap="square">
            <a:spAutoFit/>
          </a:bodyPr>
          <a:lstStyle/>
          <a:p>
            <a:pPr marL="0" indent="0" algn="l">
              <a:lnSpc>
                <a:spcPts val="2250"/>
              </a:lnSpc>
              <a:buNone/>
            </a:pPr>
            <a:r>
              <a:rPr lang="it-IT">
                <a:ea typeface="DM Sans" pitchFamily="34" charset="-122"/>
                <a:cs typeface="DM Sans" pitchFamily="34" charset="-120"/>
              </a:rPr>
              <a:t>La gestione impropria delle prese elettriche e dei cavi rappresenta una criticità diffusa nei laboratori, con implicazioni su più fronti di sicurezza.</a:t>
            </a:r>
            <a:endParaRPr lang="it-IT"/>
          </a:p>
        </p:txBody>
      </p:sp>
    </p:spTree>
    <p:extLst>
      <p:ext uri="{BB962C8B-B14F-4D97-AF65-F5344CB8AC3E}">
        <p14:creationId xmlns:p14="http://schemas.microsoft.com/office/powerpoint/2010/main" val="3998066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D0FF3-0B0B-3EDA-676D-BE122E6AA4D1}"/>
            </a:ext>
          </a:extLst>
        </p:cNvPr>
        <p:cNvGrpSpPr/>
        <p:nvPr/>
      </p:nvGrpSpPr>
      <p:grpSpPr>
        <a:xfrm>
          <a:off x="0" y="0"/>
          <a:ext cx="0" cy="0"/>
          <a:chOff x="0" y="0"/>
          <a:chExt cx="0" cy="0"/>
        </a:xfrm>
      </p:grpSpPr>
      <p:sp>
        <p:nvSpPr>
          <p:cNvPr id="38" name="Shape 14">
            <a:extLst>
              <a:ext uri="{FF2B5EF4-FFF2-40B4-BE49-F238E27FC236}">
                <a16:creationId xmlns:a16="http://schemas.microsoft.com/office/drawing/2014/main" id="{A6636BF7-0569-6EA6-3E0E-BE00AB6541DC}"/>
              </a:ext>
            </a:extLst>
          </p:cNvPr>
          <p:cNvSpPr/>
          <p:nvPr/>
        </p:nvSpPr>
        <p:spPr>
          <a:xfrm>
            <a:off x="3731198" y="5303729"/>
            <a:ext cx="8218799" cy="1054364"/>
          </a:xfrm>
          <a:prstGeom prst="roundRect">
            <a:avLst>
              <a:gd name="adj" fmla="val 1272"/>
            </a:avLst>
          </a:prstGeom>
          <a:solidFill>
            <a:srgbClr val="FFCDB3"/>
          </a:solidFill>
          <a:ln/>
        </p:spPr>
        <p:txBody>
          <a:bodyPr anchor="ctr"/>
          <a:lstStyle/>
          <a:p>
            <a:r>
              <a:rPr lang="en-US" b="1" u="sng">
                <a:ea typeface="DM Sans" pitchFamily="34" charset="-122"/>
                <a:cs typeface="DM Sans" pitchFamily="34" charset="-120"/>
              </a:rPr>
              <a:t>Azione </a:t>
            </a:r>
            <a:r>
              <a:rPr lang="en-US" b="1" u="sng" err="1">
                <a:ea typeface="DM Sans" pitchFamily="34" charset="-122"/>
                <a:cs typeface="DM Sans" pitchFamily="34" charset="-120"/>
              </a:rPr>
              <a:t>immediata</a:t>
            </a:r>
            <a:endParaRPr lang="it-IT" b="1" u="sng" err="1">
              <a:ea typeface="DM Sans" pitchFamily="34" charset="-122"/>
              <a:cs typeface="DM Sans" pitchFamily="34" charset="-120"/>
            </a:endParaRPr>
          </a:p>
          <a:p>
            <a:r>
              <a:rPr lang="en-US" sz="1600" err="1">
                <a:ea typeface="DM Sans" pitchFamily="34" charset="-122"/>
                <a:cs typeface="DM Sans" pitchFamily="34" charset="-120"/>
              </a:rPr>
              <a:t>Installazione</a:t>
            </a:r>
            <a:r>
              <a:rPr lang="en-US" sz="1600">
                <a:ea typeface="DM Sans" pitchFamily="34" charset="-122"/>
                <a:cs typeface="DM Sans" pitchFamily="34" charset="-120"/>
              </a:rPr>
              <a:t> di un </a:t>
            </a:r>
            <a:r>
              <a:rPr lang="en-US" sz="1600" b="1">
                <a:ea typeface="DM Sans" pitchFamily="34" charset="-122"/>
                <a:cs typeface="DM Sans" pitchFamily="34" charset="-120"/>
              </a:rPr>
              <a:t>carter </a:t>
            </a:r>
            <a:r>
              <a:rPr lang="en-US" sz="1600" b="1" err="1">
                <a:ea typeface="DM Sans" pitchFamily="34" charset="-122"/>
                <a:cs typeface="DM Sans" pitchFamily="34" charset="-120"/>
              </a:rPr>
              <a:t>fisso</a:t>
            </a:r>
            <a:r>
              <a:rPr lang="en-US" sz="1600" b="1">
                <a:ea typeface="DM Sans" pitchFamily="34" charset="-122"/>
                <a:cs typeface="DM Sans" pitchFamily="34" charset="-120"/>
              </a:rPr>
              <a:t> in </a:t>
            </a:r>
            <a:r>
              <a:rPr lang="en-US" sz="1600" b="1" err="1">
                <a:ea typeface="DM Sans" pitchFamily="34" charset="-122"/>
                <a:cs typeface="DM Sans" pitchFamily="34" charset="-120"/>
              </a:rPr>
              <a:t>metallo</a:t>
            </a:r>
            <a:r>
              <a:rPr lang="en-US" sz="1600">
                <a:ea typeface="DM Sans" pitchFamily="34" charset="-122"/>
                <a:cs typeface="DM Sans" pitchFamily="34" charset="-120"/>
              </a:rPr>
              <a:t> </a:t>
            </a:r>
            <a:r>
              <a:rPr lang="en-US" sz="1600" err="1">
                <a:ea typeface="DM Sans" pitchFamily="34" charset="-122"/>
                <a:cs typeface="DM Sans" pitchFamily="34" charset="-120"/>
              </a:rPr>
              <a:t>che</a:t>
            </a:r>
            <a:r>
              <a:rPr lang="en-US" sz="1600">
                <a:ea typeface="DM Sans" pitchFamily="34" charset="-122"/>
                <a:cs typeface="DM Sans" pitchFamily="34" charset="-120"/>
              </a:rPr>
              <a:t> </a:t>
            </a:r>
            <a:r>
              <a:rPr lang="en-US" sz="1600" err="1">
                <a:ea typeface="DM Sans" pitchFamily="34" charset="-122"/>
                <a:cs typeface="DM Sans" pitchFamily="34" charset="-120"/>
              </a:rPr>
              <a:t>segreghi</a:t>
            </a:r>
            <a:r>
              <a:rPr lang="en-US" sz="1600">
                <a:ea typeface="DM Sans" pitchFamily="34" charset="-122"/>
                <a:cs typeface="DM Sans" pitchFamily="34" charset="-120"/>
              </a:rPr>
              <a:t> </a:t>
            </a:r>
            <a:r>
              <a:rPr lang="en-US" sz="1600" err="1">
                <a:ea typeface="DM Sans" pitchFamily="34" charset="-122"/>
                <a:cs typeface="DM Sans" pitchFamily="34" charset="-120"/>
              </a:rPr>
              <a:t>completamente</a:t>
            </a:r>
            <a:r>
              <a:rPr lang="en-US" sz="1600">
                <a:ea typeface="DM Sans" pitchFamily="34" charset="-122"/>
                <a:cs typeface="DM Sans" pitchFamily="34" charset="-120"/>
              </a:rPr>
              <a:t> </a:t>
            </a:r>
            <a:r>
              <a:rPr lang="en-US" sz="1600" err="1">
                <a:ea typeface="DM Sans" pitchFamily="34" charset="-122"/>
                <a:cs typeface="DM Sans" pitchFamily="34" charset="-120"/>
              </a:rPr>
              <a:t>l'ingranaggio</a:t>
            </a:r>
            <a:r>
              <a:rPr lang="en-US" sz="1600">
                <a:ea typeface="DM Sans" pitchFamily="34" charset="-122"/>
                <a:cs typeface="DM Sans" pitchFamily="34" charset="-120"/>
              </a:rPr>
              <a:t>, con </a:t>
            </a:r>
            <a:r>
              <a:rPr lang="en-US" sz="1600" err="1">
                <a:ea typeface="DM Sans" pitchFamily="34" charset="-122"/>
                <a:cs typeface="DM Sans" pitchFamily="34" charset="-120"/>
              </a:rPr>
              <a:t>fissaggio</a:t>
            </a:r>
            <a:r>
              <a:rPr lang="en-US" sz="1600">
                <a:ea typeface="DM Sans" pitchFamily="34" charset="-122"/>
                <a:cs typeface="DM Sans" pitchFamily="34" charset="-120"/>
              </a:rPr>
              <a:t> </a:t>
            </a:r>
            <a:r>
              <a:rPr lang="en-US" sz="1600" err="1">
                <a:ea typeface="DM Sans" pitchFamily="34" charset="-122"/>
                <a:cs typeface="DM Sans" pitchFamily="34" charset="-120"/>
              </a:rPr>
              <a:t>permanente</a:t>
            </a:r>
            <a:r>
              <a:rPr lang="en-US" sz="1600">
                <a:ea typeface="DM Sans" pitchFamily="34" charset="-122"/>
                <a:cs typeface="DM Sans" pitchFamily="34" charset="-120"/>
              </a:rPr>
              <a:t> o </a:t>
            </a:r>
            <a:r>
              <a:rPr lang="en-US" sz="1600" err="1">
                <a:ea typeface="DM Sans" pitchFamily="34" charset="-122"/>
                <a:cs typeface="DM Sans" pitchFamily="34" charset="-120"/>
              </a:rPr>
              <a:t>chiusura</a:t>
            </a:r>
            <a:r>
              <a:rPr lang="en-US" sz="1600">
                <a:ea typeface="DM Sans" pitchFamily="34" charset="-122"/>
                <a:cs typeface="DM Sans" pitchFamily="34" charset="-120"/>
              </a:rPr>
              <a:t> con </a:t>
            </a:r>
            <a:r>
              <a:rPr lang="en-US" sz="1600" err="1">
                <a:ea typeface="DM Sans" pitchFamily="34" charset="-122"/>
                <a:cs typeface="DM Sans" pitchFamily="34" charset="-120"/>
              </a:rPr>
              <a:t>viti</a:t>
            </a:r>
            <a:r>
              <a:rPr lang="en-US" sz="1600">
                <a:ea typeface="DM Sans" pitchFamily="34" charset="-122"/>
                <a:cs typeface="DM Sans" pitchFamily="34" charset="-120"/>
              </a:rPr>
              <a:t> per </a:t>
            </a:r>
            <a:r>
              <a:rPr lang="en-US" sz="1600" err="1">
                <a:ea typeface="DM Sans" pitchFamily="34" charset="-122"/>
                <a:cs typeface="DM Sans" pitchFamily="34" charset="-120"/>
              </a:rPr>
              <a:t>impedire</a:t>
            </a:r>
            <a:r>
              <a:rPr lang="en-US" sz="1600">
                <a:ea typeface="DM Sans" pitchFamily="34" charset="-122"/>
                <a:cs typeface="DM Sans" pitchFamily="34" charset="-120"/>
              </a:rPr>
              <a:t> </a:t>
            </a:r>
            <a:r>
              <a:rPr lang="en-US" sz="1600" err="1">
                <a:ea typeface="DM Sans" pitchFamily="34" charset="-122"/>
                <a:cs typeface="DM Sans" pitchFamily="34" charset="-120"/>
              </a:rPr>
              <a:t>l'accesso</a:t>
            </a:r>
            <a:r>
              <a:rPr lang="en-US" sz="1600">
                <a:ea typeface="DM Sans" pitchFamily="34" charset="-122"/>
                <a:cs typeface="DM Sans" pitchFamily="34" charset="-120"/>
              </a:rPr>
              <a:t> </a:t>
            </a:r>
            <a:r>
              <a:rPr lang="en-US" sz="1600" err="1">
                <a:ea typeface="DM Sans" pitchFamily="34" charset="-122"/>
                <a:cs typeface="DM Sans" pitchFamily="34" charset="-120"/>
              </a:rPr>
              <a:t>durante</a:t>
            </a:r>
            <a:r>
              <a:rPr lang="en-US" sz="1600">
                <a:ea typeface="DM Sans" pitchFamily="34" charset="-122"/>
                <a:cs typeface="DM Sans" pitchFamily="34" charset="-120"/>
              </a:rPr>
              <a:t> il </a:t>
            </a:r>
            <a:r>
              <a:rPr lang="en-US" sz="1600" err="1">
                <a:ea typeface="DM Sans" pitchFamily="34" charset="-122"/>
                <a:cs typeface="DM Sans" pitchFamily="34" charset="-120"/>
              </a:rPr>
              <a:t>funzionamento</a:t>
            </a:r>
            <a:r>
              <a:rPr lang="en-US" sz="1600">
                <a:ea typeface="DM Sans" pitchFamily="34" charset="-122"/>
                <a:cs typeface="DM Sans" pitchFamily="34" charset="-120"/>
              </a:rPr>
              <a:t>.</a:t>
            </a:r>
            <a:endParaRPr lang="en-US" sz="1600"/>
          </a:p>
        </p:txBody>
      </p:sp>
      <p:sp>
        <p:nvSpPr>
          <p:cNvPr id="37" name="Shape 2">
            <a:extLst>
              <a:ext uri="{FF2B5EF4-FFF2-40B4-BE49-F238E27FC236}">
                <a16:creationId xmlns:a16="http://schemas.microsoft.com/office/drawing/2014/main" id="{F9042D38-16BE-7484-E2AF-146670E35149}"/>
              </a:ext>
            </a:extLst>
          </p:cNvPr>
          <p:cNvSpPr/>
          <p:nvPr/>
        </p:nvSpPr>
        <p:spPr>
          <a:xfrm>
            <a:off x="3737001" y="4049027"/>
            <a:ext cx="8218799" cy="1168510"/>
          </a:xfrm>
          <a:prstGeom prst="roundRect">
            <a:avLst>
              <a:gd name="adj" fmla="val 859"/>
            </a:avLst>
          </a:prstGeom>
          <a:solidFill>
            <a:srgbClr val="F2EEEE"/>
          </a:solidFill>
          <a:ln/>
        </p:spPr>
        <p:txBody>
          <a:bodyPr anchor="ctr"/>
          <a:lstStyle/>
          <a:p>
            <a:r>
              <a:rPr lang="en-US" b="1" u="sng">
                <a:ea typeface="DM Sans" pitchFamily="34" charset="-122"/>
                <a:cs typeface="DM Sans" pitchFamily="34" charset="-120"/>
              </a:rPr>
              <a:t>Base </a:t>
            </a:r>
            <a:r>
              <a:rPr lang="en-US" b="1" u="sng" err="1">
                <a:ea typeface="DM Sans" pitchFamily="34" charset="-122"/>
                <a:cs typeface="DM Sans" pitchFamily="34" charset="-120"/>
              </a:rPr>
              <a:t>normativa</a:t>
            </a:r>
            <a:endParaRPr lang="en-US" b="1" u="sng">
              <a:ea typeface="DM Sans" pitchFamily="34" charset="-122"/>
              <a:cs typeface="DM Sans" pitchFamily="34" charset="-120"/>
            </a:endParaRPr>
          </a:p>
          <a:p>
            <a:r>
              <a:rPr lang="en-US" sz="1600">
                <a:ea typeface="DM Sans" pitchFamily="34" charset="-122"/>
                <a:cs typeface="DM Sans" pitchFamily="34" charset="-120"/>
              </a:rPr>
              <a:t>La </a:t>
            </a:r>
            <a:r>
              <a:rPr lang="en-US" sz="1600" err="1">
                <a:ea typeface="DM Sans" pitchFamily="34" charset="-122"/>
                <a:cs typeface="DM Sans" pitchFamily="34" charset="-120"/>
              </a:rPr>
              <a:t>situazione</a:t>
            </a:r>
            <a:r>
              <a:rPr lang="en-US" sz="1600">
                <a:ea typeface="DM Sans" pitchFamily="34" charset="-122"/>
                <a:cs typeface="DM Sans" pitchFamily="34" charset="-120"/>
              </a:rPr>
              <a:t> viola </a:t>
            </a:r>
            <a:r>
              <a:rPr lang="en-US" sz="1600" err="1">
                <a:ea typeface="DM Sans" pitchFamily="34" charset="-122"/>
                <a:cs typeface="DM Sans" pitchFamily="34" charset="-120"/>
              </a:rPr>
              <a:t>i</a:t>
            </a:r>
            <a:r>
              <a:rPr lang="en-US" sz="1600">
                <a:ea typeface="DM Sans" pitchFamily="34" charset="-122"/>
                <a:cs typeface="DM Sans" pitchFamily="34" charset="-120"/>
              </a:rPr>
              <a:t> </a:t>
            </a:r>
            <a:r>
              <a:rPr lang="en-US" sz="1600" err="1">
                <a:ea typeface="DM Sans" pitchFamily="34" charset="-122"/>
                <a:cs typeface="DM Sans" pitchFamily="34" charset="-120"/>
              </a:rPr>
              <a:t>requisiti</a:t>
            </a:r>
            <a:r>
              <a:rPr lang="en-US" sz="1600">
                <a:ea typeface="DM Sans" pitchFamily="34" charset="-122"/>
                <a:cs typeface="DM Sans" pitchFamily="34" charset="-120"/>
              </a:rPr>
              <a:t> di </a:t>
            </a:r>
            <a:r>
              <a:rPr lang="en-US" sz="1600" err="1">
                <a:ea typeface="DM Sans" pitchFamily="34" charset="-122"/>
                <a:cs typeface="DM Sans" pitchFamily="34" charset="-120"/>
              </a:rPr>
              <a:t>sicurezza</a:t>
            </a:r>
            <a:r>
              <a:rPr lang="en-US" sz="1600">
                <a:ea typeface="DM Sans" pitchFamily="34" charset="-122"/>
                <a:cs typeface="DM Sans" pitchFamily="34" charset="-120"/>
              </a:rPr>
              <a:t> </a:t>
            </a:r>
            <a:r>
              <a:rPr lang="en-US" sz="1600" err="1">
                <a:ea typeface="DM Sans" pitchFamily="34" charset="-122"/>
                <a:cs typeface="DM Sans" pitchFamily="34" charset="-120"/>
              </a:rPr>
              <a:t>previsti</a:t>
            </a:r>
            <a:r>
              <a:rPr lang="en-US" sz="1600">
                <a:ea typeface="DM Sans" pitchFamily="34" charset="-122"/>
                <a:cs typeface="DM Sans" pitchFamily="34" charset="-120"/>
              </a:rPr>
              <a:t> dal </a:t>
            </a:r>
            <a:r>
              <a:rPr lang="en-US" sz="1600" b="1" err="1">
                <a:ea typeface="DM Sans" pitchFamily="34" charset="-122"/>
                <a:cs typeface="DM Sans" pitchFamily="34" charset="-120"/>
              </a:rPr>
              <a:t>D.Lgs</a:t>
            </a:r>
            <a:r>
              <a:rPr lang="en-US" sz="1600" b="1">
                <a:ea typeface="DM Sans" pitchFamily="34" charset="-122"/>
                <a:cs typeface="DM Sans" pitchFamily="34" charset="-120"/>
              </a:rPr>
              <a:t>. 81/08</a:t>
            </a:r>
            <a:r>
              <a:rPr lang="en-US" sz="1600">
                <a:ea typeface="DM Sans" pitchFamily="34" charset="-122"/>
                <a:cs typeface="DM Sans" pitchFamily="34" charset="-120"/>
              </a:rPr>
              <a:t> </a:t>
            </a:r>
            <a:r>
              <a:rPr lang="en-US" sz="1600" err="1">
                <a:ea typeface="DM Sans" pitchFamily="34" charset="-122"/>
                <a:cs typeface="DM Sans" pitchFamily="34" charset="-120"/>
              </a:rPr>
              <a:t>sugli</a:t>
            </a:r>
            <a:r>
              <a:rPr lang="en-US" sz="1600">
                <a:ea typeface="DM Sans" pitchFamily="34" charset="-122"/>
                <a:cs typeface="DM Sans" pitchFamily="34" charset="-120"/>
              </a:rPr>
              <a:t> </a:t>
            </a:r>
            <a:r>
              <a:rPr lang="en-US" sz="1600" err="1">
                <a:ea typeface="DM Sans" pitchFamily="34" charset="-122"/>
                <a:cs typeface="DM Sans" pitchFamily="34" charset="-120"/>
              </a:rPr>
              <a:t>organi</a:t>
            </a:r>
            <a:r>
              <a:rPr lang="en-US" sz="1600">
                <a:ea typeface="DM Sans" pitchFamily="34" charset="-122"/>
                <a:cs typeface="DM Sans" pitchFamily="34" charset="-120"/>
              </a:rPr>
              <a:t> di </a:t>
            </a:r>
            <a:r>
              <a:rPr lang="en-US" sz="1600" err="1">
                <a:ea typeface="DM Sans" pitchFamily="34" charset="-122"/>
                <a:cs typeface="DM Sans" pitchFamily="34" charset="-120"/>
              </a:rPr>
              <a:t>trasmissione</a:t>
            </a:r>
            <a:r>
              <a:rPr lang="en-US" sz="1600">
                <a:ea typeface="DM Sans" pitchFamily="34" charset="-122"/>
                <a:cs typeface="DM Sans" pitchFamily="34" charset="-120"/>
              </a:rPr>
              <a:t> del </a:t>
            </a:r>
            <a:r>
              <a:rPr lang="en-US" sz="1600" err="1">
                <a:ea typeface="DM Sans" pitchFamily="34" charset="-122"/>
                <a:cs typeface="DM Sans" pitchFamily="34" charset="-120"/>
              </a:rPr>
              <a:t>movimento</a:t>
            </a:r>
            <a:r>
              <a:rPr lang="en-US" sz="1600">
                <a:ea typeface="DM Sans" pitchFamily="34" charset="-122"/>
                <a:cs typeface="DM Sans" pitchFamily="34" charset="-120"/>
              </a:rPr>
              <a:t> (art. 69 e </a:t>
            </a:r>
            <a:r>
              <a:rPr lang="en-US" sz="1600" err="1">
                <a:ea typeface="DM Sans" pitchFamily="34" charset="-122"/>
                <a:cs typeface="DM Sans" pitchFamily="34" charset="-120"/>
              </a:rPr>
              <a:t>allegato</a:t>
            </a:r>
            <a:r>
              <a:rPr lang="en-US" sz="1600">
                <a:ea typeface="DM Sans" pitchFamily="34" charset="-122"/>
                <a:cs typeface="DM Sans" pitchFamily="34" charset="-120"/>
              </a:rPr>
              <a:t> V), </a:t>
            </a:r>
            <a:r>
              <a:rPr lang="en-US" sz="1600" err="1">
                <a:ea typeface="DM Sans" pitchFamily="34" charset="-122"/>
                <a:cs typeface="DM Sans" pitchFamily="34" charset="-120"/>
              </a:rPr>
              <a:t>che</a:t>
            </a:r>
            <a:r>
              <a:rPr lang="en-US" sz="1600">
                <a:ea typeface="DM Sans" pitchFamily="34" charset="-122"/>
                <a:cs typeface="DM Sans" pitchFamily="34" charset="-120"/>
              </a:rPr>
              <a:t> </a:t>
            </a:r>
            <a:r>
              <a:rPr lang="en-US" sz="1600" err="1">
                <a:ea typeface="DM Sans" pitchFamily="34" charset="-122"/>
                <a:cs typeface="DM Sans" pitchFamily="34" charset="-120"/>
              </a:rPr>
              <a:t>richiede</a:t>
            </a:r>
            <a:r>
              <a:rPr lang="en-US" sz="1600">
                <a:ea typeface="DM Sans" pitchFamily="34" charset="-122"/>
                <a:cs typeface="DM Sans" pitchFamily="34" charset="-120"/>
              </a:rPr>
              <a:t> la </a:t>
            </a:r>
            <a:r>
              <a:rPr lang="en-US" sz="1600" err="1">
                <a:ea typeface="DM Sans" pitchFamily="34" charset="-122"/>
                <a:cs typeface="DM Sans" pitchFamily="34" charset="-120"/>
              </a:rPr>
              <a:t>protezione</a:t>
            </a:r>
            <a:r>
              <a:rPr lang="en-US" sz="1600">
                <a:ea typeface="DM Sans" pitchFamily="34" charset="-122"/>
                <a:cs typeface="DM Sans" pitchFamily="34" charset="-120"/>
              </a:rPr>
              <a:t> di tutti </a:t>
            </a:r>
            <a:r>
              <a:rPr lang="en-US" sz="1600" err="1">
                <a:ea typeface="DM Sans" pitchFamily="34" charset="-122"/>
                <a:cs typeface="DM Sans" pitchFamily="34" charset="-120"/>
              </a:rPr>
              <a:t>gli</a:t>
            </a:r>
            <a:r>
              <a:rPr lang="en-US" sz="1600">
                <a:ea typeface="DM Sans" pitchFamily="34" charset="-122"/>
                <a:cs typeface="DM Sans" pitchFamily="34" charset="-120"/>
              </a:rPr>
              <a:t> </a:t>
            </a:r>
            <a:r>
              <a:rPr lang="en-US" sz="1600" err="1">
                <a:ea typeface="DM Sans" pitchFamily="34" charset="-122"/>
                <a:cs typeface="DM Sans" pitchFamily="34" charset="-120"/>
              </a:rPr>
              <a:t>organi</a:t>
            </a:r>
            <a:r>
              <a:rPr lang="en-US" sz="1600">
                <a:ea typeface="DM Sans" pitchFamily="34" charset="-122"/>
                <a:cs typeface="DM Sans" pitchFamily="34" charset="-120"/>
              </a:rPr>
              <a:t> in </a:t>
            </a:r>
            <a:r>
              <a:rPr lang="en-US" sz="1600" err="1">
                <a:ea typeface="DM Sans" pitchFamily="34" charset="-122"/>
                <a:cs typeface="DM Sans" pitchFamily="34" charset="-120"/>
              </a:rPr>
              <a:t>movimento</a:t>
            </a:r>
            <a:r>
              <a:rPr lang="en-US" sz="1600">
                <a:ea typeface="DM Sans" pitchFamily="34" charset="-122"/>
                <a:cs typeface="DM Sans" pitchFamily="34" charset="-120"/>
              </a:rPr>
              <a:t> </a:t>
            </a:r>
            <a:r>
              <a:rPr lang="en-US" sz="1600" err="1">
                <a:ea typeface="DM Sans" pitchFamily="34" charset="-122"/>
                <a:cs typeface="DM Sans" pitchFamily="34" charset="-120"/>
              </a:rPr>
              <a:t>accessibili</a:t>
            </a:r>
            <a:r>
              <a:rPr lang="en-US" sz="1600">
                <a:ea typeface="DM Sans" pitchFamily="34" charset="-122"/>
                <a:cs typeface="DM Sans" pitchFamily="34" charset="-120"/>
              </a:rPr>
              <a:t>.</a:t>
            </a:r>
            <a:endParaRPr lang="en-US" sz="1600"/>
          </a:p>
        </p:txBody>
      </p:sp>
      <p:sp>
        <p:nvSpPr>
          <p:cNvPr id="36" name="Shape 2">
            <a:extLst>
              <a:ext uri="{FF2B5EF4-FFF2-40B4-BE49-F238E27FC236}">
                <a16:creationId xmlns:a16="http://schemas.microsoft.com/office/drawing/2014/main" id="{F7D05363-0C85-3012-D889-6BBA0F917FF5}"/>
              </a:ext>
            </a:extLst>
          </p:cNvPr>
          <p:cNvSpPr/>
          <p:nvPr/>
        </p:nvSpPr>
        <p:spPr>
          <a:xfrm>
            <a:off x="3737001" y="2735079"/>
            <a:ext cx="8218799" cy="1227755"/>
          </a:xfrm>
          <a:prstGeom prst="roundRect">
            <a:avLst>
              <a:gd name="adj" fmla="val 859"/>
            </a:avLst>
          </a:prstGeom>
          <a:solidFill>
            <a:srgbClr val="F2EEEE"/>
          </a:solidFill>
          <a:ln/>
        </p:spPr>
        <p:txBody>
          <a:bodyPr anchor="ctr"/>
          <a:lstStyle/>
          <a:p>
            <a:r>
              <a:rPr lang="en-US" b="1" u="sng" err="1">
                <a:ea typeface="DM Sans" pitchFamily="34" charset="-122"/>
                <a:cs typeface="DM Sans" pitchFamily="34" charset="-120"/>
              </a:rPr>
              <a:t>Rischio</a:t>
            </a:r>
            <a:r>
              <a:rPr lang="en-US" b="1" u="sng">
                <a:ea typeface="DM Sans" pitchFamily="34" charset="-122"/>
                <a:cs typeface="DM Sans" pitchFamily="34" charset="-120"/>
              </a:rPr>
              <a:t> </a:t>
            </a:r>
            <a:r>
              <a:rPr lang="en-US" b="1" u="sng" err="1">
                <a:ea typeface="DM Sans" pitchFamily="34" charset="-122"/>
                <a:cs typeface="DM Sans" pitchFamily="34" charset="-120"/>
              </a:rPr>
              <a:t>specifico</a:t>
            </a:r>
            <a:endParaRPr lang="en-US" b="1" u="sng">
              <a:ea typeface="DM Sans" pitchFamily="34" charset="-122"/>
              <a:cs typeface="DM Sans" pitchFamily="34" charset="-120"/>
            </a:endParaRPr>
          </a:p>
          <a:p>
            <a:r>
              <a:rPr lang="en-US" sz="1600" b="1" err="1">
                <a:ea typeface="DM Sans" pitchFamily="34" charset="-122"/>
                <a:cs typeface="DM Sans" pitchFamily="34" charset="-120"/>
              </a:rPr>
              <a:t>Trascinamento</a:t>
            </a:r>
            <a:r>
              <a:rPr lang="en-US" sz="1600" b="1">
                <a:ea typeface="DM Sans" pitchFamily="34" charset="-122"/>
                <a:cs typeface="DM Sans" pitchFamily="34" charset="-120"/>
              </a:rPr>
              <a:t> e </a:t>
            </a:r>
            <a:r>
              <a:rPr lang="en-US" sz="1600" b="1" err="1">
                <a:ea typeface="DM Sans" pitchFamily="34" charset="-122"/>
                <a:cs typeface="DM Sans" pitchFamily="34" charset="-120"/>
              </a:rPr>
              <a:t>impigliamento</a:t>
            </a:r>
            <a:r>
              <a:rPr lang="en-US" sz="1600" b="1">
                <a:ea typeface="DM Sans" pitchFamily="34" charset="-122"/>
                <a:cs typeface="DM Sans" pitchFamily="34" charset="-120"/>
              </a:rPr>
              <a:t>:</a:t>
            </a:r>
            <a:r>
              <a:rPr lang="en-US" sz="1600">
                <a:ea typeface="DM Sans" pitchFamily="34" charset="-122"/>
                <a:cs typeface="DM Sans" pitchFamily="34" charset="-120"/>
              </a:rPr>
              <a:t> </a:t>
            </a:r>
            <a:r>
              <a:rPr lang="en-US" sz="1600" err="1">
                <a:ea typeface="DM Sans" pitchFamily="34" charset="-122"/>
                <a:cs typeface="DM Sans" pitchFamily="34" charset="-120"/>
              </a:rPr>
              <a:t>indumenti</a:t>
            </a:r>
            <a:r>
              <a:rPr lang="en-US" sz="1600">
                <a:ea typeface="DM Sans" pitchFamily="34" charset="-122"/>
                <a:cs typeface="DM Sans" pitchFamily="34" charset="-120"/>
              </a:rPr>
              <a:t> </a:t>
            </a:r>
            <a:r>
              <a:rPr lang="en-US" sz="1600" err="1">
                <a:ea typeface="DM Sans" pitchFamily="34" charset="-122"/>
                <a:cs typeface="DM Sans" pitchFamily="34" charset="-120"/>
              </a:rPr>
              <a:t>larghi</a:t>
            </a:r>
            <a:r>
              <a:rPr lang="en-US" sz="1600">
                <a:ea typeface="DM Sans" pitchFamily="34" charset="-122"/>
                <a:cs typeface="DM Sans" pitchFamily="34" charset="-120"/>
              </a:rPr>
              <a:t>, </a:t>
            </a:r>
            <a:r>
              <a:rPr lang="en-US" sz="1600" err="1">
                <a:ea typeface="DM Sans" pitchFamily="34" charset="-122"/>
                <a:cs typeface="DM Sans" pitchFamily="34" charset="-120"/>
              </a:rPr>
              <a:t>capelli</a:t>
            </a:r>
            <a:r>
              <a:rPr lang="en-US" sz="1600">
                <a:ea typeface="DM Sans" pitchFamily="34" charset="-122"/>
                <a:cs typeface="DM Sans" pitchFamily="34" charset="-120"/>
              </a:rPr>
              <a:t> </a:t>
            </a:r>
            <a:r>
              <a:rPr lang="en-US" sz="1600" err="1">
                <a:ea typeface="DM Sans" pitchFamily="34" charset="-122"/>
                <a:cs typeface="DM Sans" pitchFamily="34" charset="-120"/>
              </a:rPr>
              <a:t>sciolti</a:t>
            </a:r>
            <a:r>
              <a:rPr lang="en-US" sz="1600">
                <a:ea typeface="DM Sans" pitchFamily="34" charset="-122"/>
                <a:cs typeface="DM Sans" pitchFamily="34" charset="-120"/>
              </a:rPr>
              <a:t> o arti </a:t>
            </a:r>
            <a:r>
              <a:rPr lang="en-US" sz="1600" err="1">
                <a:ea typeface="DM Sans" pitchFamily="34" charset="-122"/>
                <a:cs typeface="DM Sans" pitchFamily="34" charset="-120"/>
              </a:rPr>
              <a:t>che</a:t>
            </a:r>
            <a:r>
              <a:rPr lang="en-US" sz="1600">
                <a:ea typeface="DM Sans" pitchFamily="34" charset="-122"/>
                <a:cs typeface="DM Sans" pitchFamily="34" charset="-120"/>
              </a:rPr>
              <a:t> </a:t>
            </a:r>
            <a:r>
              <a:rPr lang="en-US" sz="1600" err="1">
                <a:ea typeface="DM Sans" pitchFamily="34" charset="-122"/>
                <a:cs typeface="DM Sans" pitchFamily="34" charset="-120"/>
              </a:rPr>
              <a:t>entrino</a:t>
            </a:r>
            <a:r>
              <a:rPr lang="en-US" sz="1600">
                <a:ea typeface="DM Sans" pitchFamily="34" charset="-122"/>
                <a:cs typeface="DM Sans" pitchFamily="34" charset="-120"/>
              </a:rPr>
              <a:t> in </a:t>
            </a:r>
            <a:r>
              <a:rPr lang="en-US" sz="1600" err="1">
                <a:ea typeface="DM Sans" pitchFamily="34" charset="-122"/>
                <a:cs typeface="DM Sans" pitchFamily="34" charset="-120"/>
              </a:rPr>
              <a:t>contatto</a:t>
            </a:r>
            <a:r>
              <a:rPr lang="en-US" sz="1600">
                <a:ea typeface="DM Sans" pitchFamily="34" charset="-122"/>
                <a:cs typeface="DM Sans" pitchFamily="34" charset="-120"/>
              </a:rPr>
              <a:t> con </a:t>
            </a:r>
            <a:r>
              <a:rPr lang="en-US" sz="1600" err="1">
                <a:ea typeface="DM Sans" pitchFamily="34" charset="-122"/>
                <a:cs typeface="DM Sans" pitchFamily="34" charset="-120"/>
              </a:rPr>
              <a:t>l'ingranaggio</a:t>
            </a:r>
            <a:r>
              <a:rPr lang="en-US" sz="1600">
                <a:ea typeface="DM Sans" pitchFamily="34" charset="-122"/>
                <a:cs typeface="DM Sans" pitchFamily="34" charset="-120"/>
              </a:rPr>
              <a:t> </a:t>
            </a:r>
            <a:r>
              <a:rPr lang="en-US" sz="1600" err="1">
                <a:ea typeface="DM Sans" pitchFamily="34" charset="-122"/>
                <a:cs typeface="DM Sans" pitchFamily="34" charset="-120"/>
              </a:rPr>
              <a:t>possono</a:t>
            </a:r>
            <a:r>
              <a:rPr lang="en-US" sz="1600">
                <a:ea typeface="DM Sans" pitchFamily="34" charset="-122"/>
                <a:cs typeface="DM Sans" pitchFamily="34" charset="-120"/>
              </a:rPr>
              <a:t> </a:t>
            </a:r>
            <a:r>
              <a:rPr lang="en-US" sz="1600" err="1">
                <a:ea typeface="DM Sans" pitchFamily="34" charset="-122"/>
                <a:cs typeface="DM Sans" pitchFamily="34" charset="-120"/>
              </a:rPr>
              <a:t>essere</a:t>
            </a:r>
            <a:r>
              <a:rPr lang="en-US" sz="1600">
                <a:ea typeface="DM Sans" pitchFamily="34" charset="-122"/>
                <a:cs typeface="DM Sans" pitchFamily="34" charset="-120"/>
              </a:rPr>
              <a:t> </a:t>
            </a:r>
            <a:r>
              <a:rPr lang="en-US" sz="1600" err="1">
                <a:ea typeface="DM Sans" pitchFamily="34" charset="-122"/>
                <a:cs typeface="DM Sans" pitchFamily="34" charset="-120"/>
              </a:rPr>
              <a:t>trascinati</a:t>
            </a:r>
            <a:r>
              <a:rPr lang="en-US" sz="1600">
                <a:ea typeface="DM Sans" pitchFamily="34" charset="-122"/>
                <a:cs typeface="DM Sans" pitchFamily="34" charset="-120"/>
              </a:rPr>
              <a:t> </a:t>
            </a:r>
            <a:r>
              <a:rPr lang="en-US" sz="1600" err="1">
                <a:ea typeface="DM Sans" pitchFamily="34" charset="-122"/>
                <a:cs typeface="DM Sans" pitchFamily="34" charset="-120"/>
              </a:rPr>
              <a:t>nel</a:t>
            </a:r>
            <a:r>
              <a:rPr lang="en-US" sz="1600">
                <a:ea typeface="DM Sans" pitchFamily="34" charset="-122"/>
                <a:cs typeface="DM Sans" pitchFamily="34" charset="-120"/>
              </a:rPr>
              <a:t> </a:t>
            </a:r>
            <a:r>
              <a:rPr lang="en-US" sz="1600" err="1">
                <a:ea typeface="DM Sans" pitchFamily="34" charset="-122"/>
                <a:cs typeface="DM Sans" pitchFamily="34" charset="-120"/>
              </a:rPr>
              <a:t>movimento</a:t>
            </a:r>
            <a:r>
              <a:rPr lang="en-US" sz="1600">
                <a:ea typeface="DM Sans" pitchFamily="34" charset="-122"/>
                <a:cs typeface="DM Sans" pitchFamily="34" charset="-120"/>
              </a:rPr>
              <a:t> </a:t>
            </a:r>
            <a:r>
              <a:rPr lang="en-US" sz="1600" err="1">
                <a:ea typeface="DM Sans" pitchFamily="34" charset="-122"/>
                <a:cs typeface="DM Sans" pitchFamily="34" charset="-120"/>
              </a:rPr>
              <a:t>rotatorio</a:t>
            </a:r>
            <a:r>
              <a:rPr lang="en-US" sz="1600">
                <a:ea typeface="DM Sans" pitchFamily="34" charset="-122"/>
                <a:cs typeface="DM Sans" pitchFamily="34" charset="-120"/>
              </a:rPr>
              <a:t>, </a:t>
            </a:r>
            <a:r>
              <a:rPr lang="en-US" sz="1600" err="1">
                <a:ea typeface="DM Sans" pitchFamily="34" charset="-122"/>
                <a:cs typeface="DM Sans" pitchFamily="34" charset="-120"/>
              </a:rPr>
              <a:t>causando</a:t>
            </a:r>
            <a:r>
              <a:rPr lang="en-US" sz="1600">
                <a:ea typeface="DM Sans" pitchFamily="34" charset="-122"/>
                <a:cs typeface="DM Sans" pitchFamily="34" charset="-120"/>
              </a:rPr>
              <a:t> </a:t>
            </a:r>
            <a:r>
              <a:rPr lang="en-US" sz="1600" err="1">
                <a:ea typeface="DM Sans" pitchFamily="34" charset="-122"/>
                <a:cs typeface="DM Sans" pitchFamily="34" charset="-120"/>
              </a:rPr>
              <a:t>traumi</a:t>
            </a:r>
            <a:r>
              <a:rPr lang="en-US" sz="1600">
                <a:ea typeface="DM Sans" pitchFamily="34" charset="-122"/>
                <a:cs typeface="DM Sans" pitchFamily="34" charset="-120"/>
              </a:rPr>
              <a:t> </a:t>
            </a:r>
            <a:r>
              <a:rPr lang="en-US" sz="1600" err="1">
                <a:ea typeface="DM Sans" pitchFamily="34" charset="-122"/>
                <a:cs typeface="DM Sans" pitchFamily="34" charset="-120"/>
              </a:rPr>
              <a:t>gravissimi</a:t>
            </a:r>
            <a:r>
              <a:rPr lang="en-US" sz="1600">
                <a:ea typeface="DM Sans" pitchFamily="34" charset="-122"/>
                <a:cs typeface="DM Sans" pitchFamily="34" charset="-120"/>
              </a:rPr>
              <a:t> </a:t>
            </a:r>
            <a:r>
              <a:rPr lang="en-US" sz="1600" err="1">
                <a:ea typeface="DM Sans" pitchFamily="34" charset="-122"/>
                <a:cs typeface="DM Sans" pitchFamily="34" charset="-120"/>
              </a:rPr>
              <a:t>fino</a:t>
            </a:r>
            <a:r>
              <a:rPr lang="en-US" sz="1600">
                <a:ea typeface="DM Sans" pitchFamily="34" charset="-122"/>
                <a:cs typeface="DM Sans" pitchFamily="34" charset="-120"/>
              </a:rPr>
              <a:t> </a:t>
            </a:r>
            <a:r>
              <a:rPr lang="en-US" sz="1600" err="1">
                <a:ea typeface="DM Sans" pitchFamily="34" charset="-122"/>
                <a:cs typeface="DM Sans" pitchFamily="34" charset="-120"/>
              </a:rPr>
              <a:t>all'amputazione</a:t>
            </a:r>
            <a:r>
              <a:rPr lang="en-US" sz="1600">
                <a:ea typeface="DM Sans" pitchFamily="34" charset="-122"/>
                <a:cs typeface="DM Sans" pitchFamily="34" charset="-120"/>
              </a:rPr>
              <a:t> di parti del </a:t>
            </a:r>
            <a:r>
              <a:rPr lang="en-US" sz="1600" err="1">
                <a:ea typeface="DM Sans" pitchFamily="34" charset="-122"/>
                <a:cs typeface="DM Sans" pitchFamily="34" charset="-120"/>
              </a:rPr>
              <a:t>corpo</a:t>
            </a:r>
            <a:r>
              <a:rPr lang="en-US" sz="1600">
                <a:ea typeface="DM Sans" pitchFamily="34" charset="-122"/>
                <a:cs typeface="DM Sans" pitchFamily="34" charset="-120"/>
              </a:rPr>
              <a:t>.</a:t>
            </a:r>
            <a:endParaRPr lang="en-US" sz="1600"/>
          </a:p>
        </p:txBody>
      </p:sp>
      <p:sp>
        <p:nvSpPr>
          <p:cNvPr id="35" name="Shape 2">
            <a:extLst>
              <a:ext uri="{FF2B5EF4-FFF2-40B4-BE49-F238E27FC236}">
                <a16:creationId xmlns:a16="http://schemas.microsoft.com/office/drawing/2014/main" id="{7725A408-3D7B-16C9-C403-8F3D1CE53959}"/>
              </a:ext>
            </a:extLst>
          </p:cNvPr>
          <p:cNvSpPr/>
          <p:nvPr/>
        </p:nvSpPr>
        <p:spPr>
          <a:xfrm>
            <a:off x="3737001" y="1475449"/>
            <a:ext cx="8218799" cy="1165117"/>
          </a:xfrm>
          <a:prstGeom prst="roundRect">
            <a:avLst>
              <a:gd name="adj" fmla="val 859"/>
            </a:avLst>
          </a:prstGeom>
          <a:solidFill>
            <a:srgbClr val="F2EEEE"/>
          </a:solidFill>
          <a:ln/>
        </p:spPr>
        <p:txBody>
          <a:bodyPr anchor="ctr"/>
          <a:lstStyle/>
          <a:p>
            <a:r>
              <a:rPr lang="en-US" b="1" u="sng" err="1">
                <a:ea typeface="DM Sans" pitchFamily="34" charset="-122"/>
                <a:cs typeface="DM Sans" pitchFamily="34" charset="-120"/>
              </a:rPr>
              <a:t>Criticità</a:t>
            </a:r>
            <a:r>
              <a:rPr lang="en-US" b="1" u="sng">
                <a:ea typeface="DM Sans" pitchFamily="34" charset="-122"/>
                <a:cs typeface="DM Sans" pitchFamily="34" charset="-120"/>
              </a:rPr>
              <a:t> </a:t>
            </a:r>
            <a:r>
              <a:rPr lang="en-US" b="1" u="sng" err="1">
                <a:ea typeface="DM Sans" pitchFamily="34" charset="-122"/>
                <a:cs typeface="DM Sans" pitchFamily="34" charset="-120"/>
              </a:rPr>
              <a:t>rilevata</a:t>
            </a:r>
            <a:endParaRPr lang="en-US" b="1" u="sng">
              <a:ea typeface="DM Sans" pitchFamily="34" charset="-122"/>
              <a:cs typeface="DM Sans" pitchFamily="34" charset="-120"/>
            </a:endParaRPr>
          </a:p>
          <a:p>
            <a:pPr>
              <a:spcBef>
                <a:spcPts val="600"/>
              </a:spcBef>
            </a:pPr>
            <a:r>
              <a:rPr lang="en-US" sz="1600" err="1">
                <a:ea typeface="DM Sans" pitchFamily="34" charset="-122"/>
                <a:cs typeface="DM Sans" pitchFamily="34" charset="-120"/>
              </a:rPr>
              <a:t>L'ingranaggio</a:t>
            </a:r>
            <a:r>
              <a:rPr lang="en-US" sz="1600">
                <a:ea typeface="DM Sans" pitchFamily="34" charset="-122"/>
                <a:cs typeface="DM Sans" pitchFamily="34" charset="-120"/>
              </a:rPr>
              <a:t> di </a:t>
            </a:r>
            <a:r>
              <a:rPr lang="en-US" sz="1600" err="1">
                <a:ea typeface="DM Sans" pitchFamily="34" charset="-122"/>
                <a:cs typeface="DM Sans" pitchFamily="34" charset="-120"/>
              </a:rPr>
              <a:t>rotazione</a:t>
            </a:r>
            <a:r>
              <a:rPr lang="en-US" sz="1600">
                <a:ea typeface="DM Sans" pitchFamily="34" charset="-122"/>
                <a:cs typeface="DM Sans" pitchFamily="34" charset="-120"/>
              </a:rPr>
              <a:t> della </a:t>
            </a:r>
            <a:r>
              <a:rPr lang="en-US" sz="1600" err="1">
                <a:ea typeface="DM Sans" pitchFamily="34" charset="-122"/>
                <a:cs typeface="DM Sans" pitchFamily="34" charset="-120"/>
              </a:rPr>
              <a:t>macchina</a:t>
            </a:r>
            <a:r>
              <a:rPr lang="en-US" sz="1600">
                <a:ea typeface="DM Sans" pitchFamily="34" charset="-122"/>
                <a:cs typeface="DM Sans" pitchFamily="34" charset="-120"/>
              </a:rPr>
              <a:t> </a:t>
            </a:r>
            <a:r>
              <a:rPr lang="en-US" sz="1600" err="1">
                <a:ea typeface="DM Sans" pitchFamily="34" charset="-122"/>
                <a:cs typeface="DM Sans" pitchFamily="34" charset="-120"/>
              </a:rPr>
              <a:t>spacca</a:t>
            </a:r>
            <a:r>
              <a:rPr lang="en-US" sz="1600">
                <a:ea typeface="DM Sans" pitchFamily="34" charset="-122"/>
                <a:cs typeface="DM Sans" pitchFamily="34" charset="-120"/>
              </a:rPr>
              <a:t> </a:t>
            </a:r>
            <a:r>
              <a:rPr lang="en-US" sz="1600" err="1">
                <a:ea typeface="DM Sans" pitchFamily="34" charset="-122"/>
                <a:cs typeface="DM Sans" pitchFamily="34" charset="-120"/>
              </a:rPr>
              <a:t>pietre</a:t>
            </a:r>
            <a:r>
              <a:rPr lang="en-US" sz="1600">
                <a:ea typeface="DM Sans" pitchFamily="34" charset="-122"/>
                <a:cs typeface="DM Sans" pitchFamily="34" charset="-120"/>
              </a:rPr>
              <a:t> </a:t>
            </a:r>
            <a:r>
              <a:rPr lang="en-US" sz="1600" err="1">
                <a:ea typeface="DM Sans" pitchFamily="34" charset="-122"/>
                <a:cs typeface="DM Sans" pitchFamily="34" charset="-120"/>
              </a:rPr>
              <a:t>risulta</a:t>
            </a:r>
            <a:r>
              <a:rPr lang="en-US" sz="1600">
                <a:ea typeface="DM Sans" pitchFamily="34" charset="-122"/>
                <a:cs typeface="DM Sans" pitchFamily="34" charset="-120"/>
              </a:rPr>
              <a:t> </a:t>
            </a:r>
            <a:r>
              <a:rPr lang="en-US" sz="1600" b="1" err="1">
                <a:ea typeface="DM Sans" pitchFamily="34" charset="-122"/>
                <a:cs typeface="DM Sans" pitchFamily="34" charset="-120"/>
              </a:rPr>
              <a:t>completamente</a:t>
            </a:r>
            <a:r>
              <a:rPr lang="en-US" sz="1600" b="1">
                <a:ea typeface="DM Sans" pitchFamily="34" charset="-122"/>
                <a:cs typeface="DM Sans" pitchFamily="34" charset="-120"/>
              </a:rPr>
              <a:t> </a:t>
            </a:r>
            <a:r>
              <a:rPr lang="en-US" sz="1600" b="1" err="1">
                <a:ea typeface="DM Sans" pitchFamily="34" charset="-122"/>
                <a:cs typeface="DM Sans" pitchFamily="34" charset="-120"/>
              </a:rPr>
              <a:t>scoperto</a:t>
            </a:r>
            <a:r>
              <a:rPr lang="en-US" sz="1600">
                <a:ea typeface="DM Sans" pitchFamily="34" charset="-122"/>
                <a:cs typeface="DM Sans" pitchFamily="34" charset="-120"/>
              </a:rPr>
              <a:t>, senza alcuna </a:t>
            </a:r>
            <a:r>
              <a:rPr lang="en-US" sz="1600" err="1">
                <a:ea typeface="DM Sans" pitchFamily="34" charset="-122"/>
                <a:cs typeface="DM Sans" pitchFamily="34" charset="-120"/>
              </a:rPr>
              <a:t>protezione</a:t>
            </a:r>
            <a:r>
              <a:rPr lang="en-US" sz="1600">
                <a:ea typeface="DM Sans" pitchFamily="34" charset="-122"/>
                <a:cs typeface="DM Sans" pitchFamily="34" charset="-120"/>
              </a:rPr>
              <a:t> </a:t>
            </a:r>
            <a:r>
              <a:rPr lang="en-US" sz="1600" err="1">
                <a:ea typeface="DM Sans" pitchFamily="34" charset="-122"/>
                <a:cs typeface="DM Sans" pitchFamily="34" charset="-120"/>
              </a:rPr>
              <a:t>fisica</a:t>
            </a:r>
            <a:r>
              <a:rPr lang="en-US" sz="1600">
                <a:ea typeface="DM Sans" pitchFamily="34" charset="-122"/>
                <a:cs typeface="DM Sans" pitchFamily="34" charset="-120"/>
              </a:rPr>
              <a:t> </a:t>
            </a:r>
            <a:r>
              <a:rPr lang="en-US" sz="1600" err="1">
                <a:ea typeface="DM Sans" pitchFamily="34" charset="-122"/>
                <a:cs typeface="DM Sans" pitchFamily="34" charset="-120"/>
              </a:rPr>
              <a:t>che</a:t>
            </a:r>
            <a:r>
              <a:rPr lang="en-US" sz="1600">
                <a:ea typeface="DM Sans" pitchFamily="34" charset="-122"/>
                <a:cs typeface="DM Sans" pitchFamily="34" charset="-120"/>
              </a:rPr>
              <a:t> </a:t>
            </a:r>
            <a:r>
              <a:rPr lang="en-US" sz="1600" err="1">
                <a:ea typeface="DM Sans" pitchFamily="34" charset="-122"/>
                <a:cs typeface="DM Sans" pitchFamily="34" charset="-120"/>
              </a:rPr>
              <a:t>impedisca</a:t>
            </a:r>
            <a:r>
              <a:rPr lang="en-US" sz="1600">
                <a:ea typeface="DM Sans" pitchFamily="34" charset="-122"/>
                <a:cs typeface="DM Sans" pitchFamily="34" charset="-120"/>
              </a:rPr>
              <a:t> </a:t>
            </a:r>
            <a:r>
              <a:rPr lang="en-US" sz="1600" err="1">
                <a:ea typeface="DM Sans" pitchFamily="34" charset="-122"/>
                <a:cs typeface="DM Sans" pitchFamily="34" charset="-120"/>
              </a:rPr>
              <a:t>l'accesso</a:t>
            </a:r>
            <a:r>
              <a:rPr lang="en-US" sz="1600">
                <a:ea typeface="DM Sans" pitchFamily="34" charset="-122"/>
                <a:cs typeface="DM Sans" pitchFamily="34" charset="-120"/>
              </a:rPr>
              <a:t> </a:t>
            </a:r>
            <a:r>
              <a:rPr lang="en-US" sz="1600" err="1">
                <a:ea typeface="DM Sans" pitchFamily="34" charset="-122"/>
                <a:cs typeface="DM Sans" pitchFamily="34" charset="-120"/>
              </a:rPr>
              <a:t>all'organo</a:t>
            </a:r>
            <a:r>
              <a:rPr lang="en-US" sz="1600">
                <a:ea typeface="DM Sans" pitchFamily="34" charset="-122"/>
                <a:cs typeface="DM Sans" pitchFamily="34" charset="-120"/>
              </a:rPr>
              <a:t> in </a:t>
            </a:r>
            <a:r>
              <a:rPr lang="en-US" sz="1600" err="1">
                <a:ea typeface="DM Sans" pitchFamily="34" charset="-122"/>
                <a:cs typeface="DM Sans" pitchFamily="34" charset="-120"/>
              </a:rPr>
              <a:t>movimento</a:t>
            </a:r>
            <a:r>
              <a:rPr lang="en-US" sz="1600">
                <a:ea typeface="DM Sans" pitchFamily="34" charset="-122"/>
                <a:cs typeface="DM Sans" pitchFamily="34" charset="-120"/>
              </a:rPr>
              <a:t>.</a:t>
            </a:r>
            <a:endParaRPr lang="en-US" sz="1600"/>
          </a:p>
        </p:txBody>
      </p:sp>
      <p:pic>
        <p:nvPicPr>
          <p:cNvPr id="8" name="Image 0" descr="preencoded.png">
            <a:extLst>
              <a:ext uri="{FF2B5EF4-FFF2-40B4-BE49-F238E27FC236}">
                <a16:creationId xmlns:a16="http://schemas.microsoft.com/office/drawing/2014/main" id="{14E7577C-1A00-2FB9-99CB-2D73EC9F125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761" y="2307454"/>
            <a:ext cx="223208" cy="223208"/>
          </a:xfrm>
          <a:prstGeom prst="rect">
            <a:avLst/>
          </a:prstGeom>
        </p:spPr>
      </p:pic>
      <p:pic>
        <p:nvPicPr>
          <p:cNvPr id="2" name="Image 0">
            <a:extLst>
              <a:ext uri="{FF2B5EF4-FFF2-40B4-BE49-F238E27FC236}">
                <a16:creationId xmlns:a16="http://schemas.microsoft.com/office/drawing/2014/main" id="{EEF0A3D3-294B-49A7-09A0-D0ED2686CB23}"/>
              </a:ext>
            </a:extLst>
          </p:cNvPr>
          <p:cNvPicPr>
            <a:picLocks noChangeAspect="1"/>
          </p:cNvPicPr>
          <p:nvPr/>
        </p:nvPicPr>
        <p:blipFill>
          <a:blip r:embed="rId4"/>
          <a:srcRect/>
          <a:stretch/>
        </p:blipFill>
        <p:spPr>
          <a:xfrm>
            <a:off x="708007" y="1584156"/>
            <a:ext cx="2379503" cy="2340000"/>
          </a:xfrm>
          <a:prstGeom prst="rect">
            <a:avLst/>
          </a:prstGeom>
        </p:spPr>
      </p:pic>
      <p:pic>
        <p:nvPicPr>
          <p:cNvPr id="3" name="Image 1" descr="preencoded.png">
            <a:extLst>
              <a:ext uri="{FF2B5EF4-FFF2-40B4-BE49-F238E27FC236}">
                <a16:creationId xmlns:a16="http://schemas.microsoft.com/office/drawing/2014/main" id="{B5EFE622-3ADF-D1E0-4BA5-72D96D46B30D}"/>
              </a:ext>
            </a:extLst>
          </p:cNvPr>
          <p:cNvPicPr>
            <a:picLocks noChangeAspect="1"/>
          </p:cNvPicPr>
          <p:nvPr/>
        </p:nvPicPr>
        <p:blipFill>
          <a:blip r:embed="rId5"/>
          <a:stretch>
            <a:fillRect/>
          </a:stretch>
        </p:blipFill>
        <p:spPr>
          <a:xfrm>
            <a:off x="340969" y="4174672"/>
            <a:ext cx="3120027" cy="2340000"/>
          </a:xfrm>
          <a:prstGeom prst="rect">
            <a:avLst/>
          </a:prstGeom>
        </p:spPr>
      </p:pic>
      <p:sp>
        <p:nvSpPr>
          <p:cNvPr id="27" name="Text 4">
            <a:extLst>
              <a:ext uri="{FF2B5EF4-FFF2-40B4-BE49-F238E27FC236}">
                <a16:creationId xmlns:a16="http://schemas.microsoft.com/office/drawing/2014/main" id="{30532308-0235-5A73-BCB0-E5C8B6F54E54}"/>
              </a:ext>
            </a:extLst>
          </p:cNvPr>
          <p:cNvSpPr/>
          <p:nvPr/>
        </p:nvSpPr>
        <p:spPr>
          <a:xfrm>
            <a:off x="3876243" y="3103463"/>
            <a:ext cx="6537001" cy="1054364"/>
          </a:xfrm>
          <a:prstGeom prst="rect">
            <a:avLst/>
          </a:prstGeom>
          <a:noFill/>
          <a:ln/>
        </p:spPr>
        <p:txBody>
          <a:bodyPr wrap="square" lIns="0" tIns="0" rIns="0" bIns="0" rtlCol="0" anchor="t"/>
          <a:lstStyle/>
          <a:p>
            <a:pPr marL="0" indent="0" algn="l">
              <a:lnSpc>
                <a:spcPts val="1600"/>
              </a:lnSpc>
              <a:buNone/>
            </a:pPr>
            <a:endParaRPr lang="en-US" sz="1600"/>
          </a:p>
        </p:txBody>
      </p:sp>
      <p:sp>
        <p:nvSpPr>
          <p:cNvPr id="29" name="Text 8">
            <a:extLst>
              <a:ext uri="{FF2B5EF4-FFF2-40B4-BE49-F238E27FC236}">
                <a16:creationId xmlns:a16="http://schemas.microsoft.com/office/drawing/2014/main" id="{A19D2F59-9320-4656-E0D6-6A72B2DF87C2}"/>
              </a:ext>
            </a:extLst>
          </p:cNvPr>
          <p:cNvSpPr/>
          <p:nvPr/>
        </p:nvSpPr>
        <p:spPr>
          <a:xfrm>
            <a:off x="3876244" y="4516238"/>
            <a:ext cx="6537000" cy="1054364"/>
          </a:xfrm>
          <a:prstGeom prst="rect">
            <a:avLst/>
          </a:prstGeom>
          <a:noFill/>
          <a:ln/>
        </p:spPr>
        <p:txBody>
          <a:bodyPr wrap="square" lIns="0" tIns="0" rIns="0" bIns="0" rtlCol="0" anchor="t"/>
          <a:lstStyle/>
          <a:p>
            <a:pPr marL="0" indent="0" algn="l">
              <a:lnSpc>
                <a:spcPts val="1600"/>
              </a:lnSpc>
              <a:buNone/>
            </a:pPr>
            <a:endParaRPr lang="en-US" sz="1600">
              <a:solidFill>
                <a:srgbClr val="383838"/>
              </a:solidFill>
              <a:ea typeface="DM Sans" pitchFamily="34" charset="-122"/>
              <a:cs typeface="DM Sans" pitchFamily="34" charset="-120"/>
            </a:endParaRPr>
          </a:p>
        </p:txBody>
      </p:sp>
      <p:sp>
        <p:nvSpPr>
          <p:cNvPr id="34" name="Ovale 33">
            <a:extLst>
              <a:ext uri="{FF2B5EF4-FFF2-40B4-BE49-F238E27FC236}">
                <a16:creationId xmlns:a16="http://schemas.microsoft.com/office/drawing/2014/main" id="{09677B03-8D13-973D-E2E7-E6FE3AC0C34C}"/>
              </a:ext>
            </a:extLst>
          </p:cNvPr>
          <p:cNvSpPr/>
          <p:nvPr/>
        </p:nvSpPr>
        <p:spPr>
          <a:xfrm>
            <a:off x="1384721" y="2239608"/>
            <a:ext cx="1050158" cy="1002538"/>
          </a:xfrm>
          <a:prstGeom prst="ellipse">
            <a:avLst/>
          </a:prstGeom>
          <a:no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9" name="Titolo 1">
            <a:extLst>
              <a:ext uri="{FF2B5EF4-FFF2-40B4-BE49-F238E27FC236}">
                <a16:creationId xmlns:a16="http://schemas.microsoft.com/office/drawing/2014/main" id="{3E928645-EBD1-09C2-AA2C-0BF05C4CDE25}"/>
              </a:ext>
            </a:extLst>
          </p:cNvPr>
          <p:cNvSpPr txBox="1">
            <a:spLocks/>
          </p:cNvSpPr>
          <p:nvPr/>
        </p:nvSpPr>
        <p:spPr>
          <a:xfrm>
            <a:off x="425658" y="363616"/>
            <a:ext cx="116288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err="1">
                <a:solidFill>
                  <a:srgbClr val="020202"/>
                </a:solidFill>
                <a:ea typeface="PT Serif" pitchFamily="34" charset="-122"/>
                <a:cs typeface="PT Serif" pitchFamily="34" charset="-120"/>
              </a:rPr>
              <a:t>Analisi</a:t>
            </a:r>
            <a:r>
              <a:rPr lang="en-US" sz="4000" b="1">
                <a:solidFill>
                  <a:srgbClr val="020202"/>
                </a:solidFill>
                <a:ea typeface="PT Serif" pitchFamily="34" charset="-122"/>
                <a:cs typeface="PT Serif" pitchFamily="34" charset="-120"/>
              </a:rPr>
              <a:t> di </a:t>
            </a:r>
            <a:r>
              <a:rPr lang="en-US" sz="4000" b="1" err="1">
                <a:solidFill>
                  <a:srgbClr val="020202"/>
                </a:solidFill>
                <a:ea typeface="PT Serif" pitchFamily="34" charset="-122"/>
                <a:cs typeface="PT Serif" pitchFamily="34" charset="-120"/>
              </a:rPr>
              <a:t>rischio</a:t>
            </a:r>
            <a:r>
              <a:rPr lang="en-US" sz="4000" b="1">
                <a:solidFill>
                  <a:srgbClr val="020202"/>
                </a:solidFill>
                <a:ea typeface="PT Serif" pitchFamily="34" charset="-122"/>
                <a:cs typeface="PT Serif" pitchFamily="34" charset="-120"/>
              </a:rPr>
              <a:t> </a:t>
            </a:r>
            <a:r>
              <a:rPr lang="en-US" sz="4000" b="1" err="1">
                <a:solidFill>
                  <a:srgbClr val="020202"/>
                </a:solidFill>
                <a:ea typeface="PT Serif" pitchFamily="34" charset="-122"/>
                <a:cs typeface="PT Serif" pitchFamily="34" charset="-120"/>
              </a:rPr>
              <a:t>meccanico</a:t>
            </a:r>
            <a:r>
              <a:rPr lang="en-US" sz="4000" b="1">
                <a:solidFill>
                  <a:srgbClr val="020202"/>
                </a:solidFill>
                <a:ea typeface="PT Serif" pitchFamily="34" charset="-122"/>
                <a:cs typeface="PT Serif" pitchFamily="34" charset="-120"/>
              </a:rPr>
              <a:t>: </a:t>
            </a:r>
            <a:r>
              <a:rPr lang="en-US" sz="4000" b="1" err="1">
                <a:solidFill>
                  <a:srgbClr val="020202"/>
                </a:solidFill>
                <a:ea typeface="PT Serif" pitchFamily="34" charset="-122"/>
                <a:cs typeface="PT Serif" pitchFamily="34" charset="-120"/>
              </a:rPr>
              <a:t>macchina</a:t>
            </a:r>
            <a:r>
              <a:rPr lang="en-US" sz="4000" b="1">
                <a:solidFill>
                  <a:srgbClr val="020202"/>
                </a:solidFill>
                <a:ea typeface="PT Serif" pitchFamily="34" charset="-122"/>
                <a:cs typeface="PT Serif" pitchFamily="34" charset="-120"/>
              </a:rPr>
              <a:t> </a:t>
            </a:r>
            <a:r>
              <a:rPr lang="en-US" sz="4000" b="1" err="1">
                <a:solidFill>
                  <a:srgbClr val="020202"/>
                </a:solidFill>
                <a:ea typeface="PT Serif" pitchFamily="34" charset="-122"/>
                <a:cs typeface="PT Serif" pitchFamily="34" charset="-120"/>
              </a:rPr>
              <a:t>spacca</a:t>
            </a:r>
            <a:r>
              <a:rPr lang="en-US" sz="4000" b="1">
                <a:solidFill>
                  <a:srgbClr val="020202"/>
                </a:solidFill>
                <a:ea typeface="PT Serif" pitchFamily="34" charset="-122"/>
                <a:cs typeface="PT Serif" pitchFamily="34" charset="-120"/>
              </a:rPr>
              <a:t> </a:t>
            </a:r>
            <a:r>
              <a:rPr lang="en-US" sz="4000" b="1" err="1">
                <a:solidFill>
                  <a:srgbClr val="020202"/>
                </a:solidFill>
                <a:ea typeface="PT Serif" pitchFamily="34" charset="-122"/>
                <a:cs typeface="PT Serif" pitchFamily="34" charset="-120"/>
              </a:rPr>
              <a:t>pietre</a:t>
            </a:r>
            <a:endParaRPr lang="it-IT" sz="4000" b="1"/>
          </a:p>
        </p:txBody>
      </p:sp>
    </p:spTree>
    <p:extLst>
      <p:ext uri="{BB962C8B-B14F-4D97-AF65-F5344CB8AC3E}">
        <p14:creationId xmlns:p14="http://schemas.microsoft.com/office/powerpoint/2010/main" val="321621476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5</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di Office</vt:lpstr>
      <vt:lpstr>Analisi di rischio: casi studio dei laboratori chimico e meccanico dell’edificio B</vt:lpstr>
      <vt:lpstr>Valutazione dei rischi e l’individuazione delle misure di prevenzione e protezione</vt:lpstr>
      <vt:lpstr>PowerPoint Presentation</vt:lpstr>
      <vt:lpstr>PowerPoint Presentation</vt:lpstr>
      <vt:lpstr>Obiettivi e Metodologia della Valutazione</vt:lpstr>
      <vt:lpstr>Matrice di rischio</vt:lpstr>
      <vt:lpstr>Analisi di rischio elettrico: cavi elettrici diffusi </vt:lpstr>
      <vt:lpstr>PowerPoint Presentation</vt:lpstr>
      <vt:lpstr>PowerPoint Presentation</vt:lpstr>
      <vt:lpstr>PowerPoint Presentation</vt:lpstr>
      <vt:lpstr>Valutazione dei rischi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TIRABOSCO ANTONIO [IN1100497]</dc:creator>
  <cp:revision>1</cp:revision>
  <dcterms:created xsi:type="dcterms:W3CDTF">2026-04-09T09:07:29Z</dcterms:created>
  <dcterms:modified xsi:type="dcterms:W3CDTF">2026-04-10T09:46:57Z</dcterms:modified>
</cp:coreProperties>
</file>