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3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7" r:id="rId10"/>
    <p:sldId id="366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3" r:id="rId26"/>
    <p:sldId id="382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33883-DBD8-43D5-A3E7-D7DF113F5910}" v="39" dt="2024-05-22T13:35:40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074" autoAdjust="0"/>
    <p:restoredTop sz="94434" autoAdjust="0"/>
  </p:normalViewPr>
  <p:slideViewPr>
    <p:cSldViewPr snapToGrid="0">
      <p:cViewPr varScale="1">
        <p:scale>
          <a:sx n="78" d="100"/>
          <a:sy n="78" d="100"/>
        </p:scale>
        <p:origin x="114" y="678"/>
      </p:cViewPr>
      <p:guideLst/>
    </p:cSldViewPr>
  </p:slideViewPr>
  <p:outlineViewPr>
    <p:cViewPr>
      <p:scale>
        <a:sx n="33" d="100"/>
        <a:sy n="33" d="100"/>
      </p:scale>
      <p:origin x="0" y="-12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Baj" userId="37e9716d1ac12819" providerId="LiveId" clId="{BAA33883-DBD8-43D5-A3E7-D7DF113F5910}"/>
    <pc:docChg chg="undo custSel addSld delSld modSld sldOrd">
      <pc:chgData name="Gabriele Baj" userId="37e9716d1ac12819" providerId="LiveId" clId="{BAA33883-DBD8-43D5-A3E7-D7DF113F5910}" dt="2024-05-22T13:52:26.623" v="1429" actId="20577"/>
      <pc:docMkLst>
        <pc:docMk/>
      </pc:docMkLst>
      <pc:sldChg chg="delSp modSp mod">
        <pc:chgData name="Gabriele Baj" userId="37e9716d1ac12819" providerId="LiveId" clId="{BAA33883-DBD8-43D5-A3E7-D7DF113F5910}" dt="2024-05-22T04:26:13.925" v="1" actId="478"/>
        <pc:sldMkLst>
          <pc:docMk/>
          <pc:sldMk cId="3494565533" sldId="273"/>
        </pc:sldMkLst>
        <pc:spChg chg="del mod">
          <ac:chgData name="Gabriele Baj" userId="37e9716d1ac12819" providerId="LiveId" clId="{BAA33883-DBD8-43D5-A3E7-D7DF113F5910}" dt="2024-05-22T04:26:13.925" v="1" actId="478"/>
          <ac:spMkLst>
            <pc:docMk/>
            <pc:sldMk cId="3494565533" sldId="273"/>
            <ac:spMk id="6" creationId="{00000000-0000-0000-0000-000000000000}"/>
          </ac:spMkLst>
        </pc:spChg>
      </pc:sldChg>
      <pc:sldChg chg="del">
        <pc:chgData name="Gabriele Baj" userId="37e9716d1ac12819" providerId="LiveId" clId="{BAA33883-DBD8-43D5-A3E7-D7DF113F5910}" dt="2024-05-22T04:26:48.250" v="79" actId="47"/>
        <pc:sldMkLst>
          <pc:docMk/>
          <pc:sldMk cId="466711054" sldId="298"/>
        </pc:sldMkLst>
      </pc:sldChg>
      <pc:sldChg chg="del">
        <pc:chgData name="Gabriele Baj" userId="37e9716d1ac12819" providerId="LiveId" clId="{BAA33883-DBD8-43D5-A3E7-D7DF113F5910}" dt="2024-05-22T04:26:49.193" v="81" actId="47"/>
        <pc:sldMkLst>
          <pc:docMk/>
          <pc:sldMk cId="1587860874" sldId="300"/>
        </pc:sldMkLst>
      </pc:sldChg>
      <pc:sldChg chg="del">
        <pc:chgData name="Gabriele Baj" userId="37e9716d1ac12819" providerId="LiveId" clId="{BAA33883-DBD8-43D5-A3E7-D7DF113F5910}" dt="2024-05-22T04:26:48.564" v="80" actId="47"/>
        <pc:sldMkLst>
          <pc:docMk/>
          <pc:sldMk cId="4204687247" sldId="301"/>
        </pc:sldMkLst>
      </pc:sldChg>
      <pc:sldChg chg="del">
        <pc:chgData name="Gabriele Baj" userId="37e9716d1ac12819" providerId="LiveId" clId="{BAA33883-DBD8-43D5-A3E7-D7DF113F5910}" dt="2024-05-22T04:26:49.540" v="82" actId="47"/>
        <pc:sldMkLst>
          <pc:docMk/>
          <pc:sldMk cId="2626786928" sldId="302"/>
        </pc:sldMkLst>
      </pc:sldChg>
      <pc:sldChg chg="del">
        <pc:chgData name="Gabriele Baj" userId="37e9716d1ac12819" providerId="LiveId" clId="{BAA33883-DBD8-43D5-A3E7-D7DF113F5910}" dt="2024-05-22T04:26:50" v="83" actId="47"/>
        <pc:sldMkLst>
          <pc:docMk/>
          <pc:sldMk cId="1787916059" sldId="316"/>
        </pc:sldMkLst>
      </pc:sldChg>
      <pc:sldChg chg="del">
        <pc:chgData name="Gabriele Baj" userId="37e9716d1ac12819" providerId="LiveId" clId="{BAA33883-DBD8-43D5-A3E7-D7DF113F5910}" dt="2024-05-22T04:26:50.360" v="84" actId="47"/>
        <pc:sldMkLst>
          <pc:docMk/>
          <pc:sldMk cId="3153562303" sldId="321"/>
        </pc:sldMkLst>
      </pc:sldChg>
      <pc:sldChg chg="del">
        <pc:chgData name="Gabriele Baj" userId="37e9716d1ac12819" providerId="LiveId" clId="{BAA33883-DBD8-43D5-A3E7-D7DF113F5910}" dt="2024-05-22T04:26:48.013" v="78" actId="47"/>
        <pc:sldMkLst>
          <pc:docMk/>
          <pc:sldMk cId="939393392" sldId="329"/>
        </pc:sldMkLst>
      </pc:sldChg>
      <pc:sldChg chg="del">
        <pc:chgData name="Gabriele Baj" userId="37e9716d1ac12819" providerId="LiveId" clId="{BAA33883-DBD8-43D5-A3E7-D7DF113F5910}" dt="2024-05-22T04:26:43" v="69" actId="47"/>
        <pc:sldMkLst>
          <pc:docMk/>
          <pc:sldMk cId="2066105050" sldId="330"/>
        </pc:sldMkLst>
      </pc:sldChg>
      <pc:sldChg chg="del">
        <pc:chgData name="Gabriele Baj" userId="37e9716d1ac12819" providerId="LiveId" clId="{BAA33883-DBD8-43D5-A3E7-D7DF113F5910}" dt="2024-05-22T04:26:47.792" v="77" actId="47"/>
        <pc:sldMkLst>
          <pc:docMk/>
          <pc:sldMk cId="732142290" sldId="331"/>
        </pc:sldMkLst>
      </pc:sldChg>
      <pc:sldChg chg="del">
        <pc:chgData name="Gabriele Baj" userId="37e9716d1ac12819" providerId="LiveId" clId="{BAA33883-DBD8-43D5-A3E7-D7DF113F5910}" dt="2024-05-22T04:26:43.772" v="70" actId="47"/>
        <pc:sldMkLst>
          <pc:docMk/>
          <pc:sldMk cId="3650747489" sldId="332"/>
        </pc:sldMkLst>
      </pc:sldChg>
      <pc:sldChg chg="del">
        <pc:chgData name="Gabriele Baj" userId="37e9716d1ac12819" providerId="LiveId" clId="{BAA33883-DBD8-43D5-A3E7-D7DF113F5910}" dt="2024-05-22T04:26:44.149" v="71" actId="47"/>
        <pc:sldMkLst>
          <pc:docMk/>
          <pc:sldMk cId="2953315000" sldId="333"/>
        </pc:sldMkLst>
      </pc:sldChg>
      <pc:sldChg chg="del">
        <pc:chgData name="Gabriele Baj" userId="37e9716d1ac12819" providerId="LiveId" clId="{BAA33883-DBD8-43D5-A3E7-D7DF113F5910}" dt="2024-05-22T04:26:44.480" v="72" actId="47"/>
        <pc:sldMkLst>
          <pc:docMk/>
          <pc:sldMk cId="604229907" sldId="334"/>
        </pc:sldMkLst>
      </pc:sldChg>
      <pc:sldChg chg="del">
        <pc:chgData name="Gabriele Baj" userId="37e9716d1ac12819" providerId="LiveId" clId="{BAA33883-DBD8-43D5-A3E7-D7DF113F5910}" dt="2024-05-22T04:26:44.841" v="73" actId="47"/>
        <pc:sldMkLst>
          <pc:docMk/>
          <pc:sldMk cId="1041373978" sldId="335"/>
        </pc:sldMkLst>
      </pc:sldChg>
      <pc:sldChg chg="del">
        <pc:chgData name="Gabriele Baj" userId="37e9716d1ac12819" providerId="LiveId" clId="{BAA33883-DBD8-43D5-A3E7-D7DF113F5910}" dt="2024-05-22T04:26:45.171" v="74" actId="47"/>
        <pc:sldMkLst>
          <pc:docMk/>
          <pc:sldMk cId="1457367060" sldId="336"/>
        </pc:sldMkLst>
      </pc:sldChg>
      <pc:sldChg chg="del">
        <pc:chgData name="Gabriele Baj" userId="37e9716d1ac12819" providerId="LiveId" clId="{BAA33883-DBD8-43D5-A3E7-D7DF113F5910}" dt="2024-05-22T04:26:45.707" v="75" actId="47"/>
        <pc:sldMkLst>
          <pc:docMk/>
          <pc:sldMk cId="2645498627" sldId="337"/>
        </pc:sldMkLst>
      </pc:sldChg>
      <pc:sldChg chg="del">
        <pc:chgData name="Gabriele Baj" userId="37e9716d1ac12819" providerId="LiveId" clId="{BAA33883-DBD8-43D5-A3E7-D7DF113F5910}" dt="2024-05-22T04:26:46.086" v="76" actId="47"/>
        <pc:sldMkLst>
          <pc:docMk/>
          <pc:sldMk cId="4090774574" sldId="338"/>
        </pc:sldMkLst>
      </pc:sldChg>
      <pc:sldChg chg="del">
        <pc:chgData name="Gabriele Baj" userId="37e9716d1ac12819" providerId="LiveId" clId="{BAA33883-DBD8-43D5-A3E7-D7DF113F5910}" dt="2024-05-22T04:26:41.838" v="65" actId="47"/>
        <pc:sldMkLst>
          <pc:docMk/>
          <pc:sldMk cId="1094501348" sldId="339"/>
        </pc:sldMkLst>
      </pc:sldChg>
      <pc:sldChg chg="del">
        <pc:chgData name="Gabriele Baj" userId="37e9716d1ac12819" providerId="LiveId" clId="{BAA33883-DBD8-43D5-A3E7-D7DF113F5910}" dt="2024-05-22T04:26:42.418" v="66" actId="47"/>
        <pc:sldMkLst>
          <pc:docMk/>
          <pc:sldMk cId="3678134865" sldId="341"/>
        </pc:sldMkLst>
      </pc:sldChg>
      <pc:sldChg chg="del">
        <pc:chgData name="Gabriele Baj" userId="37e9716d1ac12819" providerId="LiveId" clId="{BAA33883-DBD8-43D5-A3E7-D7DF113F5910}" dt="2024-05-22T04:26:42.607" v="67" actId="47"/>
        <pc:sldMkLst>
          <pc:docMk/>
          <pc:sldMk cId="3353315407" sldId="342"/>
        </pc:sldMkLst>
      </pc:sldChg>
      <pc:sldChg chg="del">
        <pc:chgData name="Gabriele Baj" userId="37e9716d1ac12819" providerId="LiveId" clId="{BAA33883-DBD8-43D5-A3E7-D7DF113F5910}" dt="2024-05-22T04:26:42.796" v="68" actId="47"/>
        <pc:sldMkLst>
          <pc:docMk/>
          <pc:sldMk cId="318792123" sldId="343"/>
        </pc:sldMkLst>
      </pc:sldChg>
      <pc:sldChg chg="del">
        <pc:chgData name="Gabriele Baj" userId="37e9716d1ac12819" providerId="LiveId" clId="{BAA33883-DBD8-43D5-A3E7-D7DF113F5910}" dt="2024-05-22T04:26:37.966" v="53" actId="47"/>
        <pc:sldMkLst>
          <pc:docMk/>
          <pc:sldMk cId="2602227087" sldId="344"/>
        </pc:sldMkLst>
      </pc:sldChg>
      <pc:sldChg chg="del">
        <pc:chgData name="Gabriele Baj" userId="37e9716d1ac12819" providerId="LiveId" clId="{BAA33883-DBD8-43D5-A3E7-D7DF113F5910}" dt="2024-05-22T04:26:40.657" v="61" actId="47"/>
        <pc:sldMkLst>
          <pc:docMk/>
          <pc:sldMk cId="2972381356" sldId="347"/>
        </pc:sldMkLst>
      </pc:sldChg>
      <pc:sldChg chg="del">
        <pc:chgData name="Gabriele Baj" userId="37e9716d1ac12819" providerId="LiveId" clId="{BAA33883-DBD8-43D5-A3E7-D7DF113F5910}" dt="2024-05-22T04:26:40.924" v="62" actId="47"/>
        <pc:sldMkLst>
          <pc:docMk/>
          <pc:sldMk cId="1237446877" sldId="348"/>
        </pc:sldMkLst>
      </pc:sldChg>
      <pc:sldChg chg="del">
        <pc:chgData name="Gabriele Baj" userId="37e9716d1ac12819" providerId="LiveId" clId="{BAA33883-DBD8-43D5-A3E7-D7DF113F5910}" dt="2024-05-22T04:26:41.207" v="63" actId="47"/>
        <pc:sldMkLst>
          <pc:docMk/>
          <pc:sldMk cId="3159914610" sldId="349"/>
        </pc:sldMkLst>
      </pc:sldChg>
      <pc:sldChg chg="del">
        <pc:chgData name="Gabriele Baj" userId="37e9716d1ac12819" providerId="LiveId" clId="{BAA33883-DBD8-43D5-A3E7-D7DF113F5910}" dt="2024-05-22T04:26:41.538" v="64" actId="47"/>
        <pc:sldMkLst>
          <pc:docMk/>
          <pc:sldMk cId="534188150" sldId="350"/>
        </pc:sldMkLst>
      </pc:sldChg>
      <pc:sldChg chg="del">
        <pc:chgData name="Gabriele Baj" userId="37e9716d1ac12819" providerId="LiveId" clId="{BAA33883-DBD8-43D5-A3E7-D7DF113F5910}" dt="2024-05-22T04:26:40.247" v="60" actId="47"/>
        <pc:sldMkLst>
          <pc:docMk/>
          <pc:sldMk cId="86257581" sldId="352"/>
        </pc:sldMkLst>
      </pc:sldChg>
      <pc:sldChg chg="del">
        <pc:chgData name="Gabriele Baj" userId="37e9716d1ac12819" providerId="LiveId" clId="{BAA33883-DBD8-43D5-A3E7-D7DF113F5910}" dt="2024-05-22T04:26:38.172" v="54" actId="47"/>
        <pc:sldMkLst>
          <pc:docMk/>
          <pc:sldMk cId="937861295" sldId="353"/>
        </pc:sldMkLst>
      </pc:sldChg>
      <pc:sldChg chg="del">
        <pc:chgData name="Gabriele Baj" userId="37e9716d1ac12819" providerId="LiveId" clId="{BAA33883-DBD8-43D5-A3E7-D7DF113F5910}" dt="2024-05-22T04:26:38.842" v="55" actId="47"/>
        <pc:sldMkLst>
          <pc:docMk/>
          <pc:sldMk cId="1940504970" sldId="354"/>
        </pc:sldMkLst>
      </pc:sldChg>
      <pc:sldChg chg="del">
        <pc:chgData name="Gabriele Baj" userId="37e9716d1ac12819" providerId="LiveId" clId="{BAA33883-DBD8-43D5-A3E7-D7DF113F5910}" dt="2024-05-22T04:26:39.048" v="56" actId="47"/>
        <pc:sldMkLst>
          <pc:docMk/>
          <pc:sldMk cId="756059886" sldId="355"/>
        </pc:sldMkLst>
      </pc:sldChg>
      <pc:sldChg chg="del">
        <pc:chgData name="Gabriele Baj" userId="37e9716d1ac12819" providerId="LiveId" clId="{BAA33883-DBD8-43D5-A3E7-D7DF113F5910}" dt="2024-05-22T04:26:39.365" v="57" actId="47"/>
        <pc:sldMkLst>
          <pc:docMk/>
          <pc:sldMk cId="4075246336" sldId="356"/>
        </pc:sldMkLst>
      </pc:sldChg>
      <pc:sldChg chg="del">
        <pc:chgData name="Gabriele Baj" userId="37e9716d1ac12819" providerId="LiveId" clId="{BAA33883-DBD8-43D5-A3E7-D7DF113F5910}" dt="2024-05-22T04:26:39.586" v="58" actId="47"/>
        <pc:sldMkLst>
          <pc:docMk/>
          <pc:sldMk cId="845500604" sldId="357"/>
        </pc:sldMkLst>
      </pc:sldChg>
      <pc:sldChg chg="del">
        <pc:chgData name="Gabriele Baj" userId="37e9716d1ac12819" providerId="LiveId" clId="{BAA33883-DBD8-43D5-A3E7-D7DF113F5910}" dt="2024-05-22T04:26:39.995" v="59" actId="47"/>
        <pc:sldMkLst>
          <pc:docMk/>
          <pc:sldMk cId="3046061892" sldId="358"/>
        </pc:sldMkLst>
      </pc:sldChg>
      <pc:sldChg chg="modSp mod">
        <pc:chgData name="Gabriele Baj" userId="37e9716d1ac12819" providerId="LiveId" clId="{BAA33883-DBD8-43D5-A3E7-D7DF113F5910}" dt="2024-05-22T04:26:21.061" v="10" actId="20577"/>
        <pc:sldMkLst>
          <pc:docMk/>
          <pc:sldMk cId="4154207831" sldId="359"/>
        </pc:sldMkLst>
        <pc:spChg chg="mod">
          <ac:chgData name="Gabriele Baj" userId="37e9716d1ac12819" providerId="LiveId" clId="{BAA33883-DBD8-43D5-A3E7-D7DF113F5910}" dt="2024-05-22T04:26:21.061" v="10" actId="20577"/>
          <ac:spMkLst>
            <pc:docMk/>
            <pc:sldMk cId="4154207831" sldId="359"/>
            <ac:spMk id="2" creationId="{00000000-0000-0000-0000-000000000000}"/>
          </ac:spMkLst>
        </pc:spChg>
      </pc:sldChg>
      <pc:sldChg chg="addSp modSp new mod">
        <pc:chgData name="Gabriele Baj" userId="37e9716d1ac12819" providerId="LiveId" clId="{BAA33883-DBD8-43D5-A3E7-D7DF113F5910}" dt="2024-05-22T12:08:30.370" v="198" actId="1076"/>
        <pc:sldMkLst>
          <pc:docMk/>
          <pc:sldMk cId="1408764832" sldId="360"/>
        </pc:sldMkLst>
        <pc:spChg chg="add mod">
          <ac:chgData name="Gabriele Baj" userId="37e9716d1ac12819" providerId="LiveId" clId="{BAA33883-DBD8-43D5-A3E7-D7DF113F5910}" dt="2024-05-22T12:08:30.370" v="198" actId="1076"/>
          <ac:spMkLst>
            <pc:docMk/>
            <pc:sldMk cId="1408764832" sldId="360"/>
            <ac:spMk id="3" creationId="{FC6F60C5-CB20-5853-026D-D9DA84320627}"/>
          </ac:spMkLst>
        </pc:spChg>
      </pc:sldChg>
      <pc:sldChg chg="del">
        <pc:chgData name="Gabriele Baj" userId="37e9716d1ac12819" providerId="LiveId" clId="{BAA33883-DBD8-43D5-A3E7-D7DF113F5910}" dt="2024-05-22T04:26:30.912" v="19" actId="47"/>
        <pc:sldMkLst>
          <pc:docMk/>
          <pc:sldMk cId="2915002316" sldId="360"/>
        </pc:sldMkLst>
      </pc:sldChg>
      <pc:sldChg chg="addSp modSp add mod">
        <pc:chgData name="Gabriele Baj" userId="37e9716d1ac12819" providerId="LiveId" clId="{BAA33883-DBD8-43D5-A3E7-D7DF113F5910}" dt="2024-05-22T12:11:55.843" v="277" actId="1076"/>
        <pc:sldMkLst>
          <pc:docMk/>
          <pc:sldMk cId="3565506576" sldId="361"/>
        </pc:sldMkLst>
        <pc:spChg chg="add mod">
          <ac:chgData name="Gabriele Baj" userId="37e9716d1ac12819" providerId="LiveId" clId="{BAA33883-DBD8-43D5-A3E7-D7DF113F5910}" dt="2024-05-22T12:11:55.843" v="277" actId="1076"/>
          <ac:spMkLst>
            <pc:docMk/>
            <pc:sldMk cId="3565506576" sldId="361"/>
            <ac:spMk id="3" creationId="{4CFE2D35-ED02-17A2-17BE-694B4A97C3A4}"/>
          </ac:spMkLst>
        </pc:spChg>
        <pc:picChg chg="add mod">
          <ac:chgData name="Gabriele Baj" userId="37e9716d1ac12819" providerId="LiveId" clId="{BAA33883-DBD8-43D5-A3E7-D7DF113F5910}" dt="2024-05-22T12:11:54.256" v="276" actId="1076"/>
          <ac:picMkLst>
            <pc:docMk/>
            <pc:sldMk cId="3565506576" sldId="361"/>
            <ac:picMk id="5" creationId="{D65652E5-6771-2904-83E2-2092664D7EAC}"/>
          </ac:picMkLst>
        </pc:picChg>
      </pc:sldChg>
      <pc:sldChg chg="del">
        <pc:chgData name="Gabriele Baj" userId="37e9716d1ac12819" providerId="LiveId" clId="{BAA33883-DBD8-43D5-A3E7-D7DF113F5910}" dt="2024-05-22T04:27:04.504" v="106" actId="47"/>
        <pc:sldMkLst>
          <pc:docMk/>
          <pc:sldMk cId="3740755226" sldId="361"/>
        </pc:sldMkLst>
      </pc:sldChg>
      <pc:sldChg chg="del">
        <pc:chgData name="Gabriele Baj" userId="37e9716d1ac12819" providerId="LiveId" clId="{BAA33883-DBD8-43D5-A3E7-D7DF113F5910}" dt="2024-05-22T04:27:03.401" v="105" actId="47"/>
        <pc:sldMkLst>
          <pc:docMk/>
          <pc:sldMk cId="3016751369" sldId="362"/>
        </pc:sldMkLst>
      </pc:sldChg>
      <pc:sldChg chg="addSp modSp add mod">
        <pc:chgData name="Gabriele Baj" userId="37e9716d1ac12819" providerId="LiveId" clId="{BAA33883-DBD8-43D5-A3E7-D7DF113F5910}" dt="2024-05-22T12:10:41.621" v="254" actId="1076"/>
        <pc:sldMkLst>
          <pc:docMk/>
          <pc:sldMk cId="4109789715" sldId="362"/>
        </pc:sldMkLst>
        <pc:picChg chg="add mod">
          <ac:chgData name="Gabriele Baj" userId="37e9716d1ac12819" providerId="LiveId" clId="{BAA33883-DBD8-43D5-A3E7-D7DF113F5910}" dt="2024-05-22T12:10:41.621" v="254" actId="1076"/>
          <ac:picMkLst>
            <pc:docMk/>
            <pc:sldMk cId="4109789715" sldId="362"/>
            <ac:picMk id="3" creationId="{F55B4926-FBA8-C007-C581-43937D1C6F2B}"/>
          </ac:picMkLst>
        </pc:picChg>
      </pc:sldChg>
      <pc:sldChg chg="addSp modSp add mod">
        <pc:chgData name="Gabriele Baj" userId="37e9716d1ac12819" providerId="LiveId" clId="{BAA33883-DBD8-43D5-A3E7-D7DF113F5910}" dt="2024-05-22T12:11:00.171" v="259" actId="1076"/>
        <pc:sldMkLst>
          <pc:docMk/>
          <pc:sldMk cId="2878431923" sldId="363"/>
        </pc:sldMkLst>
        <pc:picChg chg="add mod">
          <ac:chgData name="Gabriele Baj" userId="37e9716d1ac12819" providerId="LiveId" clId="{BAA33883-DBD8-43D5-A3E7-D7DF113F5910}" dt="2024-05-22T12:11:00.171" v="259" actId="1076"/>
          <ac:picMkLst>
            <pc:docMk/>
            <pc:sldMk cId="2878431923" sldId="363"/>
            <ac:picMk id="3" creationId="{0769F2C3-CC60-F55F-1EC4-06C2824B5304}"/>
          </ac:picMkLst>
        </pc:picChg>
      </pc:sldChg>
      <pc:sldChg chg="del">
        <pc:chgData name="Gabriele Baj" userId="37e9716d1ac12819" providerId="LiveId" clId="{BAA33883-DBD8-43D5-A3E7-D7DF113F5910}" dt="2024-05-22T04:27:03.086" v="104" actId="47"/>
        <pc:sldMkLst>
          <pc:docMk/>
          <pc:sldMk cId="4157169126" sldId="363"/>
        </pc:sldMkLst>
      </pc:sldChg>
      <pc:sldChg chg="del">
        <pc:chgData name="Gabriele Baj" userId="37e9716d1ac12819" providerId="LiveId" clId="{BAA33883-DBD8-43D5-A3E7-D7DF113F5910}" dt="2024-05-22T04:27:02.013" v="103" actId="47"/>
        <pc:sldMkLst>
          <pc:docMk/>
          <pc:sldMk cId="1420071952" sldId="364"/>
        </pc:sldMkLst>
      </pc:sldChg>
      <pc:sldChg chg="addSp modSp add mod">
        <pc:chgData name="Gabriele Baj" userId="37e9716d1ac12819" providerId="LiveId" clId="{BAA33883-DBD8-43D5-A3E7-D7DF113F5910}" dt="2024-05-22T12:11:15.659" v="262" actId="1076"/>
        <pc:sldMkLst>
          <pc:docMk/>
          <pc:sldMk cId="2038603207" sldId="364"/>
        </pc:sldMkLst>
        <pc:picChg chg="add mod">
          <ac:chgData name="Gabriele Baj" userId="37e9716d1ac12819" providerId="LiveId" clId="{BAA33883-DBD8-43D5-A3E7-D7DF113F5910}" dt="2024-05-22T12:11:15.659" v="262" actId="1076"/>
          <ac:picMkLst>
            <pc:docMk/>
            <pc:sldMk cId="2038603207" sldId="364"/>
            <ac:picMk id="3" creationId="{553A4BD4-053D-A35E-BBE4-32D5A6024470}"/>
          </ac:picMkLst>
        </pc:picChg>
      </pc:sldChg>
      <pc:sldChg chg="addSp modSp add mod">
        <pc:chgData name="Gabriele Baj" userId="37e9716d1ac12819" providerId="LiveId" clId="{BAA33883-DBD8-43D5-A3E7-D7DF113F5910}" dt="2024-05-22T12:16:30.566" v="307" actId="122"/>
        <pc:sldMkLst>
          <pc:docMk/>
          <pc:sldMk cId="1165807436" sldId="365"/>
        </pc:sldMkLst>
        <pc:spChg chg="add mod">
          <ac:chgData name="Gabriele Baj" userId="37e9716d1ac12819" providerId="LiveId" clId="{BAA33883-DBD8-43D5-A3E7-D7DF113F5910}" dt="2024-05-22T12:15:57.011" v="299" actId="14100"/>
          <ac:spMkLst>
            <pc:docMk/>
            <pc:sldMk cId="1165807436" sldId="365"/>
            <ac:spMk id="3" creationId="{490DF168-E086-EC23-6D82-3B778F6421B7}"/>
          </ac:spMkLst>
        </pc:spChg>
        <pc:spChg chg="add mod">
          <ac:chgData name="Gabriele Baj" userId="37e9716d1ac12819" providerId="LiveId" clId="{BAA33883-DBD8-43D5-A3E7-D7DF113F5910}" dt="2024-05-22T12:16:30.566" v="307" actId="122"/>
          <ac:spMkLst>
            <pc:docMk/>
            <pc:sldMk cId="1165807436" sldId="365"/>
            <ac:spMk id="4" creationId="{F0FAF280-20FC-335C-CA41-36B65C5E5893}"/>
          </ac:spMkLst>
        </pc:spChg>
      </pc:sldChg>
      <pc:sldChg chg="del">
        <pc:chgData name="Gabriele Baj" userId="37e9716d1ac12819" providerId="LiveId" clId="{BAA33883-DBD8-43D5-A3E7-D7DF113F5910}" dt="2024-05-22T04:27:01.179" v="102" actId="47"/>
        <pc:sldMkLst>
          <pc:docMk/>
          <pc:sldMk cId="2926996806" sldId="365"/>
        </pc:sldMkLst>
      </pc:sldChg>
      <pc:sldChg chg="del">
        <pc:chgData name="Gabriele Baj" userId="37e9716d1ac12819" providerId="LiveId" clId="{BAA33883-DBD8-43D5-A3E7-D7DF113F5910}" dt="2024-05-22T04:27:00.783" v="101" actId="47"/>
        <pc:sldMkLst>
          <pc:docMk/>
          <pc:sldMk cId="3546800001" sldId="366"/>
        </pc:sldMkLst>
      </pc:sldChg>
      <pc:sldChg chg="addSp modSp add mod">
        <pc:chgData name="Gabriele Baj" userId="37e9716d1ac12819" providerId="LiveId" clId="{BAA33883-DBD8-43D5-A3E7-D7DF113F5910}" dt="2024-05-22T12:17:36.521" v="322" actId="1076"/>
        <pc:sldMkLst>
          <pc:docMk/>
          <pc:sldMk cId="3837800689" sldId="366"/>
        </pc:sldMkLst>
        <pc:spChg chg="add mod">
          <ac:chgData name="Gabriele Baj" userId="37e9716d1ac12819" providerId="LiveId" clId="{BAA33883-DBD8-43D5-A3E7-D7DF113F5910}" dt="2024-05-22T12:17:16.646" v="320" actId="1076"/>
          <ac:spMkLst>
            <pc:docMk/>
            <pc:sldMk cId="3837800689" sldId="366"/>
            <ac:spMk id="3" creationId="{CB80ACBA-74C9-32B9-F033-B4D3495CB6EC}"/>
          </ac:spMkLst>
        </pc:spChg>
        <pc:picChg chg="add mod">
          <ac:chgData name="Gabriele Baj" userId="37e9716d1ac12819" providerId="LiveId" clId="{BAA33883-DBD8-43D5-A3E7-D7DF113F5910}" dt="2024-05-22T12:17:36.521" v="322" actId="1076"/>
          <ac:picMkLst>
            <pc:docMk/>
            <pc:sldMk cId="3837800689" sldId="366"/>
            <ac:picMk id="5" creationId="{22831F62-6D19-BA04-74EA-4CA24B648CF3}"/>
          </ac:picMkLst>
        </pc:picChg>
      </pc:sldChg>
      <pc:sldChg chg="del">
        <pc:chgData name="Gabriele Baj" userId="37e9716d1ac12819" providerId="LiveId" clId="{BAA33883-DBD8-43D5-A3E7-D7DF113F5910}" dt="2024-05-22T04:27:00.341" v="100" actId="47"/>
        <pc:sldMkLst>
          <pc:docMk/>
          <pc:sldMk cId="3470518791" sldId="367"/>
        </pc:sldMkLst>
      </pc:sldChg>
      <pc:sldChg chg="addSp modSp add mod ord">
        <pc:chgData name="Gabriele Baj" userId="37e9716d1ac12819" providerId="LiveId" clId="{BAA33883-DBD8-43D5-A3E7-D7DF113F5910}" dt="2024-05-22T12:21:00.464" v="377" actId="1076"/>
        <pc:sldMkLst>
          <pc:docMk/>
          <pc:sldMk cId="3933271053" sldId="367"/>
        </pc:sldMkLst>
        <pc:spChg chg="add mod">
          <ac:chgData name="Gabriele Baj" userId="37e9716d1ac12819" providerId="LiveId" clId="{BAA33883-DBD8-43D5-A3E7-D7DF113F5910}" dt="2024-05-22T12:19:47.493" v="354" actId="1076"/>
          <ac:spMkLst>
            <pc:docMk/>
            <pc:sldMk cId="3933271053" sldId="367"/>
            <ac:spMk id="3" creationId="{B9C1C6D4-7A5C-F610-63F5-DEEB292A0726}"/>
          </ac:spMkLst>
        </pc:spChg>
        <pc:spChg chg="add mod">
          <ac:chgData name="Gabriele Baj" userId="37e9716d1ac12819" providerId="LiveId" clId="{BAA33883-DBD8-43D5-A3E7-D7DF113F5910}" dt="2024-05-22T12:21:00.464" v="377" actId="1076"/>
          <ac:spMkLst>
            <pc:docMk/>
            <pc:sldMk cId="3933271053" sldId="367"/>
            <ac:spMk id="5" creationId="{D2E6A23E-E310-96DF-FB94-5C4DBB083EE5}"/>
          </ac:spMkLst>
        </pc:spChg>
        <pc:picChg chg="add mod">
          <ac:chgData name="Gabriele Baj" userId="37e9716d1ac12819" providerId="LiveId" clId="{BAA33883-DBD8-43D5-A3E7-D7DF113F5910}" dt="2024-05-22T12:19:44.200" v="353" actId="1076"/>
          <ac:picMkLst>
            <pc:docMk/>
            <pc:sldMk cId="3933271053" sldId="367"/>
            <ac:picMk id="7" creationId="{D475ABBC-1F2D-ED27-FC3D-591E407FAD83}"/>
          </ac:picMkLst>
        </pc:picChg>
      </pc:sldChg>
      <pc:sldChg chg="addSp modSp add mod">
        <pc:chgData name="Gabriele Baj" userId="37e9716d1ac12819" providerId="LiveId" clId="{BAA33883-DBD8-43D5-A3E7-D7DF113F5910}" dt="2024-05-22T12:22:28.958" v="407" actId="6549"/>
        <pc:sldMkLst>
          <pc:docMk/>
          <pc:sldMk cId="571431387" sldId="368"/>
        </pc:sldMkLst>
        <pc:spChg chg="add mod">
          <ac:chgData name="Gabriele Baj" userId="37e9716d1ac12819" providerId="LiveId" clId="{BAA33883-DBD8-43D5-A3E7-D7DF113F5910}" dt="2024-05-22T12:22:28.958" v="407" actId="6549"/>
          <ac:spMkLst>
            <pc:docMk/>
            <pc:sldMk cId="571431387" sldId="368"/>
            <ac:spMk id="3" creationId="{5CCDC4AA-0A9D-F6A7-AE52-247391961C25}"/>
          </ac:spMkLst>
        </pc:spChg>
        <pc:spChg chg="add mod">
          <ac:chgData name="Gabriele Baj" userId="37e9716d1ac12819" providerId="LiveId" clId="{BAA33883-DBD8-43D5-A3E7-D7DF113F5910}" dt="2024-05-22T12:21:29.834" v="388" actId="403"/>
          <ac:spMkLst>
            <pc:docMk/>
            <pc:sldMk cId="571431387" sldId="368"/>
            <ac:spMk id="5" creationId="{AC3D8CD8-9FA5-CD7A-02A7-35DBBA22B705}"/>
          </ac:spMkLst>
        </pc:spChg>
      </pc:sldChg>
      <pc:sldChg chg="del">
        <pc:chgData name="Gabriele Baj" userId="37e9716d1ac12819" providerId="LiveId" clId="{BAA33883-DBD8-43D5-A3E7-D7DF113F5910}" dt="2024-05-22T04:26:59.845" v="99" actId="47"/>
        <pc:sldMkLst>
          <pc:docMk/>
          <pc:sldMk cId="3802444133" sldId="368"/>
        </pc:sldMkLst>
      </pc:sldChg>
      <pc:sldChg chg="del">
        <pc:chgData name="Gabriele Baj" userId="37e9716d1ac12819" providerId="LiveId" clId="{BAA33883-DBD8-43D5-A3E7-D7DF113F5910}" dt="2024-05-22T04:26:59.115" v="98" actId="47"/>
        <pc:sldMkLst>
          <pc:docMk/>
          <pc:sldMk cId="858359549" sldId="369"/>
        </pc:sldMkLst>
      </pc:sldChg>
      <pc:sldChg chg="addSp modSp add mod">
        <pc:chgData name="Gabriele Baj" userId="37e9716d1ac12819" providerId="LiveId" clId="{BAA33883-DBD8-43D5-A3E7-D7DF113F5910}" dt="2024-05-22T12:22:56.375" v="411" actId="22"/>
        <pc:sldMkLst>
          <pc:docMk/>
          <pc:sldMk cId="4169244596" sldId="369"/>
        </pc:sldMkLst>
        <pc:spChg chg="add mod">
          <ac:chgData name="Gabriele Baj" userId="37e9716d1ac12819" providerId="LiveId" clId="{BAA33883-DBD8-43D5-A3E7-D7DF113F5910}" dt="2024-05-22T12:22:40.453" v="410" actId="1076"/>
          <ac:spMkLst>
            <pc:docMk/>
            <pc:sldMk cId="4169244596" sldId="369"/>
            <ac:spMk id="2" creationId="{6DBC3681-1A52-F8C0-CAAA-5ACDBD3DA522}"/>
          </ac:spMkLst>
        </pc:spChg>
        <pc:picChg chg="add">
          <ac:chgData name="Gabriele Baj" userId="37e9716d1ac12819" providerId="LiveId" clId="{BAA33883-DBD8-43D5-A3E7-D7DF113F5910}" dt="2024-05-22T12:22:56.375" v="411" actId="22"/>
          <ac:picMkLst>
            <pc:docMk/>
            <pc:sldMk cId="4169244596" sldId="369"/>
            <ac:picMk id="4" creationId="{50A7F8BE-DA10-8E7A-EAB4-3B567CC4CA12}"/>
          </ac:picMkLst>
        </pc:picChg>
      </pc:sldChg>
      <pc:sldChg chg="del">
        <pc:chgData name="Gabriele Baj" userId="37e9716d1ac12819" providerId="LiveId" clId="{BAA33883-DBD8-43D5-A3E7-D7DF113F5910}" dt="2024-05-22T04:26:58.611" v="97" actId="47"/>
        <pc:sldMkLst>
          <pc:docMk/>
          <pc:sldMk cId="2855008671" sldId="370"/>
        </pc:sldMkLst>
      </pc:sldChg>
      <pc:sldChg chg="addSp modSp add mod">
        <pc:chgData name="Gabriele Baj" userId="37e9716d1ac12819" providerId="LiveId" clId="{BAA33883-DBD8-43D5-A3E7-D7DF113F5910}" dt="2024-05-22T12:27:23.089" v="467" actId="1076"/>
        <pc:sldMkLst>
          <pc:docMk/>
          <pc:sldMk cId="3596382111" sldId="370"/>
        </pc:sldMkLst>
        <pc:spChg chg="add mod">
          <ac:chgData name="Gabriele Baj" userId="37e9716d1ac12819" providerId="LiveId" clId="{BAA33883-DBD8-43D5-A3E7-D7DF113F5910}" dt="2024-05-22T12:24:47.141" v="424" actId="1076"/>
          <ac:spMkLst>
            <pc:docMk/>
            <pc:sldMk cId="3596382111" sldId="370"/>
            <ac:spMk id="3" creationId="{D14C5CF9-1605-20F7-4FAA-E3AF2E005615}"/>
          </ac:spMkLst>
        </pc:spChg>
        <pc:spChg chg="add mod">
          <ac:chgData name="Gabriele Baj" userId="37e9716d1ac12819" providerId="LiveId" clId="{BAA33883-DBD8-43D5-A3E7-D7DF113F5910}" dt="2024-05-22T12:27:11.408" v="461" actId="1076"/>
          <ac:spMkLst>
            <pc:docMk/>
            <pc:sldMk cId="3596382111" sldId="370"/>
            <ac:spMk id="5" creationId="{82E3F28A-190F-BFD5-EBAE-F579C0B4A611}"/>
          </ac:spMkLst>
        </pc:spChg>
        <pc:spChg chg="add mod">
          <ac:chgData name="Gabriele Baj" userId="37e9716d1ac12819" providerId="LiveId" clId="{BAA33883-DBD8-43D5-A3E7-D7DF113F5910}" dt="2024-05-22T12:27:23.089" v="467" actId="1076"/>
          <ac:spMkLst>
            <pc:docMk/>
            <pc:sldMk cId="3596382111" sldId="370"/>
            <ac:spMk id="7" creationId="{B6A480E9-4A8D-CDE8-4555-875868CC3445}"/>
          </ac:spMkLst>
        </pc:spChg>
        <pc:spChg chg="add mod">
          <ac:chgData name="Gabriele Baj" userId="37e9716d1ac12819" providerId="LiveId" clId="{BAA33883-DBD8-43D5-A3E7-D7DF113F5910}" dt="2024-05-22T12:26:00.186" v="437" actId="13926"/>
          <ac:spMkLst>
            <pc:docMk/>
            <pc:sldMk cId="3596382111" sldId="370"/>
            <ac:spMk id="9" creationId="{E84E1A09-3803-DFA0-3A6F-6ABF0BCA4273}"/>
          </ac:spMkLst>
        </pc:spChg>
        <pc:spChg chg="add mod">
          <ac:chgData name="Gabriele Baj" userId="37e9716d1ac12819" providerId="LiveId" clId="{BAA33883-DBD8-43D5-A3E7-D7DF113F5910}" dt="2024-05-22T12:27:16.809" v="464" actId="1076"/>
          <ac:spMkLst>
            <pc:docMk/>
            <pc:sldMk cId="3596382111" sldId="370"/>
            <ac:spMk id="10" creationId="{AAB50806-CC34-823C-D668-20E8C0EC9945}"/>
          </ac:spMkLst>
        </pc:spChg>
      </pc:sldChg>
      <pc:sldChg chg="del">
        <pc:chgData name="Gabriele Baj" userId="37e9716d1ac12819" providerId="LiveId" clId="{BAA33883-DBD8-43D5-A3E7-D7DF113F5910}" dt="2024-05-22T04:26:58.070" v="96" actId="47"/>
        <pc:sldMkLst>
          <pc:docMk/>
          <pc:sldMk cId="451810905" sldId="371"/>
        </pc:sldMkLst>
      </pc:sldChg>
      <pc:sldChg chg="addSp delSp modSp add mod">
        <pc:chgData name="Gabriele Baj" userId="37e9716d1ac12819" providerId="LiveId" clId="{BAA33883-DBD8-43D5-A3E7-D7DF113F5910}" dt="2024-05-22T12:30:39.792" v="516" actId="21"/>
        <pc:sldMkLst>
          <pc:docMk/>
          <pc:sldMk cId="526240889" sldId="371"/>
        </pc:sldMkLst>
        <pc:spChg chg="add del mod">
          <ac:chgData name="Gabriele Baj" userId="37e9716d1ac12819" providerId="LiveId" clId="{BAA33883-DBD8-43D5-A3E7-D7DF113F5910}" dt="2024-05-22T12:27:08.241" v="460" actId="21"/>
          <ac:spMkLst>
            <pc:docMk/>
            <pc:sldMk cId="526240889" sldId="371"/>
            <ac:spMk id="3" creationId="{135EBF8E-E827-3EAB-37EC-38299E7B7698}"/>
          </ac:spMkLst>
        </pc:spChg>
        <pc:spChg chg="add mod">
          <ac:chgData name="Gabriele Baj" userId="37e9716d1ac12819" providerId="LiveId" clId="{BAA33883-DBD8-43D5-A3E7-D7DF113F5910}" dt="2024-05-22T12:30:15.382" v="504" actId="1076"/>
          <ac:spMkLst>
            <pc:docMk/>
            <pc:sldMk cId="526240889" sldId="371"/>
            <ac:spMk id="5" creationId="{408CEFB6-06F2-70FF-253A-91214D8B708A}"/>
          </ac:spMkLst>
        </pc:spChg>
        <pc:spChg chg="add mod">
          <ac:chgData name="Gabriele Baj" userId="37e9716d1ac12819" providerId="LiveId" clId="{BAA33883-DBD8-43D5-A3E7-D7DF113F5910}" dt="2024-05-22T12:28:15.511" v="492" actId="1076"/>
          <ac:spMkLst>
            <pc:docMk/>
            <pc:sldMk cId="526240889" sldId="371"/>
            <ac:spMk id="7" creationId="{4237CF8E-BE6B-4FD6-C096-8FE76657BA56}"/>
          </ac:spMkLst>
        </pc:spChg>
        <pc:spChg chg="add mod">
          <ac:chgData name="Gabriele Baj" userId="37e9716d1ac12819" providerId="LiveId" clId="{BAA33883-DBD8-43D5-A3E7-D7DF113F5910}" dt="2024-05-22T12:29:30.978" v="503" actId="13926"/>
          <ac:spMkLst>
            <pc:docMk/>
            <pc:sldMk cId="526240889" sldId="371"/>
            <ac:spMk id="10" creationId="{8C2C06F8-4140-1315-8974-2E4B0F636E1E}"/>
          </ac:spMkLst>
        </pc:spChg>
        <pc:spChg chg="add del mod">
          <ac:chgData name="Gabriele Baj" userId="37e9716d1ac12819" providerId="LiveId" clId="{BAA33883-DBD8-43D5-A3E7-D7DF113F5910}" dt="2024-05-22T12:30:39.792" v="516" actId="21"/>
          <ac:spMkLst>
            <pc:docMk/>
            <pc:sldMk cId="526240889" sldId="371"/>
            <ac:spMk id="12" creationId="{6BAC33C9-9DF7-73B1-2ACD-908FA4F6893B}"/>
          </ac:spMkLst>
        </pc:spChg>
        <pc:picChg chg="add mod">
          <ac:chgData name="Gabriele Baj" userId="37e9716d1ac12819" providerId="LiveId" clId="{BAA33883-DBD8-43D5-A3E7-D7DF113F5910}" dt="2024-05-22T12:28:42.847" v="496" actId="1076"/>
          <ac:picMkLst>
            <pc:docMk/>
            <pc:sldMk cId="526240889" sldId="371"/>
            <ac:picMk id="9" creationId="{B069EEA0-6AA9-31B2-44BC-E6AB3B717FB1}"/>
          </ac:picMkLst>
        </pc:picChg>
      </pc:sldChg>
      <pc:sldChg chg="del">
        <pc:chgData name="Gabriele Baj" userId="37e9716d1ac12819" providerId="LiveId" clId="{BAA33883-DBD8-43D5-A3E7-D7DF113F5910}" dt="2024-05-22T04:26:57.286" v="95" actId="47"/>
        <pc:sldMkLst>
          <pc:docMk/>
          <pc:sldMk cId="905192653" sldId="372"/>
        </pc:sldMkLst>
      </pc:sldChg>
      <pc:sldChg chg="addSp modSp add mod">
        <pc:chgData name="Gabriele Baj" userId="37e9716d1ac12819" providerId="LiveId" clId="{BAA33883-DBD8-43D5-A3E7-D7DF113F5910}" dt="2024-05-22T12:30:44.871" v="518" actId="1076"/>
        <pc:sldMkLst>
          <pc:docMk/>
          <pc:sldMk cId="2043229858" sldId="372"/>
        </pc:sldMkLst>
        <pc:spChg chg="add mod">
          <ac:chgData name="Gabriele Baj" userId="37e9716d1ac12819" providerId="LiveId" clId="{BAA33883-DBD8-43D5-A3E7-D7DF113F5910}" dt="2024-05-22T12:30:44.871" v="518" actId="1076"/>
          <ac:spMkLst>
            <pc:docMk/>
            <pc:sldMk cId="2043229858" sldId="372"/>
            <ac:spMk id="4" creationId="{F6348253-A61C-3F02-5C5F-6DA745E306CC}"/>
          </ac:spMkLst>
        </pc:spChg>
        <pc:picChg chg="add">
          <ac:chgData name="Gabriele Baj" userId="37e9716d1ac12819" providerId="LiveId" clId="{BAA33883-DBD8-43D5-A3E7-D7DF113F5910}" dt="2024-05-22T12:28:59.291" v="498" actId="22"/>
          <ac:picMkLst>
            <pc:docMk/>
            <pc:sldMk cId="2043229858" sldId="372"/>
            <ac:picMk id="3" creationId="{924FB58F-F139-2D08-5C0D-E3A757DAB9F8}"/>
          </ac:picMkLst>
        </pc:picChg>
      </pc:sldChg>
      <pc:sldChg chg="del">
        <pc:chgData name="Gabriele Baj" userId="37e9716d1ac12819" providerId="LiveId" clId="{BAA33883-DBD8-43D5-A3E7-D7DF113F5910}" dt="2024-05-22T04:26:54.217" v="91" actId="47"/>
        <pc:sldMkLst>
          <pc:docMk/>
          <pc:sldMk cId="1308514829" sldId="373"/>
        </pc:sldMkLst>
      </pc:sldChg>
      <pc:sldChg chg="addSp delSp modSp add mod">
        <pc:chgData name="Gabriele Baj" userId="37e9716d1ac12819" providerId="LiveId" clId="{BAA33883-DBD8-43D5-A3E7-D7DF113F5910}" dt="2024-05-22T12:35:56.142" v="634" actId="1076"/>
        <pc:sldMkLst>
          <pc:docMk/>
          <pc:sldMk cId="2921720986" sldId="373"/>
        </pc:sldMkLst>
        <pc:spChg chg="add del">
          <ac:chgData name="Gabriele Baj" userId="37e9716d1ac12819" providerId="LiveId" clId="{BAA33883-DBD8-43D5-A3E7-D7DF113F5910}" dt="2024-05-22T12:29:26.243" v="500" actId="21"/>
          <ac:spMkLst>
            <pc:docMk/>
            <pc:sldMk cId="2921720986" sldId="373"/>
            <ac:spMk id="3" creationId="{CE548E7E-D2FD-C559-CBD4-C250ABD80A8C}"/>
          </ac:spMkLst>
        </pc:spChg>
        <pc:spChg chg="add mod">
          <ac:chgData name="Gabriele Baj" userId="37e9716d1ac12819" providerId="LiveId" clId="{BAA33883-DBD8-43D5-A3E7-D7DF113F5910}" dt="2024-05-22T12:35:48.856" v="631" actId="1076"/>
          <ac:spMkLst>
            <pc:docMk/>
            <pc:sldMk cId="2921720986" sldId="373"/>
            <ac:spMk id="5" creationId="{7C5276E9-5226-9688-20ED-82F06778E869}"/>
          </ac:spMkLst>
        </pc:spChg>
        <pc:spChg chg="add mod">
          <ac:chgData name="Gabriele Baj" userId="37e9716d1ac12819" providerId="LiveId" clId="{BAA33883-DBD8-43D5-A3E7-D7DF113F5910}" dt="2024-05-22T12:35:52.069" v="632" actId="1076"/>
          <ac:spMkLst>
            <pc:docMk/>
            <pc:sldMk cId="2921720986" sldId="373"/>
            <ac:spMk id="7" creationId="{3F793F87-8269-57A7-AD26-94B77E4CD05A}"/>
          </ac:spMkLst>
        </pc:spChg>
        <pc:spChg chg="add mod">
          <ac:chgData name="Gabriele Baj" userId="37e9716d1ac12819" providerId="LiveId" clId="{BAA33883-DBD8-43D5-A3E7-D7DF113F5910}" dt="2024-05-22T12:32:48.997" v="582" actId="1076"/>
          <ac:spMkLst>
            <pc:docMk/>
            <pc:sldMk cId="2921720986" sldId="373"/>
            <ac:spMk id="9" creationId="{A3AE9D07-C6B3-405F-9D57-80D0ABB0EB26}"/>
          </ac:spMkLst>
        </pc:spChg>
        <pc:picChg chg="add mod">
          <ac:chgData name="Gabriele Baj" userId="37e9716d1ac12819" providerId="LiveId" clId="{BAA33883-DBD8-43D5-A3E7-D7DF113F5910}" dt="2024-05-22T12:35:56.142" v="634" actId="1076"/>
          <ac:picMkLst>
            <pc:docMk/>
            <pc:sldMk cId="2921720986" sldId="373"/>
            <ac:picMk id="11" creationId="{76D36165-867D-437F-94D3-DFE0BD03D17E}"/>
          </ac:picMkLst>
        </pc:picChg>
      </pc:sldChg>
      <pc:sldChg chg="del">
        <pc:chgData name="Gabriele Baj" userId="37e9716d1ac12819" providerId="LiveId" clId="{BAA33883-DBD8-43D5-A3E7-D7DF113F5910}" dt="2024-05-22T04:26:53.840" v="90" actId="47"/>
        <pc:sldMkLst>
          <pc:docMk/>
          <pc:sldMk cId="386966414" sldId="374"/>
        </pc:sldMkLst>
      </pc:sldChg>
      <pc:sldChg chg="addSp modSp add mod">
        <pc:chgData name="Gabriele Baj" userId="37e9716d1ac12819" providerId="LiveId" clId="{BAA33883-DBD8-43D5-A3E7-D7DF113F5910}" dt="2024-05-22T12:34:24.352" v="614" actId="20577"/>
        <pc:sldMkLst>
          <pc:docMk/>
          <pc:sldMk cId="1591450742" sldId="374"/>
        </pc:sldMkLst>
        <pc:spChg chg="add mod">
          <ac:chgData name="Gabriele Baj" userId="37e9716d1ac12819" providerId="LiveId" clId="{BAA33883-DBD8-43D5-A3E7-D7DF113F5910}" dt="2024-05-22T12:34:24.352" v="614" actId="20577"/>
          <ac:spMkLst>
            <pc:docMk/>
            <pc:sldMk cId="1591450742" sldId="374"/>
            <ac:spMk id="3" creationId="{9BC0086D-3C87-117F-95C9-2EB064999F33}"/>
          </ac:spMkLst>
        </pc:spChg>
      </pc:sldChg>
      <pc:sldChg chg="del">
        <pc:chgData name="Gabriele Baj" userId="37e9716d1ac12819" providerId="LiveId" clId="{BAA33883-DBD8-43D5-A3E7-D7DF113F5910}" dt="2024-05-22T04:26:53.182" v="89" actId="47"/>
        <pc:sldMkLst>
          <pc:docMk/>
          <pc:sldMk cId="1879357913" sldId="375"/>
        </pc:sldMkLst>
      </pc:sldChg>
      <pc:sldChg chg="addSp modSp add mod">
        <pc:chgData name="Gabriele Baj" userId="37e9716d1ac12819" providerId="LiveId" clId="{BAA33883-DBD8-43D5-A3E7-D7DF113F5910}" dt="2024-05-22T12:35:23.574" v="628" actId="1076"/>
        <pc:sldMkLst>
          <pc:docMk/>
          <pc:sldMk cId="2188315663" sldId="375"/>
        </pc:sldMkLst>
        <pc:spChg chg="add mod">
          <ac:chgData name="Gabriele Baj" userId="37e9716d1ac12819" providerId="LiveId" clId="{BAA33883-DBD8-43D5-A3E7-D7DF113F5910}" dt="2024-05-22T12:35:23.574" v="628" actId="1076"/>
          <ac:spMkLst>
            <pc:docMk/>
            <pc:sldMk cId="2188315663" sldId="375"/>
            <ac:spMk id="3" creationId="{6E84950A-E14E-8178-7B79-C4CD8B687266}"/>
          </ac:spMkLst>
        </pc:spChg>
        <pc:picChg chg="add mod">
          <ac:chgData name="Gabriele Baj" userId="37e9716d1ac12819" providerId="LiveId" clId="{BAA33883-DBD8-43D5-A3E7-D7DF113F5910}" dt="2024-05-22T12:35:13.037" v="624" actId="1076"/>
          <ac:picMkLst>
            <pc:docMk/>
            <pc:sldMk cId="2188315663" sldId="375"/>
            <ac:picMk id="5" creationId="{B429293C-2922-DC60-A823-ABFE2EF925A3}"/>
          </ac:picMkLst>
        </pc:picChg>
      </pc:sldChg>
      <pc:sldChg chg="del">
        <pc:chgData name="Gabriele Baj" userId="37e9716d1ac12819" providerId="LiveId" clId="{BAA33883-DBD8-43D5-A3E7-D7DF113F5910}" dt="2024-05-22T04:26:52.267" v="88" actId="47"/>
        <pc:sldMkLst>
          <pc:docMk/>
          <pc:sldMk cId="265232066" sldId="376"/>
        </pc:sldMkLst>
      </pc:sldChg>
      <pc:sldChg chg="addSp modSp add mod">
        <pc:chgData name="Gabriele Baj" userId="37e9716d1ac12819" providerId="LiveId" clId="{BAA33883-DBD8-43D5-A3E7-D7DF113F5910}" dt="2024-05-22T12:37:47.759" v="663" actId="1076"/>
        <pc:sldMkLst>
          <pc:docMk/>
          <pc:sldMk cId="3699686105" sldId="376"/>
        </pc:sldMkLst>
        <pc:spChg chg="add mod">
          <ac:chgData name="Gabriele Baj" userId="37e9716d1ac12819" providerId="LiveId" clId="{BAA33883-DBD8-43D5-A3E7-D7DF113F5910}" dt="2024-05-22T12:37:14.074" v="643" actId="20577"/>
          <ac:spMkLst>
            <pc:docMk/>
            <pc:sldMk cId="3699686105" sldId="376"/>
            <ac:spMk id="5" creationId="{601891AE-F6B4-3649-B60A-44A1B8AE7458}"/>
          </ac:spMkLst>
        </pc:spChg>
        <pc:spChg chg="add mod">
          <ac:chgData name="Gabriele Baj" userId="37e9716d1ac12819" providerId="LiveId" clId="{BAA33883-DBD8-43D5-A3E7-D7DF113F5910}" dt="2024-05-22T12:37:47.759" v="663" actId="1076"/>
          <ac:spMkLst>
            <pc:docMk/>
            <pc:sldMk cId="3699686105" sldId="376"/>
            <ac:spMk id="6" creationId="{6E4F1055-6995-E4C7-D390-EF89F8BBBCFA}"/>
          </ac:spMkLst>
        </pc:spChg>
        <pc:picChg chg="add mod">
          <ac:chgData name="Gabriele Baj" userId="37e9716d1ac12819" providerId="LiveId" clId="{BAA33883-DBD8-43D5-A3E7-D7DF113F5910}" dt="2024-05-22T12:36:43.203" v="636" actId="1076"/>
          <ac:picMkLst>
            <pc:docMk/>
            <pc:sldMk cId="3699686105" sldId="376"/>
            <ac:picMk id="3" creationId="{6CD0EB6F-A9B9-7E90-1C13-FE23E1518C68}"/>
          </ac:picMkLst>
        </pc:picChg>
      </pc:sldChg>
      <pc:sldChg chg="addSp modSp add mod">
        <pc:chgData name="Gabriele Baj" userId="37e9716d1ac12819" providerId="LiveId" clId="{BAA33883-DBD8-43D5-A3E7-D7DF113F5910}" dt="2024-05-22T12:41:25.038" v="716" actId="1076"/>
        <pc:sldMkLst>
          <pc:docMk/>
          <pc:sldMk cId="639517330" sldId="377"/>
        </pc:sldMkLst>
        <pc:spChg chg="add mod">
          <ac:chgData name="Gabriele Baj" userId="37e9716d1ac12819" providerId="LiveId" clId="{BAA33883-DBD8-43D5-A3E7-D7DF113F5910}" dt="2024-05-22T12:41:24.599" v="715" actId="1076"/>
          <ac:spMkLst>
            <pc:docMk/>
            <pc:sldMk cId="639517330" sldId="377"/>
            <ac:spMk id="3" creationId="{F45C4514-5548-947A-0669-B43C11F202B5}"/>
          </ac:spMkLst>
        </pc:spChg>
        <pc:spChg chg="add mod">
          <ac:chgData name="Gabriele Baj" userId="37e9716d1ac12819" providerId="LiveId" clId="{BAA33883-DBD8-43D5-A3E7-D7DF113F5910}" dt="2024-05-22T12:39:35.400" v="690" actId="1076"/>
          <ac:spMkLst>
            <pc:docMk/>
            <pc:sldMk cId="639517330" sldId="377"/>
            <ac:spMk id="5" creationId="{59A55149-5BEE-09AB-22D1-F02BA05AD9CA}"/>
          </ac:spMkLst>
        </pc:spChg>
        <pc:picChg chg="add mod">
          <ac:chgData name="Gabriele Baj" userId="37e9716d1ac12819" providerId="LiveId" clId="{BAA33883-DBD8-43D5-A3E7-D7DF113F5910}" dt="2024-05-22T12:41:25.038" v="716" actId="1076"/>
          <ac:picMkLst>
            <pc:docMk/>
            <pc:sldMk cId="639517330" sldId="377"/>
            <ac:picMk id="7" creationId="{1C594D51-010A-18EF-20F5-89EB276A55A0}"/>
          </ac:picMkLst>
        </pc:picChg>
      </pc:sldChg>
      <pc:sldChg chg="del">
        <pc:chgData name="Gabriele Baj" userId="37e9716d1ac12819" providerId="LiveId" clId="{BAA33883-DBD8-43D5-A3E7-D7DF113F5910}" dt="2024-05-22T04:26:51.826" v="87" actId="47"/>
        <pc:sldMkLst>
          <pc:docMk/>
          <pc:sldMk cId="1248653058" sldId="377"/>
        </pc:sldMkLst>
      </pc:sldChg>
      <pc:sldChg chg="del">
        <pc:chgData name="Gabriele Baj" userId="37e9716d1ac12819" providerId="LiveId" clId="{BAA33883-DBD8-43D5-A3E7-D7DF113F5910}" dt="2024-05-22T04:26:51.148" v="86" actId="47"/>
        <pc:sldMkLst>
          <pc:docMk/>
          <pc:sldMk cId="954481038" sldId="378"/>
        </pc:sldMkLst>
      </pc:sldChg>
      <pc:sldChg chg="addSp modSp add mod">
        <pc:chgData name="Gabriele Baj" userId="37e9716d1ac12819" providerId="LiveId" clId="{BAA33883-DBD8-43D5-A3E7-D7DF113F5910}" dt="2024-05-22T12:41:18.676" v="713" actId="6549"/>
        <pc:sldMkLst>
          <pc:docMk/>
          <pc:sldMk cId="2147057777" sldId="378"/>
        </pc:sldMkLst>
        <pc:spChg chg="add mod">
          <ac:chgData name="Gabriele Baj" userId="37e9716d1ac12819" providerId="LiveId" clId="{BAA33883-DBD8-43D5-A3E7-D7DF113F5910}" dt="2024-05-22T12:41:18.676" v="713" actId="6549"/>
          <ac:spMkLst>
            <pc:docMk/>
            <pc:sldMk cId="2147057777" sldId="378"/>
            <ac:spMk id="3" creationId="{E8FE4E6A-95AC-15CC-ED10-0142DBC853A3}"/>
          </ac:spMkLst>
        </pc:spChg>
      </pc:sldChg>
      <pc:sldChg chg="del">
        <pc:chgData name="Gabriele Baj" userId="37e9716d1ac12819" providerId="LiveId" clId="{BAA33883-DBD8-43D5-A3E7-D7DF113F5910}" dt="2024-05-22T04:26:50.723" v="85" actId="47"/>
        <pc:sldMkLst>
          <pc:docMk/>
          <pc:sldMk cId="194436817" sldId="379"/>
        </pc:sldMkLst>
      </pc:sldChg>
      <pc:sldChg chg="addSp modSp add mod">
        <pc:chgData name="Gabriele Baj" userId="37e9716d1ac12819" providerId="LiveId" clId="{BAA33883-DBD8-43D5-A3E7-D7DF113F5910}" dt="2024-05-22T12:42:01.216" v="740" actId="1076"/>
        <pc:sldMkLst>
          <pc:docMk/>
          <pc:sldMk cId="2166497245" sldId="379"/>
        </pc:sldMkLst>
        <pc:spChg chg="add mod">
          <ac:chgData name="Gabriele Baj" userId="37e9716d1ac12819" providerId="LiveId" clId="{BAA33883-DBD8-43D5-A3E7-D7DF113F5910}" dt="2024-05-22T12:42:00.290" v="739" actId="1076"/>
          <ac:spMkLst>
            <pc:docMk/>
            <pc:sldMk cId="2166497245" sldId="379"/>
            <ac:spMk id="4" creationId="{3C636706-6213-5843-9F8A-7181C5C62FA7}"/>
          </ac:spMkLst>
        </pc:spChg>
        <pc:picChg chg="add mod">
          <ac:chgData name="Gabriele Baj" userId="37e9716d1ac12819" providerId="LiveId" clId="{BAA33883-DBD8-43D5-A3E7-D7DF113F5910}" dt="2024-05-22T12:42:01.216" v="740" actId="1076"/>
          <ac:picMkLst>
            <pc:docMk/>
            <pc:sldMk cId="2166497245" sldId="379"/>
            <ac:picMk id="2" creationId="{FDBBDEBB-FC49-F922-C8B3-5A256C25ABED}"/>
          </ac:picMkLst>
        </pc:picChg>
      </pc:sldChg>
      <pc:sldChg chg="del">
        <pc:chgData name="Gabriele Baj" userId="37e9716d1ac12819" providerId="LiveId" clId="{BAA33883-DBD8-43D5-A3E7-D7DF113F5910}" dt="2024-05-22T04:26:29.584" v="11" actId="47"/>
        <pc:sldMkLst>
          <pc:docMk/>
          <pc:sldMk cId="940919096" sldId="380"/>
        </pc:sldMkLst>
      </pc:sldChg>
      <pc:sldChg chg="addSp modSp add mod">
        <pc:chgData name="Gabriele Baj" userId="37e9716d1ac12819" providerId="LiveId" clId="{BAA33883-DBD8-43D5-A3E7-D7DF113F5910}" dt="2024-05-22T12:45:47.484" v="804" actId="20577"/>
        <pc:sldMkLst>
          <pc:docMk/>
          <pc:sldMk cId="1553533492" sldId="380"/>
        </pc:sldMkLst>
        <pc:spChg chg="add mod">
          <ac:chgData name="Gabriele Baj" userId="37e9716d1ac12819" providerId="LiveId" clId="{BAA33883-DBD8-43D5-A3E7-D7DF113F5910}" dt="2024-05-22T12:45:17.751" v="774" actId="403"/>
          <ac:spMkLst>
            <pc:docMk/>
            <pc:sldMk cId="1553533492" sldId="380"/>
            <ac:spMk id="3" creationId="{E8F76AAB-B7B7-D2B9-17DC-7CA1597F9906}"/>
          </ac:spMkLst>
        </pc:spChg>
        <pc:spChg chg="add mod">
          <ac:chgData name="Gabriele Baj" userId="37e9716d1ac12819" providerId="LiveId" clId="{BAA33883-DBD8-43D5-A3E7-D7DF113F5910}" dt="2024-05-22T12:45:47.484" v="804" actId="20577"/>
          <ac:spMkLst>
            <pc:docMk/>
            <pc:sldMk cId="1553533492" sldId="380"/>
            <ac:spMk id="5" creationId="{89C3AF2A-9912-B5FA-5076-FE0F96B1C41D}"/>
          </ac:spMkLst>
        </pc:spChg>
      </pc:sldChg>
      <pc:sldChg chg="del">
        <pc:chgData name="Gabriele Baj" userId="37e9716d1ac12819" providerId="LiveId" clId="{BAA33883-DBD8-43D5-A3E7-D7DF113F5910}" dt="2024-05-22T04:26:29.771" v="12" actId="47"/>
        <pc:sldMkLst>
          <pc:docMk/>
          <pc:sldMk cId="666231941" sldId="381"/>
        </pc:sldMkLst>
      </pc:sldChg>
      <pc:sldChg chg="addSp modSp add mod">
        <pc:chgData name="Gabriele Baj" userId="37e9716d1ac12819" providerId="LiveId" clId="{BAA33883-DBD8-43D5-A3E7-D7DF113F5910}" dt="2024-05-22T12:47:00.172" v="831" actId="1076"/>
        <pc:sldMkLst>
          <pc:docMk/>
          <pc:sldMk cId="1889283785" sldId="381"/>
        </pc:sldMkLst>
        <pc:spChg chg="add mod">
          <ac:chgData name="Gabriele Baj" userId="37e9716d1ac12819" providerId="LiveId" clId="{BAA33883-DBD8-43D5-A3E7-D7DF113F5910}" dt="2024-05-22T12:46:10.355" v="816" actId="1076"/>
          <ac:spMkLst>
            <pc:docMk/>
            <pc:sldMk cId="1889283785" sldId="381"/>
            <ac:spMk id="3" creationId="{5719EF2B-0091-E275-0BD1-E32BE3B81994}"/>
          </ac:spMkLst>
        </pc:spChg>
        <pc:spChg chg="add mod">
          <ac:chgData name="Gabriele Baj" userId="37e9716d1ac12819" providerId="LiveId" clId="{BAA33883-DBD8-43D5-A3E7-D7DF113F5910}" dt="2024-05-22T12:47:00.172" v="831" actId="1076"/>
          <ac:spMkLst>
            <pc:docMk/>
            <pc:sldMk cId="1889283785" sldId="381"/>
            <ac:spMk id="5" creationId="{8615464F-C51B-D7EB-E809-CCBE9D0B7426}"/>
          </ac:spMkLst>
        </pc:spChg>
      </pc:sldChg>
      <pc:sldChg chg="del">
        <pc:chgData name="Gabriele Baj" userId="37e9716d1ac12819" providerId="LiveId" clId="{BAA33883-DBD8-43D5-A3E7-D7DF113F5910}" dt="2024-05-22T04:26:29.944" v="13" actId="47"/>
        <pc:sldMkLst>
          <pc:docMk/>
          <pc:sldMk cId="228469026" sldId="382"/>
        </pc:sldMkLst>
      </pc:sldChg>
      <pc:sldChg chg="addSp modSp new mod">
        <pc:chgData name="Gabriele Baj" userId="37e9716d1ac12819" providerId="LiveId" clId="{BAA33883-DBD8-43D5-A3E7-D7DF113F5910}" dt="2024-05-22T12:49:30.476" v="875" actId="1076"/>
        <pc:sldMkLst>
          <pc:docMk/>
          <pc:sldMk cId="1875764974" sldId="382"/>
        </pc:sldMkLst>
        <pc:picChg chg="add mod">
          <ac:chgData name="Gabriele Baj" userId="37e9716d1ac12819" providerId="LiveId" clId="{BAA33883-DBD8-43D5-A3E7-D7DF113F5910}" dt="2024-05-22T12:49:30.476" v="875" actId="1076"/>
          <ac:picMkLst>
            <pc:docMk/>
            <pc:sldMk cId="1875764974" sldId="382"/>
            <ac:picMk id="3" creationId="{D4A3A673-267F-91C6-B30A-226B9DFA3F92}"/>
          </ac:picMkLst>
        </pc:picChg>
      </pc:sldChg>
      <pc:sldChg chg="del">
        <pc:chgData name="Gabriele Baj" userId="37e9716d1ac12819" providerId="LiveId" clId="{BAA33883-DBD8-43D5-A3E7-D7DF113F5910}" dt="2024-05-22T04:26:30.102" v="14" actId="47"/>
        <pc:sldMkLst>
          <pc:docMk/>
          <pc:sldMk cId="1099601193" sldId="383"/>
        </pc:sldMkLst>
      </pc:sldChg>
      <pc:sldChg chg="addSp modSp new mod ord">
        <pc:chgData name="Gabriele Baj" userId="37e9716d1ac12819" providerId="LiveId" clId="{BAA33883-DBD8-43D5-A3E7-D7DF113F5910}" dt="2024-05-22T12:48:47.900" v="869" actId="20577"/>
        <pc:sldMkLst>
          <pc:docMk/>
          <pc:sldMk cId="3147251996" sldId="383"/>
        </pc:sldMkLst>
        <pc:spChg chg="add mod">
          <ac:chgData name="Gabriele Baj" userId="37e9716d1ac12819" providerId="LiveId" clId="{BAA33883-DBD8-43D5-A3E7-D7DF113F5910}" dt="2024-05-22T12:48:47.900" v="869" actId="20577"/>
          <ac:spMkLst>
            <pc:docMk/>
            <pc:sldMk cId="3147251996" sldId="383"/>
            <ac:spMk id="3" creationId="{CA873064-B802-E3C0-923D-4BC72CA28CED}"/>
          </ac:spMkLst>
        </pc:spChg>
        <pc:picChg chg="add mod ord">
          <ac:chgData name="Gabriele Baj" userId="37e9716d1ac12819" providerId="LiveId" clId="{BAA33883-DBD8-43D5-A3E7-D7DF113F5910}" dt="2024-05-22T12:48:16.056" v="859" actId="171"/>
          <ac:picMkLst>
            <pc:docMk/>
            <pc:sldMk cId="3147251996" sldId="383"/>
            <ac:picMk id="5" creationId="{F6FA20AD-61CE-9F9E-9771-A1DD9252B91A}"/>
          </ac:picMkLst>
        </pc:picChg>
      </pc:sldChg>
      <pc:sldChg chg="del">
        <pc:chgData name="Gabriele Baj" userId="37e9716d1ac12819" providerId="LiveId" clId="{BAA33883-DBD8-43D5-A3E7-D7DF113F5910}" dt="2024-05-22T04:26:30.245" v="15" actId="47"/>
        <pc:sldMkLst>
          <pc:docMk/>
          <pc:sldMk cId="1928174029" sldId="384"/>
        </pc:sldMkLst>
      </pc:sldChg>
      <pc:sldChg chg="addSp delSp modSp new mod">
        <pc:chgData name="Gabriele Baj" userId="37e9716d1ac12819" providerId="LiveId" clId="{BAA33883-DBD8-43D5-A3E7-D7DF113F5910}" dt="2024-05-22T12:55:31.445" v="1008" actId="21"/>
        <pc:sldMkLst>
          <pc:docMk/>
          <pc:sldMk cId="2245715084" sldId="384"/>
        </pc:sldMkLst>
        <pc:spChg chg="add mod">
          <ac:chgData name="Gabriele Baj" userId="37e9716d1ac12819" providerId="LiveId" clId="{BAA33883-DBD8-43D5-A3E7-D7DF113F5910}" dt="2024-05-22T12:52:47.021" v="939" actId="20577"/>
          <ac:spMkLst>
            <pc:docMk/>
            <pc:sldMk cId="2245715084" sldId="384"/>
            <ac:spMk id="3" creationId="{AAB37484-2C3F-893F-6B4E-F94F154B10A1}"/>
          </ac:spMkLst>
        </pc:spChg>
        <pc:spChg chg="add mod">
          <ac:chgData name="Gabriele Baj" userId="37e9716d1ac12819" providerId="LiveId" clId="{BAA33883-DBD8-43D5-A3E7-D7DF113F5910}" dt="2024-05-22T12:50:10.719" v="893" actId="1076"/>
          <ac:spMkLst>
            <pc:docMk/>
            <pc:sldMk cId="2245715084" sldId="384"/>
            <ac:spMk id="5" creationId="{7F053986-AA91-A8A7-9E43-68D6603F72B2}"/>
          </ac:spMkLst>
        </pc:spChg>
        <pc:spChg chg="add mod">
          <ac:chgData name="Gabriele Baj" userId="37e9716d1ac12819" providerId="LiveId" clId="{BAA33883-DBD8-43D5-A3E7-D7DF113F5910}" dt="2024-05-22T12:53:11.813" v="941" actId="1076"/>
          <ac:spMkLst>
            <pc:docMk/>
            <pc:sldMk cId="2245715084" sldId="384"/>
            <ac:spMk id="7" creationId="{23FB308D-B525-D50E-9773-42BCB448434B}"/>
          </ac:spMkLst>
        </pc:spChg>
        <pc:spChg chg="add del mod">
          <ac:chgData name="Gabriele Baj" userId="37e9716d1ac12819" providerId="LiveId" clId="{BAA33883-DBD8-43D5-A3E7-D7DF113F5910}" dt="2024-05-22T12:55:31.445" v="1008" actId="21"/>
          <ac:spMkLst>
            <pc:docMk/>
            <pc:sldMk cId="2245715084" sldId="384"/>
            <ac:spMk id="11" creationId="{F7242094-77D5-E369-13F6-FE12F5B1C76C}"/>
          </ac:spMkLst>
        </pc:spChg>
        <pc:picChg chg="add mod">
          <ac:chgData name="Gabriele Baj" userId="37e9716d1ac12819" providerId="LiveId" clId="{BAA33883-DBD8-43D5-A3E7-D7DF113F5910}" dt="2024-05-22T12:52:35.544" v="936" actId="1076"/>
          <ac:picMkLst>
            <pc:docMk/>
            <pc:sldMk cId="2245715084" sldId="384"/>
            <ac:picMk id="9" creationId="{CACEB2D7-7769-11BD-F40B-FCA8C400DE2F}"/>
          </ac:picMkLst>
        </pc:picChg>
      </pc:sldChg>
      <pc:sldChg chg="addSp delSp modSp new mod">
        <pc:chgData name="Gabriele Baj" userId="37e9716d1ac12819" providerId="LiveId" clId="{BAA33883-DBD8-43D5-A3E7-D7DF113F5910}" dt="2024-05-22T12:57:29.205" v="1039" actId="1076"/>
        <pc:sldMkLst>
          <pc:docMk/>
          <pc:sldMk cId="1860232633" sldId="385"/>
        </pc:sldMkLst>
        <pc:spChg chg="del">
          <ac:chgData name="Gabriele Baj" userId="37e9716d1ac12819" providerId="LiveId" clId="{BAA33883-DBD8-43D5-A3E7-D7DF113F5910}" dt="2024-05-22T12:55:02.658" v="990" actId="478"/>
          <ac:spMkLst>
            <pc:docMk/>
            <pc:sldMk cId="1860232633" sldId="385"/>
            <ac:spMk id="2" creationId="{D976A135-A8CB-8A64-DE5F-6E753655374A}"/>
          </ac:spMkLst>
        </pc:spChg>
        <pc:spChg chg="del">
          <ac:chgData name="Gabriele Baj" userId="37e9716d1ac12819" providerId="LiveId" clId="{BAA33883-DBD8-43D5-A3E7-D7DF113F5910}" dt="2024-05-22T12:55:04.014" v="991" actId="478"/>
          <ac:spMkLst>
            <pc:docMk/>
            <pc:sldMk cId="1860232633" sldId="385"/>
            <ac:spMk id="3" creationId="{FBAEF338-4C44-9EE1-D476-95DB2A5E1F44}"/>
          </ac:spMkLst>
        </pc:spChg>
        <pc:spChg chg="del">
          <ac:chgData name="Gabriele Baj" userId="37e9716d1ac12819" providerId="LiveId" clId="{BAA33883-DBD8-43D5-A3E7-D7DF113F5910}" dt="2024-05-22T12:55:05.352" v="992" actId="478"/>
          <ac:spMkLst>
            <pc:docMk/>
            <pc:sldMk cId="1860232633" sldId="385"/>
            <ac:spMk id="4" creationId="{D7D488FF-B990-BF6F-76B5-4804B5E81477}"/>
          </ac:spMkLst>
        </pc:spChg>
        <pc:spChg chg="add mod ord">
          <ac:chgData name="Gabriele Baj" userId="37e9716d1ac12819" providerId="LiveId" clId="{BAA33883-DBD8-43D5-A3E7-D7DF113F5910}" dt="2024-05-22T12:56:07.986" v="1023" actId="6549"/>
          <ac:spMkLst>
            <pc:docMk/>
            <pc:sldMk cId="1860232633" sldId="385"/>
            <ac:spMk id="6" creationId="{8B509A6C-C434-F240-3C42-FF432E5F6C94}"/>
          </ac:spMkLst>
        </pc:spChg>
        <pc:spChg chg="add mod">
          <ac:chgData name="Gabriele Baj" userId="37e9716d1ac12819" providerId="LiveId" clId="{BAA33883-DBD8-43D5-A3E7-D7DF113F5910}" dt="2024-05-22T12:57:27.530" v="1038" actId="1076"/>
          <ac:spMkLst>
            <pc:docMk/>
            <pc:sldMk cId="1860232633" sldId="385"/>
            <ac:spMk id="7" creationId="{ACE15474-0484-49FD-FC9E-29A0A0D13921}"/>
          </ac:spMkLst>
        </pc:spChg>
        <pc:spChg chg="add mod">
          <ac:chgData name="Gabriele Baj" userId="37e9716d1ac12819" providerId="LiveId" clId="{BAA33883-DBD8-43D5-A3E7-D7DF113F5910}" dt="2024-05-22T12:57:29.205" v="1039" actId="1076"/>
          <ac:spMkLst>
            <pc:docMk/>
            <pc:sldMk cId="1860232633" sldId="385"/>
            <ac:spMk id="10" creationId="{D76E470A-C359-F70C-9596-9507BD0852AE}"/>
          </ac:spMkLst>
        </pc:spChg>
        <pc:picChg chg="add mod">
          <ac:chgData name="Gabriele Baj" userId="37e9716d1ac12819" providerId="LiveId" clId="{BAA33883-DBD8-43D5-A3E7-D7DF113F5910}" dt="2024-05-22T12:56:01.590" v="1021" actId="1076"/>
          <ac:picMkLst>
            <pc:docMk/>
            <pc:sldMk cId="1860232633" sldId="385"/>
            <ac:picMk id="9" creationId="{C1C3A748-53EB-B733-71A2-842AF99F8404}"/>
          </ac:picMkLst>
        </pc:picChg>
      </pc:sldChg>
      <pc:sldChg chg="del">
        <pc:chgData name="Gabriele Baj" userId="37e9716d1ac12819" providerId="LiveId" clId="{BAA33883-DBD8-43D5-A3E7-D7DF113F5910}" dt="2024-05-22T04:26:30.412" v="16" actId="47"/>
        <pc:sldMkLst>
          <pc:docMk/>
          <pc:sldMk cId="4203995272" sldId="385"/>
        </pc:sldMkLst>
      </pc:sldChg>
      <pc:sldChg chg="addSp modSp new mod">
        <pc:chgData name="Gabriele Baj" userId="37e9716d1ac12819" providerId="LiveId" clId="{BAA33883-DBD8-43D5-A3E7-D7DF113F5910}" dt="2024-05-22T12:57:53.170" v="1064" actId="1076"/>
        <pc:sldMkLst>
          <pc:docMk/>
          <pc:sldMk cId="690758394" sldId="386"/>
        </pc:sldMkLst>
        <pc:spChg chg="add mod">
          <ac:chgData name="Gabriele Baj" userId="37e9716d1ac12819" providerId="LiveId" clId="{BAA33883-DBD8-43D5-A3E7-D7DF113F5910}" dt="2024-05-22T12:57:48.238" v="1061" actId="14100"/>
          <ac:spMkLst>
            <pc:docMk/>
            <pc:sldMk cId="690758394" sldId="386"/>
            <ac:spMk id="5" creationId="{D3579616-09A0-636D-1B96-58EF10E467ED}"/>
          </ac:spMkLst>
        </pc:spChg>
        <pc:picChg chg="add mod">
          <ac:chgData name="Gabriele Baj" userId="37e9716d1ac12819" providerId="LiveId" clId="{BAA33883-DBD8-43D5-A3E7-D7DF113F5910}" dt="2024-05-22T12:57:53.170" v="1064" actId="1076"/>
          <ac:picMkLst>
            <pc:docMk/>
            <pc:sldMk cId="690758394" sldId="386"/>
            <ac:picMk id="3" creationId="{7B8219AD-E251-7D22-31AE-1933AB2FA263}"/>
          </ac:picMkLst>
        </pc:picChg>
      </pc:sldChg>
      <pc:sldChg chg="del">
        <pc:chgData name="Gabriele Baj" userId="37e9716d1ac12819" providerId="LiveId" clId="{BAA33883-DBD8-43D5-A3E7-D7DF113F5910}" dt="2024-05-22T04:26:30.592" v="17" actId="47"/>
        <pc:sldMkLst>
          <pc:docMk/>
          <pc:sldMk cId="2258662253" sldId="386"/>
        </pc:sldMkLst>
      </pc:sldChg>
      <pc:sldChg chg="addSp modSp new mod">
        <pc:chgData name="Gabriele Baj" userId="37e9716d1ac12819" providerId="LiveId" clId="{BAA33883-DBD8-43D5-A3E7-D7DF113F5910}" dt="2024-05-22T13:32:20.153" v="1112" actId="21"/>
        <pc:sldMkLst>
          <pc:docMk/>
          <pc:sldMk cId="2567460050" sldId="387"/>
        </pc:sldMkLst>
        <pc:spChg chg="add mod">
          <ac:chgData name="Gabriele Baj" userId="37e9716d1ac12819" providerId="LiveId" clId="{BAA33883-DBD8-43D5-A3E7-D7DF113F5910}" dt="2024-05-22T13:29:59.213" v="1075" actId="1076"/>
          <ac:spMkLst>
            <pc:docMk/>
            <pc:sldMk cId="2567460050" sldId="387"/>
            <ac:spMk id="3" creationId="{A0F71642-AC4C-F169-EF99-508B8088D268}"/>
          </ac:spMkLst>
        </pc:spChg>
        <pc:spChg chg="add mod">
          <ac:chgData name="Gabriele Baj" userId="37e9716d1ac12819" providerId="LiveId" clId="{BAA33883-DBD8-43D5-A3E7-D7DF113F5910}" dt="2024-05-22T13:32:20.153" v="1112" actId="21"/>
          <ac:spMkLst>
            <pc:docMk/>
            <pc:sldMk cId="2567460050" sldId="387"/>
            <ac:spMk id="5" creationId="{0C9FED29-3814-91DF-6252-B7781690916E}"/>
          </ac:spMkLst>
        </pc:spChg>
        <pc:picChg chg="add mod modCrop">
          <ac:chgData name="Gabriele Baj" userId="37e9716d1ac12819" providerId="LiveId" clId="{BAA33883-DBD8-43D5-A3E7-D7DF113F5910}" dt="2024-05-22T13:32:17.213" v="1111" actId="1076"/>
          <ac:picMkLst>
            <pc:docMk/>
            <pc:sldMk cId="2567460050" sldId="387"/>
            <ac:picMk id="6" creationId="{F05303F4-E0DF-1937-8359-E5E5E5860014}"/>
          </ac:picMkLst>
        </pc:picChg>
      </pc:sldChg>
      <pc:sldChg chg="del">
        <pc:chgData name="Gabriele Baj" userId="37e9716d1ac12819" providerId="LiveId" clId="{BAA33883-DBD8-43D5-A3E7-D7DF113F5910}" dt="2024-05-22T04:26:30.752" v="18" actId="47"/>
        <pc:sldMkLst>
          <pc:docMk/>
          <pc:sldMk cId="3435311778" sldId="387"/>
        </pc:sldMkLst>
      </pc:sldChg>
      <pc:sldChg chg="addSp delSp modSp new mod">
        <pc:chgData name="Gabriele Baj" userId="37e9716d1ac12819" providerId="LiveId" clId="{BAA33883-DBD8-43D5-A3E7-D7DF113F5910}" dt="2024-05-22T13:34:35.205" v="1190" actId="20577"/>
        <pc:sldMkLst>
          <pc:docMk/>
          <pc:sldMk cId="1209556334" sldId="388"/>
        </pc:sldMkLst>
        <pc:spChg chg="add mod">
          <ac:chgData name="Gabriele Baj" userId="37e9716d1ac12819" providerId="LiveId" clId="{BAA33883-DBD8-43D5-A3E7-D7DF113F5910}" dt="2024-05-22T13:32:27.935" v="1116" actId="14100"/>
          <ac:spMkLst>
            <pc:docMk/>
            <pc:sldMk cId="1209556334" sldId="388"/>
            <ac:spMk id="3" creationId="{089C59F1-7853-DC6A-4812-1E3EAA8875DC}"/>
          </ac:spMkLst>
        </pc:spChg>
        <pc:spChg chg="add mod">
          <ac:chgData name="Gabriele Baj" userId="37e9716d1ac12819" providerId="LiveId" clId="{BAA33883-DBD8-43D5-A3E7-D7DF113F5910}" dt="2024-05-22T13:34:35.205" v="1190" actId="20577"/>
          <ac:spMkLst>
            <pc:docMk/>
            <pc:sldMk cId="1209556334" sldId="388"/>
            <ac:spMk id="6" creationId="{9895930F-5EA2-A237-68D7-5F2C3B6E2585}"/>
          </ac:spMkLst>
        </pc:spChg>
        <pc:picChg chg="add mod modCrop">
          <ac:chgData name="Gabriele Baj" userId="37e9716d1ac12819" providerId="LiveId" clId="{BAA33883-DBD8-43D5-A3E7-D7DF113F5910}" dt="2024-05-22T13:33:16.507" v="1124" actId="14100"/>
          <ac:picMkLst>
            <pc:docMk/>
            <pc:sldMk cId="1209556334" sldId="388"/>
            <ac:picMk id="4" creationId="{204AAC7A-2F57-C76B-3591-F350413FF76A}"/>
          </ac:picMkLst>
        </pc:picChg>
        <pc:picChg chg="add del mod modCrop">
          <ac:chgData name="Gabriele Baj" userId="37e9716d1ac12819" providerId="LiveId" clId="{BAA33883-DBD8-43D5-A3E7-D7DF113F5910}" dt="2024-05-22T13:34:05.544" v="1132" actId="21"/>
          <ac:picMkLst>
            <pc:docMk/>
            <pc:sldMk cId="1209556334" sldId="388"/>
            <ac:picMk id="5" creationId="{33926AAE-33BE-6F10-DCB8-9ADD4DF2CF45}"/>
          </ac:picMkLst>
        </pc:picChg>
      </pc:sldChg>
      <pc:sldChg chg="add del">
        <pc:chgData name="Gabriele Baj" userId="37e9716d1ac12819" providerId="LiveId" clId="{BAA33883-DBD8-43D5-A3E7-D7DF113F5910}" dt="2024-05-22T13:31:55.579" v="1105"/>
        <pc:sldMkLst>
          <pc:docMk/>
          <pc:sldMk cId="2159303443" sldId="388"/>
        </pc:sldMkLst>
      </pc:sldChg>
      <pc:sldChg chg="del">
        <pc:chgData name="Gabriele Baj" userId="37e9716d1ac12819" providerId="LiveId" clId="{BAA33883-DBD8-43D5-A3E7-D7DF113F5910}" dt="2024-05-22T04:26:37.779" v="52" actId="47"/>
        <pc:sldMkLst>
          <pc:docMk/>
          <pc:sldMk cId="4279038030" sldId="388"/>
        </pc:sldMkLst>
      </pc:sldChg>
      <pc:sldChg chg="addSp modSp new mod">
        <pc:chgData name="Gabriele Baj" userId="37e9716d1ac12819" providerId="LiveId" clId="{BAA33883-DBD8-43D5-A3E7-D7DF113F5910}" dt="2024-05-22T13:34:55.507" v="1195" actId="1076"/>
        <pc:sldMkLst>
          <pc:docMk/>
          <pc:sldMk cId="600239420" sldId="389"/>
        </pc:sldMkLst>
        <pc:spChg chg="add mod">
          <ac:chgData name="Gabriele Baj" userId="37e9716d1ac12819" providerId="LiveId" clId="{BAA33883-DBD8-43D5-A3E7-D7DF113F5910}" dt="2024-05-22T13:34:41.422" v="1192" actId="1076"/>
          <ac:spMkLst>
            <pc:docMk/>
            <pc:sldMk cId="600239420" sldId="389"/>
            <ac:spMk id="5" creationId="{DE5C34F7-11D1-848B-9766-1CD91B972A88}"/>
          </ac:spMkLst>
        </pc:spChg>
        <pc:picChg chg="add mod">
          <ac:chgData name="Gabriele Baj" userId="37e9716d1ac12819" providerId="LiveId" clId="{BAA33883-DBD8-43D5-A3E7-D7DF113F5910}" dt="2024-05-22T13:34:03.765" v="1131" actId="1076"/>
          <ac:picMkLst>
            <pc:docMk/>
            <pc:sldMk cId="600239420" sldId="389"/>
            <ac:picMk id="3" creationId="{8EE28203-C40B-CEE8-D41F-1C492B23A8AD}"/>
          </ac:picMkLst>
        </pc:picChg>
        <pc:picChg chg="add mod">
          <ac:chgData name="Gabriele Baj" userId="37e9716d1ac12819" providerId="LiveId" clId="{BAA33883-DBD8-43D5-A3E7-D7DF113F5910}" dt="2024-05-22T13:34:55.507" v="1195" actId="1076"/>
          <ac:picMkLst>
            <pc:docMk/>
            <pc:sldMk cId="600239420" sldId="389"/>
            <ac:picMk id="4" creationId="{63F46E13-0BE7-9CD4-7F1D-937473331527}"/>
          </ac:picMkLst>
        </pc:picChg>
      </pc:sldChg>
      <pc:sldChg chg="del">
        <pc:chgData name="Gabriele Baj" userId="37e9716d1ac12819" providerId="LiveId" clId="{BAA33883-DBD8-43D5-A3E7-D7DF113F5910}" dt="2024-05-22T04:26:56.279" v="94" actId="47"/>
        <pc:sldMkLst>
          <pc:docMk/>
          <pc:sldMk cId="1240053767" sldId="389"/>
        </pc:sldMkLst>
      </pc:sldChg>
      <pc:sldChg chg="addSp delSp modSp new mod">
        <pc:chgData name="Gabriele Baj" userId="37e9716d1ac12819" providerId="LiveId" clId="{BAA33883-DBD8-43D5-A3E7-D7DF113F5910}" dt="2024-05-22T13:36:30.431" v="1205" actId="1076"/>
        <pc:sldMkLst>
          <pc:docMk/>
          <pc:sldMk cId="2319010768" sldId="390"/>
        </pc:sldMkLst>
        <pc:picChg chg="add del mod">
          <ac:chgData name="Gabriele Baj" userId="37e9716d1ac12819" providerId="LiveId" clId="{BAA33883-DBD8-43D5-A3E7-D7DF113F5910}" dt="2024-05-22T13:36:22.944" v="1200" actId="478"/>
          <ac:picMkLst>
            <pc:docMk/>
            <pc:sldMk cId="2319010768" sldId="390"/>
            <ac:picMk id="2" creationId="{E4EAA9B3-7A78-EC00-D9D6-26C7217FEA5B}"/>
          </ac:picMkLst>
        </pc:picChg>
        <pc:picChg chg="add mod">
          <ac:chgData name="Gabriele Baj" userId="37e9716d1ac12819" providerId="LiveId" clId="{BAA33883-DBD8-43D5-A3E7-D7DF113F5910}" dt="2024-05-22T13:36:30.431" v="1205" actId="1076"/>
          <ac:picMkLst>
            <pc:docMk/>
            <pc:sldMk cId="2319010768" sldId="390"/>
            <ac:picMk id="4" creationId="{4531CD33-E884-54F0-6027-1942572ED8B6}"/>
          </ac:picMkLst>
        </pc:picChg>
      </pc:sldChg>
      <pc:sldChg chg="del">
        <pc:chgData name="Gabriele Baj" userId="37e9716d1ac12819" providerId="LiveId" clId="{BAA33883-DBD8-43D5-A3E7-D7DF113F5910}" dt="2024-05-22T04:26:55.777" v="93" actId="47"/>
        <pc:sldMkLst>
          <pc:docMk/>
          <pc:sldMk cId="2728035489" sldId="390"/>
        </pc:sldMkLst>
      </pc:sldChg>
      <pc:sldChg chg="addSp modSp new mod">
        <pc:chgData name="Gabriele Baj" userId="37e9716d1ac12819" providerId="LiveId" clId="{BAA33883-DBD8-43D5-A3E7-D7DF113F5910}" dt="2024-05-22T13:37:01.205" v="1210" actId="1076"/>
        <pc:sldMkLst>
          <pc:docMk/>
          <pc:sldMk cId="1519853812" sldId="391"/>
        </pc:sldMkLst>
        <pc:picChg chg="add mod">
          <ac:chgData name="Gabriele Baj" userId="37e9716d1ac12819" providerId="LiveId" clId="{BAA33883-DBD8-43D5-A3E7-D7DF113F5910}" dt="2024-05-22T13:37:01.205" v="1210" actId="1076"/>
          <ac:picMkLst>
            <pc:docMk/>
            <pc:sldMk cId="1519853812" sldId="391"/>
            <ac:picMk id="3" creationId="{70EF7D7A-725D-172D-D570-25F5039E5109}"/>
          </ac:picMkLst>
        </pc:picChg>
      </pc:sldChg>
      <pc:sldChg chg="del">
        <pc:chgData name="Gabriele Baj" userId="37e9716d1ac12819" providerId="LiveId" clId="{BAA33883-DBD8-43D5-A3E7-D7DF113F5910}" dt="2024-05-22T04:26:55.369" v="92" actId="47"/>
        <pc:sldMkLst>
          <pc:docMk/>
          <pc:sldMk cId="1621812823" sldId="391"/>
        </pc:sldMkLst>
      </pc:sldChg>
      <pc:sldChg chg="addSp modSp new mod">
        <pc:chgData name="Gabriele Baj" userId="37e9716d1ac12819" providerId="LiveId" clId="{BAA33883-DBD8-43D5-A3E7-D7DF113F5910}" dt="2024-05-22T13:38:44.059" v="1286" actId="1076"/>
        <pc:sldMkLst>
          <pc:docMk/>
          <pc:sldMk cId="2159321182" sldId="392"/>
        </pc:sldMkLst>
        <pc:spChg chg="add mod">
          <ac:chgData name="Gabriele Baj" userId="37e9716d1ac12819" providerId="LiveId" clId="{BAA33883-DBD8-43D5-A3E7-D7DF113F5910}" dt="2024-05-22T13:38:44.059" v="1286" actId="1076"/>
          <ac:spMkLst>
            <pc:docMk/>
            <pc:sldMk cId="2159321182" sldId="392"/>
            <ac:spMk id="3" creationId="{8E0074F5-2E9F-6D2B-582E-8365C349C4A3}"/>
          </ac:spMkLst>
        </pc:spChg>
        <pc:spChg chg="add mod">
          <ac:chgData name="Gabriele Baj" userId="37e9716d1ac12819" providerId="LiveId" clId="{BAA33883-DBD8-43D5-A3E7-D7DF113F5910}" dt="2024-05-22T13:37:58.168" v="1229" actId="1076"/>
          <ac:spMkLst>
            <pc:docMk/>
            <pc:sldMk cId="2159321182" sldId="392"/>
            <ac:spMk id="5" creationId="{FC360049-1D71-75E6-7FBA-0563427BFA7F}"/>
          </ac:spMkLst>
        </pc:spChg>
        <pc:picChg chg="add mod">
          <ac:chgData name="Gabriele Baj" userId="37e9716d1ac12819" providerId="LiveId" clId="{BAA33883-DBD8-43D5-A3E7-D7DF113F5910}" dt="2024-05-22T13:38:41.311" v="1285" actId="14100"/>
          <ac:picMkLst>
            <pc:docMk/>
            <pc:sldMk cId="2159321182" sldId="392"/>
            <ac:picMk id="7" creationId="{AB127A4F-1EBC-6003-7CB6-9963ED3BD448}"/>
          </ac:picMkLst>
        </pc:picChg>
      </pc:sldChg>
      <pc:sldChg chg="del">
        <pc:chgData name="Gabriele Baj" userId="37e9716d1ac12819" providerId="LiveId" clId="{BAA33883-DBD8-43D5-A3E7-D7DF113F5910}" dt="2024-05-22T04:26:31.090" v="20" actId="47"/>
        <pc:sldMkLst>
          <pc:docMk/>
          <pc:sldMk cId="3243590647" sldId="392"/>
        </pc:sldMkLst>
      </pc:sldChg>
      <pc:sldChg chg="addSp delSp modSp new mod">
        <pc:chgData name="Gabriele Baj" userId="37e9716d1ac12819" providerId="LiveId" clId="{BAA33883-DBD8-43D5-A3E7-D7DF113F5910}" dt="2024-05-22T13:40:55.255" v="1308" actId="1076"/>
        <pc:sldMkLst>
          <pc:docMk/>
          <pc:sldMk cId="2381748417" sldId="393"/>
        </pc:sldMkLst>
        <pc:spChg chg="add mod">
          <ac:chgData name="Gabriele Baj" userId="37e9716d1ac12819" providerId="LiveId" clId="{BAA33883-DBD8-43D5-A3E7-D7DF113F5910}" dt="2024-05-22T13:40:06.459" v="1298" actId="1076"/>
          <ac:spMkLst>
            <pc:docMk/>
            <pc:sldMk cId="2381748417" sldId="393"/>
            <ac:spMk id="3" creationId="{A285B52A-6982-E626-82DA-55CCE850DF2F}"/>
          </ac:spMkLst>
        </pc:spChg>
        <pc:spChg chg="add mod">
          <ac:chgData name="Gabriele Baj" userId="37e9716d1ac12819" providerId="LiveId" clId="{BAA33883-DBD8-43D5-A3E7-D7DF113F5910}" dt="2024-05-22T13:40:55.255" v="1308" actId="1076"/>
          <ac:spMkLst>
            <pc:docMk/>
            <pc:sldMk cId="2381748417" sldId="393"/>
            <ac:spMk id="5" creationId="{BDAE8AD3-E842-90F8-25A4-A997D5A3535D}"/>
          </ac:spMkLst>
        </pc:spChg>
        <pc:picChg chg="add del mod">
          <ac:chgData name="Gabriele Baj" userId="37e9716d1ac12819" providerId="LiveId" clId="{BAA33883-DBD8-43D5-A3E7-D7DF113F5910}" dt="2024-05-22T13:40:51.266" v="1306" actId="478"/>
          <ac:picMkLst>
            <pc:docMk/>
            <pc:sldMk cId="2381748417" sldId="393"/>
            <ac:picMk id="7" creationId="{93C6B75F-7ADE-D368-5EB6-C6F51DF99153}"/>
          </ac:picMkLst>
        </pc:picChg>
        <pc:picChg chg="add mod">
          <ac:chgData name="Gabriele Baj" userId="37e9716d1ac12819" providerId="LiveId" clId="{BAA33883-DBD8-43D5-A3E7-D7DF113F5910}" dt="2024-05-22T13:40:53.254" v="1307" actId="1076"/>
          <ac:picMkLst>
            <pc:docMk/>
            <pc:sldMk cId="2381748417" sldId="393"/>
            <ac:picMk id="9" creationId="{87A99820-C4BC-7EBF-CF9D-5F91CA68C8AA}"/>
          </ac:picMkLst>
        </pc:picChg>
      </pc:sldChg>
      <pc:sldChg chg="del">
        <pc:chgData name="Gabriele Baj" userId="37e9716d1ac12819" providerId="LiveId" clId="{BAA33883-DBD8-43D5-A3E7-D7DF113F5910}" dt="2024-05-22T04:26:31.695" v="21" actId="47"/>
        <pc:sldMkLst>
          <pc:docMk/>
          <pc:sldMk cId="3648986507" sldId="393"/>
        </pc:sldMkLst>
      </pc:sldChg>
      <pc:sldChg chg="del">
        <pc:chgData name="Gabriele Baj" userId="37e9716d1ac12819" providerId="LiveId" clId="{BAA33883-DBD8-43D5-A3E7-D7DF113F5910}" dt="2024-05-22T04:26:31.877" v="22" actId="47"/>
        <pc:sldMkLst>
          <pc:docMk/>
          <pc:sldMk cId="248360196" sldId="394"/>
        </pc:sldMkLst>
      </pc:sldChg>
      <pc:sldChg chg="addSp modSp new mod">
        <pc:chgData name="Gabriele Baj" userId="37e9716d1ac12819" providerId="LiveId" clId="{BAA33883-DBD8-43D5-A3E7-D7DF113F5910}" dt="2024-05-22T13:51:25.863" v="1388" actId="1076"/>
        <pc:sldMkLst>
          <pc:docMk/>
          <pc:sldMk cId="2168351284" sldId="394"/>
        </pc:sldMkLst>
        <pc:spChg chg="add mod">
          <ac:chgData name="Gabriele Baj" userId="37e9716d1ac12819" providerId="LiveId" clId="{BAA33883-DBD8-43D5-A3E7-D7DF113F5910}" dt="2024-05-22T13:42:06.195" v="1320" actId="15"/>
          <ac:spMkLst>
            <pc:docMk/>
            <pc:sldMk cId="2168351284" sldId="394"/>
            <ac:spMk id="3" creationId="{13BD2549-756A-F769-7BDD-938AA7AE9E47}"/>
          </ac:spMkLst>
        </pc:spChg>
        <pc:spChg chg="add mod">
          <ac:chgData name="Gabriele Baj" userId="37e9716d1ac12819" providerId="LiveId" clId="{BAA33883-DBD8-43D5-A3E7-D7DF113F5910}" dt="2024-05-22T13:42:13.985" v="1327" actId="1076"/>
          <ac:spMkLst>
            <pc:docMk/>
            <pc:sldMk cId="2168351284" sldId="394"/>
            <ac:spMk id="5" creationId="{C99E08A2-A3A0-4AD1-F214-458A155A9D25}"/>
          </ac:spMkLst>
        </pc:spChg>
        <pc:spChg chg="add mod">
          <ac:chgData name="Gabriele Baj" userId="37e9716d1ac12819" providerId="LiveId" clId="{BAA33883-DBD8-43D5-A3E7-D7DF113F5910}" dt="2024-05-22T13:42:34.010" v="1334" actId="1076"/>
          <ac:spMkLst>
            <pc:docMk/>
            <pc:sldMk cId="2168351284" sldId="394"/>
            <ac:spMk id="7" creationId="{A7499C02-498E-57F6-7C9A-4DF2010B9787}"/>
          </ac:spMkLst>
        </pc:spChg>
        <pc:spChg chg="add mod">
          <ac:chgData name="Gabriele Baj" userId="37e9716d1ac12819" providerId="LiveId" clId="{BAA33883-DBD8-43D5-A3E7-D7DF113F5910}" dt="2024-05-22T13:51:25.863" v="1388" actId="1076"/>
          <ac:spMkLst>
            <pc:docMk/>
            <pc:sldMk cId="2168351284" sldId="394"/>
            <ac:spMk id="9" creationId="{6AAE6B40-8727-8C8F-4197-3AF9E9BA1F86}"/>
          </ac:spMkLst>
        </pc:spChg>
      </pc:sldChg>
      <pc:sldChg chg="del">
        <pc:chgData name="Gabriele Baj" userId="37e9716d1ac12819" providerId="LiveId" clId="{BAA33883-DBD8-43D5-A3E7-D7DF113F5910}" dt="2024-05-22T04:26:32.074" v="23" actId="47"/>
        <pc:sldMkLst>
          <pc:docMk/>
          <pc:sldMk cId="736148831" sldId="395"/>
        </pc:sldMkLst>
      </pc:sldChg>
      <pc:sldChg chg="addSp modSp new mod">
        <pc:chgData name="Gabriele Baj" userId="37e9716d1ac12819" providerId="LiveId" clId="{BAA33883-DBD8-43D5-A3E7-D7DF113F5910}" dt="2024-05-22T13:52:26.623" v="1429" actId="20577"/>
        <pc:sldMkLst>
          <pc:docMk/>
          <pc:sldMk cId="1403937255" sldId="395"/>
        </pc:sldMkLst>
        <pc:spChg chg="add mod">
          <ac:chgData name="Gabriele Baj" userId="37e9716d1ac12819" providerId="LiveId" clId="{BAA33883-DBD8-43D5-A3E7-D7DF113F5910}" dt="2024-05-22T13:52:00.887" v="1404" actId="20577"/>
          <ac:spMkLst>
            <pc:docMk/>
            <pc:sldMk cId="1403937255" sldId="395"/>
            <ac:spMk id="5" creationId="{46CB1FC0-E7CF-4B9D-8085-ADC9A70BAF8C}"/>
          </ac:spMkLst>
        </pc:spChg>
        <pc:spChg chg="add mod">
          <ac:chgData name="Gabriele Baj" userId="37e9716d1ac12819" providerId="LiveId" clId="{BAA33883-DBD8-43D5-A3E7-D7DF113F5910}" dt="2024-05-22T13:52:26.623" v="1429" actId="20577"/>
          <ac:spMkLst>
            <pc:docMk/>
            <pc:sldMk cId="1403937255" sldId="395"/>
            <ac:spMk id="7" creationId="{EE0BD265-78AE-F8BB-F1F3-550324191494}"/>
          </ac:spMkLst>
        </pc:spChg>
        <pc:picChg chg="add mod">
          <ac:chgData name="Gabriele Baj" userId="37e9716d1ac12819" providerId="LiveId" clId="{BAA33883-DBD8-43D5-A3E7-D7DF113F5910}" dt="2024-05-22T13:44:10.509" v="1351" actId="1076"/>
          <ac:picMkLst>
            <pc:docMk/>
            <pc:sldMk cId="1403937255" sldId="395"/>
            <ac:picMk id="3" creationId="{63A1255B-31FB-1C40-D106-A47E8F26241B}"/>
          </ac:picMkLst>
        </pc:picChg>
      </pc:sldChg>
      <pc:sldChg chg="del">
        <pc:chgData name="Gabriele Baj" userId="37e9716d1ac12819" providerId="LiveId" clId="{BAA33883-DBD8-43D5-A3E7-D7DF113F5910}" dt="2024-05-22T04:26:32.266" v="24" actId="47"/>
        <pc:sldMkLst>
          <pc:docMk/>
          <pc:sldMk cId="726284728" sldId="396"/>
        </pc:sldMkLst>
      </pc:sldChg>
      <pc:sldChg chg="new">
        <pc:chgData name="Gabriele Baj" userId="37e9716d1ac12819" providerId="LiveId" clId="{BAA33883-DBD8-43D5-A3E7-D7DF113F5910}" dt="2024-05-22T13:50:40.929" v="1387" actId="680"/>
        <pc:sldMkLst>
          <pc:docMk/>
          <pc:sldMk cId="1807404779" sldId="396"/>
        </pc:sldMkLst>
      </pc:sldChg>
      <pc:sldChg chg="del">
        <pc:chgData name="Gabriele Baj" userId="37e9716d1ac12819" providerId="LiveId" clId="{BAA33883-DBD8-43D5-A3E7-D7DF113F5910}" dt="2024-05-22T04:26:32.456" v="25" actId="47"/>
        <pc:sldMkLst>
          <pc:docMk/>
          <pc:sldMk cId="2621319206" sldId="397"/>
        </pc:sldMkLst>
      </pc:sldChg>
      <pc:sldChg chg="del">
        <pc:chgData name="Gabriele Baj" userId="37e9716d1ac12819" providerId="LiveId" clId="{BAA33883-DBD8-43D5-A3E7-D7DF113F5910}" dt="2024-05-22T04:26:32.679" v="26" actId="47"/>
        <pc:sldMkLst>
          <pc:docMk/>
          <pc:sldMk cId="182995736" sldId="398"/>
        </pc:sldMkLst>
      </pc:sldChg>
      <pc:sldChg chg="del">
        <pc:chgData name="Gabriele Baj" userId="37e9716d1ac12819" providerId="LiveId" clId="{BAA33883-DBD8-43D5-A3E7-D7DF113F5910}" dt="2024-05-22T04:26:32.853" v="27" actId="47"/>
        <pc:sldMkLst>
          <pc:docMk/>
          <pc:sldMk cId="3370932161" sldId="399"/>
        </pc:sldMkLst>
      </pc:sldChg>
      <pc:sldChg chg="del">
        <pc:chgData name="Gabriele Baj" userId="37e9716d1ac12819" providerId="LiveId" clId="{BAA33883-DBD8-43D5-A3E7-D7DF113F5910}" dt="2024-05-22T04:26:33.053" v="28" actId="47"/>
        <pc:sldMkLst>
          <pc:docMk/>
          <pc:sldMk cId="2877884679" sldId="400"/>
        </pc:sldMkLst>
      </pc:sldChg>
      <pc:sldChg chg="del">
        <pc:chgData name="Gabriele Baj" userId="37e9716d1ac12819" providerId="LiveId" clId="{BAA33883-DBD8-43D5-A3E7-D7DF113F5910}" dt="2024-05-22T04:26:33.239" v="29" actId="47"/>
        <pc:sldMkLst>
          <pc:docMk/>
          <pc:sldMk cId="4179842222" sldId="401"/>
        </pc:sldMkLst>
      </pc:sldChg>
      <pc:sldChg chg="del">
        <pc:chgData name="Gabriele Baj" userId="37e9716d1ac12819" providerId="LiveId" clId="{BAA33883-DBD8-43D5-A3E7-D7DF113F5910}" dt="2024-05-22T04:26:33.438" v="30" actId="47"/>
        <pc:sldMkLst>
          <pc:docMk/>
          <pc:sldMk cId="2038625359" sldId="402"/>
        </pc:sldMkLst>
      </pc:sldChg>
      <pc:sldChg chg="del">
        <pc:chgData name="Gabriele Baj" userId="37e9716d1ac12819" providerId="LiveId" clId="{BAA33883-DBD8-43D5-A3E7-D7DF113F5910}" dt="2024-05-22T04:26:33.619" v="31" actId="47"/>
        <pc:sldMkLst>
          <pc:docMk/>
          <pc:sldMk cId="235745086" sldId="403"/>
        </pc:sldMkLst>
      </pc:sldChg>
      <pc:sldChg chg="del">
        <pc:chgData name="Gabriele Baj" userId="37e9716d1ac12819" providerId="LiveId" clId="{BAA33883-DBD8-43D5-A3E7-D7DF113F5910}" dt="2024-05-22T04:26:33.820" v="32" actId="47"/>
        <pc:sldMkLst>
          <pc:docMk/>
          <pc:sldMk cId="3011827228" sldId="404"/>
        </pc:sldMkLst>
      </pc:sldChg>
      <pc:sldChg chg="del">
        <pc:chgData name="Gabriele Baj" userId="37e9716d1ac12819" providerId="LiveId" clId="{BAA33883-DBD8-43D5-A3E7-D7DF113F5910}" dt="2024-05-22T04:26:34.009" v="33" actId="47"/>
        <pc:sldMkLst>
          <pc:docMk/>
          <pc:sldMk cId="4099595324" sldId="405"/>
        </pc:sldMkLst>
      </pc:sldChg>
      <pc:sldChg chg="del">
        <pc:chgData name="Gabriele Baj" userId="37e9716d1ac12819" providerId="LiveId" clId="{BAA33883-DBD8-43D5-A3E7-D7DF113F5910}" dt="2024-05-22T04:26:34.209" v="34" actId="47"/>
        <pc:sldMkLst>
          <pc:docMk/>
          <pc:sldMk cId="2921243373" sldId="406"/>
        </pc:sldMkLst>
      </pc:sldChg>
      <pc:sldChg chg="del">
        <pc:chgData name="Gabriele Baj" userId="37e9716d1ac12819" providerId="LiveId" clId="{BAA33883-DBD8-43D5-A3E7-D7DF113F5910}" dt="2024-05-22T04:26:34.399" v="35" actId="47"/>
        <pc:sldMkLst>
          <pc:docMk/>
          <pc:sldMk cId="4118723956" sldId="407"/>
        </pc:sldMkLst>
      </pc:sldChg>
      <pc:sldChg chg="del">
        <pc:chgData name="Gabriele Baj" userId="37e9716d1ac12819" providerId="LiveId" clId="{BAA33883-DBD8-43D5-A3E7-D7DF113F5910}" dt="2024-05-22T04:26:34.603" v="36" actId="47"/>
        <pc:sldMkLst>
          <pc:docMk/>
          <pc:sldMk cId="2494853207" sldId="408"/>
        </pc:sldMkLst>
      </pc:sldChg>
      <pc:sldChg chg="del">
        <pc:chgData name="Gabriele Baj" userId="37e9716d1ac12819" providerId="LiveId" clId="{BAA33883-DBD8-43D5-A3E7-D7DF113F5910}" dt="2024-05-22T04:26:34.761" v="37" actId="47"/>
        <pc:sldMkLst>
          <pc:docMk/>
          <pc:sldMk cId="2301076292" sldId="409"/>
        </pc:sldMkLst>
      </pc:sldChg>
      <pc:sldChg chg="del">
        <pc:chgData name="Gabriele Baj" userId="37e9716d1ac12819" providerId="LiveId" clId="{BAA33883-DBD8-43D5-A3E7-D7DF113F5910}" dt="2024-05-22T04:26:34.935" v="38" actId="47"/>
        <pc:sldMkLst>
          <pc:docMk/>
          <pc:sldMk cId="3688206506" sldId="410"/>
        </pc:sldMkLst>
      </pc:sldChg>
      <pc:sldChg chg="del">
        <pc:chgData name="Gabriele Baj" userId="37e9716d1ac12819" providerId="LiveId" clId="{BAA33883-DBD8-43D5-A3E7-D7DF113F5910}" dt="2024-05-22T04:26:35.155" v="39" actId="47"/>
        <pc:sldMkLst>
          <pc:docMk/>
          <pc:sldMk cId="3138603456" sldId="411"/>
        </pc:sldMkLst>
      </pc:sldChg>
      <pc:sldChg chg="del">
        <pc:chgData name="Gabriele Baj" userId="37e9716d1ac12819" providerId="LiveId" clId="{BAA33883-DBD8-43D5-A3E7-D7DF113F5910}" dt="2024-05-22T04:26:35.361" v="40" actId="47"/>
        <pc:sldMkLst>
          <pc:docMk/>
          <pc:sldMk cId="914946664" sldId="412"/>
        </pc:sldMkLst>
      </pc:sldChg>
      <pc:sldChg chg="del">
        <pc:chgData name="Gabriele Baj" userId="37e9716d1ac12819" providerId="LiveId" clId="{BAA33883-DBD8-43D5-A3E7-D7DF113F5910}" dt="2024-05-22T04:26:35.550" v="41" actId="47"/>
        <pc:sldMkLst>
          <pc:docMk/>
          <pc:sldMk cId="2186112316" sldId="413"/>
        </pc:sldMkLst>
      </pc:sldChg>
      <pc:sldChg chg="del">
        <pc:chgData name="Gabriele Baj" userId="37e9716d1ac12819" providerId="LiveId" clId="{BAA33883-DBD8-43D5-A3E7-D7DF113F5910}" dt="2024-05-22T04:26:37.180" v="49" actId="47"/>
        <pc:sldMkLst>
          <pc:docMk/>
          <pc:sldMk cId="220619301" sldId="414"/>
        </pc:sldMkLst>
      </pc:sldChg>
      <pc:sldChg chg="del">
        <pc:chgData name="Gabriele Baj" userId="37e9716d1ac12819" providerId="LiveId" clId="{BAA33883-DBD8-43D5-A3E7-D7DF113F5910}" dt="2024-05-22T04:26:35.755" v="42" actId="47"/>
        <pc:sldMkLst>
          <pc:docMk/>
          <pc:sldMk cId="2673054011" sldId="415"/>
        </pc:sldMkLst>
      </pc:sldChg>
      <pc:sldChg chg="del">
        <pc:chgData name="Gabriele Baj" userId="37e9716d1ac12819" providerId="LiveId" clId="{BAA33883-DBD8-43D5-A3E7-D7DF113F5910}" dt="2024-05-22T04:26:35.945" v="43" actId="47"/>
        <pc:sldMkLst>
          <pc:docMk/>
          <pc:sldMk cId="1137184743" sldId="416"/>
        </pc:sldMkLst>
      </pc:sldChg>
      <pc:sldChg chg="del">
        <pc:chgData name="Gabriele Baj" userId="37e9716d1ac12819" providerId="LiveId" clId="{BAA33883-DBD8-43D5-A3E7-D7DF113F5910}" dt="2024-05-22T04:26:36.152" v="44" actId="47"/>
        <pc:sldMkLst>
          <pc:docMk/>
          <pc:sldMk cId="1748596803" sldId="417"/>
        </pc:sldMkLst>
      </pc:sldChg>
      <pc:sldChg chg="del">
        <pc:chgData name="Gabriele Baj" userId="37e9716d1ac12819" providerId="LiveId" clId="{BAA33883-DBD8-43D5-A3E7-D7DF113F5910}" dt="2024-05-22T04:26:36.375" v="45" actId="47"/>
        <pc:sldMkLst>
          <pc:docMk/>
          <pc:sldMk cId="663935574" sldId="418"/>
        </pc:sldMkLst>
      </pc:sldChg>
      <pc:sldChg chg="del">
        <pc:chgData name="Gabriele Baj" userId="37e9716d1ac12819" providerId="LiveId" clId="{BAA33883-DBD8-43D5-A3E7-D7DF113F5910}" dt="2024-05-22T04:26:36.597" v="46" actId="47"/>
        <pc:sldMkLst>
          <pc:docMk/>
          <pc:sldMk cId="1903731046" sldId="419"/>
        </pc:sldMkLst>
      </pc:sldChg>
      <pc:sldChg chg="del">
        <pc:chgData name="Gabriele Baj" userId="37e9716d1ac12819" providerId="LiveId" clId="{BAA33883-DBD8-43D5-A3E7-D7DF113F5910}" dt="2024-05-22T04:26:36.786" v="47" actId="47"/>
        <pc:sldMkLst>
          <pc:docMk/>
          <pc:sldMk cId="2839014854" sldId="420"/>
        </pc:sldMkLst>
      </pc:sldChg>
      <pc:sldChg chg="del">
        <pc:chgData name="Gabriele Baj" userId="37e9716d1ac12819" providerId="LiveId" clId="{BAA33883-DBD8-43D5-A3E7-D7DF113F5910}" dt="2024-05-22T04:26:36.991" v="48" actId="47"/>
        <pc:sldMkLst>
          <pc:docMk/>
          <pc:sldMk cId="2400596062" sldId="421"/>
        </pc:sldMkLst>
      </pc:sldChg>
      <pc:sldChg chg="del">
        <pc:chgData name="Gabriele Baj" userId="37e9716d1ac12819" providerId="LiveId" clId="{BAA33883-DBD8-43D5-A3E7-D7DF113F5910}" dt="2024-05-22T04:26:37.369" v="50" actId="47"/>
        <pc:sldMkLst>
          <pc:docMk/>
          <pc:sldMk cId="4956366" sldId="422"/>
        </pc:sldMkLst>
      </pc:sldChg>
      <pc:sldChg chg="del">
        <pc:chgData name="Gabriele Baj" userId="37e9716d1ac12819" providerId="LiveId" clId="{BAA33883-DBD8-43D5-A3E7-D7DF113F5910}" dt="2024-05-22T04:26:37.590" v="51" actId="47"/>
        <pc:sldMkLst>
          <pc:docMk/>
          <pc:sldMk cId="2167313651" sldId="4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F649F-9D35-4FFE-A0C0-26AB0956215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8C4AB-5EE4-4F1B-BFCE-049FCA8A6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5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C92-8890-4C39-B674-9142BD1CF24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E0A0-B647-4D61-AECA-3C3060C0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8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C92-8890-4C39-B674-9142BD1CF24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E0A0-B647-4D61-AECA-3C3060C0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9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C92-8890-4C39-B674-9142BD1CF24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E0A0-B647-4D61-AECA-3C3060C0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C92-8890-4C39-B674-9142BD1CF24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E0A0-B647-4D61-AECA-3C3060C0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2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C92-8890-4C39-B674-9142BD1CF24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E0A0-B647-4D61-AECA-3C3060C0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C92-8890-4C39-B674-9142BD1CF24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E0A0-B647-4D61-AECA-3C3060C0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8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C92-8890-4C39-B674-9142BD1CF24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E0A0-B647-4D61-AECA-3C3060C0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4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C92-8890-4C39-B674-9142BD1CF24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E0A0-B647-4D61-AECA-3C3060C0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9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C92-8890-4C39-B674-9142BD1CF24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E0A0-B647-4D61-AECA-3C3060C0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1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C92-8890-4C39-B674-9142BD1CF24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E0A0-B647-4D61-AECA-3C3060C0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9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5C92-8890-4C39-B674-9142BD1CF24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E0A0-B647-4D61-AECA-3C3060C0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6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85C92-8890-4C39-B674-9142BD1CF24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2E0A0-B647-4D61-AECA-3C3060C01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5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 err="1"/>
              <a:t>Anatomia</a:t>
            </a:r>
            <a:r>
              <a:rPr lang="en-US" dirty="0"/>
              <a:t> </a:t>
            </a:r>
            <a:r>
              <a:rPr lang="en-US" dirty="0" err="1"/>
              <a:t>Comparata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470265" y="5649779"/>
            <a:ext cx="2056327" cy="905568"/>
          </a:xfrm>
        </p:spPr>
        <p:txBody>
          <a:bodyPr/>
          <a:lstStyle/>
          <a:p>
            <a:r>
              <a:rPr lang="en-US" dirty="0"/>
              <a:t>Gabriele Baj</a:t>
            </a:r>
          </a:p>
          <a:p>
            <a:r>
              <a:rPr lang="en-US" dirty="0"/>
              <a:t>gbaj@units.it</a:t>
            </a:r>
          </a:p>
        </p:txBody>
      </p:sp>
      <p:sp>
        <p:nvSpPr>
          <p:cNvPr id="7" name="Casella di testo 2"/>
          <p:cNvSpPr txBox="1">
            <a:spLocks noChangeArrowheads="1"/>
          </p:cNvSpPr>
          <p:nvPr/>
        </p:nvSpPr>
        <p:spPr bwMode="auto">
          <a:xfrm>
            <a:off x="10091578" y="210349"/>
            <a:ext cx="2400929" cy="625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Dipartimento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di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Scienze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della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Vita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829" y="210350"/>
            <a:ext cx="942749" cy="77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logo_units_3rig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8" y="156756"/>
            <a:ext cx="2403586" cy="80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11103" y="724154"/>
            <a:ext cx="4545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Laurea in Scienze e Tecnologie Biologiche</a:t>
            </a:r>
            <a:endParaRPr lang="it-IT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456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80ACBA-74C9-32B9-F033-B4D3495CB6EC}"/>
              </a:ext>
            </a:extLst>
          </p:cNvPr>
          <p:cNvSpPr txBox="1"/>
          <p:nvPr/>
        </p:nvSpPr>
        <p:spPr>
          <a:xfrm>
            <a:off x="342901" y="684254"/>
            <a:ext cx="82319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0" i="0" dirty="0">
                <a:effectLst/>
                <a:latin typeface="Arial" panose="020B0604020202020204" pitchFamily="34" charset="0"/>
              </a:rPr>
              <a:t>I diversi tratti del canale alimentare, a eccezione della bocca e della faringe, hanno uno stesso piano strutturale fondamentale, essendo costituiti da quattro strati principali: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b="0" i="0" dirty="0">
                <a:effectLst/>
                <a:latin typeface="Arial" panose="020B0604020202020204" pitchFamily="34" charset="0"/>
              </a:rPr>
              <a:t>tonaca mucosa,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b="0" i="0" dirty="0">
                <a:effectLst/>
                <a:latin typeface="Arial" panose="020B0604020202020204" pitchFamily="34" charset="0"/>
              </a:rPr>
              <a:t>tonaca sottomucosa,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b="0" i="0" dirty="0">
                <a:effectLst/>
                <a:latin typeface="Arial" panose="020B0604020202020204" pitchFamily="34" charset="0"/>
              </a:rPr>
              <a:t>tonaca muscolare e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b="0" i="0" dirty="0">
                <a:effectLst/>
                <a:latin typeface="Arial" panose="020B0604020202020204" pitchFamily="34" charset="0"/>
              </a:rPr>
              <a:t>tonaca sierosa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31F62-6D19-BA04-74EA-4CA24B648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038" y="2353688"/>
            <a:ext cx="5896798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0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CDC4AA-0A9D-F6A7-AE52-247391961C25}"/>
              </a:ext>
            </a:extLst>
          </p:cNvPr>
          <p:cNvSpPr txBox="1"/>
          <p:nvPr/>
        </p:nvSpPr>
        <p:spPr>
          <a:xfrm>
            <a:off x="513183" y="1160554"/>
            <a:ext cx="1097513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</a:rPr>
              <a:t>I</a:t>
            </a:r>
            <a:r>
              <a:rPr lang="it-IT" sz="2400" b="0" i="0" dirty="0">
                <a:effectLst/>
                <a:latin typeface="Arial" panose="020B0604020202020204" pitchFamily="34" charset="0"/>
              </a:rPr>
              <a:t> ciclostomi sono forniti di una lingua munita di dentelli cornei che si muove a pistone nel cavo orale, provocando ulcerazioni della pelle del pesce parassitato e consentendo così di aspirarne i liquidi	(analoga, ma non omologa, alla vera lingua dei tetrapodi).</a:t>
            </a:r>
          </a:p>
          <a:p>
            <a:endParaRPr lang="it-IT" sz="2400" dirty="0">
              <a:latin typeface="Arial" panose="020B0604020202020204" pitchFamily="34" charset="0"/>
            </a:endParaRPr>
          </a:p>
          <a:p>
            <a:endParaRPr lang="it-IT" sz="2400" b="0" i="0" dirty="0">
              <a:effectLst/>
              <a:latin typeface="Arial" panose="020B0604020202020204" pitchFamily="34" charset="0"/>
            </a:endParaRPr>
          </a:p>
          <a:p>
            <a:r>
              <a:rPr lang="it-IT" sz="2400" b="0" i="0" dirty="0">
                <a:effectLst/>
                <a:latin typeface="Arial" panose="020B0604020202020204" pitchFamily="34" charset="0"/>
              </a:rPr>
              <a:t>Nei pesci manca una vera lingua mobile muscolare, ma è presente un rilievo del pavimento della cavità orale sostenuto dalle cartilagini </a:t>
            </a:r>
            <a:r>
              <a:rPr lang="it-IT" sz="2400" b="0" i="0" dirty="0" err="1">
                <a:effectLst/>
                <a:latin typeface="Arial" panose="020B0604020202020204" pitchFamily="34" charset="0"/>
              </a:rPr>
              <a:t>basiiale</a:t>
            </a:r>
            <a:r>
              <a:rPr lang="it-IT" sz="2400" b="0" i="0" dirty="0">
                <a:effectLst/>
                <a:latin typeface="Arial" panose="020B0604020202020204" pitchFamily="34" charset="0"/>
              </a:rPr>
              <a:t> e ceratoiale, con una limitata mobilità dovuta alla muscolatura branchiale. </a:t>
            </a:r>
          </a:p>
          <a:p>
            <a:endParaRPr lang="it-IT" sz="2400" dirty="0">
              <a:latin typeface="Arial" panose="020B0604020202020204" pitchFamily="34" charset="0"/>
            </a:endParaRPr>
          </a:p>
          <a:p>
            <a:r>
              <a:rPr lang="it-IT" sz="2400" b="0" i="0" dirty="0">
                <a:effectLst/>
                <a:latin typeface="Arial" panose="020B0604020202020204" pitchFamily="34" charset="0"/>
              </a:rPr>
              <a:t>La lingua dei tetrapodi è molto mobile, grazie alla presenza di una muscolatura intrinseca ed estrinseca, che origina dai muscoli ipobranchiali. La lingua è legata alla sua base all’osso ioide.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D8CD8-9FA5-CD7A-02A7-35DBBA22B705}"/>
              </a:ext>
            </a:extLst>
          </p:cNvPr>
          <p:cNvSpPr txBox="1"/>
          <p:nvPr/>
        </p:nvSpPr>
        <p:spPr>
          <a:xfrm>
            <a:off x="5390761" y="575779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0" i="0" dirty="0">
                <a:effectLst/>
                <a:latin typeface="Arial" panose="020B0604020202020204" pitchFamily="34" charset="0"/>
              </a:rPr>
              <a:t>Lingua</a:t>
            </a:r>
          </a:p>
        </p:txBody>
      </p:sp>
    </p:spTree>
    <p:extLst>
      <p:ext uri="{BB962C8B-B14F-4D97-AF65-F5344CB8AC3E}">
        <p14:creationId xmlns:p14="http://schemas.microsoft.com/office/powerpoint/2010/main" val="57143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BC3681-1A52-F8C0-CAAA-5ACDBD3DA522}"/>
              </a:ext>
            </a:extLst>
          </p:cNvPr>
          <p:cNvSpPr txBox="1"/>
          <p:nvPr/>
        </p:nvSpPr>
        <p:spPr>
          <a:xfrm>
            <a:off x="3778898" y="270588"/>
            <a:ext cx="4959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0" dirty="0">
                <a:effectLst/>
                <a:latin typeface="Arial" panose="020B0604020202020204" pitchFamily="34" charset="0"/>
              </a:rPr>
              <a:t>Tutti i tetrapodi posseggono una lingua mobile.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A7F8BE-DA10-8E7A-EAB4-3B567CC4C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364" y="1247470"/>
            <a:ext cx="5887272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4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4C5CF9-1605-20F7-4FAA-E3AF2E005615}"/>
              </a:ext>
            </a:extLst>
          </p:cNvPr>
          <p:cNvSpPr txBox="1"/>
          <p:nvPr/>
        </p:nvSpPr>
        <p:spPr>
          <a:xfrm>
            <a:off x="3308254" y="211883"/>
            <a:ext cx="6093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 err="1">
                <a:effectLst/>
                <a:latin typeface="Arial" panose="020B0604020202020204" pitchFamily="34" charset="0"/>
              </a:rPr>
              <a:t>Ghiandole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della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cavità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orale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3F28A-190F-BFD5-EBAE-F579C0B4A611}"/>
              </a:ext>
            </a:extLst>
          </p:cNvPr>
          <p:cNvSpPr txBox="1"/>
          <p:nvPr/>
        </p:nvSpPr>
        <p:spPr>
          <a:xfrm>
            <a:off x="930728" y="735103"/>
            <a:ext cx="10508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0" i="0" dirty="0">
                <a:effectLst/>
                <a:latin typeface="Arial" panose="020B0604020202020204" pitchFamily="34" charset="0"/>
              </a:rPr>
              <a:t>Ghiandole salivari pluricellulari sono presenti solo nei tetrapodi, con una regressione in quelli che sono ritornati all’habitat acquatico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A480E9-4A8D-CDE8-4555-875868CC3445}"/>
              </a:ext>
            </a:extLst>
          </p:cNvPr>
          <p:cNvSpPr txBox="1"/>
          <p:nvPr/>
        </p:nvSpPr>
        <p:spPr>
          <a:xfrm>
            <a:off x="1513891" y="3786393"/>
            <a:ext cx="93422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0" i="0" dirty="0">
                <a:effectLst/>
                <a:latin typeface="Arial" panose="020B0604020202020204" pitchFamily="34" charset="0"/>
              </a:rPr>
              <a:t>Negli anfibi le ghiandole salivari sono poco sviluppate; è presente, tuttavia, una ghiandola intermascellare mediana nella parte anteriore del palato.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0" i="0" dirty="0">
                <a:effectLst/>
                <a:latin typeface="Arial" panose="020B0604020202020204" pitchFamily="34" charset="0"/>
              </a:rPr>
              <a:t>Ghiandole salivari specializzate sono le ghiandole del veleno presenti, accanto a classiche ghiandole salivari mucose, in alcuni serpenti velenosi. 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E1A09-3803-DFA0-3A6F-6ABF0BCA4273}"/>
              </a:ext>
            </a:extLst>
          </p:cNvPr>
          <p:cNvSpPr txBox="1"/>
          <p:nvPr/>
        </p:nvSpPr>
        <p:spPr>
          <a:xfrm>
            <a:off x="930728" y="5524153"/>
            <a:ext cx="11021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Nei mammiferi le ghiandole salivari hanno anche funzione digestiva, elaborando un secreto sieroso che contiene ptialina, diastasi e altri enzimi digestivi. 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B50806-CC34-823C-D668-20E8C0EC9945}"/>
              </a:ext>
            </a:extLst>
          </p:cNvPr>
          <p:cNvSpPr txBox="1"/>
          <p:nvPr/>
        </p:nvSpPr>
        <p:spPr>
          <a:xfrm>
            <a:off x="4327072" y="1802413"/>
            <a:ext cx="60975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i="0" dirty="0">
                <a:effectLst/>
                <a:latin typeface="Arial" panose="020B0604020202020204" pitchFamily="34" charset="0"/>
              </a:rPr>
              <a:t>Ghiandole salivari dei mammiferi: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  <a:latin typeface="Arial" panose="020B0604020202020204" pitchFamily="34" charset="0"/>
              </a:rPr>
              <a:t>Parotidi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  <a:latin typeface="Arial" panose="020B0604020202020204" pitchFamily="34" charset="0"/>
              </a:rPr>
              <a:t>Sottomandibolari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  <a:latin typeface="Arial" panose="020B0604020202020204" pitchFamily="34" charset="0"/>
              </a:rPr>
              <a:t>Sottolinguali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9638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8CEFB6-06F2-70FF-253A-91214D8B708A}"/>
              </a:ext>
            </a:extLst>
          </p:cNvPr>
          <p:cNvSpPr txBox="1"/>
          <p:nvPr/>
        </p:nvSpPr>
        <p:spPr>
          <a:xfrm>
            <a:off x="563725" y="1214592"/>
            <a:ext cx="5764476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0" i="0" dirty="0">
                <a:effectLst/>
                <a:latin typeface="Arial" panose="020B0604020202020204" pitchFamily="34" charset="0"/>
              </a:rPr>
              <a:t>assenti nei ciclostomi,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0" i="0" dirty="0">
                <a:effectLst/>
                <a:latin typeface="Arial" panose="020B0604020202020204" pitchFamily="34" charset="0"/>
              </a:rPr>
              <a:t>caratterizzano la maggior parte degli gnatostomi.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</a:endParaRPr>
          </a:p>
          <a:p>
            <a:r>
              <a:rPr lang="it-IT" b="0" i="0" dirty="0">
                <a:effectLst/>
                <a:latin typeface="Arial" panose="020B0604020202020204" pitchFamily="34" charset="0"/>
              </a:rPr>
              <a:t>Il loro sviluppo, insieme con il differenziamento di una cerniera buccale, ha inciso profondamente sul tipo di alimentazione, con differenti adattamenti a una dieta carnivora, erbivora od onnivora.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7CF8E-BE6B-4FD6-C096-8FE76657BA56}"/>
              </a:ext>
            </a:extLst>
          </p:cNvPr>
          <p:cNvSpPr txBox="1"/>
          <p:nvPr/>
        </p:nvSpPr>
        <p:spPr>
          <a:xfrm>
            <a:off x="5530721" y="445151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0" i="0" dirty="0">
                <a:effectLst/>
                <a:latin typeface="Arial" panose="020B0604020202020204" pitchFamily="34" charset="0"/>
              </a:rPr>
              <a:t>Denti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69EEA0-6AA9-31B2-44BC-E6AB3B71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848" y="1305034"/>
            <a:ext cx="4134427" cy="45916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2C06F8-4140-1315-8974-2E4B0F636E1E}"/>
              </a:ext>
            </a:extLst>
          </p:cNvPr>
          <p:cNvSpPr txBox="1"/>
          <p:nvPr/>
        </p:nvSpPr>
        <p:spPr>
          <a:xfrm>
            <a:off x="4073365" y="5617835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origine </a:t>
            </a:r>
            <a:r>
              <a:rPr lang="en-GB" b="0" i="0" dirty="0" err="1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ectomesodermica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2624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FB58F-F139-2D08-5C0D-E3A757DAB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79" y="0"/>
            <a:ext cx="894484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348253-A61C-3F02-5C5F-6DA745E306CC}"/>
              </a:ext>
            </a:extLst>
          </p:cNvPr>
          <p:cNvSpPr txBox="1"/>
          <p:nvPr/>
        </p:nvSpPr>
        <p:spPr>
          <a:xfrm>
            <a:off x="6617111" y="4513810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Arial" panose="020B0604020202020204" pitchFamily="34" charset="0"/>
              </a:rPr>
              <a:t>Adamantoblasti : Cellule che producono lo smalto.</a:t>
            </a:r>
          </a:p>
          <a:p>
            <a:r>
              <a:rPr lang="it-IT" b="0" i="0" dirty="0">
                <a:effectLst/>
                <a:latin typeface="Arial" panose="020B0604020202020204" pitchFamily="34" charset="0"/>
              </a:rPr>
              <a:t>Odontoblasti : Cellule che producono la dentina.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229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5276E9-5226-9688-20ED-82F06778E869}"/>
              </a:ext>
            </a:extLst>
          </p:cNvPr>
          <p:cNvSpPr txBox="1"/>
          <p:nvPr/>
        </p:nvSpPr>
        <p:spPr>
          <a:xfrm>
            <a:off x="622041" y="134499"/>
            <a:ext cx="10471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i="0" dirty="0">
                <a:effectLst/>
                <a:latin typeface="Arial" panose="020B0604020202020204" pitchFamily="34" charset="0"/>
              </a:rPr>
              <a:t>Nei mammiferi i denti sono limitati alle due arcate dentali, ma in altre classi di vertebrati e soprattutto nei pesci i denti possono essere presenti anche sul palato, sulla lingua, nella faringe o su alcuni archi branchiali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793F87-8269-57A7-AD26-94B77E4CD05A}"/>
              </a:ext>
            </a:extLst>
          </p:cNvPr>
          <p:cNvSpPr txBox="1"/>
          <p:nvPr/>
        </p:nvSpPr>
        <p:spPr>
          <a:xfrm>
            <a:off x="1126426" y="1591791"/>
            <a:ext cx="60975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i="0" dirty="0">
                <a:effectLst/>
                <a:latin typeface="Arial" panose="020B0604020202020204" pitchFamily="34" charset="0"/>
              </a:rPr>
              <a:t>Nei pesci cartilaginei i denti sono legati alle arcate dentali tramite fasci di fibre collage-ne (</a:t>
            </a:r>
            <a:r>
              <a:rPr lang="it-IT" sz="2400" b="0" i="0" dirty="0" err="1">
                <a:effectLst/>
                <a:latin typeface="Arial" panose="020B0604020202020204" pitchFamily="34" charset="0"/>
              </a:rPr>
              <a:t>retinacoli</a:t>
            </a:r>
            <a:r>
              <a:rPr lang="it-IT" sz="2400" b="0" i="0" dirty="0">
                <a:effectLst/>
                <a:latin typeface="Arial" panose="020B0604020202020204" pitchFamily="34" charset="0"/>
              </a:rPr>
              <a:t>)</a:t>
            </a:r>
            <a:br>
              <a:rPr lang="it-IT" sz="2400" dirty="0"/>
            </a:b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E9D07-C6B3-405F-9D57-80D0ABB0EB26}"/>
              </a:ext>
            </a:extLst>
          </p:cNvPr>
          <p:cNvSpPr txBox="1"/>
          <p:nvPr/>
        </p:nvSpPr>
        <p:spPr>
          <a:xfrm>
            <a:off x="622041" y="4305590"/>
            <a:ext cx="115699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i="0" dirty="0">
                <a:effectLst/>
                <a:latin typeface="Arial" panose="020B0604020202020204" pitchFamily="34" charset="0"/>
              </a:rPr>
              <a:t>i denti sono: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0" i="0" dirty="0">
                <a:effectLst/>
                <a:latin typeface="Arial" panose="020B0604020202020204" pitchFamily="34" charset="0"/>
              </a:rPr>
              <a:t>saldati ai margini apicali delle arcate dentali (denti acrodonti)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0" i="0" dirty="0">
                <a:effectLst/>
                <a:latin typeface="Arial" panose="020B0604020202020204" pitchFamily="34" charset="0"/>
              </a:rPr>
              <a:t>sui margini interni (denti pleurodonti),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0" i="0" dirty="0">
                <a:effectLst/>
                <a:latin typeface="Arial" panose="020B0604020202020204" pitchFamily="34" charset="0"/>
              </a:rPr>
              <a:t> mentre nei coccodrilli e nei mammiferi sono infissi in alveoli (denti tecodonti)</a:t>
            </a:r>
            <a:endParaRPr lang="en-GB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D36165-867D-437F-94D3-DFE0BD03D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522" y="2485893"/>
            <a:ext cx="5315692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20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C0086D-3C87-117F-95C9-2EB064999F33}"/>
              </a:ext>
            </a:extLst>
          </p:cNvPr>
          <p:cNvSpPr txBox="1"/>
          <p:nvPr/>
        </p:nvSpPr>
        <p:spPr>
          <a:xfrm>
            <a:off x="1024035" y="1292205"/>
            <a:ext cx="104526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0" i="0" dirty="0">
                <a:effectLst/>
                <a:latin typeface="Arial" panose="020B0604020202020204" pitchFamily="34" charset="0"/>
              </a:rPr>
              <a:t>La maggior parte dei vertebrati è caratterizzata da </a:t>
            </a:r>
            <a:r>
              <a:rPr lang="it-IT" sz="28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polifiodontia</a:t>
            </a:r>
            <a:r>
              <a:rPr lang="it-IT" sz="2800" b="0" i="0" dirty="0">
                <a:effectLst/>
                <a:latin typeface="Arial" panose="020B0604020202020204" pitchFamily="34" charset="0"/>
              </a:rPr>
              <a:t>, cioè da più sostituzioni di denti nel corso della vita; </a:t>
            </a:r>
          </a:p>
          <a:p>
            <a:endParaRPr lang="it-IT" sz="2800" b="0" i="0" dirty="0"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i="0" dirty="0">
                <a:effectLst/>
                <a:latin typeface="Arial" panose="020B0604020202020204" pitchFamily="34" charset="0"/>
              </a:rPr>
              <a:t>i mammiferi sono nella maggior parte dei casi </a:t>
            </a:r>
            <a:r>
              <a:rPr lang="it-IT" sz="28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difiodonti</a:t>
            </a:r>
            <a:r>
              <a:rPr lang="it-IT" sz="2800" b="0" i="0" dirty="0">
                <a:effectLst/>
                <a:latin typeface="Arial" panose="020B0604020202020204" pitchFamily="34" charset="0"/>
              </a:rPr>
              <a:t>, cioè hanno due dentizioni, quella decidua, o da latte, e quella permanente; </a:t>
            </a:r>
          </a:p>
          <a:p>
            <a:endParaRPr lang="it-IT" sz="2800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i="0" dirty="0">
                <a:effectLst/>
                <a:latin typeface="Arial" panose="020B0604020202020204" pitchFamily="34" charset="0"/>
              </a:rPr>
              <a:t>i misticeti (CETACEI) sono </a:t>
            </a:r>
            <a:r>
              <a:rPr lang="it-IT" sz="28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monofiodonti</a:t>
            </a:r>
            <a:r>
              <a:rPr lang="it-IT" sz="2800" b="0" i="0" dirty="0">
                <a:effectLst/>
                <a:latin typeface="Arial" panose="020B0604020202020204" pitchFamily="34" charset="0"/>
              </a:rPr>
              <a:t>, hanno cioè una sola dentizione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91450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84950A-E14E-8178-7B79-C4CD8B687266}"/>
              </a:ext>
            </a:extLst>
          </p:cNvPr>
          <p:cNvSpPr txBox="1"/>
          <p:nvPr/>
        </p:nvSpPr>
        <p:spPr>
          <a:xfrm>
            <a:off x="665052" y="1216124"/>
            <a:ext cx="43280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i="0" dirty="0">
                <a:effectLst/>
                <a:latin typeface="Arial" panose="020B0604020202020204" pitchFamily="34" charset="0"/>
              </a:rPr>
              <a:t>Nei non mammiferi si ha, in genere, </a:t>
            </a:r>
            <a:r>
              <a:rPr lang="it-IT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omodontia</a:t>
            </a:r>
            <a:r>
              <a:rPr lang="it-IT" sz="2400" b="0" i="0" dirty="0">
                <a:effectLst/>
                <a:latin typeface="Arial" panose="020B0604020202020204" pitchFamily="34" charset="0"/>
              </a:rPr>
              <a:t>, con denti tutti uguali tra loro, per lo più conici o triangolari, adatti alla predazione. </a:t>
            </a:r>
          </a:p>
          <a:p>
            <a:endParaRPr lang="it-IT" sz="2400" dirty="0">
              <a:latin typeface="Arial" panose="020B0604020202020204" pitchFamily="34" charset="0"/>
            </a:endParaRPr>
          </a:p>
          <a:p>
            <a:r>
              <a:rPr lang="it-IT" sz="2400" b="0" i="0" dirty="0">
                <a:effectLst/>
                <a:latin typeface="Arial" panose="020B0604020202020204" pitchFamily="34" charset="0"/>
              </a:rPr>
              <a:t>Solo in alcuni casi si ha </a:t>
            </a:r>
            <a:r>
              <a:rPr lang="it-IT" sz="2400" b="0" i="0" dirty="0" err="1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eterodontia</a:t>
            </a:r>
            <a:r>
              <a:rPr lang="it-IT" sz="2400" b="0" i="0" dirty="0">
                <a:effectLst/>
                <a:latin typeface="Arial" panose="020B0604020202020204" pitchFamily="34" charset="0"/>
              </a:rPr>
              <a:t>, come nei saraghi, che hanno denti anteriori a scalpello e denti posteriori massicci, adatti alla masticazione dei mitili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9293C-2922-DC60-A823-ABFE2EF92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981" y="539063"/>
            <a:ext cx="6001588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1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D0EB6F-A9B9-7E90-1C13-FE23E1518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913" y="937865"/>
            <a:ext cx="4629796" cy="4982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1891AE-F6B4-3649-B60A-44A1B8AE7458}"/>
              </a:ext>
            </a:extLst>
          </p:cNvPr>
          <p:cNvSpPr txBox="1"/>
          <p:nvPr/>
        </p:nvSpPr>
        <p:spPr>
          <a:xfrm>
            <a:off x="938278" y="2735530"/>
            <a:ext cx="44921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Arial" panose="020B0604020202020204" pitchFamily="34" charset="0"/>
              </a:rPr>
              <a:t>Oltre ai denti marginali, nei serpenti, nelle lucertole e nei tuatara sono presenti, come nei rettili estinti, denti palatini.</a:t>
            </a:r>
          </a:p>
          <a:p>
            <a:endParaRPr lang="it-IT" dirty="0">
              <a:latin typeface="Arial" panose="020B0604020202020204" pitchFamily="34" charset="0"/>
            </a:endParaRPr>
          </a:p>
          <a:p>
            <a:r>
              <a:rPr lang="it-IT" b="0" i="0" dirty="0">
                <a:effectLst/>
                <a:latin typeface="Arial" panose="020B0604020202020204" pitchFamily="34" charset="0"/>
              </a:rPr>
              <a:t>I cheloni sono sprovvisti di denti, avendo sviluppato un becco.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4F1055-6995-E4C7-D390-EF89F8BBBCFA}"/>
              </a:ext>
            </a:extLst>
          </p:cNvPr>
          <p:cNvSpPr txBox="1"/>
          <p:nvPr/>
        </p:nvSpPr>
        <p:spPr>
          <a:xfrm>
            <a:off x="1922106" y="1352939"/>
            <a:ext cx="36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RETTILI- SERPENTI</a:t>
            </a:r>
          </a:p>
        </p:txBody>
      </p:sp>
    </p:spTree>
    <p:extLst>
      <p:ext uri="{BB962C8B-B14F-4D97-AF65-F5344CB8AC3E}">
        <p14:creationId xmlns:p14="http://schemas.microsoft.com/office/powerpoint/2010/main" val="369968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598" y="2101756"/>
            <a:ext cx="6677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SISTEMA DIGERENTE</a:t>
            </a:r>
          </a:p>
        </p:txBody>
      </p:sp>
    </p:spTree>
    <p:extLst>
      <p:ext uri="{BB962C8B-B14F-4D97-AF65-F5344CB8AC3E}">
        <p14:creationId xmlns:p14="http://schemas.microsoft.com/office/powerpoint/2010/main" val="4154207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5C4514-5548-947A-0669-B43C11F202B5}"/>
              </a:ext>
            </a:extLst>
          </p:cNvPr>
          <p:cNvSpPr txBox="1"/>
          <p:nvPr/>
        </p:nvSpPr>
        <p:spPr>
          <a:xfrm>
            <a:off x="4411048" y="142792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0" i="0" dirty="0">
                <a:effectLst/>
              </a:rPr>
              <a:t>FARINGE </a:t>
            </a:r>
            <a:endParaRPr lang="en-GB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55149-5BEE-09AB-22D1-F02BA05AD9CA}"/>
              </a:ext>
            </a:extLst>
          </p:cNvPr>
          <p:cNvSpPr txBox="1"/>
          <p:nvPr/>
        </p:nvSpPr>
        <p:spPr>
          <a:xfrm>
            <a:off x="253936" y="2481742"/>
            <a:ext cx="39207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</a:rPr>
              <a:t>Nei pesci la faringe è parte fondamentale del sistema respiratorio; </a:t>
            </a:r>
          </a:p>
          <a:p>
            <a:r>
              <a:rPr lang="it-IT" b="0" i="0" dirty="0">
                <a:effectLst/>
              </a:rPr>
              <a:t>nei tetrapodi è un tubo relativamente corto deputato, soprattutto, al passaggio del cibo (sistema digerente)</a:t>
            </a:r>
          </a:p>
          <a:p>
            <a:br>
              <a:rPr lang="it-IT" dirty="0"/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594D51-010A-18EF-20F5-89EB276A5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698" y="1058537"/>
            <a:ext cx="7646410" cy="53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17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FE4E6A-95AC-15CC-ED10-0142DBC853A3}"/>
              </a:ext>
            </a:extLst>
          </p:cNvPr>
          <p:cNvSpPr txBox="1"/>
          <p:nvPr/>
        </p:nvSpPr>
        <p:spPr>
          <a:xfrm>
            <a:off x="982824" y="526522"/>
            <a:ext cx="10661780" cy="5582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0" i="0" dirty="0">
                <a:effectLst/>
                <a:latin typeface="Arial" panose="020B0604020202020204" pitchFamily="34" charset="0"/>
              </a:rPr>
              <a:t>Nelle lamprede, la faringe è suddivisa in due canali, uno dorsale con significato di esofago, e uno ventrale, a fondo cieco (acquedotto faringeo o tubo respiratorio) sulle cui pareti laterali si aprono sette aperture branchiali interne.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0" i="0" dirty="0">
                <a:effectLst/>
                <a:latin typeface="Arial" panose="020B0604020202020204" pitchFamily="34" charset="0"/>
              </a:rPr>
              <a:t>Nei pesci la faringe è una continuazione della cavità orale e sulle sue pareti si aprono le fessure branchiali, presenti anche nelle larve degli anfibi.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0" i="0" dirty="0">
                <a:effectLst/>
                <a:latin typeface="Arial" panose="020B0604020202020204" pitchFamily="34" charset="0"/>
              </a:rPr>
              <a:t> La faringe dei tetrapodi sprovvisti di palato secondario è un breve canale a struttura piuttosto semplice che collega la bocca con l’esofago.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0" i="0" dirty="0">
                <a:effectLst/>
                <a:latin typeface="Arial" panose="020B0604020202020204" pitchFamily="34" charset="0"/>
              </a:rPr>
              <a:t>Con la comparsa di un palato secondario la struttura della faringe si complica. In essa si possono distinguere tre segmenti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47057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BBDEBB-FC49-F922-C8B3-5A256C25A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68" y="971702"/>
            <a:ext cx="7646410" cy="53803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636706-6213-5843-9F8A-7181C5C62FA7}"/>
              </a:ext>
            </a:extLst>
          </p:cNvPr>
          <p:cNvSpPr txBox="1"/>
          <p:nvPr/>
        </p:nvSpPr>
        <p:spPr>
          <a:xfrm>
            <a:off x="8381464" y="2427858"/>
            <a:ext cx="60975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0" i="0" dirty="0" err="1">
                <a:effectLst/>
                <a:latin typeface="Arial" panose="020B0604020202020204" pitchFamily="34" charset="0"/>
              </a:rPr>
              <a:t>Rinofaringe</a:t>
            </a:r>
            <a:r>
              <a:rPr lang="en-GB" sz="3600" b="0" i="0" dirty="0">
                <a:effectLst/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0" i="0" dirty="0" err="1">
                <a:effectLst/>
                <a:latin typeface="Arial" panose="020B0604020202020204" pitchFamily="34" charset="0"/>
              </a:rPr>
              <a:t>Laringofaringe</a:t>
            </a:r>
            <a:r>
              <a:rPr lang="en-GB" sz="3600" b="0" i="0" dirty="0">
                <a:effectLst/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0" i="0" dirty="0" err="1">
                <a:effectLst/>
                <a:latin typeface="Arial" panose="020B0604020202020204" pitchFamily="34" charset="0"/>
              </a:rPr>
              <a:t>Orofaringe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66497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F76AAB-B7B7-D2B9-17DC-7CA1597F9906}"/>
              </a:ext>
            </a:extLst>
          </p:cNvPr>
          <p:cNvSpPr txBox="1"/>
          <p:nvPr/>
        </p:nvSpPr>
        <p:spPr>
          <a:xfrm>
            <a:off x="3998945" y="566449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0" i="0" dirty="0">
                <a:effectLst/>
              </a:rPr>
              <a:t>DERIVATI FARINGEI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3AF2A-9912-B5FA-5076-FE0F96B1C41D}"/>
              </a:ext>
            </a:extLst>
          </p:cNvPr>
          <p:cNvSpPr txBox="1"/>
          <p:nvPr/>
        </p:nvSpPr>
        <p:spPr>
          <a:xfrm>
            <a:off x="772109" y="1574154"/>
            <a:ext cx="9874120" cy="5000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ghiandola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tiroide</a:t>
            </a:r>
            <a:r>
              <a:rPr lang="en-GB" b="0" i="0" dirty="0">
                <a:effectLst/>
              </a:rPr>
              <a:t> : </a:t>
            </a:r>
            <a:r>
              <a:rPr lang="it-IT" b="0" i="0" dirty="0">
                <a:effectLst/>
              </a:rPr>
              <a:t>presente in anfibi urodeli, rettili, uccelli e mammiferi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</a:rPr>
              <a:t>timo :  linfoghiandola presente in tutti i vertebrati, con la sola eccezione dei ciclostomi.</a:t>
            </a:r>
            <a:endParaRPr lang="it-IT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</a:rPr>
              <a:t>ghiandole paratiroidi : ghiandole endocrine presenti in tutti i tetrapodi, ma non nei pesci.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</a:rPr>
              <a:t>corpi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ultimobranchiali</a:t>
            </a:r>
            <a:r>
              <a:rPr lang="en-GB" dirty="0"/>
              <a:t>: p</a:t>
            </a:r>
            <a:r>
              <a:rPr lang="it-IT" b="0" i="0" dirty="0" err="1">
                <a:effectLst/>
              </a:rPr>
              <a:t>resenti</a:t>
            </a:r>
            <a:r>
              <a:rPr lang="it-IT" b="0" i="0" dirty="0">
                <a:effectLst/>
              </a:rPr>
              <a:t> nei soli tetrapodi, nei mammiferi sono incorporati nella tiroide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</a:rPr>
              <a:t>glomi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carotidei</a:t>
            </a:r>
            <a:r>
              <a:rPr lang="en-GB" b="0" i="0" dirty="0">
                <a:effectLst/>
              </a:rPr>
              <a:t> : </a:t>
            </a:r>
            <a:r>
              <a:rPr lang="it-IT" b="0" i="0" dirty="0">
                <a:effectLst/>
              </a:rPr>
              <a:t>chemiocettori presenti in tutti i tetrapodi e localizzati in prossimità della biforcazione delle arterie carotidi comuni.</a:t>
            </a:r>
            <a:br>
              <a:rPr lang="en-GB" dirty="0"/>
            </a:br>
            <a:br>
              <a:rPr lang="en-GB" dirty="0"/>
            </a:br>
            <a:endParaRPr lang="it-IT" b="0" i="0" dirty="0">
              <a:effectLst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533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19EF2B-0091-E275-0BD1-E32BE3B81994}"/>
              </a:ext>
            </a:extLst>
          </p:cNvPr>
          <p:cNvSpPr txBox="1"/>
          <p:nvPr/>
        </p:nvSpPr>
        <p:spPr>
          <a:xfrm>
            <a:off x="4830926" y="445151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0" i="0" dirty="0">
                <a:effectLst/>
              </a:rPr>
              <a:t>ESOFAGO </a:t>
            </a:r>
            <a:endParaRPr lang="en-GB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5464F-C51B-D7EB-E809-CCBE9D0B7426}"/>
              </a:ext>
            </a:extLst>
          </p:cNvPr>
          <p:cNvSpPr txBox="1"/>
          <p:nvPr/>
        </p:nvSpPr>
        <p:spPr>
          <a:xfrm>
            <a:off x="905069" y="1744453"/>
            <a:ext cx="10133045" cy="4444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b="0" i="0" dirty="0">
                <a:effectLst/>
                <a:latin typeface="Arial" panose="020B0604020202020204" pitchFamily="34" charset="0"/>
              </a:rPr>
              <a:t>L’esofago è, in genere, il segmento di connessione tra faringe e stomaco o tra faringe e intestino, laddove manchi uno stomaco differenziato, come nei ciclostomi, nelle chimere, nei dipnoi e in alcuni teleostei. </a:t>
            </a:r>
          </a:p>
          <a:p>
            <a:pPr>
              <a:lnSpc>
                <a:spcPct val="200000"/>
              </a:lnSpc>
            </a:pPr>
            <a:r>
              <a:rPr lang="it-IT" b="0" i="0" dirty="0">
                <a:effectLst/>
                <a:latin typeface="Arial" panose="020B0604020202020204" pitchFamily="34" charset="0"/>
              </a:rPr>
              <a:t>lunghezza variabile: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Arial" panose="020B0604020202020204" pitchFamily="34" charset="0"/>
              </a:rPr>
              <a:t>	</a:t>
            </a:r>
            <a:r>
              <a:rPr lang="it-IT" b="0" i="0" dirty="0">
                <a:effectLst/>
                <a:latin typeface="Arial" panose="020B0604020202020204" pitchFamily="34" charset="0"/>
              </a:rPr>
              <a:t>breve nella maggior parte dei pesci, 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Arial" panose="020B0604020202020204" pitchFamily="34" charset="0"/>
              </a:rPr>
              <a:t>	</a:t>
            </a:r>
            <a:r>
              <a:rPr lang="it-IT" b="0" i="0" dirty="0">
                <a:effectLst/>
                <a:latin typeface="Arial" panose="020B0604020202020204" pitchFamily="34" charset="0"/>
              </a:rPr>
              <a:t>allungato nelle lamprede e nei pesci privi di stomaco ben differenziato; </a:t>
            </a:r>
          </a:p>
          <a:p>
            <a:pPr>
              <a:lnSpc>
                <a:spcPct val="200000"/>
              </a:lnSpc>
            </a:pPr>
            <a:r>
              <a:rPr lang="it-IT" b="0" i="0" dirty="0">
                <a:effectLst/>
                <a:latin typeface="Arial" panose="020B0604020202020204" pitchFamily="34" charset="0"/>
              </a:rPr>
              <a:t>nei tetrapodi ha una lunghezza che varia in rapporto alla lunghezza del collo e alla presenza di una gabbia toracica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283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A20AD-61CE-9F9E-9771-A1DD9252B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488" y="545755"/>
            <a:ext cx="7806362" cy="5806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873064-B802-E3C0-923D-4BC72CA28CED}"/>
              </a:ext>
            </a:extLst>
          </p:cNvPr>
          <p:cNvSpPr txBox="1"/>
          <p:nvPr/>
        </p:nvSpPr>
        <p:spPr>
          <a:xfrm>
            <a:off x="632150" y="545755"/>
            <a:ext cx="826925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0" i="0" dirty="0">
                <a:effectLst/>
                <a:latin typeface="Arial" panose="020B0604020202020204" pitchFamily="34" charset="0"/>
              </a:rPr>
              <a:t>Funzioni dell’esofago</a:t>
            </a:r>
          </a:p>
          <a:p>
            <a:endParaRPr lang="it-IT" sz="4400" dirty="0">
              <a:latin typeface="Arial" panose="020B0604020202020204" pitchFamily="34" charset="0"/>
            </a:endParaRPr>
          </a:p>
          <a:p>
            <a:endParaRPr lang="it-IT" sz="4400" b="0" i="0" dirty="0">
              <a:effectLst/>
              <a:latin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</a:rPr>
              <a:t>	</a:t>
            </a:r>
            <a:r>
              <a:rPr lang="it-IT" b="0" i="0" dirty="0">
                <a:effectLst/>
                <a:latin typeface="Arial" panose="020B0604020202020204" pitchFamily="34" charset="0"/>
              </a:rPr>
              <a:t>• Emopoietica (condroitti)</a:t>
            </a:r>
          </a:p>
          <a:p>
            <a:r>
              <a:rPr lang="it-IT" dirty="0">
                <a:latin typeface="Arial" panose="020B0604020202020204" pitchFamily="34" charset="0"/>
              </a:rPr>
              <a:t>	</a:t>
            </a:r>
            <a:r>
              <a:rPr lang="it-IT" b="0" i="0" dirty="0">
                <a:effectLst/>
                <a:latin typeface="Arial" panose="020B0604020202020204" pitchFamily="34" charset="0"/>
              </a:rPr>
              <a:t>• Controllo dell’equilibrio idrosalino (eurialini)</a:t>
            </a:r>
          </a:p>
          <a:p>
            <a:r>
              <a:rPr lang="it-IT" dirty="0">
                <a:latin typeface="Arial" panose="020B0604020202020204" pitchFamily="34" charset="0"/>
              </a:rPr>
              <a:t>	</a:t>
            </a:r>
            <a:r>
              <a:rPr lang="it-IT" b="0" i="0" dirty="0">
                <a:effectLst/>
                <a:latin typeface="Arial" panose="020B0604020202020204" pitchFamily="34" charset="0"/>
              </a:rPr>
              <a:t>• Collegamento con la vescica natatoria (pesci fisostomi)</a:t>
            </a:r>
          </a:p>
          <a:p>
            <a:r>
              <a:rPr lang="it-IT" dirty="0">
                <a:latin typeface="Arial" panose="020B0604020202020204" pitchFamily="34" charset="0"/>
              </a:rPr>
              <a:t>	</a:t>
            </a:r>
            <a:r>
              <a:rPr lang="it-IT" b="0" i="0" dirty="0">
                <a:effectLst/>
                <a:latin typeface="Arial" panose="020B0604020202020204" pitchFamily="34" charset="0"/>
              </a:rPr>
              <a:t>• Via aerifera (pesci polmonati)</a:t>
            </a:r>
          </a:p>
          <a:p>
            <a:r>
              <a:rPr lang="it-IT" dirty="0">
                <a:latin typeface="Arial" panose="020B0604020202020204" pitchFamily="34" charset="0"/>
              </a:rPr>
              <a:t>	</a:t>
            </a:r>
            <a:r>
              <a:rPr lang="it-IT" b="0" i="0" dirty="0">
                <a:effectLst/>
                <a:latin typeface="Arial" panose="020B0604020202020204" pitchFamily="34" charset="0"/>
              </a:rPr>
              <a:t>• Produzione di succo gastrico (anfibi)</a:t>
            </a:r>
          </a:p>
          <a:p>
            <a:r>
              <a:rPr lang="it-IT" dirty="0">
                <a:latin typeface="Arial" panose="020B0604020202020204" pitchFamily="34" charset="0"/>
              </a:rPr>
              <a:t>	</a:t>
            </a:r>
            <a:r>
              <a:rPr lang="it-IT" b="0" i="0" dirty="0">
                <a:effectLst/>
                <a:latin typeface="Arial" panose="020B0604020202020204" pitchFamily="34" charset="0"/>
              </a:rPr>
              <a:t>• Deposito temporaneo di cibo (gozzo degli uccelli)</a:t>
            </a:r>
          </a:p>
          <a:p>
            <a:r>
              <a:rPr lang="it-IT" dirty="0">
                <a:latin typeface="Arial" panose="020B0604020202020204" pitchFamily="34" charset="0"/>
              </a:rPr>
              <a:t>	</a:t>
            </a:r>
            <a:r>
              <a:rPr lang="it-IT" b="0" i="0" dirty="0">
                <a:effectLst/>
                <a:latin typeface="Arial" panose="020B0604020202020204" pitchFamily="34" charset="0"/>
              </a:rPr>
              <a:t>• Nutrimento della prole (uccelli)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251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3A673-267F-91C6-B30A-226B9DFA3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69" y="570486"/>
            <a:ext cx="9493319" cy="613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64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B37484-2C3F-893F-6B4E-F94F154B10A1}"/>
              </a:ext>
            </a:extLst>
          </p:cNvPr>
          <p:cNvSpPr txBox="1"/>
          <p:nvPr/>
        </p:nvSpPr>
        <p:spPr>
          <a:xfrm>
            <a:off x="270588" y="1254050"/>
            <a:ext cx="472828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it-IT" b="0" i="0" dirty="0">
                <a:effectLst/>
              </a:rPr>
              <a:t>assente nei primi vertebrati e nei ciclostomi, </a:t>
            </a:r>
          </a:p>
          <a:p>
            <a:pPr marL="342900" indent="-342900">
              <a:buAutoNum type="arabicParenR"/>
            </a:pPr>
            <a:endParaRPr lang="it-IT" b="0" i="0" dirty="0">
              <a:effectLst/>
            </a:endParaRPr>
          </a:p>
          <a:p>
            <a:pPr marL="342900" indent="-342900">
              <a:buAutoNum type="arabicParenR"/>
            </a:pPr>
            <a:r>
              <a:rPr lang="it-IT" b="0" i="0" dirty="0">
                <a:effectLst/>
              </a:rPr>
              <a:t>assente anche negli olocefali e nei dipnoi, provvisti di denti a placche masticatrici che permettono di triturare finemente il cibo</a:t>
            </a:r>
          </a:p>
          <a:p>
            <a:pPr marL="342900" indent="-342900">
              <a:buAutoNum type="arabicParenR"/>
            </a:pPr>
            <a:endParaRPr lang="it-IT" b="0" i="0" dirty="0">
              <a:effectLst/>
            </a:endParaRPr>
          </a:p>
          <a:p>
            <a:pPr marL="342900" indent="-342900">
              <a:buAutoNum type="arabicParenR"/>
            </a:pPr>
            <a:r>
              <a:rPr lang="it-IT" b="0" i="0" dirty="0">
                <a:effectLst/>
              </a:rPr>
              <a:t>Lo stomaco degli uccelli è particolarmente differenziato, essendo costituito da uno stomaco anteriore o proventriglio, ghiandolare, a funzione chimica, e da uno stomaco posteriore, il ventriglio muscolare, a funzione meccanica, particolarmente sviluppato negli uccelli granivori.</a:t>
            </a:r>
          </a:p>
          <a:p>
            <a:pPr marL="342900" indent="-342900">
              <a:buAutoNum type="arabicParenR"/>
            </a:pPr>
            <a:endParaRPr lang="it-IT" b="0" i="0" dirty="0">
              <a:effectLst/>
            </a:endParaRPr>
          </a:p>
          <a:p>
            <a:pPr marL="342900" indent="-342900">
              <a:buAutoNum type="arabicParenR"/>
            </a:pPr>
            <a:r>
              <a:rPr lang="it-IT" b="0" i="0" dirty="0">
                <a:effectLst/>
              </a:rPr>
              <a:t> In alcuni mammiferi e in particolare nei ruminanti, lo stomaco è costituito da quattro concamerazioni: rumine, reticolo, omaso e abomaso.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53986-AA91-A8A7-9E43-68D6603F72B2}"/>
              </a:ext>
            </a:extLst>
          </p:cNvPr>
          <p:cNvSpPr txBox="1"/>
          <p:nvPr/>
        </p:nvSpPr>
        <p:spPr>
          <a:xfrm>
            <a:off x="4998876" y="120402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0" i="0" dirty="0">
                <a:effectLst/>
              </a:rPr>
              <a:t> </a:t>
            </a:r>
            <a:r>
              <a:rPr lang="it-IT" sz="4000" dirty="0"/>
              <a:t>S</a:t>
            </a:r>
            <a:r>
              <a:rPr lang="it-IT" sz="4000" b="0" i="0" dirty="0">
                <a:effectLst/>
              </a:rPr>
              <a:t>tomaco</a:t>
            </a:r>
            <a:endParaRPr lang="en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B308D-B525-D50E-9773-42BCB448434B}"/>
              </a:ext>
            </a:extLst>
          </p:cNvPr>
          <p:cNvSpPr txBox="1"/>
          <p:nvPr/>
        </p:nvSpPr>
        <p:spPr>
          <a:xfrm>
            <a:off x="5689341" y="583257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Arial" panose="020B0604020202020204" pitchFamily="34" charset="0"/>
              </a:rPr>
              <a:t>succo gastrico costituito da acido cloridrico e pepsina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CEB2D7-7769-11BD-F40B-FCA8C400D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875" y="1056908"/>
            <a:ext cx="7253615" cy="454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15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E15474-0484-49FD-FC9E-29A0A0D13921}"/>
              </a:ext>
            </a:extLst>
          </p:cNvPr>
          <p:cNvSpPr txBox="1"/>
          <p:nvPr/>
        </p:nvSpPr>
        <p:spPr>
          <a:xfrm>
            <a:off x="1524258" y="903497"/>
            <a:ext cx="8427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Arial" panose="020B0604020202020204" pitchFamily="34" charset="0"/>
              </a:rPr>
              <a:t>GHIANDOLE FUNDICHE:  elaborano sia pepsinogeno, sia acido cloridrico</a:t>
            </a:r>
          </a:p>
          <a:p>
            <a:r>
              <a:rPr lang="it-IT" b="0" i="0" dirty="0">
                <a:effectLst/>
                <a:latin typeface="Arial" panose="020B0604020202020204" pitchFamily="34" charset="0"/>
              </a:rPr>
              <a:t>G. PILORICHE:  piloriche, cellule a secrezione mucosa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C3A748-53EB-B733-71A2-842AF99F8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360" y="1454878"/>
            <a:ext cx="7529090" cy="5252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509A6C-C434-F240-3C42-FF432E5F6C94}"/>
              </a:ext>
            </a:extLst>
          </p:cNvPr>
          <p:cNvSpPr txBox="1"/>
          <p:nvPr/>
        </p:nvSpPr>
        <p:spPr>
          <a:xfrm>
            <a:off x="492550" y="1605707"/>
            <a:ext cx="4041743" cy="3890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 panose="020B0604020202020204" pitchFamily="34" charset="0"/>
              </a:rPr>
              <a:t>cellule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ossinticopeptiche</a:t>
            </a:r>
            <a:r>
              <a:rPr lang="en-GB" dirty="0">
                <a:latin typeface="Arial" panose="020B0604020202020204" pitchFamily="34" charset="0"/>
              </a:rPr>
              <a:t>: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elaborano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pepsinogeno</a:t>
            </a:r>
            <a:r>
              <a:rPr lang="en-GB" b="0" i="0" dirty="0">
                <a:effectLst/>
                <a:latin typeface="Arial" panose="020B0604020202020204" pitchFamily="34" charset="0"/>
              </a:rPr>
              <a:t> 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acido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cloridrico</a:t>
            </a:r>
            <a:r>
              <a:rPr lang="en-GB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 panose="020B0604020202020204" pitchFamily="34" charset="0"/>
              </a:rPr>
              <a:t>cellule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ossintiche</a:t>
            </a:r>
            <a:r>
              <a:rPr lang="en-GB" b="0" i="0" dirty="0">
                <a:effectLst/>
                <a:latin typeface="Arial" panose="020B0604020202020204" pitchFamily="34" charset="0"/>
              </a:rPr>
              <a:t> (o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parietali</a:t>
            </a:r>
            <a:r>
              <a:rPr lang="en-GB" b="0" i="0" dirty="0">
                <a:effectLst/>
                <a:latin typeface="Arial" panose="020B0604020202020204" pitchFamily="34" charset="0"/>
              </a:rPr>
              <a:t>)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producono</a:t>
            </a:r>
            <a:r>
              <a:rPr lang="en-GB" b="0" i="0" dirty="0">
                <a:effectLst/>
                <a:latin typeface="Arial" panose="020B0604020202020204" pitchFamily="34" charset="0"/>
              </a:rPr>
              <a:t> solo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acido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cloridrico</a:t>
            </a:r>
            <a:r>
              <a:rPr lang="en-GB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 panose="020B0604020202020204" pitchFamily="34" charset="0"/>
              </a:rPr>
              <a:t>cellule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peptidiche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producono</a:t>
            </a:r>
            <a:r>
              <a:rPr lang="en-GB" b="0" i="0" dirty="0">
                <a:effectLst/>
                <a:latin typeface="Arial" panose="020B0604020202020204" pitchFamily="34" charset="0"/>
              </a:rPr>
              <a:t> solo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pepsinogeno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6E470A-C359-F70C-9596-9507BD0852AE}"/>
              </a:ext>
            </a:extLst>
          </p:cNvPr>
          <p:cNvSpPr txBox="1"/>
          <p:nvPr/>
        </p:nvSpPr>
        <p:spPr>
          <a:xfrm>
            <a:off x="3122366" y="150829"/>
            <a:ext cx="60939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0" i="0" dirty="0" err="1">
                <a:effectLst/>
                <a:latin typeface="Arial" panose="020B0604020202020204" pitchFamily="34" charset="0"/>
              </a:rPr>
              <a:t>Ghiandole</a:t>
            </a:r>
            <a:r>
              <a:rPr lang="en-GB" sz="44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4400" b="0" i="0" dirty="0" err="1">
                <a:effectLst/>
                <a:latin typeface="Arial" panose="020B0604020202020204" pitchFamily="34" charset="0"/>
              </a:rPr>
              <a:t>gastriche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60232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219AD-E251-7D22-31AE-1933AB2FA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84" y="1149276"/>
            <a:ext cx="9576597" cy="5501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579616-09A0-636D-1B96-58EF10E467ED}"/>
              </a:ext>
            </a:extLst>
          </p:cNvPr>
          <p:cNvSpPr txBox="1"/>
          <p:nvPr/>
        </p:nvSpPr>
        <p:spPr>
          <a:xfrm>
            <a:off x="503853" y="379835"/>
            <a:ext cx="107581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0" i="0" dirty="0" err="1">
                <a:effectLst/>
                <a:latin typeface="Arial" panose="020B0604020202020204" pitchFamily="34" charset="0"/>
              </a:rPr>
              <a:t>Morfologia</a:t>
            </a:r>
            <a:r>
              <a:rPr lang="en-GB" sz="44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4400" b="0" i="0" dirty="0" err="1">
                <a:effectLst/>
                <a:latin typeface="Arial" panose="020B0604020202020204" pitchFamily="34" charset="0"/>
              </a:rPr>
              <a:t>microscopica</a:t>
            </a:r>
            <a:r>
              <a:rPr lang="en-GB" sz="44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4400" b="0" i="0" dirty="0" err="1">
                <a:effectLst/>
                <a:latin typeface="Arial" panose="020B0604020202020204" pitchFamily="34" charset="0"/>
              </a:rPr>
              <a:t>dello</a:t>
            </a:r>
            <a:r>
              <a:rPr lang="en-GB" sz="44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4400" b="0" i="0" dirty="0" err="1">
                <a:effectLst/>
                <a:latin typeface="Arial" panose="020B0604020202020204" pitchFamily="34" charset="0"/>
              </a:rPr>
              <a:t>stomaco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9075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6F60C5-CB20-5853-026D-D9DA84320627}"/>
              </a:ext>
            </a:extLst>
          </p:cNvPr>
          <p:cNvSpPr txBox="1"/>
          <p:nvPr/>
        </p:nvSpPr>
        <p:spPr>
          <a:xfrm>
            <a:off x="1231641" y="1094230"/>
            <a:ext cx="93609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i="0" dirty="0">
                <a:effectLst/>
                <a:latin typeface="Arial" panose="020B0604020202020204" pitchFamily="34" charset="0"/>
              </a:rPr>
              <a:t>La produzione dell’energia necessaria a sostenere il metabolismo e tutti i vari processi fisiologici vitali è subordinata all’assunzione regolare di cibo, che deve essere opportunamente trattato prima di essere assorbito e quindi utilizzato dalle cellule. </a:t>
            </a:r>
          </a:p>
          <a:p>
            <a:endParaRPr lang="it-IT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  <a:latin typeface="Arial" panose="020B0604020202020204" pitchFamily="34" charset="0"/>
              </a:rPr>
              <a:t>all’assunzione degli alimenti, alla loro successiva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  <a:latin typeface="Arial" panose="020B0604020202020204" pitchFamily="34" charset="0"/>
              </a:rPr>
              <a:t>digestione, cioè alla loro trasformazione in sostanze nutritive </a:t>
            </a:r>
            <a:endParaRPr lang="it-IT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  <a:latin typeface="Arial" panose="020B0604020202020204" pitchFamily="34" charset="0"/>
              </a:rPr>
              <a:t>Assorbimento e assimilazione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0" i="0" dirty="0">
                <a:effectLst/>
                <a:latin typeface="Arial" panose="020B0604020202020204" pitchFamily="34" charset="0"/>
              </a:rPr>
              <a:t>eliminazione delle sostanze inutili o presenti in eccesso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08764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F71642-AC4C-F169-EF99-508B8088D268}"/>
              </a:ext>
            </a:extLst>
          </p:cNvPr>
          <p:cNvSpPr txBox="1"/>
          <p:nvPr/>
        </p:nvSpPr>
        <p:spPr>
          <a:xfrm>
            <a:off x="3897863" y="389167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0" i="0" dirty="0">
                <a:effectLst/>
              </a:rPr>
              <a:t>INTESTINO </a:t>
            </a:r>
            <a:endParaRPr lang="en-GB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FED29-3814-91DF-6252-B7781690916E}"/>
              </a:ext>
            </a:extLst>
          </p:cNvPr>
          <p:cNvSpPr txBox="1"/>
          <p:nvPr/>
        </p:nvSpPr>
        <p:spPr>
          <a:xfrm>
            <a:off x="858416" y="1323689"/>
            <a:ext cx="103289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Arial" panose="020B0604020202020204" pitchFamily="34" charset="0"/>
              </a:rPr>
              <a:t>Negli ciclostomi non vi è uno stomaco differenziato, per cui l’esofago trapassa direttamente nell’intestino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0" i="0" dirty="0">
              <a:effectLst/>
              <a:latin typeface="Arial" panose="020B0604020202020204" pitchFamily="34" charset="0"/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it-IT" b="0" i="0" dirty="0" err="1">
                <a:effectLst/>
                <a:latin typeface="Arial" panose="020B0604020202020204" pitchFamily="34" charset="0"/>
              </a:rPr>
              <a:t>Tiflosole</a:t>
            </a:r>
            <a:endParaRPr lang="it-IT" b="0" i="0" dirty="0">
              <a:effectLst/>
              <a:latin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Arial" panose="020B0604020202020204" pitchFamily="34" charset="0"/>
              </a:rPr>
              <a:t>Piega longitudinale con andamento a spirale che si estende per tutta la lunghezza dell’intestino di lampreda e che serve ad aumentarne la superficie assorbente.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it-IT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303F4-E0DF-1937-8359-E5E5E5860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136" b="49136"/>
          <a:stretch/>
        </p:blipFill>
        <p:spPr>
          <a:xfrm>
            <a:off x="3753728" y="3820551"/>
            <a:ext cx="7057342" cy="26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60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C59F1-7853-DC6A-4812-1E3EAA8875DC}"/>
              </a:ext>
            </a:extLst>
          </p:cNvPr>
          <p:cNvSpPr txBox="1"/>
          <p:nvPr/>
        </p:nvSpPr>
        <p:spPr>
          <a:xfrm>
            <a:off x="930728" y="895939"/>
            <a:ext cx="9948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Arial" panose="020B0604020202020204" pitchFamily="34" charset="0"/>
              </a:rPr>
              <a:t>L’intestino dei pesci cartilaginei può essere suddiviso in un intestino anteriore (intestino tenue) e un intestino posteriore (intestino crasso).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AAC7A-2F57-C76B-3591-F350413FF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85" t="39150"/>
          <a:stretch/>
        </p:blipFill>
        <p:spPr>
          <a:xfrm>
            <a:off x="289249" y="1844883"/>
            <a:ext cx="6232850" cy="26982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5930F-5EA2-A237-68D7-5F2C3B6E2585}"/>
              </a:ext>
            </a:extLst>
          </p:cNvPr>
          <p:cNvSpPr txBox="1"/>
          <p:nvPr/>
        </p:nvSpPr>
        <p:spPr>
          <a:xfrm>
            <a:off x="7025951" y="3610947"/>
            <a:ext cx="305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STRATEGIA DI AUMENTO AREA</a:t>
            </a:r>
          </a:p>
        </p:txBody>
      </p:sp>
    </p:spTree>
    <p:extLst>
      <p:ext uri="{BB962C8B-B14F-4D97-AF65-F5344CB8AC3E}">
        <p14:creationId xmlns:p14="http://schemas.microsoft.com/office/powerpoint/2010/main" val="1209556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28203-C40B-CEE8-D41F-1C492B23A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697" y="363345"/>
            <a:ext cx="3720062" cy="5973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F46E13-0BE7-9CD4-7F1D-9374733315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089"/>
          <a:stretch/>
        </p:blipFill>
        <p:spPr>
          <a:xfrm>
            <a:off x="686999" y="1871441"/>
            <a:ext cx="5962867" cy="4725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5C34F7-11D1-848B-9766-1CD91B972A88}"/>
              </a:ext>
            </a:extLst>
          </p:cNvPr>
          <p:cNvSpPr txBox="1"/>
          <p:nvPr/>
        </p:nvSpPr>
        <p:spPr>
          <a:xfrm>
            <a:off x="2006082" y="942392"/>
            <a:ext cx="305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STRATEGIA DI AUMENTO AREA</a:t>
            </a:r>
          </a:p>
        </p:txBody>
      </p:sp>
    </p:spTree>
    <p:extLst>
      <p:ext uri="{BB962C8B-B14F-4D97-AF65-F5344CB8AC3E}">
        <p14:creationId xmlns:p14="http://schemas.microsoft.com/office/powerpoint/2010/main" val="600239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31CD33-E884-54F0-6027-1942572ED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744" y="406736"/>
            <a:ext cx="8378511" cy="65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10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EF7D7A-725D-172D-D570-25F5039E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62" y="734183"/>
            <a:ext cx="10218875" cy="53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53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0074F5-2E9F-6D2B-582E-8365C349C4A3}"/>
              </a:ext>
            </a:extLst>
          </p:cNvPr>
          <p:cNvSpPr txBox="1"/>
          <p:nvPr/>
        </p:nvSpPr>
        <p:spPr>
          <a:xfrm>
            <a:off x="1593202" y="1532310"/>
            <a:ext cx="8502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i="0" dirty="0">
                <a:effectLst/>
              </a:rPr>
              <a:t>Grossa ghiandola </a:t>
            </a:r>
            <a:r>
              <a:rPr lang="it-IT" sz="2400" b="0" i="0" dirty="0" err="1">
                <a:effectLst/>
              </a:rPr>
              <a:t>extraparietale</a:t>
            </a:r>
            <a:r>
              <a:rPr lang="it-IT" sz="2400" b="0" i="0" dirty="0">
                <a:effectLst/>
              </a:rPr>
              <a:t> annessa al canale alimentare.</a:t>
            </a:r>
          </a:p>
          <a:p>
            <a:r>
              <a:rPr lang="it-IT" sz="2400" b="0" i="0" dirty="0">
                <a:effectLst/>
              </a:rPr>
              <a:t>nei ciclostomi : ghiandola tubulare,</a:t>
            </a:r>
          </a:p>
          <a:p>
            <a:r>
              <a:rPr lang="it-IT" sz="2400" b="0" i="0" dirty="0">
                <a:effectLst/>
              </a:rPr>
              <a:t>nella maggior parte dei vertebrati:  ghiandola cordonale</a:t>
            </a:r>
            <a:br>
              <a:rPr lang="it-IT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60049-1D71-75E6-7FBA-0563427BFA7F}"/>
              </a:ext>
            </a:extLst>
          </p:cNvPr>
          <p:cNvSpPr txBox="1"/>
          <p:nvPr/>
        </p:nvSpPr>
        <p:spPr>
          <a:xfrm>
            <a:off x="4205774" y="323852"/>
            <a:ext cx="6097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0" b="0" i="0" dirty="0">
                <a:effectLst/>
              </a:rPr>
              <a:t>Il fegato </a:t>
            </a:r>
            <a:endParaRPr lang="en-GB" sz="6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127A4F-1EBC-6003-7CB6-9963ED3BD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388" y="3202433"/>
            <a:ext cx="5877192" cy="345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21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85B52A-6982-E626-82DA-55CCE850DF2F}"/>
              </a:ext>
            </a:extLst>
          </p:cNvPr>
          <p:cNvSpPr txBox="1"/>
          <p:nvPr/>
        </p:nvSpPr>
        <p:spPr>
          <a:xfrm>
            <a:off x="772107" y="486852"/>
            <a:ext cx="103406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Arial" panose="020B0604020202020204" pitchFamily="34" charset="0"/>
              </a:rPr>
              <a:t>La struttura istologica del fegato degli anfibi e dei rettili segue il modello generale dei vertebrati, anche se, a differenza dei mammiferi, la vera struttura lobulare e l’andamento radiale dei sinusoidi non è ben evidente.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E8AD3-E842-90F8-25A4-A997D5A3535D}"/>
              </a:ext>
            </a:extLst>
          </p:cNvPr>
          <p:cNvSpPr txBox="1"/>
          <p:nvPr/>
        </p:nvSpPr>
        <p:spPr>
          <a:xfrm>
            <a:off x="454868" y="2657761"/>
            <a:ext cx="49288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Arial" panose="020B0604020202020204" pitchFamily="34" charset="0"/>
              </a:rPr>
              <a:t>Il fegato degli uccelli è bilobato e la sua organizzazione istologica si avvicina a quella dei mammiferi, con una vera architettura lobulare. Spesso è assente una cistifellea.</a:t>
            </a:r>
          </a:p>
          <a:p>
            <a:endParaRPr lang="it-IT" dirty="0">
              <a:latin typeface="Arial" panose="020B0604020202020204" pitchFamily="34" charset="0"/>
            </a:endParaRPr>
          </a:p>
          <a:p>
            <a:r>
              <a:rPr lang="it-IT" b="0" i="0" dirty="0">
                <a:effectLst/>
                <a:latin typeface="Arial" panose="020B0604020202020204" pitchFamily="34" charset="0"/>
              </a:rPr>
              <a:t>Nei mammiferi, il parenchima ghiandolare, costituito in massima parte da epatociti, è avvolto da una capsula fibrosa (o di </a:t>
            </a:r>
            <a:r>
              <a:rPr lang="it-IT" b="0" i="0" dirty="0" err="1">
                <a:effectLst/>
                <a:latin typeface="Arial" panose="020B0604020202020204" pitchFamily="34" charset="0"/>
              </a:rPr>
              <a:t>Glisson</a:t>
            </a:r>
            <a:r>
              <a:rPr lang="it-IT" b="0" i="0" dirty="0">
                <a:effectLst/>
                <a:latin typeface="Arial" panose="020B0604020202020204" pitchFamily="34" charset="0"/>
              </a:rPr>
              <a:t>) ed è sostenuto da una trama di tessuto connettivo reticolare.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A99820-C4BC-7EBF-CF9D-5F91CA68C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938" y="2657761"/>
            <a:ext cx="6182588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48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BD2549-756A-F769-7BDD-938AA7AE9E47}"/>
              </a:ext>
            </a:extLst>
          </p:cNvPr>
          <p:cNvSpPr txBox="1"/>
          <p:nvPr/>
        </p:nvSpPr>
        <p:spPr>
          <a:xfrm>
            <a:off x="930728" y="757440"/>
            <a:ext cx="110217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Arial" panose="020B0604020202020204" pitchFamily="34" charset="0"/>
              </a:rPr>
              <a:t>La cistifellea, o colecisti, è un sacchetto delimitato da pareti sottili, nel quale si raccoglie, si concentra e si conserva la bile prodotta dagli epatociti.</a:t>
            </a:r>
          </a:p>
          <a:p>
            <a:endParaRPr lang="it-IT" dirty="0">
              <a:latin typeface="Arial" panose="020B0604020202020204" pitchFamily="34" charset="0"/>
            </a:endParaRPr>
          </a:p>
          <a:p>
            <a:r>
              <a:rPr lang="it-IT" b="0" i="0" dirty="0">
                <a:effectLst/>
                <a:latin typeface="Arial" panose="020B0604020202020204" pitchFamily="34" charset="0"/>
              </a:rPr>
              <a:t>La cistifellea è presente in quasi tutti i vertebrati: manca nelle lamprede adulte, in alcuni pesci ossei, in alcuni uccelli (piccione, struzzo) e in qualche mammifero (ratto, cetacei, ungulati).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E08A2-A3A0-4AD1-F214-458A155A9D25}"/>
              </a:ext>
            </a:extLst>
          </p:cNvPr>
          <p:cNvSpPr txBox="1"/>
          <p:nvPr/>
        </p:nvSpPr>
        <p:spPr>
          <a:xfrm>
            <a:off x="5092182" y="172665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0" i="0" dirty="0">
                <a:effectLst/>
                <a:latin typeface="Arial" panose="020B0604020202020204" pitchFamily="34" charset="0"/>
              </a:rPr>
              <a:t>Cistifellea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99C02-498E-57F6-7C9A-4DF2010B9787}"/>
              </a:ext>
            </a:extLst>
          </p:cNvPr>
          <p:cNvSpPr txBox="1"/>
          <p:nvPr/>
        </p:nvSpPr>
        <p:spPr>
          <a:xfrm>
            <a:off x="5250802" y="2665836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i="0" dirty="0">
                <a:effectLst/>
              </a:rPr>
              <a:t>PANCREAS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E6B40-8727-8C8F-4197-3AF9E9BA1F86}"/>
              </a:ext>
            </a:extLst>
          </p:cNvPr>
          <p:cNvSpPr txBox="1"/>
          <p:nvPr/>
        </p:nvSpPr>
        <p:spPr>
          <a:xfrm>
            <a:off x="1024034" y="3607390"/>
            <a:ext cx="10489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</a:rPr>
              <a:t>Nella maggior parte dei vertebrati, le isole pancreatiche, con attività endocrina, sono immerse nella massa esocrina del pancreas. (</a:t>
            </a:r>
            <a:r>
              <a:rPr lang="en-GB" b="0" i="0" dirty="0">
                <a:effectLst/>
                <a:latin typeface="Arial" panose="020B0604020202020204" pitchFamily="34" charset="0"/>
              </a:rPr>
              <a:t>pancreas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diffuso</a:t>
            </a:r>
            <a:r>
              <a:rPr lang="en-GB" b="0" i="0" dirty="0">
                <a:effectLst/>
                <a:latin typeface="Arial" panose="020B0604020202020204" pitchFamily="34" charset="0"/>
              </a:rPr>
              <a:t> e pancreas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disseminato</a:t>
            </a:r>
            <a:r>
              <a:rPr lang="en-GB" b="0" i="0" dirty="0">
                <a:effectLst/>
                <a:latin typeface="Arial" panose="020B0604020202020204" pitchFamily="34" charset="0"/>
              </a:rPr>
              <a:t>)</a:t>
            </a:r>
            <a:br>
              <a:rPr lang="en-GB" dirty="0"/>
            </a:br>
            <a:endParaRPr lang="it-IT" b="0" i="0" dirty="0">
              <a:effectLst/>
            </a:endParaRPr>
          </a:p>
          <a:p>
            <a:r>
              <a:rPr lang="it-IT" b="0" i="0" dirty="0">
                <a:effectLst/>
              </a:rPr>
              <a:t>Soltanto nei ciclostomi, in alcuni osteitti e in qualche rettile il tessuto endocrino è concentrato in una o poche masse separate dal pancreas esocrino.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351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A1255B-31FB-1C40-D106-A47E8F262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154" y="255603"/>
            <a:ext cx="9364619" cy="4268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CB1FC0-E7CF-4B9D-8085-ADC9A70BAF8C}"/>
              </a:ext>
            </a:extLst>
          </p:cNvPr>
          <p:cNvSpPr txBox="1"/>
          <p:nvPr/>
        </p:nvSpPr>
        <p:spPr>
          <a:xfrm>
            <a:off x="342901" y="4822668"/>
            <a:ext cx="60975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Arial" panose="020B0604020202020204" pitchFamily="34" charset="0"/>
              </a:rPr>
              <a:t>La componente endocrina </a:t>
            </a:r>
          </a:p>
          <a:p>
            <a:endParaRPr lang="it-IT" dirty="0">
              <a:latin typeface="Arial" panose="020B0604020202020204" pitchFamily="34" charset="0"/>
            </a:endParaRPr>
          </a:p>
          <a:p>
            <a:r>
              <a:rPr lang="it-IT" b="0" i="0" dirty="0">
                <a:effectLst/>
                <a:latin typeface="Arial" panose="020B0604020202020204" pitchFamily="34" charset="0"/>
              </a:rPr>
              <a:t>Ormoni prodotti dal pancreas</a:t>
            </a:r>
          </a:p>
          <a:p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b="0" i="0" dirty="0">
                <a:effectLst/>
                <a:latin typeface="Arial" panose="020B0604020202020204" pitchFamily="34" charset="0"/>
              </a:rPr>
              <a:t>• Insulina: azione ipoglicemizzante</a:t>
            </a:r>
          </a:p>
          <a:p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b="0" i="0" dirty="0">
                <a:effectLst/>
                <a:latin typeface="Arial" panose="020B0604020202020204" pitchFamily="34" charset="0"/>
              </a:rPr>
              <a:t>• Glucagone: azione iperglicemizzante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BD265-78AE-F8BB-F1F3-550324191494}"/>
              </a:ext>
            </a:extLst>
          </p:cNvPr>
          <p:cNvSpPr txBox="1"/>
          <p:nvPr/>
        </p:nvSpPr>
        <p:spPr>
          <a:xfrm>
            <a:off x="5549382" y="5125069"/>
            <a:ext cx="6097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Arial" panose="020B0604020202020204" pitchFamily="34" charset="0"/>
              </a:rPr>
              <a:t>La componente esocrina:</a:t>
            </a:r>
          </a:p>
          <a:p>
            <a:r>
              <a:rPr lang="it-IT" b="0" i="0" dirty="0">
                <a:effectLst/>
                <a:latin typeface="Arial" panose="020B0604020202020204" pitchFamily="34" charset="0"/>
              </a:rPr>
              <a:t>succo pancreatico contenente:  tripsinogeno, </a:t>
            </a:r>
            <a:r>
              <a:rPr lang="it-IT" b="0" i="0" dirty="0" err="1">
                <a:effectLst/>
                <a:latin typeface="Arial" panose="020B0604020202020204" pitchFamily="34" charset="0"/>
              </a:rPr>
              <a:t>chimotripsinogeno</a:t>
            </a:r>
            <a:r>
              <a:rPr lang="it-IT" b="0" i="0" dirty="0">
                <a:effectLst/>
                <a:latin typeface="Arial" panose="020B0604020202020204" pitchFamily="34" charset="0"/>
              </a:rPr>
              <a:t>, elastasi, lipasi pancreatiche, amilasi pancreatiche, fosfolipasi </a:t>
            </a:r>
            <a:r>
              <a:rPr lang="it-IT" b="0" i="0">
                <a:effectLst/>
                <a:latin typeface="Arial" panose="020B0604020202020204" pitchFamily="34" charset="0"/>
              </a:rPr>
              <a:t>e nucleasi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937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40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FE2D35-ED02-17A2-17BE-694B4A97C3A4}"/>
              </a:ext>
            </a:extLst>
          </p:cNvPr>
          <p:cNvSpPr txBox="1"/>
          <p:nvPr/>
        </p:nvSpPr>
        <p:spPr>
          <a:xfrm>
            <a:off x="128297" y="797510"/>
            <a:ext cx="504528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effectLst/>
                <a:latin typeface="Arial" panose="020B0604020202020204" pitchFamily="34" charset="0"/>
              </a:rPr>
              <a:t>Sistema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digerente</a:t>
            </a:r>
            <a:endParaRPr lang="en-GB" sz="2800" dirty="0">
              <a:latin typeface="Arial" panose="020B0604020202020204" pitchFamily="34" charset="0"/>
            </a:endParaRPr>
          </a:p>
          <a:p>
            <a:r>
              <a:rPr lang="en-GB" sz="2800" b="0" i="0" dirty="0">
                <a:effectLst/>
                <a:latin typeface="Arial" panose="020B0604020202020204" pitchFamily="34" charset="0"/>
              </a:rPr>
              <a:t>	–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Canale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alimentare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GB" sz="2800" dirty="0">
                <a:latin typeface="Arial" panose="020B0604020202020204" pitchFamily="34" charset="0"/>
              </a:rPr>
              <a:t>		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|–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Cavità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orale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GB" sz="2800" dirty="0">
                <a:latin typeface="Arial" panose="020B0604020202020204" pitchFamily="34" charset="0"/>
              </a:rPr>
              <a:t>		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|–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Faringe</a:t>
            </a:r>
            <a:endParaRPr lang="en-GB" sz="2800" b="0" i="0" dirty="0">
              <a:effectLst/>
              <a:latin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</a:rPr>
              <a:t>		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|–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Esofago</a:t>
            </a:r>
            <a:endParaRPr lang="en-GB" sz="2800" b="0" i="0" dirty="0">
              <a:effectLst/>
              <a:latin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</a:rPr>
              <a:t>		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|–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Stomaco</a:t>
            </a:r>
            <a:endParaRPr lang="en-GB" sz="2800" b="0" i="0" dirty="0">
              <a:effectLst/>
              <a:latin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</a:rPr>
              <a:t>		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|–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Intestino</a:t>
            </a:r>
            <a:endParaRPr lang="en-GB" sz="2800" b="0" i="0" dirty="0">
              <a:effectLst/>
              <a:latin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</a:rPr>
              <a:t>	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|–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Ghiandole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GB" sz="2800" dirty="0">
                <a:latin typeface="Arial" panose="020B0604020202020204" pitchFamily="34" charset="0"/>
              </a:rPr>
              <a:t>		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|–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Ghiandole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GB" sz="2800" dirty="0">
                <a:latin typeface="Arial" panose="020B0604020202020204" pitchFamily="34" charset="0"/>
              </a:rPr>
              <a:t>			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salivary</a:t>
            </a:r>
          </a:p>
          <a:p>
            <a:r>
              <a:rPr lang="en-GB" sz="2800" dirty="0">
                <a:latin typeface="Arial" panose="020B0604020202020204" pitchFamily="34" charset="0"/>
              </a:rPr>
              <a:t>		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|–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Fegato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GB" sz="2800" dirty="0">
                <a:latin typeface="Arial" panose="020B0604020202020204" pitchFamily="34" charset="0"/>
              </a:rPr>
              <a:t>		</a:t>
            </a:r>
            <a:r>
              <a:rPr lang="en-GB" sz="2800" b="0" i="0" dirty="0">
                <a:effectLst/>
                <a:latin typeface="Arial" panose="020B0604020202020204" pitchFamily="34" charset="0"/>
              </a:rPr>
              <a:t>|– </a:t>
            </a:r>
            <a:r>
              <a:rPr lang="en-GB" sz="2800" b="0" i="0" dirty="0" err="1">
                <a:effectLst/>
                <a:latin typeface="Arial" panose="020B0604020202020204" pitchFamily="34" charset="0"/>
              </a:rPr>
              <a:t>Pancrea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652E5-6771-2904-83E2-2092664D7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95" y="484689"/>
            <a:ext cx="7974068" cy="56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0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5B4926-FBA8-C007-C581-43937D1C6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39" y="1134046"/>
            <a:ext cx="11595227" cy="52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8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69F2C3-CC60-F55F-1EC4-06C2824B5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81" y="1939892"/>
            <a:ext cx="11230198" cy="41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3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3A4BD4-053D-A35E-BBE4-32D5A6024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67" y="1175967"/>
            <a:ext cx="10977276" cy="450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0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0DF168-E086-EC23-6D82-3B778F6421B7}"/>
              </a:ext>
            </a:extLst>
          </p:cNvPr>
          <p:cNvSpPr txBox="1"/>
          <p:nvPr/>
        </p:nvSpPr>
        <p:spPr>
          <a:xfrm>
            <a:off x="779659" y="410175"/>
            <a:ext cx="105477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it-IT" sz="2400" b="0" i="0" dirty="0">
                <a:effectLst/>
                <a:latin typeface="Arial" panose="020B0604020202020204" pitchFamily="34" charset="0"/>
              </a:rPr>
              <a:t>cavità orale, o bocca, che ha il compito di assumere il cibo dall’esterno.</a:t>
            </a:r>
          </a:p>
          <a:p>
            <a:pPr marL="342900" indent="-342900">
              <a:buAutoNum type="arabicParenR"/>
            </a:pPr>
            <a:endParaRPr lang="it-IT" sz="2400" dirty="0">
              <a:latin typeface="Arial" panose="020B0604020202020204" pitchFamily="34" charset="0"/>
            </a:endParaRPr>
          </a:p>
          <a:p>
            <a:r>
              <a:rPr lang="it-IT" sz="2400" b="0" i="0" dirty="0">
                <a:effectLst/>
                <a:latin typeface="Arial" panose="020B0604020202020204" pitchFamily="34" charset="0"/>
              </a:rPr>
              <a:t>	può essere fissa, come negli agnati, o formata da una mascella e una mandibola mobili, incernierate tra loro, come negli gnatostomi.</a:t>
            </a:r>
          </a:p>
          <a:p>
            <a:endParaRPr lang="it-IT" sz="2400" dirty="0">
              <a:latin typeface="Arial" panose="020B0604020202020204" pitchFamily="34" charset="0"/>
            </a:endParaRPr>
          </a:p>
          <a:p>
            <a:r>
              <a:rPr lang="it-IT" sz="2400" b="0" i="0" dirty="0">
                <a:effectLst/>
                <a:latin typeface="Arial" panose="020B0604020202020204" pitchFamily="34" charset="0"/>
              </a:rPr>
              <a:t> La rima buccale è, per lo più, munita di denti, variamente conformati in rapporto alla dieta. In alcuni gruppi di vertebrati (per esempio, cheloni, uccelli e mammiferi monotremi) mancano i denti ed è presente un becco per l’assunzione degli alimenti.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AF280-20FC-335C-CA41-36B65C5E5893}"/>
              </a:ext>
            </a:extLst>
          </p:cNvPr>
          <p:cNvSpPr txBox="1"/>
          <p:nvPr/>
        </p:nvSpPr>
        <p:spPr>
          <a:xfrm>
            <a:off x="2183364" y="4786603"/>
            <a:ext cx="8261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Nei mammiferi la digestione chimica inizia nella bocca, grazie al secreto enzimatico delle ghiandole salivari che ha, inoltre, funzione lubrificante.</a:t>
            </a:r>
            <a:endParaRPr lang="en-GB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6580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C1C6D4-7A5C-F610-63F5-DEEB292A0726}"/>
              </a:ext>
            </a:extLst>
          </p:cNvPr>
          <p:cNvSpPr txBox="1"/>
          <p:nvPr/>
        </p:nvSpPr>
        <p:spPr>
          <a:xfrm>
            <a:off x="154507" y="874455"/>
            <a:ext cx="60939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0" i="0" dirty="0">
                <a:effectLst/>
                <a:latin typeface="Arial" panose="020B0604020202020204" pitchFamily="34" charset="0"/>
              </a:rPr>
              <a:t>Cavità orale</a:t>
            </a:r>
          </a:p>
          <a:p>
            <a:r>
              <a:rPr lang="it-IT" sz="3200" dirty="0">
                <a:latin typeface="Arial" panose="020B0604020202020204" pitchFamily="34" charset="0"/>
              </a:rPr>
              <a:t>	</a:t>
            </a:r>
            <a:r>
              <a:rPr lang="it-IT" sz="3200" b="0" i="0" dirty="0">
                <a:effectLst/>
                <a:latin typeface="Arial" panose="020B0604020202020204" pitchFamily="34" charset="0"/>
              </a:rPr>
              <a:t>– Palato</a:t>
            </a:r>
          </a:p>
          <a:p>
            <a:r>
              <a:rPr lang="it-IT" sz="3200" dirty="0">
                <a:latin typeface="Arial" panose="020B0604020202020204" pitchFamily="34" charset="0"/>
              </a:rPr>
              <a:t>	</a:t>
            </a:r>
            <a:r>
              <a:rPr lang="it-IT" sz="3200" b="0" i="0" dirty="0">
                <a:effectLst/>
                <a:latin typeface="Arial" panose="020B0604020202020204" pitchFamily="34" charset="0"/>
              </a:rPr>
              <a:t>– Lingua</a:t>
            </a:r>
          </a:p>
          <a:p>
            <a:r>
              <a:rPr lang="it-IT" sz="3200" dirty="0">
                <a:latin typeface="Arial" panose="020B0604020202020204" pitchFamily="34" charset="0"/>
              </a:rPr>
              <a:t>	</a:t>
            </a:r>
            <a:r>
              <a:rPr lang="it-IT" sz="3200" b="0" i="0" dirty="0">
                <a:effectLst/>
                <a:latin typeface="Arial" panose="020B0604020202020204" pitchFamily="34" charset="0"/>
              </a:rPr>
              <a:t>– Ghiandole</a:t>
            </a:r>
          </a:p>
          <a:p>
            <a:r>
              <a:rPr lang="it-IT" sz="3200" dirty="0">
                <a:latin typeface="Arial" panose="020B0604020202020204" pitchFamily="34" charset="0"/>
              </a:rPr>
              <a:t>	</a:t>
            </a:r>
            <a:r>
              <a:rPr lang="it-IT" sz="3200" b="0" i="0" dirty="0">
                <a:effectLst/>
                <a:latin typeface="Arial" panose="020B0604020202020204" pitchFamily="34" charset="0"/>
              </a:rPr>
              <a:t>– Denti 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6A23E-E310-96DF-FB94-5C4DBB083EE5}"/>
              </a:ext>
            </a:extLst>
          </p:cNvPr>
          <p:cNvSpPr txBox="1"/>
          <p:nvPr/>
        </p:nvSpPr>
        <p:spPr>
          <a:xfrm>
            <a:off x="706793" y="4175449"/>
            <a:ext cx="102846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Arial" panose="020B0604020202020204" pitchFamily="34" charset="0"/>
              </a:rPr>
              <a:t>Nei condroitti e negli osteitti attinopterigi la volta palatina è integra, senza aperture. Negli osteitti coanati e nella maggior parte dei tetrapodi (anfibi, squamati, uccelli) è presente un palato primario, sulla porzione anteriore del quale si aprono le coane, o aperture nasali posteriori. In questo caso la cavità orale è utilizzata per le funzioni sia respiratoria, sia alimentare. </a:t>
            </a:r>
          </a:p>
          <a:p>
            <a:r>
              <a:rPr lang="it-IT" b="0" i="0" dirty="0">
                <a:effectLst/>
                <a:latin typeface="Arial" panose="020B0604020202020204" pitchFamily="34" charset="0"/>
              </a:rPr>
              <a:t>Nei mammiferi e nei coccodrilli, provvisti di palato secondario, che prende origine dai setti ossei di </a:t>
            </a:r>
            <a:r>
              <a:rPr lang="it-IT" b="0" i="0" dirty="0" err="1">
                <a:effectLst/>
                <a:latin typeface="Arial" panose="020B0604020202020204" pitchFamily="34" charset="0"/>
              </a:rPr>
              <a:t>premascella</a:t>
            </a:r>
            <a:r>
              <a:rPr lang="it-IT" b="0" i="0" dirty="0">
                <a:effectLst/>
                <a:latin typeface="Arial" panose="020B0604020202020204" pitchFamily="34" charset="0"/>
              </a:rPr>
              <a:t>, mascella e ossa palatine e pterigoidee, l’apertura delle coane si sposta </a:t>
            </a:r>
            <a:r>
              <a:rPr lang="it-IT" b="0" i="0" dirty="0" err="1">
                <a:effectLst/>
                <a:latin typeface="Arial" panose="020B0604020202020204" pitchFamily="34" charset="0"/>
              </a:rPr>
              <a:t>posterior</a:t>
            </a:r>
            <a:r>
              <a:rPr lang="it-IT" b="0" i="0" dirty="0">
                <a:effectLst/>
                <a:latin typeface="Arial" panose="020B0604020202020204" pitchFamily="34" charset="0"/>
              </a:rPr>
              <a:t>-mente, fino alla faringe.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5ABBC-1F2D-ED27-FC3D-591E407FA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398" y="575598"/>
            <a:ext cx="7973538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71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1868</Words>
  <Application>Microsoft Office PowerPoint</Application>
  <PresentationFormat>Widescreen</PresentationFormat>
  <Paragraphs>169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Anatomia Comparata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Comparata</dc:title>
  <dc:creator>Gabriele Baj</dc:creator>
  <cp:lastModifiedBy>Gabriele Baj</cp:lastModifiedBy>
  <cp:revision>134</cp:revision>
  <dcterms:created xsi:type="dcterms:W3CDTF">2022-05-19T04:41:45Z</dcterms:created>
  <dcterms:modified xsi:type="dcterms:W3CDTF">2024-05-22T13:52:31Z</dcterms:modified>
</cp:coreProperties>
</file>