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5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8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8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6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9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0397-243E-6B4A-AA13-696D7CF2791F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F06D-C48A-9E4D-A6C6-2168A80CB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6" y="0"/>
            <a:ext cx="12116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7" y="0"/>
            <a:ext cx="1193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2" y="0"/>
            <a:ext cx="1190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7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" y="0"/>
            <a:ext cx="12003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4" y="0"/>
            <a:ext cx="11940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" y="0"/>
            <a:ext cx="12003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42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7" y="0"/>
            <a:ext cx="1182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3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1" y="0"/>
            <a:ext cx="1195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2" y="0"/>
            <a:ext cx="1188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0" y="0"/>
            <a:ext cx="1171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0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Schoeftner</dc:creator>
  <cp:lastModifiedBy>Stefan Schoeftner</cp:lastModifiedBy>
  <cp:revision>3</cp:revision>
  <dcterms:created xsi:type="dcterms:W3CDTF">2016-05-06T13:39:44Z</dcterms:created>
  <dcterms:modified xsi:type="dcterms:W3CDTF">2016-05-06T13:43:07Z</dcterms:modified>
</cp:coreProperties>
</file>